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charts/chartEx1.xml" ContentType="application/vnd.ms-office.chartex+xml"/>
  <Override PartName="/ppt/charts/style1.xml" ContentType="application/vnd.ms-office.chartstyle+xml"/>
  <Override PartName="/ppt/charts/colors1.xml" ContentType="application/vnd.ms-office.chartcolorstyle+xml"/>
  <Override PartName="/ppt/notesSlides/notesSlide35.xml" ContentType="application/vnd.openxmlformats-officedocument.presentationml.notesSlide+xml"/>
  <Override PartName="/ppt/charts/chart1.xml" ContentType="application/vnd.openxmlformats-officedocument.drawingml.chart+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55"/>
  </p:notesMasterIdLst>
  <p:sldIdLst>
    <p:sldId id="1109" r:id="rId2"/>
    <p:sldId id="1115" r:id="rId3"/>
    <p:sldId id="1116" r:id="rId4"/>
    <p:sldId id="1079" r:id="rId5"/>
    <p:sldId id="1082" r:id="rId6"/>
    <p:sldId id="1090" r:id="rId7"/>
    <p:sldId id="1114" r:id="rId8"/>
    <p:sldId id="1118" r:id="rId9"/>
    <p:sldId id="1113" r:id="rId10"/>
    <p:sldId id="1083" r:id="rId11"/>
    <p:sldId id="1085" r:id="rId12"/>
    <p:sldId id="1117" r:id="rId13"/>
    <p:sldId id="1086" r:id="rId14"/>
    <p:sldId id="1107" r:id="rId15"/>
    <p:sldId id="1087" r:id="rId16"/>
    <p:sldId id="1088" r:id="rId17"/>
    <p:sldId id="1089" r:id="rId18"/>
    <p:sldId id="1108" r:id="rId19"/>
    <p:sldId id="1105" r:id="rId20"/>
    <p:sldId id="1091" r:id="rId21"/>
    <p:sldId id="1080" r:id="rId22"/>
    <p:sldId id="1081" r:id="rId23"/>
    <p:sldId id="1110" r:id="rId24"/>
    <p:sldId id="1111" r:id="rId25"/>
    <p:sldId id="1112" r:id="rId26"/>
    <p:sldId id="970" r:id="rId27"/>
    <p:sldId id="971" r:id="rId28"/>
    <p:sldId id="980" r:id="rId29"/>
    <p:sldId id="972" r:id="rId30"/>
    <p:sldId id="1062" r:id="rId31"/>
    <p:sldId id="1011" r:id="rId32"/>
    <p:sldId id="1012" r:id="rId33"/>
    <p:sldId id="1015" r:id="rId34"/>
    <p:sldId id="1026" r:id="rId35"/>
    <p:sldId id="990" r:id="rId36"/>
    <p:sldId id="999" r:id="rId37"/>
    <p:sldId id="1064" r:id="rId38"/>
    <p:sldId id="1013" r:id="rId39"/>
    <p:sldId id="1063" r:id="rId40"/>
    <p:sldId id="1065" r:id="rId41"/>
    <p:sldId id="1066" r:id="rId42"/>
    <p:sldId id="1067" r:id="rId43"/>
    <p:sldId id="1068" r:id="rId44"/>
    <p:sldId id="1069" r:id="rId45"/>
    <p:sldId id="1070" r:id="rId46"/>
    <p:sldId id="1077" r:id="rId47"/>
    <p:sldId id="1078" r:id="rId48"/>
    <p:sldId id="1071" r:id="rId49"/>
    <p:sldId id="1076" r:id="rId50"/>
    <p:sldId id="1072" r:id="rId51"/>
    <p:sldId id="1073" r:id="rId52"/>
    <p:sldId id="1074" r:id="rId53"/>
    <p:sldId id="1075" r:id="rId5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A200"/>
    <a:srgbClr val="FF2E4F"/>
    <a:srgbClr val="FF7200"/>
    <a:srgbClr val="00A8FF"/>
    <a:srgbClr val="27353E"/>
    <a:srgbClr val="F4F2F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7336"/>
    <p:restoredTop sz="94813"/>
  </p:normalViewPr>
  <p:slideViewPr>
    <p:cSldViewPr snapToGrid="0">
      <p:cViewPr>
        <p:scale>
          <a:sx n="77" d="100"/>
          <a:sy n="77" d="100"/>
        </p:scale>
        <p:origin x="2080" y="149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notesMaster" Target="notesMasters/notesMaster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theme" Target="theme/theme1.xml"/><Relationship Id="rId5" Type="http://schemas.openxmlformats.org/officeDocument/2006/relationships/slide" Target="slides/slide4.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tableStyles" Target="tableStyle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viewProps" Target="viewProps.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s>
</file>

<file path=ppt/charts/_rels/chart1.xml.rels><?xml version="1.0" encoding="UTF-8" standalone="yes"?>
<Relationships xmlns="http://schemas.openxmlformats.org/package/2006/relationships"><Relationship Id="rId2" Type="http://schemas.openxmlformats.org/officeDocument/2006/relationships/package" Target="../embeddings/Microsoft_Excel_Worksheet1.xlsx"/><Relationship Id="rId1" Type="http://schemas.openxmlformats.org/officeDocument/2006/relationships/image" Target="../media/image24.jpg"/></Relationships>
</file>

<file path=ppt/charts/_rels/chartEx1.xml.rels><?xml version="1.0" encoding="UTF-8" standalone="yes"?>
<Relationships xmlns="http://schemas.openxmlformats.org/package/2006/relationships"><Relationship Id="rId3" Type="http://schemas.microsoft.com/office/2011/relationships/chartStyle" Target="style1.xml"/><Relationship Id="rId2" Type="http://schemas.openxmlformats.org/officeDocument/2006/relationships/image" Target="../media/image24.jpg"/><Relationship Id="rId1" Type="http://schemas.openxmlformats.org/officeDocument/2006/relationships/package" Target="../embeddings/Microsoft_Excel_Worksheet.xlsx"/><Relationship Id="rId4" Type="http://schemas.microsoft.com/office/2011/relationships/chartColorStyle" Target="colors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stacked"/>
        <c:varyColors val="0"/>
        <c:ser>
          <c:idx val="0"/>
          <c:order val="0"/>
          <c:tx>
            <c:strRef>
              <c:f>Tabelle1!$B$1</c:f>
              <c:strCache>
                <c:ptCount val="1"/>
                <c:pt idx="0">
                  <c:v>Datenreihe 1</c:v>
                </c:pt>
              </c:strCache>
            </c:strRef>
          </c:tx>
          <c:spPr>
            <a:solidFill>
              <a:schemeClr val="tx1"/>
            </a:solidFill>
            <a:ln>
              <a:noFill/>
            </a:ln>
            <a:effectLst/>
          </c:spPr>
          <c:invertIfNegative val="0"/>
          <c:dPt>
            <c:idx val="0"/>
            <c:invertIfNegative val="0"/>
            <c:bubble3D val="0"/>
            <c:spPr>
              <a:blipFill>
                <a:blip xmlns:r="http://schemas.openxmlformats.org/officeDocument/2006/relationships" r:embed="rId1"/>
                <a:stretch>
                  <a:fillRect l="-27920" r="-27920"/>
                </a:stretch>
              </a:blipFill>
              <a:ln>
                <a:noFill/>
              </a:ln>
              <a:effectLst/>
            </c:spPr>
            <c:extLst>
              <c:ext xmlns:c16="http://schemas.microsoft.com/office/drawing/2014/chart" uri="{C3380CC4-5D6E-409C-BE32-E72D297353CC}">
                <c16:uniqueId val="{00000004-B62F-BA44-883C-3F1B74FB8240}"/>
              </c:ext>
            </c:extLst>
          </c:dPt>
          <c:dPt>
            <c:idx val="1"/>
            <c:invertIfNegative val="0"/>
            <c:bubble3D val="0"/>
            <c:spPr>
              <a:blipFill>
                <a:blip xmlns:r="http://schemas.openxmlformats.org/officeDocument/2006/relationships" r:embed="rId1"/>
                <a:stretch>
                  <a:fillRect l="-27920" r="-27920"/>
                </a:stretch>
              </a:blipFill>
              <a:ln>
                <a:noFill/>
              </a:ln>
              <a:effectLst/>
            </c:spPr>
            <c:extLst>
              <c:ext xmlns:c16="http://schemas.microsoft.com/office/drawing/2014/chart" uri="{C3380CC4-5D6E-409C-BE32-E72D297353CC}">
                <c16:uniqueId val="{00000003-B62F-BA44-883C-3F1B74FB8240}"/>
              </c:ext>
            </c:extLst>
          </c:dPt>
          <c:dPt>
            <c:idx val="2"/>
            <c:invertIfNegative val="0"/>
            <c:bubble3D val="0"/>
            <c:spPr>
              <a:blipFill>
                <a:blip xmlns:r="http://schemas.openxmlformats.org/officeDocument/2006/relationships" r:embed="rId1"/>
                <a:stretch>
                  <a:fillRect l="-27920" r="-27920"/>
                </a:stretch>
              </a:blipFill>
              <a:ln>
                <a:noFill/>
              </a:ln>
              <a:effectLst/>
            </c:spPr>
            <c:extLst>
              <c:ext xmlns:c16="http://schemas.microsoft.com/office/drawing/2014/chart" uri="{C3380CC4-5D6E-409C-BE32-E72D297353CC}">
                <c16:uniqueId val="{00000002-B62F-BA44-883C-3F1B74FB8240}"/>
              </c:ext>
            </c:extLst>
          </c:dPt>
          <c:dPt>
            <c:idx val="3"/>
            <c:invertIfNegative val="0"/>
            <c:bubble3D val="0"/>
            <c:spPr>
              <a:blipFill>
                <a:blip xmlns:r="http://schemas.openxmlformats.org/officeDocument/2006/relationships" r:embed="rId1"/>
                <a:stretch>
                  <a:fillRect l="-27920" r="-27920"/>
                </a:stretch>
              </a:blipFill>
              <a:ln>
                <a:noFill/>
              </a:ln>
              <a:effectLst/>
            </c:spPr>
            <c:extLst>
              <c:ext xmlns:c16="http://schemas.microsoft.com/office/drawing/2014/chart" uri="{C3380CC4-5D6E-409C-BE32-E72D297353CC}">
                <c16:uniqueId val="{00000001-B62F-BA44-883C-3F1B74FB8240}"/>
              </c:ext>
            </c:extLst>
          </c:dPt>
          <c:dPt>
            <c:idx val="4"/>
            <c:invertIfNegative val="0"/>
            <c:bubble3D val="0"/>
            <c:spPr>
              <a:blipFill>
                <a:blip xmlns:r="http://schemas.openxmlformats.org/officeDocument/2006/relationships" r:embed="rId1"/>
                <a:stretch>
                  <a:fillRect l="-27920" r="-27920"/>
                </a:stretch>
              </a:blipFill>
              <a:ln>
                <a:noFill/>
              </a:ln>
              <a:effectLst/>
            </c:spPr>
            <c:extLst>
              <c:ext xmlns:c16="http://schemas.microsoft.com/office/drawing/2014/chart" uri="{C3380CC4-5D6E-409C-BE32-E72D297353CC}">
                <c16:uniqueId val="{00000000-B62F-BA44-883C-3F1B74FB8240}"/>
              </c:ext>
            </c:extLst>
          </c:dPt>
          <c:cat>
            <c:strRef>
              <c:f>Tabelle1!$A$2:$A$6</c:f>
              <c:strCache>
                <c:ptCount val="5"/>
                <c:pt idx="0">
                  <c:v>Kategorie 1</c:v>
                </c:pt>
                <c:pt idx="1">
                  <c:v>Kategorie 2</c:v>
                </c:pt>
                <c:pt idx="2">
                  <c:v>Kategorie 3</c:v>
                </c:pt>
                <c:pt idx="3">
                  <c:v>Kategorie 4</c:v>
                </c:pt>
                <c:pt idx="4">
                  <c:v>Kategorie 3</c:v>
                </c:pt>
              </c:strCache>
            </c:strRef>
          </c:cat>
          <c:val>
            <c:numRef>
              <c:f>Tabelle1!$B$2:$B$6</c:f>
              <c:numCache>
                <c:formatCode>General</c:formatCode>
                <c:ptCount val="5"/>
                <c:pt idx="0">
                  <c:v>4.3</c:v>
                </c:pt>
                <c:pt idx="1">
                  <c:v>2.5</c:v>
                </c:pt>
                <c:pt idx="2">
                  <c:v>3.5</c:v>
                </c:pt>
                <c:pt idx="3">
                  <c:v>4.5</c:v>
                </c:pt>
                <c:pt idx="4">
                  <c:v>3.5</c:v>
                </c:pt>
              </c:numCache>
            </c:numRef>
          </c:val>
          <c:extLst>
            <c:ext xmlns:c16="http://schemas.microsoft.com/office/drawing/2014/chart" uri="{C3380CC4-5D6E-409C-BE32-E72D297353CC}">
              <c16:uniqueId val="{00000000-1B35-45FB-8843-426934054A0F}"/>
            </c:ext>
          </c:extLst>
        </c:ser>
        <c:ser>
          <c:idx val="1"/>
          <c:order val="1"/>
          <c:tx>
            <c:strRef>
              <c:f>Tabelle1!$C$1</c:f>
              <c:strCache>
                <c:ptCount val="1"/>
                <c:pt idx="0">
                  <c:v>Datenreihe 2</c:v>
                </c:pt>
              </c:strCache>
            </c:strRef>
          </c:tx>
          <c:spPr>
            <a:solidFill>
              <a:schemeClr val="bg2">
                <a:alpha val="50000"/>
              </a:schemeClr>
            </a:solidFill>
            <a:ln>
              <a:noFill/>
            </a:ln>
            <a:effectLst/>
          </c:spPr>
          <c:invertIfNegative val="0"/>
          <c:cat>
            <c:strRef>
              <c:f>Tabelle1!$A$2:$A$6</c:f>
              <c:strCache>
                <c:ptCount val="5"/>
                <c:pt idx="0">
                  <c:v>Kategorie 1</c:v>
                </c:pt>
                <c:pt idx="1">
                  <c:v>Kategorie 2</c:v>
                </c:pt>
                <c:pt idx="2">
                  <c:v>Kategorie 3</c:v>
                </c:pt>
                <c:pt idx="3">
                  <c:v>Kategorie 4</c:v>
                </c:pt>
                <c:pt idx="4">
                  <c:v>Kategorie 3</c:v>
                </c:pt>
              </c:strCache>
            </c:strRef>
          </c:cat>
          <c:val>
            <c:numRef>
              <c:f>Tabelle1!$C$2:$C$6</c:f>
              <c:numCache>
                <c:formatCode>General</c:formatCode>
                <c:ptCount val="5"/>
                <c:pt idx="0">
                  <c:v>2.4</c:v>
                </c:pt>
                <c:pt idx="1">
                  <c:v>4.4000000000000004</c:v>
                </c:pt>
                <c:pt idx="2">
                  <c:v>1.8</c:v>
                </c:pt>
                <c:pt idx="3">
                  <c:v>2.8</c:v>
                </c:pt>
                <c:pt idx="4">
                  <c:v>1.8</c:v>
                </c:pt>
              </c:numCache>
            </c:numRef>
          </c:val>
          <c:extLst>
            <c:ext xmlns:c16="http://schemas.microsoft.com/office/drawing/2014/chart" uri="{C3380CC4-5D6E-409C-BE32-E72D297353CC}">
              <c16:uniqueId val="{00000001-1B35-45FB-8843-426934054A0F}"/>
            </c:ext>
          </c:extLst>
        </c:ser>
        <c:ser>
          <c:idx val="2"/>
          <c:order val="2"/>
          <c:tx>
            <c:strRef>
              <c:f>Tabelle1!$D$1</c:f>
              <c:strCache>
                <c:ptCount val="1"/>
                <c:pt idx="0">
                  <c:v>Datenreihe 3</c:v>
                </c:pt>
              </c:strCache>
            </c:strRef>
          </c:tx>
          <c:spPr>
            <a:solidFill>
              <a:schemeClr val="tx1">
                <a:lumMod val="20000"/>
                <a:lumOff val="80000"/>
                <a:alpha val="40000"/>
              </a:schemeClr>
            </a:solidFill>
            <a:ln>
              <a:noFill/>
            </a:ln>
            <a:effectLst/>
          </c:spPr>
          <c:invertIfNegative val="0"/>
          <c:cat>
            <c:strRef>
              <c:f>Tabelle1!$A$2:$A$6</c:f>
              <c:strCache>
                <c:ptCount val="5"/>
                <c:pt idx="0">
                  <c:v>Kategorie 1</c:v>
                </c:pt>
                <c:pt idx="1">
                  <c:v>Kategorie 2</c:v>
                </c:pt>
                <c:pt idx="2">
                  <c:v>Kategorie 3</c:v>
                </c:pt>
                <c:pt idx="3">
                  <c:v>Kategorie 4</c:v>
                </c:pt>
                <c:pt idx="4">
                  <c:v>Kategorie 3</c:v>
                </c:pt>
              </c:strCache>
            </c:strRef>
          </c:cat>
          <c:val>
            <c:numRef>
              <c:f>Tabelle1!$D$2:$D$6</c:f>
              <c:numCache>
                <c:formatCode>General</c:formatCode>
                <c:ptCount val="5"/>
                <c:pt idx="0">
                  <c:v>2</c:v>
                </c:pt>
                <c:pt idx="1">
                  <c:v>2</c:v>
                </c:pt>
                <c:pt idx="2">
                  <c:v>3</c:v>
                </c:pt>
                <c:pt idx="3">
                  <c:v>5</c:v>
                </c:pt>
                <c:pt idx="4">
                  <c:v>3</c:v>
                </c:pt>
              </c:numCache>
            </c:numRef>
          </c:val>
          <c:extLst>
            <c:ext xmlns:c16="http://schemas.microsoft.com/office/drawing/2014/chart" uri="{C3380CC4-5D6E-409C-BE32-E72D297353CC}">
              <c16:uniqueId val="{00000002-1B35-45FB-8843-426934054A0F}"/>
            </c:ext>
          </c:extLst>
        </c:ser>
        <c:dLbls>
          <c:showLegendKey val="0"/>
          <c:showVal val="0"/>
          <c:showCatName val="0"/>
          <c:showSerName val="0"/>
          <c:showPercent val="0"/>
          <c:showBubbleSize val="0"/>
        </c:dLbls>
        <c:gapWidth val="150"/>
        <c:overlap val="100"/>
        <c:axId val="291456128"/>
        <c:axId val="291458048"/>
      </c:barChart>
      <c:catAx>
        <c:axId val="291456128"/>
        <c:scaling>
          <c:orientation val="minMax"/>
        </c:scaling>
        <c:delete val="1"/>
        <c:axPos val="l"/>
        <c:numFmt formatCode="General" sourceLinked="1"/>
        <c:majorTickMark val="none"/>
        <c:minorTickMark val="none"/>
        <c:tickLblPos val="nextTo"/>
        <c:crossAx val="291458048"/>
        <c:crosses val="autoZero"/>
        <c:auto val="1"/>
        <c:lblAlgn val="ctr"/>
        <c:lblOffset val="100"/>
        <c:noMultiLvlLbl val="0"/>
      </c:catAx>
      <c:valAx>
        <c:axId val="291458048"/>
        <c:scaling>
          <c:orientation val="minMax"/>
        </c:scaling>
        <c:delete val="1"/>
        <c:axPos val="b"/>
        <c:numFmt formatCode="General" sourceLinked="1"/>
        <c:majorTickMark val="none"/>
        <c:minorTickMark val="none"/>
        <c:tickLblPos val="nextTo"/>
        <c:crossAx val="291456128"/>
        <c:crosses val="autoZero"/>
        <c:crossBetween val="between"/>
      </c:valAx>
      <c:spPr>
        <a:noFill/>
        <a:ln>
          <a:noFill/>
        </a:ln>
        <a:effectLst/>
      </c:spPr>
    </c:plotArea>
    <c:plotVisOnly val="1"/>
    <c:dispBlanksAs val="gap"/>
    <c:showDLblsOverMax val="0"/>
  </c:chart>
  <c:spPr>
    <a:noFill/>
    <a:ln>
      <a:noFill/>
    </a:ln>
    <a:effectLst/>
  </c:spPr>
  <c:txPr>
    <a:bodyPr/>
    <a:lstStyle/>
    <a:p>
      <a:pPr>
        <a:defRPr/>
      </a:pPr>
      <a:endParaRPr lang="en-US"/>
    </a:p>
  </c:txPr>
  <c:externalData r:id="rId2">
    <c:autoUpdate val="0"/>
  </c:externalData>
</c:chartSpace>
</file>

<file path=ppt/charts/chartEx1.xml><?xml version="1.0" encoding="utf-8"?>
<cx:chartSpace xmlns:a="http://schemas.openxmlformats.org/drawingml/2006/main" xmlns:r="http://schemas.openxmlformats.org/officeDocument/2006/relationships" xmlns:cx="http://schemas.microsoft.com/office/drawing/2014/chartex">
  <cx:chartData>
    <cx:externalData r:id="rId1" cx:autoUpdate="0"/>
    <cx:data id="0">
      <cx:numDim type="val">
        <cx:f>Tabelle1!$A$2:$A$77</cx:f>
        <cx:lvl ptCount="76" formatCode="Standard">
          <cx:pt idx="0">1</cx:pt>
          <cx:pt idx="1">3</cx:pt>
          <cx:pt idx="2">3</cx:pt>
          <cx:pt idx="3">3</cx:pt>
          <cx:pt idx="4">5</cx:pt>
          <cx:pt idx="5">6</cx:pt>
          <cx:pt idx="6">6</cx:pt>
          <cx:pt idx="7">6</cx:pt>
          <cx:pt idx="8">7</cx:pt>
          <cx:pt idx="9">8</cx:pt>
          <cx:pt idx="10">8</cx:pt>
          <cx:pt idx="11">9</cx:pt>
          <cx:pt idx="12">9</cx:pt>
          <cx:pt idx="13">9</cx:pt>
          <cx:pt idx="14">9</cx:pt>
          <cx:pt idx="15">9</cx:pt>
          <cx:pt idx="16">10</cx:pt>
          <cx:pt idx="17">10</cx:pt>
          <cx:pt idx="18">10</cx:pt>
          <cx:pt idx="19">10</cx:pt>
          <cx:pt idx="20">10</cx:pt>
          <cx:pt idx="21">10</cx:pt>
          <cx:pt idx="22">11</cx:pt>
          <cx:pt idx="23">11</cx:pt>
          <cx:pt idx="24">11</cx:pt>
          <cx:pt idx="25">11</cx:pt>
          <cx:pt idx="26">11</cx:pt>
          <cx:pt idx="27">11</cx:pt>
          <cx:pt idx="28">12</cx:pt>
          <cx:pt idx="29">12</cx:pt>
          <cx:pt idx="30">12</cx:pt>
          <cx:pt idx="31">12</cx:pt>
          <cx:pt idx="32">12</cx:pt>
          <cx:pt idx="33">12</cx:pt>
          <cx:pt idx="34">13</cx:pt>
          <cx:pt idx="35">13</cx:pt>
          <cx:pt idx="36">13</cx:pt>
          <cx:pt idx="37">13</cx:pt>
          <cx:pt idx="38">13</cx:pt>
          <cx:pt idx="39">14</cx:pt>
          <cx:pt idx="40">14</cx:pt>
          <cx:pt idx="41">14</cx:pt>
          <cx:pt idx="42">14</cx:pt>
          <cx:pt idx="43">14</cx:pt>
          <cx:pt idx="44">14</cx:pt>
          <cx:pt idx="45">15</cx:pt>
          <cx:pt idx="46">15</cx:pt>
          <cx:pt idx="47">15</cx:pt>
          <cx:pt idx="48">15</cx:pt>
          <cx:pt idx="49">15</cx:pt>
          <cx:pt idx="50">15</cx:pt>
          <cx:pt idx="51">15</cx:pt>
          <cx:pt idx="52">15</cx:pt>
          <cx:pt idx="53">16</cx:pt>
          <cx:pt idx="54">16</cx:pt>
          <cx:pt idx="55">16</cx:pt>
          <cx:pt idx="56">16</cx:pt>
          <cx:pt idx="57">17</cx:pt>
          <cx:pt idx="58">17</cx:pt>
          <cx:pt idx="59">17</cx:pt>
          <cx:pt idx="60">17</cx:pt>
          <cx:pt idx="61">17</cx:pt>
          <cx:pt idx="62">17</cx:pt>
          <cx:pt idx="63">18</cx:pt>
          <cx:pt idx="64">18</cx:pt>
          <cx:pt idx="65">18</cx:pt>
          <cx:pt idx="66">18</cx:pt>
          <cx:pt idx="67">19</cx:pt>
          <cx:pt idx="68">19</cx:pt>
          <cx:pt idx="69">19</cx:pt>
          <cx:pt idx="70">20</cx:pt>
          <cx:pt idx="71">21</cx:pt>
          <cx:pt idx="72">22</cx:pt>
          <cx:pt idx="73">22</cx:pt>
          <cx:pt idx="74">24</cx:pt>
          <cx:pt idx="75">24</cx:pt>
        </cx:lvl>
      </cx:numDim>
    </cx:data>
  </cx:chartData>
  <cx:chart>
    <cx:plotArea>
      <cx:plotAreaRegion>
        <cx:series layoutId="clusteredColumn" uniqueId="{E96E2D82-7659-45FB-B1DB-922BA57DDE30}">
          <cx:tx>
            <cx:txData>
              <cx:f>Tabelle1!$A$1</cx:f>
              <cx:v>Datenreihe1</cx:v>
            </cx:txData>
          </cx:tx>
          <cx:spPr>
            <a:solidFill>
              <a:schemeClr val="accent3"/>
            </a:solidFill>
          </cx:spPr>
          <cx:dataPt idx="0">
            <cx:spPr>
              <a:solidFill>
                <a:srgbClr val="F0F0F0">
                  <a:lumMod val="90000"/>
                </a:srgbClr>
              </a:solidFill>
            </cx:spPr>
          </cx:dataPt>
          <cx:dataPt idx="1">
            <cx:spPr>
              <a:solidFill>
                <a:srgbClr val="F0F0F0">
                  <a:lumMod val="90000"/>
                </a:srgbClr>
              </a:solidFill>
            </cx:spPr>
          </cx:dataPt>
          <cx:dataPt idx="2">
            <cx:spPr>
              <a:blipFill>
                <a:blip r:embed="rId2"/>
                <a:stretch>
                  <a:fillRect l="-27920" r="-27920"/>
                </a:stretch>
              </a:blipFill>
            </cx:spPr>
          </cx:dataPt>
          <cx:dataPt idx="3">
            <cx:spPr>
              <a:solidFill>
                <a:srgbClr val="F0F0F0">
                  <a:lumMod val="90000"/>
                </a:srgbClr>
              </a:solidFill>
            </cx:spPr>
          </cx:dataPt>
          <cx:dataPt idx="4">
            <cx:spPr>
              <a:solidFill>
                <a:srgbClr val="F0F0F0">
                  <a:lumMod val="90000"/>
                </a:srgbClr>
              </a:solidFill>
            </cx:spPr>
          </cx:dataPt>
          <cx:dataPt idx="5">
            <cx:spPr>
              <a:solidFill>
                <a:srgbClr val="F0F0F0">
                  <a:lumMod val="90000"/>
                </a:srgbClr>
              </a:solidFill>
            </cx:spPr>
          </cx:dataPt>
          <cx:dataId val="0"/>
          <cx:layoutPr>
            <cx:binning intervalClosed="r"/>
          </cx:layoutPr>
        </cx:series>
      </cx:plotAreaRegion>
      <cx:axis id="0">
        <cx:catScaling gapWidth="0"/>
        <cx:title/>
        <cx:tickLabels/>
      </cx:axis>
      <cx:axis id="1">
        <cx:valScaling/>
        <cx:title/>
        <cx:majorGridlines/>
        <cx:tickLabels/>
      </cx:axis>
    </cx:plotArea>
  </cx:chart>
</cx: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366">
  <cs:axisTitle>
    <cs:lnRef idx="0"/>
    <cs:fillRef idx="0"/>
    <cs:effectRef idx="0"/>
    <cs:fontRef idx="minor">
      <a:schemeClr val="tx1">
        <a:lumMod val="65000"/>
        <a:lumOff val="35000"/>
      </a:schemeClr>
    </cs:fontRef>
    <cs:defRPr sz="1197"/>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cs:chartArea>
  <cs:dataLabel>
    <cs:lnRef idx="0"/>
    <cs:fillRef idx="0"/>
    <cs:effectRef idx="0"/>
    <cs:fontRef idx="minor">
      <a:schemeClr val="tx1">
        <a:lumMod val="65000"/>
        <a:lumOff val="35000"/>
      </a:schemeClr>
    </cs:fontRef>
    <cs:defRPr sz="1197"/>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tx1"/>
    </cs:fontRef>
    <cs:spPr>
      <a:solidFill>
        <a:schemeClr val="phClr"/>
      </a:solidFill>
    </cs:spPr>
  </cs:dataPoint>
  <cs:dataPoint3D>
    <cs:lnRef idx="0"/>
    <cs:fillRef idx="0">
      <cs:styleClr val="auto"/>
    </cs:fillRef>
    <cs:effectRef idx="0"/>
    <cs:fontRef idx="minor">
      <a:schemeClr val="tx1"/>
    </cs:fontRef>
    <cs:spPr>
      <a:solidFill>
        <a:schemeClr val="phClr"/>
      </a:solidFill>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fillRef idx="0">
      <cs:styleClr val="auto"/>
    </cs:fillRef>
    <cs:effectRef idx="0"/>
    <cs:fontRef idx="minor">
      <a:schemeClr val="tx1"/>
    </cs:fontRef>
    <cs:spPr>
      <a:solidFill>
        <a:schemeClr val="phClr"/>
      </a:solidFill>
      <a:ln w="9525">
        <a:solidFill>
          <a:schemeClr val="lt1"/>
        </a:solidFill>
      </a:ln>
    </cs:spPr>
  </cs:dataPointMarker>
  <cs:dataPointMarkerLayout symbol="circle" size="5"/>
  <cs:dataPointWireframe>
    <cs:lnRef idx="0">
      <cs:styleClr val="auto"/>
    </cs:lnRef>
    <cs:fillRef idx="0"/>
    <cs:effectRef idx="0"/>
    <cs:fontRef idx="minor">
      <a:schemeClr val="tx1"/>
    </cs:fontRef>
    <cs:spPr>
      <a:ln w="28575" cap="rnd">
        <a:solidFill>
          <a:schemeClr val="phClr"/>
        </a:solidFill>
        <a:round/>
      </a:ln>
    </cs:spPr>
  </cs:dataPointWireframe>
  <cs:dataTable>
    <cs:lnRef idx="0"/>
    <cs:fillRef idx="0"/>
    <cs:effectRef idx="0"/>
    <cs:fontRef idx="minor">
      <a:schemeClr val="tx1">
        <a:lumMod val="65000"/>
        <a:lumOff val="35000"/>
      </a:schemeClr>
    </cs:fontRef>
    <cs:spPr>
      <a:ln w="9525">
        <a:solidFill>
          <a:schemeClr val="tx1">
            <a:lumMod val="15000"/>
            <a:lumOff val="85000"/>
          </a:schemeClr>
        </a:solidFill>
      </a:ln>
    </cs:spPr>
    <cs:defRPr sz="1197"/>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15000"/>
            <a:lumOff val="8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cs:seriesAxis>
  <cs:seriesLine>
    <cs:lnRef idx="0"/>
    <cs:fillRef idx="0"/>
    <cs:effectRef idx="0"/>
    <cs:fontRef idx="minor">
      <a:schemeClr val="tx1"/>
    </cs:fontRef>
    <cs:spPr>
      <a:ln w="9525" cap="flat">
        <a:solidFill>
          <a:srgbClr val="D9D9D9"/>
        </a:solidFill>
        <a:round/>
      </a:ln>
    </cs:spPr>
  </cs:seriesLine>
  <cs:title>
    <cs:lnRef idx="0"/>
    <cs:fillRef idx="0"/>
    <cs:effectRef idx="0"/>
    <cs:fontRef idx="minor">
      <a:schemeClr val="tx1">
        <a:lumMod val="65000"/>
        <a:lumOff val="35000"/>
      </a:schemeClr>
    </cs:fontRef>
    <cs:defRPr sz="1862"/>
  </cs:title>
  <cs:trendline>
    <cs:lnRef idx="0">
      <cs:styleClr val="auto"/>
    </cs:lnRef>
    <cs:fillRef idx="0"/>
    <cs:effectRef idx="0"/>
    <cs:fontRef idx="minor">
      <a:schemeClr val="tx1"/>
    </cs:fontRef>
    <cs:spPr>
      <a:ln w="19050" cap="rnd">
        <a:solidFill>
          <a:schemeClr val="phClr"/>
        </a:solidFill>
        <a:prstDash val="sysDash"/>
      </a:ln>
    </cs:spPr>
  </cs:trendline>
  <cs:trendlineLabel>
    <cs:lnRef idx="0"/>
    <cs:fillRef idx="0"/>
    <cs:effectRef idx="0"/>
    <cs:fontRef idx="minor">
      <a:schemeClr val="tx1">
        <a:lumMod val="65000"/>
        <a:lumOff val="35000"/>
      </a:schemeClr>
    </cs:fontRef>
    <cs:defRPr sz="1197"/>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cs:valueAxis>
  <cs:wall>
    <cs:lnRef idx="0"/>
    <cs:fillRef idx="0"/>
    <cs:effectRef idx="0"/>
    <cs:fontRef idx="minor">
      <a:schemeClr val="tx1"/>
    </cs:fontRef>
  </cs:wall>
</cs:chartStyl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0CB3167-AD9B-7A42-BD15-957CD7000F26}" type="datetimeFigureOut">
              <a:rPr lang="en-US" smtClean="0"/>
              <a:t>2/27/24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CB722B9-DEC8-384A-8371-179BD2BE6A8C}" type="slidenum">
              <a:rPr lang="en-US" smtClean="0"/>
              <a:t>‹#›</a:t>
            </a:fld>
            <a:endParaRPr lang="en-US"/>
          </a:p>
        </p:txBody>
      </p:sp>
    </p:spTree>
    <p:extLst>
      <p:ext uri="{BB962C8B-B14F-4D97-AF65-F5344CB8AC3E}">
        <p14:creationId xmlns:p14="http://schemas.microsoft.com/office/powerpoint/2010/main" val="217593789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a:t>
            </a:fld>
            <a:endParaRPr lang="de-DE" dirty="0"/>
          </a:p>
        </p:txBody>
      </p:sp>
    </p:spTree>
    <p:extLst>
      <p:ext uri="{BB962C8B-B14F-4D97-AF65-F5344CB8AC3E}">
        <p14:creationId xmlns:p14="http://schemas.microsoft.com/office/powerpoint/2010/main" val="321422905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a:t>
            </a:fld>
            <a:endParaRPr lang="de-DE" dirty="0"/>
          </a:p>
        </p:txBody>
      </p:sp>
    </p:spTree>
    <p:extLst>
      <p:ext uri="{BB962C8B-B14F-4D97-AF65-F5344CB8AC3E}">
        <p14:creationId xmlns:p14="http://schemas.microsoft.com/office/powerpoint/2010/main" val="307303058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We believe the world would be a better place if everyone loved others before self and Christ above all. We also believe media is a powerful tool to inspire change, and we want to use it to inspire the church around the world. That’s why we created the world’s largest library of video-driven Bible study resources, used by more than 20,000 churches, schools, and organizations. When an organization subscribes to RightNow Media, everyone receives access to thousands of inspirational videos anytime, anywhere. </a:t>
            </a:r>
          </a:p>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a:t>
            </a:fld>
            <a:endParaRPr lang="de-DE"/>
          </a:p>
        </p:txBody>
      </p:sp>
    </p:spTree>
    <p:extLst>
      <p:ext uri="{BB962C8B-B14F-4D97-AF65-F5344CB8AC3E}">
        <p14:creationId xmlns:p14="http://schemas.microsoft.com/office/powerpoint/2010/main" val="94648266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We believe the world would be a better place if everyone loved others before self and Christ above all. We also believe media is a powerful tool to inspire change, and we want to use it to inspire the church around the world. That’s why we created the world’s largest library of video-driven Bible study resources, used by more than 20,000 churches, schools, and organizations. When an organization subscribes to RightNow Media, everyone receives access to thousands of inspirational videos anytime, anywhere. </a:t>
            </a:r>
          </a:p>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a:t>
            </a:fld>
            <a:endParaRPr lang="de-DE"/>
          </a:p>
        </p:txBody>
      </p:sp>
    </p:spTree>
    <p:extLst>
      <p:ext uri="{BB962C8B-B14F-4D97-AF65-F5344CB8AC3E}">
        <p14:creationId xmlns:p14="http://schemas.microsoft.com/office/powerpoint/2010/main" val="383528354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5</a:t>
            </a:fld>
            <a:endParaRPr lang="de-DE"/>
          </a:p>
        </p:txBody>
      </p:sp>
    </p:spTree>
    <p:extLst>
      <p:ext uri="{BB962C8B-B14F-4D97-AF65-F5344CB8AC3E}">
        <p14:creationId xmlns:p14="http://schemas.microsoft.com/office/powerpoint/2010/main" val="19621361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6</a:t>
            </a:fld>
            <a:endParaRPr lang="de-DE"/>
          </a:p>
        </p:txBody>
      </p:sp>
    </p:spTree>
    <p:extLst>
      <p:ext uri="{BB962C8B-B14F-4D97-AF65-F5344CB8AC3E}">
        <p14:creationId xmlns:p14="http://schemas.microsoft.com/office/powerpoint/2010/main" val="205147309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7</a:t>
            </a:fld>
            <a:endParaRPr lang="de-DE"/>
          </a:p>
        </p:txBody>
      </p:sp>
    </p:spTree>
    <p:extLst>
      <p:ext uri="{BB962C8B-B14F-4D97-AF65-F5344CB8AC3E}">
        <p14:creationId xmlns:p14="http://schemas.microsoft.com/office/powerpoint/2010/main" val="291845489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8</a:t>
            </a:fld>
            <a:endParaRPr lang="de-DE"/>
          </a:p>
        </p:txBody>
      </p:sp>
    </p:spTree>
    <p:extLst>
      <p:ext uri="{BB962C8B-B14F-4D97-AF65-F5344CB8AC3E}">
        <p14:creationId xmlns:p14="http://schemas.microsoft.com/office/powerpoint/2010/main" val="343197252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9</a:t>
            </a:fld>
            <a:endParaRPr lang="de-DE"/>
          </a:p>
        </p:txBody>
      </p:sp>
    </p:spTree>
    <p:extLst>
      <p:ext uri="{BB962C8B-B14F-4D97-AF65-F5344CB8AC3E}">
        <p14:creationId xmlns:p14="http://schemas.microsoft.com/office/powerpoint/2010/main" val="411930384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10</a:t>
            </a:fld>
            <a:endParaRPr lang="de-DE"/>
          </a:p>
        </p:txBody>
      </p:sp>
    </p:spTree>
    <p:extLst>
      <p:ext uri="{BB962C8B-B14F-4D97-AF65-F5344CB8AC3E}">
        <p14:creationId xmlns:p14="http://schemas.microsoft.com/office/powerpoint/2010/main" val="281756318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11</a:t>
            </a:fld>
            <a:endParaRPr lang="de-DE"/>
          </a:p>
        </p:txBody>
      </p:sp>
    </p:spTree>
    <p:extLst>
      <p:ext uri="{BB962C8B-B14F-4D97-AF65-F5344CB8AC3E}">
        <p14:creationId xmlns:p14="http://schemas.microsoft.com/office/powerpoint/2010/main" val="236626031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12</a:t>
            </a:fld>
            <a:endParaRPr lang="de-DE"/>
          </a:p>
        </p:txBody>
      </p:sp>
    </p:spTree>
    <p:extLst>
      <p:ext uri="{BB962C8B-B14F-4D97-AF65-F5344CB8AC3E}">
        <p14:creationId xmlns:p14="http://schemas.microsoft.com/office/powerpoint/2010/main" val="310786055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13</a:t>
            </a:fld>
            <a:endParaRPr lang="de-DE"/>
          </a:p>
        </p:txBody>
      </p:sp>
    </p:spTree>
    <p:extLst>
      <p:ext uri="{BB962C8B-B14F-4D97-AF65-F5344CB8AC3E}">
        <p14:creationId xmlns:p14="http://schemas.microsoft.com/office/powerpoint/2010/main" val="27557667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14</a:t>
            </a:fld>
            <a:endParaRPr lang="de-DE"/>
          </a:p>
        </p:txBody>
      </p:sp>
    </p:spTree>
    <p:extLst>
      <p:ext uri="{BB962C8B-B14F-4D97-AF65-F5344CB8AC3E}">
        <p14:creationId xmlns:p14="http://schemas.microsoft.com/office/powerpoint/2010/main" val="200100017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15</a:t>
            </a:fld>
            <a:endParaRPr lang="de-DE"/>
          </a:p>
        </p:txBody>
      </p:sp>
    </p:spTree>
    <p:extLst>
      <p:ext uri="{BB962C8B-B14F-4D97-AF65-F5344CB8AC3E}">
        <p14:creationId xmlns:p14="http://schemas.microsoft.com/office/powerpoint/2010/main" val="132568279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16</a:t>
            </a:fld>
            <a:endParaRPr lang="de-DE"/>
          </a:p>
        </p:txBody>
      </p:sp>
    </p:spTree>
    <p:extLst>
      <p:ext uri="{BB962C8B-B14F-4D97-AF65-F5344CB8AC3E}">
        <p14:creationId xmlns:p14="http://schemas.microsoft.com/office/powerpoint/2010/main" val="144812952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17</a:t>
            </a:fld>
            <a:endParaRPr lang="de-DE"/>
          </a:p>
        </p:txBody>
      </p:sp>
    </p:spTree>
    <p:extLst>
      <p:ext uri="{BB962C8B-B14F-4D97-AF65-F5344CB8AC3E}">
        <p14:creationId xmlns:p14="http://schemas.microsoft.com/office/powerpoint/2010/main" val="330794722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18</a:t>
            </a:fld>
            <a:endParaRPr lang="de-DE"/>
          </a:p>
        </p:txBody>
      </p:sp>
    </p:spTree>
    <p:extLst>
      <p:ext uri="{BB962C8B-B14F-4D97-AF65-F5344CB8AC3E}">
        <p14:creationId xmlns:p14="http://schemas.microsoft.com/office/powerpoint/2010/main" val="27302737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19</a:t>
            </a:fld>
            <a:endParaRPr lang="de-DE"/>
          </a:p>
        </p:txBody>
      </p:sp>
    </p:spTree>
    <p:extLst>
      <p:ext uri="{BB962C8B-B14F-4D97-AF65-F5344CB8AC3E}">
        <p14:creationId xmlns:p14="http://schemas.microsoft.com/office/powerpoint/2010/main" val="257932918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20</a:t>
            </a:fld>
            <a:endParaRPr lang="de-DE"/>
          </a:p>
        </p:txBody>
      </p:sp>
    </p:spTree>
    <p:extLst>
      <p:ext uri="{BB962C8B-B14F-4D97-AF65-F5344CB8AC3E}">
        <p14:creationId xmlns:p14="http://schemas.microsoft.com/office/powerpoint/2010/main" val="378964461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CB722B9-DEC8-384A-8371-179BD2BE6A8C}" type="slidenum">
              <a:rPr lang="en-US" smtClean="0"/>
              <a:t>21</a:t>
            </a:fld>
            <a:endParaRPr lang="en-US"/>
          </a:p>
        </p:txBody>
      </p:sp>
    </p:spTree>
    <p:extLst>
      <p:ext uri="{BB962C8B-B14F-4D97-AF65-F5344CB8AC3E}">
        <p14:creationId xmlns:p14="http://schemas.microsoft.com/office/powerpoint/2010/main" val="4206748511"/>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22</a:t>
            </a:fld>
            <a:endParaRPr lang="de-DE"/>
          </a:p>
        </p:txBody>
      </p:sp>
    </p:spTree>
    <p:extLst>
      <p:ext uri="{BB962C8B-B14F-4D97-AF65-F5344CB8AC3E}">
        <p14:creationId xmlns:p14="http://schemas.microsoft.com/office/powerpoint/2010/main" val="4208524082"/>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23</a:t>
            </a:fld>
            <a:endParaRPr lang="de-DE"/>
          </a:p>
        </p:txBody>
      </p:sp>
    </p:spTree>
    <p:extLst>
      <p:ext uri="{BB962C8B-B14F-4D97-AF65-F5344CB8AC3E}">
        <p14:creationId xmlns:p14="http://schemas.microsoft.com/office/powerpoint/2010/main" val="394236230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24</a:t>
            </a:fld>
            <a:endParaRPr lang="de-DE"/>
          </a:p>
        </p:txBody>
      </p:sp>
    </p:spTree>
    <p:extLst>
      <p:ext uri="{BB962C8B-B14F-4D97-AF65-F5344CB8AC3E}">
        <p14:creationId xmlns:p14="http://schemas.microsoft.com/office/powerpoint/2010/main" val="153149945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25</a:t>
            </a:fld>
            <a:endParaRPr lang="de-DE"/>
          </a:p>
        </p:txBody>
      </p:sp>
    </p:spTree>
    <p:extLst>
      <p:ext uri="{BB962C8B-B14F-4D97-AF65-F5344CB8AC3E}">
        <p14:creationId xmlns:p14="http://schemas.microsoft.com/office/powerpoint/2010/main" val="134746531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26</a:t>
            </a:fld>
            <a:endParaRPr lang="de-DE"/>
          </a:p>
        </p:txBody>
      </p:sp>
    </p:spTree>
    <p:extLst>
      <p:ext uri="{BB962C8B-B14F-4D97-AF65-F5344CB8AC3E}">
        <p14:creationId xmlns:p14="http://schemas.microsoft.com/office/powerpoint/2010/main" val="299028094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27</a:t>
            </a:fld>
            <a:endParaRPr lang="de-DE"/>
          </a:p>
        </p:txBody>
      </p:sp>
    </p:spTree>
    <p:extLst>
      <p:ext uri="{BB962C8B-B14F-4D97-AF65-F5344CB8AC3E}">
        <p14:creationId xmlns:p14="http://schemas.microsoft.com/office/powerpoint/2010/main" val="2147566437"/>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28</a:t>
            </a:fld>
            <a:endParaRPr lang="de-DE"/>
          </a:p>
        </p:txBody>
      </p:sp>
    </p:spTree>
    <p:extLst>
      <p:ext uri="{BB962C8B-B14F-4D97-AF65-F5344CB8AC3E}">
        <p14:creationId xmlns:p14="http://schemas.microsoft.com/office/powerpoint/2010/main" val="240715536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29</a:t>
            </a:fld>
            <a:endParaRPr lang="de-DE"/>
          </a:p>
        </p:txBody>
      </p:sp>
    </p:spTree>
    <p:extLst>
      <p:ext uri="{BB962C8B-B14F-4D97-AF65-F5344CB8AC3E}">
        <p14:creationId xmlns:p14="http://schemas.microsoft.com/office/powerpoint/2010/main" val="219018683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30</a:t>
            </a:fld>
            <a:endParaRPr lang="de-DE"/>
          </a:p>
        </p:txBody>
      </p:sp>
    </p:spTree>
    <p:extLst>
      <p:ext uri="{BB962C8B-B14F-4D97-AF65-F5344CB8AC3E}">
        <p14:creationId xmlns:p14="http://schemas.microsoft.com/office/powerpoint/2010/main" val="362787107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31</a:t>
            </a:fld>
            <a:endParaRPr lang="de-DE"/>
          </a:p>
        </p:txBody>
      </p:sp>
    </p:spTree>
    <p:extLst>
      <p:ext uri="{BB962C8B-B14F-4D97-AF65-F5344CB8AC3E}">
        <p14:creationId xmlns:p14="http://schemas.microsoft.com/office/powerpoint/2010/main" val="3451905391"/>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32</a:t>
            </a:fld>
            <a:endParaRPr lang="de-DE"/>
          </a:p>
        </p:txBody>
      </p:sp>
    </p:spTree>
    <p:extLst>
      <p:ext uri="{BB962C8B-B14F-4D97-AF65-F5344CB8AC3E}">
        <p14:creationId xmlns:p14="http://schemas.microsoft.com/office/powerpoint/2010/main" val="239189586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33</a:t>
            </a:fld>
            <a:endParaRPr lang="de-DE"/>
          </a:p>
        </p:txBody>
      </p:sp>
    </p:spTree>
    <p:extLst>
      <p:ext uri="{BB962C8B-B14F-4D97-AF65-F5344CB8AC3E}">
        <p14:creationId xmlns:p14="http://schemas.microsoft.com/office/powerpoint/2010/main" val="279838850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34</a:t>
            </a:fld>
            <a:endParaRPr lang="de-DE"/>
          </a:p>
        </p:txBody>
      </p:sp>
    </p:spTree>
    <p:extLst>
      <p:ext uri="{BB962C8B-B14F-4D97-AF65-F5344CB8AC3E}">
        <p14:creationId xmlns:p14="http://schemas.microsoft.com/office/powerpoint/2010/main" val="1915345370"/>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35</a:t>
            </a:fld>
            <a:endParaRPr lang="de-DE"/>
          </a:p>
        </p:txBody>
      </p:sp>
    </p:spTree>
    <p:extLst>
      <p:ext uri="{BB962C8B-B14F-4D97-AF65-F5344CB8AC3E}">
        <p14:creationId xmlns:p14="http://schemas.microsoft.com/office/powerpoint/2010/main" val="169041042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36</a:t>
            </a:fld>
            <a:endParaRPr lang="de-DE"/>
          </a:p>
        </p:txBody>
      </p:sp>
    </p:spTree>
    <p:extLst>
      <p:ext uri="{BB962C8B-B14F-4D97-AF65-F5344CB8AC3E}">
        <p14:creationId xmlns:p14="http://schemas.microsoft.com/office/powerpoint/2010/main" val="3479412534"/>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37</a:t>
            </a:fld>
            <a:endParaRPr lang="de-DE"/>
          </a:p>
        </p:txBody>
      </p:sp>
    </p:spTree>
    <p:extLst>
      <p:ext uri="{BB962C8B-B14F-4D97-AF65-F5344CB8AC3E}">
        <p14:creationId xmlns:p14="http://schemas.microsoft.com/office/powerpoint/2010/main" val="78791268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38</a:t>
            </a:fld>
            <a:endParaRPr lang="de-DE"/>
          </a:p>
        </p:txBody>
      </p:sp>
    </p:spTree>
    <p:extLst>
      <p:ext uri="{BB962C8B-B14F-4D97-AF65-F5344CB8AC3E}">
        <p14:creationId xmlns:p14="http://schemas.microsoft.com/office/powerpoint/2010/main" val="2653360997"/>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39</a:t>
            </a:fld>
            <a:endParaRPr lang="de-DE"/>
          </a:p>
        </p:txBody>
      </p:sp>
    </p:spTree>
    <p:extLst>
      <p:ext uri="{BB962C8B-B14F-4D97-AF65-F5344CB8AC3E}">
        <p14:creationId xmlns:p14="http://schemas.microsoft.com/office/powerpoint/2010/main" val="1497193686"/>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40</a:t>
            </a:fld>
            <a:endParaRPr lang="de-DE"/>
          </a:p>
        </p:txBody>
      </p:sp>
    </p:spTree>
    <p:extLst>
      <p:ext uri="{BB962C8B-B14F-4D97-AF65-F5344CB8AC3E}">
        <p14:creationId xmlns:p14="http://schemas.microsoft.com/office/powerpoint/2010/main" val="3803491190"/>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41</a:t>
            </a:fld>
            <a:endParaRPr lang="de-DE"/>
          </a:p>
        </p:txBody>
      </p:sp>
    </p:spTree>
    <p:extLst>
      <p:ext uri="{BB962C8B-B14F-4D97-AF65-F5344CB8AC3E}">
        <p14:creationId xmlns:p14="http://schemas.microsoft.com/office/powerpoint/2010/main" val="3103002823"/>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42</a:t>
            </a:fld>
            <a:endParaRPr lang="de-DE"/>
          </a:p>
        </p:txBody>
      </p:sp>
    </p:spTree>
    <p:extLst>
      <p:ext uri="{BB962C8B-B14F-4D97-AF65-F5344CB8AC3E}">
        <p14:creationId xmlns:p14="http://schemas.microsoft.com/office/powerpoint/2010/main" val="3500197813"/>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43</a:t>
            </a:fld>
            <a:endParaRPr lang="de-DE"/>
          </a:p>
        </p:txBody>
      </p:sp>
    </p:spTree>
    <p:extLst>
      <p:ext uri="{BB962C8B-B14F-4D97-AF65-F5344CB8AC3E}">
        <p14:creationId xmlns:p14="http://schemas.microsoft.com/office/powerpoint/2010/main" val="3702033761"/>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44</a:t>
            </a:fld>
            <a:endParaRPr lang="de-DE"/>
          </a:p>
        </p:txBody>
      </p:sp>
    </p:spTree>
    <p:extLst>
      <p:ext uri="{BB962C8B-B14F-4D97-AF65-F5344CB8AC3E}">
        <p14:creationId xmlns:p14="http://schemas.microsoft.com/office/powerpoint/2010/main" val="2341978232"/>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45</a:t>
            </a:fld>
            <a:endParaRPr lang="de-DE"/>
          </a:p>
        </p:txBody>
      </p:sp>
    </p:spTree>
    <p:extLst>
      <p:ext uri="{BB962C8B-B14F-4D97-AF65-F5344CB8AC3E}">
        <p14:creationId xmlns:p14="http://schemas.microsoft.com/office/powerpoint/2010/main" val="3539021893"/>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46</a:t>
            </a:fld>
            <a:endParaRPr lang="de-DE"/>
          </a:p>
        </p:txBody>
      </p:sp>
    </p:spTree>
    <p:extLst>
      <p:ext uri="{BB962C8B-B14F-4D97-AF65-F5344CB8AC3E}">
        <p14:creationId xmlns:p14="http://schemas.microsoft.com/office/powerpoint/2010/main" val="2621288277"/>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47</a:t>
            </a:fld>
            <a:endParaRPr lang="de-DE"/>
          </a:p>
        </p:txBody>
      </p:sp>
    </p:spTree>
    <p:extLst>
      <p:ext uri="{BB962C8B-B14F-4D97-AF65-F5344CB8AC3E}">
        <p14:creationId xmlns:p14="http://schemas.microsoft.com/office/powerpoint/2010/main" val="3194950543"/>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48</a:t>
            </a:fld>
            <a:endParaRPr lang="de-DE"/>
          </a:p>
        </p:txBody>
      </p:sp>
    </p:spTree>
    <p:extLst>
      <p:ext uri="{BB962C8B-B14F-4D97-AF65-F5344CB8AC3E}">
        <p14:creationId xmlns:p14="http://schemas.microsoft.com/office/powerpoint/2010/main" val="3356969851"/>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49</a:t>
            </a:fld>
            <a:endParaRPr lang="de-DE"/>
          </a:p>
        </p:txBody>
      </p:sp>
    </p:spTree>
    <p:extLst>
      <p:ext uri="{BB962C8B-B14F-4D97-AF65-F5344CB8AC3E}">
        <p14:creationId xmlns:p14="http://schemas.microsoft.com/office/powerpoint/2010/main" val="601444827"/>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a:xfrm>
            <a:off x="685800" y="1143000"/>
            <a:ext cx="5486400" cy="3086100"/>
          </a:xfrm>
        </p:spPr>
      </p:sp>
      <p:sp>
        <p:nvSpPr>
          <p:cNvPr id="3" name="Notizenplatzhalter 2"/>
          <p:cNvSpPr>
            <a:spLocks noGrp="1"/>
          </p:cNvSpPr>
          <p:nvPr>
            <p:ph type="body" idx="1"/>
          </p:nvPr>
        </p:nvSpPr>
        <p:spPr/>
        <p:txBody>
          <a:bodyPr/>
          <a:lstStyle/>
          <a:p>
            <a:endParaRPr lang="en-US" noProof="0" dirty="0"/>
          </a:p>
        </p:txBody>
      </p:sp>
      <p:sp>
        <p:nvSpPr>
          <p:cNvPr id="4" name="Foliennummernplatzhalter 3"/>
          <p:cNvSpPr>
            <a:spLocks noGrp="1"/>
          </p:cNvSpPr>
          <p:nvPr>
            <p:ph type="sldNum" sz="quarter" idx="10"/>
          </p:nvPr>
        </p:nvSpPr>
        <p:spPr/>
        <p:txBody>
          <a:bodyPr/>
          <a:lstStyle/>
          <a:p>
            <a:fld id="{A8D1544D-F39A-4F55-BC21-9BE909A9BACC}" type="slidenum">
              <a:rPr lang="de-DE" smtClean="0"/>
              <a:t>50</a:t>
            </a:fld>
            <a:endParaRPr lang="de-DE"/>
          </a:p>
        </p:txBody>
      </p:sp>
    </p:spTree>
    <p:extLst>
      <p:ext uri="{BB962C8B-B14F-4D97-AF65-F5344CB8AC3E}">
        <p14:creationId xmlns:p14="http://schemas.microsoft.com/office/powerpoint/2010/main" val="3447830092"/>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CB722B9-DEC8-384A-8371-179BD2BE6A8C}" type="slidenum">
              <a:rPr lang="en-US" smtClean="0"/>
              <a:t>51</a:t>
            </a:fld>
            <a:endParaRPr lang="en-US"/>
          </a:p>
        </p:txBody>
      </p:sp>
    </p:spTree>
    <p:extLst>
      <p:ext uri="{BB962C8B-B14F-4D97-AF65-F5344CB8AC3E}">
        <p14:creationId xmlns:p14="http://schemas.microsoft.com/office/powerpoint/2010/main" val="1829146740"/>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CB722B9-DEC8-384A-8371-179BD2BE6A8C}" type="slidenum">
              <a:rPr lang="en-US" smtClean="0"/>
              <a:t>52</a:t>
            </a:fld>
            <a:endParaRPr lang="en-US"/>
          </a:p>
        </p:txBody>
      </p:sp>
    </p:spTree>
    <p:extLst>
      <p:ext uri="{BB962C8B-B14F-4D97-AF65-F5344CB8AC3E}">
        <p14:creationId xmlns:p14="http://schemas.microsoft.com/office/powerpoint/2010/main" val="1839341605"/>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CB722B9-DEC8-384A-8371-179BD2BE6A8C}" type="slidenum">
              <a:rPr lang="en-US" smtClean="0"/>
              <a:t>53</a:t>
            </a:fld>
            <a:endParaRPr lang="en-US"/>
          </a:p>
        </p:txBody>
      </p:sp>
    </p:spTree>
    <p:extLst>
      <p:ext uri="{BB962C8B-B14F-4D97-AF65-F5344CB8AC3E}">
        <p14:creationId xmlns:p14="http://schemas.microsoft.com/office/powerpoint/2010/main" val="208090733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A0B440-D557-6443-8080-38D198D2092A}"/>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B3B00C54-8BEB-9145-8EFD-0570EC662C5E}"/>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84B22658-18FF-3145-A92F-F555C6A3C227}"/>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5" name="Footer Placeholder 4">
            <a:extLst>
              <a:ext uri="{FF2B5EF4-FFF2-40B4-BE49-F238E27FC236}">
                <a16:creationId xmlns:a16="http://schemas.microsoft.com/office/drawing/2014/main" id="{C9BAA1E2-E393-AD44-9BFB-182BD3EDC11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58D6D53-9EEE-344C-BC55-92555D18166F}"/>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292537313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5B3F527-87AF-CE49-90D3-E6C911C37DC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B6E50B0-1DE4-A142-96AF-41190FD04DB7}"/>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B163F7C-AB4B-8845-A7D7-79F3D321221B}"/>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5" name="Footer Placeholder 4">
            <a:extLst>
              <a:ext uri="{FF2B5EF4-FFF2-40B4-BE49-F238E27FC236}">
                <a16:creationId xmlns:a16="http://schemas.microsoft.com/office/drawing/2014/main" id="{543F1604-397F-9D47-808E-556AF3C3C21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0113637-33E9-4840-A396-86EEF638CC4A}"/>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34396118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A64D9D-7244-0444-82CB-ADBF6108C04F}"/>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69EC4B4A-AD98-A142-B947-743184BA6E2C}"/>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D6BC1686-B1B4-1347-A3C8-250857AFAB42}"/>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5" name="Footer Placeholder 4">
            <a:extLst>
              <a:ext uri="{FF2B5EF4-FFF2-40B4-BE49-F238E27FC236}">
                <a16:creationId xmlns:a16="http://schemas.microsoft.com/office/drawing/2014/main" id="{184D2B2B-43EE-5340-9861-B5391A9D1F5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8DB8651-1D1B-C440-A814-635BAC95AF72}"/>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36431360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7BC0B7-EB40-C74D-8ACD-37542D05FCFB}"/>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CBD4232-9B73-9F46-8F3E-3F8B5B307CE8}"/>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28DE0F04-A6E1-FF4B-9C97-50CA20628248}"/>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1E85481-62E0-554C-9D17-997A931BB51D}"/>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6" name="Footer Placeholder 5">
            <a:extLst>
              <a:ext uri="{FF2B5EF4-FFF2-40B4-BE49-F238E27FC236}">
                <a16:creationId xmlns:a16="http://schemas.microsoft.com/office/drawing/2014/main" id="{FC26C2C5-CC20-9846-9315-253ECFC3C2C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6CC6774C-CBA7-9347-A752-2F3049D28CEC}"/>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208163719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2C388B-206D-9846-A3F6-79F988BA2970}"/>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F2191DAB-8D45-4A4E-B473-D4FF66C67AFD}"/>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34F053FF-CBA1-F342-9383-82491FEB97E1}"/>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FAD81705-6355-9345-B8A2-B1928C6F07A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28F3154C-D59D-524D-A3BB-D1B50949004D}"/>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706628C5-8B92-A647-9A47-9C76F9F80028}"/>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8" name="Footer Placeholder 7">
            <a:extLst>
              <a:ext uri="{FF2B5EF4-FFF2-40B4-BE49-F238E27FC236}">
                <a16:creationId xmlns:a16="http://schemas.microsoft.com/office/drawing/2014/main" id="{979A5176-6185-DB42-8071-CEF2230E3E4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B0033229-2458-FC4C-9DC4-CBEDBB87CE5F}"/>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328322338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E75804-A45D-2B4A-9A85-878274410699}"/>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C4A57F57-93C3-3943-AF45-C5C2A492DE86}"/>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4" name="Footer Placeholder 3">
            <a:extLst>
              <a:ext uri="{FF2B5EF4-FFF2-40B4-BE49-F238E27FC236}">
                <a16:creationId xmlns:a16="http://schemas.microsoft.com/office/drawing/2014/main" id="{8AE3A46B-8B4B-CB4A-860E-291DEB4A42D9}"/>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3A2A419-4ADD-B944-AAD3-832B5D147108}"/>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394749887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758063BD-99E1-3C42-B934-C5ABA7649DB1}"/>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3" name="Footer Placeholder 2">
            <a:extLst>
              <a:ext uri="{FF2B5EF4-FFF2-40B4-BE49-F238E27FC236}">
                <a16:creationId xmlns:a16="http://schemas.microsoft.com/office/drawing/2014/main" id="{07BA711B-1CBE-A64F-B8E7-26A22F102F3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E738AAF-63E9-0244-A6B4-4D9DA2CC66FF}"/>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35694694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5BF71E-DD80-E74E-A316-9CE904851E9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FE9941AC-E6E8-8D42-AC3D-8F5F995D07C3}"/>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F58B7C92-BF52-DF4F-80B2-FADFFE7F7837}"/>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CA7B072-8724-A348-97C2-D192C4124784}"/>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6" name="Footer Placeholder 5">
            <a:extLst>
              <a:ext uri="{FF2B5EF4-FFF2-40B4-BE49-F238E27FC236}">
                <a16:creationId xmlns:a16="http://schemas.microsoft.com/office/drawing/2014/main" id="{B83DBC31-EA8E-3647-A990-D5D284AE37D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F1CC5C0-4B5C-F248-B99F-650831BC4E29}"/>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280568141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CD3F0F1-FA7A-5146-B9EE-BB7831E16E32}"/>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1DACB9BC-83DA-2B43-90B5-B6CAEFF433F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C8B618F3-47A5-9F4F-A545-9D020C446BC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5C34715-5201-2C45-94A1-864B1532FF2B}"/>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6" name="Footer Placeholder 5">
            <a:extLst>
              <a:ext uri="{FF2B5EF4-FFF2-40B4-BE49-F238E27FC236}">
                <a16:creationId xmlns:a16="http://schemas.microsoft.com/office/drawing/2014/main" id="{D9F4957E-3BA1-674C-9DCA-BCB90F4EF210}"/>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62DA254-560F-DF43-B680-2172FFB21E3F}"/>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221950505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7A5544-3A4B-E74D-99C7-1C20B88B2D71}"/>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EC1BE95E-7FF8-E146-928F-EFE374101F6E}"/>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375EB5C-18CD-2A4B-AE56-9780D24A4902}"/>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5" name="Footer Placeholder 4">
            <a:extLst>
              <a:ext uri="{FF2B5EF4-FFF2-40B4-BE49-F238E27FC236}">
                <a16:creationId xmlns:a16="http://schemas.microsoft.com/office/drawing/2014/main" id="{2196ADBA-8013-7141-9331-9417D36841E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A9C8323-4CDE-6C40-9A1B-9C18D7CCD0BE}"/>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300062851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F3B3F2C3-F23A-2440-9A44-8BD19A46F9A1}"/>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86EB94A1-6A01-5941-9151-E78DE676B4CE}"/>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873CDBB-A0E2-194A-93B9-9B1CA9826750}"/>
              </a:ext>
            </a:extLst>
          </p:cNvPr>
          <p:cNvSpPr>
            <a:spLocks noGrp="1"/>
          </p:cNvSpPr>
          <p:nvPr>
            <p:ph type="dt" sz="half" idx="10"/>
          </p:nvPr>
        </p:nvSpPr>
        <p:spPr/>
        <p:txBody>
          <a:bodyPr/>
          <a:lstStyle/>
          <a:p>
            <a:fld id="{56FF949A-A723-9D41-A025-F0E394EEEB9B}" type="datetimeFigureOut">
              <a:rPr lang="en-US" smtClean="0"/>
              <a:t>2/27/24</a:t>
            </a:fld>
            <a:endParaRPr lang="en-US"/>
          </a:p>
        </p:txBody>
      </p:sp>
      <p:sp>
        <p:nvSpPr>
          <p:cNvPr id="5" name="Footer Placeholder 4">
            <a:extLst>
              <a:ext uri="{FF2B5EF4-FFF2-40B4-BE49-F238E27FC236}">
                <a16:creationId xmlns:a16="http://schemas.microsoft.com/office/drawing/2014/main" id="{A5F71549-449D-6148-B778-D369719F848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D1ED7B0-5EF8-A84E-95E0-B447AE00AE4D}"/>
              </a:ext>
            </a:extLst>
          </p:cNvPr>
          <p:cNvSpPr>
            <a:spLocks noGrp="1"/>
          </p:cNvSpPr>
          <p:nvPr>
            <p:ph type="sldNum" sz="quarter" idx="12"/>
          </p:nvPr>
        </p:nvSpPr>
        <p:spPr/>
        <p:txBody>
          <a:bodyPr/>
          <a:lstStyle/>
          <a:p>
            <a:fld id="{FCC9BE43-59BF-634A-8FB7-B3B1B7BF60DC}" type="slidenum">
              <a:rPr lang="en-US" smtClean="0"/>
              <a:t>‹#›</a:t>
            </a:fld>
            <a:endParaRPr lang="en-US"/>
          </a:p>
        </p:txBody>
      </p:sp>
    </p:spTree>
    <p:extLst>
      <p:ext uri="{BB962C8B-B14F-4D97-AF65-F5344CB8AC3E}">
        <p14:creationId xmlns:p14="http://schemas.microsoft.com/office/powerpoint/2010/main" val="30031613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Standard">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62124480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Empty">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05951332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7E3984D-A063-4343-A4C3-7ABCB39930AB}"/>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7409A06E-338F-E54D-BB3A-17B93EF80D9C}"/>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1AB5E4C-AE84-9249-A2DB-677D5DDBD3C4}"/>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6FF949A-A723-9D41-A025-F0E394EEEB9B}" type="datetimeFigureOut">
              <a:rPr lang="en-US" smtClean="0"/>
              <a:t>2/27/24</a:t>
            </a:fld>
            <a:endParaRPr lang="en-US"/>
          </a:p>
        </p:txBody>
      </p:sp>
      <p:sp>
        <p:nvSpPr>
          <p:cNvPr id="5" name="Footer Placeholder 4">
            <a:extLst>
              <a:ext uri="{FF2B5EF4-FFF2-40B4-BE49-F238E27FC236}">
                <a16:creationId xmlns:a16="http://schemas.microsoft.com/office/drawing/2014/main" id="{9D6C6929-E911-FF44-A963-DA29E9D8DAE5}"/>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E3A22791-69F3-6C4C-8C01-8C2E7C3F954D}"/>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CC9BE43-59BF-634A-8FB7-B3B1B7BF60DC}" type="slidenum">
              <a:rPr lang="en-US" smtClean="0"/>
              <a:t>‹#›</a:t>
            </a:fld>
            <a:endParaRPr lang="en-US"/>
          </a:p>
        </p:txBody>
      </p:sp>
    </p:spTree>
    <p:extLst>
      <p:ext uri="{BB962C8B-B14F-4D97-AF65-F5344CB8AC3E}">
        <p14:creationId xmlns:p14="http://schemas.microsoft.com/office/powerpoint/2010/main" val="214237689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2.xml"/><Relationship Id="rId1" Type="http://schemas.openxmlformats.org/officeDocument/2006/relationships/slideLayout" Target="../slideLayouts/slideLayout12.xml"/><Relationship Id="rId4" Type="http://schemas.openxmlformats.org/officeDocument/2006/relationships/image" Target="../media/image1.pn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5.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7.xml"/><Relationship Id="rId1" Type="http://schemas.openxmlformats.org/officeDocument/2006/relationships/slideLayout" Target="../slideLayouts/slideLayout13.xml"/><Relationship Id="rId4" Type="http://schemas.openxmlformats.org/officeDocument/2006/relationships/image" Target="../media/image5.png"/></Relationships>
</file>

<file path=ppt/slides/_rels/slide8.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8.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9.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0.xml"/><Relationship Id="rId1" Type="http://schemas.openxmlformats.org/officeDocument/2006/relationships/slideLayout" Target="../slideLayouts/slideLayout13.xml"/><Relationship Id="rId4" Type="http://schemas.openxmlformats.org/officeDocument/2006/relationships/image" Target="../media/image7.jpg"/></Relationships>
</file>

<file path=ppt/slides/_rels/slide1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1.xml"/><Relationship Id="rId1" Type="http://schemas.openxmlformats.org/officeDocument/2006/relationships/slideLayout" Target="../slideLayouts/slideLayout13.xml"/><Relationship Id="rId4" Type="http://schemas.openxmlformats.org/officeDocument/2006/relationships/image" Target="../media/image8.png"/></Relationships>
</file>

<file path=ppt/slides/_rels/slide12.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2.xml"/><Relationship Id="rId1" Type="http://schemas.openxmlformats.org/officeDocument/2006/relationships/slideLayout" Target="../slideLayouts/slideLayout13.xml"/><Relationship Id="rId5" Type="http://schemas.openxmlformats.org/officeDocument/2006/relationships/image" Target="../media/image8.png"/><Relationship Id="rId4" Type="http://schemas.openxmlformats.org/officeDocument/2006/relationships/image" Target="../media/image5.png"/></Relationships>
</file>

<file path=ppt/slides/_rels/slide1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3.xml"/><Relationship Id="rId1" Type="http://schemas.openxmlformats.org/officeDocument/2006/relationships/slideLayout" Target="../slideLayouts/slideLayout13.xml"/><Relationship Id="rId4" Type="http://schemas.openxmlformats.org/officeDocument/2006/relationships/image" Target="../media/image9.png"/></Relationships>
</file>

<file path=ppt/slides/_rels/slide14.xml.rels><?xml version="1.0" encoding="UTF-8" standalone="yes"?>
<Relationships xmlns="http://schemas.openxmlformats.org/package/2006/relationships"><Relationship Id="rId8" Type="http://schemas.openxmlformats.org/officeDocument/2006/relationships/image" Target="../media/image14.png"/><Relationship Id="rId3" Type="http://schemas.openxmlformats.org/officeDocument/2006/relationships/image" Target="../media/image10.jpg"/><Relationship Id="rId7" Type="http://schemas.openxmlformats.org/officeDocument/2006/relationships/image" Target="../media/image13.png"/><Relationship Id="rId2" Type="http://schemas.openxmlformats.org/officeDocument/2006/relationships/notesSlide" Target="../notesSlides/notesSlide14.xml"/><Relationship Id="rId1" Type="http://schemas.openxmlformats.org/officeDocument/2006/relationships/slideLayout" Target="../slideLayouts/slideLayout13.xml"/><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image" Target="../media/image5.png"/><Relationship Id="rId9" Type="http://schemas.openxmlformats.org/officeDocument/2006/relationships/image" Target="../media/image15.svg"/></Relationships>
</file>

<file path=ppt/slides/_rels/slide1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5.xml"/><Relationship Id="rId1" Type="http://schemas.openxmlformats.org/officeDocument/2006/relationships/slideLayout" Target="../slideLayouts/slideLayout13.xml"/><Relationship Id="rId4" Type="http://schemas.openxmlformats.org/officeDocument/2006/relationships/image" Target="../media/image16.png"/></Relationships>
</file>

<file path=ppt/slides/_rels/slide1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6.xml"/><Relationship Id="rId1" Type="http://schemas.openxmlformats.org/officeDocument/2006/relationships/slideLayout" Target="../slideLayouts/slideLayout13.xml"/><Relationship Id="rId4" Type="http://schemas.openxmlformats.org/officeDocument/2006/relationships/image" Target="../media/image17.png"/></Relationships>
</file>

<file path=ppt/slides/_rels/slide17.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7.xml"/><Relationship Id="rId1" Type="http://schemas.openxmlformats.org/officeDocument/2006/relationships/slideLayout" Target="../slideLayouts/slideLayout13.xml"/><Relationship Id="rId5" Type="http://schemas.openxmlformats.org/officeDocument/2006/relationships/image" Target="../media/image18.png"/><Relationship Id="rId4" Type="http://schemas.openxmlformats.org/officeDocument/2006/relationships/image" Target="../media/image5.png"/></Relationships>
</file>

<file path=ppt/slides/_rels/slide1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9.xml"/><Relationship Id="rId1" Type="http://schemas.openxmlformats.org/officeDocument/2006/relationships/slideLayout" Target="../slideLayouts/slideLayout13.xml"/><Relationship Id="rId4" Type="http://schemas.openxmlformats.org/officeDocument/2006/relationships/image" Target="../media/image5.png"/></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22.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23.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2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4.xml"/><Relationship Id="rId1" Type="http://schemas.openxmlformats.org/officeDocument/2006/relationships/slideLayout" Target="../slideLayouts/slideLayout13.xml"/><Relationship Id="rId4" Type="http://schemas.openxmlformats.org/officeDocument/2006/relationships/image" Target="../media/image20.jpg"/></Relationships>
</file>

<file path=ppt/slides/_rels/slide25.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25.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26.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notesSlide" Target="../notesSlides/notesSlide26.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27.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27.xml"/><Relationship Id="rId1" Type="http://schemas.openxmlformats.org/officeDocument/2006/relationships/slideLayout" Target="../slideLayouts/slideLayout13.xml"/><Relationship Id="rId5" Type="http://schemas.openxmlformats.org/officeDocument/2006/relationships/image" Target="../media/image9.png"/><Relationship Id="rId4" Type="http://schemas.openxmlformats.org/officeDocument/2006/relationships/image" Target="../media/image5.png"/></Relationships>
</file>

<file path=ppt/slides/_rels/slide28.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notesSlide" Target="../notesSlides/notesSlide28.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2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9.xml"/><Relationship Id="rId1" Type="http://schemas.openxmlformats.org/officeDocument/2006/relationships/slideLayout" Target="../slideLayouts/slideLayout13.xml"/><Relationship Id="rId4" Type="http://schemas.openxmlformats.org/officeDocument/2006/relationships/image" Target="../media/image8.png"/></Relationships>
</file>

<file path=ppt/slides/_rels/slide30.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0.xml"/><Relationship Id="rId1" Type="http://schemas.openxmlformats.org/officeDocument/2006/relationships/slideLayout" Target="../slideLayouts/slideLayout13.xml"/><Relationship Id="rId5" Type="http://schemas.openxmlformats.org/officeDocument/2006/relationships/image" Target="../media/image25.png"/><Relationship Id="rId4" Type="http://schemas.openxmlformats.org/officeDocument/2006/relationships/image" Target="../media/image5.png"/></Relationships>
</file>

<file path=ppt/slides/_rels/slide31.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1.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32.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2.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33.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3.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34.xml.rels><?xml version="1.0" encoding="UTF-8" standalone="yes"?>
<Relationships xmlns="http://schemas.openxmlformats.org/package/2006/relationships"><Relationship Id="rId3" Type="http://schemas.microsoft.com/office/2014/relationships/chartEx" Target="../charts/chartEx1.xml"/><Relationship Id="rId2" Type="http://schemas.openxmlformats.org/officeDocument/2006/relationships/notesSlide" Target="../notesSlides/notesSlide34.xml"/><Relationship Id="rId1" Type="http://schemas.openxmlformats.org/officeDocument/2006/relationships/slideLayout" Target="../slideLayouts/slideLayout13.xml"/><Relationship Id="rId6" Type="http://schemas.openxmlformats.org/officeDocument/2006/relationships/image" Target="../media/image4.png"/><Relationship Id="rId5" Type="http://schemas.openxmlformats.org/officeDocument/2006/relationships/image" Target="../media/image24.jpg"/><Relationship Id="rId4" Type="http://schemas.openxmlformats.org/officeDocument/2006/relationships/image" Target="../media/image240.png"/></Relationships>
</file>

<file path=ppt/slides/_rels/slide35.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35.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36.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6.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37.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7.xml"/><Relationship Id="rId1" Type="http://schemas.openxmlformats.org/officeDocument/2006/relationships/slideLayout" Target="../slideLayouts/slideLayout13.xml"/><Relationship Id="rId5" Type="http://schemas.openxmlformats.org/officeDocument/2006/relationships/image" Target="../media/image5.png"/><Relationship Id="rId4" Type="http://schemas.openxmlformats.org/officeDocument/2006/relationships/image" Target="../media/image2.jpg"/></Relationships>
</file>

<file path=ppt/slides/_rels/slide38.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8.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39.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39.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40.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40.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41.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41.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42.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42.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43.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43.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44.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44.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45.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45.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46.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46.xml"/><Relationship Id="rId1" Type="http://schemas.openxmlformats.org/officeDocument/2006/relationships/slideLayout" Target="../slideLayouts/slideLayout13.xml"/><Relationship Id="rId4" Type="http://schemas.openxmlformats.org/officeDocument/2006/relationships/image" Target="../media/image5.png"/></Relationships>
</file>

<file path=ppt/slides/_rels/slide47.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47.xml"/><Relationship Id="rId1" Type="http://schemas.openxmlformats.org/officeDocument/2006/relationships/slideLayout" Target="../slideLayouts/slideLayout13.xml"/><Relationship Id="rId4" Type="http://schemas.openxmlformats.org/officeDocument/2006/relationships/image" Target="../media/image5.png"/></Relationships>
</file>

<file path=ppt/slides/_rels/slide4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8.xml"/><Relationship Id="rId1" Type="http://schemas.openxmlformats.org/officeDocument/2006/relationships/slideLayout" Target="../slideLayouts/slideLayout13.xml"/><Relationship Id="rId4" Type="http://schemas.openxmlformats.org/officeDocument/2006/relationships/image" Target="../media/image9.png"/></Relationships>
</file>

<file path=ppt/slides/_rels/slide49.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49.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50.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50.xml"/><Relationship Id="rId1" Type="http://schemas.openxmlformats.org/officeDocument/2006/relationships/slideLayout" Target="../slideLayouts/slideLayout13.xml"/><Relationship Id="rId4" Type="http://schemas.openxmlformats.org/officeDocument/2006/relationships/image" Target="../media/image4.png"/></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13.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13.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bg>
      <p:bgPr>
        <a:gradFill>
          <a:gsLst>
            <a:gs pos="0">
              <a:srgbClr val="FF2E4F"/>
            </a:gs>
            <a:gs pos="51000">
              <a:srgbClr val="FF7200"/>
            </a:gs>
            <a:gs pos="100000">
              <a:srgbClr val="FFA200"/>
            </a:gs>
          </a:gsLst>
          <a:lin ang="18600000" scaled="0"/>
        </a:gradFill>
        <a:effectLst/>
      </p:bgPr>
    </p:bg>
    <p:spTree>
      <p:nvGrpSpPr>
        <p:cNvPr id="1" name=""/>
        <p:cNvGrpSpPr/>
        <p:nvPr/>
      </p:nvGrpSpPr>
      <p:grpSpPr>
        <a:xfrm>
          <a:off x="0" y="0"/>
          <a:ext cx="0" cy="0"/>
          <a:chOff x="0" y="0"/>
          <a:chExt cx="0" cy="0"/>
        </a:xfrm>
      </p:grpSpPr>
      <p:pic>
        <p:nvPicPr>
          <p:cNvPr id="3" name="Picture 2" descr="A picture containing text, clipart&#10;&#10;Description automatically generated">
            <a:extLst>
              <a:ext uri="{FF2B5EF4-FFF2-40B4-BE49-F238E27FC236}">
                <a16:creationId xmlns:a16="http://schemas.microsoft.com/office/drawing/2014/main" id="{86D70A52-DC0B-5B3A-D476-24B5173BCBEB}"/>
              </a:ext>
            </a:extLst>
          </p:cNvPr>
          <p:cNvPicPr>
            <a:picLocks noChangeAspect="1"/>
          </p:cNvPicPr>
          <p:nvPr/>
        </p:nvPicPr>
        <p:blipFill>
          <a:blip r:embed="rId3"/>
          <a:stretch>
            <a:fillRect/>
          </a:stretch>
        </p:blipFill>
        <p:spPr>
          <a:xfrm>
            <a:off x="3380921" y="3035157"/>
            <a:ext cx="5430156" cy="787686"/>
          </a:xfrm>
          <a:prstGeom prst="rect">
            <a:avLst/>
          </a:prstGeom>
        </p:spPr>
      </p:pic>
    </p:spTree>
    <p:extLst>
      <p:ext uri="{BB962C8B-B14F-4D97-AF65-F5344CB8AC3E}">
        <p14:creationId xmlns:p14="http://schemas.microsoft.com/office/powerpoint/2010/main" val="223688756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gradFill>
          <a:gsLst>
            <a:gs pos="0">
              <a:srgbClr val="FF2E4F"/>
            </a:gs>
            <a:gs pos="51000">
              <a:srgbClr val="FF7200"/>
            </a:gs>
            <a:gs pos="100000">
              <a:srgbClr val="FFA200"/>
            </a:gs>
          </a:gsLst>
          <a:lin ang="2700000" scaled="0"/>
        </a:gradFill>
        <a:effectLst/>
      </p:bgPr>
    </p:bg>
    <p:spTree>
      <p:nvGrpSpPr>
        <p:cNvPr id="1" name=""/>
        <p:cNvGrpSpPr/>
        <p:nvPr/>
      </p:nvGrpSpPr>
      <p:grpSpPr>
        <a:xfrm>
          <a:off x="0" y="0"/>
          <a:ext cx="0" cy="0"/>
          <a:chOff x="0" y="0"/>
          <a:chExt cx="0" cy="0"/>
        </a:xfrm>
      </p:grpSpPr>
      <p:pic>
        <p:nvPicPr>
          <p:cNvPr id="2" name="Picture 1" descr="A picture containing food&#10;&#10;Description automatically generated">
            <a:extLst>
              <a:ext uri="{FF2B5EF4-FFF2-40B4-BE49-F238E27FC236}">
                <a16:creationId xmlns:a16="http://schemas.microsoft.com/office/drawing/2014/main" id="{5F0A9D57-252E-E5D8-059A-5C4D8724434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88" y="893"/>
            <a:ext cx="12188825" cy="6856214"/>
          </a:xfrm>
          <a:prstGeom prst="rect">
            <a:avLst/>
          </a:prstGeom>
        </p:spPr>
      </p:pic>
      <p:pic>
        <p:nvPicPr>
          <p:cNvPr id="3" name="Picture 2" descr="A picture containing text, clipart&#10;&#10;Description automatically generated">
            <a:extLst>
              <a:ext uri="{FF2B5EF4-FFF2-40B4-BE49-F238E27FC236}">
                <a16:creationId xmlns:a16="http://schemas.microsoft.com/office/drawing/2014/main" id="{86D70A52-DC0B-5B3A-D476-24B5173BCBEB}"/>
              </a:ext>
            </a:extLst>
          </p:cNvPr>
          <p:cNvPicPr>
            <a:picLocks noChangeAspect="1"/>
          </p:cNvPicPr>
          <p:nvPr/>
        </p:nvPicPr>
        <p:blipFill>
          <a:blip r:embed="rId4"/>
          <a:stretch>
            <a:fillRect/>
          </a:stretch>
        </p:blipFill>
        <p:spPr>
          <a:xfrm>
            <a:off x="3380921" y="3035157"/>
            <a:ext cx="5430156" cy="787686"/>
          </a:xfrm>
          <a:prstGeom prst="rect">
            <a:avLst/>
          </a:prstGeom>
        </p:spPr>
      </p:pic>
    </p:spTree>
    <p:extLst>
      <p:ext uri="{BB962C8B-B14F-4D97-AF65-F5344CB8AC3E}">
        <p14:creationId xmlns:p14="http://schemas.microsoft.com/office/powerpoint/2010/main" val="33802912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gradFill>
          <a:gsLst>
            <a:gs pos="0">
              <a:srgbClr val="FF2E4F"/>
            </a:gs>
            <a:gs pos="51000">
              <a:srgbClr val="FF7200"/>
            </a:gs>
            <a:gs pos="100000">
              <a:srgbClr val="FFA200"/>
            </a:gs>
          </a:gsLst>
          <a:lin ang="18600000" scaled="0"/>
        </a:gradFill>
        <a:effectLst/>
      </p:bgPr>
    </p:bg>
    <p:spTree>
      <p:nvGrpSpPr>
        <p:cNvPr id="1" name=""/>
        <p:cNvGrpSpPr/>
        <p:nvPr/>
      </p:nvGrpSpPr>
      <p:grpSpPr>
        <a:xfrm>
          <a:off x="0" y="0"/>
          <a:ext cx="0" cy="0"/>
          <a:chOff x="0" y="0"/>
          <a:chExt cx="0" cy="0"/>
        </a:xfrm>
      </p:grpSpPr>
      <p:sp>
        <p:nvSpPr>
          <p:cNvPr id="4" name="Textfeld 25">
            <a:extLst>
              <a:ext uri="{FF2B5EF4-FFF2-40B4-BE49-F238E27FC236}">
                <a16:creationId xmlns:a16="http://schemas.microsoft.com/office/drawing/2014/main" id="{40003C72-D25B-794E-98AD-35ADD842DD3B}"/>
              </a:ext>
            </a:extLst>
          </p:cNvPr>
          <p:cNvSpPr txBox="1"/>
          <p:nvPr/>
        </p:nvSpPr>
        <p:spPr>
          <a:xfrm>
            <a:off x="1944760" y="2644170"/>
            <a:ext cx="8302479" cy="1569660"/>
          </a:xfrm>
          <a:prstGeom prst="rect">
            <a:avLst/>
          </a:prstGeom>
          <a:noFill/>
        </p:spPr>
        <p:txBody>
          <a:bodyPr wrap="square" rtlCol="0" anchor="ctr">
            <a:spAutoFit/>
          </a:bodyPr>
          <a:lstStyle/>
          <a:p>
            <a:pPr algn="ctr"/>
            <a:r>
              <a:rPr lang="en-US" sz="3200">
                <a:solidFill>
                  <a:schemeClr val="bg1"/>
                </a:solidFill>
                <a:latin typeface="Arial" panose="020B0604020202020204" pitchFamily="34" charset="0"/>
                <a:ea typeface="Aktiv Grotesk" panose="020B0504020202020204" pitchFamily="34" charset="0"/>
                <a:cs typeface="Arial" panose="020B0604020202020204" pitchFamily="34" charset="0"/>
              </a:rPr>
              <a:t>RightNow Media’s mission is to work with the global church to inspire people to love others before self and Christ above all.</a:t>
            </a:r>
          </a:p>
        </p:txBody>
      </p:sp>
      <p:cxnSp>
        <p:nvCxnSpPr>
          <p:cNvPr id="5" name="Gerader Verbinder 35">
            <a:extLst>
              <a:ext uri="{FF2B5EF4-FFF2-40B4-BE49-F238E27FC236}">
                <a16:creationId xmlns:a16="http://schemas.microsoft.com/office/drawing/2014/main" id="{7FB72BDE-6854-594F-85F9-5628FDE9CD20}"/>
              </a:ext>
            </a:extLst>
          </p:cNvPr>
          <p:cNvCxnSpPr>
            <a:cxnSpLocks/>
          </p:cNvCxnSpPr>
          <p:nvPr/>
        </p:nvCxnSpPr>
        <p:spPr>
          <a:xfrm flipH="1">
            <a:off x="5625731" y="4729422"/>
            <a:ext cx="916153"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cxnSp>
        <p:nvCxnSpPr>
          <p:cNvPr id="7" name="Gerader Verbinder 35">
            <a:extLst>
              <a:ext uri="{FF2B5EF4-FFF2-40B4-BE49-F238E27FC236}">
                <a16:creationId xmlns:a16="http://schemas.microsoft.com/office/drawing/2014/main" id="{D0191E80-094C-1B4B-8658-6D1D758D924F}"/>
              </a:ext>
            </a:extLst>
          </p:cNvPr>
          <p:cNvCxnSpPr>
            <a:cxnSpLocks/>
          </p:cNvCxnSpPr>
          <p:nvPr/>
        </p:nvCxnSpPr>
        <p:spPr>
          <a:xfrm flipH="1">
            <a:off x="5625731" y="2030300"/>
            <a:ext cx="916153"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9072916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A picture containing food&#10;&#10;Description automatically generated">
            <a:extLst>
              <a:ext uri="{FF2B5EF4-FFF2-40B4-BE49-F238E27FC236}">
                <a16:creationId xmlns:a16="http://schemas.microsoft.com/office/drawing/2014/main" id="{EF63B24C-5505-1640-8344-ECA46F865D1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88" y="893"/>
            <a:ext cx="12188825" cy="6856214"/>
          </a:xfrm>
          <a:prstGeom prst="rect">
            <a:avLst/>
          </a:prstGeom>
        </p:spPr>
      </p:pic>
      <p:sp>
        <p:nvSpPr>
          <p:cNvPr id="4" name="Textfeld 25">
            <a:extLst>
              <a:ext uri="{FF2B5EF4-FFF2-40B4-BE49-F238E27FC236}">
                <a16:creationId xmlns:a16="http://schemas.microsoft.com/office/drawing/2014/main" id="{40003C72-D25B-794E-98AD-35ADD842DD3B}"/>
              </a:ext>
            </a:extLst>
          </p:cNvPr>
          <p:cNvSpPr txBox="1"/>
          <p:nvPr/>
        </p:nvSpPr>
        <p:spPr>
          <a:xfrm>
            <a:off x="1944760" y="2644170"/>
            <a:ext cx="8302479" cy="1569660"/>
          </a:xfrm>
          <a:prstGeom prst="rect">
            <a:avLst/>
          </a:prstGeom>
          <a:noFill/>
        </p:spPr>
        <p:txBody>
          <a:bodyPr wrap="square" rtlCol="0" anchor="ctr">
            <a:spAutoFit/>
          </a:bodyPr>
          <a:lstStyle/>
          <a:p>
            <a:pPr algn="ctr"/>
            <a:r>
              <a:rPr lang="en-US" sz="3200">
                <a:solidFill>
                  <a:schemeClr val="bg1"/>
                </a:solidFill>
                <a:latin typeface="Arial" panose="020B0604020202020204" pitchFamily="34" charset="0"/>
                <a:ea typeface="Aktiv Grotesk" panose="020B0504020202020204" pitchFamily="34" charset="0"/>
                <a:cs typeface="Arial" panose="020B0604020202020204" pitchFamily="34" charset="0"/>
              </a:rPr>
              <a:t>RightNow Media’s mission is to work with the global church to inspire people to love others before self and Christ above all.</a:t>
            </a:r>
          </a:p>
        </p:txBody>
      </p:sp>
      <p:cxnSp>
        <p:nvCxnSpPr>
          <p:cNvPr id="5" name="Gerader Verbinder 35">
            <a:extLst>
              <a:ext uri="{FF2B5EF4-FFF2-40B4-BE49-F238E27FC236}">
                <a16:creationId xmlns:a16="http://schemas.microsoft.com/office/drawing/2014/main" id="{7FB72BDE-6854-594F-85F9-5628FDE9CD20}"/>
              </a:ext>
            </a:extLst>
          </p:cNvPr>
          <p:cNvCxnSpPr>
            <a:cxnSpLocks/>
          </p:cNvCxnSpPr>
          <p:nvPr/>
        </p:nvCxnSpPr>
        <p:spPr>
          <a:xfrm flipH="1">
            <a:off x="5625731" y="4729422"/>
            <a:ext cx="916153"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cxnSp>
        <p:nvCxnSpPr>
          <p:cNvPr id="7" name="Gerader Verbinder 35">
            <a:extLst>
              <a:ext uri="{FF2B5EF4-FFF2-40B4-BE49-F238E27FC236}">
                <a16:creationId xmlns:a16="http://schemas.microsoft.com/office/drawing/2014/main" id="{D0191E80-094C-1B4B-8658-6D1D758D924F}"/>
              </a:ext>
            </a:extLst>
          </p:cNvPr>
          <p:cNvCxnSpPr>
            <a:cxnSpLocks/>
          </p:cNvCxnSpPr>
          <p:nvPr/>
        </p:nvCxnSpPr>
        <p:spPr>
          <a:xfrm flipH="1">
            <a:off x="5625731" y="2030300"/>
            <a:ext cx="916153"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3047154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group of people sitting at a table&#10;&#10;Description automatically generated">
            <a:extLst>
              <a:ext uri="{FF2B5EF4-FFF2-40B4-BE49-F238E27FC236}">
                <a16:creationId xmlns:a16="http://schemas.microsoft.com/office/drawing/2014/main" id="{011FF427-266F-1C9D-E99D-E83BAD1726F2}"/>
              </a:ext>
            </a:extLst>
          </p:cNvPr>
          <p:cNvPicPr>
            <a:picLocks noChangeAspect="1"/>
          </p:cNvPicPr>
          <p:nvPr/>
        </p:nvPicPr>
        <p:blipFill>
          <a:blip r:embed="rId3"/>
          <a:stretch>
            <a:fillRect/>
          </a:stretch>
        </p:blipFill>
        <p:spPr>
          <a:xfrm>
            <a:off x="2926398" y="-2693325"/>
            <a:ext cx="9265602" cy="13898403"/>
          </a:xfrm>
          <a:prstGeom prst="rect">
            <a:avLst/>
          </a:prstGeom>
        </p:spPr>
      </p:pic>
      <p:sp>
        <p:nvSpPr>
          <p:cNvPr id="5" name="Rectangle 4">
            <a:extLst>
              <a:ext uri="{FF2B5EF4-FFF2-40B4-BE49-F238E27FC236}">
                <a16:creationId xmlns:a16="http://schemas.microsoft.com/office/drawing/2014/main" id="{E210ABED-4704-FA44-874E-48EB731C049A}"/>
              </a:ext>
            </a:extLst>
          </p:cNvPr>
          <p:cNvSpPr/>
          <p:nvPr/>
        </p:nvSpPr>
        <p:spPr>
          <a:xfrm>
            <a:off x="1155831" y="1783830"/>
            <a:ext cx="2480872" cy="331282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cxnSp>
        <p:nvCxnSpPr>
          <p:cNvPr id="26" name="Gerader Verbinder 25"/>
          <p:cNvCxnSpPr/>
          <p:nvPr/>
        </p:nvCxnSpPr>
        <p:spPr>
          <a:xfrm>
            <a:off x="11982221" y="3116133"/>
            <a:ext cx="0" cy="625736"/>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cxnSp>
        <p:nvCxnSpPr>
          <p:cNvPr id="32" name="Gerader Verbinder 31"/>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4" name="Textfeld 33"/>
          <p:cNvSpPr txBox="1"/>
          <p:nvPr/>
        </p:nvSpPr>
        <p:spPr>
          <a:xfrm>
            <a:off x="1394842" y="2568703"/>
            <a:ext cx="2080809" cy="2015936"/>
          </a:xfrm>
          <a:prstGeom prst="rect">
            <a:avLst/>
          </a:prstGeom>
          <a:noFill/>
        </p:spPr>
        <p:txBody>
          <a:bodyPr wrap="square" rtlCol="0" anchor="ctr">
            <a:spAutoFit/>
          </a:bodyPr>
          <a:lstStyle/>
          <a:p>
            <a:r>
              <a:rPr lang="en-US" sz="2400" dirty="0">
                <a:latin typeface="Arial" panose="020B0604020202020204" pitchFamily="34" charset="0"/>
                <a:ea typeface="Aktiv Grotesk" panose="020B0504020202020204" pitchFamily="34" charset="0"/>
                <a:cs typeface="Arial" panose="020B0604020202020204" pitchFamily="34" charset="0"/>
              </a:rPr>
              <a:t>We believe media is a powerful tool to inspire change.</a:t>
            </a:r>
          </a:p>
        </p:txBody>
      </p:sp>
      <p:pic>
        <p:nvPicPr>
          <p:cNvPr id="8" name="Picture 7">
            <a:extLst>
              <a:ext uri="{FF2B5EF4-FFF2-40B4-BE49-F238E27FC236}">
                <a16:creationId xmlns:a16="http://schemas.microsoft.com/office/drawing/2014/main" id="{3D7F9F92-6962-924C-A690-EF7BC83A150B}"/>
              </a:ext>
            </a:extLst>
          </p:cNvPr>
          <p:cNvPicPr>
            <a:picLocks noChangeAspect="1"/>
          </p:cNvPicPr>
          <p:nvPr/>
        </p:nvPicPr>
        <p:blipFill>
          <a:blip r:embed="rId4"/>
          <a:srcRect/>
          <a:stretch/>
        </p:blipFill>
        <p:spPr>
          <a:xfrm>
            <a:off x="407765" y="346571"/>
            <a:ext cx="297322" cy="339016"/>
          </a:xfrm>
          <a:prstGeom prst="rect">
            <a:avLst/>
          </a:prstGeom>
        </p:spPr>
      </p:pic>
      <p:sp>
        <p:nvSpPr>
          <p:cNvPr id="10" name="Textfeld 34">
            <a:extLst>
              <a:ext uri="{FF2B5EF4-FFF2-40B4-BE49-F238E27FC236}">
                <a16:creationId xmlns:a16="http://schemas.microsoft.com/office/drawing/2014/main" id="{5667CEDF-23EA-C841-B6D4-937081D65EBF}"/>
              </a:ext>
            </a:extLst>
          </p:cNvPr>
          <p:cNvSpPr txBox="1"/>
          <p:nvPr/>
        </p:nvSpPr>
        <p:spPr>
          <a:xfrm>
            <a:off x="1402814" y="2068545"/>
            <a:ext cx="3848116" cy="215444"/>
          </a:xfrm>
          <a:prstGeom prst="rect">
            <a:avLst/>
          </a:prstGeom>
          <a:noFill/>
        </p:spPr>
        <p:txBody>
          <a:bodyPr wrap="square" rtlCol="0">
            <a:spAutoFit/>
          </a:bodyPr>
          <a:lstStyle/>
          <a:p>
            <a:r>
              <a:rPr lang="de-DE" sz="800" dirty="0" err="1">
                <a:solidFill>
                  <a:schemeClr val="tx1">
                    <a:lumMod val="60000"/>
                    <a:lumOff val="40000"/>
                  </a:schemeClr>
                </a:solidFill>
                <a:latin typeface="Arial" panose="020B0604020202020204" pitchFamily="34" charset="0"/>
                <a:ea typeface="Aktiv Grotesk" panose="020B0504020202020204" pitchFamily="34" charset="0"/>
                <a:cs typeface="Arial" panose="020B0604020202020204" pitchFamily="34" charset="0"/>
              </a:rPr>
              <a:t>RightNow</a:t>
            </a:r>
            <a:r>
              <a:rPr lang="de-DE" sz="800" dirty="0">
                <a:solidFill>
                  <a:schemeClr val="tx1">
                    <a:lumMod val="60000"/>
                    <a:lumOff val="40000"/>
                  </a:schemeClr>
                </a:solidFill>
                <a:latin typeface="Arial" panose="020B0604020202020204" pitchFamily="34" charset="0"/>
                <a:ea typeface="Aktiv Grotesk" panose="020B0504020202020204" pitchFamily="34" charset="0"/>
                <a:cs typeface="Arial" panose="020B0604020202020204" pitchFamily="34" charset="0"/>
              </a:rPr>
              <a:t> Media</a:t>
            </a:r>
          </a:p>
        </p:txBody>
      </p:sp>
    </p:spTree>
    <p:extLst>
      <p:ext uri="{BB962C8B-B14F-4D97-AF65-F5344CB8AC3E}">
        <p14:creationId xmlns:p14="http://schemas.microsoft.com/office/powerpoint/2010/main" val="362164271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44" name="Gerader Verbinder 4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30" name="Rechteck 5">
            <a:extLst>
              <a:ext uri="{FF2B5EF4-FFF2-40B4-BE49-F238E27FC236}">
                <a16:creationId xmlns:a16="http://schemas.microsoft.com/office/drawing/2014/main" id="{ED51D8E5-9688-DF41-80CE-907D66F5E485}"/>
              </a:ext>
            </a:extLst>
          </p:cNvPr>
          <p:cNvSpPr/>
          <p:nvPr/>
        </p:nvSpPr>
        <p:spPr>
          <a:xfrm rot="16200000">
            <a:off x="-1566948" y="1566950"/>
            <a:ext cx="6858001" cy="3724104"/>
          </a:xfrm>
          <a:prstGeom prst="rect">
            <a:avLst/>
          </a:prstGeom>
          <a:gradFill>
            <a:gsLst>
              <a:gs pos="0">
                <a:srgbClr val="FF2E4F"/>
              </a:gs>
              <a:gs pos="51000">
                <a:srgbClr val="FF7200"/>
              </a:gs>
              <a:gs pos="100000">
                <a:srgbClr val="FFA200"/>
              </a:gs>
            </a:gsLst>
            <a:lin ang="2700000" scaled="0"/>
          </a:grad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pic>
        <p:nvPicPr>
          <p:cNvPr id="32" name="Picture 31">
            <a:extLst>
              <a:ext uri="{FF2B5EF4-FFF2-40B4-BE49-F238E27FC236}">
                <a16:creationId xmlns:a16="http://schemas.microsoft.com/office/drawing/2014/main" id="{94CE47AE-C235-7246-B70F-AB848B3F53E6}"/>
              </a:ext>
            </a:extLst>
          </p:cNvPr>
          <p:cNvPicPr>
            <a:picLocks noChangeAspect="1"/>
          </p:cNvPicPr>
          <p:nvPr/>
        </p:nvPicPr>
        <p:blipFill>
          <a:blip r:embed="rId3"/>
          <a:srcRect/>
          <a:stretch/>
        </p:blipFill>
        <p:spPr>
          <a:xfrm>
            <a:off x="407765" y="346571"/>
            <a:ext cx="297322" cy="339016"/>
          </a:xfrm>
          <a:prstGeom prst="rect">
            <a:avLst/>
          </a:prstGeom>
        </p:spPr>
      </p:pic>
      <p:sp>
        <p:nvSpPr>
          <p:cNvPr id="34" name="Textfeld 25">
            <a:extLst>
              <a:ext uri="{FF2B5EF4-FFF2-40B4-BE49-F238E27FC236}">
                <a16:creationId xmlns:a16="http://schemas.microsoft.com/office/drawing/2014/main" id="{5919744C-2BE7-D04F-B105-B397E6A28CE3}"/>
              </a:ext>
            </a:extLst>
          </p:cNvPr>
          <p:cNvSpPr txBox="1"/>
          <p:nvPr/>
        </p:nvSpPr>
        <p:spPr>
          <a:xfrm>
            <a:off x="4655128" y="2348675"/>
            <a:ext cx="5501744" cy="2062103"/>
          </a:xfrm>
          <a:prstGeom prst="rect">
            <a:avLst/>
          </a:prstGeom>
          <a:noFill/>
        </p:spPr>
        <p:txBody>
          <a:bodyPr wrap="square" rtlCol="0">
            <a:spAutoFit/>
          </a:bodyPr>
          <a:lstStyle/>
          <a:p>
            <a:r>
              <a:rPr lang="en-US" sz="3200" dirty="0">
                <a:latin typeface="Arial" panose="020B0604020202020204" pitchFamily="34" charset="0"/>
                <a:ea typeface="Aktiv Grotesk" panose="020B0504020202020204" pitchFamily="34" charset="0"/>
                <a:cs typeface="Arial" panose="020B0604020202020204" pitchFamily="34" charset="0"/>
              </a:rPr>
              <a:t>RightNow Media is the world’s largest library of Bible study videos—available anytime, anywhere.</a:t>
            </a:r>
          </a:p>
        </p:txBody>
      </p:sp>
      <p:sp>
        <p:nvSpPr>
          <p:cNvPr id="7" name="Halber Rahmen 36">
            <a:extLst>
              <a:ext uri="{FF2B5EF4-FFF2-40B4-BE49-F238E27FC236}">
                <a16:creationId xmlns:a16="http://schemas.microsoft.com/office/drawing/2014/main" id="{73DA3322-2A5B-F94F-816B-7CEAA39529F1}"/>
              </a:ext>
            </a:extLst>
          </p:cNvPr>
          <p:cNvSpPr/>
          <p:nvPr/>
        </p:nvSpPr>
        <p:spPr>
          <a:xfrm rot="5400000">
            <a:off x="9808844"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8" name="Halber Rahmen 37">
            <a:extLst>
              <a:ext uri="{FF2B5EF4-FFF2-40B4-BE49-F238E27FC236}">
                <a16:creationId xmlns:a16="http://schemas.microsoft.com/office/drawing/2014/main" id="{673A1638-A26F-F84C-89E9-D0EB83FC26BC}"/>
              </a:ext>
            </a:extLst>
          </p:cNvPr>
          <p:cNvSpPr/>
          <p:nvPr/>
        </p:nvSpPr>
        <p:spPr>
          <a:xfrm rot="10800000">
            <a:off x="9808844"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9" name="Textfeld 33">
            <a:extLst>
              <a:ext uri="{FF2B5EF4-FFF2-40B4-BE49-F238E27FC236}">
                <a16:creationId xmlns:a16="http://schemas.microsoft.com/office/drawing/2014/main" id="{E2AFF1F8-AF33-DF40-8711-8FBD0422B971}"/>
              </a:ext>
            </a:extLst>
          </p:cNvPr>
          <p:cNvSpPr txBox="1"/>
          <p:nvPr/>
        </p:nvSpPr>
        <p:spPr>
          <a:xfrm>
            <a:off x="705087" y="2998113"/>
            <a:ext cx="2021563" cy="861774"/>
          </a:xfrm>
          <a:prstGeom prst="rect">
            <a:avLst/>
          </a:prstGeom>
          <a:noFill/>
        </p:spPr>
        <p:txBody>
          <a:bodyPr wrap="square" rtlCol="0">
            <a:spAutoFit/>
          </a:bodyPr>
          <a:lstStyle/>
          <a:p>
            <a:r>
              <a:rPr lang="en-US" sz="25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Put your title text here.</a:t>
            </a:r>
            <a:endParaRPr lang="en-US" sz="2500" b="1"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endParaRPr>
          </a:p>
        </p:txBody>
      </p:sp>
      <p:sp>
        <p:nvSpPr>
          <p:cNvPr id="10" name="Textfeld 34">
            <a:extLst>
              <a:ext uri="{FF2B5EF4-FFF2-40B4-BE49-F238E27FC236}">
                <a16:creationId xmlns:a16="http://schemas.microsoft.com/office/drawing/2014/main" id="{11241F35-47B9-6758-13A6-B94B2E0D4DDA}"/>
              </a:ext>
            </a:extLst>
          </p:cNvPr>
          <p:cNvSpPr txBox="1"/>
          <p:nvPr/>
        </p:nvSpPr>
        <p:spPr>
          <a:xfrm>
            <a:off x="715534" y="2678695"/>
            <a:ext cx="2021563" cy="215444"/>
          </a:xfrm>
          <a:prstGeom prst="rect">
            <a:avLst/>
          </a:prstGeom>
          <a:noFill/>
        </p:spPr>
        <p:txBody>
          <a:bodyPr wrap="square" rtlCol="0">
            <a:spAutoFit/>
          </a:bodyPr>
          <a:lstStyle/>
          <a:p>
            <a:r>
              <a:rPr lang="en-US" sz="8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RightNow Media</a:t>
            </a:r>
          </a:p>
        </p:txBody>
      </p:sp>
    </p:spTree>
    <p:extLst>
      <p:ext uri="{BB962C8B-B14F-4D97-AF65-F5344CB8AC3E}">
        <p14:creationId xmlns:p14="http://schemas.microsoft.com/office/powerpoint/2010/main" val="413239586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44" name="Gerader Verbinder 4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30" name="Rechteck 5">
            <a:extLst>
              <a:ext uri="{FF2B5EF4-FFF2-40B4-BE49-F238E27FC236}">
                <a16:creationId xmlns:a16="http://schemas.microsoft.com/office/drawing/2014/main" id="{ED51D8E5-9688-DF41-80CE-907D66F5E485}"/>
              </a:ext>
            </a:extLst>
          </p:cNvPr>
          <p:cNvSpPr/>
          <p:nvPr/>
        </p:nvSpPr>
        <p:spPr>
          <a:xfrm rot="16200000">
            <a:off x="-1893497" y="1893498"/>
            <a:ext cx="6858001" cy="3071006"/>
          </a:xfrm>
          <a:prstGeom prst="rect">
            <a:avLst/>
          </a:prstGeom>
          <a:blipFill>
            <a:blip r:embed="rId3"/>
            <a:stretch>
              <a:fillRect t="-2119" b="-2119"/>
            </a:stretch>
          </a:blip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pic>
        <p:nvPicPr>
          <p:cNvPr id="32" name="Picture 31">
            <a:extLst>
              <a:ext uri="{FF2B5EF4-FFF2-40B4-BE49-F238E27FC236}">
                <a16:creationId xmlns:a16="http://schemas.microsoft.com/office/drawing/2014/main" id="{94CE47AE-C235-7246-B70F-AB848B3F53E6}"/>
              </a:ext>
            </a:extLst>
          </p:cNvPr>
          <p:cNvPicPr>
            <a:picLocks noChangeAspect="1"/>
          </p:cNvPicPr>
          <p:nvPr/>
        </p:nvPicPr>
        <p:blipFill>
          <a:blip r:embed="rId4"/>
          <a:srcRect/>
          <a:stretch/>
        </p:blipFill>
        <p:spPr>
          <a:xfrm>
            <a:off x="407765" y="346571"/>
            <a:ext cx="297322" cy="339016"/>
          </a:xfrm>
          <a:prstGeom prst="rect">
            <a:avLst/>
          </a:prstGeom>
        </p:spPr>
      </p:pic>
      <p:sp>
        <p:nvSpPr>
          <p:cNvPr id="7" name="Halber Rahmen 36">
            <a:extLst>
              <a:ext uri="{FF2B5EF4-FFF2-40B4-BE49-F238E27FC236}">
                <a16:creationId xmlns:a16="http://schemas.microsoft.com/office/drawing/2014/main" id="{73DA3322-2A5B-F94F-816B-7CEAA39529F1}"/>
              </a:ext>
            </a:extLst>
          </p:cNvPr>
          <p:cNvSpPr/>
          <p:nvPr/>
        </p:nvSpPr>
        <p:spPr>
          <a:xfrm rot="5400000">
            <a:off x="10622128"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8" name="Halber Rahmen 37">
            <a:extLst>
              <a:ext uri="{FF2B5EF4-FFF2-40B4-BE49-F238E27FC236}">
                <a16:creationId xmlns:a16="http://schemas.microsoft.com/office/drawing/2014/main" id="{673A1638-A26F-F84C-89E9-D0EB83FC26BC}"/>
              </a:ext>
            </a:extLst>
          </p:cNvPr>
          <p:cNvSpPr/>
          <p:nvPr/>
        </p:nvSpPr>
        <p:spPr>
          <a:xfrm rot="10800000">
            <a:off x="10622128"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9" name="Textfeld 33">
            <a:extLst>
              <a:ext uri="{FF2B5EF4-FFF2-40B4-BE49-F238E27FC236}">
                <a16:creationId xmlns:a16="http://schemas.microsoft.com/office/drawing/2014/main" id="{FE9CF7E9-0233-6BA8-8EEE-2B8D3F729F3D}"/>
              </a:ext>
            </a:extLst>
          </p:cNvPr>
          <p:cNvSpPr txBox="1"/>
          <p:nvPr/>
        </p:nvSpPr>
        <p:spPr>
          <a:xfrm>
            <a:off x="540482" y="2980743"/>
            <a:ext cx="2021563" cy="861774"/>
          </a:xfrm>
          <a:prstGeom prst="rect">
            <a:avLst/>
          </a:prstGeom>
          <a:noFill/>
        </p:spPr>
        <p:txBody>
          <a:bodyPr wrap="square" rtlCol="0">
            <a:spAutoFit/>
          </a:bodyPr>
          <a:lstStyle/>
          <a:p>
            <a:r>
              <a:rPr lang="en-US" sz="25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Put your title text here.</a:t>
            </a:r>
            <a:endParaRPr lang="en-US" sz="2500" b="1"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endParaRPr>
          </a:p>
        </p:txBody>
      </p:sp>
      <p:sp>
        <p:nvSpPr>
          <p:cNvPr id="10" name="Textfeld 34">
            <a:extLst>
              <a:ext uri="{FF2B5EF4-FFF2-40B4-BE49-F238E27FC236}">
                <a16:creationId xmlns:a16="http://schemas.microsoft.com/office/drawing/2014/main" id="{E876F5E2-D994-50F9-3F3C-E87AEF5A208F}"/>
              </a:ext>
            </a:extLst>
          </p:cNvPr>
          <p:cNvSpPr txBox="1"/>
          <p:nvPr/>
        </p:nvSpPr>
        <p:spPr>
          <a:xfrm>
            <a:off x="550929" y="2661325"/>
            <a:ext cx="2021563" cy="215444"/>
          </a:xfrm>
          <a:prstGeom prst="rect">
            <a:avLst/>
          </a:prstGeom>
          <a:noFill/>
        </p:spPr>
        <p:txBody>
          <a:bodyPr wrap="square" rtlCol="0">
            <a:spAutoFit/>
          </a:bodyPr>
          <a:lstStyle/>
          <a:p>
            <a:r>
              <a:rPr lang="en-US" sz="8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RightNow Media</a:t>
            </a:r>
          </a:p>
        </p:txBody>
      </p:sp>
      <p:sp>
        <p:nvSpPr>
          <p:cNvPr id="15" name="Textfeld 36">
            <a:extLst>
              <a:ext uri="{FF2B5EF4-FFF2-40B4-BE49-F238E27FC236}">
                <a16:creationId xmlns:a16="http://schemas.microsoft.com/office/drawing/2014/main" id="{ACDB915B-106D-4EF0-5CC5-AAF479126A0D}"/>
              </a:ext>
            </a:extLst>
          </p:cNvPr>
          <p:cNvSpPr txBox="1"/>
          <p:nvPr/>
        </p:nvSpPr>
        <p:spPr>
          <a:xfrm>
            <a:off x="4091337" y="1662782"/>
            <a:ext cx="6225839" cy="3659143"/>
          </a:xfrm>
          <a:prstGeom prst="rect">
            <a:avLst/>
          </a:prstGeom>
          <a:noFill/>
        </p:spPr>
        <p:txBody>
          <a:bodyPr wrap="square" rtlCol="0">
            <a:spAutoFit/>
          </a:bodyPr>
          <a:lstStyle/>
          <a:p>
            <a:pPr>
              <a:lnSpc>
                <a:spcPct val="150000"/>
              </a:lnSpc>
            </a:pPr>
            <a:r>
              <a:rPr lang="en-US" sz="12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Use each series page to preview the study, learn more about the Bible study teacher, access related resources, and share the study with your small group members. Find out more information about the Bible studies and videos series that interest you the most. Use each series page to preview the study, learn more about the Bible study teacher, access related resources, and share the study with your small group members.</a:t>
            </a:r>
          </a:p>
          <a:p>
            <a:pPr>
              <a:lnSpc>
                <a:spcPct val="150000"/>
              </a:lnSpc>
            </a:pPr>
            <a:r>
              <a:rPr lang="en-US" sz="12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Use each series page to preview the study, learn more about the Bible study teacher, access related resources, and share the study with your small group members.</a:t>
            </a:r>
          </a:p>
          <a:p>
            <a:pPr>
              <a:lnSpc>
                <a:spcPct val="150000"/>
              </a:lnSpc>
            </a:pPr>
            <a:r>
              <a:rPr lang="en-US" sz="12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Use each series page to preview the study, learn more about the Bible study teacher, access related resources, and share the study with your small group members.</a:t>
            </a:r>
          </a:p>
          <a:p>
            <a:pPr>
              <a:lnSpc>
                <a:spcPct val="150000"/>
              </a:lnSpc>
            </a:pPr>
            <a:endParaRPr lang="en-US" sz="1200" dirty="0">
              <a:latin typeface="Arial" panose="020B0604020202020204" pitchFamily="34" charset="0"/>
              <a:ea typeface="Aktiv Grotesk" panose="020B0504020202020204" pitchFamily="34" charset="0"/>
              <a:cs typeface="Arial" panose="020B0604020202020204" pitchFamily="34" charset="0"/>
            </a:endParaRPr>
          </a:p>
        </p:txBody>
      </p:sp>
    </p:spTree>
    <p:extLst>
      <p:ext uri="{BB962C8B-B14F-4D97-AF65-F5344CB8AC3E}">
        <p14:creationId xmlns:p14="http://schemas.microsoft.com/office/powerpoint/2010/main" val="114822263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Background pattern&#10;&#10;Description automatically generated">
            <a:extLst>
              <a:ext uri="{FF2B5EF4-FFF2-40B4-BE49-F238E27FC236}">
                <a16:creationId xmlns:a16="http://schemas.microsoft.com/office/drawing/2014/main" id="{71905EAA-1E1B-FEFF-3E1F-A51E04DD1C32}"/>
              </a:ext>
            </a:extLst>
          </p:cNvPr>
          <p:cNvPicPr>
            <a:picLocks noChangeAspect="1"/>
          </p:cNvPicPr>
          <p:nvPr/>
        </p:nvPicPr>
        <p:blipFill>
          <a:blip r:embed="rId3"/>
          <a:stretch>
            <a:fillRect/>
          </a:stretch>
        </p:blipFill>
        <p:spPr>
          <a:xfrm>
            <a:off x="0" y="0"/>
            <a:ext cx="12192000" cy="6858000"/>
          </a:xfrm>
          <a:prstGeom prst="rect">
            <a:avLst/>
          </a:prstGeom>
        </p:spPr>
      </p:pic>
      <p:sp>
        <p:nvSpPr>
          <p:cNvPr id="15" name="Textfeld 36">
            <a:extLst>
              <a:ext uri="{FF2B5EF4-FFF2-40B4-BE49-F238E27FC236}">
                <a16:creationId xmlns:a16="http://schemas.microsoft.com/office/drawing/2014/main" id="{ACDB915B-106D-4EF0-5CC5-AAF479126A0D}"/>
              </a:ext>
            </a:extLst>
          </p:cNvPr>
          <p:cNvSpPr txBox="1"/>
          <p:nvPr/>
        </p:nvSpPr>
        <p:spPr>
          <a:xfrm>
            <a:off x="1744284" y="2582670"/>
            <a:ext cx="8703427" cy="2632003"/>
          </a:xfrm>
          <a:prstGeom prst="rect">
            <a:avLst/>
          </a:prstGeom>
          <a:noFill/>
        </p:spPr>
        <p:txBody>
          <a:bodyPr wrap="square" rtlCol="0">
            <a:spAutoFit/>
          </a:bodyPr>
          <a:lstStyle/>
          <a:p>
            <a:pPr>
              <a:lnSpc>
                <a:spcPct val="150000"/>
              </a:lnSpc>
            </a:pPr>
            <a:r>
              <a:rPr lang="en-US" sz="16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Use each series page to preview the study, learn more about the Bible study teacher, access related resources, and share the study with your small group members. Find out more information about the Bible studies and videos series that interest you the most. Use each series page to preview the study, learn more about the Bible study teacher, access related resources, and share the study with your small group members.</a:t>
            </a:r>
          </a:p>
          <a:p>
            <a:pPr>
              <a:lnSpc>
                <a:spcPct val="150000"/>
              </a:lnSpc>
            </a:pPr>
            <a:r>
              <a:rPr lang="en-US" sz="16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a:t>
            </a:r>
          </a:p>
        </p:txBody>
      </p:sp>
      <p:pic>
        <p:nvPicPr>
          <p:cNvPr id="14" name="Picture 13">
            <a:extLst>
              <a:ext uri="{FF2B5EF4-FFF2-40B4-BE49-F238E27FC236}">
                <a16:creationId xmlns:a16="http://schemas.microsoft.com/office/drawing/2014/main" id="{3A7CDFCC-8680-E55D-5EB2-2C40E538823B}"/>
              </a:ext>
            </a:extLst>
          </p:cNvPr>
          <p:cNvPicPr>
            <a:picLocks noChangeAspect="1"/>
          </p:cNvPicPr>
          <p:nvPr/>
        </p:nvPicPr>
        <p:blipFill>
          <a:blip r:embed="rId4"/>
          <a:srcRect/>
          <a:stretch/>
        </p:blipFill>
        <p:spPr>
          <a:xfrm>
            <a:off x="407765" y="346571"/>
            <a:ext cx="297322" cy="339016"/>
          </a:xfrm>
          <a:prstGeom prst="rect">
            <a:avLst/>
          </a:prstGeom>
        </p:spPr>
      </p:pic>
      <p:sp>
        <p:nvSpPr>
          <p:cNvPr id="16" name="Textfeld 25">
            <a:extLst>
              <a:ext uri="{FF2B5EF4-FFF2-40B4-BE49-F238E27FC236}">
                <a16:creationId xmlns:a16="http://schemas.microsoft.com/office/drawing/2014/main" id="{3DE8D9E2-90F5-1E53-7183-4D7B0A20C113}"/>
              </a:ext>
            </a:extLst>
          </p:cNvPr>
          <p:cNvSpPr txBox="1"/>
          <p:nvPr/>
        </p:nvSpPr>
        <p:spPr>
          <a:xfrm>
            <a:off x="1744283" y="1675243"/>
            <a:ext cx="8703427" cy="584775"/>
          </a:xfrm>
          <a:prstGeom prst="rect">
            <a:avLst/>
          </a:prstGeom>
          <a:noFill/>
        </p:spPr>
        <p:txBody>
          <a:bodyPr wrap="square" rtlCol="0">
            <a:spAutoFit/>
          </a:bodyPr>
          <a:lstStyle/>
          <a:p>
            <a:r>
              <a:rPr lang="en-US" sz="3200" dirty="0">
                <a:latin typeface="Arial" panose="020B0604020202020204" pitchFamily="34" charset="0"/>
                <a:ea typeface="Aktiv Grotesk" panose="020B0504020202020204" pitchFamily="34" charset="0"/>
                <a:cs typeface="Arial" panose="020B0604020202020204" pitchFamily="34" charset="0"/>
              </a:rPr>
              <a:t>Available anytime, anywhere.</a:t>
            </a:r>
          </a:p>
        </p:txBody>
      </p:sp>
    </p:spTree>
    <p:extLst>
      <p:ext uri="{BB962C8B-B14F-4D97-AF65-F5344CB8AC3E}">
        <p14:creationId xmlns:p14="http://schemas.microsoft.com/office/powerpoint/2010/main" val="83018956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hteck 5">
            <a:extLst>
              <a:ext uri="{FF2B5EF4-FFF2-40B4-BE49-F238E27FC236}">
                <a16:creationId xmlns:a16="http://schemas.microsoft.com/office/drawing/2014/main" id="{E5120C3A-F7E5-1E3C-7086-6D4A3355BA18}"/>
              </a:ext>
            </a:extLst>
          </p:cNvPr>
          <p:cNvSpPr/>
          <p:nvPr/>
        </p:nvSpPr>
        <p:spPr>
          <a:xfrm>
            <a:off x="0" y="5793364"/>
            <a:ext cx="12191997" cy="1104181"/>
          </a:xfrm>
          <a:prstGeom prst="rect">
            <a:avLst/>
          </a:prstGeom>
          <a:gradFill>
            <a:gsLst>
              <a:gs pos="0">
                <a:srgbClr val="FF2E4F"/>
              </a:gs>
              <a:gs pos="51000">
                <a:srgbClr val="FF7200"/>
              </a:gs>
              <a:gs pos="100000">
                <a:srgbClr val="FFA200"/>
              </a:gs>
            </a:gsLst>
            <a:lin ang="12600000" scaled="0"/>
          </a:grad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pic>
        <p:nvPicPr>
          <p:cNvPr id="32" name="Picture 31">
            <a:extLst>
              <a:ext uri="{FF2B5EF4-FFF2-40B4-BE49-F238E27FC236}">
                <a16:creationId xmlns:a16="http://schemas.microsoft.com/office/drawing/2014/main" id="{94CE47AE-C235-7246-B70F-AB848B3F53E6}"/>
              </a:ext>
            </a:extLst>
          </p:cNvPr>
          <p:cNvPicPr>
            <a:picLocks noChangeAspect="1"/>
          </p:cNvPicPr>
          <p:nvPr/>
        </p:nvPicPr>
        <p:blipFill>
          <a:blip r:embed="rId3"/>
          <a:srcRect/>
          <a:stretch/>
        </p:blipFill>
        <p:spPr>
          <a:xfrm>
            <a:off x="407765" y="6175946"/>
            <a:ext cx="297322" cy="339016"/>
          </a:xfrm>
          <a:prstGeom prst="rect">
            <a:avLst/>
          </a:prstGeom>
        </p:spPr>
      </p:pic>
      <p:sp>
        <p:nvSpPr>
          <p:cNvPr id="15" name="Textfeld 36">
            <a:extLst>
              <a:ext uri="{FF2B5EF4-FFF2-40B4-BE49-F238E27FC236}">
                <a16:creationId xmlns:a16="http://schemas.microsoft.com/office/drawing/2014/main" id="{ACDB915B-106D-4EF0-5CC5-AAF479126A0D}"/>
              </a:ext>
            </a:extLst>
          </p:cNvPr>
          <p:cNvSpPr txBox="1"/>
          <p:nvPr/>
        </p:nvSpPr>
        <p:spPr>
          <a:xfrm>
            <a:off x="1671455" y="1295410"/>
            <a:ext cx="8703427" cy="3370666"/>
          </a:xfrm>
          <a:prstGeom prst="rect">
            <a:avLst/>
          </a:prstGeom>
          <a:noFill/>
        </p:spPr>
        <p:txBody>
          <a:bodyPr wrap="square" rtlCol="0">
            <a:spAutoFit/>
          </a:bodyPr>
          <a:lstStyle/>
          <a:p>
            <a:pPr>
              <a:lnSpc>
                <a:spcPct val="150000"/>
              </a:lnSpc>
            </a:pPr>
            <a:r>
              <a:rPr lang="en-US" sz="16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Use each series page to preview the study, learn more about the Bible study teacher, access related resources, and share the study with your small group members. Find out more information about the Bible studies and videos series that interest you the most. Use each series page to preview the study, learn more about the Bible study teacher, access related resources, and share the study with your small group members.</a:t>
            </a:r>
          </a:p>
          <a:p>
            <a:pPr>
              <a:lnSpc>
                <a:spcPct val="150000"/>
              </a:lnSpc>
            </a:pPr>
            <a:r>
              <a:rPr lang="en-US" sz="16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Use each series page to preview the study, learn more about the Bible study teacher, access related resources, and share the study with your small group members.</a:t>
            </a:r>
          </a:p>
        </p:txBody>
      </p:sp>
      <p:sp>
        <p:nvSpPr>
          <p:cNvPr id="12" name="Halber Rahmen 36">
            <a:extLst>
              <a:ext uri="{FF2B5EF4-FFF2-40B4-BE49-F238E27FC236}">
                <a16:creationId xmlns:a16="http://schemas.microsoft.com/office/drawing/2014/main" id="{A383390B-F1C9-08AF-DE26-F7F5FB309C44}"/>
              </a:ext>
            </a:extLst>
          </p:cNvPr>
          <p:cNvSpPr/>
          <p:nvPr/>
        </p:nvSpPr>
        <p:spPr>
          <a:xfrm>
            <a:off x="1041463" y="1037338"/>
            <a:ext cx="327317" cy="327317"/>
          </a:xfrm>
          <a:prstGeom prst="halfFrame">
            <a:avLst>
              <a:gd name="adj1" fmla="val 5428"/>
              <a:gd name="adj2" fmla="val 4905"/>
            </a:avLst>
          </a:prstGeom>
          <a:solidFill>
            <a:schemeClr val="tx1">
              <a:alpha val="23318"/>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13" name="Halber Rahmen 36">
            <a:extLst>
              <a:ext uri="{FF2B5EF4-FFF2-40B4-BE49-F238E27FC236}">
                <a16:creationId xmlns:a16="http://schemas.microsoft.com/office/drawing/2014/main" id="{894D1DFD-2609-F92C-DEF3-9B24D53AB446}"/>
              </a:ext>
            </a:extLst>
          </p:cNvPr>
          <p:cNvSpPr/>
          <p:nvPr/>
        </p:nvSpPr>
        <p:spPr>
          <a:xfrm rot="10800000">
            <a:off x="10833857" y="4898463"/>
            <a:ext cx="327317" cy="327317"/>
          </a:xfrm>
          <a:prstGeom prst="halfFrame">
            <a:avLst>
              <a:gd name="adj1" fmla="val 5428"/>
              <a:gd name="adj2" fmla="val 4905"/>
            </a:avLst>
          </a:prstGeom>
          <a:solidFill>
            <a:schemeClr val="tx1">
              <a:alpha val="23318"/>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Tree>
    <p:extLst>
      <p:ext uri="{BB962C8B-B14F-4D97-AF65-F5344CB8AC3E}">
        <p14:creationId xmlns:p14="http://schemas.microsoft.com/office/powerpoint/2010/main" val="34076909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hteck 5">
            <a:extLst>
              <a:ext uri="{FF2B5EF4-FFF2-40B4-BE49-F238E27FC236}">
                <a16:creationId xmlns:a16="http://schemas.microsoft.com/office/drawing/2014/main" id="{E6295A10-D038-AB44-9F32-DF854574C609}"/>
              </a:ext>
            </a:extLst>
          </p:cNvPr>
          <p:cNvSpPr/>
          <p:nvPr/>
        </p:nvSpPr>
        <p:spPr>
          <a:xfrm>
            <a:off x="0" y="0"/>
            <a:ext cx="7823407" cy="6858000"/>
          </a:xfrm>
          <a:prstGeom prst="rect">
            <a:avLst/>
          </a:prstGeom>
          <a:gradFill>
            <a:gsLst>
              <a:gs pos="0">
                <a:srgbClr val="FF2E4F"/>
              </a:gs>
              <a:gs pos="51000">
                <a:srgbClr val="FF7200"/>
              </a:gs>
              <a:gs pos="100000">
                <a:srgbClr val="FFA200"/>
              </a:gs>
            </a:gsLst>
            <a:lin ang="18600000" scaled="0"/>
          </a:grad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cxnSp>
        <p:nvCxnSpPr>
          <p:cNvPr id="36" name="Gerader Verbinder 35"/>
          <p:cNvCxnSpPr/>
          <p:nvPr/>
        </p:nvCxnSpPr>
        <p:spPr>
          <a:xfrm>
            <a:off x="266471" y="3116133"/>
            <a:ext cx="0" cy="625736"/>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
        <p:nvSpPr>
          <p:cNvPr id="26" name="Textfeld 25"/>
          <p:cNvSpPr txBox="1"/>
          <p:nvPr/>
        </p:nvSpPr>
        <p:spPr>
          <a:xfrm>
            <a:off x="973996" y="2151727"/>
            <a:ext cx="3220767" cy="2554545"/>
          </a:xfrm>
          <a:prstGeom prst="rect">
            <a:avLst/>
          </a:prstGeom>
          <a:noFill/>
        </p:spPr>
        <p:txBody>
          <a:bodyPr wrap="square" rtlCol="0" anchor="ctr">
            <a:spAutoFit/>
          </a:bodyPr>
          <a:lstStyle/>
          <a:p>
            <a:r>
              <a:rPr lang="en-US" sz="3200" dirty="0">
                <a:solidFill>
                  <a:srgbClr val="FFFFFF"/>
                </a:solidFill>
                <a:latin typeface="Arial"/>
                <a:ea typeface="Aktiv Grotesk" panose="020B0504020202020204" pitchFamily="34" charset="0"/>
                <a:cs typeface="Arial"/>
              </a:rPr>
              <a:t>We serve more than 25,000 churches and organizations worldwide.</a:t>
            </a:r>
            <a:endParaRPr lang="en-US" dirty="0"/>
          </a:p>
        </p:txBody>
      </p:sp>
      <p:sp>
        <p:nvSpPr>
          <p:cNvPr id="37" name="Halber Rahmen 36"/>
          <p:cNvSpPr/>
          <p:nvPr/>
        </p:nvSpPr>
        <p:spPr>
          <a:xfrm rot="5400000">
            <a:off x="3834496" y="1314450"/>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cxnSp>
        <p:nvCxnSpPr>
          <p:cNvPr id="16" name="Gerader Verbinder 39">
            <a:extLst>
              <a:ext uri="{FF2B5EF4-FFF2-40B4-BE49-F238E27FC236}">
                <a16:creationId xmlns:a16="http://schemas.microsoft.com/office/drawing/2014/main" id="{45669A8E-0AF5-E442-B0C2-2160BD35B50A}"/>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7B28917E-BB75-EA48-9F8A-943ED4FD2424}"/>
              </a:ext>
            </a:extLst>
          </p:cNvPr>
          <p:cNvPicPr>
            <a:picLocks noChangeAspect="1"/>
          </p:cNvPicPr>
          <p:nvPr/>
        </p:nvPicPr>
        <p:blipFill>
          <a:blip r:embed="rId3"/>
          <a:srcRect/>
          <a:stretch/>
        </p:blipFill>
        <p:spPr>
          <a:xfrm>
            <a:off x="407765" y="346571"/>
            <a:ext cx="297322" cy="339016"/>
          </a:xfrm>
          <a:prstGeom prst="rect">
            <a:avLst/>
          </a:prstGeom>
        </p:spPr>
      </p:pic>
      <p:pic>
        <p:nvPicPr>
          <p:cNvPr id="8" name="Picture 7" descr="A computer on a table&#10;&#10;Description automatically generated">
            <a:extLst>
              <a:ext uri="{FF2B5EF4-FFF2-40B4-BE49-F238E27FC236}">
                <a16:creationId xmlns:a16="http://schemas.microsoft.com/office/drawing/2014/main" id="{26E4DC43-6AB4-A136-C2A0-E6F22F50C685}"/>
              </a:ext>
            </a:extLst>
          </p:cNvPr>
          <p:cNvPicPr>
            <a:picLocks noChangeAspect="1"/>
          </p:cNvPicPr>
          <p:nvPr/>
        </p:nvPicPr>
        <p:blipFill>
          <a:blip r:embed="rId4"/>
          <a:stretch>
            <a:fillRect/>
          </a:stretch>
        </p:blipFill>
        <p:spPr>
          <a:xfrm>
            <a:off x="4900471" y="1338958"/>
            <a:ext cx="6553396" cy="4180081"/>
          </a:xfrm>
          <a:prstGeom prst="rect">
            <a:avLst/>
          </a:prstGeom>
        </p:spPr>
      </p:pic>
    </p:spTree>
    <p:extLst>
      <p:ext uri="{BB962C8B-B14F-4D97-AF65-F5344CB8AC3E}">
        <p14:creationId xmlns:p14="http://schemas.microsoft.com/office/powerpoint/2010/main" val="294151144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hteck 5"/>
          <p:cNvSpPr/>
          <p:nvPr/>
        </p:nvSpPr>
        <p:spPr>
          <a:xfrm>
            <a:off x="1588" y="1504"/>
            <a:ext cx="7823407" cy="6858000"/>
          </a:xfrm>
          <a:prstGeom prst="rect">
            <a:avLst/>
          </a:prstGeom>
          <a:gradFill>
            <a:gsLst>
              <a:gs pos="0">
                <a:srgbClr val="FF2E4F"/>
              </a:gs>
              <a:gs pos="51000">
                <a:srgbClr val="FF7200"/>
              </a:gs>
              <a:gs pos="100000">
                <a:srgbClr val="FFA200"/>
              </a:gs>
            </a:gsLst>
            <a:lin ang="16800000" scaled="0"/>
          </a:grad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cxnSp>
        <p:nvCxnSpPr>
          <p:cNvPr id="36" name="Gerader Verbinder 35"/>
          <p:cNvCxnSpPr/>
          <p:nvPr/>
        </p:nvCxnSpPr>
        <p:spPr>
          <a:xfrm>
            <a:off x="266471" y="3116133"/>
            <a:ext cx="0" cy="625736"/>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
        <p:nvSpPr>
          <p:cNvPr id="37" name="Textfeld 36"/>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cxnSp>
        <p:nvCxnSpPr>
          <p:cNvPr id="44" name="Gerader Verbinder 39">
            <a:extLst>
              <a:ext uri="{FF2B5EF4-FFF2-40B4-BE49-F238E27FC236}">
                <a16:creationId xmlns:a16="http://schemas.microsoft.com/office/drawing/2014/main" id="{9677E304-4E1E-5045-AAAB-2A5B339CFC30}"/>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pic>
        <p:nvPicPr>
          <p:cNvPr id="45" name="Picture 44">
            <a:extLst>
              <a:ext uri="{FF2B5EF4-FFF2-40B4-BE49-F238E27FC236}">
                <a16:creationId xmlns:a16="http://schemas.microsoft.com/office/drawing/2014/main" id="{B3288FB7-4C02-F147-A528-9E11F112F1FC}"/>
              </a:ext>
            </a:extLst>
          </p:cNvPr>
          <p:cNvPicPr>
            <a:picLocks noChangeAspect="1"/>
          </p:cNvPicPr>
          <p:nvPr/>
        </p:nvPicPr>
        <p:blipFill>
          <a:blip r:embed="rId3"/>
          <a:srcRect/>
          <a:stretch/>
        </p:blipFill>
        <p:spPr>
          <a:xfrm>
            <a:off x="407765" y="346571"/>
            <a:ext cx="297322" cy="339016"/>
          </a:xfrm>
          <a:prstGeom prst="rect">
            <a:avLst/>
          </a:prstGeom>
        </p:spPr>
      </p:pic>
      <p:sp>
        <p:nvSpPr>
          <p:cNvPr id="20" name="Textfeld 25">
            <a:extLst>
              <a:ext uri="{FF2B5EF4-FFF2-40B4-BE49-F238E27FC236}">
                <a16:creationId xmlns:a16="http://schemas.microsoft.com/office/drawing/2014/main" id="{25E52A6D-A243-C649-A2EA-B1BC18D8970C}"/>
              </a:ext>
            </a:extLst>
          </p:cNvPr>
          <p:cNvSpPr txBox="1"/>
          <p:nvPr/>
        </p:nvSpPr>
        <p:spPr>
          <a:xfrm>
            <a:off x="1101988" y="2090171"/>
            <a:ext cx="3132075" cy="2677656"/>
          </a:xfrm>
          <a:prstGeom prst="rect">
            <a:avLst/>
          </a:prstGeom>
          <a:noFill/>
        </p:spPr>
        <p:txBody>
          <a:bodyPr wrap="square" rtlCol="0" anchor="ctr">
            <a:spAutoFit/>
          </a:bodyPr>
          <a:lstStyle/>
          <a:p>
            <a:r>
              <a:rPr lang="en-US" sz="2800" dirty="0">
                <a:solidFill>
                  <a:srgbClr val="FFFFFF"/>
                </a:solidFill>
                <a:latin typeface="Arial" panose="020B0604020202020204" pitchFamily="34" charset="0"/>
                <a:ea typeface="Aktiv Grotesk" panose="020B0504020202020204" pitchFamily="34" charset="0"/>
                <a:cs typeface="Arial" panose="020B0604020202020204" pitchFamily="34" charset="0"/>
              </a:rPr>
              <a:t>We provide relevant video Bible studies to help people grow in their faith every day.</a:t>
            </a:r>
          </a:p>
        </p:txBody>
      </p:sp>
      <p:sp>
        <p:nvSpPr>
          <p:cNvPr id="21" name="Halber Rahmen 36">
            <a:extLst>
              <a:ext uri="{FF2B5EF4-FFF2-40B4-BE49-F238E27FC236}">
                <a16:creationId xmlns:a16="http://schemas.microsoft.com/office/drawing/2014/main" id="{D5906084-D568-8E48-B75E-54A805F8F5EA}"/>
              </a:ext>
            </a:extLst>
          </p:cNvPr>
          <p:cNvSpPr/>
          <p:nvPr/>
        </p:nvSpPr>
        <p:spPr>
          <a:xfrm rot="5400000">
            <a:off x="3834496" y="1314450"/>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22" name="Halber Rahmen 37">
            <a:extLst>
              <a:ext uri="{FF2B5EF4-FFF2-40B4-BE49-F238E27FC236}">
                <a16:creationId xmlns:a16="http://schemas.microsoft.com/office/drawing/2014/main" id="{05861C0E-0E2F-CE44-9F25-DBD26D6F4058}"/>
              </a:ext>
            </a:extLst>
          </p:cNvPr>
          <p:cNvSpPr/>
          <p:nvPr/>
        </p:nvSpPr>
        <p:spPr>
          <a:xfrm rot="10800000">
            <a:off x="3834496" y="5096133"/>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pic>
        <p:nvPicPr>
          <p:cNvPr id="7" name="Picture 6" descr="A computer and a phone&#10;&#10;Description automatically generated">
            <a:extLst>
              <a:ext uri="{FF2B5EF4-FFF2-40B4-BE49-F238E27FC236}">
                <a16:creationId xmlns:a16="http://schemas.microsoft.com/office/drawing/2014/main" id="{848F0B23-1579-084B-B07E-08BB20C3D9CA}"/>
              </a:ext>
            </a:extLst>
          </p:cNvPr>
          <p:cNvPicPr>
            <a:picLocks noChangeAspect="1"/>
          </p:cNvPicPr>
          <p:nvPr/>
        </p:nvPicPr>
        <p:blipFill>
          <a:blip r:embed="rId4"/>
          <a:stretch>
            <a:fillRect/>
          </a:stretch>
        </p:blipFill>
        <p:spPr>
          <a:xfrm>
            <a:off x="3721939" y="1020433"/>
            <a:ext cx="8735877" cy="5065595"/>
          </a:xfrm>
          <a:prstGeom prst="rect">
            <a:avLst/>
          </a:prstGeom>
        </p:spPr>
      </p:pic>
    </p:spTree>
    <p:extLst>
      <p:ext uri="{BB962C8B-B14F-4D97-AF65-F5344CB8AC3E}">
        <p14:creationId xmlns:p14="http://schemas.microsoft.com/office/powerpoint/2010/main" val="20338637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hteck 5"/>
          <p:cNvSpPr/>
          <p:nvPr/>
        </p:nvSpPr>
        <p:spPr>
          <a:xfrm>
            <a:off x="1588" y="1504"/>
            <a:ext cx="7823407" cy="6858000"/>
          </a:xfrm>
          <a:prstGeom prst="rect">
            <a:avLst/>
          </a:prstGeom>
          <a:blipFill dpi="0" rotWithShape="1">
            <a:blip r:embed="rId3"/>
            <a:srcRect/>
            <a:stretch>
              <a:fillRect t="-2119" b="-2119"/>
            </a:stretch>
          </a:blip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cxnSp>
        <p:nvCxnSpPr>
          <p:cNvPr id="36" name="Gerader Verbinder 35"/>
          <p:cNvCxnSpPr/>
          <p:nvPr/>
        </p:nvCxnSpPr>
        <p:spPr>
          <a:xfrm>
            <a:off x="266471" y="3116133"/>
            <a:ext cx="0" cy="625736"/>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
        <p:nvSpPr>
          <p:cNvPr id="37" name="Textfeld 36"/>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cxnSp>
        <p:nvCxnSpPr>
          <p:cNvPr id="44" name="Gerader Verbinder 39">
            <a:extLst>
              <a:ext uri="{FF2B5EF4-FFF2-40B4-BE49-F238E27FC236}">
                <a16:creationId xmlns:a16="http://schemas.microsoft.com/office/drawing/2014/main" id="{9677E304-4E1E-5045-AAAB-2A5B339CFC30}"/>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pic>
        <p:nvPicPr>
          <p:cNvPr id="45" name="Picture 44">
            <a:extLst>
              <a:ext uri="{FF2B5EF4-FFF2-40B4-BE49-F238E27FC236}">
                <a16:creationId xmlns:a16="http://schemas.microsoft.com/office/drawing/2014/main" id="{B3288FB7-4C02-F147-A528-9E11F112F1FC}"/>
              </a:ext>
            </a:extLst>
          </p:cNvPr>
          <p:cNvPicPr>
            <a:picLocks noChangeAspect="1"/>
          </p:cNvPicPr>
          <p:nvPr/>
        </p:nvPicPr>
        <p:blipFill>
          <a:blip r:embed="rId4"/>
          <a:srcRect/>
          <a:stretch/>
        </p:blipFill>
        <p:spPr>
          <a:xfrm>
            <a:off x="407765" y="346571"/>
            <a:ext cx="297322" cy="339016"/>
          </a:xfrm>
          <a:prstGeom prst="rect">
            <a:avLst/>
          </a:prstGeom>
        </p:spPr>
      </p:pic>
      <p:sp>
        <p:nvSpPr>
          <p:cNvPr id="20" name="Textfeld 25">
            <a:extLst>
              <a:ext uri="{FF2B5EF4-FFF2-40B4-BE49-F238E27FC236}">
                <a16:creationId xmlns:a16="http://schemas.microsoft.com/office/drawing/2014/main" id="{25E52A6D-A243-C649-A2EA-B1BC18D8970C}"/>
              </a:ext>
            </a:extLst>
          </p:cNvPr>
          <p:cNvSpPr txBox="1"/>
          <p:nvPr/>
        </p:nvSpPr>
        <p:spPr>
          <a:xfrm>
            <a:off x="1101988" y="2090171"/>
            <a:ext cx="3132075" cy="2677656"/>
          </a:xfrm>
          <a:prstGeom prst="rect">
            <a:avLst/>
          </a:prstGeom>
          <a:noFill/>
        </p:spPr>
        <p:txBody>
          <a:bodyPr wrap="square" rtlCol="0" anchor="ctr">
            <a:spAutoFit/>
          </a:bodyPr>
          <a:lstStyle/>
          <a:p>
            <a:r>
              <a:rPr lang="en-US" sz="2800" dirty="0">
                <a:solidFill>
                  <a:srgbClr val="FFFFFF"/>
                </a:solidFill>
                <a:latin typeface="Arial" panose="020B0604020202020204" pitchFamily="34" charset="0"/>
                <a:ea typeface="Aktiv Grotesk" panose="020B0504020202020204" pitchFamily="34" charset="0"/>
                <a:cs typeface="Arial" panose="020B0604020202020204" pitchFamily="34" charset="0"/>
              </a:rPr>
              <a:t>We provide relevant video Bible studies to help people grow in their faith every day.</a:t>
            </a:r>
          </a:p>
        </p:txBody>
      </p:sp>
      <p:sp>
        <p:nvSpPr>
          <p:cNvPr id="21" name="Halber Rahmen 36">
            <a:extLst>
              <a:ext uri="{FF2B5EF4-FFF2-40B4-BE49-F238E27FC236}">
                <a16:creationId xmlns:a16="http://schemas.microsoft.com/office/drawing/2014/main" id="{D5906084-D568-8E48-B75E-54A805F8F5EA}"/>
              </a:ext>
            </a:extLst>
          </p:cNvPr>
          <p:cNvSpPr/>
          <p:nvPr/>
        </p:nvSpPr>
        <p:spPr>
          <a:xfrm rot="5400000">
            <a:off x="3834496" y="1314450"/>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22" name="Halber Rahmen 37">
            <a:extLst>
              <a:ext uri="{FF2B5EF4-FFF2-40B4-BE49-F238E27FC236}">
                <a16:creationId xmlns:a16="http://schemas.microsoft.com/office/drawing/2014/main" id="{05861C0E-0E2F-CE44-9F25-DBD26D6F4058}"/>
              </a:ext>
            </a:extLst>
          </p:cNvPr>
          <p:cNvSpPr/>
          <p:nvPr/>
        </p:nvSpPr>
        <p:spPr>
          <a:xfrm rot="10800000">
            <a:off x="3834496" y="5096133"/>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pic>
        <p:nvPicPr>
          <p:cNvPr id="2" name="Picture 1" descr="A computer and a phone&#10;&#10;Description automatically generated">
            <a:extLst>
              <a:ext uri="{FF2B5EF4-FFF2-40B4-BE49-F238E27FC236}">
                <a16:creationId xmlns:a16="http://schemas.microsoft.com/office/drawing/2014/main" id="{3F8C33A9-6478-6479-4754-87447AED78EB}"/>
              </a:ext>
            </a:extLst>
          </p:cNvPr>
          <p:cNvPicPr>
            <a:picLocks noChangeAspect="1"/>
          </p:cNvPicPr>
          <p:nvPr/>
        </p:nvPicPr>
        <p:blipFill>
          <a:blip r:embed="rId5"/>
          <a:stretch>
            <a:fillRect/>
          </a:stretch>
        </p:blipFill>
        <p:spPr>
          <a:xfrm>
            <a:off x="3721939" y="1020433"/>
            <a:ext cx="8735877" cy="5065595"/>
          </a:xfrm>
          <a:prstGeom prst="rect">
            <a:avLst/>
          </a:prstGeom>
        </p:spPr>
      </p:pic>
    </p:spTree>
    <p:extLst>
      <p:ext uri="{BB962C8B-B14F-4D97-AF65-F5344CB8AC3E}">
        <p14:creationId xmlns:p14="http://schemas.microsoft.com/office/powerpoint/2010/main" val="252595644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hteck 5"/>
          <p:cNvSpPr/>
          <p:nvPr/>
        </p:nvSpPr>
        <p:spPr>
          <a:xfrm>
            <a:off x="1588" y="1"/>
            <a:ext cx="7823407" cy="6858000"/>
          </a:xfrm>
          <a:prstGeom prst="rect">
            <a:avLst/>
          </a:prstGeom>
          <a:solidFill>
            <a:schemeClr val="bg2"/>
          </a:solid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cxnSp>
        <p:nvCxnSpPr>
          <p:cNvPr id="36" name="Gerader Verbinder 35"/>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6" name="Textfeld 25"/>
          <p:cNvSpPr txBox="1"/>
          <p:nvPr/>
        </p:nvSpPr>
        <p:spPr>
          <a:xfrm>
            <a:off x="1023628" y="2090171"/>
            <a:ext cx="3034576" cy="2677656"/>
          </a:xfrm>
          <a:prstGeom prst="rect">
            <a:avLst/>
          </a:prstGeom>
          <a:noFill/>
        </p:spPr>
        <p:txBody>
          <a:bodyPr wrap="square" rtlCol="0" anchor="ctr">
            <a:spAutoFit/>
          </a:bodyPr>
          <a:lstStyle/>
          <a:p>
            <a:r>
              <a:rPr lang="en-US" sz="2800" dirty="0">
                <a:latin typeface="Arial" panose="020B0604020202020204" pitchFamily="34" charset="0"/>
                <a:ea typeface="Aktiv Grotesk" panose="020B0504020202020204" pitchFamily="34" charset="0"/>
                <a:cs typeface="Arial" panose="020B0604020202020204" pitchFamily="34" charset="0"/>
              </a:rPr>
              <a:t>RightNow Media has more than 20,000 video-driven Bible study resources in over thirty libraries.</a:t>
            </a:r>
          </a:p>
        </p:txBody>
      </p:sp>
      <p:sp>
        <p:nvSpPr>
          <p:cNvPr id="37" name="Halber Rahmen 36"/>
          <p:cNvSpPr/>
          <p:nvPr/>
        </p:nvSpPr>
        <p:spPr>
          <a:xfrm rot="5400000">
            <a:off x="3834496"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pic>
        <p:nvPicPr>
          <p:cNvPr id="13" name="Picture 12">
            <a:extLst>
              <a:ext uri="{FF2B5EF4-FFF2-40B4-BE49-F238E27FC236}">
                <a16:creationId xmlns:a16="http://schemas.microsoft.com/office/drawing/2014/main" id="{F14FA428-CFB8-9A46-A22A-6ED6150DE78D}"/>
              </a:ext>
            </a:extLst>
          </p:cNvPr>
          <p:cNvPicPr>
            <a:picLocks noChangeAspect="1"/>
          </p:cNvPicPr>
          <p:nvPr/>
        </p:nvPicPr>
        <p:blipFill>
          <a:blip r:embed="rId3"/>
          <a:srcRect/>
          <a:stretch/>
        </p:blipFill>
        <p:spPr>
          <a:xfrm>
            <a:off x="407765" y="346571"/>
            <a:ext cx="297322" cy="339016"/>
          </a:xfrm>
          <a:prstGeom prst="rect">
            <a:avLst/>
          </a:prstGeom>
        </p:spPr>
      </p:pic>
      <p:cxnSp>
        <p:nvCxnSpPr>
          <p:cNvPr id="16" name="Gerader Verbinder 39">
            <a:extLst>
              <a:ext uri="{FF2B5EF4-FFF2-40B4-BE49-F238E27FC236}">
                <a16:creationId xmlns:a16="http://schemas.microsoft.com/office/drawing/2014/main" id="{45669A8E-0AF5-E442-B0C2-2160BD35B50A}"/>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
        <p:nvSpPr>
          <p:cNvPr id="11" name="Textfeld 36">
            <a:extLst>
              <a:ext uri="{FF2B5EF4-FFF2-40B4-BE49-F238E27FC236}">
                <a16:creationId xmlns:a16="http://schemas.microsoft.com/office/drawing/2014/main" id="{6B4F3893-FD2D-0B45-BF72-C33D26CDD68E}"/>
              </a:ext>
            </a:extLst>
          </p:cNvPr>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pic>
        <p:nvPicPr>
          <p:cNvPr id="3" name="Picture 2" descr="A tablet with a screen showing a person on it&#10;&#10;Description automatically generated">
            <a:extLst>
              <a:ext uri="{FF2B5EF4-FFF2-40B4-BE49-F238E27FC236}">
                <a16:creationId xmlns:a16="http://schemas.microsoft.com/office/drawing/2014/main" id="{4F0FEF64-E3EE-3534-E9BC-E5B7FB7669FA}"/>
              </a:ext>
            </a:extLst>
          </p:cNvPr>
          <p:cNvPicPr>
            <a:picLocks noChangeAspect="1"/>
          </p:cNvPicPr>
          <p:nvPr/>
        </p:nvPicPr>
        <p:blipFill>
          <a:blip r:embed="rId4"/>
          <a:stretch>
            <a:fillRect/>
          </a:stretch>
        </p:blipFill>
        <p:spPr>
          <a:xfrm>
            <a:off x="3941245" y="299999"/>
            <a:ext cx="8579853" cy="6434890"/>
          </a:xfrm>
          <a:prstGeom prst="rect">
            <a:avLst/>
          </a:prstGeom>
        </p:spPr>
      </p:pic>
    </p:spTree>
    <p:extLst>
      <p:ext uri="{BB962C8B-B14F-4D97-AF65-F5344CB8AC3E}">
        <p14:creationId xmlns:p14="http://schemas.microsoft.com/office/powerpoint/2010/main" val="273919089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Background pattern&#10;&#10;Description automatically generated">
            <a:extLst>
              <a:ext uri="{FF2B5EF4-FFF2-40B4-BE49-F238E27FC236}">
                <a16:creationId xmlns:a16="http://schemas.microsoft.com/office/drawing/2014/main" id="{15F953CD-5F35-0E60-FF71-73F5940D3FE8}"/>
              </a:ext>
            </a:extLst>
          </p:cNvPr>
          <p:cNvPicPr>
            <a:picLocks noChangeAspect="1"/>
          </p:cNvPicPr>
          <p:nvPr/>
        </p:nvPicPr>
        <p:blipFill rotWithShape="1">
          <a:blip r:embed="rId3"/>
          <a:srcRect r="49425"/>
          <a:stretch/>
        </p:blipFill>
        <p:spPr>
          <a:xfrm>
            <a:off x="-1" y="-8058"/>
            <a:ext cx="6259918" cy="6872578"/>
          </a:xfrm>
          <a:prstGeom prst="rect">
            <a:avLst/>
          </a:prstGeom>
        </p:spPr>
      </p:pic>
      <p:pic>
        <p:nvPicPr>
          <p:cNvPr id="32" name="Picture 31">
            <a:extLst>
              <a:ext uri="{FF2B5EF4-FFF2-40B4-BE49-F238E27FC236}">
                <a16:creationId xmlns:a16="http://schemas.microsoft.com/office/drawing/2014/main" id="{94CE47AE-C235-7246-B70F-AB848B3F53E6}"/>
              </a:ext>
            </a:extLst>
          </p:cNvPr>
          <p:cNvPicPr>
            <a:picLocks noChangeAspect="1"/>
          </p:cNvPicPr>
          <p:nvPr/>
        </p:nvPicPr>
        <p:blipFill>
          <a:blip r:embed="rId4"/>
          <a:srcRect/>
          <a:stretch/>
        </p:blipFill>
        <p:spPr>
          <a:xfrm>
            <a:off x="407765" y="346571"/>
            <a:ext cx="297322" cy="339016"/>
          </a:xfrm>
          <a:prstGeom prst="rect">
            <a:avLst/>
          </a:prstGeom>
        </p:spPr>
      </p:pic>
      <p:sp>
        <p:nvSpPr>
          <p:cNvPr id="34" name="Textfeld 25">
            <a:extLst>
              <a:ext uri="{FF2B5EF4-FFF2-40B4-BE49-F238E27FC236}">
                <a16:creationId xmlns:a16="http://schemas.microsoft.com/office/drawing/2014/main" id="{5919744C-2BE7-D04F-B105-B397E6A28CE3}"/>
              </a:ext>
            </a:extLst>
          </p:cNvPr>
          <p:cNvSpPr txBox="1"/>
          <p:nvPr/>
        </p:nvSpPr>
        <p:spPr>
          <a:xfrm>
            <a:off x="7275434" y="3885344"/>
            <a:ext cx="4038730" cy="830997"/>
          </a:xfrm>
          <a:prstGeom prst="rect">
            <a:avLst/>
          </a:prstGeom>
          <a:noFill/>
        </p:spPr>
        <p:txBody>
          <a:bodyPr wrap="square" rtlCol="0">
            <a:spAutoFit/>
          </a:bodyPr>
          <a:lstStyle/>
          <a:p>
            <a:pPr algn="ctr"/>
            <a:r>
              <a:rPr lang="en-US" sz="1600" dirty="0">
                <a:latin typeface="Arial" panose="020B0604020202020204" pitchFamily="34" charset="0"/>
                <a:ea typeface="Aktiv Grotesk" panose="020B0504020202020204" pitchFamily="34" charset="0"/>
                <a:cs typeface="Arial" panose="020B0604020202020204" pitchFamily="34" charset="0"/>
              </a:rPr>
              <a:t>Choose from more than 2,000 wholesome, educational, and entertaining videos in the RightNow Media Kids library.</a:t>
            </a:r>
          </a:p>
        </p:txBody>
      </p:sp>
      <p:pic>
        <p:nvPicPr>
          <p:cNvPr id="5" name="Picture 4" descr="A picture containing food, clock&#10;&#10;Description automatically generated">
            <a:extLst>
              <a:ext uri="{FF2B5EF4-FFF2-40B4-BE49-F238E27FC236}">
                <a16:creationId xmlns:a16="http://schemas.microsoft.com/office/drawing/2014/main" id="{E8A15317-345F-0446-AEFB-ED92E202AF99}"/>
              </a:ext>
            </a:extLst>
          </p:cNvPr>
          <p:cNvPicPr>
            <a:picLocks noChangeAspect="1"/>
          </p:cNvPicPr>
          <p:nvPr/>
        </p:nvPicPr>
        <p:blipFill>
          <a:blip r:embed="rId5"/>
          <a:stretch>
            <a:fillRect/>
          </a:stretch>
        </p:blipFill>
        <p:spPr>
          <a:xfrm>
            <a:off x="1362147" y="1144314"/>
            <a:ext cx="5482060" cy="5482060"/>
          </a:xfrm>
          <a:prstGeom prst="rect">
            <a:avLst/>
          </a:prstGeom>
          <a:effectLst>
            <a:outerShdw blurRad="241300" dist="63500" dir="8100000" algn="tr" rotWithShape="0">
              <a:prstClr val="black">
                <a:alpha val="32000"/>
              </a:prstClr>
            </a:outerShdw>
          </a:effectLst>
        </p:spPr>
      </p:pic>
      <p:pic>
        <p:nvPicPr>
          <p:cNvPr id="8" name="Picture 7" descr="A close up of a logo&#10;&#10;Description automatically generated">
            <a:extLst>
              <a:ext uri="{FF2B5EF4-FFF2-40B4-BE49-F238E27FC236}">
                <a16:creationId xmlns:a16="http://schemas.microsoft.com/office/drawing/2014/main" id="{0187E206-399B-824E-A66B-B91BD8BD5959}"/>
              </a:ext>
            </a:extLst>
          </p:cNvPr>
          <p:cNvPicPr>
            <a:picLocks noChangeAspect="1"/>
          </p:cNvPicPr>
          <p:nvPr/>
        </p:nvPicPr>
        <p:blipFill>
          <a:blip r:embed="rId6"/>
          <a:stretch>
            <a:fillRect/>
          </a:stretch>
        </p:blipFill>
        <p:spPr>
          <a:xfrm>
            <a:off x="179000" y="4540166"/>
            <a:ext cx="2086208" cy="2086208"/>
          </a:xfrm>
          <a:prstGeom prst="rect">
            <a:avLst/>
          </a:prstGeom>
          <a:effectLst>
            <a:outerShdw blurRad="215900" dist="38100" dir="8100000" algn="tr" rotWithShape="0">
              <a:prstClr val="black">
                <a:alpha val="40000"/>
              </a:prstClr>
            </a:outerShdw>
          </a:effectLst>
        </p:spPr>
      </p:pic>
      <p:pic>
        <p:nvPicPr>
          <p:cNvPr id="15" name="Picture 14" descr="A picture containing sitting, black, table, white&#10;&#10;Description automatically generated">
            <a:extLst>
              <a:ext uri="{FF2B5EF4-FFF2-40B4-BE49-F238E27FC236}">
                <a16:creationId xmlns:a16="http://schemas.microsoft.com/office/drawing/2014/main" id="{70C46EBD-42E2-5B48-86F9-4A8EED3FC5D4}"/>
              </a:ext>
            </a:extLst>
          </p:cNvPr>
          <p:cNvPicPr>
            <a:picLocks noChangeAspect="1"/>
          </p:cNvPicPr>
          <p:nvPr/>
        </p:nvPicPr>
        <p:blipFill>
          <a:blip r:embed="rId7"/>
          <a:stretch>
            <a:fillRect/>
          </a:stretch>
        </p:blipFill>
        <p:spPr>
          <a:xfrm>
            <a:off x="1927192" y="-458118"/>
            <a:ext cx="2287409" cy="2287409"/>
          </a:xfrm>
          <a:prstGeom prst="rect">
            <a:avLst/>
          </a:prstGeom>
          <a:effectLst>
            <a:outerShdw blurRad="177800" dist="50800" dir="5400000" algn="ctr" rotWithShape="0">
              <a:srgbClr val="000000">
                <a:alpha val="43137"/>
              </a:srgbClr>
            </a:outerShdw>
          </a:effectLst>
        </p:spPr>
      </p:pic>
      <p:pic>
        <p:nvPicPr>
          <p:cNvPr id="6" name="Graphic 5">
            <a:extLst>
              <a:ext uri="{FF2B5EF4-FFF2-40B4-BE49-F238E27FC236}">
                <a16:creationId xmlns:a16="http://schemas.microsoft.com/office/drawing/2014/main" id="{1279971D-B968-543D-939D-7A0AFC5ADF75}"/>
              </a:ext>
            </a:extLst>
          </p:cNvPr>
          <p:cNvPicPr>
            <a:picLocks noChangeAspect="1"/>
          </p:cNvPicPr>
          <p:nvPr/>
        </p:nvPicPr>
        <p:blipFill>
          <a:blip r:embed="rId8">
            <a:extLst>
              <a:ext uri="{96DAC541-7B7A-43D3-8B79-37D633B846F1}">
                <asvg:svgBlip xmlns:asvg="http://schemas.microsoft.com/office/drawing/2016/SVG/main" r:embed="rId9"/>
              </a:ext>
            </a:extLst>
          </a:blip>
          <a:stretch>
            <a:fillRect/>
          </a:stretch>
        </p:blipFill>
        <p:spPr>
          <a:xfrm>
            <a:off x="8863658" y="1588277"/>
            <a:ext cx="892190" cy="1046479"/>
          </a:xfrm>
          <a:prstGeom prst="rect">
            <a:avLst/>
          </a:prstGeom>
        </p:spPr>
      </p:pic>
      <p:sp>
        <p:nvSpPr>
          <p:cNvPr id="14" name="Textfeld 25">
            <a:extLst>
              <a:ext uri="{FF2B5EF4-FFF2-40B4-BE49-F238E27FC236}">
                <a16:creationId xmlns:a16="http://schemas.microsoft.com/office/drawing/2014/main" id="{9F8B8173-3B2E-F954-75D8-456E667710E7}"/>
              </a:ext>
            </a:extLst>
          </p:cNvPr>
          <p:cNvSpPr txBox="1"/>
          <p:nvPr/>
        </p:nvSpPr>
        <p:spPr>
          <a:xfrm>
            <a:off x="7275434" y="2781900"/>
            <a:ext cx="4038730" cy="769441"/>
          </a:xfrm>
          <a:prstGeom prst="rect">
            <a:avLst/>
          </a:prstGeom>
          <a:noFill/>
        </p:spPr>
        <p:txBody>
          <a:bodyPr wrap="square" rtlCol="0">
            <a:spAutoFit/>
          </a:bodyPr>
          <a:lstStyle/>
          <a:p>
            <a:pPr algn="ctr"/>
            <a:r>
              <a:rPr lang="en-US" sz="4400" b="1" dirty="0">
                <a:solidFill>
                  <a:srgbClr val="00A8FF"/>
                </a:solidFill>
                <a:latin typeface="Arial" panose="020B0604020202020204" pitchFamily="34" charset="0"/>
                <a:ea typeface="Aktiv Grotesk" panose="020B0504020202020204" pitchFamily="34" charset="0"/>
                <a:cs typeface="Arial" panose="020B0604020202020204" pitchFamily="34" charset="0"/>
              </a:rPr>
              <a:t>Just for Kids</a:t>
            </a:r>
          </a:p>
        </p:txBody>
      </p:sp>
    </p:spTree>
    <p:extLst>
      <p:ext uri="{BB962C8B-B14F-4D97-AF65-F5344CB8AC3E}">
        <p14:creationId xmlns:p14="http://schemas.microsoft.com/office/powerpoint/2010/main" val="70799984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6" name="Gerader Verbinder 25"/>
          <p:cNvCxnSpPr/>
          <p:nvPr/>
        </p:nvCxnSpPr>
        <p:spPr>
          <a:xfrm>
            <a:off x="11982221" y="3116133"/>
            <a:ext cx="0" cy="625736"/>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37" name="Textfeld 36"/>
          <p:cNvSpPr txBox="1"/>
          <p:nvPr/>
        </p:nvSpPr>
        <p:spPr>
          <a:xfrm>
            <a:off x="1244621" y="2597431"/>
            <a:ext cx="3022578" cy="1997085"/>
          </a:xfrm>
          <a:prstGeom prst="rect">
            <a:avLst/>
          </a:prstGeom>
          <a:noFill/>
        </p:spPr>
        <p:txBody>
          <a:bodyPr wrap="square" rtlCol="0">
            <a:spAutoFit/>
          </a:bodyPr>
          <a:lstStyle/>
          <a:p>
            <a:pPr>
              <a:lnSpc>
                <a:spcPct val="150000"/>
              </a:lnSpc>
            </a:pPr>
            <a:r>
              <a:rPr lang="en-US" sz="1200" dirty="0">
                <a:latin typeface="Arial" panose="020B0604020202020204" pitchFamily="34" charset="0"/>
                <a:ea typeface="Aktiv Grotesk" panose="020B0504020202020204" pitchFamily="34" charset="0"/>
                <a:cs typeface="Arial" panose="020B0604020202020204" pitchFamily="34" charset="0"/>
              </a:rPr>
              <a:t>Find out more information about the Bible studies and videos series that interest you the most. Use each series page to preview the study, learn more about the Bible study teacher, access related resources, and share the study with your small group members.</a:t>
            </a:r>
          </a:p>
        </p:txBody>
      </p:sp>
      <p:sp>
        <p:nvSpPr>
          <p:cNvPr id="38" name="Textfeld 37"/>
          <p:cNvSpPr txBox="1"/>
          <p:nvPr/>
        </p:nvSpPr>
        <p:spPr>
          <a:xfrm>
            <a:off x="1244622" y="2120377"/>
            <a:ext cx="3022578" cy="47705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Series Pages</a:t>
            </a:r>
          </a:p>
        </p:txBody>
      </p:sp>
      <p:sp>
        <p:nvSpPr>
          <p:cNvPr id="31" name="Textfeld 30"/>
          <p:cNvSpPr txBox="1"/>
          <p:nvPr/>
        </p:nvSpPr>
        <p:spPr>
          <a:xfrm rot="16200000">
            <a:off x="-1709207" y="3328974"/>
            <a:ext cx="3848116" cy="200055"/>
          </a:xfrm>
          <a:prstGeom prst="rect">
            <a:avLst/>
          </a:prstGeom>
          <a:noFill/>
        </p:spPr>
        <p:txBody>
          <a:bodyPr wrap="square" rtlCol="0">
            <a:spAutoFit/>
          </a:bodyPr>
          <a:lstStyle/>
          <a:p>
            <a:pPr algn="ctr"/>
            <a:r>
              <a:rPr lang="en-US" sz="700" spc="150" dirty="0" err="1">
                <a:solidFill>
                  <a:schemeClr val="accent3"/>
                </a:solidFill>
                <a:latin typeface="Arial" panose="020B0604020202020204" pitchFamily="34" charset="0"/>
                <a:ea typeface="Aktiv Grotesk" panose="020B0504020202020204" pitchFamily="34" charset="0"/>
                <a:cs typeface="Arial" panose="020B0604020202020204" pitchFamily="34" charset="0"/>
              </a:rPr>
              <a:t>www.rightnowmedia.org</a:t>
            </a:r>
            <a:endParaRPr lang="en-US" sz="700" spc="150" dirty="0">
              <a:solidFill>
                <a:schemeClr val="accent3"/>
              </a:solidFill>
              <a:latin typeface="Arial" panose="020B0604020202020204" pitchFamily="34" charset="0"/>
              <a:ea typeface="Aktiv Grotesk" panose="020B0504020202020204" pitchFamily="34" charset="0"/>
              <a:cs typeface="Arial" panose="020B0604020202020204" pitchFamily="34" charset="0"/>
            </a:endParaRPr>
          </a:p>
        </p:txBody>
      </p:sp>
      <p:pic>
        <p:nvPicPr>
          <p:cNvPr id="44" name="Picture 43">
            <a:extLst>
              <a:ext uri="{FF2B5EF4-FFF2-40B4-BE49-F238E27FC236}">
                <a16:creationId xmlns:a16="http://schemas.microsoft.com/office/drawing/2014/main" id="{C524B6A8-F9C7-0F45-A319-A3A19057DC68}"/>
              </a:ext>
            </a:extLst>
          </p:cNvPr>
          <p:cNvPicPr>
            <a:picLocks noChangeAspect="1"/>
          </p:cNvPicPr>
          <p:nvPr/>
        </p:nvPicPr>
        <p:blipFill>
          <a:blip r:embed="rId3"/>
          <a:srcRect/>
          <a:stretch/>
        </p:blipFill>
        <p:spPr>
          <a:xfrm>
            <a:off x="407765" y="346571"/>
            <a:ext cx="297322" cy="339016"/>
          </a:xfrm>
          <a:prstGeom prst="rect">
            <a:avLst/>
          </a:prstGeom>
        </p:spPr>
      </p:pic>
      <p:pic>
        <p:nvPicPr>
          <p:cNvPr id="3" name="Picture 2" descr="A tablet and phone with a screen on&#10;&#10;Description automatically generated">
            <a:extLst>
              <a:ext uri="{FF2B5EF4-FFF2-40B4-BE49-F238E27FC236}">
                <a16:creationId xmlns:a16="http://schemas.microsoft.com/office/drawing/2014/main" id="{56AAB617-8155-FB9D-95C4-DB536EDF1B5B}"/>
              </a:ext>
            </a:extLst>
          </p:cNvPr>
          <p:cNvPicPr>
            <a:picLocks noChangeAspect="1"/>
          </p:cNvPicPr>
          <p:nvPr/>
        </p:nvPicPr>
        <p:blipFill>
          <a:blip r:embed="rId4"/>
          <a:stretch>
            <a:fillRect/>
          </a:stretch>
        </p:blipFill>
        <p:spPr>
          <a:xfrm>
            <a:off x="3452717" y="-258211"/>
            <a:ext cx="9586749" cy="7374422"/>
          </a:xfrm>
          <a:prstGeom prst="rect">
            <a:avLst/>
          </a:prstGeom>
        </p:spPr>
      </p:pic>
    </p:spTree>
    <p:extLst>
      <p:ext uri="{BB962C8B-B14F-4D97-AF65-F5344CB8AC3E}">
        <p14:creationId xmlns:p14="http://schemas.microsoft.com/office/powerpoint/2010/main" val="125734328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echteck 5">
            <a:extLst>
              <a:ext uri="{FF2B5EF4-FFF2-40B4-BE49-F238E27FC236}">
                <a16:creationId xmlns:a16="http://schemas.microsoft.com/office/drawing/2014/main" id="{57D29FAF-3676-E041-8B8B-8A3032B21E90}"/>
              </a:ext>
            </a:extLst>
          </p:cNvPr>
          <p:cNvSpPr/>
          <p:nvPr/>
        </p:nvSpPr>
        <p:spPr>
          <a:xfrm>
            <a:off x="1587" y="0"/>
            <a:ext cx="7823407" cy="6858000"/>
          </a:xfrm>
          <a:prstGeom prst="rect">
            <a:avLst/>
          </a:prstGeom>
          <a:gradFill>
            <a:gsLst>
              <a:gs pos="0">
                <a:srgbClr val="FF2E4F"/>
              </a:gs>
              <a:gs pos="51000">
                <a:srgbClr val="FF7200"/>
              </a:gs>
              <a:gs pos="100000">
                <a:srgbClr val="FFA200"/>
              </a:gs>
            </a:gsLst>
            <a:lin ang="16800000" scaled="0"/>
          </a:grad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cxnSp>
        <p:nvCxnSpPr>
          <p:cNvPr id="36" name="Gerader Verbinder 35"/>
          <p:cNvCxnSpPr/>
          <p:nvPr/>
        </p:nvCxnSpPr>
        <p:spPr>
          <a:xfrm>
            <a:off x="266471" y="3116133"/>
            <a:ext cx="0" cy="625736"/>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
        <p:nvSpPr>
          <p:cNvPr id="26" name="Textfeld 25"/>
          <p:cNvSpPr txBox="1"/>
          <p:nvPr/>
        </p:nvSpPr>
        <p:spPr>
          <a:xfrm>
            <a:off x="1144218" y="1942889"/>
            <a:ext cx="2690277" cy="861774"/>
          </a:xfrm>
          <a:prstGeom prst="rect">
            <a:avLst/>
          </a:prstGeom>
          <a:noFill/>
        </p:spPr>
        <p:txBody>
          <a:bodyPr wrap="square" rtlCol="0">
            <a:spAutoFit/>
          </a:bodyPr>
          <a:lstStyle/>
          <a:p>
            <a:r>
              <a:rPr lang="en-US" sz="2500" dirty="0">
                <a:solidFill>
                  <a:srgbClr val="FFFFFF"/>
                </a:solidFill>
                <a:latin typeface="Arial" panose="020B0604020202020204" pitchFamily="34" charset="0"/>
                <a:ea typeface="Aktiv Grotesk" panose="020B0504020202020204" pitchFamily="34" charset="0"/>
                <a:cs typeface="Arial" panose="020B0604020202020204" pitchFamily="34" charset="0"/>
              </a:rPr>
              <a:t>Online Study Guides</a:t>
            </a:r>
          </a:p>
        </p:txBody>
      </p:sp>
      <p:sp>
        <p:nvSpPr>
          <p:cNvPr id="37" name="Halber Rahmen 36"/>
          <p:cNvSpPr/>
          <p:nvPr/>
        </p:nvSpPr>
        <p:spPr>
          <a:xfrm rot="5400000">
            <a:off x="3834496" y="1314450"/>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cxnSp>
        <p:nvCxnSpPr>
          <p:cNvPr id="16" name="Gerader Verbinder 39">
            <a:extLst>
              <a:ext uri="{FF2B5EF4-FFF2-40B4-BE49-F238E27FC236}">
                <a16:creationId xmlns:a16="http://schemas.microsoft.com/office/drawing/2014/main" id="{45669A8E-0AF5-E442-B0C2-2160BD35B50A}"/>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7B28917E-BB75-EA48-9F8A-943ED4FD2424}"/>
              </a:ext>
            </a:extLst>
          </p:cNvPr>
          <p:cNvPicPr>
            <a:picLocks noChangeAspect="1"/>
          </p:cNvPicPr>
          <p:nvPr/>
        </p:nvPicPr>
        <p:blipFill>
          <a:blip r:embed="rId3"/>
          <a:srcRect/>
          <a:stretch/>
        </p:blipFill>
        <p:spPr>
          <a:xfrm>
            <a:off x="407765" y="346571"/>
            <a:ext cx="297322" cy="339016"/>
          </a:xfrm>
          <a:prstGeom prst="rect">
            <a:avLst/>
          </a:prstGeom>
        </p:spPr>
      </p:pic>
      <p:sp>
        <p:nvSpPr>
          <p:cNvPr id="15" name="Textfeld 36">
            <a:extLst>
              <a:ext uri="{FF2B5EF4-FFF2-40B4-BE49-F238E27FC236}">
                <a16:creationId xmlns:a16="http://schemas.microsoft.com/office/drawing/2014/main" id="{4FD66853-8967-9A40-8AD8-B28680F32C39}"/>
              </a:ext>
            </a:extLst>
          </p:cNvPr>
          <p:cNvSpPr txBox="1"/>
          <p:nvPr/>
        </p:nvSpPr>
        <p:spPr>
          <a:xfrm>
            <a:off x="1144218" y="2804663"/>
            <a:ext cx="2690277" cy="2274084"/>
          </a:xfrm>
          <a:prstGeom prst="rect">
            <a:avLst/>
          </a:prstGeom>
          <a:noFill/>
        </p:spPr>
        <p:txBody>
          <a:bodyPr wrap="square" rtlCol="0" anchor="t">
            <a:spAutoFit/>
          </a:bodyPr>
          <a:lstStyle/>
          <a:p>
            <a:pPr>
              <a:lnSpc>
                <a:spcPct val="150000"/>
              </a:lnSpc>
            </a:pPr>
            <a:r>
              <a:rPr lang="en-US" sz="1200" dirty="0">
                <a:solidFill>
                  <a:schemeClr val="bg1"/>
                </a:solidFill>
                <a:latin typeface="Arial"/>
                <a:ea typeface="Aktiv Grotesk" panose="020B0504020202020204" pitchFamily="34" charset="0"/>
                <a:cs typeface="Arial"/>
              </a:rPr>
              <a:t>Use a free study guide to go through a RightNow Media Original video Bible study. These guides can deepen your Bible study experience, whether in a small group or on your own. Enjoy more than enough content to create life-changing reflection or discussion.</a:t>
            </a:r>
          </a:p>
        </p:txBody>
      </p:sp>
      <p:sp>
        <p:nvSpPr>
          <p:cNvPr id="13" name="Textfeld 36">
            <a:extLst>
              <a:ext uri="{FF2B5EF4-FFF2-40B4-BE49-F238E27FC236}">
                <a16:creationId xmlns:a16="http://schemas.microsoft.com/office/drawing/2014/main" id="{6D44E2C8-A26E-3F4A-9F3C-3C554FA0D378}"/>
              </a:ext>
            </a:extLst>
          </p:cNvPr>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pic>
        <p:nvPicPr>
          <p:cNvPr id="7" name="Picture 6" descr="A cell phone and a cell phone&#10;&#10;Description automatically generated">
            <a:extLst>
              <a:ext uri="{FF2B5EF4-FFF2-40B4-BE49-F238E27FC236}">
                <a16:creationId xmlns:a16="http://schemas.microsoft.com/office/drawing/2014/main" id="{865935D9-F2A3-F41B-507F-D1D69C4DB655}"/>
              </a:ext>
            </a:extLst>
          </p:cNvPr>
          <p:cNvPicPr>
            <a:picLocks noChangeAspect="1"/>
          </p:cNvPicPr>
          <p:nvPr/>
        </p:nvPicPr>
        <p:blipFill>
          <a:blip r:embed="rId4"/>
          <a:stretch>
            <a:fillRect/>
          </a:stretch>
        </p:blipFill>
        <p:spPr>
          <a:xfrm>
            <a:off x="3654173" y="0"/>
            <a:ext cx="9406667" cy="7055000"/>
          </a:xfrm>
          <a:prstGeom prst="rect">
            <a:avLst/>
          </a:prstGeom>
        </p:spPr>
      </p:pic>
    </p:spTree>
    <p:extLst>
      <p:ext uri="{BB962C8B-B14F-4D97-AF65-F5344CB8AC3E}">
        <p14:creationId xmlns:p14="http://schemas.microsoft.com/office/powerpoint/2010/main" val="35257696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hteck 5"/>
          <p:cNvSpPr/>
          <p:nvPr/>
        </p:nvSpPr>
        <p:spPr>
          <a:xfrm>
            <a:off x="0" y="0"/>
            <a:ext cx="7823407" cy="6858000"/>
          </a:xfrm>
          <a:prstGeom prst="rect">
            <a:avLst/>
          </a:prstGeom>
          <a:blipFill dpi="0" rotWithShape="1">
            <a:blip r:embed="rId3"/>
            <a:srcRect/>
            <a:stretch>
              <a:fillRect t="-2119" b="-2119"/>
            </a:stretch>
          </a:blip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sp>
        <p:nvSpPr>
          <p:cNvPr id="25" name="Shape 602"/>
          <p:cNvSpPr/>
          <p:nvPr/>
        </p:nvSpPr>
        <p:spPr>
          <a:xfrm>
            <a:off x="1681665" y="3066550"/>
            <a:ext cx="2554080" cy="40009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Use Audio-Only Mode</a:t>
            </a:r>
          </a:p>
        </p:txBody>
      </p:sp>
      <p:sp>
        <p:nvSpPr>
          <p:cNvPr id="27" name="Shape 608"/>
          <p:cNvSpPr/>
          <p:nvPr/>
        </p:nvSpPr>
        <p:spPr>
          <a:xfrm>
            <a:off x="1850728" y="4916826"/>
            <a:ext cx="2385017" cy="40009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Send Invites</a:t>
            </a:r>
          </a:p>
        </p:txBody>
      </p:sp>
      <p:sp>
        <p:nvSpPr>
          <p:cNvPr id="28" name="Shape 613"/>
          <p:cNvSpPr/>
          <p:nvPr/>
        </p:nvSpPr>
        <p:spPr>
          <a:xfrm>
            <a:off x="532943" y="2402166"/>
            <a:ext cx="3704167" cy="52397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Download content to your device to access video series even when you’re not near an internet connection.</a:t>
            </a:r>
          </a:p>
        </p:txBody>
      </p:sp>
      <p:sp>
        <p:nvSpPr>
          <p:cNvPr id="29" name="Shape 614"/>
          <p:cNvSpPr/>
          <p:nvPr/>
        </p:nvSpPr>
        <p:spPr>
          <a:xfrm>
            <a:off x="2098913" y="2112961"/>
            <a:ext cx="2136831" cy="40009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Try Offline Playback</a:t>
            </a:r>
          </a:p>
        </p:txBody>
      </p:sp>
      <p:sp>
        <p:nvSpPr>
          <p:cNvPr id="32" name="Shape 614"/>
          <p:cNvSpPr/>
          <p:nvPr/>
        </p:nvSpPr>
        <p:spPr>
          <a:xfrm>
            <a:off x="2434442" y="3965566"/>
            <a:ext cx="1801302" cy="40009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Share Content</a:t>
            </a:r>
          </a:p>
        </p:txBody>
      </p:sp>
      <p:sp>
        <p:nvSpPr>
          <p:cNvPr id="33" name="Shape 613"/>
          <p:cNvSpPr/>
          <p:nvPr/>
        </p:nvSpPr>
        <p:spPr>
          <a:xfrm>
            <a:off x="532943" y="3368399"/>
            <a:ext cx="3704167" cy="52397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Listen to RightNow Media video content through audio-only mode to preserve your device’s power and data consumption.</a:t>
            </a:r>
          </a:p>
        </p:txBody>
      </p:sp>
      <p:sp>
        <p:nvSpPr>
          <p:cNvPr id="34" name="Shape 613"/>
          <p:cNvSpPr/>
          <p:nvPr/>
        </p:nvSpPr>
        <p:spPr>
          <a:xfrm>
            <a:off x="550985" y="4257218"/>
            <a:ext cx="3686125" cy="52397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Share a video series with friends, family, or colleagues within the app.</a:t>
            </a:r>
          </a:p>
        </p:txBody>
      </p:sp>
      <p:sp>
        <p:nvSpPr>
          <p:cNvPr id="35" name="Shape 613"/>
          <p:cNvSpPr/>
          <p:nvPr/>
        </p:nvSpPr>
        <p:spPr>
          <a:xfrm>
            <a:off x="550985" y="5220391"/>
            <a:ext cx="3686125" cy="523971"/>
          </a:xfrm>
          <a:prstGeom prst="rect">
            <a:avLst/>
          </a:prstGeom>
          <a:noFill/>
          <a:ln>
            <a:noFill/>
          </a:ln>
          <a:effectLst/>
        </p:spPr>
        <p:txBody>
          <a:bodyPr lIns="91412" tIns="45700" rIns="91412" bIns="45700" anchor="ctr" anchorCtr="0">
            <a:noAutofit/>
          </a:bodyPr>
          <a:lstStyle/>
          <a:p>
            <a:pPr algn="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Invite others to experience the content on RightNow Media.</a:t>
            </a:r>
          </a:p>
          <a:p>
            <a:pPr algn="r">
              <a:lnSpc>
                <a:spcPct val="130000"/>
              </a:lnSpc>
              <a:buSzPct val="25000"/>
            </a:pPr>
            <a:endPar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endParaRPr>
          </a:p>
        </p:txBody>
      </p:sp>
      <p:cxnSp>
        <p:nvCxnSpPr>
          <p:cNvPr id="36" name="Gerader Verbinder 35"/>
          <p:cNvCxnSpPr/>
          <p:nvPr/>
        </p:nvCxnSpPr>
        <p:spPr>
          <a:xfrm>
            <a:off x="266471" y="3116133"/>
            <a:ext cx="0" cy="625736"/>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cxnSp>
        <p:nvCxnSpPr>
          <p:cNvPr id="44" name="Gerader Verbinder 39">
            <a:extLst>
              <a:ext uri="{FF2B5EF4-FFF2-40B4-BE49-F238E27FC236}">
                <a16:creationId xmlns:a16="http://schemas.microsoft.com/office/drawing/2014/main" id="{9677E304-4E1E-5045-AAAB-2A5B339CFC30}"/>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pic>
        <p:nvPicPr>
          <p:cNvPr id="45" name="Picture 44">
            <a:extLst>
              <a:ext uri="{FF2B5EF4-FFF2-40B4-BE49-F238E27FC236}">
                <a16:creationId xmlns:a16="http://schemas.microsoft.com/office/drawing/2014/main" id="{B3288FB7-4C02-F147-A528-9E11F112F1FC}"/>
              </a:ext>
            </a:extLst>
          </p:cNvPr>
          <p:cNvPicPr>
            <a:picLocks noChangeAspect="1"/>
          </p:cNvPicPr>
          <p:nvPr/>
        </p:nvPicPr>
        <p:blipFill>
          <a:blip r:embed="rId4"/>
          <a:srcRect/>
          <a:stretch/>
        </p:blipFill>
        <p:spPr>
          <a:xfrm>
            <a:off x="407765" y="346571"/>
            <a:ext cx="297322" cy="339016"/>
          </a:xfrm>
          <a:prstGeom prst="rect">
            <a:avLst/>
          </a:prstGeom>
        </p:spPr>
      </p:pic>
      <p:sp>
        <p:nvSpPr>
          <p:cNvPr id="20" name="Textfeld 25">
            <a:extLst>
              <a:ext uri="{FF2B5EF4-FFF2-40B4-BE49-F238E27FC236}">
                <a16:creationId xmlns:a16="http://schemas.microsoft.com/office/drawing/2014/main" id="{808DE627-A552-7744-9C48-CF6AEBE15401}"/>
              </a:ext>
            </a:extLst>
          </p:cNvPr>
          <p:cNvSpPr txBox="1"/>
          <p:nvPr/>
        </p:nvSpPr>
        <p:spPr>
          <a:xfrm>
            <a:off x="702421" y="1374168"/>
            <a:ext cx="3533324" cy="477054"/>
          </a:xfrm>
          <a:prstGeom prst="rect">
            <a:avLst/>
          </a:prstGeom>
          <a:noFill/>
        </p:spPr>
        <p:txBody>
          <a:bodyPr wrap="square" rtlCol="0" anchor="ctr">
            <a:spAutoFit/>
          </a:bodyPr>
          <a:lstStyle/>
          <a:p>
            <a:pPr algn="r"/>
            <a:r>
              <a:rPr lang="en-US" sz="2500">
                <a:solidFill>
                  <a:srgbClr val="FFFFFF"/>
                </a:solidFill>
                <a:latin typeface="Arial" panose="020B0604020202020204" pitchFamily="34" charset="0"/>
                <a:ea typeface="Aktiv Grotesk" panose="020B0504020202020204" pitchFamily="34" charset="0"/>
                <a:cs typeface="Arial" panose="020B0604020202020204" pitchFamily="34" charset="0"/>
              </a:rPr>
              <a:t>RightNow Media App</a:t>
            </a:r>
          </a:p>
        </p:txBody>
      </p:sp>
      <p:sp>
        <p:nvSpPr>
          <p:cNvPr id="21" name="Freeform 52">
            <a:extLst>
              <a:ext uri="{FF2B5EF4-FFF2-40B4-BE49-F238E27FC236}">
                <a16:creationId xmlns:a16="http://schemas.microsoft.com/office/drawing/2014/main" id="{B686B0A6-ACEB-6F45-BB09-20AFD7570DD7}"/>
              </a:ext>
            </a:extLst>
          </p:cNvPr>
          <p:cNvSpPr>
            <a:spLocks noChangeArrowheads="1"/>
          </p:cNvSpPr>
          <p:nvPr/>
        </p:nvSpPr>
        <p:spPr bwMode="auto">
          <a:xfrm>
            <a:off x="4363685" y="2408928"/>
            <a:ext cx="234890" cy="218016"/>
          </a:xfrm>
          <a:custGeom>
            <a:avLst/>
            <a:gdLst>
              <a:gd name="T0" fmla="*/ 59733324 w 489"/>
              <a:gd name="T1" fmla="*/ 58889948 h 453"/>
              <a:gd name="T2" fmla="*/ 59733324 w 489"/>
              <a:gd name="T3" fmla="*/ 58889948 h 453"/>
              <a:gd name="T4" fmla="*/ 31294924 w 489"/>
              <a:gd name="T5" fmla="*/ 58889948 h 453"/>
              <a:gd name="T6" fmla="*/ 31294924 w 489"/>
              <a:gd name="T7" fmla="*/ 58889948 h 453"/>
              <a:gd name="T8" fmla="*/ 31294924 w 489"/>
              <a:gd name="T9" fmla="*/ 58889948 h 453"/>
              <a:gd name="T10" fmla="*/ 3765697 w 489"/>
              <a:gd name="T11" fmla="*/ 58889948 h 453"/>
              <a:gd name="T12" fmla="*/ 0 w 489"/>
              <a:gd name="T13" fmla="*/ 55241789 h 453"/>
              <a:gd name="T14" fmla="*/ 0 w 489"/>
              <a:gd name="T15" fmla="*/ 36741110 h 453"/>
              <a:gd name="T16" fmla="*/ 3765697 w 489"/>
              <a:gd name="T17" fmla="*/ 33092952 h 453"/>
              <a:gd name="T18" fmla="*/ 7401667 w 489"/>
              <a:gd name="T19" fmla="*/ 36741110 h 453"/>
              <a:gd name="T20" fmla="*/ 7401667 w 489"/>
              <a:gd name="T21" fmla="*/ 51593992 h 453"/>
              <a:gd name="T22" fmla="*/ 55967267 w 489"/>
              <a:gd name="T23" fmla="*/ 51593992 h 453"/>
              <a:gd name="T24" fmla="*/ 55967267 w 489"/>
              <a:gd name="T25" fmla="*/ 36741110 h 453"/>
              <a:gd name="T26" fmla="*/ 59733324 w 489"/>
              <a:gd name="T27" fmla="*/ 33092952 h 453"/>
              <a:gd name="T28" fmla="*/ 63369294 w 489"/>
              <a:gd name="T29" fmla="*/ 36741110 h 453"/>
              <a:gd name="T30" fmla="*/ 63369294 w 489"/>
              <a:gd name="T31" fmla="*/ 55241789 h 453"/>
              <a:gd name="T32" fmla="*/ 59733324 w 489"/>
              <a:gd name="T33" fmla="*/ 58889948 h 453"/>
              <a:gd name="T34" fmla="*/ 45059718 w 489"/>
              <a:gd name="T35" fmla="*/ 25796996 h 453"/>
              <a:gd name="T36" fmla="*/ 45059718 w 489"/>
              <a:gd name="T37" fmla="*/ 25796996 h 453"/>
              <a:gd name="T38" fmla="*/ 34022082 w 489"/>
              <a:gd name="T39" fmla="*/ 37653240 h 453"/>
              <a:gd name="T40" fmla="*/ 34022082 w 489"/>
              <a:gd name="T41" fmla="*/ 37653240 h 453"/>
              <a:gd name="T42" fmla="*/ 31294924 w 489"/>
              <a:gd name="T43" fmla="*/ 39607443 h 453"/>
              <a:gd name="T44" fmla="*/ 28568127 w 489"/>
              <a:gd name="T45" fmla="*/ 37653240 h 453"/>
              <a:gd name="T46" fmla="*/ 28568127 w 489"/>
              <a:gd name="T47" fmla="*/ 37653240 h 453"/>
              <a:gd name="T48" fmla="*/ 17530491 w 489"/>
              <a:gd name="T49" fmla="*/ 25796996 h 453"/>
              <a:gd name="T50" fmla="*/ 17530491 w 489"/>
              <a:gd name="T51" fmla="*/ 25796996 h 453"/>
              <a:gd name="T52" fmla="*/ 16491591 w 489"/>
              <a:gd name="T53" fmla="*/ 22930663 h 453"/>
              <a:gd name="T54" fmla="*/ 20257288 w 489"/>
              <a:gd name="T55" fmla="*/ 19282505 h 453"/>
              <a:gd name="T56" fmla="*/ 22984445 w 489"/>
              <a:gd name="T57" fmla="*/ 21106403 h 453"/>
              <a:gd name="T58" fmla="*/ 22984445 w 489"/>
              <a:gd name="T59" fmla="*/ 21106403 h 453"/>
              <a:gd name="T60" fmla="*/ 27529227 w 489"/>
              <a:gd name="T61" fmla="*/ 25796996 h 453"/>
              <a:gd name="T62" fmla="*/ 27529227 w 489"/>
              <a:gd name="T63" fmla="*/ 3648158 h 453"/>
              <a:gd name="T64" fmla="*/ 27529227 w 489"/>
              <a:gd name="T65" fmla="*/ 3648158 h 453"/>
              <a:gd name="T66" fmla="*/ 31294924 w 489"/>
              <a:gd name="T67" fmla="*/ 0 h 453"/>
              <a:gd name="T68" fmla="*/ 34930894 w 489"/>
              <a:gd name="T69" fmla="*/ 3648158 h 453"/>
              <a:gd name="T70" fmla="*/ 34930894 w 489"/>
              <a:gd name="T71" fmla="*/ 3648158 h 453"/>
              <a:gd name="T72" fmla="*/ 34930894 w 489"/>
              <a:gd name="T73" fmla="*/ 25796996 h 453"/>
              <a:gd name="T74" fmla="*/ 39476036 w 489"/>
              <a:gd name="T75" fmla="*/ 21106403 h 453"/>
              <a:gd name="T76" fmla="*/ 39476036 w 489"/>
              <a:gd name="T77" fmla="*/ 21106403 h 453"/>
              <a:gd name="T78" fmla="*/ 42202833 w 489"/>
              <a:gd name="T79" fmla="*/ 19282505 h 453"/>
              <a:gd name="T80" fmla="*/ 45968530 w 489"/>
              <a:gd name="T81" fmla="*/ 22930663 h 453"/>
              <a:gd name="T82" fmla="*/ 45059718 w 489"/>
              <a:gd name="T83" fmla="*/ 25796996 h 453"/>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0" t="0" r="r" b="b"/>
            <a:pathLst>
              <a:path w="489" h="453">
                <a:moveTo>
                  <a:pt x="460" y="452"/>
                </a:moveTo>
                <a:lnTo>
                  <a:pt x="460" y="452"/>
                </a:lnTo>
                <a:cubicBezTo>
                  <a:pt x="241" y="452"/>
                  <a:pt x="241" y="452"/>
                  <a:pt x="241" y="452"/>
                </a:cubicBezTo>
                <a:cubicBezTo>
                  <a:pt x="29" y="452"/>
                  <a:pt x="29" y="452"/>
                  <a:pt x="29" y="452"/>
                </a:cubicBezTo>
                <a:cubicBezTo>
                  <a:pt x="7" y="452"/>
                  <a:pt x="0" y="438"/>
                  <a:pt x="0" y="424"/>
                </a:cubicBezTo>
                <a:cubicBezTo>
                  <a:pt x="0" y="282"/>
                  <a:pt x="0" y="282"/>
                  <a:pt x="0" y="282"/>
                </a:cubicBezTo>
                <a:cubicBezTo>
                  <a:pt x="0" y="268"/>
                  <a:pt x="7" y="254"/>
                  <a:pt x="29" y="254"/>
                </a:cubicBezTo>
                <a:cubicBezTo>
                  <a:pt x="43" y="254"/>
                  <a:pt x="57" y="268"/>
                  <a:pt x="57" y="282"/>
                </a:cubicBezTo>
                <a:cubicBezTo>
                  <a:pt x="57" y="396"/>
                  <a:pt x="57" y="396"/>
                  <a:pt x="57" y="396"/>
                </a:cubicBezTo>
                <a:cubicBezTo>
                  <a:pt x="431" y="396"/>
                  <a:pt x="431" y="396"/>
                  <a:pt x="431" y="396"/>
                </a:cubicBezTo>
                <a:cubicBezTo>
                  <a:pt x="431" y="282"/>
                  <a:pt x="431" y="282"/>
                  <a:pt x="431" y="282"/>
                </a:cubicBezTo>
                <a:cubicBezTo>
                  <a:pt x="431" y="268"/>
                  <a:pt x="446" y="254"/>
                  <a:pt x="460" y="254"/>
                </a:cubicBezTo>
                <a:cubicBezTo>
                  <a:pt x="474" y="254"/>
                  <a:pt x="488" y="268"/>
                  <a:pt x="488" y="282"/>
                </a:cubicBezTo>
                <a:cubicBezTo>
                  <a:pt x="488" y="424"/>
                  <a:pt x="488" y="424"/>
                  <a:pt x="488" y="424"/>
                </a:cubicBezTo>
                <a:cubicBezTo>
                  <a:pt x="488" y="438"/>
                  <a:pt x="474" y="452"/>
                  <a:pt x="460" y="452"/>
                </a:cubicBezTo>
                <a:close/>
                <a:moveTo>
                  <a:pt x="347" y="198"/>
                </a:moveTo>
                <a:lnTo>
                  <a:pt x="347" y="198"/>
                </a:lnTo>
                <a:cubicBezTo>
                  <a:pt x="262" y="289"/>
                  <a:pt x="262" y="289"/>
                  <a:pt x="262" y="289"/>
                </a:cubicBezTo>
                <a:cubicBezTo>
                  <a:pt x="262" y="297"/>
                  <a:pt x="255" y="304"/>
                  <a:pt x="241" y="304"/>
                </a:cubicBezTo>
                <a:cubicBezTo>
                  <a:pt x="234" y="304"/>
                  <a:pt x="227" y="297"/>
                  <a:pt x="220" y="289"/>
                </a:cubicBezTo>
                <a:cubicBezTo>
                  <a:pt x="135" y="198"/>
                  <a:pt x="135" y="198"/>
                  <a:pt x="135" y="198"/>
                </a:cubicBezTo>
                <a:cubicBezTo>
                  <a:pt x="135" y="191"/>
                  <a:pt x="127" y="184"/>
                  <a:pt x="127" y="176"/>
                </a:cubicBezTo>
                <a:cubicBezTo>
                  <a:pt x="127" y="162"/>
                  <a:pt x="142" y="148"/>
                  <a:pt x="156" y="148"/>
                </a:cubicBezTo>
                <a:cubicBezTo>
                  <a:pt x="170" y="148"/>
                  <a:pt x="177" y="155"/>
                  <a:pt x="177" y="162"/>
                </a:cubicBezTo>
                <a:cubicBezTo>
                  <a:pt x="212" y="198"/>
                  <a:pt x="212" y="198"/>
                  <a:pt x="212" y="198"/>
                </a:cubicBezTo>
                <a:cubicBezTo>
                  <a:pt x="212" y="28"/>
                  <a:pt x="212" y="28"/>
                  <a:pt x="212" y="28"/>
                </a:cubicBezTo>
                <a:cubicBezTo>
                  <a:pt x="212" y="14"/>
                  <a:pt x="227" y="0"/>
                  <a:pt x="241" y="0"/>
                </a:cubicBezTo>
                <a:cubicBezTo>
                  <a:pt x="262" y="0"/>
                  <a:pt x="269" y="14"/>
                  <a:pt x="269" y="28"/>
                </a:cubicBezTo>
                <a:cubicBezTo>
                  <a:pt x="269" y="198"/>
                  <a:pt x="269" y="198"/>
                  <a:pt x="269" y="198"/>
                </a:cubicBezTo>
                <a:cubicBezTo>
                  <a:pt x="304" y="162"/>
                  <a:pt x="304" y="162"/>
                  <a:pt x="304" y="162"/>
                </a:cubicBezTo>
                <a:cubicBezTo>
                  <a:pt x="311" y="155"/>
                  <a:pt x="318" y="148"/>
                  <a:pt x="325" y="148"/>
                </a:cubicBezTo>
                <a:cubicBezTo>
                  <a:pt x="347" y="148"/>
                  <a:pt x="354" y="162"/>
                  <a:pt x="354" y="176"/>
                </a:cubicBezTo>
                <a:cubicBezTo>
                  <a:pt x="354" y="184"/>
                  <a:pt x="354" y="191"/>
                  <a:pt x="347" y="198"/>
                </a:cubicBezTo>
                <a:close/>
              </a:path>
            </a:pathLst>
          </a:custGeom>
          <a:solidFill>
            <a:srgbClr val="FFFFFF"/>
          </a:solidFill>
          <a:ln>
            <a:noFill/>
          </a:ln>
        </p:spPr>
        <p:txBody>
          <a:bodyPr wrap="none" anchor="ctr"/>
          <a:lstStyle/>
          <a:p>
            <a:endParaRPr lang="en-US" sz="900"/>
          </a:p>
        </p:txBody>
      </p:sp>
      <p:sp>
        <p:nvSpPr>
          <p:cNvPr id="22" name="Shape 2686">
            <a:extLst>
              <a:ext uri="{FF2B5EF4-FFF2-40B4-BE49-F238E27FC236}">
                <a16:creationId xmlns:a16="http://schemas.microsoft.com/office/drawing/2014/main" id="{F0ADEEDF-198E-754E-A9A4-7830017BFB52}"/>
              </a:ext>
            </a:extLst>
          </p:cNvPr>
          <p:cNvSpPr/>
          <p:nvPr/>
        </p:nvSpPr>
        <p:spPr>
          <a:xfrm>
            <a:off x="4341466" y="332697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7673"/>
                </a:moveTo>
                <a:cubicBezTo>
                  <a:pt x="20618" y="18215"/>
                  <a:pt x="20178" y="18655"/>
                  <a:pt x="19636" y="18655"/>
                </a:cubicBezTo>
                <a:lnTo>
                  <a:pt x="19636" y="14727"/>
                </a:lnTo>
                <a:cubicBezTo>
                  <a:pt x="20178" y="14727"/>
                  <a:pt x="20618" y="15167"/>
                  <a:pt x="20618" y="15709"/>
                </a:cubicBezTo>
                <a:cubicBezTo>
                  <a:pt x="20618" y="15709"/>
                  <a:pt x="20618" y="17673"/>
                  <a:pt x="20618" y="17673"/>
                </a:cubicBezTo>
                <a:close/>
                <a:moveTo>
                  <a:pt x="18655" y="19145"/>
                </a:moveTo>
                <a:cubicBezTo>
                  <a:pt x="18655" y="19959"/>
                  <a:pt x="17995" y="20618"/>
                  <a:pt x="17182" y="20618"/>
                </a:cubicBezTo>
                <a:cubicBezTo>
                  <a:pt x="16368" y="20618"/>
                  <a:pt x="15709" y="19959"/>
                  <a:pt x="15709" y="19145"/>
                </a:cubicBezTo>
                <a:lnTo>
                  <a:pt x="15709" y="14236"/>
                </a:lnTo>
                <a:cubicBezTo>
                  <a:pt x="15709" y="13424"/>
                  <a:pt x="16368" y="12764"/>
                  <a:pt x="17182" y="12764"/>
                </a:cubicBezTo>
                <a:cubicBezTo>
                  <a:pt x="17995" y="12764"/>
                  <a:pt x="18655" y="13424"/>
                  <a:pt x="18655" y="14236"/>
                </a:cubicBezTo>
                <a:cubicBezTo>
                  <a:pt x="18655" y="14236"/>
                  <a:pt x="18655" y="19145"/>
                  <a:pt x="18655" y="19145"/>
                </a:cubicBezTo>
                <a:close/>
                <a:moveTo>
                  <a:pt x="4418" y="12764"/>
                </a:moveTo>
                <a:cubicBezTo>
                  <a:pt x="5231" y="12764"/>
                  <a:pt x="5891" y="13424"/>
                  <a:pt x="5891" y="14236"/>
                </a:cubicBezTo>
                <a:lnTo>
                  <a:pt x="5891" y="19145"/>
                </a:lnTo>
                <a:cubicBezTo>
                  <a:pt x="5891" y="19959"/>
                  <a:pt x="5231" y="20618"/>
                  <a:pt x="4418" y="20618"/>
                </a:cubicBezTo>
                <a:cubicBezTo>
                  <a:pt x="3605" y="20618"/>
                  <a:pt x="2945" y="19959"/>
                  <a:pt x="2945" y="19145"/>
                </a:cubicBezTo>
                <a:lnTo>
                  <a:pt x="2945" y="14236"/>
                </a:lnTo>
                <a:cubicBezTo>
                  <a:pt x="2945" y="13424"/>
                  <a:pt x="3605" y="12764"/>
                  <a:pt x="4418" y="12764"/>
                </a:cubicBezTo>
                <a:moveTo>
                  <a:pt x="1964" y="18655"/>
                </a:moveTo>
                <a:cubicBezTo>
                  <a:pt x="1422" y="18655"/>
                  <a:pt x="982" y="18215"/>
                  <a:pt x="982" y="17673"/>
                </a:cubicBezTo>
                <a:lnTo>
                  <a:pt x="982" y="15709"/>
                </a:lnTo>
                <a:cubicBezTo>
                  <a:pt x="982" y="15167"/>
                  <a:pt x="1422" y="14727"/>
                  <a:pt x="1964" y="14727"/>
                </a:cubicBezTo>
                <a:cubicBezTo>
                  <a:pt x="1964" y="14727"/>
                  <a:pt x="1964" y="18655"/>
                  <a:pt x="1964" y="18655"/>
                </a:cubicBezTo>
                <a:close/>
                <a:moveTo>
                  <a:pt x="19636" y="13745"/>
                </a:moveTo>
                <a:lnTo>
                  <a:pt x="19636" y="5891"/>
                </a:lnTo>
                <a:cubicBezTo>
                  <a:pt x="19636" y="2638"/>
                  <a:pt x="16999" y="0"/>
                  <a:pt x="13745" y="0"/>
                </a:cubicBezTo>
                <a:lnTo>
                  <a:pt x="7855" y="0"/>
                </a:lnTo>
                <a:cubicBezTo>
                  <a:pt x="4601" y="0"/>
                  <a:pt x="1964" y="2638"/>
                  <a:pt x="1964" y="5891"/>
                </a:cubicBezTo>
                <a:lnTo>
                  <a:pt x="1964" y="13745"/>
                </a:lnTo>
                <a:cubicBezTo>
                  <a:pt x="879" y="13745"/>
                  <a:pt x="0" y="14625"/>
                  <a:pt x="0" y="15709"/>
                </a:cubicBezTo>
                <a:lnTo>
                  <a:pt x="0" y="17673"/>
                </a:lnTo>
                <a:cubicBezTo>
                  <a:pt x="0" y="18757"/>
                  <a:pt x="879" y="19636"/>
                  <a:pt x="1964" y="19636"/>
                </a:cubicBezTo>
                <a:lnTo>
                  <a:pt x="2013" y="19636"/>
                </a:lnTo>
                <a:cubicBezTo>
                  <a:pt x="2241" y="20757"/>
                  <a:pt x="3231" y="21600"/>
                  <a:pt x="4418" y="21600"/>
                </a:cubicBezTo>
                <a:cubicBezTo>
                  <a:pt x="5774" y="21600"/>
                  <a:pt x="6873" y="20501"/>
                  <a:pt x="6873" y="19145"/>
                </a:cubicBezTo>
                <a:lnTo>
                  <a:pt x="6873" y="14236"/>
                </a:lnTo>
                <a:cubicBezTo>
                  <a:pt x="6873" y="12881"/>
                  <a:pt x="5774" y="11782"/>
                  <a:pt x="4418" y="11782"/>
                </a:cubicBezTo>
                <a:cubicBezTo>
                  <a:pt x="3863" y="11782"/>
                  <a:pt x="3357" y="11973"/>
                  <a:pt x="2945" y="12284"/>
                </a:cubicBezTo>
                <a:lnTo>
                  <a:pt x="2945" y="5891"/>
                </a:lnTo>
                <a:cubicBezTo>
                  <a:pt x="2945" y="3180"/>
                  <a:pt x="5144" y="982"/>
                  <a:pt x="7855" y="982"/>
                </a:cubicBezTo>
                <a:lnTo>
                  <a:pt x="13745" y="982"/>
                </a:lnTo>
                <a:cubicBezTo>
                  <a:pt x="16456" y="982"/>
                  <a:pt x="18655" y="3180"/>
                  <a:pt x="18655" y="5891"/>
                </a:cubicBezTo>
                <a:lnTo>
                  <a:pt x="18655" y="12284"/>
                </a:lnTo>
                <a:cubicBezTo>
                  <a:pt x="18243" y="11973"/>
                  <a:pt x="17737" y="11782"/>
                  <a:pt x="17182" y="11782"/>
                </a:cubicBezTo>
                <a:cubicBezTo>
                  <a:pt x="15826" y="11782"/>
                  <a:pt x="14727" y="12881"/>
                  <a:pt x="14727" y="14236"/>
                </a:cubicBezTo>
                <a:lnTo>
                  <a:pt x="14727" y="19145"/>
                </a:lnTo>
                <a:cubicBezTo>
                  <a:pt x="14727" y="20501"/>
                  <a:pt x="15826" y="21600"/>
                  <a:pt x="17182" y="21600"/>
                </a:cubicBezTo>
                <a:cubicBezTo>
                  <a:pt x="18369" y="21600"/>
                  <a:pt x="19359" y="20757"/>
                  <a:pt x="19587" y="19636"/>
                </a:cubicBezTo>
                <a:lnTo>
                  <a:pt x="19636" y="19636"/>
                </a:lnTo>
                <a:cubicBezTo>
                  <a:pt x="20721" y="19636"/>
                  <a:pt x="21600" y="18757"/>
                  <a:pt x="21600" y="17673"/>
                </a:cubicBezTo>
                <a:lnTo>
                  <a:pt x="21600" y="15709"/>
                </a:lnTo>
                <a:cubicBezTo>
                  <a:pt x="21600" y="14625"/>
                  <a:pt x="20721" y="13745"/>
                  <a:pt x="19636" y="137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3" name="Freeform 114">
            <a:extLst>
              <a:ext uri="{FF2B5EF4-FFF2-40B4-BE49-F238E27FC236}">
                <a16:creationId xmlns:a16="http://schemas.microsoft.com/office/drawing/2014/main" id="{65ACE793-CB73-C048-8A19-FD471210A86C}"/>
              </a:ext>
            </a:extLst>
          </p:cNvPr>
          <p:cNvSpPr>
            <a:spLocks noChangeArrowheads="1"/>
          </p:cNvSpPr>
          <p:nvPr/>
        </p:nvSpPr>
        <p:spPr bwMode="auto">
          <a:xfrm>
            <a:off x="4337234" y="4287109"/>
            <a:ext cx="287792" cy="289983"/>
          </a:xfrm>
          <a:custGeom>
            <a:avLst/>
            <a:gdLst>
              <a:gd name="T0" fmla="*/ 39230934 w 601"/>
              <a:gd name="T1" fmla="*/ 78441997 h 602"/>
              <a:gd name="T2" fmla="*/ 39230934 w 601"/>
              <a:gd name="T3" fmla="*/ 78441997 h 602"/>
              <a:gd name="T4" fmla="*/ 0 w 601"/>
              <a:gd name="T5" fmla="*/ 38763987 h 602"/>
              <a:gd name="T6" fmla="*/ 39230934 w 601"/>
              <a:gd name="T7" fmla="*/ 0 h 602"/>
              <a:gd name="T8" fmla="*/ 77429787 w 601"/>
              <a:gd name="T9" fmla="*/ 38763987 h 602"/>
              <a:gd name="T10" fmla="*/ 39230934 w 601"/>
              <a:gd name="T11" fmla="*/ 78441997 h 602"/>
              <a:gd name="T12" fmla="*/ 39230934 w 601"/>
              <a:gd name="T13" fmla="*/ 7439717 h 602"/>
              <a:gd name="T14" fmla="*/ 39230934 w 601"/>
              <a:gd name="T15" fmla="*/ 7439717 h 602"/>
              <a:gd name="T16" fmla="*/ 7226723 w 601"/>
              <a:gd name="T17" fmla="*/ 38763987 h 602"/>
              <a:gd name="T18" fmla="*/ 39230934 w 601"/>
              <a:gd name="T19" fmla="*/ 71002280 h 602"/>
              <a:gd name="T20" fmla="*/ 70203064 w 601"/>
              <a:gd name="T21" fmla="*/ 38763987 h 602"/>
              <a:gd name="T22" fmla="*/ 39230934 w 601"/>
              <a:gd name="T23" fmla="*/ 7439717 h 602"/>
              <a:gd name="T24" fmla="*/ 50071198 w 601"/>
              <a:gd name="T25" fmla="*/ 38763987 h 602"/>
              <a:gd name="T26" fmla="*/ 50071198 w 601"/>
              <a:gd name="T27" fmla="*/ 38763987 h 602"/>
              <a:gd name="T28" fmla="*/ 47361132 w 601"/>
              <a:gd name="T29" fmla="*/ 37850325 h 602"/>
              <a:gd name="T30" fmla="*/ 47361132 w 601"/>
              <a:gd name="T31" fmla="*/ 37850325 h 602"/>
              <a:gd name="T32" fmla="*/ 42844475 w 601"/>
              <a:gd name="T33" fmla="*/ 32368713 h 602"/>
              <a:gd name="T34" fmla="*/ 42844475 w 601"/>
              <a:gd name="T35" fmla="*/ 55339965 h 602"/>
              <a:gd name="T36" fmla="*/ 39230934 w 601"/>
              <a:gd name="T37" fmla="*/ 59125033 h 602"/>
              <a:gd name="T38" fmla="*/ 35488787 w 601"/>
              <a:gd name="T39" fmla="*/ 55339965 h 602"/>
              <a:gd name="T40" fmla="*/ 35488787 w 601"/>
              <a:gd name="T41" fmla="*/ 32368713 h 602"/>
              <a:gd name="T42" fmla="*/ 30971771 w 601"/>
              <a:gd name="T43" fmla="*/ 37850325 h 602"/>
              <a:gd name="T44" fmla="*/ 30971771 w 601"/>
              <a:gd name="T45" fmla="*/ 37850325 h 602"/>
              <a:gd name="T46" fmla="*/ 28261705 w 601"/>
              <a:gd name="T47" fmla="*/ 38763987 h 602"/>
              <a:gd name="T48" fmla="*/ 24519558 w 601"/>
              <a:gd name="T49" fmla="*/ 35109700 h 602"/>
              <a:gd name="T50" fmla="*/ 25422674 w 601"/>
              <a:gd name="T51" fmla="*/ 33282375 h 602"/>
              <a:gd name="T52" fmla="*/ 25422674 w 601"/>
              <a:gd name="T53" fmla="*/ 33282375 h 602"/>
              <a:gd name="T54" fmla="*/ 36391903 w 601"/>
              <a:gd name="T55" fmla="*/ 20361046 h 602"/>
              <a:gd name="T56" fmla="*/ 36391903 w 601"/>
              <a:gd name="T57" fmla="*/ 20361046 h 602"/>
              <a:gd name="T58" fmla="*/ 39230934 w 601"/>
              <a:gd name="T59" fmla="*/ 19447384 h 602"/>
              <a:gd name="T60" fmla="*/ 41941000 w 601"/>
              <a:gd name="T61" fmla="*/ 20361046 h 602"/>
              <a:gd name="T62" fmla="*/ 41941000 w 601"/>
              <a:gd name="T63" fmla="*/ 20361046 h 602"/>
              <a:gd name="T64" fmla="*/ 52910229 w 601"/>
              <a:gd name="T65" fmla="*/ 33282375 h 602"/>
              <a:gd name="T66" fmla="*/ 52910229 w 601"/>
              <a:gd name="T67" fmla="*/ 33282375 h 602"/>
              <a:gd name="T68" fmla="*/ 53813704 w 601"/>
              <a:gd name="T69" fmla="*/ 35109700 h 602"/>
              <a:gd name="T70" fmla="*/ 50071198 w 601"/>
              <a:gd name="T71" fmla="*/ 38763987 h 602"/>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1" h="602">
                <a:moveTo>
                  <a:pt x="304" y="601"/>
                </a:moveTo>
                <a:lnTo>
                  <a:pt x="304" y="601"/>
                </a:lnTo>
                <a:cubicBezTo>
                  <a:pt x="134" y="601"/>
                  <a:pt x="0" y="467"/>
                  <a:pt x="0" y="297"/>
                </a:cubicBezTo>
                <a:cubicBezTo>
                  <a:pt x="0" y="135"/>
                  <a:pt x="134" y="0"/>
                  <a:pt x="304" y="0"/>
                </a:cubicBezTo>
                <a:cubicBezTo>
                  <a:pt x="466" y="0"/>
                  <a:pt x="600" y="135"/>
                  <a:pt x="600" y="297"/>
                </a:cubicBezTo>
                <a:cubicBezTo>
                  <a:pt x="600" y="467"/>
                  <a:pt x="466" y="601"/>
                  <a:pt x="304" y="601"/>
                </a:cubicBezTo>
                <a:close/>
                <a:moveTo>
                  <a:pt x="304" y="57"/>
                </a:moveTo>
                <a:lnTo>
                  <a:pt x="304" y="57"/>
                </a:lnTo>
                <a:cubicBezTo>
                  <a:pt x="169" y="57"/>
                  <a:pt x="56" y="163"/>
                  <a:pt x="56" y="297"/>
                </a:cubicBezTo>
                <a:cubicBezTo>
                  <a:pt x="56" y="431"/>
                  <a:pt x="169" y="544"/>
                  <a:pt x="304" y="544"/>
                </a:cubicBezTo>
                <a:cubicBezTo>
                  <a:pt x="438" y="544"/>
                  <a:pt x="544" y="431"/>
                  <a:pt x="544" y="297"/>
                </a:cubicBezTo>
                <a:cubicBezTo>
                  <a:pt x="544" y="163"/>
                  <a:pt x="438" y="57"/>
                  <a:pt x="304" y="57"/>
                </a:cubicBezTo>
                <a:close/>
                <a:moveTo>
                  <a:pt x="388" y="297"/>
                </a:moveTo>
                <a:lnTo>
                  <a:pt x="388" y="297"/>
                </a:lnTo>
                <a:cubicBezTo>
                  <a:pt x="374" y="297"/>
                  <a:pt x="367" y="297"/>
                  <a:pt x="367" y="290"/>
                </a:cubicBezTo>
                <a:cubicBezTo>
                  <a:pt x="332" y="248"/>
                  <a:pt x="332" y="248"/>
                  <a:pt x="332" y="248"/>
                </a:cubicBezTo>
                <a:cubicBezTo>
                  <a:pt x="332" y="424"/>
                  <a:pt x="332" y="424"/>
                  <a:pt x="332" y="424"/>
                </a:cubicBezTo>
                <a:cubicBezTo>
                  <a:pt x="332" y="438"/>
                  <a:pt x="318" y="453"/>
                  <a:pt x="304" y="453"/>
                </a:cubicBezTo>
                <a:cubicBezTo>
                  <a:pt x="282" y="453"/>
                  <a:pt x="275" y="438"/>
                  <a:pt x="275" y="424"/>
                </a:cubicBezTo>
                <a:cubicBezTo>
                  <a:pt x="275" y="248"/>
                  <a:pt x="275" y="248"/>
                  <a:pt x="275" y="248"/>
                </a:cubicBezTo>
                <a:cubicBezTo>
                  <a:pt x="240" y="290"/>
                  <a:pt x="240" y="290"/>
                  <a:pt x="240" y="290"/>
                </a:cubicBezTo>
                <a:cubicBezTo>
                  <a:pt x="233" y="297"/>
                  <a:pt x="226" y="297"/>
                  <a:pt x="219" y="297"/>
                </a:cubicBezTo>
                <a:cubicBezTo>
                  <a:pt x="197" y="297"/>
                  <a:pt x="190" y="290"/>
                  <a:pt x="190" y="269"/>
                </a:cubicBezTo>
                <a:cubicBezTo>
                  <a:pt x="190" y="262"/>
                  <a:pt x="190" y="255"/>
                  <a:pt x="197" y="255"/>
                </a:cubicBezTo>
                <a:cubicBezTo>
                  <a:pt x="282" y="156"/>
                  <a:pt x="282" y="156"/>
                  <a:pt x="282" y="156"/>
                </a:cubicBezTo>
                <a:cubicBezTo>
                  <a:pt x="282" y="156"/>
                  <a:pt x="289" y="149"/>
                  <a:pt x="304" y="149"/>
                </a:cubicBezTo>
                <a:cubicBezTo>
                  <a:pt x="311" y="149"/>
                  <a:pt x="318" y="156"/>
                  <a:pt x="325" y="156"/>
                </a:cubicBezTo>
                <a:cubicBezTo>
                  <a:pt x="410" y="255"/>
                  <a:pt x="410" y="255"/>
                  <a:pt x="410" y="255"/>
                </a:cubicBezTo>
                <a:cubicBezTo>
                  <a:pt x="410" y="255"/>
                  <a:pt x="417" y="262"/>
                  <a:pt x="417" y="269"/>
                </a:cubicBezTo>
                <a:cubicBezTo>
                  <a:pt x="417" y="290"/>
                  <a:pt x="402" y="297"/>
                  <a:pt x="388" y="297"/>
                </a:cubicBezTo>
                <a:close/>
              </a:path>
            </a:pathLst>
          </a:custGeom>
          <a:solidFill>
            <a:srgbClr val="FFFFFF"/>
          </a:solidFill>
          <a:ln>
            <a:noFill/>
          </a:ln>
        </p:spPr>
        <p:txBody>
          <a:bodyPr wrap="none" anchor="ctr"/>
          <a:lstStyle/>
          <a:p>
            <a:endParaRPr lang="en-US" sz="900"/>
          </a:p>
        </p:txBody>
      </p:sp>
      <p:sp>
        <p:nvSpPr>
          <p:cNvPr id="24" name="Freeform 110">
            <a:extLst>
              <a:ext uri="{FF2B5EF4-FFF2-40B4-BE49-F238E27FC236}">
                <a16:creationId xmlns:a16="http://schemas.microsoft.com/office/drawing/2014/main" id="{9009BBE7-2CE8-F143-8045-D2D6AE818B82}"/>
              </a:ext>
            </a:extLst>
          </p:cNvPr>
          <p:cNvSpPr>
            <a:spLocks noChangeArrowheads="1"/>
          </p:cNvSpPr>
          <p:nvPr/>
        </p:nvSpPr>
        <p:spPr bwMode="auto">
          <a:xfrm>
            <a:off x="4343583" y="5204734"/>
            <a:ext cx="277211" cy="224366"/>
          </a:xfrm>
          <a:custGeom>
            <a:avLst/>
            <a:gdLst>
              <a:gd name="T0" fmla="*/ 444 w 462"/>
              <a:gd name="T1" fmla="*/ 9 h 373"/>
              <a:gd name="T2" fmla="*/ 444 w 462"/>
              <a:gd name="T3" fmla="*/ 9 h 373"/>
              <a:gd name="T4" fmla="*/ 9 w 462"/>
              <a:gd name="T5" fmla="*/ 160 h 373"/>
              <a:gd name="T6" fmla="*/ 9 w 462"/>
              <a:gd name="T7" fmla="*/ 169 h 373"/>
              <a:gd name="T8" fmla="*/ 98 w 462"/>
              <a:gd name="T9" fmla="*/ 213 h 373"/>
              <a:gd name="T10" fmla="*/ 98 w 462"/>
              <a:gd name="T11" fmla="*/ 213 h 373"/>
              <a:gd name="T12" fmla="*/ 160 w 462"/>
              <a:gd name="T13" fmla="*/ 230 h 373"/>
              <a:gd name="T14" fmla="*/ 434 w 462"/>
              <a:gd name="T15" fmla="*/ 35 h 373"/>
              <a:gd name="T16" fmla="*/ 434 w 462"/>
              <a:gd name="T17" fmla="*/ 35 h 373"/>
              <a:gd name="T18" fmla="*/ 240 w 462"/>
              <a:gd name="T19" fmla="*/ 248 h 373"/>
              <a:gd name="T20" fmla="*/ 240 w 462"/>
              <a:gd name="T21" fmla="*/ 248 h 373"/>
              <a:gd name="T22" fmla="*/ 231 w 462"/>
              <a:gd name="T23" fmla="*/ 257 h 373"/>
              <a:gd name="T24" fmla="*/ 240 w 462"/>
              <a:gd name="T25" fmla="*/ 266 h 373"/>
              <a:gd name="T26" fmla="*/ 240 w 462"/>
              <a:gd name="T27" fmla="*/ 266 h 373"/>
              <a:gd name="T28" fmla="*/ 363 w 462"/>
              <a:gd name="T29" fmla="*/ 337 h 373"/>
              <a:gd name="T30" fmla="*/ 390 w 462"/>
              <a:gd name="T31" fmla="*/ 328 h 373"/>
              <a:gd name="T32" fmla="*/ 461 w 462"/>
              <a:gd name="T33" fmla="*/ 18 h 373"/>
              <a:gd name="T34" fmla="*/ 444 w 462"/>
              <a:gd name="T35" fmla="*/ 9 h 373"/>
              <a:gd name="T36" fmla="*/ 160 w 462"/>
              <a:gd name="T37" fmla="*/ 363 h 373"/>
              <a:gd name="T38" fmla="*/ 160 w 462"/>
              <a:gd name="T39" fmla="*/ 363 h 373"/>
              <a:gd name="T40" fmla="*/ 169 w 462"/>
              <a:gd name="T41" fmla="*/ 372 h 373"/>
              <a:gd name="T42" fmla="*/ 240 w 462"/>
              <a:gd name="T43" fmla="*/ 310 h 373"/>
              <a:gd name="T44" fmla="*/ 160 w 462"/>
              <a:gd name="T45" fmla="*/ 266 h 373"/>
              <a:gd name="T46" fmla="*/ 160 w 462"/>
              <a:gd name="T47" fmla="*/ 363 h 37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62" h="373">
                <a:moveTo>
                  <a:pt x="444" y="9"/>
                </a:moveTo>
                <a:lnTo>
                  <a:pt x="444" y="9"/>
                </a:lnTo>
                <a:cubicBezTo>
                  <a:pt x="434" y="9"/>
                  <a:pt x="18" y="160"/>
                  <a:pt x="9" y="160"/>
                </a:cubicBezTo>
                <a:cubicBezTo>
                  <a:pt x="0" y="160"/>
                  <a:pt x="0" y="169"/>
                  <a:pt x="9" y="169"/>
                </a:cubicBezTo>
                <a:cubicBezTo>
                  <a:pt x="18" y="177"/>
                  <a:pt x="98" y="213"/>
                  <a:pt x="98" y="213"/>
                </a:cubicBezTo>
                <a:lnTo>
                  <a:pt x="98" y="213"/>
                </a:lnTo>
                <a:cubicBezTo>
                  <a:pt x="160" y="230"/>
                  <a:pt x="160" y="230"/>
                  <a:pt x="160" y="230"/>
                </a:cubicBezTo>
                <a:cubicBezTo>
                  <a:pt x="160" y="230"/>
                  <a:pt x="425" y="35"/>
                  <a:pt x="434" y="35"/>
                </a:cubicBezTo>
                <a:cubicBezTo>
                  <a:pt x="434" y="26"/>
                  <a:pt x="434" y="35"/>
                  <a:pt x="434" y="35"/>
                </a:cubicBezTo>
                <a:lnTo>
                  <a:pt x="240" y="248"/>
                </a:lnTo>
                <a:lnTo>
                  <a:pt x="240" y="248"/>
                </a:lnTo>
                <a:cubicBezTo>
                  <a:pt x="231" y="257"/>
                  <a:pt x="231" y="257"/>
                  <a:pt x="231" y="257"/>
                </a:cubicBezTo>
                <a:cubicBezTo>
                  <a:pt x="240" y="266"/>
                  <a:pt x="240" y="266"/>
                  <a:pt x="240" y="266"/>
                </a:cubicBezTo>
                <a:lnTo>
                  <a:pt x="240" y="266"/>
                </a:lnTo>
                <a:cubicBezTo>
                  <a:pt x="240" y="266"/>
                  <a:pt x="363" y="328"/>
                  <a:pt x="363" y="337"/>
                </a:cubicBezTo>
                <a:cubicBezTo>
                  <a:pt x="372" y="337"/>
                  <a:pt x="381" y="337"/>
                  <a:pt x="390" y="328"/>
                </a:cubicBezTo>
                <a:cubicBezTo>
                  <a:pt x="390" y="319"/>
                  <a:pt x="461" y="26"/>
                  <a:pt x="461" y="18"/>
                </a:cubicBezTo>
                <a:cubicBezTo>
                  <a:pt x="461" y="9"/>
                  <a:pt x="453" y="0"/>
                  <a:pt x="444" y="9"/>
                </a:cubicBezTo>
                <a:close/>
                <a:moveTo>
                  <a:pt x="160" y="363"/>
                </a:moveTo>
                <a:lnTo>
                  <a:pt x="160" y="363"/>
                </a:lnTo>
                <a:cubicBezTo>
                  <a:pt x="160" y="372"/>
                  <a:pt x="160" y="372"/>
                  <a:pt x="169" y="372"/>
                </a:cubicBezTo>
                <a:cubicBezTo>
                  <a:pt x="169" y="363"/>
                  <a:pt x="240" y="310"/>
                  <a:pt x="240" y="310"/>
                </a:cubicBezTo>
                <a:cubicBezTo>
                  <a:pt x="160" y="266"/>
                  <a:pt x="160" y="266"/>
                  <a:pt x="160" y="266"/>
                </a:cubicBezTo>
                <a:lnTo>
                  <a:pt x="160" y="363"/>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6" name="Textfeld 36">
            <a:extLst>
              <a:ext uri="{FF2B5EF4-FFF2-40B4-BE49-F238E27FC236}">
                <a16:creationId xmlns:a16="http://schemas.microsoft.com/office/drawing/2014/main" id="{4D6D284B-D204-754B-9DF6-AC6CF79F70D9}"/>
              </a:ext>
            </a:extLst>
          </p:cNvPr>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pic>
        <p:nvPicPr>
          <p:cNvPr id="3" name="Picture 2" descr="A tablet and phone with a screen showing a screen showing a person and a phone&#10;&#10;Description automatically generated">
            <a:extLst>
              <a:ext uri="{FF2B5EF4-FFF2-40B4-BE49-F238E27FC236}">
                <a16:creationId xmlns:a16="http://schemas.microsoft.com/office/drawing/2014/main" id="{A9502689-819F-76AD-3BF7-31BD1647DB0C}"/>
              </a:ext>
            </a:extLst>
          </p:cNvPr>
          <p:cNvPicPr>
            <a:picLocks noChangeAspect="1"/>
          </p:cNvPicPr>
          <p:nvPr/>
        </p:nvPicPr>
        <p:blipFill>
          <a:blip r:embed="rId5"/>
          <a:stretch>
            <a:fillRect/>
          </a:stretch>
        </p:blipFill>
        <p:spPr>
          <a:xfrm>
            <a:off x="4598575" y="192106"/>
            <a:ext cx="6673922" cy="6549070"/>
          </a:xfrm>
          <a:prstGeom prst="rect">
            <a:avLst/>
          </a:prstGeom>
        </p:spPr>
      </p:pic>
    </p:spTree>
    <p:extLst>
      <p:ext uri="{BB962C8B-B14F-4D97-AF65-F5344CB8AC3E}">
        <p14:creationId xmlns:p14="http://schemas.microsoft.com/office/powerpoint/2010/main" val="67519051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36" name="Gerader Verbinder 35"/>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6" name="Textfeld 25"/>
          <p:cNvSpPr txBox="1"/>
          <p:nvPr/>
        </p:nvSpPr>
        <p:spPr>
          <a:xfrm>
            <a:off x="1133916" y="2690336"/>
            <a:ext cx="2700579" cy="1477328"/>
          </a:xfrm>
          <a:prstGeom prst="rect">
            <a:avLst/>
          </a:prstGeom>
          <a:noFill/>
        </p:spPr>
        <p:txBody>
          <a:bodyPr wrap="square" rtlCol="0">
            <a:spAutoFit/>
          </a:bodyPr>
          <a:lstStyle/>
          <a:p>
            <a:r>
              <a:rPr lang="en-US" sz="4500">
                <a:latin typeface="Arial" panose="020B0604020202020204" pitchFamily="34" charset="0"/>
                <a:ea typeface="Aktiv Grotesk" panose="020B0504020202020204" pitchFamily="34" charset="0"/>
                <a:cs typeface="Arial" panose="020B0604020202020204" pitchFamily="34" charset="0"/>
              </a:rPr>
              <a:t>Key</a:t>
            </a:r>
          </a:p>
          <a:p>
            <a:r>
              <a:rPr lang="en-US" sz="4500">
                <a:latin typeface="Arial" panose="020B0604020202020204" pitchFamily="34" charset="0"/>
                <a:ea typeface="Aktiv Grotesk" panose="020B0504020202020204" pitchFamily="34" charset="0"/>
                <a:cs typeface="Arial" panose="020B0604020202020204" pitchFamily="34" charset="0"/>
              </a:rPr>
              <a:t>Benefits</a:t>
            </a:r>
          </a:p>
        </p:txBody>
      </p:sp>
      <p:sp>
        <p:nvSpPr>
          <p:cNvPr id="37" name="Halber Rahmen 36"/>
          <p:cNvSpPr/>
          <p:nvPr/>
        </p:nvSpPr>
        <p:spPr>
          <a:xfrm rot="5400000">
            <a:off x="3834496"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pic>
        <p:nvPicPr>
          <p:cNvPr id="40" name="Picture 39">
            <a:extLst>
              <a:ext uri="{FF2B5EF4-FFF2-40B4-BE49-F238E27FC236}">
                <a16:creationId xmlns:a16="http://schemas.microsoft.com/office/drawing/2014/main" id="{9C001229-6FA6-6F4B-9BB1-37E4E08F069B}"/>
              </a:ext>
            </a:extLst>
          </p:cNvPr>
          <p:cNvPicPr>
            <a:picLocks noChangeAspect="1"/>
          </p:cNvPicPr>
          <p:nvPr/>
        </p:nvPicPr>
        <p:blipFill>
          <a:blip r:embed="rId3"/>
          <a:srcRect/>
          <a:stretch/>
        </p:blipFill>
        <p:spPr>
          <a:xfrm>
            <a:off x="407765" y="346571"/>
            <a:ext cx="297322" cy="339016"/>
          </a:xfrm>
          <a:prstGeom prst="rect">
            <a:avLst/>
          </a:prstGeom>
        </p:spPr>
      </p:pic>
      <p:cxnSp>
        <p:nvCxnSpPr>
          <p:cNvPr id="41" name="Gerader Verbinder 39">
            <a:extLst>
              <a:ext uri="{FF2B5EF4-FFF2-40B4-BE49-F238E27FC236}">
                <a16:creationId xmlns:a16="http://schemas.microsoft.com/office/drawing/2014/main" id="{7F55BCDA-0A57-A74B-957F-6419FE64CD20}"/>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
        <p:nvSpPr>
          <p:cNvPr id="30" name="Shape 613">
            <a:extLst>
              <a:ext uri="{FF2B5EF4-FFF2-40B4-BE49-F238E27FC236}">
                <a16:creationId xmlns:a16="http://schemas.microsoft.com/office/drawing/2014/main" id="{AE6D147C-9F31-8F46-BDF9-2864126D659B}"/>
              </a:ext>
            </a:extLst>
          </p:cNvPr>
          <p:cNvSpPr/>
          <p:nvPr/>
        </p:nvSpPr>
        <p:spPr>
          <a:xfrm>
            <a:off x="5389519" y="1484985"/>
            <a:ext cx="5668565" cy="400092"/>
          </a:xfrm>
          <a:prstGeom prst="rect">
            <a:avLst/>
          </a:prstGeom>
          <a:noFill/>
          <a:ln>
            <a:noFill/>
          </a:ln>
          <a:effectLst/>
        </p:spPr>
        <p:txBody>
          <a:bodyPr lIns="91412" tIns="45700" rIns="91412" bIns="45700" anchor="ctr" anchorCtr="0">
            <a:noAutofit/>
          </a:bodyPr>
          <a:lstStyle/>
          <a:p>
            <a:pPr>
              <a:lnSpc>
                <a:spcPct val="130000"/>
              </a:lnSpc>
              <a:buSzPct val="25000"/>
            </a:pPr>
            <a:r>
              <a:rPr lang="en-US" sz="1200" dirty="0">
                <a:latin typeface="Arial" panose="020B0604020202020204" pitchFamily="34" charset="0"/>
                <a:ea typeface="Aktiv Grotesk" panose="020B0504020202020204" pitchFamily="34" charset="0"/>
                <a:cs typeface="Arial" panose="020B0604020202020204" pitchFamily="34" charset="0"/>
                <a:sym typeface="Roboto"/>
              </a:rPr>
              <a:t>Assist group leaders in facilitating studies using biblically aligned content.</a:t>
            </a:r>
          </a:p>
          <a:p>
            <a:pPr>
              <a:lnSpc>
                <a:spcPct val="130000"/>
              </a:lnSpc>
              <a:buSzPct val="25000"/>
            </a:pPr>
            <a:endParaRPr lang="en-US" sz="1200" dirty="0">
              <a:latin typeface="Arial" panose="020B0604020202020204" pitchFamily="34" charset="0"/>
              <a:ea typeface="Aktiv Grotesk" panose="020B0504020202020204" pitchFamily="34" charset="0"/>
              <a:cs typeface="Arial" panose="020B0604020202020204" pitchFamily="34" charset="0"/>
              <a:sym typeface="Roboto"/>
            </a:endParaRPr>
          </a:p>
        </p:txBody>
      </p:sp>
      <p:sp>
        <p:nvSpPr>
          <p:cNvPr id="31" name="Shape 614">
            <a:extLst>
              <a:ext uri="{FF2B5EF4-FFF2-40B4-BE49-F238E27FC236}">
                <a16:creationId xmlns:a16="http://schemas.microsoft.com/office/drawing/2014/main" id="{E2D5582D-A5C0-D942-8D9E-7A65AFD7BCAB}"/>
              </a:ext>
            </a:extLst>
          </p:cNvPr>
          <p:cNvSpPr/>
          <p:nvPr/>
        </p:nvSpPr>
        <p:spPr>
          <a:xfrm>
            <a:off x="5389517" y="1114404"/>
            <a:ext cx="4532242" cy="400091"/>
          </a:xfrm>
          <a:prstGeom prst="rect">
            <a:avLst/>
          </a:prstGeom>
          <a:noFill/>
          <a:ln>
            <a:noFill/>
          </a:ln>
          <a:effectLst/>
        </p:spPr>
        <p:txBody>
          <a:bodyPr lIns="91412" tIns="45700" rIns="91412" bIns="45700" anchor="ctr" anchorCtr="0">
            <a:noAutofit/>
          </a:bodyPr>
          <a:lstStyle/>
          <a:p>
            <a:pPr>
              <a:lnSpc>
                <a:spcPct val="130000"/>
              </a:lnSpc>
              <a:buSzPct val="25000"/>
            </a:pPr>
            <a:r>
              <a:rPr lang="en-US" dirty="0">
                <a:latin typeface="Arial" panose="020B0604020202020204" pitchFamily="34" charset="0"/>
                <a:ea typeface="Aktiv Grotesk" panose="020B0504020202020204" pitchFamily="34" charset="0"/>
                <a:cs typeface="Arial" panose="020B0604020202020204" pitchFamily="34" charset="0"/>
                <a:sym typeface="Roboto"/>
              </a:rPr>
              <a:t>Supports Small Group Studies</a:t>
            </a:r>
          </a:p>
        </p:txBody>
      </p:sp>
      <p:sp>
        <p:nvSpPr>
          <p:cNvPr id="43" name="Shape 613">
            <a:extLst>
              <a:ext uri="{FF2B5EF4-FFF2-40B4-BE49-F238E27FC236}">
                <a16:creationId xmlns:a16="http://schemas.microsoft.com/office/drawing/2014/main" id="{56F50A70-292E-5A4D-90C5-283E7B220E81}"/>
              </a:ext>
            </a:extLst>
          </p:cNvPr>
          <p:cNvSpPr/>
          <p:nvPr/>
        </p:nvSpPr>
        <p:spPr>
          <a:xfrm>
            <a:off x="5389519" y="2497693"/>
            <a:ext cx="5668565" cy="400092"/>
          </a:xfrm>
          <a:prstGeom prst="rect">
            <a:avLst/>
          </a:prstGeom>
          <a:noFill/>
          <a:ln>
            <a:noFill/>
          </a:ln>
          <a:effectLst/>
        </p:spPr>
        <p:txBody>
          <a:bodyPr lIns="91412" tIns="45700" rIns="91412" bIns="45700" anchor="ctr" anchorCtr="0">
            <a:noAutofit/>
          </a:bodyPr>
          <a:lstStyle/>
          <a:p>
            <a:pPr>
              <a:lnSpc>
                <a:spcPct val="130000"/>
              </a:lnSpc>
              <a:buSzPct val="25000"/>
            </a:pPr>
            <a:r>
              <a:rPr lang="en-US" sz="1200" dirty="0">
                <a:latin typeface="Arial" panose="020B0604020202020204" pitchFamily="34" charset="0"/>
                <a:ea typeface="Aktiv Grotesk" panose="020B0504020202020204" pitchFamily="34" charset="0"/>
                <a:cs typeface="Arial" panose="020B0604020202020204" pitchFamily="34" charset="0"/>
                <a:sym typeface="Roboto"/>
              </a:rPr>
              <a:t>Free up church leaders with more time to focus on other ministry activities.</a:t>
            </a:r>
          </a:p>
          <a:p>
            <a:pPr>
              <a:lnSpc>
                <a:spcPct val="130000"/>
              </a:lnSpc>
              <a:buSzPct val="25000"/>
            </a:pPr>
            <a:endParaRPr lang="en-US" sz="1200" dirty="0">
              <a:latin typeface="Arial" panose="020B0604020202020204" pitchFamily="34" charset="0"/>
              <a:ea typeface="Aktiv Grotesk" panose="020B0504020202020204" pitchFamily="34" charset="0"/>
              <a:cs typeface="Arial" panose="020B0604020202020204" pitchFamily="34" charset="0"/>
              <a:sym typeface="Roboto"/>
            </a:endParaRPr>
          </a:p>
        </p:txBody>
      </p:sp>
      <p:sp>
        <p:nvSpPr>
          <p:cNvPr id="44" name="Shape 614">
            <a:extLst>
              <a:ext uri="{FF2B5EF4-FFF2-40B4-BE49-F238E27FC236}">
                <a16:creationId xmlns:a16="http://schemas.microsoft.com/office/drawing/2014/main" id="{A7F11BBF-F5AE-2A4A-9A6D-2010DF1DFC7D}"/>
              </a:ext>
            </a:extLst>
          </p:cNvPr>
          <p:cNvSpPr/>
          <p:nvPr/>
        </p:nvSpPr>
        <p:spPr>
          <a:xfrm>
            <a:off x="5389517" y="2127112"/>
            <a:ext cx="4532242" cy="400091"/>
          </a:xfrm>
          <a:prstGeom prst="rect">
            <a:avLst/>
          </a:prstGeom>
          <a:noFill/>
          <a:ln>
            <a:noFill/>
          </a:ln>
          <a:effectLst/>
        </p:spPr>
        <p:txBody>
          <a:bodyPr lIns="91412" tIns="45700" rIns="91412" bIns="45700" anchor="ctr" anchorCtr="0">
            <a:noAutofit/>
          </a:bodyPr>
          <a:lstStyle/>
          <a:p>
            <a:pPr>
              <a:lnSpc>
                <a:spcPct val="130000"/>
              </a:lnSpc>
              <a:buSzPct val="25000"/>
            </a:pPr>
            <a:r>
              <a:rPr lang="en-US" dirty="0">
                <a:latin typeface="Arial" panose="020B0604020202020204" pitchFamily="34" charset="0"/>
                <a:ea typeface="Aktiv Grotesk" panose="020B0504020202020204" pitchFamily="34" charset="0"/>
                <a:cs typeface="Arial" panose="020B0604020202020204" pitchFamily="34" charset="0"/>
                <a:sym typeface="Roboto"/>
              </a:rPr>
              <a:t>Allows for More Ministry Opportunities</a:t>
            </a:r>
          </a:p>
        </p:txBody>
      </p:sp>
      <p:sp>
        <p:nvSpPr>
          <p:cNvPr id="45" name="Shape 613">
            <a:extLst>
              <a:ext uri="{FF2B5EF4-FFF2-40B4-BE49-F238E27FC236}">
                <a16:creationId xmlns:a16="http://schemas.microsoft.com/office/drawing/2014/main" id="{DF40AF9E-4B6B-8C43-8B5D-6A0370AF3D66}"/>
              </a:ext>
            </a:extLst>
          </p:cNvPr>
          <p:cNvSpPr/>
          <p:nvPr/>
        </p:nvSpPr>
        <p:spPr>
          <a:xfrm>
            <a:off x="5389519" y="3510401"/>
            <a:ext cx="5668565" cy="400092"/>
          </a:xfrm>
          <a:prstGeom prst="rect">
            <a:avLst/>
          </a:prstGeom>
          <a:noFill/>
          <a:ln>
            <a:noFill/>
          </a:ln>
          <a:effectLst/>
        </p:spPr>
        <p:txBody>
          <a:bodyPr lIns="91412" tIns="45700" rIns="91412" bIns="45700" anchor="ctr" anchorCtr="0">
            <a:noAutofit/>
          </a:bodyPr>
          <a:lstStyle/>
          <a:p>
            <a:pPr>
              <a:lnSpc>
                <a:spcPct val="130000"/>
              </a:lnSpc>
              <a:buSzPct val="25000"/>
            </a:pPr>
            <a:r>
              <a:rPr lang="en-US" sz="1200" dirty="0">
                <a:latin typeface="Arial" panose="020B0604020202020204" pitchFamily="34" charset="0"/>
                <a:ea typeface="Aktiv Grotesk" panose="020B0504020202020204" pitchFamily="34" charset="0"/>
                <a:cs typeface="Arial" panose="020B0604020202020204" pitchFamily="34" charset="0"/>
                <a:sym typeface="Roboto"/>
              </a:rPr>
              <a:t>Save money and eliminate the need for expensive individual video and print resources.</a:t>
            </a:r>
          </a:p>
        </p:txBody>
      </p:sp>
      <p:sp>
        <p:nvSpPr>
          <p:cNvPr id="46" name="Shape 614">
            <a:extLst>
              <a:ext uri="{FF2B5EF4-FFF2-40B4-BE49-F238E27FC236}">
                <a16:creationId xmlns:a16="http://schemas.microsoft.com/office/drawing/2014/main" id="{C37604E8-4AEB-DA41-8A6D-2CB69C3609FB}"/>
              </a:ext>
            </a:extLst>
          </p:cNvPr>
          <p:cNvSpPr/>
          <p:nvPr/>
        </p:nvSpPr>
        <p:spPr>
          <a:xfrm>
            <a:off x="5389518" y="3139820"/>
            <a:ext cx="4532242" cy="400091"/>
          </a:xfrm>
          <a:prstGeom prst="rect">
            <a:avLst/>
          </a:prstGeom>
          <a:noFill/>
          <a:ln>
            <a:noFill/>
          </a:ln>
          <a:effectLst/>
        </p:spPr>
        <p:txBody>
          <a:bodyPr lIns="91412" tIns="45700" rIns="91412" bIns="45700" anchor="ctr" anchorCtr="0">
            <a:noAutofit/>
          </a:bodyPr>
          <a:lstStyle/>
          <a:p>
            <a:pPr>
              <a:lnSpc>
                <a:spcPct val="130000"/>
              </a:lnSpc>
              <a:buSzPct val="25000"/>
            </a:pPr>
            <a:r>
              <a:rPr lang="en-US" dirty="0">
                <a:latin typeface="Arial" panose="020B0604020202020204" pitchFamily="34" charset="0"/>
                <a:ea typeface="Aktiv Grotesk" panose="020B0504020202020204" pitchFamily="34" charset="0"/>
                <a:cs typeface="Arial" panose="020B0604020202020204" pitchFamily="34" charset="0"/>
                <a:sym typeface="Roboto"/>
              </a:rPr>
              <a:t>Helps with Good Financial Stewardship</a:t>
            </a:r>
          </a:p>
        </p:txBody>
      </p:sp>
      <p:sp>
        <p:nvSpPr>
          <p:cNvPr id="47" name="Shape 613">
            <a:extLst>
              <a:ext uri="{FF2B5EF4-FFF2-40B4-BE49-F238E27FC236}">
                <a16:creationId xmlns:a16="http://schemas.microsoft.com/office/drawing/2014/main" id="{7447DB05-B9F1-2C48-9B35-69D37619002E}"/>
              </a:ext>
            </a:extLst>
          </p:cNvPr>
          <p:cNvSpPr/>
          <p:nvPr/>
        </p:nvSpPr>
        <p:spPr>
          <a:xfrm>
            <a:off x="5389519" y="4521475"/>
            <a:ext cx="5668565" cy="400092"/>
          </a:xfrm>
          <a:prstGeom prst="rect">
            <a:avLst/>
          </a:prstGeom>
          <a:noFill/>
          <a:ln>
            <a:noFill/>
          </a:ln>
          <a:effectLst/>
        </p:spPr>
        <p:txBody>
          <a:bodyPr lIns="91412" tIns="45700" rIns="91412" bIns="45700" anchor="ctr" anchorCtr="0">
            <a:noAutofit/>
          </a:bodyPr>
          <a:lstStyle/>
          <a:p>
            <a:pPr>
              <a:lnSpc>
                <a:spcPct val="130000"/>
              </a:lnSpc>
              <a:buSzPct val="25000"/>
            </a:pPr>
            <a:r>
              <a:rPr lang="en-US" sz="1200" dirty="0">
                <a:latin typeface="Arial" panose="020B0604020202020204" pitchFamily="34" charset="0"/>
                <a:ea typeface="Aktiv Grotesk" panose="020B0504020202020204" pitchFamily="34" charset="0"/>
                <a:cs typeface="Arial" panose="020B0604020202020204" pitchFamily="34" charset="0"/>
                <a:sym typeface="Roboto"/>
              </a:rPr>
              <a:t>Give your congregation a tool to help them connect with God throughout the week.</a:t>
            </a:r>
          </a:p>
        </p:txBody>
      </p:sp>
      <p:sp>
        <p:nvSpPr>
          <p:cNvPr id="48" name="Shape 614">
            <a:extLst>
              <a:ext uri="{FF2B5EF4-FFF2-40B4-BE49-F238E27FC236}">
                <a16:creationId xmlns:a16="http://schemas.microsoft.com/office/drawing/2014/main" id="{A6CCB934-8B17-4C44-BE58-91684B1AC693}"/>
              </a:ext>
            </a:extLst>
          </p:cNvPr>
          <p:cNvSpPr/>
          <p:nvPr/>
        </p:nvSpPr>
        <p:spPr>
          <a:xfrm>
            <a:off x="5389518" y="4150894"/>
            <a:ext cx="4532242" cy="400091"/>
          </a:xfrm>
          <a:prstGeom prst="rect">
            <a:avLst/>
          </a:prstGeom>
          <a:noFill/>
          <a:ln>
            <a:noFill/>
          </a:ln>
          <a:effectLst/>
        </p:spPr>
        <p:txBody>
          <a:bodyPr lIns="91412" tIns="45700" rIns="91412" bIns="45700" anchor="ctr" anchorCtr="0">
            <a:noAutofit/>
          </a:bodyPr>
          <a:lstStyle/>
          <a:p>
            <a:pPr>
              <a:lnSpc>
                <a:spcPct val="130000"/>
              </a:lnSpc>
              <a:buSzPct val="25000"/>
            </a:pPr>
            <a:r>
              <a:rPr lang="en-US" dirty="0">
                <a:latin typeface="Arial" panose="020B0604020202020204" pitchFamily="34" charset="0"/>
                <a:ea typeface="Aktiv Grotesk" panose="020B0504020202020204" pitchFamily="34" charset="0"/>
                <a:cs typeface="Arial" panose="020B0604020202020204" pitchFamily="34" charset="0"/>
                <a:sym typeface="Roboto"/>
              </a:rPr>
              <a:t>Equips Your People Beyond Sunday</a:t>
            </a:r>
          </a:p>
        </p:txBody>
      </p:sp>
      <p:sp>
        <p:nvSpPr>
          <p:cNvPr id="49" name="Shape 613">
            <a:extLst>
              <a:ext uri="{FF2B5EF4-FFF2-40B4-BE49-F238E27FC236}">
                <a16:creationId xmlns:a16="http://schemas.microsoft.com/office/drawing/2014/main" id="{5F22EE35-8F9B-8441-9DC3-824389C861C2}"/>
              </a:ext>
            </a:extLst>
          </p:cNvPr>
          <p:cNvSpPr/>
          <p:nvPr/>
        </p:nvSpPr>
        <p:spPr>
          <a:xfrm>
            <a:off x="5389519" y="5544272"/>
            <a:ext cx="5668565" cy="400092"/>
          </a:xfrm>
          <a:prstGeom prst="rect">
            <a:avLst/>
          </a:prstGeom>
          <a:noFill/>
          <a:ln>
            <a:noFill/>
          </a:ln>
          <a:effectLst/>
        </p:spPr>
        <p:txBody>
          <a:bodyPr lIns="91412" tIns="45700" rIns="91412" bIns="45700" anchor="ctr" anchorCtr="0">
            <a:noAutofit/>
          </a:bodyPr>
          <a:lstStyle/>
          <a:p>
            <a:pPr>
              <a:lnSpc>
                <a:spcPct val="130000"/>
              </a:lnSpc>
              <a:buSzPct val="25000"/>
            </a:pPr>
            <a:r>
              <a:rPr lang="en-US" sz="1200" dirty="0">
                <a:latin typeface="Arial" panose="020B0604020202020204" pitchFamily="34" charset="0"/>
                <a:ea typeface="Aktiv Grotesk" panose="020B0504020202020204" pitchFamily="34" charset="0"/>
                <a:cs typeface="Arial" panose="020B0604020202020204" pitchFamily="34" charset="0"/>
                <a:sym typeface="Roboto"/>
              </a:rPr>
              <a:t>Provide a platform to facilitate training for leaders and volunteers.</a:t>
            </a:r>
          </a:p>
          <a:p>
            <a:pPr>
              <a:lnSpc>
                <a:spcPct val="130000"/>
              </a:lnSpc>
              <a:buSzPct val="25000"/>
            </a:pPr>
            <a:endParaRPr lang="en-US" sz="1200" dirty="0">
              <a:latin typeface="Arial" panose="020B0604020202020204" pitchFamily="34" charset="0"/>
              <a:ea typeface="Aktiv Grotesk" panose="020B0504020202020204" pitchFamily="34" charset="0"/>
              <a:cs typeface="Arial" panose="020B0604020202020204" pitchFamily="34" charset="0"/>
              <a:sym typeface="Roboto"/>
            </a:endParaRPr>
          </a:p>
        </p:txBody>
      </p:sp>
      <p:sp>
        <p:nvSpPr>
          <p:cNvPr id="50" name="Shape 614">
            <a:extLst>
              <a:ext uri="{FF2B5EF4-FFF2-40B4-BE49-F238E27FC236}">
                <a16:creationId xmlns:a16="http://schemas.microsoft.com/office/drawing/2014/main" id="{EAF195DB-A56E-EC43-8B80-FF5A11673B09}"/>
              </a:ext>
            </a:extLst>
          </p:cNvPr>
          <p:cNvSpPr/>
          <p:nvPr/>
        </p:nvSpPr>
        <p:spPr>
          <a:xfrm>
            <a:off x="5389518" y="5161968"/>
            <a:ext cx="4532242" cy="400091"/>
          </a:xfrm>
          <a:prstGeom prst="rect">
            <a:avLst/>
          </a:prstGeom>
          <a:noFill/>
          <a:ln>
            <a:noFill/>
          </a:ln>
          <a:effectLst/>
        </p:spPr>
        <p:txBody>
          <a:bodyPr lIns="91412" tIns="45700" rIns="91412" bIns="45700" anchor="ctr" anchorCtr="0">
            <a:noAutofit/>
          </a:bodyPr>
          <a:lstStyle/>
          <a:p>
            <a:pPr>
              <a:lnSpc>
                <a:spcPct val="130000"/>
              </a:lnSpc>
              <a:buSzPct val="25000"/>
            </a:pPr>
            <a:r>
              <a:rPr lang="en-US" dirty="0">
                <a:latin typeface="Arial" panose="020B0604020202020204" pitchFamily="34" charset="0"/>
                <a:ea typeface="Aktiv Grotesk" panose="020B0504020202020204" pitchFamily="34" charset="0"/>
                <a:cs typeface="Arial" panose="020B0604020202020204" pitchFamily="34" charset="0"/>
                <a:sym typeface="Roboto"/>
              </a:rPr>
              <a:t>Offers More Robust Leadership Training</a:t>
            </a:r>
          </a:p>
        </p:txBody>
      </p:sp>
    </p:spTree>
    <p:extLst>
      <p:ext uri="{BB962C8B-B14F-4D97-AF65-F5344CB8AC3E}">
        <p14:creationId xmlns:p14="http://schemas.microsoft.com/office/powerpoint/2010/main" val="103353524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44" name="Gerader Verbinder 4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30" name="Rechteck 5">
            <a:extLst>
              <a:ext uri="{FF2B5EF4-FFF2-40B4-BE49-F238E27FC236}">
                <a16:creationId xmlns:a16="http://schemas.microsoft.com/office/drawing/2014/main" id="{ED51D8E5-9688-DF41-80CE-907D66F5E485}"/>
              </a:ext>
            </a:extLst>
          </p:cNvPr>
          <p:cNvSpPr/>
          <p:nvPr/>
        </p:nvSpPr>
        <p:spPr>
          <a:xfrm rot="16200000">
            <a:off x="-1023898" y="1025485"/>
            <a:ext cx="6858001" cy="4807028"/>
          </a:xfrm>
          <a:prstGeom prst="rect">
            <a:avLst/>
          </a:prstGeom>
          <a:blipFill>
            <a:blip r:embed="rId3"/>
            <a:stretch>
              <a:fillRect t="-2119" b="-2119"/>
            </a:stretch>
          </a:blip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pic>
        <p:nvPicPr>
          <p:cNvPr id="32" name="Picture 31">
            <a:extLst>
              <a:ext uri="{FF2B5EF4-FFF2-40B4-BE49-F238E27FC236}">
                <a16:creationId xmlns:a16="http://schemas.microsoft.com/office/drawing/2014/main" id="{94CE47AE-C235-7246-B70F-AB848B3F53E6}"/>
              </a:ext>
            </a:extLst>
          </p:cNvPr>
          <p:cNvPicPr>
            <a:picLocks noChangeAspect="1"/>
          </p:cNvPicPr>
          <p:nvPr/>
        </p:nvPicPr>
        <p:blipFill>
          <a:blip r:embed="rId4"/>
          <a:srcRect/>
          <a:stretch/>
        </p:blipFill>
        <p:spPr>
          <a:xfrm>
            <a:off x="407765" y="346571"/>
            <a:ext cx="297322" cy="339016"/>
          </a:xfrm>
          <a:prstGeom prst="rect">
            <a:avLst/>
          </a:prstGeom>
        </p:spPr>
      </p:pic>
      <p:sp>
        <p:nvSpPr>
          <p:cNvPr id="34" name="Textfeld 25">
            <a:extLst>
              <a:ext uri="{FF2B5EF4-FFF2-40B4-BE49-F238E27FC236}">
                <a16:creationId xmlns:a16="http://schemas.microsoft.com/office/drawing/2014/main" id="{5919744C-2BE7-D04F-B105-B397E6A28CE3}"/>
              </a:ext>
            </a:extLst>
          </p:cNvPr>
          <p:cNvSpPr txBox="1"/>
          <p:nvPr/>
        </p:nvSpPr>
        <p:spPr>
          <a:xfrm>
            <a:off x="705087" y="1843950"/>
            <a:ext cx="3760035" cy="3170099"/>
          </a:xfrm>
          <a:prstGeom prst="rect">
            <a:avLst/>
          </a:prstGeom>
          <a:noFill/>
        </p:spPr>
        <p:txBody>
          <a:bodyPr wrap="square" rtlCol="0" anchor="ctr">
            <a:spAutoFit/>
          </a:bodyPr>
          <a:lstStyle/>
          <a:p>
            <a:r>
              <a:rPr lang="en-US" sz="4000" dirty="0">
                <a:solidFill>
                  <a:schemeClr val="bg1"/>
                </a:solidFill>
                <a:latin typeface="Arial" panose="020B0604020202020204" pitchFamily="34" charset="0"/>
                <a:ea typeface="Aktiv Grotesk" panose="020B0504020202020204" pitchFamily="34" charset="0"/>
                <a:cs typeface="Arial" panose="020B0604020202020204" pitchFamily="34" charset="0"/>
              </a:rPr>
              <a:t>Trusted by Church and Ministry Leaders Worldwide</a:t>
            </a:r>
          </a:p>
        </p:txBody>
      </p:sp>
      <p:sp>
        <p:nvSpPr>
          <p:cNvPr id="7" name="Textfeld 25">
            <a:extLst>
              <a:ext uri="{FF2B5EF4-FFF2-40B4-BE49-F238E27FC236}">
                <a16:creationId xmlns:a16="http://schemas.microsoft.com/office/drawing/2014/main" id="{7CFD6CC4-82EC-8043-A5AA-9D2073542AAA}"/>
              </a:ext>
            </a:extLst>
          </p:cNvPr>
          <p:cNvSpPr txBox="1"/>
          <p:nvPr/>
        </p:nvSpPr>
        <p:spPr>
          <a:xfrm>
            <a:off x="5258640" y="2331303"/>
            <a:ext cx="6121394" cy="1569660"/>
          </a:xfrm>
          <a:prstGeom prst="rect">
            <a:avLst/>
          </a:prstGeom>
          <a:noFill/>
        </p:spPr>
        <p:txBody>
          <a:bodyPr wrap="square" rtlCol="0" anchor="ctr">
            <a:spAutoFit/>
          </a:bodyPr>
          <a:lstStyle/>
          <a:p>
            <a:r>
              <a:rPr lang="en-US" sz="2400" dirty="0">
                <a:latin typeface="Arial" panose="020B0604020202020204" pitchFamily="34" charset="0"/>
                <a:ea typeface="Aktiv Grotesk" panose="020B0504020202020204" pitchFamily="34" charset="0"/>
                <a:cs typeface="Arial" panose="020B0604020202020204" pitchFamily="34" charset="0"/>
              </a:rPr>
              <a:t>“Our subscription allows any of our members to utilize this tremendous, contemporary Christian resource for their own spiritual development.”</a:t>
            </a:r>
          </a:p>
        </p:txBody>
      </p:sp>
      <p:sp>
        <p:nvSpPr>
          <p:cNvPr id="8" name="Textfeld 36">
            <a:extLst>
              <a:ext uri="{FF2B5EF4-FFF2-40B4-BE49-F238E27FC236}">
                <a16:creationId xmlns:a16="http://schemas.microsoft.com/office/drawing/2014/main" id="{49853B3D-D886-1C48-911E-F2F6618C228B}"/>
              </a:ext>
            </a:extLst>
          </p:cNvPr>
          <p:cNvSpPr txBox="1"/>
          <p:nvPr/>
        </p:nvSpPr>
        <p:spPr>
          <a:xfrm>
            <a:off x="7156402" y="4598540"/>
            <a:ext cx="4223633" cy="830997"/>
          </a:xfrm>
          <a:prstGeom prst="rect">
            <a:avLst/>
          </a:prstGeom>
          <a:noFill/>
        </p:spPr>
        <p:txBody>
          <a:bodyPr wrap="square" rtlCol="0" anchor="ctr">
            <a:spAutoFit/>
          </a:bodyPr>
          <a:lstStyle/>
          <a:p>
            <a:pPr algn="r"/>
            <a:r>
              <a:rPr lang="en-US" sz="1600">
                <a:solidFill>
                  <a:schemeClr val="bg1">
                    <a:lumMod val="50000"/>
                  </a:schemeClr>
                </a:solidFill>
                <a:latin typeface="Arial" panose="020B0604020202020204" pitchFamily="34" charset="0"/>
                <a:ea typeface="Aktiv Grotesk" panose="020B0504020202020204" pitchFamily="34" charset="0"/>
                <a:cs typeface="Arial" panose="020B0604020202020204" pitchFamily="34" charset="0"/>
              </a:rPr>
              <a:t>Dr. Tony Evans</a:t>
            </a:r>
          </a:p>
          <a:p>
            <a:pPr algn="r"/>
            <a:r>
              <a:rPr lang="en-US" sz="1600">
                <a:solidFill>
                  <a:schemeClr val="bg1">
                    <a:lumMod val="50000"/>
                  </a:schemeClr>
                </a:solidFill>
                <a:latin typeface="Arial" panose="020B0604020202020204" pitchFamily="34" charset="0"/>
                <a:ea typeface="Aktiv Grotesk" panose="020B0504020202020204" pitchFamily="34" charset="0"/>
                <a:cs typeface="Arial" panose="020B0604020202020204" pitchFamily="34" charset="0"/>
              </a:rPr>
              <a:t>Senior Pastor, Oak Cliff Bible Fellowship</a:t>
            </a:r>
          </a:p>
          <a:p>
            <a:pPr algn="r"/>
            <a:r>
              <a:rPr lang="en-US" sz="1600">
                <a:solidFill>
                  <a:schemeClr val="bg1">
                    <a:lumMod val="50000"/>
                  </a:schemeClr>
                </a:solidFill>
                <a:latin typeface="Arial" panose="020B0604020202020204" pitchFamily="34" charset="0"/>
                <a:ea typeface="Aktiv Grotesk" panose="020B0504020202020204" pitchFamily="34" charset="0"/>
                <a:cs typeface="Arial" panose="020B0604020202020204" pitchFamily="34" charset="0"/>
              </a:rPr>
              <a:t>Subscriber since 2014</a:t>
            </a:r>
          </a:p>
        </p:txBody>
      </p:sp>
      <p:sp>
        <p:nvSpPr>
          <p:cNvPr id="9" name="Textfeld 36">
            <a:extLst>
              <a:ext uri="{FF2B5EF4-FFF2-40B4-BE49-F238E27FC236}">
                <a16:creationId xmlns:a16="http://schemas.microsoft.com/office/drawing/2014/main" id="{6BAFD9B5-BA89-8B43-8A06-058B411B03DD}"/>
              </a:ext>
            </a:extLst>
          </p:cNvPr>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spTree>
    <p:extLst>
      <p:ext uri="{BB962C8B-B14F-4D97-AF65-F5344CB8AC3E}">
        <p14:creationId xmlns:p14="http://schemas.microsoft.com/office/powerpoint/2010/main" val="279626330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gradFill>
          <a:gsLst>
            <a:gs pos="0">
              <a:srgbClr val="FF2E4F"/>
            </a:gs>
            <a:gs pos="51000">
              <a:srgbClr val="FF7200"/>
            </a:gs>
            <a:gs pos="100000">
              <a:srgbClr val="FFA200"/>
            </a:gs>
          </a:gsLst>
          <a:lin ang="18600000" scaled="0"/>
        </a:gradFill>
        <a:effectLst/>
      </p:bgPr>
    </p:bg>
    <p:spTree>
      <p:nvGrpSpPr>
        <p:cNvPr id="1" name=""/>
        <p:cNvGrpSpPr/>
        <p:nvPr/>
      </p:nvGrpSpPr>
      <p:grpSpPr>
        <a:xfrm>
          <a:off x="0" y="0"/>
          <a:ext cx="0" cy="0"/>
          <a:chOff x="0" y="0"/>
          <a:chExt cx="0" cy="0"/>
        </a:xfrm>
      </p:grpSpPr>
      <p:sp>
        <p:nvSpPr>
          <p:cNvPr id="4" name="Textfeld 25">
            <a:extLst>
              <a:ext uri="{FF2B5EF4-FFF2-40B4-BE49-F238E27FC236}">
                <a16:creationId xmlns:a16="http://schemas.microsoft.com/office/drawing/2014/main" id="{40003C72-D25B-794E-98AD-35ADD842DD3B}"/>
              </a:ext>
            </a:extLst>
          </p:cNvPr>
          <p:cNvSpPr txBox="1"/>
          <p:nvPr/>
        </p:nvSpPr>
        <p:spPr>
          <a:xfrm>
            <a:off x="1741853" y="3036585"/>
            <a:ext cx="8708294" cy="784830"/>
          </a:xfrm>
          <a:prstGeom prst="rect">
            <a:avLst/>
          </a:prstGeom>
          <a:noFill/>
        </p:spPr>
        <p:txBody>
          <a:bodyPr wrap="square" rtlCol="0" anchor="ctr">
            <a:spAutoFit/>
          </a:bodyPr>
          <a:lstStyle/>
          <a:p>
            <a:pPr algn="ctr"/>
            <a:r>
              <a:rPr lang="en-US" sz="4500">
                <a:solidFill>
                  <a:schemeClr val="bg1"/>
                </a:solidFill>
                <a:latin typeface="Arial" panose="020B0604020202020204" pitchFamily="34" charset="0"/>
                <a:ea typeface="Aktiv Grotesk" panose="020B0504020202020204" pitchFamily="34" charset="0"/>
                <a:cs typeface="Arial" panose="020B0604020202020204" pitchFamily="34" charset="0"/>
              </a:rPr>
              <a:t>Thank You</a:t>
            </a:r>
          </a:p>
        </p:txBody>
      </p:sp>
    </p:spTree>
    <p:extLst>
      <p:ext uri="{BB962C8B-B14F-4D97-AF65-F5344CB8AC3E}">
        <p14:creationId xmlns:p14="http://schemas.microsoft.com/office/powerpoint/2010/main" val="99290710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feld 25">
            <a:extLst>
              <a:ext uri="{FF2B5EF4-FFF2-40B4-BE49-F238E27FC236}">
                <a16:creationId xmlns:a16="http://schemas.microsoft.com/office/drawing/2014/main" id="{3052E427-571A-1C45-A8BF-5EAF635A5206}"/>
              </a:ext>
            </a:extLst>
          </p:cNvPr>
          <p:cNvSpPr txBox="1"/>
          <p:nvPr/>
        </p:nvSpPr>
        <p:spPr>
          <a:xfrm>
            <a:off x="1741853" y="2690336"/>
            <a:ext cx="8708294" cy="1477328"/>
          </a:xfrm>
          <a:prstGeom prst="rect">
            <a:avLst/>
          </a:prstGeom>
          <a:noFill/>
        </p:spPr>
        <p:txBody>
          <a:bodyPr wrap="square" rtlCol="0">
            <a:spAutoFit/>
          </a:bodyPr>
          <a:lstStyle/>
          <a:p>
            <a:pPr algn="ctr"/>
            <a:r>
              <a:rPr lang="en-US" sz="4500">
                <a:latin typeface="Arial" panose="020B0604020202020204" pitchFamily="34" charset="0"/>
                <a:ea typeface="Aktiv Grotesk" panose="020B0504020202020204" pitchFamily="34" charset="0"/>
                <a:cs typeface="Arial" panose="020B0604020202020204" pitchFamily="34" charset="0"/>
              </a:rPr>
              <a:t>Additional slide templates can be found in the appendix below.</a:t>
            </a:r>
          </a:p>
        </p:txBody>
      </p:sp>
    </p:spTree>
    <p:extLst>
      <p:ext uri="{BB962C8B-B14F-4D97-AF65-F5344CB8AC3E}">
        <p14:creationId xmlns:p14="http://schemas.microsoft.com/office/powerpoint/2010/main" val="16480065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A picture containing food&#10;&#10;Description automatically generated">
            <a:extLst>
              <a:ext uri="{FF2B5EF4-FFF2-40B4-BE49-F238E27FC236}">
                <a16:creationId xmlns:a16="http://schemas.microsoft.com/office/drawing/2014/main" id="{EF63B24C-5505-1640-8344-ECA46F865D1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88" y="893"/>
            <a:ext cx="12188825" cy="6856214"/>
          </a:xfrm>
          <a:prstGeom prst="rect">
            <a:avLst/>
          </a:prstGeom>
        </p:spPr>
      </p:pic>
      <p:sp>
        <p:nvSpPr>
          <p:cNvPr id="4" name="Textfeld 25">
            <a:extLst>
              <a:ext uri="{FF2B5EF4-FFF2-40B4-BE49-F238E27FC236}">
                <a16:creationId xmlns:a16="http://schemas.microsoft.com/office/drawing/2014/main" id="{40003C72-D25B-794E-98AD-35ADD842DD3B}"/>
              </a:ext>
            </a:extLst>
          </p:cNvPr>
          <p:cNvSpPr txBox="1"/>
          <p:nvPr/>
        </p:nvSpPr>
        <p:spPr>
          <a:xfrm>
            <a:off x="1741853" y="3036585"/>
            <a:ext cx="8708294" cy="784830"/>
          </a:xfrm>
          <a:prstGeom prst="rect">
            <a:avLst/>
          </a:prstGeom>
          <a:noFill/>
        </p:spPr>
        <p:txBody>
          <a:bodyPr wrap="square" rtlCol="0">
            <a:spAutoFit/>
          </a:bodyPr>
          <a:lstStyle/>
          <a:p>
            <a:pPr algn="ctr"/>
            <a:r>
              <a:rPr lang="en-US" sz="4500">
                <a:solidFill>
                  <a:schemeClr val="bg1"/>
                </a:solidFill>
                <a:latin typeface="Arial" panose="020B0604020202020204" pitchFamily="34" charset="0"/>
                <a:ea typeface="Aktiv Grotesk" panose="020B0504020202020204" pitchFamily="34" charset="0"/>
                <a:cs typeface="Arial" panose="020B0604020202020204" pitchFamily="34" charset="0"/>
              </a:rPr>
              <a:t>Appendix</a:t>
            </a:r>
          </a:p>
        </p:txBody>
      </p:sp>
    </p:spTree>
    <p:extLst>
      <p:ext uri="{BB962C8B-B14F-4D97-AF65-F5344CB8AC3E}">
        <p14:creationId xmlns:p14="http://schemas.microsoft.com/office/powerpoint/2010/main" val="305454502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A group of people sitting in chairs&#10;&#10;Description automatically generated">
            <a:extLst>
              <a:ext uri="{FF2B5EF4-FFF2-40B4-BE49-F238E27FC236}">
                <a16:creationId xmlns:a16="http://schemas.microsoft.com/office/drawing/2014/main" id="{B681A3C9-4A51-6C2C-A265-0F1B89BD184A}"/>
              </a:ext>
            </a:extLst>
          </p:cNvPr>
          <p:cNvPicPr>
            <a:picLocks noChangeAspect="1"/>
          </p:cNvPicPr>
          <p:nvPr/>
        </p:nvPicPr>
        <p:blipFill>
          <a:blip r:embed="rId3"/>
          <a:stretch>
            <a:fillRect/>
          </a:stretch>
        </p:blipFill>
        <p:spPr>
          <a:xfrm>
            <a:off x="3018705" y="-502073"/>
            <a:ext cx="11790218" cy="7862145"/>
          </a:xfrm>
          <a:prstGeom prst="rect">
            <a:avLst/>
          </a:prstGeom>
        </p:spPr>
      </p:pic>
      <p:sp>
        <p:nvSpPr>
          <p:cNvPr id="5" name="Rectangle 4">
            <a:extLst>
              <a:ext uri="{FF2B5EF4-FFF2-40B4-BE49-F238E27FC236}">
                <a16:creationId xmlns:a16="http://schemas.microsoft.com/office/drawing/2014/main" id="{E210ABED-4704-FA44-874E-48EB731C049A}"/>
              </a:ext>
            </a:extLst>
          </p:cNvPr>
          <p:cNvSpPr/>
          <p:nvPr/>
        </p:nvSpPr>
        <p:spPr>
          <a:xfrm>
            <a:off x="1155831" y="1783830"/>
            <a:ext cx="2480872" cy="331282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cxnSp>
        <p:nvCxnSpPr>
          <p:cNvPr id="26" name="Gerader Verbinder 25"/>
          <p:cNvCxnSpPr/>
          <p:nvPr/>
        </p:nvCxnSpPr>
        <p:spPr>
          <a:xfrm>
            <a:off x="11982221" y="3116133"/>
            <a:ext cx="0" cy="625736"/>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cxnSp>
        <p:nvCxnSpPr>
          <p:cNvPr id="32" name="Gerader Verbinder 31"/>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3" name="Textfeld 32"/>
          <p:cNvSpPr txBox="1"/>
          <p:nvPr/>
        </p:nvSpPr>
        <p:spPr>
          <a:xfrm>
            <a:off x="1570643" y="3741869"/>
            <a:ext cx="1707545" cy="991810"/>
          </a:xfrm>
          <a:prstGeom prst="rect">
            <a:avLst/>
          </a:prstGeom>
          <a:noFill/>
        </p:spPr>
        <p:txBody>
          <a:bodyPr wrap="square" rtlCol="0">
            <a:spAutoFit/>
          </a:bodyPr>
          <a:lstStyle/>
          <a:p>
            <a:pPr>
              <a:lnSpc>
                <a:spcPct val="150000"/>
              </a:lnSpc>
            </a:pPr>
            <a:r>
              <a:rPr lang="en-US" sz="1000" dirty="0">
                <a:latin typeface="Aktiv Grotesk" panose="020B0504020202020204" pitchFamily="34" charset="0"/>
                <a:ea typeface="Aktiv Grotesk" panose="020B0504020202020204" pitchFamily="34" charset="0"/>
                <a:cs typeface="Aktiv Grotesk" panose="020B0504020202020204" pitchFamily="34" charset="0"/>
              </a:rPr>
              <a:t>Lorem ipsum dolor sit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amet</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consetetur</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sadipscing</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elitr</a:t>
            </a:r>
            <a:r>
              <a:rPr lang="en-US" sz="1000" dirty="0">
                <a:latin typeface="Aktiv Grotesk" panose="020B0504020202020204" pitchFamily="34" charset="0"/>
                <a:ea typeface="Aktiv Grotesk" panose="020B0504020202020204" pitchFamily="34" charset="0"/>
                <a:cs typeface="Aktiv Grotesk" panose="020B0504020202020204" pitchFamily="34" charset="0"/>
              </a:rPr>
              <a:t>, sed diam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nonumy</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eirmod</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tempor</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invidunt</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ut</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labore</a:t>
            </a:r>
            <a:r>
              <a:rPr lang="en-US" sz="1000" dirty="0">
                <a:latin typeface="Aktiv Grotesk" panose="020B0504020202020204" pitchFamily="34" charset="0"/>
                <a:ea typeface="Aktiv Grotesk" panose="020B0504020202020204" pitchFamily="34" charset="0"/>
                <a:cs typeface="Aktiv Grotesk" panose="020B0504020202020204" pitchFamily="34" charset="0"/>
              </a:rPr>
              <a:t>.</a:t>
            </a:r>
          </a:p>
        </p:txBody>
      </p:sp>
      <p:sp>
        <p:nvSpPr>
          <p:cNvPr id="34" name="Textfeld 33"/>
          <p:cNvSpPr txBox="1"/>
          <p:nvPr/>
        </p:nvSpPr>
        <p:spPr>
          <a:xfrm>
            <a:off x="1541146" y="2384663"/>
            <a:ext cx="1737042" cy="1246495"/>
          </a:xfrm>
          <a:prstGeom prst="rect">
            <a:avLst/>
          </a:prstGeom>
          <a:noFill/>
        </p:spPr>
        <p:txBody>
          <a:bodyPr wrap="square" rtlCol="0">
            <a:spAutoFit/>
          </a:bodyPr>
          <a:lstStyle/>
          <a:p>
            <a:r>
              <a:rPr lang="en-US" sz="2500">
                <a:latin typeface="Aktiv Grotesk" panose="020B0504020202020204" pitchFamily="34" charset="0"/>
                <a:ea typeface="Aktiv Grotesk" panose="020B0504020202020204" pitchFamily="34" charset="0"/>
                <a:cs typeface="Aktiv Grotesk" panose="020B0504020202020204" pitchFamily="34" charset="0"/>
              </a:rPr>
              <a:t>Put your title text here.</a:t>
            </a:r>
            <a:endParaRPr lang="en-US" sz="2500" b="1">
              <a:latin typeface="Aktiv Grotesk" panose="020B0504020202020204" pitchFamily="34" charset="0"/>
              <a:ea typeface="Aktiv Grotesk" panose="020B0504020202020204" pitchFamily="34" charset="0"/>
              <a:cs typeface="Aktiv Grotesk" panose="020B0504020202020204" pitchFamily="34" charset="0"/>
            </a:endParaRPr>
          </a:p>
        </p:txBody>
      </p:sp>
      <p:sp>
        <p:nvSpPr>
          <p:cNvPr id="35" name="Textfeld 34"/>
          <p:cNvSpPr txBox="1"/>
          <p:nvPr/>
        </p:nvSpPr>
        <p:spPr>
          <a:xfrm>
            <a:off x="1551593" y="2065245"/>
            <a:ext cx="3848116" cy="215444"/>
          </a:xfrm>
          <a:prstGeom prst="rect">
            <a:avLst/>
          </a:prstGeom>
          <a:noFill/>
        </p:spPr>
        <p:txBody>
          <a:bodyPr wrap="square" rtlCol="0">
            <a:spAutoFit/>
          </a:bodyPr>
          <a:lstStyle/>
          <a:p>
            <a:r>
              <a:rPr lang="en-US" sz="800">
                <a:solidFill>
                  <a:schemeClr val="tx1">
                    <a:lumMod val="60000"/>
                    <a:lumOff val="40000"/>
                  </a:schemeClr>
                </a:solidFill>
                <a:latin typeface="Aktiv Grotesk" panose="020B0504020202020204" pitchFamily="34" charset="0"/>
                <a:ea typeface="Aktiv Grotesk" panose="020B0504020202020204" pitchFamily="34" charset="0"/>
                <a:cs typeface="Aktiv Grotesk" panose="020B0504020202020204" pitchFamily="34" charset="0"/>
              </a:rPr>
              <a:t>RightNow Media</a:t>
            </a:r>
          </a:p>
        </p:txBody>
      </p:sp>
      <p:pic>
        <p:nvPicPr>
          <p:cNvPr id="8" name="Picture 7">
            <a:extLst>
              <a:ext uri="{FF2B5EF4-FFF2-40B4-BE49-F238E27FC236}">
                <a16:creationId xmlns:a16="http://schemas.microsoft.com/office/drawing/2014/main" id="{3D7F9F92-6962-924C-A690-EF7BC83A150B}"/>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386880175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6" name="Gerader Verbinder 25"/>
          <p:cNvCxnSpPr/>
          <p:nvPr/>
        </p:nvCxnSpPr>
        <p:spPr>
          <a:xfrm>
            <a:off x="11982221" y="3116133"/>
            <a:ext cx="0" cy="625736"/>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31" name="Textfeld 30"/>
          <p:cNvSpPr txBox="1"/>
          <p:nvPr/>
        </p:nvSpPr>
        <p:spPr>
          <a:xfrm rot="16200000">
            <a:off x="-1709207" y="3328974"/>
            <a:ext cx="3848116" cy="200055"/>
          </a:xfrm>
          <a:prstGeom prst="rect">
            <a:avLst/>
          </a:prstGeom>
          <a:noFill/>
        </p:spPr>
        <p:txBody>
          <a:bodyPr wrap="square" rtlCol="0">
            <a:spAutoFit/>
          </a:bodyPr>
          <a:lstStyle/>
          <a:p>
            <a:pPr algn="ctr"/>
            <a:r>
              <a:rPr lang="en-US" sz="700" spc="150">
                <a:solidFill>
                  <a:schemeClr val="accent3"/>
                </a:solidFill>
                <a:latin typeface="Aktiv Grotesk" panose="020B0504020202020204" pitchFamily="34" charset="0"/>
                <a:ea typeface="Aktiv Grotesk" panose="020B0504020202020204" pitchFamily="34" charset="0"/>
                <a:cs typeface="Aktiv Grotesk" panose="020B0504020202020204" pitchFamily="34" charset="0"/>
              </a:rPr>
              <a:t>www.rightnowmedia.org</a:t>
            </a:r>
          </a:p>
        </p:txBody>
      </p:sp>
      <p:pic>
        <p:nvPicPr>
          <p:cNvPr id="44" name="Picture 43">
            <a:extLst>
              <a:ext uri="{FF2B5EF4-FFF2-40B4-BE49-F238E27FC236}">
                <a16:creationId xmlns:a16="http://schemas.microsoft.com/office/drawing/2014/main" id="{C524B6A8-F9C7-0F45-A319-A3A19057DC68}"/>
              </a:ext>
            </a:extLst>
          </p:cNvPr>
          <p:cNvPicPr>
            <a:picLocks noChangeAspect="1"/>
          </p:cNvPicPr>
          <p:nvPr/>
        </p:nvPicPr>
        <p:blipFill>
          <a:blip r:embed="rId3"/>
          <a:srcRect/>
          <a:stretch/>
        </p:blipFill>
        <p:spPr>
          <a:xfrm>
            <a:off x="407765" y="346571"/>
            <a:ext cx="297322" cy="339016"/>
          </a:xfrm>
          <a:prstGeom prst="rect">
            <a:avLst/>
          </a:prstGeom>
        </p:spPr>
      </p:pic>
      <p:sp>
        <p:nvSpPr>
          <p:cNvPr id="18" name="Halber Rahmen 13">
            <a:extLst>
              <a:ext uri="{FF2B5EF4-FFF2-40B4-BE49-F238E27FC236}">
                <a16:creationId xmlns:a16="http://schemas.microsoft.com/office/drawing/2014/main" id="{88157A13-C14E-524C-9B6B-FFF8A9B9C90A}"/>
              </a:ext>
            </a:extLst>
          </p:cNvPr>
          <p:cNvSpPr/>
          <p:nvPr/>
        </p:nvSpPr>
        <p:spPr>
          <a:xfrm rot="5400000">
            <a:off x="3054479"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19" name="Halber Rahmen 14">
            <a:extLst>
              <a:ext uri="{FF2B5EF4-FFF2-40B4-BE49-F238E27FC236}">
                <a16:creationId xmlns:a16="http://schemas.microsoft.com/office/drawing/2014/main" id="{128D7428-92BC-1C41-AFE6-06F11718854A}"/>
              </a:ext>
            </a:extLst>
          </p:cNvPr>
          <p:cNvSpPr/>
          <p:nvPr/>
        </p:nvSpPr>
        <p:spPr>
          <a:xfrm rot="10800000">
            <a:off x="3054479"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20" name="Textfeld 32">
            <a:extLst>
              <a:ext uri="{FF2B5EF4-FFF2-40B4-BE49-F238E27FC236}">
                <a16:creationId xmlns:a16="http://schemas.microsoft.com/office/drawing/2014/main" id="{32C426D6-49A2-B44B-98AD-5F5CC781949B}"/>
              </a:ext>
            </a:extLst>
          </p:cNvPr>
          <p:cNvSpPr txBox="1"/>
          <p:nvPr/>
        </p:nvSpPr>
        <p:spPr>
          <a:xfrm>
            <a:off x="1570643" y="3741869"/>
            <a:ext cx="1707545" cy="991810"/>
          </a:xfrm>
          <a:prstGeom prst="rect">
            <a:avLst/>
          </a:prstGeom>
          <a:noFill/>
        </p:spPr>
        <p:txBody>
          <a:bodyPr wrap="square" rtlCol="0">
            <a:spAutoFit/>
          </a:bodyPr>
          <a:lstStyle/>
          <a:p>
            <a:pPr>
              <a:lnSpc>
                <a:spcPct val="150000"/>
              </a:lnSpc>
            </a:pPr>
            <a:r>
              <a:rPr lang="en-US" sz="1000" dirty="0">
                <a:latin typeface="Aktiv Grotesk" panose="020B0504020202020204" pitchFamily="34" charset="0"/>
                <a:ea typeface="Aktiv Grotesk" panose="020B0504020202020204" pitchFamily="34" charset="0"/>
                <a:cs typeface="Aktiv Grotesk" panose="020B0504020202020204" pitchFamily="34" charset="0"/>
              </a:rPr>
              <a:t>Lorem ipsum dolor sit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amet</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consetetur</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sadipscing</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elitr</a:t>
            </a:r>
            <a:r>
              <a:rPr lang="en-US" sz="1000" dirty="0">
                <a:latin typeface="Aktiv Grotesk" panose="020B0504020202020204" pitchFamily="34" charset="0"/>
                <a:ea typeface="Aktiv Grotesk" panose="020B0504020202020204" pitchFamily="34" charset="0"/>
                <a:cs typeface="Aktiv Grotesk" panose="020B0504020202020204" pitchFamily="34" charset="0"/>
              </a:rPr>
              <a:t>, sed diam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nonumy</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eirmod</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tempor</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invidunt</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ut</a:t>
            </a:r>
            <a:r>
              <a:rPr lang="en-US" sz="1000" dirty="0">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latin typeface="Aktiv Grotesk" panose="020B0504020202020204" pitchFamily="34" charset="0"/>
                <a:ea typeface="Aktiv Grotesk" panose="020B0504020202020204" pitchFamily="34" charset="0"/>
                <a:cs typeface="Aktiv Grotesk" panose="020B0504020202020204" pitchFamily="34" charset="0"/>
              </a:rPr>
              <a:t>labore</a:t>
            </a:r>
            <a:r>
              <a:rPr lang="en-US" sz="1000" dirty="0">
                <a:latin typeface="Aktiv Grotesk" panose="020B0504020202020204" pitchFamily="34" charset="0"/>
                <a:ea typeface="Aktiv Grotesk" panose="020B0504020202020204" pitchFamily="34" charset="0"/>
                <a:cs typeface="Aktiv Grotesk" panose="020B0504020202020204" pitchFamily="34" charset="0"/>
              </a:rPr>
              <a:t>.</a:t>
            </a:r>
          </a:p>
        </p:txBody>
      </p:sp>
      <p:sp>
        <p:nvSpPr>
          <p:cNvPr id="21" name="Textfeld 33">
            <a:extLst>
              <a:ext uri="{FF2B5EF4-FFF2-40B4-BE49-F238E27FC236}">
                <a16:creationId xmlns:a16="http://schemas.microsoft.com/office/drawing/2014/main" id="{FCD3624D-988E-674C-838B-DF0DA1FE771D}"/>
              </a:ext>
            </a:extLst>
          </p:cNvPr>
          <p:cNvSpPr txBox="1"/>
          <p:nvPr/>
        </p:nvSpPr>
        <p:spPr>
          <a:xfrm>
            <a:off x="1541146" y="2384663"/>
            <a:ext cx="1737042" cy="1246495"/>
          </a:xfrm>
          <a:prstGeom prst="rect">
            <a:avLst/>
          </a:prstGeom>
          <a:noFill/>
        </p:spPr>
        <p:txBody>
          <a:bodyPr wrap="square" rtlCol="0">
            <a:spAutoFit/>
          </a:bodyPr>
          <a:lstStyle/>
          <a:p>
            <a:r>
              <a:rPr lang="en-US" sz="2500" dirty="0">
                <a:latin typeface="Aktiv Grotesk" panose="020B0504020202020204" pitchFamily="34" charset="0"/>
                <a:ea typeface="Aktiv Grotesk" panose="020B0504020202020204" pitchFamily="34" charset="0"/>
                <a:cs typeface="Aktiv Grotesk" panose="020B0504020202020204" pitchFamily="34" charset="0"/>
              </a:rPr>
              <a:t>Put your title text here.</a:t>
            </a:r>
            <a:endParaRPr lang="en-US" sz="2500" b="1" dirty="0">
              <a:latin typeface="Aktiv Grotesk" panose="020B0504020202020204" pitchFamily="34" charset="0"/>
              <a:ea typeface="Aktiv Grotesk" panose="020B0504020202020204" pitchFamily="34" charset="0"/>
              <a:cs typeface="Aktiv Grotesk" panose="020B0504020202020204" pitchFamily="34" charset="0"/>
            </a:endParaRPr>
          </a:p>
        </p:txBody>
      </p:sp>
      <p:cxnSp>
        <p:nvCxnSpPr>
          <p:cNvPr id="22" name="Gerader Verbinder 35">
            <a:extLst>
              <a:ext uri="{FF2B5EF4-FFF2-40B4-BE49-F238E27FC236}">
                <a16:creationId xmlns:a16="http://schemas.microsoft.com/office/drawing/2014/main" id="{63CC9E2B-91DD-8847-954E-F18D357033DB}"/>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3" name="Picture 2" descr="A group of women sitting under a tree&#10;&#10;Description automatically generated">
            <a:extLst>
              <a:ext uri="{FF2B5EF4-FFF2-40B4-BE49-F238E27FC236}">
                <a16:creationId xmlns:a16="http://schemas.microsoft.com/office/drawing/2014/main" id="{848B7764-9B22-F266-2218-9E8B248FD328}"/>
              </a:ext>
            </a:extLst>
          </p:cNvPr>
          <p:cNvPicPr>
            <a:picLocks noChangeAspect="1"/>
          </p:cNvPicPr>
          <p:nvPr/>
        </p:nvPicPr>
        <p:blipFill>
          <a:blip r:embed="rId4"/>
          <a:stretch>
            <a:fillRect/>
          </a:stretch>
        </p:blipFill>
        <p:spPr>
          <a:xfrm>
            <a:off x="4419600" y="684760"/>
            <a:ext cx="7772400" cy="5520956"/>
          </a:xfrm>
          <a:prstGeom prst="rect">
            <a:avLst/>
          </a:prstGeom>
        </p:spPr>
      </p:pic>
    </p:spTree>
    <p:extLst>
      <p:ext uri="{BB962C8B-B14F-4D97-AF65-F5344CB8AC3E}">
        <p14:creationId xmlns:p14="http://schemas.microsoft.com/office/powerpoint/2010/main" val="391149028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person using a computer&#10;&#10;Description automatically generated">
            <a:extLst>
              <a:ext uri="{FF2B5EF4-FFF2-40B4-BE49-F238E27FC236}">
                <a16:creationId xmlns:a16="http://schemas.microsoft.com/office/drawing/2014/main" id="{D185EF50-7F57-CCC0-6705-84BA755A68E6}"/>
              </a:ext>
            </a:extLst>
          </p:cNvPr>
          <p:cNvPicPr>
            <a:picLocks noChangeAspect="1"/>
          </p:cNvPicPr>
          <p:nvPr/>
        </p:nvPicPr>
        <p:blipFill>
          <a:blip r:embed="rId3"/>
          <a:stretch>
            <a:fillRect/>
          </a:stretch>
        </p:blipFill>
        <p:spPr>
          <a:xfrm>
            <a:off x="3896322" y="663261"/>
            <a:ext cx="8295677" cy="5530451"/>
          </a:xfrm>
          <a:prstGeom prst="rect">
            <a:avLst/>
          </a:prstGeom>
        </p:spPr>
      </p:pic>
      <p:cxnSp>
        <p:nvCxnSpPr>
          <p:cNvPr id="26" name="Gerader Verbinder 25"/>
          <p:cNvCxnSpPr/>
          <p:nvPr/>
        </p:nvCxnSpPr>
        <p:spPr>
          <a:xfrm>
            <a:off x="11982221" y="3116133"/>
            <a:ext cx="0" cy="625736"/>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37" name="Textfeld 36"/>
          <p:cNvSpPr txBox="1"/>
          <p:nvPr/>
        </p:nvSpPr>
        <p:spPr>
          <a:xfrm>
            <a:off x="4209268" y="4905786"/>
            <a:ext cx="1817425" cy="996427"/>
          </a:xfrm>
          <a:prstGeom prst="rect">
            <a:avLst/>
          </a:prstGeom>
          <a:noFill/>
        </p:spPr>
        <p:txBody>
          <a:bodyPr wrap="square" rtlCol="0">
            <a:spAutoFit/>
          </a:bodyPr>
          <a:lstStyle/>
          <a:p>
            <a:pPr>
              <a:lnSpc>
                <a:spcPct val="150000"/>
              </a:lnSpc>
            </a:pP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Lorem ipsum dolor sit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amet</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consetetur</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sadipscing</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elitr</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sed diam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nonumy</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eirmod</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tempor</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invidunt</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ut</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a:t>
            </a:r>
            <a:r>
              <a:rPr lang="en-US" sz="1000" dirty="0" err="1">
                <a:solidFill>
                  <a:schemeClr val="bg1"/>
                </a:solidFill>
                <a:latin typeface="Aktiv Grotesk" panose="020B0504020202020204" pitchFamily="34" charset="0"/>
                <a:ea typeface="Aktiv Grotesk" panose="020B0504020202020204" pitchFamily="34" charset="0"/>
                <a:cs typeface="Aktiv Grotesk" panose="020B0504020202020204" pitchFamily="34" charset="0"/>
              </a:rPr>
              <a:t>labore</a:t>
            </a:r>
            <a:r>
              <a:rPr lang="en-US" sz="10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 et.</a:t>
            </a:r>
          </a:p>
        </p:txBody>
      </p:sp>
      <p:sp>
        <p:nvSpPr>
          <p:cNvPr id="38" name="Textfeld 37"/>
          <p:cNvSpPr txBox="1"/>
          <p:nvPr/>
        </p:nvSpPr>
        <p:spPr>
          <a:xfrm>
            <a:off x="4179771" y="3932182"/>
            <a:ext cx="1737042" cy="861774"/>
          </a:xfrm>
          <a:prstGeom prst="rect">
            <a:avLst/>
          </a:prstGeom>
          <a:noFill/>
        </p:spPr>
        <p:txBody>
          <a:bodyPr wrap="square" rtlCol="0">
            <a:spAutoFit/>
          </a:bodyPr>
          <a:lstStyle/>
          <a:p>
            <a:r>
              <a:rPr lang="en-US" sz="2500"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rPr>
              <a:t>Stuff goes here.</a:t>
            </a:r>
            <a:endParaRPr lang="en-US" sz="2500" b="1" dirty="0">
              <a:solidFill>
                <a:schemeClr val="bg1"/>
              </a:solidFill>
              <a:latin typeface="Aktiv Grotesk" panose="020B0504020202020204" pitchFamily="34" charset="0"/>
              <a:ea typeface="Aktiv Grotesk" panose="020B0504020202020204" pitchFamily="34" charset="0"/>
              <a:cs typeface="Aktiv Grotesk" panose="020B0504020202020204" pitchFamily="34" charset="0"/>
            </a:endParaRPr>
          </a:p>
        </p:txBody>
      </p:sp>
      <p:sp>
        <p:nvSpPr>
          <p:cNvPr id="31" name="Textfeld 30"/>
          <p:cNvSpPr txBox="1"/>
          <p:nvPr/>
        </p:nvSpPr>
        <p:spPr>
          <a:xfrm rot="16200000">
            <a:off x="-1709207" y="3328974"/>
            <a:ext cx="3848116" cy="200055"/>
          </a:xfrm>
          <a:prstGeom prst="rect">
            <a:avLst/>
          </a:prstGeom>
          <a:noFill/>
        </p:spPr>
        <p:txBody>
          <a:bodyPr wrap="square" rtlCol="0">
            <a:spAutoFit/>
          </a:bodyPr>
          <a:lstStyle/>
          <a:p>
            <a:pPr algn="ctr"/>
            <a:r>
              <a:rPr lang="en-US" sz="700" spc="150">
                <a:solidFill>
                  <a:schemeClr val="accent3"/>
                </a:solidFill>
                <a:latin typeface="Aktiv Grotesk" panose="020B0504020202020204" pitchFamily="34" charset="0"/>
                <a:ea typeface="Aktiv Grotesk" panose="020B0504020202020204" pitchFamily="34" charset="0"/>
                <a:cs typeface="Aktiv Grotesk" panose="020B0504020202020204" pitchFamily="34" charset="0"/>
              </a:rPr>
              <a:t>www.rightnowmedia.org</a:t>
            </a:r>
          </a:p>
        </p:txBody>
      </p:sp>
      <p:sp>
        <p:nvSpPr>
          <p:cNvPr id="30" name="Shape 602">
            <a:extLst>
              <a:ext uri="{FF2B5EF4-FFF2-40B4-BE49-F238E27FC236}">
                <a16:creationId xmlns:a16="http://schemas.microsoft.com/office/drawing/2014/main" id="{92735B6F-DA1D-4D49-8004-1F4BA9F29E83}"/>
              </a:ext>
            </a:extLst>
          </p:cNvPr>
          <p:cNvSpPr/>
          <p:nvPr/>
        </p:nvSpPr>
        <p:spPr>
          <a:xfrm>
            <a:off x="2228416" y="2948547"/>
            <a:ext cx="844164"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200">
                <a:latin typeface="Aktiv Grotesk" panose="020B0504020202020204" pitchFamily="34" charset="0"/>
                <a:ea typeface="Aktiv Grotesk" panose="020B0504020202020204" pitchFamily="34" charset="0"/>
                <a:cs typeface="Aktiv Grotesk" panose="020B0504020202020204" pitchFamily="34" charset="0"/>
                <a:sym typeface="Roboto"/>
              </a:rPr>
              <a:t>Photos</a:t>
            </a:r>
          </a:p>
        </p:txBody>
      </p:sp>
      <p:sp>
        <p:nvSpPr>
          <p:cNvPr id="35" name="Shape 608">
            <a:extLst>
              <a:ext uri="{FF2B5EF4-FFF2-40B4-BE49-F238E27FC236}">
                <a16:creationId xmlns:a16="http://schemas.microsoft.com/office/drawing/2014/main" id="{70C4A69A-A9C5-6842-A774-062E254B4C98}"/>
              </a:ext>
            </a:extLst>
          </p:cNvPr>
          <p:cNvSpPr/>
          <p:nvPr/>
        </p:nvSpPr>
        <p:spPr>
          <a:xfrm>
            <a:off x="2228416" y="4363069"/>
            <a:ext cx="2385017"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200">
                <a:latin typeface="Aktiv Grotesk" panose="020B0504020202020204" pitchFamily="34" charset="0"/>
                <a:ea typeface="Aktiv Grotesk" panose="020B0504020202020204" pitchFamily="34" charset="0"/>
                <a:cs typeface="Aktiv Grotesk" panose="020B0504020202020204" pitchFamily="34" charset="0"/>
                <a:sym typeface="Roboto"/>
              </a:rPr>
              <a:t>Web Design</a:t>
            </a:r>
          </a:p>
        </p:txBody>
      </p:sp>
      <p:sp>
        <p:nvSpPr>
          <p:cNvPr id="36" name="Shape 614">
            <a:extLst>
              <a:ext uri="{FF2B5EF4-FFF2-40B4-BE49-F238E27FC236}">
                <a16:creationId xmlns:a16="http://schemas.microsoft.com/office/drawing/2014/main" id="{F88E22F0-7E39-254E-9330-8634C5F58BB4}"/>
              </a:ext>
            </a:extLst>
          </p:cNvPr>
          <p:cNvSpPr/>
          <p:nvPr/>
        </p:nvSpPr>
        <p:spPr>
          <a:xfrm>
            <a:off x="2228416" y="2221146"/>
            <a:ext cx="784052"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200" dirty="0">
                <a:latin typeface="Aktiv Grotesk" panose="020B0504020202020204" pitchFamily="34" charset="0"/>
                <a:ea typeface="Aktiv Grotesk" panose="020B0504020202020204" pitchFamily="34" charset="0"/>
                <a:cs typeface="Aktiv Grotesk" panose="020B0504020202020204" pitchFamily="34" charset="0"/>
                <a:sym typeface="Roboto"/>
              </a:rPr>
              <a:t>Target</a:t>
            </a:r>
          </a:p>
        </p:txBody>
      </p:sp>
      <p:sp>
        <p:nvSpPr>
          <p:cNvPr id="39" name="Shape 614">
            <a:extLst>
              <a:ext uri="{FF2B5EF4-FFF2-40B4-BE49-F238E27FC236}">
                <a16:creationId xmlns:a16="http://schemas.microsoft.com/office/drawing/2014/main" id="{E3AB63E7-8D7A-C944-8D6C-3BEC65D2C0CE}"/>
              </a:ext>
            </a:extLst>
          </p:cNvPr>
          <p:cNvSpPr/>
          <p:nvPr/>
        </p:nvSpPr>
        <p:spPr>
          <a:xfrm>
            <a:off x="2228416" y="3692719"/>
            <a:ext cx="1151970"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200">
                <a:latin typeface="Aktiv Grotesk" panose="020B0504020202020204" pitchFamily="34" charset="0"/>
                <a:ea typeface="Aktiv Grotesk" panose="020B0504020202020204" pitchFamily="34" charset="0"/>
                <a:cs typeface="Aktiv Grotesk" panose="020B0504020202020204" pitchFamily="34" charset="0"/>
                <a:sym typeface="Roboto"/>
              </a:rPr>
              <a:t>Practice</a:t>
            </a:r>
          </a:p>
        </p:txBody>
      </p:sp>
      <p:sp>
        <p:nvSpPr>
          <p:cNvPr id="40" name="Shape 2641">
            <a:extLst>
              <a:ext uri="{FF2B5EF4-FFF2-40B4-BE49-F238E27FC236}">
                <a16:creationId xmlns:a16="http://schemas.microsoft.com/office/drawing/2014/main" id="{333356E5-7908-EC4A-BC93-C7BD0178EA19}"/>
              </a:ext>
            </a:extLst>
          </p:cNvPr>
          <p:cNvSpPr/>
          <p:nvPr/>
        </p:nvSpPr>
        <p:spPr>
          <a:xfrm>
            <a:off x="1581957" y="2285662"/>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20618" y="16606"/>
                </a:moveTo>
                <a:lnTo>
                  <a:pt x="16691" y="14138"/>
                </a:lnTo>
                <a:lnTo>
                  <a:pt x="16691" y="7462"/>
                </a:lnTo>
                <a:lnTo>
                  <a:pt x="20618" y="4994"/>
                </a:lnTo>
                <a:cubicBezTo>
                  <a:pt x="20618" y="4994"/>
                  <a:pt x="20618" y="16606"/>
                  <a:pt x="20618" y="16606"/>
                </a:cubicBezTo>
                <a:close/>
                <a:moveTo>
                  <a:pt x="21109" y="3086"/>
                </a:moveTo>
                <a:cubicBezTo>
                  <a:pt x="21030" y="3086"/>
                  <a:pt x="20958" y="3122"/>
                  <a:pt x="20892" y="3174"/>
                </a:cubicBezTo>
                <a:lnTo>
                  <a:pt x="20890" y="3167"/>
                </a:lnTo>
                <a:lnTo>
                  <a:pt x="16018" y="6229"/>
                </a:lnTo>
                <a:cubicBezTo>
                  <a:pt x="16013" y="6233"/>
                  <a:pt x="16008" y="6235"/>
                  <a:pt x="16003" y="6239"/>
                </a:cubicBezTo>
                <a:lnTo>
                  <a:pt x="15980" y="6252"/>
                </a:lnTo>
                <a:lnTo>
                  <a:pt x="15983" y="6260"/>
                </a:lnTo>
                <a:cubicBezTo>
                  <a:pt x="15822" y="6387"/>
                  <a:pt x="15709" y="6641"/>
                  <a:pt x="15709" y="6943"/>
                </a:cubicBezTo>
                <a:lnTo>
                  <a:pt x="15709" y="14657"/>
                </a:lnTo>
                <a:cubicBezTo>
                  <a:pt x="15709" y="14959"/>
                  <a:pt x="15822" y="15213"/>
                  <a:pt x="15983" y="15340"/>
                </a:cubicBezTo>
                <a:lnTo>
                  <a:pt x="15980" y="15347"/>
                </a:lnTo>
                <a:lnTo>
                  <a:pt x="16002" y="15360"/>
                </a:lnTo>
                <a:cubicBezTo>
                  <a:pt x="16008" y="15365"/>
                  <a:pt x="16013" y="15368"/>
                  <a:pt x="16018" y="15371"/>
                </a:cubicBezTo>
                <a:lnTo>
                  <a:pt x="20890" y="18433"/>
                </a:lnTo>
                <a:lnTo>
                  <a:pt x="20892" y="18426"/>
                </a:lnTo>
                <a:cubicBezTo>
                  <a:pt x="20958" y="18478"/>
                  <a:pt x="21030" y="18514"/>
                  <a:pt x="21109" y="18514"/>
                </a:cubicBezTo>
                <a:cubicBezTo>
                  <a:pt x="21380" y="18514"/>
                  <a:pt x="21600" y="18169"/>
                  <a:pt x="21600" y="17743"/>
                </a:cubicBezTo>
                <a:lnTo>
                  <a:pt x="21600" y="3857"/>
                </a:lnTo>
                <a:cubicBezTo>
                  <a:pt x="21600" y="3431"/>
                  <a:pt x="21380" y="3086"/>
                  <a:pt x="21109" y="3086"/>
                </a:cubicBezTo>
                <a:moveTo>
                  <a:pt x="13745" y="18514"/>
                </a:moveTo>
                <a:cubicBezTo>
                  <a:pt x="13745" y="19367"/>
                  <a:pt x="13306" y="20057"/>
                  <a:pt x="12764" y="20057"/>
                </a:cubicBezTo>
                <a:lnTo>
                  <a:pt x="1964" y="20057"/>
                </a:lnTo>
                <a:cubicBezTo>
                  <a:pt x="1422" y="20057"/>
                  <a:pt x="982" y="19367"/>
                  <a:pt x="982" y="18514"/>
                </a:cubicBezTo>
                <a:lnTo>
                  <a:pt x="982" y="3086"/>
                </a:lnTo>
                <a:cubicBezTo>
                  <a:pt x="982" y="2233"/>
                  <a:pt x="1422" y="1543"/>
                  <a:pt x="1964" y="1543"/>
                </a:cubicBezTo>
                <a:lnTo>
                  <a:pt x="12764" y="1543"/>
                </a:lnTo>
                <a:cubicBezTo>
                  <a:pt x="13306" y="1543"/>
                  <a:pt x="13745" y="2233"/>
                  <a:pt x="13745" y="3086"/>
                </a:cubicBezTo>
                <a:cubicBezTo>
                  <a:pt x="13745" y="3086"/>
                  <a:pt x="13745" y="18514"/>
                  <a:pt x="13745" y="18514"/>
                </a:cubicBezTo>
                <a:close/>
                <a:moveTo>
                  <a:pt x="12764" y="0"/>
                </a:moveTo>
                <a:lnTo>
                  <a:pt x="1964" y="0"/>
                </a:lnTo>
                <a:cubicBezTo>
                  <a:pt x="879" y="0"/>
                  <a:pt x="0" y="1382"/>
                  <a:pt x="0" y="3086"/>
                </a:cubicBezTo>
                <a:lnTo>
                  <a:pt x="0" y="18514"/>
                </a:lnTo>
                <a:cubicBezTo>
                  <a:pt x="0" y="20219"/>
                  <a:pt x="879" y="21600"/>
                  <a:pt x="1964" y="21600"/>
                </a:cubicBezTo>
                <a:lnTo>
                  <a:pt x="12764" y="21600"/>
                </a:lnTo>
                <a:cubicBezTo>
                  <a:pt x="13848" y="21600"/>
                  <a:pt x="14727" y="20219"/>
                  <a:pt x="14727" y="18514"/>
                </a:cubicBezTo>
                <a:lnTo>
                  <a:pt x="14727" y="3086"/>
                </a:lnTo>
                <a:cubicBezTo>
                  <a:pt x="14727" y="1382"/>
                  <a:pt x="13848" y="0"/>
                  <a:pt x="12764" y="0"/>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1" name="Shape 2643">
            <a:extLst>
              <a:ext uri="{FF2B5EF4-FFF2-40B4-BE49-F238E27FC236}">
                <a16:creationId xmlns:a16="http://schemas.microsoft.com/office/drawing/2014/main" id="{AE3DC0D6-447F-9641-A076-812BFA49AF39}"/>
              </a:ext>
            </a:extLst>
          </p:cNvPr>
          <p:cNvSpPr/>
          <p:nvPr/>
        </p:nvSpPr>
        <p:spPr>
          <a:xfrm>
            <a:off x="1634126" y="4395311"/>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11700" y="1473"/>
                </a:moveTo>
                <a:lnTo>
                  <a:pt x="9900" y="1473"/>
                </a:lnTo>
                <a:cubicBezTo>
                  <a:pt x="9403" y="1473"/>
                  <a:pt x="9000" y="1692"/>
                  <a:pt x="9000" y="1964"/>
                </a:cubicBezTo>
                <a:cubicBezTo>
                  <a:pt x="9000" y="2235"/>
                  <a:pt x="9403" y="2455"/>
                  <a:pt x="9900" y="2455"/>
                </a:cubicBezTo>
                <a:lnTo>
                  <a:pt x="11700" y="2455"/>
                </a:lnTo>
                <a:cubicBezTo>
                  <a:pt x="12197" y="2455"/>
                  <a:pt x="12600" y="2235"/>
                  <a:pt x="12600" y="1964"/>
                </a:cubicBezTo>
                <a:cubicBezTo>
                  <a:pt x="12600" y="1692"/>
                  <a:pt x="12197" y="1473"/>
                  <a:pt x="11700" y="1473"/>
                </a:cubicBezTo>
                <a:moveTo>
                  <a:pt x="19800" y="2945"/>
                </a:moveTo>
                <a:lnTo>
                  <a:pt x="1800" y="2945"/>
                </a:lnTo>
                <a:lnTo>
                  <a:pt x="1800" y="1964"/>
                </a:lnTo>
                <a:cubicBezTo>
                  <a:pt x="1800" y="1422"/>
                  <a:pt x="2605" y="982"/>
                  <a:pt x="3600" y="982"/>
                </a:cubicBezTo>
                <a:lnTo>
                  <a:pt x="18000" y="982"/>
                </a:lnTo>
                <a:cubicBezTo>
                  <a:pt x="18993" y="982"/>
                  <a:pt x="19800" y="1422"/>
                  <a:pt x="19800" y="1964"/>
                </a:cubicBezTo>
                <a:cubicBezTo>
                  <a:pt x="19800" y="1964"/>
                  <a:pt x="19800" y="2945"/>
                  <a:pt x="19800" y="2945"/>
                </a:cubicBezTo>
                <a:close/>
                <a:moveTo>
                  <a:pt x="19800" y="17673"/>
                </a:moveTo>
                <a:lnTo>
                  <a:pt x="1800" y="17673"/>
                </a:lnTo>
                <a:lnTo>
                  <a:pt x="1800" y="3927"/>
                </a:lnTo>
                <a:lnTo>
                  <a:pt x="19800" y="3927"/>
                </a:lnTo>
                <a:cubicBezTo>
                  <a:pt x="19800" y="3927"/>
                  <a:pt x="19800" y="17673"/>
                  <a:pt x="19800" y="17673"/>
                </a:cubicBezTo>
                <a:close/>
                <a:moveTo>
                  <a:pt x="19800" y="19636"/>
                </a:moveTo>
                <a:cubicBezTo>
                  <a:pt x="19800" y="20179"/>
                  <a:pt x="18993" y="20618"/>
                  <a:pt x="18000" y="20618"/>
                </a:cubicBezTo>
                <a:lnTo>
                  <a:pt x="3600" y="20618"/>
                </a:lnTo>
                <a:cubicBezTo>
                  <a:pt x="2605" y="20618"/>
                  <a:pt x="1800" y="20179"/>
                  <a:pt x="1800" y="19636"/>
                </a:cubicBezTo>
                <a:lnTo>
                  <a:pt x="1800" y="18655"/>
                </a:lnTo>
                <a:lnTo>
                  <a:pt x="19800" y="18655"/>
                </a:lnTo>
                <a:cubicBezTo>
                  <a:pt x="19800" y="18655"/>
                  <a:pt x="19800" y="19636"/>
                  <a:pt x="19800" y="19636"/>
                </a:cubicBezTo>
                <a:close/>
                <a:moveTo>
                  <a:pt x="18000" y="0"/>
                </a:moveTo>
                <a:lnTo>
                  <a:pt x="3600" y="0"/>
                </a:lnTo>
                <a:cubicBezTo>
                  <a:pt x="1612" y="0"/>
                  <a:pt x="0" y="879"/>
                  <a:pt x="0" y="1964"/>
                </a:cubicBezTo>
                <a:lnTo>
                  <a:pt x="0" y="19636"/>
                </a:lnTo>
                <a:cubicBezTo>
                  <a:pt x="0" y="20721"/>
                  <a:pt x="1612" y="21600"/>
                  <a:pt x="3600" y="21600"/>
                </a:cubicBezTo>
                <a:lnTo>
                  <a:pt x="18000" y="21600"/>
                </a:lnTo>
                <a:cubicBezTo>
                  <a:pt x="19988" y="21600"/>
                  <a:pt x="21600" y="20721"/>
                  <a:pt x="21600" y="19636"/>
                </a:cubicBezTo>
                <a:lnTo>
                  <a:pt x="21600" y="1964"/>
                </a:lnTo>
                <a:cubicBezTo>
                  <a:pt x="21600" y="879"/>
                  <a:pt x="19988" y="0"/>
                  <a:pt x="18000" y="0"/>
                </a:cubicBezTo>
                <a:moveTo>
                  <a:pt x="10800" y="20127"/>
                </a:moveTo>
                <a:cubicBezTo>
                  <a:pt x="11297" y="20127"/>
                  <a:pt x="11700" y="19908"/>
                  <a:pt x="11700" y="19636"/>
                </a:cubicBezTo>
                <a:cubicBezTo>
                  <a:pt x="11700" y="19366"/>
                  <a:pt x="11297" y="19145"/>
                  <a:pt x="10800" y="19145"/>
                </a:cubicBezTo>
                <a:cubicBezTo>
                  <a:pt x="10303" y="19145"/>
                  <a:pt x="9900" y="19366"/>
                  <a:pt x="9900" y="19636"/>
                </a:cubicBezTo>
                <a:cubicBezTo>
                  <a:pt x="9900" y="19908"/>
                  <a:pt x="10303" y="20127"/>
                  <a:pt x="10800" y="20127"/>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2" name="Shape 2644">
            <a:extLst>
              <a:ext uri="{FF2B5EF4-FFF2-40B4-BE49-F238E27FC236}">
                <a16:creationId xmlns:a16="http://schemas.microsoft.com/office/drawing/2014/main" id="{A77E5ADF-98D5-3847-BCE3-010A495132B7}"/>
              </a:ext>
            </a:extLst>
          </p:cNvPr>
          <p:cNvSpPr/>
          <p:nvPr/>
        </p:nvSpPr>
        <p:spPr>
          <a:xfrm>
            <a:off x="1608733" y="3698090"/>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0250" y="19636"/>
                </a:moveTo>
                <a:cubicBezTo>
                  <a:pt x="20250" y="20179"/>
                  <a:pt x="19645" y="20618"/>
                  <a:pt x="18900" y="20618"/>
                </a:cubicBezTo>
                <a:lnTo>
                  <a:pt x="2700" y="20618"/>
                </a:lnTo>
                <a:cubicBezTo>
                  <a:pt x="1954" y="20618"/>
                  <a:pt x="1350" y="20179"/>
                  <a:pt x="1350" y="19636"/>
                </a:cubicBezTo>
                <a:lnTo>
                  <a:pt x="1350" y="1964"/>
                </a:lnTo>
                <a:cubicBezTo>
                  <a:pt x="1350" y="1422"/>
                  <a:pt x="1954" y="982"/>
                  <a:pt x="2700" y="982"/>
                </a:cubicBezTo>
                <a:lnTo>
                  <a:pt x="18900" y="982"/>
                </a:lnTo>
                <a:cubicBezTo>
                  <a:pt x="19645" y="982"/>
                  <a:pt x="20250" y="1422"/>
                  <a:pt x="20250" y="1964"/>
                </a:cubicBezTo>
                <a:cubicBezTo>
                  <a:pt x="20250" y="1964"/>
                  <a:pt x="20250" y="19636"/>
                  <a:pt x="20250" y="19636"/>
                </a:cubicBezTo>
                <a:close/>
                <a:moveTo>
                  <a:pt x="18900" y="0"/>
                </a:moveTo>
                <a:lnTo>
                  <a:pt x="2700" y="0"/>
                </a:lnTo>
                <a:cubicBezTo>
                  <a:pt x="1209" y="0"/>
                  <a:pt x="0" y="879"/>
                  <a:pt x="0" y="1964"/>
                </a:cubicBezTo>
                <a:lnTo>
                  <a:pt x="0" y="19636"/>
                </a:lnTo>
                <a:cubicBezTo>
                  <a:pt x="0" y="20721"/>
                  <a:pt x="1209" y="21600"/>
                  <a:pt x="2700" y="21600"/>
                </a:cubicBezTo>
                <a:lnTo>
                  <a:pt x="18900" y="21600"/>
                </a:lnTo>
                <a:cubicBezTo>
                  <a:pt x="20391" y="21600"/>
                  <a:pt x="21600" y="20721"/>
                  <a:pt x="21600" y="19636"/>
                </a:cubicBezTo>
                <a:lnTo>
                  <a:pt x="21600" y="1964"/>
                </a:lnTo>
                <a:cubicBezTo>
                  <a:pt x="21600" y="879"/>
                  <a:pt x="20391" y="0"/>
                  <a:pt x="18900" y="0"/>
                </a:cubicBezTo>
                <a:moveTo>
                  <a:pt x="4050" y="3927"/>
                </a:moveTo>
                <a:lnTo>
                  <a:pt x="17550" y="3927"/>
                </a:lnTo>
                <a:lnTo>
                  <a:pt x="17550" y="17673"/>
                </a:lnTo>
                <a:lnTo>
                  <a:pt x="4050" y="17673"/>
                </a:lnTo>
                <a:cubicBezTo>
                  <a:pt x="4050" y="17673"/>
                  <a:pt x="4050" y="3927"/>
                  <a:pt x="4050" y="3927"/>
                </a:cubicBezTo>
                <a:close/>
                <a:moveTo>
                  <a:pt x="2700" y="18655"/>
                </a:moveTo>
                <a:lnTo>
                  <a:pt x="18900" y="18655"/>
                </a:lnTo>
                <a:lnTo>
                  <a:pt x="18900" y="2945"/>
                </a:lnTo>
                <a:lnTo>
                  <a:pt x="2700" y="2945"/>
                </a:lnTo>
                <a:cubicBezTo>
                  <a:pt x="2700" y="2945"/>
                  <a:pt x="2700" y="18655"/>
                  <a:pt x="2700" y="18655"/>
                </a:cubicBezTo>
                <a:close/>
                <a:moveTo>
                  <a:pt x="10125" y="2455"/>
                </a:moveTo>
                <a:lnTo>
                  <a:pt x="11475" y="2455"/>
                </a:lnTo>
                <a:cubicBezTo>
                  <a:pt x="11848" y="2455"/>
                  <a:pt x="12150" y="2235"/>
                  <a:pt x="12150" y="1964"/>
                </a:cubicBezTo>
                <a:cubicBezTo>
                  <a:pt x="12150" y="1692"/>
                  <a:pt x="11848" y="1473"/>
                  <a:pt x="11475" y="1473"/>
                </a:cubicBezTo>
                <a:lnTo>
                  <a:pt x="10125" y="1473"/>
                </a:lnTo>
                <a:cubicBezTo>
                  <a:pt x="9752" y="1473"/>
                  <a:pt x="9450" y="1692"/>
                  <a:pt x="9450" y="1964"/>
                </a:cubicBezTo>
                <a:cubicBezTo>
                  <a:pt x="9450" y="2235"/>
                  <a:pt x="9752" y="2455"/>
                  <a:pt x="10125" y="2455"/>
                </a:cubicBezTo>
                <a:moveTo>
                  <a:pt x="10800" y="19145"/>
                </a:moveTo>
                <a:cubicBezTo>
                  <a:pt x="10427" y="19145"/>
                  <a:pt x="10125" y="19366"/>
                  <a:pt x="10125" y="19636"/>
                </a:cubicBezTo>
                <a:cubicBezTo>
                  <a:pt x="10125" y="19908"/>
                  <a:pt x="10427" y="20127"/>
                  <a:pt x="10800" y="20127"/>
                </a:cubicBezTo>
                <a:cubicBezTo>
                  <a:pt x="11173" y="20127"/>
                  <a:pt x="11475" y="19908"/>
                  <a:pt x="11475" y="19636"/>
                </a:cubicBezTo>
                <a:cubicBezTo>
                  <a:pt x="11475" y="19366"/>
                  <a:pt x="11173" y="19145"/>
                  <a:pt x="10800" y="19145"/>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3" name="Shape 2646">
            <a:extLst>
              <a:ext uri="{FF2B5EF4-FFF2-40B4-BE49-F238E27FC236}">
                <a16:creationId xmlns:a16="http://schemas.microsoft.com/office/drawing/2014/main" id="{1093B514-B63F-8344-9B85-6C0538D0608B}"/>
              </a:ext>
            </a:extLst>
          </p:cNvPr>
          <p:cNvSpPr/>
          <p:nvPr/>
        </p:nvSpPr>
        <p:spPr>
          <a:xfrm>
            <a:off x="1570643" y="3000869"/>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2" y="20618"/>
                  <a:pt x="6873" y="20838"/>
                  <a:pt x="6873" y="21109"/>
                </a:cubicBezTo>
                <a:cubicBezTo>
                  <a:pt x="6873" y="21381"/>
                  <a:pt x="7092" y="21600"/>
                  <a:pt x="7364" y="21600"/>
                </a:cubicBezTo>
                <a:lnTo>
                  <a:pt x="14236" y="21600"/>
                </a:lnTo>
                <a:cubicBezTo>
                  <a:pt x="14508" y="21600"/>
                  <a:pt x="14727" y="21381"/>
                  <a:pt x="14727" y="21109"/>
                </a:cubicBezTo>
                <a:cubicBezTo>
                  <a:pt x="14727" y="20838"/>
                  <a:pt x="14508"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pic>
        <p:nvPicPr>
          <p:cNvPr id="44" name="Picture 43">
            <a:extLst>
              <a:ext uri="{FF2B5EF4-FFF2-40B4-BE49-F238E27FC236}">
                <a16:creationId xmlns:a16="http://schemas.microsoft.com/office/drawing/2014/main" id="{C524B6A8-F9C7-0F45-A319-A3A19057DC68}"/>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159304796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person using a tablet&#10;&#10;Description automatically generated">
            <a:extLst>
              <a:ext uri="{FF2B5EF4-FFF2-40B4-BE49-F238E27FC236}">
                <a16:creationId xmlns:a16="http://schemas.microsoft.com/office/drawing/2014/main" id="{CFE2470B-3DB6-D702-BBA7-52D2F545427E}"/>
              </a:ext>
            </a:extLst>
          </p:cNvPr>
          <p:cNvPicPr>
            <a:picLocks noChangeAspect="1"/>
          </p:cNvPicPr>
          <p:nvPr/>
        </p:nvPicPr>
        <p:blipFill>
          <a:blip r:embed="rId3"/>
          <a:stretch>
            <a:fillRect/>
          </a:stretch>
        </p:blipFill>
        <p:spPr>
          <a:xfrm>
            <a:off x="2822898" y="-5575917"/>
            <a:ext cx="9369102" cy="14059007"/>
          </a:xfrm>
          <a:prstGeom prst="rect">
            <a:avLst/>
          </a:prstGeom>
        </p:spPr>
      </p:pic>
      <p:sp>
        <p:nvSpPr>
          <p:cNvPr id="5" name="Rectangle 4">
            <a:extLst>
              <a:ext uri="{FF2B5EF4-FFF2-40B4-BE49-F238E27FC236}">
                <a16:creationId xmlns:a16="http://schemas.microsoft.com/office/drawing/2014/main" id="{E210ABED-4704-FA44-874E-48EB731C049A}"/>
              </a:ext>
            </a:extLst>
          </p:cNvPr>
          <p:cNvSpPr/>
          <p:nvPr/>
        </p:nvSpPr>
        <p:spPr>
          <a:xfrm>
            <a:off x="1325763" y="1662067"/>
            <a:ext cx="2480872" cy="355691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cxnSp>
        <p:nvCxnSpPr>
          <p:cNvPr id="26" name="Gerader Verbinder 25"/>
          <p:cNvCxnSpPr/>
          <p:nvPr/>
        </p:nvCxnSpPr>
        <p:spPr>
          <a:xfrm>
            <a:off x="11982221" y="3116133"/>
            <a:ext cx="0" cy="625736"/>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cxnSp>
        <p:nvCxnSpPr>
          <p:cNvPr id="32" name="Gerader Verbinder 31"/>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3" name="Textfeld 32"/>
          <p:cNvSpPr txBox="1"/>
          <p:nvPr/>
        </p:nvSpPr>
        <p:spPr>
          <a:xfrm>
            <a:off x="1585391" y="3629633"/>
            <a:ext cx="1934644" cy="987130"/>
          </a:xfrm>
          <a:prstGeom prst="rect">
            <a:avLst/>
          </a:prstGeom>
          <a:noFill/>
        </p:spPr>
        <p:txBody>
          <a:bodyPr wrap="square" rtlCol="0">
            <a:spAutoFit/>
          </a:bodyPr>
          <a:lstStyle/>
          <a:p>
            <a:pPr>
              <a:lnSpc>
                <a:spcPct val="150000"/>
              </a:lnSpc>
            </a:pPr>
            <a:r>
              <a:rPr lang="en-US" sz="1000" dirty="0">
                <a:latin typeface="Arial" panose="020B0604020202020204" pitchFamily="34" charset="0"/>
                <a:ea typeface="Aktiv Grotesk" panose="020B0504020202020204" pitchFamily="34" charset="0"/>
                <a:cs typeface="Arial" panose="020B0604020202020204" pitchFamily="34" charset="0"/>
              </a:rPr>
              <a:t>Lorem ipsum dolor sit </a:t>
            </a:r>
            <a:r>
              <a:rPr lang="en-US" sz="1000" dirty="0" err="1">
                <a:latin typeface="Arial" panose="020B0604020202020204" pitchFamily="34" charset="0"/>
                <a:ea typeface="Aktiv Grotesk" panose="020B0504020202020204" pitchFamily="34" charset="0"/>
                <a:cs typeface="Arial" panose="020B0604020202020204" pitchFamily="34" charset="0"/>
              </a:rPr>
              <a:t>amet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consetetur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sadipscing</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elitr</a:t>
            </a:r>
            <a:r>
              <a:rPr lang="en-US" sz="1000" dirty="0">
                <a:latin typeface="Arial" panose="020B0604020202020204" pitchFamily="34" charset="0"/>
                <a:ea typeface="Aktiv Grotesk" panose="020B0504020202020204" pitchFamily="34" charset="0"/>
                <a:cs typeface="Arial" panose="020B0604020202020204" pitchFamily="34" charset="0"/>
              </a:rPr>
              <a:t>, sed diam </a:t>
            </a:r>
            <a:r>
              <a:rPr lang="en-US" sz="1000" dirty="0" err="1">
                <a:latin typeface="Arial" panose="020B0604020202020204" pitchFamily="34" charset="0"/>
                <a:ea typeface="Aktiv Grotesk" panose="020B0504020202020204" pitchFamily="34" charset="0"/>
                <a:cs typeface="Arial" panose="020B0604020202020204" pitchFamily="34" charset="0"/>
              </a:rPr>
              <a:t>nonumy</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eirmod</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tempor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invidunt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ut</a:t>
            </a:r>
            <a:r>
              <a:rPr lang="en-US" sz="1000" dirty="0">
                <a:latin typeface="Arial" panose="020B0604020202020204" pitchFamily="34" charset="0"/>
                <a:ea typeface="Aktiv Grotesk" panose="020B0504020202020204" pitchFamily="34" charset="0"/>
                <a:cs typeface="Arial" panose="020B0604020202020204" pitchFamily="34" charset="0"/>
              </a:rPr>
              <a:t> labore.</a:t>
            </a:r>
          </a:p>
        </p:txBody>
      </p:sp>
      <p:sp>
        <p:nvSpPr>
          <p:cNvPr id="34" name="Textfeld 33"/>
          <p:cNvSpPr txBox="1"/>
          <p:nvPr/>
        </p:nvSpPr>
        <p:spPr>
          <a:xfrm>
            <a:off x="1555894" y="2233692"/>
            <a:ext cx="1737042" cy="1246495"/>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text here.</a:t>
            </a:r>
          </a:p>
        </p:txBody>
      </p:sp>
      <p:sp>
        <p:nvSpPr>
          <p:cNvPr id="35" name="Textfeld 34"/>
          <p:cNvSpPr txBox="1"/>
          <p:nvPr/>
        </p:nvSpPr>
        <p:spPr>
          <a:xfrm>
            <a:off x="1570643" y="1868802"/>
            <a:ext cx="3848116" cy="215444"/>
          </a:xfrm>
          <a:prstGeom prst="rect">
            <a:avLst/>
          </a:prstGeom>
          <a:noFill/>
        </p:spPr>
        <p:txBody>
          <a:bodyPr wrap="square" rtlCol="0">
            <a:spAutoFit/>
          </a:bodyPr>
          <a:lstStyle/>
          <a:p>
            <a:r>
              <a:rPr lang="en-US" sz="800">
                <a:solidFill>
                  <a:schemeClr val="tx1">
                    <a:lumMod val="60000"/>
                    <a:lumOff val="40000"/>
                  </a:schemeClr>
                </a:solidFill>
                <a:latin typeface="Arial" panose="020B0604020202020204" pitchFamily="34" charset="0"/>
                <a:ea typeface="Aktiv Grotesk" panose="020B0504020202020204" pitchFamily="34" charset="0"/>
                <a:cs typeface="Arial" panose="020B0604020202020204" pitchFamily="34" charset="0"/>
              </a:rPr>
              <a:t>RightNow Media</a:t>
            </a:r>
          </a:p>
        </p:txBody>
      </p:sp>
      <p:pic>
        <p:nvPicPr>
          <p:cNvPr id="8" name="Picture 7">
            <a:extLst>
              <a:ext uri="{FF2B5EF4-FFF2-40B4-BE49-F238E27FC236}">
                <a16:creationId xmlns:a16="http://schemas.microsoft.com/office/drawing/2014/main" id="{3D7F9F92-6962-924C-A690-EF7BC83A150B}"/>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402253400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 name="Rechteck 5"/>
          <p:cNvSpPr/>
          <p:nvPr/>
        </p:nvSpPr>
        <p:spPr>
          <a:xfrm>
            <a:off x="1588" y="291"/>
            <a:ext cx="7823407" cy="6858000"/>
          </a:xfrm>
          <a:prstGeom prst="rect">
            <a:avLst/>
          </a:prstGeom>
          <a:blipFill dpi="0" rotWithShape="1">
            <a:blip r:embed="rId3"/>
            <a:srcRect/>
            <a:stretch>
              <a:fillRect t="-2119" b="-2119"/>
            </a:stretch>
          </a:blip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sp>
        <p:nvSpPr>
          <p:cNvPr id="25" name="Shape 602"/>
          <p:cNvSpPr/>
          <p:nvPr/>
        </p:nvSpPr>
        <p:spPr>
          <a:xfrm>
            <a:off x="3391580" y="2669808"/>
            <a:ext cx="844164" cy="400091"/>
          </a:xfrm>
          <a:prstGeom prst="rect">
            <a:avLst/>
          </a:prstGeom>
          <a:noFill/>
          <a:ln>
            <a:noFill/>
          </a:ln>
          <a:effectLst/>
        </p:spPr>
        <p:txBody>
          <a:bodyPr lIns="91412" tIns="45700" rIns="91412" bIns="45700" anchor="t"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27" name="Shape 608"/>
          <p:cNvSpPr/>
          <p:nvPr/>
        </p:nvSpPr>
        <p:spPr>
          <a:xfrm>
            <a:off x="1850728" y="4520084"/>
            <a:ext cx="2385017" cy="400091"/>
          </a:xfrm>
          <a:prstGeom prst="rect">
            <a:avLst/>
          </a:prstGeom>
          <a:noFill/>
          <a:ln>
            <a:noFill/>
          </a:ln>
          <a:effectLst/>
        </p:spPr>
        <p:txBody>
          <a:bodyPr lIns="91412" tIns="45700" rIns="91412" bIns="45700" anchor="t"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Web</a:t>
            </a:r>
            <a:r>
              <a:rPr lang="en-US" sz="1600" dirty="0">
                <a:latin typeface="Arial" panose="020B0604020202020204" pitchFamily="34" charset="0"/>
                <a:ea typeface="Aktiv Grotesk" panose="020B0504020202020204" pitchFamily="34" charset="0"/>
                <a:cs typeface="Arial" panose="020B0604020202020204" pitchFamily="34" charset="0"/>
                <a:sym typeface="Roboto"/>
              </a:rPr>
              <a:t> </a:t>
            </a: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28" name="Shape 613"/>
          <p:cNvSpPr/>
          <p:nvPr/>
        </p:nvSpPr>
        <p:spPr>
          <a:xfrm>
            <a:off x="704556" y="2005424"/>
            <a:ext cx="3532554" cy="523971"/>
          </a:xfrm>
          <a:prstGeom prst="rect">
            <a:avLst/>
          </a:prstGeom>
          <a:noFill/>
          <a:ln>
            <a:noFill/>
          </a:ln>
          <a:effectLst/>
        </p:spPr>
        <p:txBody>
          <a:bodyPr lIns="91412" tIns="45700" rIns="91412" bIns="45700" anchor="t" anchorCtr="0">
            <a:noAutofit/>
          </a:bodyPr>
          <a:lstStyle/>
          <a:p>
            <a:pPr algn="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Add your text here.</a:t>
            </a:r>
          </a:p>
        </p:txBody>
      </p:sp>
      <p:sp>
        <p:nvSpPr>
          <p:cNvPr id="29" name="Shape 614"/>
          <p:cNvSpPr/>
          <p:nvPr/>
        </p:nvSpPr>
        <p:spPr>
          <a:xfrm>
            <a:off x="3451692" y="1716219"/>
            <a:ext cx="784052" cy="400091"/>
          </a:xfrm>
          <a:prstGeom prst="rect">
            <a:avLst/>
          </a:prstGeom>
          <a:noFill/>
          <a:ln>
            <a:noFill/>
          </a:ln>
          <a:effectLst/>
        </p:spPr>
        <p:txBody>
          <a:bodyPr lIns="91412" tIns="45700" rIns="91412" bIns="45700" anchor="t"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2" name="Shape 614"/>
          <p:cNvSpPr/>
          <p:nvPr/>
        </p:nvSpPr>
        <p:spPr>
          <a:xfrm>
            <a:off x="3083774" y="3568824"/>
            <a:ext cx="1151970" cy="400091"/>
          </a:xfrm>
          <a:prstGeom prst="rect">
            <a:avLst/>
          </a:prstGeom>
          <a:noFill/>
          <a:ln>
            <a:noFill/>
          </a:ln>
          <a:effectLst/>
        </p:spPr>
        <p:txBody>
          <a:bodyPr lIns="91412" tIns="45700" rIns="91412" bIns="45700" anchor="t" anchorCtr="0">
            <a:noAutofit/>
          </a:bodyPr>
          <a:lstStyle/>
          <a:p>
            <a:pPr algn="r">
              <a:lnSpc>
                <a:spcPct val="130000"/>
              </a:lnSpc>
              <a:buSzPct val="25000"/>
            </a:pPr>
            <a:r>
              <a:rPr lang="en-US" sz="16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3" name="Shape 613"/>
          <p:cNvSpPr/>
          <p:nvPr/>
        </p:nvSpPr>
        <p:spPr>
          <a:xfrm>
            <a:off x="704556" y="2959934"/>
            <a:ext cx="3532554" cy="523971"/>
          </a:xfrm>
          <a:prstGeom prst="rect">
            <a:avLst/>
          </a:prstGeom>
          <a:noFill/>
          <a:ln>
            <a:noFill/>
          </a:ln>
          <a:effectLst/>
        </p:spPr>
        <p:txBody>
          <a:bodyPr lIns="91412" tIns="45700" rIns="91412" bIns="45700" anchor="t" anchorCtr="0">
            <a:noAutofit/>
          </a:bodyPr>
          <a:lstStyle/>
          <a:p>
            <a:pPr algn="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Add your text here.</a:t>
            </a:r>
          </a:p>
        </p:txBody>
      </p:sp>
      <p:sp>
        <p:nvSpPr>
          <p:cNvPr id="34" name="Shape 613"/>
          <p:cNvSpPr/>
          <p:nvPr/>
        </p:nvSpPr>
        <p:spPr>
          <a:xfrm>
            <a:off x="704556" y="3860476"/>
            <a:ext cx="3532554" cy="523971"/>
          </a:xfrm>
          <a:prstGeom prst="rect">
            <a:avLst/>
          </a:prstGeom>
          <a:noFill/>
          <a:ln>
            <a:noFill/>
          </a:ln>
          <a:effectLst/>
        </p:spPr>
        <p:txBody>
          <a:bodyPr lIns="91412" tIns="45700" rIns="91412" bIns="45700" anchor="t" anchorCtr="0">
            <a:noAutofit/>
          </a:bodyPr>
          <a:lstStyle/>
          <a:p>
            <a:pPr algn="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Add your text here.</a:t>
            </a:r>
          </a:p>
        </p:txBody>
      </p:sp>
      <p:sp>
        <p:nvSpPr>
          <p:cNvPr id="35" name="Shape 613"/>
          <p:cNvSpPr/>
          <p:nvPr/>
        </p:nvSpPr>
        <p:spPr>
          <a:xfrm>
            <a:off x="704556" y="4811926"/>
            <a:ext cx="3532554" cy="523971"/>
          </a:xfrm>
          <a:prstGeom prst="rect">
            <a:avLst/>
          </a:prstGeom>
          <a:noFill/>
          <a:ln>
            <a:noFill/>
          </a:ln>
          <a:effectLst/>
        </p:spPr>
        <p:txBody>
          <a:bodyPr lIns="91412" tIns="45700" rIns="91412" bIns="45700" anchor="t" anchorCtr="0">
            <a:noAutofit/>
          </a:bodyPr>
          <a:lstStyle/>
          <a:p>
            <a:pPr algn="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Add your text here.</a:t>
            </a:r>
          </a:p>
        </p:txBody>
      </p:sp>
      <p:cxnSp>
        <p:nvCxnSpPr>
          <p:cNvPr id="36" name="Gerader Verbinder 35"/>
          <p:cNvCxnSpPr/>
          <p:nvPr/>
        </p:nvCxnSpPr>
        <p:spPr>
          <a:xfrm>
            <a:off x="266471" y="3116133"/>
            <a:ext cx="0" cy="625736"/>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
        <p:nvSpPr>
          <p:cNvPr id="40" name="Shape 2641">
            <a:extLst>
              <a:ext uri="{FF2B5EF4-FFF2-40B4-BE49-F238E27FC236}">
                <a16:creationId xmlns:a16="http://schemas.microsoft.com/office/drawing/2014/main" id="{629F116C-3955-3B4B-BBF8-569D02DBE0E7}"/>
              </a:ext>
            </a:extLst>
          </p:cNvPr>
          <p:cNvSpPr/>
          <p:nvPr/>
        </p:nvSpPr>
        <p:spPr>
          <a:xfrm>
            <a:off x="4352782" y="1885044"/>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20618" y="16606"/>
                </a:moveTo>
                <a:lnTo>
                  <a:pt x="16691" y="14138"/>
                </a:lnTo>
                <a:lnTo>
                  <a:pt x="16691" y="7462"/>
                </a:lnTo>
                <a:lnTo>
                  <a:pt x="20618" y="4994"/>
                </a:lnTo>
                <a:cubicBezTo>
                  <a:pt x="20618" y="4994"/>
                  <a:pt x="20618" y="16606"/>
                  <a:pt x="20618" y="16606"/>
                </a:cubicBezTo>
                <a:close/>
                <a:moveTo>
                  <a:pt x="21109" y="3086"/>
                </a:moveTo>
                <a:cubicBezTo>
                  <a:pt x="21030" y="3086"/>
                  <a:pt x="20958" y="3122"/>
                  <a:pt x="20892" y="3174"/>
                </a:cubicBezTo>
                <a:lnTo>
                  <a:pt x="20890" y="3167"/>
                </a:lnTo>
                <a:lnTo>
                  <a:pt x="16018" y="6229"/>
                </a:lnTo>
                <a:cubicBezTo>
                  <a:pt x="16013" y="6233"/>
                  <a:pt x="16008" y="6235"/>
                  <a:pt x="16003" y="6239"/>
                </a:cubicBezTo>
                <a:lnTo>
                  <a:pt x="15980" y="6252"/>
                </a:lnTo>
                <a:lnTo>
                  <a:pt x="15983" y="6260"/>
                </a:lnTo>
                <a:cubicBezTo>
                  <a:pt x="15822" y="6387"/>
                  <a:pt x="15709" y="6641"/>
                  <a:pt x="15709" y="6943"/>
                </a:cubicBezTo>
                <a:lnTo>
                  <a:pt x="15709" y="14657"/>
                </a:lnTo>
                <a:cubicBezTo>
                  <a:pt x="15709" y="14959"/>
                  <a:pt x="15822" y="15213"/>
                  <a:pt x="15983" y="15340"/>
                </a:cubicBezTo>
                <a:lnTo>
                  <a:pt x="15980" y="15347"/>
                </a:lnTo>
                <a:lnTo>
                  <a:pt x="16002" y="15360"/>
                </a:lnTo>
                <a:cubicBezTo>
                  <a:pt x="16008" y="15365"/>
                  <a:pt x="16013" y="15368"/>
                  <a:pt x="16018" y="15371"/>
                </a:cubicBezTo>
                <a:lnTo>
                  <a:pt x="20890" y="18433"/>
                </a:lnTo>
                <a:lnTo>
                  <a:pt x="20892" y="18426"/>
                </a:lnTo>
                <a:cubicBezTo>
                  <a:pt x="20958" y="18478"/>
                  <a:pt x="21030" y="18514"/>
                  <a:pt x="21109" y="18514"/>
                </a:cubicBezTo>
                <a:cubicBezTo>
                  <a:pt x="21380" y="18514"/>
                  <a:pt x="21600" y="18169"/>
                  <a:pt x="21600" y="17743"/>
                </a:cubicBezTo>
                <a:lnTo>
                  <a:pt x="21600" y="3857"/>
                </a:lnTo>
                <a:cubicBezTo>
                  <a:pt x="21600" y="3431"/>
                  <a:pt x="21380" y="3086"/>
                  <a:pt x="21109" y="3086"/>
                </a:cubicBezTo>
                <a:moveTo>
                  <a:pt x="13745" y="18514"/>
                </a:moveTo>
                <a:cubicBezTo>
                  <a:pt x="13745" y="19367"/>
                  <a:pt x="13306" y="20057"/>
                  <a:pt x="12764" y="20057"/>
                </a:cubicBezTo>
                <a:lnTo>
                  <a:pt x="1964" y="20057"/>
                </a:lnTo>
                <a:cubicBezTo>
                  <a:pt x="1422" y="20057"/>
                  <a:pt x="982" y="19367"/>
                  <a:pt x="982" y="18514"/>
                </a:cubicBezTo>
                <a:lnTo>
                  <a:pt x="982" y="3086"/>
                </a:lnTo>
                <a:cubicBezTo>
                  <a:pt x="982" y="2233"/>
                  <a:pt x="1422" y="1543"/>
                  <a:pt x="1964" y="1543"/>
                </a:cubicBezTo>
                <a:lnTo>
                  <a:pt x="12764" y="1543"/>
                </a:lnTo>
                <a:cubicBezTo>
                  <a:pt x="13306" y="1543"/>
                  <a:pt x="13745" y="2233"/>
                  <a:pt x="13745" y="3086"/>
                </a:cubicBezTo>
                <a:cubicBezTo>
                  <a:pt x="13745" y="3086"/>
                  <a:pt x="13745" y="18514"/>
                  <a:pt x="13745" y="18514"/>
                </a:cubicBezTo>
                <a:close/>
                <a:moveTo>
                  <a:pt x="12764" y="0"/>
                </a:moveTo>
                <a:lnTo>
                  <a:pt x="1964" y="0"/>
                </a:lnTo>
                <a:cubicBezTo>
                  <a:pt x="879" y="0"/>
                  <a:pt x="0" y="1382"/>
                  <a:pt x="0" y="3086"/>
                </a:cubicBezTo>
                <a:lnTo>
                  <a:pt x="0" y="18514"/>
                </a:lnTo>
                <a:cubicBezTo>
                  <a:pt x="0" y="20219"/>
                  <a:pt x="879" y="21600"/>
                  <a:pt x="1964" y="21600"/>
                </a:cubicBezTo>
                <a:lnTo>
                  <a:pt x="12764" y="21600"/>
                </a:lnTo>
                <a:cubicBezTo>
                  <a:pt x="13848" y="21600"/>
                  <a:pt x="14727" y="20219"/>
                  <a:pt x="14727" y="18514"/>
                </a:cubicBezTo>
                <a:lnTo>
                  <a:pt x="14727" y="3086"/>
                </a:lnTo>
                <a:cubicBezTo>
                  <a:pt x="14727" y="1382"/>
                  <a:pt x="13848" y="0"/>
                  <a:pt x="12764"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1" name="Shape 2643">
            <a:extLst>
              <a:ext uri="{FF2B5EF4-FFF2-40B4-BE49-F238E27FC236}">
                <a16:creationId xmlns:a16="http://schemas.microsoft.com/office/drawing/2014/main" id="{2D2D6426-8423-4E4F-832F-649BF8D0FAE1}"/>
              </a:ext>
            </a:extLst>
          </p:cNvPr>
          <p:cNvSpPr/>
          <p:nvPr/>
        </p:nvSpPr>
        <p:spPr>
          <a:xfrm>
            <a:off x="4404950" y="4632266"/>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11700" y="1473"/>
                </a:moveTo>
                <a:lnTo>
                  <a:pt x="9900" y="1473"/>
                </a:lnTo>
                <a:cubicBezTo>
                  <a:pt x="9403" y="1473"/>
                  <a:pt x="9000" y="1692"/>
                  <a:pt x="9000" y="1964"/>
                </a:cubicBezTo>
                <a:cubicBezTo>
                  <a:pt x="9000" y="2235"/>
                  <a:pt x="9403" y="2455"/>
                  <a:pt x="9900" y="2455"/>
                </a:cubicBezTo>
                <a:lnTo>
                  <a:pt x="11700" y="2455"/>
                </a:lnTo>
                <a:cubicBezTo>
                  <a:pt x="12197" y="2455"/>
                  <a:pt x="12600" y="2235"/>
                  <a:pt x="12600" y="1964"/>
                </a:cubicBezTo>
                <a:cubicBezTo>
                  <a:pt x="12600" y="1692"/>
                  <a:pt x="12197" y="1473"/>
                  <a:pt x="11700" y="1473"/>
                </a:cubicBezTo>
                <a:moveTo>
                  <a:pt x="19800" y="2945"/>
                </a:moveTo>
                <a:lnTo>
                  <a:pt x="1800" y="2945"/>
                </a:lnTo>
                <a:lnTo>
                  <a:pt x="1800" y="1964"/>
                </a:lnTo>
                <a:cubicBezTo>
                  <a:pt x="1800" y="1422"/>
                  <a:pt x="2605" y="982"/>
                  <a:pt x="3600" y="982"/>
                </a:cubicBezTo>
                <a:lnTo>
                  <a:pt x="18000" y="982"/>
                </a:lnTo>
                <a:cubicBezTo>
                  <a:pt x="18993" y="982"/>
                  <a:pt x="19800" y="1422"/>
                  <a:pt x="19800" y="1964"/>
                </a:cubicBezTo>
                <a:cubicBezTo>
                  <a:pt x="19800" y="1964"/>
                  <a:pt x="19800" y="2945"/>
                  <a:pt x="19800" y="2945"/>
                </a:cubicBezTo>
                <a:close/>
                <a:moveTo>
                  <a:pt x="19800" y="17673"/>
                </a:moveTo>
                <a:lnTo>
                  <a:pt x="1800" y="17673"/>
                </a:lnTo>
                <a:lnTo>
                  <a:pt x="1800" y="3927"/>
                </a:lnTo>
                <a:lnTo>
                  <a:pt x="19800" y="3927"/>
                </a:lnTo>
                <a:cubicBezTo>
                  <a:pt x="19800" y="3927"/>
                  <a:pt x="19800" y="17673"/>
                  <a:pt x="19800" y="17673"/>
                </a:cubicBezTo>
                <a:close/>
                <a:moveTo>
                  <a:pt x="19800" y="19636"/>
                </a:moveTo>
                <a:cubicBezTo>
                  <a:pt x="19800" y="20179"/>
                  <a:pt x="18993" y="20618"/>
                  <a:pt x="18000" y="20618"/>
                </a:cubicBezTo>
                <a:lnTo>
                  <a:pt x="3600" y="20618"/>
                </a:lnTo>
                <a:cubicBezTo>
                  <a:pt x="2605" y="20618"/>
                  <a:pt x="1800" y="20179"/>
                  <a:pt x="1800" y="19636"/>
                </a:cubicBezTo>
                <a:lnTo>
                  <a:pt x="1800" y="18655"/>
                </a:lnTo>
                <a:lnTo>
                  <a:pt x="19800" y="18655"/>
                </a:lnTo>
                <a:cubicBezTo>
                  <a:pt x="19800" y="18655"/>
                  <a:pt x="19800" y="19636"/>
                  <a:pt x="19800" y="19636"/>
                </a:cubicBezTo>
                <a:close/>
                <a:moveTo>
                  <a:pt x="18000" y="0"/>
                </a:moveTo>
                <a:lnTo>
                  <a:pt x="3600" y="0"/>
                </a:lnTo>
                <a:cubicBezTo>
                  <a:pt x="1612" y="0"/>
                  <a:pt x="0" y="879"/>
                  <a:pt x="0" y="1964"/>
                </a:cubicBezTo>
                <a:lnTo>
                  <a:pt x="0" y="19636"/>
                </a:lnTo>
                <a:cubicBezTo>
                  <a:pt x="0" y="20721"/>
                  <a:pt x="1612" y="21600"/>
                  <a:pt x="3600" y="21600"/>
                </a:cubicBezTo>
                <a:lnTo>
                  <a:pt x="18000" y="21600"/>
                </a:lnTo>
                <a:cubicBezTo>
                  <a:pt x="19988" y="21600"/>
                  <a:pt x="21600" y="20721"/>
                  <a:pt x="21600" y="19636"/>
                </a:cubicBezTo>
                <a:lnTo>
                  <a:pt x="21600" y="1964"/>
                </a:lnTo>
                <a:cubicBezTo>
                  <a:pt x="21600" y="879"/>
                  <a:pt x="19988" y="0"/>
                  <a:pt x="18000" y="0"/>
                </a:cubicBezTo>
                <a:moveTo>
                  <a:pt x="10800" y="20127"/>
                </a:moveTo>
                <a:cubicBezTo>
                  <a:pt x="11297" y="20127"/>
                  <a:pt x="11700" y="19908"/>
                  <a:pt x="11700" y="19636"/>
                </a:cubicBezTo>
                <a:cubicBezTo>
                  <a:pt x="11700" y="19366"/>
                  <a:pt x="11297" y="19145"/>
                  <a:pt x="10800" y="19145"/>
                </a:cubicBezTo>
                <a:cubicBezTo>
                  <a:pt x="10303" y="19145"/>
                  <a:pt x="9900" y="19366"/>
                  <a:pt x="9900" y="19636"/>
                </a:cubicBezTo>
                <a:cubicBezTo>
                  <a:pt x="9900" y="19908"/>
                  <a:pt x="10303" y="20127"/>
                  <a:pt x="10800" y="201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2" name="Shape 2644">
            <a:extLst>
              <a:ext uri="{FF2B5EF4-FFF2-40B4-BE49-F238E27FC236}">
                <a16:creationId xmlns:a16="http://schemas.microsoft.com/office/drawing/2014/main" id="{13A39B8A-3176-2D49-BDA8-167F6010B085}"/>
              </a:ext>
            </a:extLst>
          </p:cNvPr>
          <p:cNvSpPr/>
          <p:nvPr/>
        </p:nvSpPr>
        <p:spPr>
          <a:xfrm>
            <a:off x="4379557" y="3670997"/>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0250" y="19636"/>
                </a:moveTo>
                <a:cubicBezTo>
                  <a:pt x="20250" y="20179"/>
                  <a:pt x="19645" y="20618"/>
                  <a:pt x="18900" y="20618"/>
                </a:cubicBezTo>
                <a:lnTo>
                  <a:pt x="2700" y="20618"/>
                </a:lnTo>
                <a:cubicBezTo>
                  <a:pt x="1954" y="20618"/>
                  <a:pt x="1350" y="20179"/>
                  <a:pt x="1350" y="19636"/>
                </a:cubicBezTo>
                <a:lnTo>
                  <a:pt x="1350" y="1964"/>
                </a:lnTo>
                <a:cubicBezTo>
                  <a:pt x="1350" y="1422"/>
                  <a:pt x="1954" y="982"/>
                  <a:pt x="2700" y="982"/>
                </a:cubicBezTo>
                <a:lnTo>
                  <a:pt x="18900" y="982"/>
                </a:lnTo>
                <a:cubicBezTo>
                  <a:pt x="19645" y="982"/>
                  <a:pt x="20250" y="1422"/>
                  <a:pt x="20250" y="1964"/>
                </a:cubicBezTo>
                <a:cubicBezTo>
                  <a:pt x="20250" y="1964"/>
                  <a:pt x="20250" y="19636"/>
                  <a:pt x="20250" y="19636"/>
                </a:cubicBezTo>
                <a:close/>
                <a:moveTo>
                  <a:pt x="18900" y="0"/>
                </a:moveTo>
                <a:lnTo>
                  <a:pt x="2700" y="0"/>
                </a:lnTo>
                <a:cubicBezTo>
                  <a:pt x="1209" y="0"/>
                  <a:pt x="0" y="879"/>
                  <a:pt x="0" y="1964"/>
                </a:cubicBezTo>
                <a:lnTo>
                  <a:pt x="0" y="19636"/>
                </a:lnTo>
                <a:cubicBezTo>
                  <a:pt x="0" y="20721"/>
                  <a:pt x="1209" y="21600"/>
                  <a:pt x="2700" y="21600"/>
                </a:cubicBezTo>
                <a:lnTo>
                  <a:pt x="18900" y="21600"/>
                </a:lnTo>
                <a:cubicBezTo>
                  <a:pt x="20391" y="21600"/>
                  <a:pt x="21600" y="20721"/>
                  <a:pt x="21600" y="19636"/>
                </a:cubicBezTo>
                <a:lnTo>
                  <a:pt x="21600" y="1964"/>
                </a:lnTo>
                <a:cubicBezTo>
                  <a:pt x="21600" y="879"/>
                  <a:pt x="20391" y="0"/>
                  <a:pt x="18900" y="0"/>
                </a:cubicBezTo>
                <a:moveTo>
                  <a:pt x="4050" y="3927"/>
                </a:moveTo>
                <a:lnTo>
                  <a:pt x="17550" y="3927"/>
                </a:lnTo>
                <a:lnTo>
                  <a:pt x="17550" y="17673"/>
                </a:lnTo>
                <a:lnTo>
                  <a:pt x="4050" y="17673"/>
                </a:lnTo>
                <a:cubicBezTo>
                  <a:pt x="4050" y="17673"/>
                  <a:pt x="4050" y="3927"/>
                  <a:pt x="4050" y="3927"/>
                </a:cubicBezTo>
                <a:close/>
                <a:moveTo>
                  <a:pt x="2700" y="18655"/>
                </a:moveTo>
                <a:lnTo>
                  <a:pt x="18900" y="18655"/>
                </a:lnTo>
                <a:lnTo>
                  <a:pt x="18900" y="2945"/>
                </a:lnTo>
                <a:lnTo>
                  <a:pt x="2700" y="2945"/>
                </a:lnTo>
                <a:cubicBezTo>
                  <a:pt x="2700" y="2945"/>
                  <a:pt x="2700" y="18655"/>
                  <a:pt x="2700" y="18655"/>
                </a:cubicBezTo>
                <a:close/>
                <a:moveTo>
                  <a:pt x="10125" y="2455"/>
                </a:moveTo>
                <a:lnTo>
                  <a:pt x="11475" y="2455"/>
                </a:lnTo>
                <a:cubicBezTo>
                  <a:pt x="11848" y="2455"/>
                  <a:pt x="12150" y="2235"/>
                  <a:pt x="12150" y="1964"/>
                </a:cubicBezTo>
                <a:cubicBezTo>
                  <a:pt x="12150" y="1692"/>
                  <a:pt x="11848" y="1473"/>
                  <a:pt x="11475" y="1473"/>
                </a:cubicBezTo>
                <a:lnTo>
                  <a:pt x="10125" y="1473"/>
                </a:lnTo>
                <a:cubicBezTo>
                  <a:pt x="9752" y="1473"/>
                  <a:pt x="9450" y="1692"/>
                  <a:pt x="9450" y="1964"/>
                </a:cubicBezTo>
                <a:cubicBezTo>
                  <a:pt x="9450" y="2235"/>
                  <a:pt x="9752" y="2455"/>
                  <a:pt x="10125" y="2455"/>
                </a:cubicBezTo>
                <a:moveTo>
                  <a:pt x="10800" y="19145"/>
                </a:moveTo>
                <a:cubicBezTo>
                  <a:pt x="10427" y="19145"/>
                  <a:pt x="10125" y="19366"/>
                  <a:pt x="10125" y="19636"/>
                </a:cubicBezTo>
                <a:cubicBezTo>
                  <a:pt x="10125" y="19908"/>
                  <a:pt x="10427" y="20127"/>
                  <a:pt x="10800" y="20127"/>
                </a:cubicBezTo>
                <a:cubicBezTo>
                  <a:pt x="11173" y="20127"/>
                  <a:pt x="11475" y="19908"/>
                  <a:pt x="11475" y="19636"/>
                </a:cubicBezTo>
                <a:cubicBezTo>
                  <a:pt x="11475" y="19366"/>
                  <a:pt x="11173" y="19145"/>
                  <a:pt x="10800" y="191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3" name="Shape 2646">
            <a:extLst>
              <a:ext uri="{FF2B5EF4-FFF2-40B4-BE49-F238E27FC236}">
                <a16:creationId xmlns:a16="http://schemas.microsoft.com/office/drawing/2014/main" id="{A54BAAF0-9D91-354B-A8C4-A17BD62602C2}"/>
              </a:ext>
            </a:extLst>
          </p:cNvPr>
          <p:cNvSpPr/>
          <p:nvPr/>
        </p:nvSpPr>
        <p:spPr>
          <a:xfrm>
            <a:off x="4334314" y="279446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2" y="20618"/>
                  <a:pt x="6873" y="20838"/>
                  <a:pt x="6873" y="21109"/>
                </a:cubicBezTo>
                <a:cubicBezTo>
                  <a:pt x="6873" y="21381"/>
                  <a:pt x="7092" y="21600"/>
                  <a:pt x="7364" y="21600"/>
                </a:cubicBezTo>
                <a:lnTo>
                  <a:pt x="14236" y="21600"/>
                </a:lnTo>
                <a:cubicBezTo>
                  <a:pt x="14508" y="21600"/>
                  <a:pt x="14727" y="21381"/>
                  <a:pt x="14727" y="21109"/>
                </a:cubicBezTo>
                <a:cubicBezTo>
                  <a:pt x="14727" y="20838"/>
                  <a:pt x="14508"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cxnSp>
        <p:nvCxnSpPr>
          <p:cNvPr id="44" name="Gerader Verbinder 39">
            <a:extLst>
              <a:ext uri="{FF2B5EF4-FFF2-40B4-BE49-F238E27FC236}">
                <a16:creationId xmlns:a16="http://schemas.microsoft.com/office/drawing/2014/main" id="{9677E304-4E1E-5045-AAAB-2A5B339CFC30}"/>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pic>
        <p:nvPicPr>
          <p:cNvPr id="45" name="Picture 44">
            <a:extLst>
              <a:ext uri="{FF2B5EF4-FFF2-40B4-BE49-F238E27FC236}">
                <a16:creationId xmlns:a16="http://schemas.microsoft.com/office/drawing/2014/main" id="{B3288FB7-4C02-F147-A528-9E11F112F1FC}"/>
              </a:ext>
            </a:extLst>
          </p:cNvPr>
          <p:cNvPicPr>
            <a:picLocks noChangeAspect="1"/>
          </p:cNvPicPr>
          <p:nvPr/>
        </p:nvPicPr>
        <p:blipFill>
          <a:blip r:embed="rId4"/>
          <a:srcRect/>
          <a:stretch/>
        </p:blipFill>
        <p:spPr>
          <a:xfrm>
            <a:off x="407765" y="346571"/>
            <a:ext cx="297322" cy="339016"/>
          </a:xfrm>
          <a:prstGeom prst="rect">
            <a:avLst/>
          </a:prstGeom>
        </p:spPr>
      </p:pic>
      <p:sp>
        <p:nvSpPr>
          <p:cNvPr id="21" name="Textfeld 36">
            <a:extLst>
              <a:ext uri="{FF2B5EF4-FFF2-40B4-BE49-F238E27FC236}">
                <a16:creationId xmlns:a16="http://schemas.microsoft.com/office/drawing/2014/main" id="{E70A28AE-E25A-7040-B0AD-C8DA4486A8F4}"/>
              </a:ext>
            </a:extLst>
          </p:cNvPr>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pic>
        <p:nvPicPr>
          <p:cNvPr id="3" name="Picture 2" descr="A tablet with a screen showing a person on it&#10;&#10;Description automatically generated">
            <a:extLst>
              <a:ext uri="{FF2B5EF4-FFF2-40B4-BE49-F238E27FC236}">
                <a16:creationId xmlns:a16="http://schemas.microsoft.com/office/drawing/2014/main" id="{8FB8CED9-43C8-961C-EC29-E59CE33100D9}"/>
              </a:ext>
            </a:extLst>
          </p:cNvPr>
          <p:cNvPicPr>
            <a:picLocks noChangeAspect="1"/>
          </p:cNvPicPr>
          <p:nvPr/>
        </p:nvPicPr>
        <p:blipFill>
          <a:blip r:embed="rId5"/>
          <a:stretch>
            <a:fillRect/>
          </a:stretch>
        </p:blipFill>
        <p:spPr>
          <a:xfrm>
            <a:off x="3941245" y="299999"/>
            <a:ext cx="8579853" cy="6434890"/>
          </a:xfrm>
          <a:prstGeom prst="rect">
            <a:avLst/>
          </a:prstGeom>
        </p:spPr>
      </p:pic>
    </p:spTree>
    <p:extLst>
      <p:ext uri="{BB962C8B-B14F-4D97-AF65-F5344CB8AC3E}">
        <p14:creationId xmlns:p14="http://schemas.microsoft.com/office/powerpoint/2010/main" val="317368576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descr="A person wearing headphones and holding a phone&#10;&#10;Description automatically generated">
            <a:extLst>
              <a:ext uri="{FF2B5EF4-FFF2-40B4-BE49-F238E27FC236}">
                <a16:creationId xmlns:a16="http://schemas.microsoft.com/office/drawing/2014/main" id="{8A94FBE1-779F-F765-47C2-C3AD79C5961E}"/>
              </a:ext>
            </a:extLst>
          </p:cNvPr>
          <p:cNvPicPr>
            <a:picLocks noChangeAspect="1"/>
          </p:cNvPicPr>
          <p:nvPr/>
        </p:nvPicPr>
        <p:blipFill>
          <a:blip r:embed="rId3"/>
          <a:stretch>
            <a:fillRect/>
          </a:stretch>
        </p:blipFill>
        <p:spPr>
          <a:xfrm>
            <a:off x="4207376" y="-2777166"/>
            <a:ext cx="8667052" cy="11556069"/>
          </a:xfrm>
          <a:prstGeom prst="rect">
            <a:avLst/>
          </a:prstGeom>
        </p:spPr>
      </p:pic>
      <p:cxnSp>
        <p:nvCxnSpPr>
          <p:cNvPr id="26" name="Gerader Verbinder 25"/>
          <p:cNvCxnSpPr/>
          <p:nvPr/>
        </p:nvCxnSpPr>
        <p:spPr>
          <a:xfrm>
            <a:off x="11982221" y="3116133"/>
            <a:ext cx="0" cy="625736"/>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31" name="Textfeld 30"/>
          <p:cNvSpPr txBox="1"/>
          <p:nvPr/>
        </p:nvSpPr>
        <p:spPr>
          <a:xfrm rot="16200000">
            <a:off x="-1709207" y="3328974"/>
            <a:ext cx="3848116" cy="200055"/>
          </a:xfrm>
          <a:prstGeom prst="rect">
            <a:avLst/>
          </a:prstGeom>
          <a:noFill/>
        </p:spPr>
        <p:txBody>
          <a:bodyPr wrap="square" rtlCol="0">
            <a:spAutoFit/>
          </a:bodyPr>
          <a:lstStyle/>
          <a:p>
            <a:pPr algn="ctr"/>
            <a:r>
              <a:rPr lang="en-US" sz="700" spc="150" err="1">
                <a:solidFill>
                  <a:schemeClr val="accent3"/>
                </a:solidFill>
                <a:latin typeface="Arial" panose="020B0604020202020204" pitchFamily="34" charset="0"/>
                <a:ea typeface="Aktiv Grotesk" panose="020B0504020202020204" pitchFamily="34" charset="0"/>
                <a:cs typeface="Arial" panose="020B0604020202020204" pitchFamily="34" charset="0"/>
              </a:rPr>
              <a:t>www.rightnowmedia.org</a:t>
            </a:r>
            <a:endParaRPr lang="en-US" sz="700" spc="150">
              <a:solidFill>
                <a:schemeClr val="accent3"/>
              </a:solidFill>
              <a:latin typeface="Arial" panose="020B0604020202020204" pitchFamily="34" charset="0"/>
              <a:ea typeface="Aktiv Grotesk" panose="020B0504020202020204" pitchFamily="34" charset="0"/>
              <a:cs typeface="Arial" panose="020B0604020202020204" pitchFamily="34" charset="0"/>
            </a:endParaRPr>
          </a:p>
        </p:txBody>
      </p:sp>
      <p:sp>
        <p:nvSpPr>
          <p:cNvPr id="30" name="Shape 602">
            <a:extLst>
              <a:ext uri="{FF2B5EF4-FFF2-40B4-BE49-F238E27FC236}">
                <a16:creationId xmlns:a16="http://schemas.microsoft.com/office/drawing/2014/main" id="{92735B6F-DA1D-4D49-8004-1F4BA9F29E83}"/>
              </a:ext>
            </a:extLst>
          </p:cNvPr>
          <p:cNvSpPr/>
          <p:nvPr/>
        </p:nvSpPr>
        <p:spPr>
          <a:xfrm>
            <a:off x="2228416" y="2889932"/>
            <a:ext cx="844164"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600" dirty="0">
                <a:latin typeface="Arial" panose="020B0604020202020204" pitchFamily="34" charset="0"/>
                <a:ea typeface="Aktiv Grotesk" panose="020B0504020202020204" pitchFamily="34" charset="0"/>
                <a:cs typeface="Arial" panose="020B0604020202020204" pitchFamily="34" charset="0"/>
                <a:sym typeface="Roboto"/>
              </a:rPr>
              <a:t>Title</a:t>
            </a:r>
          </a:p>
          <a:p>
            <a:pPr>
              <a:lnSpc>
                <a:spcPct val="130000"/>
              </a:lnSpc>
              <a:buSzPct val="25000"/>
            </a:pPr>
            <a:endParaRPr lang="en-US" sz="1600" dirty="0">
              <a:latin typeface="Arial" panose="020B0604020202020204" pitchFamily="34" charset="0"/>
              <a:ea typeface="Aktiv Grotesk" panose="020B0504020202020204" pitchFamily="34" charset="0"/>
              <a:cs typeface="Arial" panose="020B0604020202020204" pitchFamily="34" charset="0"/>
              <a:sym typeface="Roboto"/>
            </a:endParaRPr>
          </a:p>
        </p:txBody>
      </p:sp>
      <p:sp>
        <p:nvSpPr>
          <p:cNvPr id="35" name="Shape 608">
            <a:extLst>
              <a:ext uri="{FF2B5EF4-FFF2-40B4-BE49-F238E27FC236}">
                <a16:creationId xmlns:a16="http://schemas.microsoft.com/office/drawing/2014/main" id="{70C4A69A-A9C5-6842-A774-062E254B4C98}"/>
              </a:ext>
            </a:extLst>
          </p:cNvPr>
          <p:cNvSpPr/>
          <p:nvPr/>
        </p:nvSpPr>
        <p:spPr>
          <a:xfrm>
            <a:off x="2228416" y="4304454"/>
            <a:ext cx="2385017"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600"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6" name="Shape 614">
            <a:extLst>
              <a:ext uri="{FF2B5EF4-FFF2-40B4-BE49-F238E27FC236}">
                <a16:creationId xmlns:a16="http://schemas.microsoft.com/office/drawing/2014/main" id="{F88E22F0-7E39-254E-9330-8634C5F58BB4}"/>
              </a:ext>
            </a:extLst>
          </p:cNvPr>
          <p:cNvSpPr/>
          <p:nvPr/>
        </p:nvSpPr>
        <p:spPr>
          <a:xfrm>
            <a:off x="2228416" y="2162531"/>
            <a:ext cx="784052"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600"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9" name="Shape 614">
            <a:extLst>
              <a:ext uri="{FF2B5EF4-FFF2-40B4-BE49-F238E27FC236}">
                <a16:creationId xmlns:a16="http://schemas.microsoft.com/office/drawing/2014/main" id="{E3AB63E7-8D7A-C944-8D6C-3BEC65D2C0CE}"/>
              </a:ext>
            </a:extLst>
          </p:cNvPr>
          <p:cNvSpPr/>
          <p:nvPr/>
        </p:nvSpPr>
        <p:spPr>
          <a:xfrm>
            <a:off x="2228416" y="3634104"/>
            <a:ext cx="1151970" cy="400091"/>
          </a:xfrm>
          <a:prstGeom prst="rect">
            <a:avLst/>
          </a:prstGeom>
          <a:noFill/>
          <a:ln>
            <a:noFill/>
          </a:ln>
          <a:effectLst/>
        </p:spPr>
        <p:txBody>
          <a:bodyPr lIns="91412" tIns="45700" rIns="91412" bIns="45700" anchor="t" anchorCtr="0">
            <a:noAutofit/>
          </a:bodyPr>
          <a:lstStyle/>
          <a:p>
            <a:pPr>
              <a:lnSpc>
                <a:spcPct val="130000"/>
              </a:lnSpc>
              <a:buSzPct val="25000"/>
            </a:pPr>
            <a:r>
              <a:rPr lang="en-US" sz="1600" dirty="0">
                <a:latin typeface="Arial" panose="020B0604020202020204" pitchFamily="34" charset="0"/>
                <a:ea typeface="Aktiv Grotesk" panose="020B0504020202020204" pitchFamily="34" charset="0"/>
                <a:cs typeface="Arial" panose="020B0604020202020204" pitchFamily="34" charset="0"/>
                <a:sym typeface="Roboto"/>
              </a:rPr>
              <a:t>Title</a:t>
            </a:r>
          </a:p>
          <a:p>
            <a:pPr>
              <a:lnSpc>
                <a:spcPct val="130000"/>
              </a:lnSpc>
              <a:buSzPct val="25000"/>
            </a:pPr>
            <a:endParaRPr lang="en-US" sz="1600" dirty="0">
              <a:latin typeface="Arial" panose="020B0604020202020204" pitchFamily="34" charset="0"/>
              <a:ea typeface="Aktiv Grotesk" panose="020B0504020202020204" pitchFamily="34" charset="0"/>
              <a:cs typeface="Arial" panose="020B0604020202020204" pitchFamily="34" charset="0"/>
              <a:sym typeface="Roboto"/>
            </a:endParaRPr>
          </a:p>
        </p:txBody>
      </p:sp>
      <p:sp>
        <p:nvSpPr>
          <p:cNvPr id="40" name="Shape 2641">
            <a:extLst>
              <a:ext uri="{FF2B5EF4-FFF2-40B4-BE49-F238E27FC236}">
                <a16:creationId xmlns:a16="http://schemas.microsoft.com/office/drawing/2014/main" id="{333356E5-7908-EC4A-BC93-C7BD0178EA19}"/>
              </a:ext>
            </a:extLst>
          </p:cNvPr>
          <p:cNvSpPr/>
          <p:nvPr/>
        </p:nvSpPr>
        <p:spPr>
          <a:xfrm>
            <a:off x="1581957" y="2285662"/>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20618" y="16606"/>
                </a:moveTo>
                <a:lnTo>
                  <a:pt x="16691" y="14138"/>
                </a:lnTo>
                <a:lnTo>
                  <a:pt x="16691" y="7462"/>
                </a:lnTo>
                <a:lnTo>
                  <a:pt x="20618" y="4994"/>
                </a:lnTo>
                <a:cubicBezTo>
                  <a:pt x="20618" y="4994"/>
                  <a:pt x="20618" y="16606"/>
                  <a:pt x="20618" y="16606"/>
                </a:cubicBezTo>
                <a:close/>
                <a:moveTo>
                  <a:pt x="21109" y="3086"/>
                </a:moveTo>
                <a:cubicBezTo>
                  <a:pt x="21030" y="3086"/>
                  <a:pt x="20958" y="3122"/>
                  <a:pt x="20892" y="3174"/>
                </a:cubicBezTo>
                <a:lnTo>
                  <a:pt x="20890" y="3167"/>
                </a:lnTo>
                <a:lnTo>
                  <a:pt x="16018" y="6229"/>
                </a:lnTo>
                <a:cubicBezTo>
                  <a:pt x="16013" y="6233"/>
                  <a:pt x="16008" y="6235"/>
                  <a:pt x="16003" y="6239"/>
                </a:cubicBezTo>
                <a:lnTo>
                  <a:pt x="15980" y="6252"/>
                </a:lnTo>
                <a:lnTo>
                  <a:pt x="15983" y="6260"/>
                </a:lnTo>
                <a:cubicBezTo>
                  <a:pt x="15822" y="6387"/>
                  <a:pt x="15709" y="6641"/>
                  <a:pt x="15709" y="6943"/>
                </a:cubicBezTo>
                <a:lnTo>
                  <a:pt x="15709" y="14657"/>
                </a:lnTo>
                <a:cubicBezTo>
                  <a:pt x="15709" y="14959"/>
                  <a:pt x="15822" y="15213"/>
                  <a:pt x="15983" y="15340"/>
                </a:cubicBezTo>
                <a:lnTo>
                  <a:pt x="15980" y="15347"/>
                </a:lnTo>
                <a:lnTo>
                  <a:pt x="16002" y="15360"/>
                </a:lnTo>
                <a:cubicBezTo>
                  <a:pt x="16008" y="15365"/>
                  <a:pt x="16013" y="15368"/>
                  <a:pt x="16018" y="15371"/>
                </a:cubicBezTo>
                <a:lnTo>
                  <a:pt x="20890" y="18433"/>
                </a:lnTo>
                <a:lnTo>
                  <a:pt x="20892" y="18426"/>
                </a:lnTo>
                <a:cubicBezTo>
                  <a:pt x="20958" y="18478"/>
                  <a:pt x="21030" y="18514"/>
                  <a:pt x="21109" y="18514"/>
                </a:cubicBezTo>
                <a:cubicBezTo>
                  <a:pt x="21380" y="18514"/>
                  <a:pt x="21600" y="18169"/>
                  <a:pt x="21600" y="17743"/>
                </a:cubicBezTo>
                <a:lnTo>
                  <a:pt x="21600" y="3857"/>
                </a:lnTo>
                <a:cubicBezTo>
                  <a:pt x="21600" y="3431"/>
                  <a:pt x="21380" y="3086"/>
                  <a:pt x="21109" y="3086"/>
                </a:cubicBezTo>
                <a:moveTo>
                  <a:pt x="13745" y="18514"/>
                </a:moveTo>
                <a:cubicBezTo>
                  <a:pt x="13745" y="19367"/>
                  <a:pt x="13306" y="20057"/>
                  <a:pt x="12764" y="20057"/>
                </a:cubicBezTo>
                <a:lnTo>
                  <a:pt x="1964" y="20057"/>
                </a:lnTo>
                <a:cubicBezTo>
                  <a:pt x="1422" y="20057"/>
                  <a:pt x="982" y="19367"/>
                  <a:pt x="982" y="18514"/>
                </a:cubicBezTo>
                <a:lnTo>
                  <a:pt x="982" y="3086"/>
                </a:lnTo>
                <a:cubicBezTo>
                  <a:pt x="982" y="2233"/>
                  <a:pt x="1422" y="1543"/>
                  <a:pt x="1964" y="1543"/>
                </a:cubicBezTo>
                <a:lnTo>
                  <a:pt x="12764" y="1543"/>
                </a:lnTo>
                <a:cubicBezTo>
                  <a:pt x="13306" y="1543"/>
                  <a:pt x="13745" y="2233"/>
                  <a:pt x="13745" y="3086"/>
                </a:cubicBezTo>
                <a:cubicBezTo>
                  <a:pt x="13745" y="3086"/>
                  <a:pt x="13745" y="18514"/>
                  <a:pt x="13745" y="18514"/>
                </a:cubicBezTo>
                <a:close/>
                <a:moveTo>
                  <a:pt x="12764" y="0"/>
                </a:moveTo>
                <a:lnTo>
                  <a:pt x="1964" y="0"/>
                </a:lnTo>
                <a:cubicBezTo>
                  <a:pt x="879" y="0"/>
                  <a:pt x="0" y="1382"/>
                  <a:pt x="0" y="3086"/>
                </a:cubicBezTo>
                <a:lnTo>
                  <a:pt x="0" y="18514"/>
                </a:lnTo>
                <a:cubicBezTo>
                  <a:pt x="0" y="20219"/>
                  <a:pt x="879" y="21600"/>
                  <a:pt x="1964" y="21600"/>
                </a:cubicBezTo>
                <a:lnTo>
                  <a:pt x="12764" y="21600"/>
                </a:lnTo>
                <a:cubicBezTo>
                  <a:pt x="13848" y="21600"/>
                  <a:pt x="14727" y="20219"/>
                  <a:pt x="14727" y="18514"/>
                </a:cubicBezTo>
                <a:lnTo>
                  <a:pt x="14727" y="3086"/>
                </a:lnTo>
                <a:cubicBezTo>
                  <a:pt x="14727" y="1382"/>
                  <a:pt x="13848" y="0"/>
                  <a:pt x="12764" y="0"/>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1" name="Shape 2643">
            <a:extLst>
              <a:ext uri="{FF2B5EF4-FFF2-40B4-BE49-F238E27FC236}">
                <a16:creationId xmlns:a16="http://schemas.microsoft.com/office/drawing/2014/main" id="{AE3DC0D6-447F-9641-A076-812BFA49AF39}"/>
              </a:ext>
            </a:extLst>
          </p:cNvPr>
          <p:cNvSpPr/>
          <p:nvPr/>
        </p:nvSpPr>
        <p:spPr>
          <a:xfrm>
            <a:off x="1634126" y="4395311"/>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11700" y="1473"/>
                </a:moveTo>
                <a:lnTo>
                  <a:pt x="9900" y="1473"/>
                </a:lnTo>
                <a:cubicBezTo>
                  <a:pt x="9403" y="1473"/>
                  <a:pt x="9000" y="1692"/>
                  <a:pt x="9000" y="1964"/>
                </a:cubicBezTo>
                <a:cubicBezTo>
                  <a:pt x="9000" y="2235"/>
                  <a:pt x="9403" y="2455"/>
                  <a:pt x="9900" y="2455"/>
                </a:cubicBezTo>
                <a:lnTo>
                  <a:pt x="11700" y="2455"/>
                </a:lnTo>
                <a:cubicBezTo>
                  <a:pt x="12197" y="2455"/>
                  <a:pt x="12600" y="2235"/>
                  <a:pt x="12600" y="1964"/>
                </a:cubicBezTo>
                <a:cubicBezTo>
                  <a:pt x="12600" y="1692"/>
                  <a:pt x="12197" y="1473"/>
                  <a:pt x="11700" y="1473"/>
                </a:cubicBezTo>
                <a:moveTo>
                  <a:pt x="19800" y="2945"/>
                </a:moveTo>
                <a:lnTo>
                  <a:pt x="1800" y="2945"/>
                </a:lnTo>
                <a:lnTo>
                  <a:pt x="1800" y="1964"/>
                </a:lnTo>
                <a:cubicBezTo>
                  <a:pt x="1800" y="1422"/>
                  <a:pt x="2605" y="982"/>
                  <a:pt x="3600" y="982"/>
                </a:cubicBezTo>
                <a:lnTo>
                  <a:pt x="18000" y="982"/>
                </a:lnTo>
                <a:cubicBezTo>
                  <a:pt x="18993" y="982"/>
                  <a:pt x="19800" y="1422"/>
                  <a:pt x="19800" y="1964"/>
                </a:cubicBezTo>
                <a:cubicBezTo>
                  <a:pt x="19800" y="1964"/>
                  <a:pt x="19800" y="2945"/>
                  <a:pt x="19800" y="2945"/>
                </a:cubicBezTo>
                <a:close/>
                <a:moveTo>
                  <a:pt x="19800" y="17673"/>
                </a:moveTo>
                <a:lnTo>
                  <a:pt x="1800" y="17673"/>
                </a:lnTo>
                <a:lnTo>
                  <a:pt x="1800" y="3927"/>
                </a:lnTo>
                <a:lnTo>
                  <a:pt x="19800" y="3927"/>
                </a:lnTo>
                <a:cubicBezTo>
                  <a:pt x="19800" y="3927"/>
                  <a:pt x="19800" y="17673"/>
                  <a:pt x="19800" y="17673"/>
                </a:cubicBezTo>
                <a:close/>
                <a:moveTo>
                  <a:pt x="19800" y="19636"/>
                </a:moveTo>
                <a:cubicBezTo>
                  <a:pt x="19800" y="20179"/>
                  <a:pt x="18993" y="20618"/>
                  <a:pt x="18000" y="20618"/>
                </a:cubicBezTo>
                <a:lnTo>
                  <a:pt x="3600" y="20618"/>
                </a:lnTo>
                <a:cubicBezTo>
                  <a:pt x="2605" y="20618"/>
                  <a:pt x="1800" y="20179"/>
                  <a:pt x="1800" y="19636"/>
                </a:cubicBezTo>
                <a:lnTo>
                  <a:pt x="1800" y="18655"/>
                </a:lnTo>
                <a:lnTo>
                  <a:pt x="19800" y="18655"/>
                </a:lnTo>
                <a:cubicBezTo>
                  <a:pt x="19800" y="18655"/>
                  <a:pt x="19800" y="19636"/>
                  <a:pt x="19800" y="19636"/>
                </a:cubicBezTo>
                <a:close/>
                <a:moveTo>
                  <a:pt x="18000" y="0"/>
                </a:moveTo>
                <a:lnTo>
                  <a:pt x="3600" y="0"/>
                </a:lnTo>
                <a:cubicBezTo>
                  <a:pt x="1612" y="0"/>
                  <a:pt x="0" y="879"/>
                  <a:pt x="0" y="1964"/>
                </a:cubicBezTo>
                <a:lnTo>
                  <a:pt x="0" y="19636"/>
                </a:lnTo>
                <a:cubicBezTo>
                  <a:pt x="0" y="20721"/>
                  <a:pt x="1612" y="21600"/>
                  <a:pt x="3600" y="21600"/>
                </a:cubicBezTo>
                <a:lnTo>
                  <a:pt x="18000" y="21600"/>
                </a:lnTo>
                <a:cubicBezTo>
                  <a:pt x="19988" y="21600"/>
                  <a:pt x="21600" y="20721"/>
                  <a:pt x="21600" y="19636"/>
                </a:cubicBezTo>
                <a:lnTo>
                  <a:pt x="21600" y="1964"/>
                </a:lnTo>
                <a:cubicBezTo>
                  <a:pt x="21600" y="879"/>
                  <a:pt x="19988" y="0"/>
                  <a:pt x="18000" y="0"/>
                </a:cubicBezTo>
                <a:moveTo>
                  <a:pt x="10800" y="20127"/>
                </a:moveTo>
                <a:cubicBezTo>
                  <a:pt x="11297" y="20127"/>
                  <a:pt x="11700" y="19908"/>
                  <a:pt x="11700" y="19636"/>
                </a:cubicBezTo>
                <a:cubicBezTo>
                  <a:pt x="11700" y="19366"/>
                  <a:pt x="11297" y="19145"/>
                  <a:pt x="10800" y="19145"/>
                </a:cubicBezTo>
                <a:cubicBezTo>
                  <a:pt x="10303" y="19145"/>
                  <a:pt x="9900" y="19366"/>
                  <a:pt x="9900" y="19636"/>
                </a:cubicBezTo>
                <a:cubicBezTo>
                  <a:pt x="9900" y="19908"/>
                  <a:pt x="10303" y="20127"/>
                  <a:pt x="10800" y="20127"/>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2" name="Shape 2644">
            <a:extLst>
              <a:ext uri="{FF2B5EF4-FFF2-40B4-BE49-F238E27FC236}">
                <a16:creationId xmlns:a16="http://schemas.microsoft.com/office/drawing/2014/main" id="{A77E5ADF-98D5-3847-BCE3-010A495132B7}"/>
              </a:ext>
            </a:extLst>
          </p:cNvPr>
          <p:cNvSpPr/>
          <p:nvPr/>
        </p:nvSpPr>
        <p:spPr>
          <a:xfrm>
            <a:off x="1608733" y="3698090"/>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0250" y="19636"/>
                </a:moveTo>
                <a:cubicBezTo>
                  <a:pt x="20250" y="20179"/>
                  <a:pt x="19645" y="20618"/>
                  <a:pt x="18900" y="20618"/>
                </a:cubicBezTo>
                <a:lnTo>
                  <a:pt x="2700" y="20618"/>
                </a:lnTo>
                <a:cubicBezTo>
                  <a:pt x="1954" y="20618"/>
                  <a:pt x="1350" y="20179"/>
                  <a:pt x="1350" y="19636"/>
                </a:cubicBezTo>
                <a:lnTo>
                  <a:pt x="1350" y="1964"/>
                </a:lnTo>
                <a:cubicBezTo>
                  <a:pt x="1350" y="1422"/>
                  <a:pt x="1954" y="982"/>
                  <a:pt x="2700" y="982"/>
                </a:cubicBezTo>
                <a:lnTo>
                  <a:pt x="18900" y="982"/>
                </a:lnTo>
                <a:cubicBezTo>
                  <a:pt x="19645" y="982"/>
                  <a:pt x="20250" y="1422"/>
                  <a:pt x="20250" y="1964"/>
                </a:cubicBezTo>
                <a:cubicBezTo>
                  <a:pt x="20250" y="1964"/>
                  <a:pt x="20250" y="19636"/>
                  <a:pt x="20250" y="19636"/>
                </a:cubicBezTo>
                <a:close/>
                <a:moveTo>
                  <a:pt x="18900" y="0"/>
                </a:moveTo>
                <a:lnTo>
                  <a:pt x="2700" y="0"/>
                </a:lnTo>
                <a:cubicBezTo>
                  <a:pt x="1209" y="0"/>
                  <a:pt x="0" y="879"/>
                  <a:pt x="0" y="1964"/>
                </a:cubicBezTo>
                <a:lnTo>
                  <a:pt x="0" y="19636"/>
                </a:lnTo>
                <a:cubicBezTo>
                  <a:pt x="0" y="20721"/>
                  <a:pt x="1209" y="21600"/>
                  <a:pt x="2700" y="21600"/>
                </a:cubicBezTo>
                <a:lnTo>
                  <a:pt x="18900" y="21600"/>
                </a:lnTo>
                <a:cubicBezTo>
                  <a:pt x="20391" y="21600"/>
                  <a:pt x="21600" y="20721"/>
                  <a:pt x="21600" y="19636"/>
                </a:cubicBezTo>
                <a:lnTo>
                  <a:pt x="21600" y="1964"/>
                </a:lnTo>
                <a:cubicBezTo>
                  <a:pt x="21600" y="879"/>
                  <a:pt x="20391" y="0"/>
                  <a:pt x="18900" y="0"/>
                </a:cubicBezTo>
                <a:moveTo>
                  <a:pt x="4050" y="3927"/>
                </a:moveTo>
                <a:lnTo>
                  <a:pt x="17550" y="3927"/>
                </a:lnTo>
                <a:lnTo>
                  <a:pt x="17550" y="17673"/>
                </a:lnTo>
                <a:lnTo>
                  <a:pt x="4050" y="17673"/>
                </a:lnTo>
                <a:cubicBezTo>
                  <a:pt x="4050" y="17673"/>
                  <a:pt x="4050" y="3927"/>
                  <a:pt x="4050" y="3927"/>
                </a:cubicBezTo>
                <a:close/>
                <a:moveTo>
                  <a:pt x="2700" y="18655"/>
                </a:moveTo>
                <a:lnTo>
                  <a:pt x="18900" y="18655"/>
                </a:lnTo>
                <a:lnTo>
                  <a:pt x="18900" y="2945"/>
                </a:lnTo>
                <a:lnTo>
                  <a:pt x="2700" y="2945"/>
                </a:lnTo>
                <a:cubicBezTo>
                  <a:pt x="2700" y="2945"/>
                  <a:pt x="2700" y="18655"/>
                  <a:pt x="2700" y="18655"/>
                </a:cubicBezTo>
                <a:close/>
                <a:moveTo>
                  <a:pt x="10125" y="2455"/>
                </a:moveTo>
                <a:lnTo>
                  <a:pt x="11475" y="2455"/>
                </a:lnTo>
                <a:cubicBezTo>
                  <a:pt x="11848" y="2455"/>
                  <a:pt x="12150" y="2235"/>
                  <a:pt x="12150" y="1964"/>
                </a:cubicBezTo>
                <a:cubicBezTo>
                  <a:pt x="12150" y="1692"/>
                  <a:pt x="11848" y="1473"/>
                  <a:pt x="11475" y="1473"/>
                </a:cubicBezTo>
                <a:lnTo>
                  <a:pt x="10125" y="1473"/>
                </a:lnTo>
                <a:cubicBezTo>
                  <a:pt x="9752" y="1473"/>
                  <a:pt x="9450" y="1692"/>
                  <a:pt x="9450" y="1964"/>
                </a:cubicBezTo>
                <a:cubicBezTo>
                  <a:pt x="9450" y="2235"/>
                  <a:pt x="9752" y="2455"/>
                  <a:pt x="10125" y="2455"/>
                </a:cubicBezTo>
                <a:moveTo>
                  <a:pt x="10800" y="19145"/>
                </a:moveTo>
                <a:cubicBezTo>
                  <a:pt x="10427" y="19145"/>
                  <a:pt x="10125" y="19366"/>
                  <a:pt x="10125" y="19636"/>
                </a:cubicBezTo>
                <a:cubicBezTo>
                  <a:pt x="10125" y="19908"/>
                  <a:pt x="10427" y="20127"/>
                  <a:pt x="10800" y="20127"/>
                </a:cubicBezTo>
                <a:cubicBezTo>
                  <a:pt x="11173" y="20127"/>
                  <a:pt x="11475" y="19908"/>
                  <a:pt x="11475" y="19636"/>
                </a:cubicBezTo>
                <a:cubicBezTo>
                  <a:pt x="11475" y="19366"/>
                  <a:pt x="11173" y="19145"/>
                  <a:pt x="10800" y="19145"/>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43" name="Shape 2646">
            <a:extLst>
              <a:ext uri="{FF2B5EF4-FFF2-40B4-BE49-F238E27FC236}">
                <a16:creationId xmlns:a16="http://schemas.microsoft.com/office/drawing/2014/main" id="{1093B514-B63F-8344-9B85-6C0538D0608B}"/>
              </a:ext>
            </a:extLst>
          </p:cNvPr>
          <p:cNvSpPr/>
          <p:nvPr/>
        </p:nvSpPr>
        <p:spPr>
          <a:xfrm>
            <a:off x="1570643" y="3000869"/>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2" y="20618"/>
                  <a:pt x="6873" y="20838"/>
                  <a:pt x="6873" y="21109"/>
                </a:cubicBezTo>
                <a:cubicBezTo>
                  <a:pt x="6873" y="21381"/>
                  <a:pt x="7092" y="21600"/>
                  <a:pt x="7364" y="21600"/>
                </a:cubicBezTo>
                <a:lnTo>
                  <a:pt x="14236" y="21600"/>
                </a:lnTo>
                <a:cubicBezTo>
                  <a:pt x="14508" y="21600"/>
                  <a:pt x="14727" y="21381"/>
                  <a:pt x="14727" y="21109"/>
                </a:cubicBezTo>
                <a:cubicBezTo>
                  <a:pt x="14727" y="20838"/>
                  <a:pt x="14508"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path>
            </a:pathLst>
          </a:custGeom>
          <a:solidFill>
            <a:schemeClr val="tx1"/>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pic>
        <p:nvPicPr>
          <p:cNvPr id="44" name="Picture 43">
            <a:extLst>
              <a:ext uri="{FF2B5EF4-FFF2-40B4-BE49-F238E27FC236}">
                <a16:creationId xmlns:a16="http://schemas.microsoft.com/office/drawing/2014/main" id="{C524B6A8-F9C7-0F45-A319-A3A19057DC68}"/>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79855284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 name="Rechteck 5"/>
          <p:cNvSpPr/>
          <p:nvPr/>
        </p:nvSpPr>
        <p:spPr>
          <a:xfrm>
            <a:off x="1588" y="1"/>
            <a:ext cx="7823407" cy="6858000"/>
          </a:xfrm>
          <a:prstGeom prst="rect">
            <a:avLst/>
          </a:prstGeom>
          <a:solidFill>
            <a:schemeClr val="bg2"/>
          </a:solid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cxnSp>
        <p:nvCxnSpPr>
          <p:cNvPr id="36" name="Gerader Verbinder 35"/>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6" name="Textfeld 25"/>
          <p:cNvSpPr txBox="1"/>
          <p:nvPr/>
        </p:nvSpPr>
        <p:spPr>
          <a:xfrm>
            <a:off x="1581335" y="2012926"/>
            <a:ext cx="2253155" cy="2862322"/>
          </a:xfrm>
          <a:prstGeom prst="rect">
            <a:avLst/>
          </a:prstGeom>
          <a:noFill/>
        </p:spPr>
        <p:txBody>
          <a:bodyPr wrap="square" rtlCol="0">
            <a:spAutoFit/>
          </a:bodyPr>
          <a:lstStyle/>
          <a:p>
            <a:r>
              <a:rPr lang="en-US" sz="4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37" name="Halber Rahmen 36"/>
          <p:cNvSpPr/>
          <p:nvPr/>
        </p:nvSpPr>
        <p:spPr>
          <a:xfrm rot="5400000">
            <a:off x="3834496"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pic>
        <p:nvPicPr>
          <p:cNvPr id="13" name="Picture 12">
            <a:extLst>
              <a:ext uri="{FF2B5EF4-FFF2-40B4-BE49-F238E27FC236}">
                <a16:creationId xmlns:a16="http://schemas.microsoft.com/office/drawing/2014/main" id="{F14FA428-CFB8-9A46-A22A-6ED6150DE78D}"/>
              </a:ext>
            </a:extLst>
          </p:cNvPr>
          <p:cNvPicPr>
            <a:picLocks noChangeAspect="1"/>
          </p:cNvPicPr>
          <p:nvPr/>
        </p:nvPicPr>
        <p:blipFill>
          <a:blip r:embed="rId3"/>
          <a:srcRect/>
          <a:stretch/>
        </p:blipFill>
        <p:spPr>
          <a:xfrm>
            <a:off x="407765" y="346571"/>
            <a:ext cx="297322" cy="339016"/>
          </a:xfrm>
          <a:prstGeom prst="rect">
            <a:avLst/>
          </a:prstGeom>
        </p:spPr>
      </p:pic>
      <p:cxnSp>
        <p:nvCxnSpPr>
          <p:cNvPr id="16" name="Gerader Verbinder 39">
            <a:extLst>
              <a:ext uri="{FF2B5EF4-FFF2-40B4-BE49-F238E27FC236}">
                <a16:creationId xmlns:a16="http://schemas.microsoft.com/office/drawing/2014/main" id="{45669A8E-0AF5-E442-B0C2-2160BD35B50A}"/>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
        <p:nvSpPr>
          <p:cNvPr id="12" name="Textfeld 36">
            <a:extLst>
              <a:ext uri="{FF2B5EF4-FFF2-40B4-BE49-F238E27FC236}">
                <a16:creationId xmlns:a16="http://schemas.microsoft.com/office/drawing/2014/main" id="{2805CB2A-163F-7B40-BEF2-005239F8227A}"/>
              </a:ext>
            </a:extLst>
          </p:cNvPr>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pic>
        <p:nvPicPr>
          <p:cNvPr id="2" name="Picture 1" descr="A computer and a phone&#10;&#10;Description automatically generated">
            <a:extLst>
              <a:ext uri="{FF2B5EF4-FFF2-40B4-BE49-F238E27FC236}">
                <a16:creationId xmlns:a16="http://schemas.microsoft.com/office/drawing/2014/main" id="{CC26EDDC-CDA6-69FC-042F-45DB4E2FB5D5}"/>
              </a:ext>
            </a:extLst>
          </p:cNvPr>
          <p:cNvPicPr>
            <a:picLocks noChangeAspect="1"/>
          </p:cNvPicPr>
          <p:nvPr/>
        </p:nvPicPr>
        <p:blipFill>
          <a:blip r:embed="rId4"/>
          <a:stretch>
            <a:fillRect/>
          </a:stretch>
        </p:blipFill>
        <p:spPr>
          <a:xfrm>
            <a:off x="3721939" y="1020433"/>
            <a:ext cx="8735877" cy="5065595"/>
          </a:xfrm>
          <a:prstGeom prst="rect">
            <a:avLst/>
          </a:prstGeom>
        </p:spPr>
      </p:pic>
    </p:spTree>
    <p:extLst>
      <p:ext uri="{BB962C8B-B14F-4D97-AF65-F5344CB8AC3E}">
        <p14:creationId xmlns:p14="http://schemas.microsoft.com/office/powerpoint/2010/main" val="302102497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 name="Rechteck 5"/>
          <p:cNvSpPr/>
          <p:nvPr/>
        </p:nvSpPr>
        <p:spPr>
          <a:xfrm>
            <a:off x="1588" y="1"/>
            <a:ext cx="7823407" cy="6858000"/>
          </a:xfrm>
          <a:prstGeom prst="rect">
            <a:avLst/>
          </a:prstGeom>
          <a:blipFill>
            <a:blip r:embed="rId3"/>
            <a:stretch>
              <a:fillRect l="-27920" r="-27920"/>
            </a:stretch>
          </a:blip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cxnSp>
        <p:nvCxnSpPr>
          <p:cNvPr id="36" name="Gerader Verbinder 35"/>
          <p:cNvCxnSpPr/>
          <p:nvPr/>
        </p:nvCxnSpPr>
        <p:spPr>
          <a:xfrm>
            <a:off x="266471" y="3116133"/>
            <a:ext cx="0" cy="625736"/>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
        <p:nvSpPr>
          <p:cNvPr id="26" name="Textfeld 25"/>
          <p:cNvSpPr txBox="1"/>
          <p:nvPr/>
        </p:nvSpPr>
        <p:spPr>
          <a:xfrm>
            <a:off x="1581335" y="2012926"/>
            <a:ext cx="2914650" cy="2862322"/>
          </a:xfrm>
          <a:prstGeom prst="rect">
            <a:avLst/>
          </a:prstGeom>
          <a:noFill/>
        </p:spPr>
        <p:txBody>
          <a:bodyPr wrap="square" rtlCol="0">
            <a:spAutoFit/>
          </a:bodyPr>
          <a:lstStyle/>
          <a:p>
            <a:r>
              <a:rPr lang="en-US" sz="4500">
                <a:solidFill>
                  <a:srgbClr val="FFFFFF"/>
                </a:solidFill>
                <a:latin typeface="Arial" panose="020B0604020202020204" pitchFamily="34" charset="0"/>
                <a:ea typeface="Aktiv Grotesk" panose="020B0504020202020204" pitchFamily="34" charset="0"/>
                <a:cs typeface="Arial" panose="020B0604020202020204" pitchFamily="34" charset="0"/>
              </a:rPr>
              <a:t>put </a:t>
            </a:r>
          </a:p>
          <a:p>
            <a:r>
              <a:rPr lang="en-US" sz="4500">
                <a:solidFill>
                  <a:srgbClr val="FFFFFF"/>
                </a:solidFill>
                <a:latin typeface="Arial" panose="020B0604020202020204" pitchFamily="34" charset="0"/>
                <a:ea typeface="Aktiv Grotesk" panose="020B0504020202020204" pitchFamily="34" charset="0"/>
                <a:cs typeface="Arial" panose="020B0604020202020204" pitchFamily="34" charset="0"/>
              </a:rPr>
              <a:t>your </a:t>
            </a:r>
          </a:p>
          <a:p>
            <a:r>
              <a:rPr lang="en-US" sz="4500">
                <a:solidFill>
                  <a:srgbClr val="FFFFFF"/>
                </a:solidFill>
                <a:latin typeface="Arial" panose="020B0604020202020204" pitchFamily="34" charset="0"/>
                <a:ea typeface="Aktiv Grotesk" panose="020B0504020202020204" pitchFamily="34" charset="0"/>
                <a:cs typeface="Arial" panose="020B0604020202020204" pitchFamily="34" charset="0"/>
              </a:rPr>
              <a:t>title </a:t>
            </a:r>
          </a:p>
          <a:p>
            <a:r>
              <a:rPr lang="en-US" sz="4500">
                <a:solidFill>
                  <a:srgbClr val="FFFFFF"/>
                </a:solidFill>
                <a:latin typeface="Arial" panose="020B0604020202020204" pitchFamily="34" charset="0"/>
                <a:ea typeface="Aktiv Grotesk" panose="020B0504020202020204" pitchFamily="34" charset="0"/>
                <a:cs typeface="Arial" panose="020B0604020202020204" pitchFamily="34" charset="0"/>
              </a:rPr>
              <a:t>here.</a:t>
            </a:r>
          </a:p>
        </p:txBody>
      </p:sp>
      <p:sp>
        <p:nvSpPr>
          <p:cNvPr id="37" name="Halber Rahmen 36"/>
          <p:cNvSpPr/>
          <p:nvPr/>
        </p:nvSpPr>
        <p:spPr>
          <a:xfrm rot="5400000">
            <a:off x="3834496" y="1314450"/>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cxnSp>
        <p:nvCxnSpPr>
          <p:cNvPr id="16" name="Gerader Verbinder 39">
            <a:extLst>
              <a:ext uri="{FF2B5EF4-FFF2-40B4-BE49-F238E27FC236}">
                <a16:creationId xmlns:a16="http://schemas.microsoft.com/office/drawing/2014/main" id="{45669A8E-0AF5-E442-B0C2-2160BD35B50A}"/>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7B28917E-BB75-EA48-9F8A-943ED4FD2424}"/>
              </a:ext>
            </a:extLst>
          </p:cNvPr>
          <p:cNvPicPr>
            <a:picLocks noChangeAspect="1"/>
          </p:cNvPicPr>
          <p:nvPr/>
        </p:nvPicPr>
        <p:blipFill>
          <a:blip r:embed="rId4"/>
          <a:srcRect/>
          <a:stretch/>
        </p:blipFill>
        <p:spPr>
          <a:xfrm>
            <a:off x="407765" y="346571"/>
            <a:ext cx="297322" cy="339016"/>
          </a:xfrm>
          <a:prstGeom prst="rect">
            <a:avLst/>
          </a:prstGeom>
        </p:spPr>
      </p:pic>
      <p:sp>
        <p:nvSpPr>
          <p:cNvPr id="13" name="Textfeld 36">
            <a:extLst>
              <a:ext uri="{FF2B5EF4-FFF2-40B4-BE49-F238E27FC236}">
                <a16:creationId xmlns:a16="http://schemas.microsoft.com/office/drawing/2014/main" id="{2DEB2DB3-E8BE-324F-A704-9568BBD0C915}"/>
              </a:ext>
            </a:extLst>
          </p:cNvPr>
          <p:cNvSpPr txBox="1"/>
          <p:nvPr/>
        </p:nvSpPr>
        <p:spPr>
          <a:xfrm>
            <a:off x="6904366" y="6311780"/>
            <a:ext cx="4862535" cy="246221"/>
          </a:xfrm>
          <a:prstGeom prst="rect">
            <a:avLst/>
          </a:prstGeom>
          <a:noFill/>
        </p:spPr>
        <p:txBody>
          <a:bodyPr wrap="square" rtlCol="0">
            <a:spAutoFit/>
          </a:bodyPr>
          <a:lstStyle/>
          <a:p>
            <a:pPr algn="r"/>
            <a:r>
              <a:rPr lang="de-DE" sz="1000" b="1"/>
              <a:t>RightNow Media</a:t>
            </a:r>
          </a:p>
        </p:txBody>
      </p:sp>
      <p:pic>
        <p:nvPicPr>
          <p:cNvPr id="5" name="Picture 4" descr="A cell phone with a screen showing a person&#10;&#10;Description automatically generated">
            <a:extLst>
              <a:ext uri="{FF2B5EF4-FFF2-40B4-BE49-F238E27FC236}">
                <a16:creationId xmlns:a16="http://schemas.microsoft.com/office/drawing/2014/main" id="{3DBEA7C2-70E3-9373-E363-6691EF4E2E1B}"/>
              </a:ext>
            </a:extLst>
          </p:cNvPr>
          <p:cNvPicPr>
            <a:picLocks noChangeAspect="1"/>
          </p:cNvPicPr>
          <p:nvPr/>
        </p:nvPicPr>
        <p:blipFill>
          <a:blip r:embed="rId5"/>
          <a:stretch>
            <a:fillRect/>
          </a:stretch>
        </p:blipFill>
        <p:spPr>
          <a:xfrm>
            <a:off x="3834495" y="-72903"/>
            <a:ext cx="9378640" cy="7033980"/>
          </a:xfrm>
          <a:prstGeom prst="rect">
            <a:avLst/>
          </a:prstGeom>
        </p:spPr>
      </p:pic>
    </p:spTree>
    <p:extLst>
      <p:ext uri="{BB962C8B-B14F-4D97-AF65-F5344CB8AC3E}">
        <p14:creationId xmlns:p14="http://schemas.microsoft.com/office/powerpoint/2010/main" val="36270277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36" name="Gerader Verbinder 35"/>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6" name="Textfeld 25"/>
          <p:cNvSpPr txBox="1"/>
          <p:nvPr/>
        </p:nvSpPr>
        <p:spPr>
          <a:xfrm>
            <a:off x="1581335" y="2012926"/>
            <a:ext cx="2253154" cy="2862322"/>
          </a:xfrm>
          <a:prstGeom prst="rect">
            <a:avLst/>
          </a:prstGeom>
          <a:noFill/>
        </p:spPr>
        <p:txBody>
          <a:bodyPr wrap="square" rtlCol="0">
            <a:spAutoFit/>
          </a:bodyPr>
          <a:lstStyle/>
          <a:p>
            <a:r>
              <a:rPr lang="en-US" sz="4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37" name="Halber Rahmen 36"/>
          <p:cNvSpPr/>
          <p:nvPr/>
        </p:nvSpPr>
        <p:spPr>
          <a:xfrm rot="5400000">
            <a:off x="3834496"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cxnSp>
        <p:nvCxnSpPr>
          <p:cNvPr id="12" name="Gerader Verbinder 11"/>
          <p:cNvCxnSpPr/>
          <p:nvPr/>
        </p:nvCxnSpPr>
        <p:spPr>
          <a:xfrm>
            <a:off x="8114121" y="14749"/>
            <a:ext cx="0" cy="6858000"/>
          </a:xfrm>
          <a:prstGeom prst="line">
            <a:avLst/>
          </a:prstGeom>
          <a:ln>
            <a:solidFill>
              <a:schemeClr val="accent3">
                <a:alpha val="25000"/>
              </a:schemeClr>
            </a:solidFill>
          </a:ln>
        </p:spPr>
        <p:style>
          <a:lnRef idx="1">
            <a:schemeClr val="accent1"/>
          </a:lnRef>
          <a:fillRef idx="0">
            <a:schemeClr val="accent1"/>
          </a:fillRef>
          <a:effectRef idx="0">
            <a:schemeClr val="accent1"/>
          </a:effectRef>
          <a:fontRef idx="minor">
            <a:schemeClr val="tx1"/>
          </a:fontRef>
        </p:style>
      </p:cxnSp>
      <p:sp>
        <p:nvSpPr>
          <p:cNvPr id="13" name="Shape 604"/>
          <p:cNvSpPr/>
          <p:nvPr/>
        </p:nvSpPr>
        <p:spPr>
          <a:xfrm>
            <a:off x="8490014" y="5052145"/>
            <a:ext cx="1338435"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16" name="Shape 610"/>
          <p:cNvSpPr/>
          <p:nvPr/>
        </p:nvSpPr>
        <p:spPr>
          <a:xfrm>
            <a:off x="5507041" y="3888278"/>
            <a:ext cx="2166218" cy="400091"/>
          </a:xfrm>
          <a:prstGeom prst="rect">
            <a:avLst/>
          </a:prstGeom>
          <a:noFill/>
          <a:ln>
            <a:noFill/>
          </a:ln>
        </p:spPr>
        <p:txBody>
          <a:bodyPr lIns="91412" tIns="45700" rIns="91412" bIns="45700" anchor="t" anchorCtr="0">
            <a:noAutofit/>
          </a:bodyPr>
          <a:lstStyle/>
          <a:p>
            <a:pPr algn="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17" name="Shape 616"/>
          <p:cNvSpPr/>
          <p:nvPr/>
        </p:nvSpPr>
        <p:spPr>
          <a:xfrm>
            <a:off x="8498654" y="2675338"/>
            <a:ext cx="1544576"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18" name="Ellipse 17"/>
          <p:cNvSpPr/>
          <p:nvPr/>
        </p:nvSpPr>
        <p:spPr>
          <a:xfrm>
            <a:off x="7891822" y="3873267"/>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latin typeface="Century Gothic" panose="020B0502020202020204" pitchFamily="34" charset="0"/>
            </a:endParaRPr>
          </a:p>
        </p:txBody>
      </p:sp>
      <p:sp>
        <p:nvSpPr>
          <p:cNvPr id="19" name="Ellipse 18"/>
          <p:cNvSpPr/>
          <p:nvPr/>
        </p:nvSpPr>
        <p:spPr>
          <a:xfrm>
            <a:off x="7891822" y="2675338"/>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latin typeface="Century Gothic" panose="020B0502020202020204" pitchFamily="34" charset="0"/>
            </a:endParaRPr>
          </a:p>
        </p:txBody>
      </p:sp>
      <p:sp>
        <p:nvSpPr>
          <p:cNvPr id="20" name="Ellipse 19"/>
          <p:cNvSpPr/>
          <p:nvPr/>
        </p:nvSpPr>
        <p:spPr>
          <a:xfrm>
            <a:off x="7680825" y="858108"/>
            <a:ext cx="863533" cy="863533"/>
          </a:xfrm>
          <a:prstGeom prst="ellipse">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endParaRPr>
          </a:p>
        </p:txBody>
      </p:sp>
      <p:sp>
        <p:nvSpPr>
          <p:cNvPr id="22" name="Shape 3810"/>
          <p:cNvSpPr/>
          <p:nvPr/>
        </p:nvSpPr>
        <p:spPr>
          <a:xfrm>
            <a:off x="8013047" y="2807255"/>
            <a:ext cx="172652" cy="151268"/>
          </a:xfrm>
          <a:custGeom>
            <a:avLst/>
            <a:gdLst/>
            <a:ahLst/>
            <a:cxnLst/>
            <a:rect l="0" t="0" r="0" b="0"/>
            <a:pathLst>
              <a:path w="120000" h="120000" extrusionOk="0">
                <a:moveTo>
                  <a:pt x="117009" y="65310"/>
                </a:moveTo>
                <a:lnTo>
                  <a:pt x="117009" y="65310"/>
                </a:lnTo>
                <a:lnTo>
                  <a:pt x="117009" y="65310"/>
                </a:lnTo>
                <a:cubicBezTo>
                  <a:pt x="61993" y="91073"/>
                  <a:pt x="61993" y="91073"/>
                  <a:pt x="61993" y="91073"/>
                </a:cubicBezTo>
                <a:lnTo>
                  <a:pt x="61993" y="91073"/>
                </a:lnTo>
                <a:lnTo>
                  <a:pt x="61993" y="91073"/>
                </a:lnTo>
                <a:lnTo>
                  <a:pt x="61993" y="91073"/>
                </a:lnTo>
                <a:cubicBezTo>
                  <a:pt x="61993" y="92655"/>
                  <a:pt x="60598" y="92655"/>
                  <a:pt x="60598" y="92655"/>
                </a:cubicBezTo>
                <a:cubicBezTo>
                  <a:pt x="59202" y="92655"/>
                  <a:pt x="59202" y="92655"/>
                  <a:pt x="57807" y="91073"/>
                </a:cubicBezTo>
                <a:lnTo>
                  <a:pt x="57807" y="91073"/>
                </a:lnTo>
                <a:lnTo>
                  <a:pt x="57807" y="91073"/>
                </a:lnTo>
                <a:lnTo>
                  <a:pt x="57807" y="91073"/>
                </a:lnTo>
                <a:cubicBezTo>
                  <a:pt x="2990" y="65310"/>
                  <a:pt x="2990" y="65310"/>
                  <a:pt x="2990" y="65310"/>
                </a:cubicBezTo>
                <a:lnTo>
                  <a:pt x="2990" y="65310"/>
                </a:lnTo>
                <a:cubicBezTo>
                  <a:pt x="1395" y="65310"/>
                  <a:pt x="0" y="62146"/>
                  <a:pt x="0" y="60564"/>
                </a:cubicBezTo>
                <a:cubicBezTo>
                  <a:pt x="0" y="55819"/>
                  <a:pt x="2990" y="54237"/>
                  <a:pt x="5780" y="54237"/>
                </a:cubicBezTo>
                <a:cubicBezTo>
                  <a:pt x="7176" y="54237"/>
                  <a:pt x="7176" y="54237"/>
                  <a:pt x="8571" y="54237"/>
                </a:cubicBezTo>
                <a:lnTo>
                  <a:pt x="8571" y="54237"/>
                </a:lnTo>
                <a:lnTo>
                  <a:pt x="8571" y="54237"/>
                </a:lnTo>
                <a:lnTo>
                  <a:pt x="8571" y="54237"/>
                </a:lnTo>
                <a:cubicBezTo>
                  <a:pt x="60598" y="78192"/>
                  <a:pt x="60598" y="78192"/>
                  <a:pt x="60598" y="78192"/>
                </a:cubicBezTo>
                <a:cubicBezTo>
                  <a:pt x="112823" y="54237"/>
                  <a:pt x="112823" y="54237"/>
                  <a:pt x="112823" y="54237"/>
                </a:cubicBezTo>
                <a:lnTo>
                  <a:pt x="112823" y="54237"/>
                </a:lnTo>
                <a:lnTo>
                  <a:pt x="112823" y="54237"/>
                </a:lnTo>
                <a:lnTo>
                  <a:pt x="112823" y="54237"/>
                </a:lnTo>
                <a:lnTo>
                  <a:pt x="114219" y="54237"/>
                </a:lnTo>
                <a:cubicBezTo>
                  <a:pt x="118405" y="54237"/>
                  <a:pt x="119800" y="55819"/>
                  <a:pt x="119800" y="60564"/>
                </a:cubicBezTo>
                <a:cubicBezTo>
                  <a:pt x="119800" y="62146"/>
                  <a:pt x="118405" y="65310"/>
                  <a:pt x="117009" y="65310"/>
                </a:cubicBezTo>
                <a:close/>
                <a:moveTo>
                  <a:pt x="117009" y="38192"/>
                </a:moveTo>
                <a:lnTo>
                  <a:pt x="117009" y="38192"/>
                </a:lnTo>
                <a:lnTo>
                  <a:pt x="117009" y="38192"/>
                </a:lnTo>
                <a:cubicBezTo>
                  <a:pt x="61993" y="63728"/>
                  <a:pt x="61993" y="63728"/>
                  <a:pt x="61993" y="63728"/>
                </a:cubicBezTo>
                <a:lnTo>
                  <a:pt x="61993" y="63728"/>
                </a:lnTo>
                <a:lnTo>
                  <a:pt x="61993" y="63728"/>
                </a:lnTo>
                <a:lnTo>
                  <a:pt x="61993" y="63728"/>
                </a:lnTo>
                <a:lnTo>
                  <a:pt x="60598" y="63728"/>
                </a:lnTo>
                <a:cubicBezTo>
                  <a:pt x="59202" y="63728"/>
                  <a:pt x="59202" y="63728"/>
                  <a:pt x="57807" y="63728"/>
                </a:cubicBezTo>
                <a:lnTo>
                  <a:pt x="57807" y="63728"/>
                </a:lnTo>
                <a:lnTo>
                  <a:pt x="57807" y="63728"/>
                </a:lnTo>
                <a:lnTo>
                  <a:pt x="57807" y="63728"/>
                </a:lnTo>
                <a:cubicBezTo>
                  <a:pt x="2990" y="38192"/>
                  <a:pt x="2990" y="38192"/>
                  <a:pt x="2990" y="38192"/>
                </a:cubicBezTo>
                <a:lnTo>
                  <a:pt x="2990" y="38192"/>
                </a:lnTo>
                <a:cubicBezTo>
                  <a:pt x="1395" y="36610"/>
                  <a:pt x="0" y="35028"/>
                  <a:pt x="0" y="31864"/>
                </a:cubicBezTo>
                <a:cubicBezTo>
                  <a:pt x="0" y="30282"/>
                  <a:pt x="1395" y="27118"/>
                  <a:pt x="2990" y="27118"/>
                </a:cubicBezTo>
                <a:lnTo>
                  <a:pt x="2990" y="27118"/>
                </a:lnTo>
                <a:cubicBezTo>
                  <a:pt x="57807" y="1581"/>
                  <a:pt x="57807" y="1581"/>
                  <a:pt x="57807" y="1581"/>
                </a:cubicBezTo>
                <a:lnTo>
                  <a:pt x="57807" y="1581"/>
                </a:lnTo>
                <a:lnTo>
                  <a:pt x="57807" y="1581"/>
                </a:lnTo>
                <a:lnTo>
                  <a:pt x="57807" y="1581"/>
                </a:lnTo>
                <a:cubicBezTo>
                  <a:pt x="59202" y="0"/>
                  <a:pt x="59202" y="0"/>
                  <a:pt x="60598" y="0"/>
                </a:cubicBezTo>
                <a:cubicBezTo>
                  <a:pt x="60598" y="0"/>
                  <a:pt x="61993" y="0"/>
                  <a:pt x="61993" y="1581"/>
                </a:cubicBezTo>
                <a:lnTo>
                  <a:pt x="61993" y="1581"/>
                </a:lnTo>
                <a:lnTo>
                  <a:pt x="61993" y="1581"/>
                </a:lnTo>
                <a:lnTo>
                  <a:pt x="61993" y="1581"/>
                </a:lnTo>
                <a:cubicBezTo>
                  <a:pt x="117009" y="27118"/>
                  <a:pt x="117009" y="27118"/>
                  <a:pt x="117009" y="27118"/>
                </a:cubicBezTo>
                <a:lnTo>
                  <a:pt x="117009" y="27118"/>
                </a:lnTo>
                <a:cubicBezTo>
                  <a:pt x="118405" y="27118"/>
                  <a:pt x="119800" y="30282"/>
                  <a:pt x="119800" y="31864"/>
                </a:cubicBezTo>
                <a:cubicBezTo>
                  <a:pt x="119800" y="35028"/>
                  <a:pt x="118405" y="36610"/>
                  <a:pt x="117009" y="38192"/>
                </a:cubicBezTo>
                <a:close/>
                <a:moveTo>
                  <a:pt x="5780" y="81355"/>
                </a:moveTo>
                <a:lnTo>
                  <a:pt x="5780" y="81355"/>
                </a:lnTo>
                <a:cubicBezTo>
                  <a:pt x="7176" y="81355"/>
                  <a:pt x="7176" y="81355"/>
                  <a:pt x="8571" y="81355"/>
                </a:cubicBezTo>
                <a:lnTo>
                  <a:pt x="8571" y="81355"/>
                </a:lnTo>
                <a:lnTo>
                  <a:pt x="8571" y="81355"/>
                </a:lnTo>
                <a:lnTo>
                  <a:pt x="8571" y="81355"/>
                </a:lnTo>
                <a:cubicBezTo>
                  <a:pt x="60598" y="106892"/>
                  <a:pt x="60598" y="106892"/>
                  <a:pt x="60598" y="106892"/>
                </a:cubicBezTo>
                <a:cubicBezTo>
                  <a:pt x="112823" y="81355"/>
                  <a:pt x="112823" y="81355"/>
                  <a:pt x="112823" y="81355"/>
                </a:cubicBezTo>
                <a:lnTo>
                  <a:pt x="112823" y="81355"/>
                </a:lnTo>
                <a:lnTo>
                  <a:pt x="112823" y="81355"/>
                </a:lnTo>
                <a:lnTo>
                  <a:pt x="112823" y="81355"/>
                </a:lnTo>
                <a:lnTo>
                  <a:pt x="114219" y="81355"/>
                </a:lnTo>
                <a:cubicBezTo>
                  <a:pt x="118405" y="81355"/>
                  <a:pt x="119800" y="84519"/>
                  <a:pt x="119800" y="87683"/>
                </a:cubicBezTo>
                <a:cubicBezTo>
                  <a:pt x="119800" y="91073"/>
                  <a:pt x="118405" y="92655"/>
                  <a:pt x="117009" y="94237"/>
                </a:cubicBezTo>
                <a:lnTo>
                  <a:pt x="117009" y="94237"/>
                </a:lnTo>
                <a:cubicBezTo>
                  <a:pt x="61993" y="119774"/>
                  <a:pt x="61993" y="119774"/>
                  <a:pt x="61993" y="119774"/>
                </a:cubicBezTo>
                <a:lnTo>
                  <a:pt x="61993" y="119774"/>
                </a:lnTo>
                <a:lnTo>
                  <a:pt x="61993" y="119774"/>
                </a:lnTo>
                <a:lnTo>
                  <a:pt x="61993" y="119774"/>
                </a:lnTo>
                <a:lnTo>
                  <a:pt x="60598" y="119774"/>
                </a:lnTo>
                <a:cubicBezTo>
                  <a:pt x="59202" y="119774"/>
                  <a:pt x="59202" y="119774"/>
                  <a:pt x="57807" y="119774"/>
                </a:cubicBezTo>
                <a:lnTo>
                  <a:pt x="57807" y="119774"/>
                </a:lnTo>
                <a:lnTo>
                  <a:pt x="57807" y="119774"/>
                </a:lnTo>
                <a:lnTo>
                  <a:pt x="57807" y="119774"/>
                </a:lnTo>
                <a:cubicBezTo>
                  <a:pt x="2990" y="94237"/>
                  <a:pt x="2990" y="94237"/>
                  <a:pt x="2990" y="94237"/>
                </a:cubicBezTo>
                <a:lnTo>
                  <a:pt x="2990" y="94237"/>
                </a:lnTo>
                <a:cubicBezTo>
                  <a:pt x="1395" y="92655"/>
                  <a:pt x="0" y="91073"/>
                  <a:pt x="0" y="87683"/>
                </a:cubicBezTo>
                <a:cubicBezTo>
                  <a:pt x="0" y="84519"/>
                  <a:pt x="2990" y="81355"/>
                  <a:pt x="5780" y="81355"/>
                </a:cubicBezTo>
                <a:close/>
              </a:path>
            </a:pathLst>
          </a:custGeom>
          <a:blipFill>
            <a:blip r:embed="rId3"/>
            <a:stretch>
              <a:fillRect l="-27920" r="-27920"/>
            </a:stretch>
          </a:blipFill>
          <a:ln>
            <a:noFill/>
          </a:ln>
        </p:spPr>
        <p:txBody>
          <a:bodyPr lIns="45713" tIns="22850" rIns="45713" bIns="22850" anchor="ctr" anchorCtr="0">
            <a:noAutofit/>
          </a:bodyPr>
          <a:lstStyle/>
          <a:p>
            <a:endParaRPr sz="900">
              <a:latin typeface="Century Gothic" panose="020B0502020202020204" pitchFamily="34" charset="0"/>
              <a:sym typeface="Lato"/>
            </a:endParaRPr>
          </a:p>
        </p:txBody>
      </p:sp>
      <p:sp>
        <p:nvSpPr>
          <p:cNvPr id="23" name="Shape 3850"/>
          <p:cNvSpPr/>
          <p:nvPr/>
        </p:nvSpPr>
        <p:spPr>
          <a:xfrm>
            <a:off x="8029429" y="3995100"/>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blipFill>
            <a:blip r:embed="rId3"/>
            <a:stretch>
              <a:fillRect l="-27920" r="-27920"/>
            </a:stretch>
          </a:blipFill>
          <a:ln>
            <a:noFill/>
          </a:ln>
        </p:spPr>
        <p:txBody>
          <a:bodyPr lIns="45713" tIns="22850" rIns="45713" bIns="22850" anchor="ctr" anchorCtr="0">
            <a:noAutofit/>
          </a:bodyPr>
          <a:lstStyle/>
          <a:p>
            <a:endParaRPr>
              <a:latin typeface="Century Gothic" panose="020B0502020202020204" pitchFamily="34" charset="0"/>
              <a:ea typeface="Lato"/>
              <a:cs typeface="Lato"/>
              <a:sym typeface="Lato"/>
            </a:endParaRPr>
          </a:p>
        </p:txBody>
      </p:sp>
      <p:sp>
        <p:nvSpPr>
          <p:cNvPr id="24" name="Ellipse 23"/>
          <p:cNvSpPr/>
          <p:nvPr/>
        </p:nvSpPr>
        <p:spPr>
          <a:xfrm>
            <a:off x="7891822" y="5040815"/>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latin typeface="Century Gothic" panose="020B0502020202020204" pitchFamily="34" charset="0"/>
            </a:endParaRPr>
          </a:p>
        </p:txBody>
      </p:sp>
      <p:sp>
        <p:nvSpPr>
          <p:cNvPr id="25" name="Shape 3850"/>
          <p:cNvSpPr/>
          <p:nvPr/>
        </p:nvSpPr>
        <p:spPr>
          <a:xfrm>
            <a:off x="8029429" y="5162649"/>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blipFill>
            <a:blip r:embed="rId3"/>
            <a:stretch>
              <a:fillRect l="-27920" r="-27920"/>
            </a:stretch>
          </a:blipFill>
          <a:ln>
            <a:noFill/>
          </a:ln>
        </p:spPr>
        <p:txBody>
          <a:bodyPr lIns="45713" tIns="22850" rIns="45713" bIns="22850" anchor="ctr" anchorCtr="0">
            <a:noAutofit/>
          </a:bodyPr>
          <a:lstStyle/>
          <a:p>
            <a:endParaRPr>
              <a:latin typeface="Century Gothic" panose="020B0502020202020204" pitchFamily="34" charset="0"/>
              <a:ea typeface="Lato"/>
              <a:cs typeface="Lato"/>
              <a:sym typeface="Lato"/>
            </a:endParaRPr>
          </a:p>
        </p:txBody>
      </p:sp>
      <p:sp>
        <p:nvSpPr>
          <p:cNvPr id="27" name="Textfeld 26"/>
          <p:cNvSpPr txBox="1"/>
          <p:nvPr/>
        </p:nvSpPr>
        <p:spPr>
          <a:xfrm>
            <a:off x="5193950" y="4345829"/>
            <a:ext cx="2434670" cy="760978"/>
          </a:xfrm>
          <a:prstGeom prst="rect">
            <a:avLst/>
          </a:prstGeom>
          <a:noFill/>
        </p:spPr>
        <p:txBody>
          <a:bodyPr wrap="square" rtlCol="0">
            <a:spAutoFit/>
          </a:bodyPr>
          <a:lstStyle/>
          <a:p>
            <a:pPr algn="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 et.</a:t>
            </a:r>
          </a:p>
        </p:txBody>
      </p:sp>
      <p:sp>
        <p:nvSpPr>
          <p:cNvPr id="28" name="Textfeld 27"/>
          <p:cNvSpPr txBox="1"/>
          <p:nvPr/>
        </p:nvSpPr>
        <p:spPr>
          <a:xfrm>
            <a:off x="8566673" y="3088424"/>
            <a:ext cx="2434670" cy="530145"/>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29" name="Shape 616"/>
          <p:cNvSpPr/>
          <p:nvPr/>
        </p:nvSpPr>
        <p:spPr>
          <a:xfrm>
            <a:off x="6112478" y="2749081"/>
            <a:ext cx="1544576" cy="400091"/>
          </a:xfrm>
          <a:prstGeom prst="rect">
            <a:avLst/>
          </a:prstGeom>
          <a:noFill/>
          <a:ln>
            <a:noFill/>
          </a:ln>
        </p:spPr>
        <p:txBody>
          <a:bodyPr lIns="91412" tIns="45700" rIns="91412" bIns="45700" anchor="t" anchorCtr="0">
            <a:noAutofit/>
          </a:bodyPr>
          <a:lstStyle/>
          <a:p>
            <a:pPr algn="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2012</a:t>
            </a:r>
          </a:p>
        </p:txBody>
      </p:sp>
      <p:sp>
        <p:nvSpPr>
          <p:cNvPr id="32" name="Shape 616"/>
          <p:cNvSpPr/>
          <p:nvPr/>
        </p:nvSpPr>
        <p:spPr>
          <a:xfrm>
            <a:off x="8565445" y="3962020"/>
            <a:ext cx="1544576" cy="400091"/>
          </a:xfrm>
          <a:prstGeom prst="rect">
            <a:avLst/>
          </a:prstGeom>
          <a:noFill/>
          <a:ln>
            <a:noFill/>
          </a:ln>
        </p:spPr>
        <p:txBody>
          <a:bodyPr lIns="91412" tIns="45700" rIns="91412" bIns="45700" anchor="t" anchorCtr="0">
            <a:noAutofit/>
          </a:bodyPr>
          <a:lstStyle/>
          <a:p>
            <a:pP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2013</a:t>
            </a:r>
          </a:p>
        </p:txBody>
      </p:sp>
      <p:sp>
        <p:nvSpPr>
          <p:cNvPr id="33" name="Shape 616"/>
          <p:cNvSpPr/>
          <p:nvPr/>
        </p:nvSpPr>
        <p:spPr>
          <a:xfrm>
            <a:off x="6112478" y="5124526"/>
            <a:ext cx="1544576" cy="400091"/>
          </a:xfrm>
          <a:prstGeom prst="rect">
            <a:avLst/>
          </a:prstGeom>
          <a:noFill/>
          <a:ln>
            <a:noFill/>
          </a:ln>
        </p:spPr>
        <p:txBody>
          <a:bodyPr lIns="91412" tIns="45700" rIns="91412" bIns="45700" anchor="t" anchorCtr="0">
            <a:noAutofit/>
          </a:bodyPr>
          <a:lstStyle/>
          <a:p>
            <a:pPr algn="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2014</a:t>
            </a:r>
          </a:p>
        </p:txBody>
      </p:sp>
      <p:sp>
        <p:nvSpPr>
          <p:cNvPr id="34" name="Bogen 33"/>
          <p:cNvSpPr/>
          <p:nvPr/>
        </p:nvSpPr>
        <p:spPr>
          <a:xfrm rot="16200000">
            <a:off x="7882064" y="2650745"/>
            <a:ext cx="430228" cy="430228"/>
          </a:xfrm>
          <a:prstGeom prst="arc">
            <a:avLst>
              <a:gd name="adj1" fmla="val 3033088"/>
              <a:gd name="adj2" fmla="val 15880060"/>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de-DE" sz="900">
              <a:latin typeface="Century Gothic" panose="020B0502020202020204" pitchFamily="34" charset="0"/>
            </a:endParaRPr>
          </a:p>
        </p:txBody>
      </p:sp>
      <p:sp>
        <p:nvSpPr>
          <p:cNvPr id="35" name="Bogen 34"/>
          <p:cNvSpPr/>
          <p:nvPr/>
        </p:nvSpPr>
        <p:spPr>
          <a:xfrm rot="16200000">
            <a:off x="7882064" y="3844974"/>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de-DE" sz="900">
              <a:latin typeface="Century Gothic" panose="020B0502020202020204" pitchFamily="34" charset="0"/>
            </a:endParaRPr>
          </a:p>
        </p:txBody>
      </p:sp>
      <p:sp>
        <p:nvSpPr>
          <p:cNvPr id="39" name="Bogen 38"/>
          <p:cNvSpPr/>
          <p:nvPr/>
        </p:nvSpPr>
        <p:spPr>
          <a:xfrm rot="5400000">
            <a:off x="7882064" y="5037077"/>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de-DE" sz="900">
              <a:latin typeface="Century Gothic" panose="020B0502020202020204" pitchFamily="34" charset="0"/>
            </a:endParaRPr>
          </a:p>
        </p:txBody>
      </p:sp>
      <p:pic>
        <p:nvPicPr>
          <p:cNvPr id="40" name="Picture 39">
            <a:extLst>
              <a:ext uri="{FF2B5EF4-FFF2-40B4-BE49-F238E27FC236}">
                <a16:creationId xmlns:a16="http://schemas.microsoft.com/office/drawing/2014/main" id="{9C001229-6FA6-6F4B-9BB1-37E4E08F069B}"/>
              </a:ext>
            </a:extLst>
          </p:cNvPr>
          <p:cNvPicPr>
            <a:picLocks noChangeAspect="1"/>
          </p:cNvPicPr>
          <p:nvPr/>
        </p:nvPicPr>
        <p:blipFill>
          <a:blip r:embed="rId4"/>
          <a:srcRect/>
          <a:stretch/>
        </p:blipFill>
        <p:spPr>
          <a:xfrm>
            <a:off x="407765" y="346571"/>
            <a:ext cx="297322" cy="339016"/>
          </a:xfrm>
          <a:prstGeom prst="rect">
            <a:avLst/>
          </a:prstGeom>
        </p:spPr>
      </p:pic>
      <p:cxnSp>
        <p:nvCxnSpPr>
          <p:cNvPr id="41" name="Gerader Verbinder 39">
            <a:extLst>
              <a:ext uri="{FF2B5EF4-FFF2-40B4-BE49-F238E27FC236}">
                <a16:creationId xmlns:a16="http://schemas.microsoft.com/office/drawing/2014/main" id="{7F55BCDA-0A57-A74B-957F-6419FE64CD20}"/>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
        <p:nvSpPr>
          <p:cNvPr id="42" name="Freeform 79">
            <a:extLst>
              <a:ext uri="{FF2B5EF4-FFF2-40B4-BE49-F238E27FC236}">
                <a16:creationId xmlns:a16="http://schemas.microsoft.com/office/drawing/2014/main" id="{0152D035-8D49-2042-86BA-C7E02430646B}"/>
              </a:ext>
            </a:extLst>
          </p:cNvPr>
          <p:cNvSpPr>
            <a:spLocks noChangeArrowheads="1"/>
          </p:cNvSpPr>
          <p:nvPr/>
        </p:nvSpPr>
        <p:spPr bwMode="auto">
          <a:xfrm>
            <a:off x="7852461" y="1027750"/>
            <a:ext cx="520261" cy="524250"/>
          </a:xfrm>
          <a:custGeom>
            <a:avLst/>
            <a:gdLst>
              <a:gd name="T0" fmla="*/ 239 w 479"/>
              <a:gd name="T1" fmla="*/ 0 h 479"/>
              <a:gd name="T2" fmla="*/ 239 w 479"/>
              <a:gd name="T3" fmla="*/ 0 h 479"/>
              <a:gd name="T4" fmla="*/ 0 w 479"/>
              <a:gd name="T5" fmla="*/ 239 h 479"/>
              <a:gd name="T6" fmla="*/ 239 w 479"/>
              <a:gd name="T7" fmla="*/ 478 h 479"/>
              <a:gd name="T8" fmla="*/ 478 w 479"/>
              <a:gd name="T9" fmla="*/ 239 h 479"/>
              <a:gd name="T10" fmla="*/ 239 w 479"/>
              <a:gd name="T11" fmla="*/ 0 h 479"/>
              <a:gd name="T12" fmla="*/ 443 w 479"/>
              <a:gd name="T13" fmla="*/ 239 h 479"/>
              <a:gd name="T14" fmla="*/ 443 w 479"/>
              <a:gd name="T15" fmla="*/ 239 h 479"/>
              <a:gd name="T16" fmla="*/ 399 w 479"/>
              <a:gd name="T17" fmla="*/ 363 h 479"/>
              <a:gd name="T18" fmla="*/ 390 w 479"/>
              <a:gd name="T19" fmla="*/ 328 h 479"/>
              <a:gd name="T20" fmla="*/ 399 w 479"/>
              <a:gd name="T21" fmla="*/ 257 h 479"/>
              <a:gd name="T22" fmla="*/ 372 w 479"/>
              <a:gd name="T23" fmla="*/ 204 h 479"/>
              <a:gd name="T24" fmla="*/ 319 w 479"/>
              <a:gd name="T25" fmla="*/ 178 h 479"/>
              <a:gd name="T26" fmla="*/ 346 w 479"/>
              <a:gd name="T27" fmla="*/ 88 h 479"/>
              <a:gd name="T28" fmla="*/ 293 w 479"/>
              <a:gd name="T29" fmla="*/ 62 h 479"/>
              <a:gd name="T30" fmla="*/ 301 w 479"/>
              <a:gd name="T31" fmla="*/ 53 h 479"/>
              <a:gd name="T32" fmla="*/ 443 w 479"/>
              <a:gd name="T33" fmla="*/ 239 h 479"/>
              <a:gd name="T34" fmla="*/ 212 w 479"/>
              <a:gd name="T35" fmla="*/ 44 h 479"/>
              <a:gd name="T36" fmla="*/ 212 w 479"/>
              <a:gd name="T37" fmla="*/ 44 h 479"/>
              <a:gd name="T38" fmla="*/ 186 w 479"/>
              <a:gd name="T39" fmla="*/ 62 h 479"/>
              <a:gd name="T40" fmla="*/ 150 w 479"/>
              <a:gd name="T41" fmla="*/ 88 h 479"/>
              <a:gd name="T42" fmla="*/ 115 w 479"/>
              <a:gd name="T43" fmla="*/ 133 h 479"/>
              <a:gd name="T44" fmla="*/ 133 w 479"/>
              <a:gd name="T45" fmla="*/ 159 h 479"/>
              <a:gd name="T46" fmla="*/ 177 w 479"/>
              <a:gd name="T47" fmla="*/ 159 h 479"/>
              <a:gd name="T48" fmla="*/ 248 w 479"/>
              <a:gd name="T49" fmla="*/ 239 h 479"/>
              <a:gd name="T50" fmla="*/ 186 w 479"/>
              <a:gd name="T51" fmla="*/ 292 h 479"/>
              <a:gd name="T52" fmla="*/ 177 w 479"/>
              <a:gd name="T53" fmla="*/ 337 h 479"/>
              <a:gd name="T54" fmla="*/ 177 w 479"/>
              <a:gd name="T55" fmla="*/ 390 h 479"/>
              <a:gd name="T56" fmla="*/ 133 w 479"/>
              <a:gd name="T57" fmla="*/ 345 h 479"/>
              <a:gd name="T58" fmla="*/ 124 w 479"/>
              <a:gd name="T59" fmla="*/ 284 h 479"/>
              <a:gd name="T60" fmla="*/ 88 w 479"/>
              <a:gd name="T61" fmla="*/ 239 h 479"/>
              <a:gd name="T62" fmla="*/ 106 w 479"/>
              <a:gd name="T63" fmla="*/ 186 h 479"/>
              <a:gd name="T64" fmla="*/ 53 w 479"/>
              <a:gd name="T65" fmla="*/ 169 h 479"/>
              <a:gd name="T66" fmla="*/ 212 w 479"/>
              <a:gd name="T67" fmla="*/ 44 h 479"/>
              <a:gd name="T68" fmla="*/ 177 w 479"/>
              <a:gd name="T69" fmla="*/ 434 h 479"/>
              <a:gd name="T70" fmla="*/ 177 w 479"/>
              <a:gd name="T71" fmla="*/ 434 h 479"/>
              <a:gd name="T72" fmla="*/ 204 w 479"/>
              <a:gd name="T73" fmla="*/ 416 h 479"/>
              <a:gd name="T74" fmla="*/ 239 w 479"/>
              <a:gd name="T75" fmla="*/ 407 h 479"/>
              <a:gd name="T76" fmla="*/ 293 w 479"/>
              <a:gd name="T77" fmla="*/ 390 h 479"/>
              <a:gd name="T78" fmla="*/ 354 w 479"/>
              <a:gd name="T79" fmla="*/ 407 h 479"/>
              <a:gd name="T80" fmla="*/ 239 w 479"/>
              <a:gd name="T81" fmla="*/ 443 h 479"/>
              <a:gd name="T82" fmla="*/ 177 w 479"/>
              <a:gd name="T83" fmla="*/ 434 h 4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479" h="479">
                <a:moveTo>
                  <a:pt x="239" y="0"/>
                </a:moveTo>
                <a:lnTo>
                  <a:pt x="239" y="0"/>
                </a:lnTo>
                <a:cubicBezTo>
                  <a:pt x="106" y="0"/>
                  <a:pt x="0" y="106"/>
                  <a:pt x="0" y="239"/>
                </a:cubicBezTo>
                <a:cubicBezTo>
                  <a:pt x="0" y="372"/>
                  <a:pt x="106" y="478"/>
                  <a:pt x="239" y="478"/>
                </a:cubicBezTo>
                <a:cubicBezTo>
                  <a:pt x="372" y="478"/>
                  <a:pt x="478" y="372"/>
                  <a:pt x="478" y="239"/>
                </a:cubicBezTo>
                <a:cubicBezTo>
                  <a:pt x="478" y="106"/>
                  <a:pt x="372" y="0"/>
                  <a:pt x="239" y="0"/>
                </a:cubicBezTo>
                <a:close/>
                <a:moveTo>
                  <a:pt x="443" y="239"/>
                </a:moveTo>
                <a:lnTo>
                  <a:pt x="443" y="239"/>
                </a:lnTo>
                <a:cubicBezTo>
                  <a:pt x="443" y="292"/>
                  <a:pt x="425" y="328"/>
                  <a:pt x="399" y="363"/>
                </a:cubicBezTo>
                <a:cubicBezTo>
                  <a:pt x="390" y="363"/>
                  <a:pt x="381" y="345"/>
                  <a:pt x="390" y="328"/>
                </a:cubicBezTo>
                <a:cubicBezTo>
                  <a:pt x="399" y="310"/>
                  <a:pt x="399" y="275"/>
                  <a:pt x="399" y="257"/>
                </a:cubicBezTo>
                <a:cubicBezTo>
                  <a:pt x="399" y="239"/>
                  <a:pt x="390" y="204"/>
                  <a:pt x="372" y="204"/>
                </a:cubicBezTo>
                <a:cubicBezTo>
                  <a:pt x="346" y="204"/>
                  <a:pt x="337" y="204"/>
                  <a:pt x="319" y="178"/>
                </a:cubicBezTo>
                <a:cubicBezTo>
                  <a:pt x="301" y="124"/>
                  <a:pt x="372" y="115"/>
                  <a:pt x="346" y="88"/>
                </a:cubicBezTo>
                <a:cubicBezTo>
                  <a:pt x="337" y="80"/>
                  <a:pt x="301" y="115"/>
                  <a:pt x="293" y="62"/>
                </a:cubicBezTo>
                <a:lnTo>
                  <a:pt x="301" y="53"/>
                </a:lnTo>
                <a:cubicBezTo>
                  <a:pt x="381" y="80"/>
                  <a:pt x="443" y="150"/>
                  <a:pt x="443" y="239"/>
                </a:cubicBezTo>
                <a:close/>
                <a:moveTo>
                  <a:pt x="212" y="44"/>
                </a:moveTo>
                <a:lnTo>
                  <a:pt x="212" y="44"/>
                </a:lnTo>
                <a:cubicBezTo>
                  <a:pt x="204" y="53"/>
                  <a:pt x="194" y="53"/>
                  <a:pt x="186" y="62"/>
                </a:cubicBezTo>
                <a:cubicBezTo>
                  <a:pt x="168" y="80"/>
                  <a:pt x="159" y="71"/>
                  <a:pt x="150" y="88"/>
                </a:cubicBezTo>
                <a:cubicBezTo>
                  <a:pt x="141" y="106"/>
                  <a:pt x="115" y="124"/>
                  <a:pt x="115" y="133"/>
                </a:cubicBezTo>
                <a:cubicBezTo>
                  <a:pt x="115" y="142"/>
                  <a:pt x="133" y="159"/>
                  <a:pt x="133" y="159"/>
                </a:cubicBezTo>
                <a:cubicBezTo>
                  <a:pt x="141" y="150"/>
                  <a:pt x="159" y="150"/>
                  <a:pt x="177" y="159"/>
                </a:cubicBezTo>
                <a:cubicBezTo>
                  <a:pt x="186" y="159"/>
                  <a:pt x="275" y="169"/>
                  <a:pt x="248" y="239"/>
                </a:cubicBezTo>
                <a:cubicBezTo>
                  <a:pt x="239" y="266"/>
                  <a:pt x="194" y="257"/>
                  <a:pt x="186" y="292"/>
                </a:cubicBezTo>
                <a:cubicBezTo>
                  <a:pt x="186" y="301"/>
                  <a:pt x="186" y="328"/>
                  <a:pt x="177" y="337"/>
                </a:cubicBezTo>
                <a:cubicBezTo>
                  <a:pt x="177" y="345"/>
                  <a:pt x="186" y="390"/>
                  <a:pt x="177" y="390"/>
                </a:cubicBezTo>
                <a:cubicBezTo>
                  <a:pt x="168" y="390"/>
                  <a:pt x="133" y="345"/>
                  <a:pt x="133" y="345"/>
                </a:cubicBezTo>
                <a:cubicBezTo>
                  <a:pt x="133" y="337"/>
                  <a:pt x="124" y="310"/>
                  <a:pt x="124" y="284"/>
                </a:cubicBezTo>
                <a:cubicBezTo>
                  <a:pt x="124" y="266"/>
                  <a:pt x="88" y="266"/>
                  <a:pt x="88" y="239"/>
                </a:cubicBezTo>
                <a:cubicBezTo>
                  <a:pt x="88" y="213"/>
                  <a:pt x="106" y="195"/>
                  <a:pt x="106" y="186"/>
                </a:cubicBezTo>
                <a:cubicBezTo>
                  <a:pt x="97" y="169"/>
                  <a:pt x="62" y="169"/>
                  <a:pt x="53" y="169"/>
                </a:cubicBezTo>
                <a:cubicBezTo>
                  <a:pt x="80" y="97"/>
                  <a:pt x="141" y="53"/>
                  <a:pt x="212" y="44"/>
                </a:cubicBezTo>
                <a:close/>
                <a:moveTo>
                  <a:pt x="177" y="434"/>
                </a:moveTo>
                <a:lnTo>
                  <a:pt x="177" y="434"/>
                </a:lnTo>
                <a:cubicBezTo>
                  <a:pt x="186" y="425"/>
                  <a:pt x="186" y="416"/>
                  <a:pt x="204" y="416"/>
                </a:cubicBezTo>
                <a:cubicBezTo>
                  <a:pt x="212" y="416"/>
                  <a:pt x="221" y="416"/>
                  <a:pt x="239" y="407"/>
                </a:cubicBezTo>
                <a:cubicBezTo>
                  <a:pt x="248" y="407"/>
                  <a:pt x="275" y="398"/>
                  <a:pt x="293" y="390"/>
                </a:cubicBezTo>
                <a:cubicBezTo>
                  <a:pt x="310" y="390"/>
                  <a:pt x="346" y="398"/>
                  <a:pt x="354" y="407"/>
                </a:cubicBezTo>
                <a:cubicBezTo>
                  <a:pt x="319" y="434"/>
                  <a:pt x="284" y="443"/>
                  <a:pt x="239" y="443"/>
                </a:cubicBezTo>
                <a:cubicBezTo>
                  <a:pt x="221" y="443"/>
                  <a:pt x="194" y="443"/>
                  <a:pt x="177" y="434"/>
                </a:cubicBezTo>
                <a:close/>
              </a:path>
            </a:pathLst>
          </a:custGeom>
          <a:solidFill>
            <a:srgbClr val="FFFFFF"/>
          </a:solidFill>
          <a:ln>
            <a:noFill/>
          </a:ln>
          <a:effectLst/>
        </p:spPr>
        <p:txBody>
          <a:bodyPr wrap="none" lIns="45712" tIns="22856" rIns="45712" bIns="22856" anchor="ctr"/>
          <a:lstStyle/>
          <a:p>
            <a:pPr>
              <a:defRPr/>
            </a:pPr>
            <a:endParaRPr lang="en-US" sz="900"/>
          </a:p>
        </p:txBody>
      </p:sp>
    </p:spTree>
    <p:extLst>
      <p:ext uri="{BB962C8B-B14F-4D97-AF65-F5344CB8AC3E}">
        <p14:creationId xmlns:p14="http://schemas.microsoft.com/office/powerpoint/2010/main" val="269220160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40" name="Gerader Verbinder 39"/>
          <p:cNvCxnSpPr/>
          <p:nvPr/>
        </p:nvCxnSpPr>
        <p:spPr>
          <a:xfrm>
            <a:off x="8114121" y="14749"/>
            <a:ext cx="0" cy="6858000"/>
          </a:xfrm>
          <a:prstGeom prst="line">
            <a:avLst/>
          </a:prstGeom>
          <a:ln>
            <a:solidFill>
              <a:schemeClr val="accent3">
                <a:alpha val="25000"/>
              </a:schemeClr>
            </a:solidFill>
          </a:ln>
        </p:spPr>
        <p:style>
          <a:lnRef idx="1">
            <a:schemeClr val="accent1"/>
          </a:lnRef>
          <a:fillRef idx="0">
            <a:schemeClr val="accent1"/>
          </a:fillRef>
          <a:effectRef idx="0">
            <a:schemeClr val="accent1"/>
          </a:effectRef>
          <a:fontRef idx="minor">
            <a:schemeClr val="tx1"/>
          </a:fontRef>
        </p:style>
      </p:cxnSp>
      <p:sp>
        <p:nvSpPr>
          <p:cNvPr id="41" name="Shape 604"/>
          <p:cNvSpPr/>
          <p:nvPr/>
        </p:nvSpPr>
        <p:spPr>
          <a:xfrm>
            <a:off x="8484530" y="5052145"/>
            <a:ext cx="1338435"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42" name="Shape 610"/>
          <p:cNvSpPr/>
          <p:nvPr/>
        </p:nvSpPr>
        <p:spPr>
          <a:xfrm>
            <a:off x="5501556" y="3888278"/>
            <a:ext cx="2166218" cy="400091"/>
          </a:xfrm>
          <a:prstGeom prst="rect">
            <a:avLst/>
          </a:prstGeom>
          <a:noFill/>
          <a:ln>
            <a:noFill/>
          </a:ln>
        </p:spPr>
        <p:txBody>
          <a:bodyPr lIns="91412" tIns="45700" rIns="91412" bIns="45700" anchor="t" anchorCtr="0">
            <a:noAutofit/>
          </a:bodyPr>
          <a:lstStyle/>
          <a:p>
            <a:pPr algn="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43" name="Shape 616"/>
          <p:cNvSpPr/>
          <p:nvPr/>
        </p:nvSpPr>
        <p:spPr>
          <a:xfrm>
            <a:off x="8493169" y="1080098"/>
            <a:ext cx="1544576"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44" name="Ellipse 43"/>
          <p:cNvSpPr/>
          <p:nvPr/>
        </p:nvSpPr>
        <p:spPr>
          <a:xfrm>
            <a:off x="7886337" y="3873267"/>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latin typeface="Century Gothic" panose="020B0502020202020204" pitchFamily="34" charset="0"/>
            </a:endParaRPr>
          </a:p>
        </p:txBody>
      </p:sp>
      <p:sp>
        <p:nvSpPr>
          <p:cNvPr id="45" name="Ellipse 44"/>
          <p:cNvSpPr/>
          <p:nvPr/>
        </p:nvSpPr>
        <p:spPr>
          <a:xfrm>
            <a:off x="7886337" y="1080098"/>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latin typeface="Century Gothic" panose="020B0502020202020204" pitchFamily="34" charset="0"/>
            </a:endParaRPr>
          </a:p>
        </p:txBody>
      </p:sp>
      <p:sp>
        <p:nvSpPr>
          <p:cNvPr id="46" name="Shape 3810"/>
          <p:cNvSpPr/>
          <p:nvPr/>
        </p:nvSpPr>
        <p:spPr>
          <a:xfrm>
            <a:off x="8007563" y="1212015"/>
            <a:ext cx="172652" cy="151268"/>
          </a:xfrm>
          <a:custGeom>
            <a:avLst/>
            <a:gdLst/>
            <a:ahLst/>
            <a:cxnLst/>
            <a:rect l="0" t="0" r="0" b="0"/>
            <a:pathLst>
              <a:path w="120000" h="120000" extrusionOk="0">
                <a:moveTo>
                  <a:pt x="117009" y="65310"/>
                </a:moveTo>
                <a:lnTo>
                  <a:pt x="117009" y="65310"/>
                </a:lnTo>
                <a:lnTo>
                  <a:pt x="117009" y="65310"/>
                </a:lnTo>
                <a:cubicBezTo>
                  <a:pt x="61993" y="91073"/>
                  <a:pt x="61993" y="91073"/>
                  <a:pt x="61993" y="91073"/>
                </a:cubicBezTo>
                <a:lnTo>
                  <a:pt x="61993" y="91073"/>
                </a:lnTo>
                <a:lnTo>
                  <a:pt x="61993" y="91073"/>
                </a:lnTo>
                <a:lnTo>
                  <a:pt x="61993" y="91073"/>
                </a:lnTo>
                <a:cubicBezTo>
                  <a:pt x="61993" y="92655"/>
                  <a:pt x="60598" y="92655"/>
                  <a:pt x="60598" y="92655"/>
                </a:cubicBezTo>
                <a:cubicBezTo>
                  <a:pt x="59202" y="92655"/>
                  <a:pt x="59202" y="92655"/>
                  <a:pt x="57807" y="91073"/>
                </a:cubicBezTo>
                <a:lnTo>
                  <a:pt x="57807" y="91073"/>
                </a:lnTo>
                <a:lnTo>
                  <a:pt x="57807" y="91073"/>
                </a:lnTo>
                <a:lnTo>
                  <a:pt x="57807" y="91073"/>
                </a:lnTo>
                <a:cubicBezTo>
                  <a:pt x="2990" y="65310"/>
                  <a:pt x="2990" y="65310"/>
                  <a:pt x="2990" y="65310"/>
                </a:cubicBezTo>
                <a:lnTo>
                  <a:pt x="2990" y="65310"/>
                </a:lnTo>
                <a:cubicBezTo>
                  <a:pt x="1395" y="65310"/>
                  <a:pt x="0" y="62146"/>
                  <a:pt x="0" y="60564"/>
                </a:cubicBezTo>
                <a:cubicBezTo>
                  <a:pt x="0" y="55819"/>
                  <a:pt x="2990" y="54237"/>
                  <a:pt x="5780" y="54237"/>
                </a:cubicBezTo>
                <a:cubicBezTo>
                  <a:pt x="7176" y="54237"/>
                  <a:pt x="7176" y="54237"/>
                  <a:pt x="8571" y="54237"/>
                </a:cubicBezTo>
                <a:lnTo>
                  <a:pt x="8571" y="54237"/>
                </a:lnTo>
                <a:lnTo>
                  <a:pt x="8571" y="54237"/>
                </a:lnTo>
                <a:lnTo>
                  <a:pt x="8571" y="54237"/>
                </a:lnTo>
                <a:cubicBezTo>
                  <a:pt x="60598" y="78192"/>
                  <a:pt x="60598" y="78192"/>
                  <a:pt x="60598" y="78192"/>
                </a:cubicBezTo>
                <a:cubicBezTo>
                  <a:pt x="112823" y="54237"/>
                  <a:pt x="112823" y="54237"/>
                  <a:pt x="112823" y="54237"/>
                </a:cubicBezTo>
                <a:lnTo>
                  <a:pt x="112823" y="54237"/>
                </a:lnTo>
                <a:lnTo>
                  <a:pt x="112823" y="54237"/>
                </a:lnTo>
                <a:lnTo>
                  <a:pt x="112823" y="54237"/>
                </a:lnTo>
                <a:lnTo>
                  <a:pt x="114219" y="54237"/>
                </a:lnTo>
                <a:cubicBezTo>
                  <a:pt x="118405" y="54237"/>
                  <a:pt x="119800" y="55819"/>
                  <a:pt x="119800" y="60564"/>
                </a:cubicBezTo>
                <a:cubicBezTo>
                  <a:pt x="119800" y="62146"/>
                  <a:pt x="118405" y="65310"/>
                  <a:pt x="117009" y="65310"/>
                </a:cubicBezTo>
                <a:close/>
                <a:moveTo>
                  <a:pt x="117009" y="38192"/>
                </a:moveTo>
                <a:lnTo>
                  <a:pt x="117009" y="38192"/>
                </a:lnTo>
                <a:lnTo>
                  <a:pt x="117009" y="38192"/>
                </a:lnTo>
                <a:cubicBezTo>
                  <a:pt x="61993" y="63728"/>
                  <a:pt x="61993" y="63728"/>
                  <a:pt x="61993" y="63728"/>
                </a:cubicBezTo>
                <a:lnTo>
                  <a:pt x="61993" y="63728"/>
                </a:lnTo>
                <a:lnTo>
                  <a:pt x="61993" y="63728"/>
                </a:lnTo>
                <a:lnTo>
                  <a:pt x="61993" y="63728"/>
                </a:lnTo>
                <a:lnTo>
                  <a:pt x="60598" y="63728"/>
                </a:lnTo>
                <a:cubicBezTo>
                  <a:pt x="59202" y="63728"/>
                  <a:pt x="59202" y="63728"/>
                  <a:pt x="57807" y="63728"/>
                </a:cubicBezTo>
                <a:lnTo>
                  <a:pt x="57807" y="63728"/>
                </a:lnTo>
                <a:lnTo>
                  <a:pt x="57807" y="63728"/>
                </a:lnTo>
                <a:lnTo>
                  <a:pt x="57807" y="63728"/>
                </a:lnTo>
                <a:cubicBezTo>
                  <a:pt x="2990" y="38192"/>
                  <a:pt x="2990" y="38192"/>
                  <a:pt x="2990" y="38192"/>
                </a:cubicBezTo>
                <a:lnTo>
                  <a:pt x="2990" y="38192"/>
                </a:lnTo>
                <a:cubicBezTo>
                  <a:pt x="1395" y="36610"/>
                  <a:pt x="0" y="35028"/>
                  <a:pt x="0" y="31864"/>
                </a:cubicBezTo>
                <a:cubicBezTo>
                  <a:pt x="0" y="30282"/>
                  <a:pt x="1395" y="27118"/>
                  <a:pt x="2990" y="27118"/>
                </a:cubicBezTo>
                <a:lnTo>
                  <a:pt x="2990" y="27118"/>
                </a:lnTo>
                <a:cubicBezTo>
                  <a:pt x="57807" y="1581"/>
                  <a:pt x="57807" y="1581"/>
                  <a:pt x="57807" y="1581"/>
                </a:cubicBezTo>
                <a:lnTo>
                  <a:pt x="57807" y="1581"/>
                </a:lnTo>
                <a:lnTo>
                  <a:pt x="57807" y="1581"/>
                </a:lnTo>
                <a:lnTo>
                  <a:pt x="57807" y="1581"/>
                </a:lnTo>
                <a:cubicBezTo>
                  <a:pt x="59202" y="0"/>
                  <a:pt x="59202" y="0"/>
                  <a:pt x="60598" y="0"/>
                </a:cubicBezTo>
                <a:cubicBezTo>
                  <a:pt x="60598" y="0"/>
                  <a:pt x="61993" y="0"/>
                  <a:pt x="61993" y="1581"/>
                </a:cubicBezTo>
                <a:lnTo>
                  <a:pt x="61993" y="1581"/>
                </a:lnTo>
                <a:lnTo>
                  <a:pt x="61993" y="1581"/>
                </a:lnTo>
                <a:lnTo>
                  <a:pt x="61993" y="1581"/>
                </a:lnTo>
                <a:cubicBezTo>
                  <a:pt x="117009" y="27118"/>
                  <a:pt x="117009" y="27118"/>
                  <a:pt x="117009" y="27118"/>
                </a:cubicBezTo>
                <a:lnTo>
                  <a:pt x="117009" y="27118"/>
                </a:lnTo>
                <a:cubicBezTo>
                  <a:pt x="118405" y="27118"/>
                  <a:pt x="119800" y="30282"/>
                  <a:pt x="119800" y="31864"/>
                </a:cubicBezTo>
                <a:cubicBezTo>
                  <a:pt x="119800" y="35028"/>
                  <a:pt x="118405" y="36610"/>
                  <a:pt x="117009" y="38192"/>
                </a:cubicBezTo>
                <a:close/>
                <a:moveTo>
                  <a:pt x="5780" y="81355"/>
                </a:moveTo>
                <a:lnTo>
                  <a:pt x="5780" y="81355"/>
                </a:lnTo>
                <a:cubicBezTo>
                  <a:pt x="7176" y="81355"/>
                  <a:pt x="7176" y="81355"/>
                  <a:pt x="8571" y="81355"/>
                </a:cubicBezTo>
                <a:lnTo>
                  <a:pt x="8571" y="81355"/>
                </a:lnTo>
                <a:lnTo>
                  <a:pt x="8571" y="81355"/>
                </a:lnTo>
                <a:lnTo>
                  <a:pt x="8571" y="81355"/>
                </a:lnTo>
                <a:cubicBezTo>
                  <a:pt x="60598" y="106892"/>
                  <a:pt x="60598" y="106892"/>
                  <a:pt x="60598" y="106892"/>
                </a:cubicBezTo>
                <a:cubicBezTo>
                  <a:pt x="112823" y="81355"/>
                  <a:pt x="112823" y="81355"/>
                  <a:pt x="112823" y="81355"/>
                </a:cubicBezTo>
                <a:lnTo>
                  <a:pt x="112823" y="81355"/>
                </a:lnTo>
                <a:lnTo>
                  <a:pt x="112823" y="81355"/>
                </a:lnTo>
                <a:lnTo>
                  <a:pt x="112823" y="81355"/>
                </a:lnTo>
                <a:lnTo>
                  <a:pt x="114219" y="81355"/>
                </a:lnTo>
                <a:cubicBezTo>
                  <a:pt x="118405" y="81355"/>
                  <a:pt x="119800" y="84519"/>
                  <a:pt x="119800" y="87683"/>
                </a:cubicBezTo>
                <a:cubicBezTo>
                  <a:pt x="119800" y="91073"/>
                  <a:pt x="118405" y="92655"/>
                  <a:pt x="117009" y="94237"/>
                </a:cubicBezTo>
                <a:lnTo>
                  <a:pt x="117009" y="94237"/>
                </a:lnTo>
                <a:cubicBezTo>
                  <a:pt x="61993" y="119774"/>
                  <a:pt x="61993" y="119774"/>
                  <a:pt x="61993" y="119774"/>
                </a:cubicBezTo>
                <a:lnTo>
                  <a:pt x="61993" y="119774"/>
                </a:lnTo>
                <a:lnTo>
                  <a:pt x="61993" y="119774"/>
                </a:lnTo>
                <a:lnTo>
                  <a:pt x="61993" y="119774"/>
                </a:lnTo>
                <a:lnTo>
                  <a:pt x="60598" y="119774"/>
                </a:lnTo>
                <a:cubicBezTo>
                  <a:pt x="59202" y="119774"/>
                  <a:pt x="59202" y="119774"/>
                  <a:pt x="57807" y="119774"/>
                </a:cubicBezTo>
                <a:lnTo>
                  <a:pt x="57807" y="119774"/>
                </a:lnTo>
                <a:lnTo>
                  <a:pt x="57807" y="119774"/>
                </a:lnTo>
                <a:lnTo>
                  <a:pt x="57807" y="119774"/>
                </a:lnTo>
                <a:cubicBezTo>
                  <a:pt x="2990" y="94237"/>
                  <a:pt x="2990" y="94237"/>
                  <a:pt x="2990" y="94237"/>
                </a:cubicBezTo>
                <a:lnTo>
                  <a:pt x="2990" y="94237"/>
                </a:lnTo>
                <a:cubicBezTo>
                  <a:pt x="1395" y="92655"/>
                  <a:pt x="0" y="91073"/>
                  <a:pt x="0" y="87683"/>
                </a:cubicBezTo>
                <a:cubicBezTo>
                  <a:pt x="0" y="84519"/>
                  <a:pt x="2990" y="81355"/>
                  <a:pt x="5780" y="81355"/>
                </a:cubicBezTo>
                <a:close/>
              </a:path>
            </a:pathLst>
          </a:custGeom>
          <a:blipFill>
            <a:blip r:embed="rId3"/>
            <a:stretch>
              <a:fillRect l="-27920" r="-27920"/>
            </a:stretch>
          </a:blipFill>
          <a:ln>
            <a:noFill/>
          </a:ln>
        </p:spPr>
        <p:txBody>
          <a:bodyPr lIns="45713" tIns="22850" rIns="45713" bIns="22850" anchor="ctr" anchorCtr="0">
            <a:noAutofit/>
          </a:bodyPr>
          <a:lstStyle/>
          <a:p>
            <a:endParaRPr sz="900">
              <a:latin typeface="Century Gothic" panose="020B0502020202020204" pitchFamily="34" charset="0"/>
              <a:sym typeface="Lato"/>
            </a:endParaRPr>
          </a:p>
        </p:txBody>
      </p:sp>
      <p:sp>
        <p:nvSpPr>
          <p:cNvPr id="47" name="Shape 3850"/>
          <p:cNvSpPr/>
          <p:nvPr/>
        </p:nvSpPr>
        <p:spPr>
          <a:xfrm>
            <a:off x="8023945" y="3995100"/>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blipFill>
            <a:blip r:embed="rId3"/>
            <a:stretch>
              <a:fillRect l="-27920" r="-27920"/>
            </a:stretch>
          </a:blipFill>
          <a:ln>
            <a:noFill/>
          </a:ln>
        </p:spPr>
        <p:txBody>
          <a:bodyPr lIns="45713" tIns="22850" rIns="45713" bIns="22850" anchor="ctr" anchorCtr="0">
            <a:noAutofit/>
          </a:bodyPr>
          <a:lstStyle/>
          <a:p>
            <a:endParaRPr>
              <a:latin typeface="Century Gothic" panose="020B0502020202020204" pitchFamily="34" charset="0"/>
              <a:ea typeface="Lato"/>
              <a:cs typeface="Lato"/>
              <a:sym typeface="Lato"/>
            </a:endParaRPr>
          </a:p>
        </p:txBody>
      </p:sp>
      <p:sp>
        <p:nvSpPr>
          <p:cNvPr id="48" name="Ellipse 47"/>
          <p:cNvSpPr/>
          <p:nvPr/>
        </p:nvSpPr>
        <p:spPr>
          <a:xfrm>
            <a:off x="7886337" y="5040815"/>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latin typeface="Century Gothic" panose="020B0502020202020204" pitchFamily="34" charset="0"/>
            </a:endParaRPr>
          </a:p>
        </p:txBody>
      </p:sp>
      <p:sp>
        <p:nvSpPr>
          <p:cNvPr id="49" name="Shape 3850"/>
          <p:cNvSpPr/>
          <p:nvPr/>
        </p:nvSpPr>
        <p:spPr>
          <a:xfrm>
            <a:off x="8023945" y="5162649"/>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blipFill>
            <a:blip r:embed="rId3"/>
            <a:stretch>
              <a:fillRect l="-27920" r="-27920"/>
            </a:stretch>
          </a:blipFill>
          <a:ln>
            <a:noFill/>
          </a:ln>
        </p:spPr>
        <p:txBody>
          <a:bodyPr lIns="45713" tIns="22850" rIns="45713" bIns="22850" anchor="ctr" anchorCtr="0">
            <a:noAutofit/>
          </a:bodyPr>
          <a:lstStyle/>
          <a:p>
            <a:endParaRPr>
              <a:latin typeface="Century Gothic" panose="020B0502020202020204" pitchFamily="34" charset="0"/>
              <a:ea typeface="Lato"/>
              <a:cs typeface="Lato"/>
              <a:sym typeface="Lato"/>
            </a:endParaRPr>
          </a:p>
        </p:txBody>
      </p:sp>
      <p:sp>
        <p:nvSpPr>
          <p:cNvPr id="50" name="Textfeld 49"/>
          <p:cNvSpPr txBox="1"/>
          <p:nvPr/>
        </p:nvSpPr>
        <p:spPr>
          <a:xfrm>
            <a:off x="5188465" y="4345829"/>
            <a:ext cx="2434670" cy="760978"/>
          </a:xfrm>
          <a:prstGeom prst="rect">
            <a:avLst/>
          </a:prstGeom>
          <a:noFill/>
        </p:spPr>
        <p:txBody>
          <a:bodyPr wrap="square" rtlCol="0">
            <a:spAutoFit/>
          </a:bodyPr>
          <a:lstStyle/>
          <a:p>
            <a:pPr algn="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 et.</a:t>
            </a:r>
          </a:p>
        </p:txBody>
      </p:sp>
      <p:sp>
        <p:nvSpPr>
          <p:cNvPr id="51" name="Textfeld 50"/>
          <p:cNvSpPr txBox="1"/>
          <p:nvPr/>
        </p:nvSpPr>
        <p:spPr>
          <a:xfrm>
            <a:off x="8561189" y="1493183"/>
            <a:ext cx="2434670" cy="530145"/>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52" name="Shape 616"/>
          <p:cNvSpPr/>
          <p:nvPr/>
        </p:nvSpPr>
        <p:spPr>
          <a:xfrm>
            <a:off x="6106993" y="1153840"/>
            <a:ext cx="1544576" cy="400091"/>
          </a:xfrm>
          <a:prstGeom prst="rect">
            <a:avLst/>
          </a:prstGeom>
          <a:noFill/>
          <a:ln>
            <a:noFill/>
          </a:ln>
        </p:spPr>
        <p:txBody>
          <a:bodyPr lIns="91412" tIns="45700" rIns="91412" bIns="45700" anchor="t" anchorCtr="0">
            <a:noAutofit/>
          </a:bodyPr>
          <a:lstStyle/>
          <a:p>
            <a:pPr algn="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2012</a:t>
            </a:r>
          </a:p>
        </p:txBody>
      </p:sp>
      <p:sp>
        <p:nvSpPr>
          <p:cNvPr id="53" name="Shape 616"/>
          <p:cNvSpPr/>
          <p:nvPr/>
        </p:nvSpPr>
        <p:spPr>
          <a:xfrm>
            <a:off x="8559961" y="3962020"/>
            <a:ext cx="1544576" cy="400091"/>
          </a:xfrm>
          <a:prstGeom prst="rect">
            <a:avLst/>
          </a:prstGeom>
          <a:noFill/>
          <a:ln>
            <a:noFill/>
          </a:ln>
        </p:spPr>
        <p:txBody>
          <a:bodyPr lIns="91412" tIns="45700" rIns="91412" bIns="45700" anchor="t" anchorCtr="0">
            <a:noAutofit/>
          </a:bodyPr>
          <a:lstStyle/>
          <a:p>
            <a:pP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2013</a:t>
            </a:r>
          </a:p>
        </p:txBody>
      </p:sp>
      <p:sp>
        <p:nvSpPr>
          <p:cNvPr id="54" name="Shape 616"/>
          <p:cNvSpPr/>
          <p:nvPr/>
        </p:nvSpPr>
        <p:spPr>
          <a:xfrm>
            <a:off x="6106993" y="5124526"/>
            <a:ext cx="1544576" cy="400091"/>
          </a:xfrm>
          <a:prstGeom prst="rect">
            <a:avLst/>
          </a:prstGeom>
          <a:noFill/>
          <a:ln>
            <a:noFill/>
          </a:ln>
        </p:spPr>
        <p:txBody>
          <a:bodyPr lIns="91412" tIns="45700" rIns="91412" bIns="45700" anchor="t" anchorCtr="0">
            <a:noAutofit/>
          </a:bodyPr>
          <a:lstStyle/>
          <a:p>
            <a:pPr algn="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2014</a:t>
            </a:r>
          </a:p>
        </p:txBody>
      </p:sp>
      <p:sp>
        <p:nvSpPr>
          <p:cNvPr id="55" name="Bogen 54"/>
          <p:cNvSpPr/>
          <p:nvPr/>
        </p:nvSpPr>
        <p:spPr>
          <a:xfrm rot="16200000">
            <a:off x="7876579" y="1055504"/>
            <a:ext cx="430228" cy="430228"/>
          </a:xfrm>
          <a:prstGeom prst="arc">
            <a:avLst>
              <a:gd name="adj1" fmla="val 3033088"/>
              <a:gd name="adj2" fmla="val 15880060"/>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de-DE" sz="900">
              <a:latin typeface="Century Gothic" panose="020B0502020202020204" pitchFamily="34" charset="0"/>
            </a:endParaRPr>
          </a:p>
        </p:txBody>
      </p:sp>
      <p:sp>
        <p:nvSpPr>
          <p:cNvPr id="56" name="Bogen 55"/>
          <p:cNvSpPr/>
          <p:nvPr/>
        </p:nvSpPr>
        <p:spPr>
          <a:xfrm rot="16200000">
            <a:off x="7876579" y="3844974"/>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de-DE" sz="900">
              <a:latin typeface="Century Gothic" panose="020B0502020202020204" pitchFamily="34" charset="0"/>
            </a:endParaRPr>
          </a:p>
        </p:txBody>
      </p:sp>
      <p:sp>
        <p:nvSpPr>
          <p:cNvPr id="57" name="Bogen 56"/>
          <p:cNvSpPr/>
          <p:nvPr/>
        </p:nvSpPr>
        <p:spPr>
          <a:xfrm rot="5400000">
            <a:off x="7876579" y="5037077"/>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de-DE" sz="900">
              <a:latin typeface="Century Gothic" panose="020B0502020202020204" pitchFamily="34" charset="0"/>
            </a:endParaRPr>
          </a:p>
        </p:txBody>
      </p:sp>
      <p:sp>
        <p:nvSpPr>
          <p:cNvPr id="58" name="Shape 3506"/>
          <p:cNvSpPr/>
          <p:nvPr/>
        </p:nvSpPr>
        <p:spPr>
          <a:xfrm rot="11840417">
            <a:off x="7529998" y="2238589"/>
            <a:ext cx="1160846" cy="1160846"/>
          </a:xfrm>
          <a:prstGeom prst="ellipse">
            <a:avLst/>
          </a:prstGeom>
          <a:solidFill>
            <a:schemeClr val="bg2"/>
          </a:solidFill>
          <a:ln>
            <a:noFill/>
          </a:ln>
        </p:spPr>
        <p:txBody>
          <a:bodyPr lIns="45713" tIns="22850" rIns="45713" bIns="22850" anchor="ctr" anchorCtr="0">
            <a:noAutofit/>
          </a:bodyPr>
          <a:lstStyle/>
          <a:p>
            <a:pPr algn="ctr"/>
            <a:endParaRPr>
              <a:solidFill>
                <a:schemeClr val="bg2">
                  <a:lumMod val="50000"/>
                </a:schemeClr>
              </a:solidFill>
              <a:latin typeface="Century Gothic" panose="020B0502020202020204" pitchFamily="34" charset="0"/>
              <a:ea typeface="Lato"/>
              <a:cs typeface="Lato"/>
              <a:sym typeface="Lato"/>
            </a:endParaRPr>
          </a:p>
        </p:txBody>
      </p:sp>
      <p:sp>
        <p:nvSpPr>
          <p:cNvPr id="59" name="Shape 3507"/>
          <p:cNvSpPr/>
          <p:nvPr/>
        </p:nvSpPr>
        <p:spPr>
          <a:xfrm rot="5422425">
            <a:off x="7537598" y="2237372"/>
            <a:ext cx="1153247" cy="1153543"/>
          </a:xfrm>
          <a:prstGeom prst="pie">
            <a:avLst>
              <a:gd name="adj1" fmla="val 10766470"/>
              <a:gd name="adj2" fmla="val 6573054"/>
            </a:avLst>
          </a:prstGeom>
          <a:blipFill>
            <a:blip r:embed="rId3"/>
            <a:stretch>
              <a:fillRect l="-27920" r="-27920"/>
            </a:stretch>
          </a:blipFill>
          <a:ln>
            <a:noFill/>
          </a:ln>
          <a:effectLst>
            <a:outerShdw blurRad="38100" dist="38100" algn="ctr" rotWithShape="0">
              <a:srgbClr val="000000">
                <a:alpha val="23000"/>
              </a:srgbClr>
            </a:outerShdw>
          </a:effectLst>
        </p:spPr>
        <p:txBody>
          <a:bodyPr lIns="45713" tIns="22850" rIns="45713" bIns="22850" anchor="ctr" anchorCtr="0">
            <a:noAutofit/>
          </a:bodyPr>
          <a:lstStyle/>
          <a:p>
            <a:pPr algn="ctr"/>
            <a:endParaRPr>
              <a:solidFill>
                <a:schemeClr val="bg2">
                  <a:lumMod val="50000"/>
                </a:schemeClr>
              </a:solidFill>
              <a:latin typeface="Century Gothic" panose="020B0502020202020204" pitchFamily="34" charset="0"/>
              <a:ea typeface="Calibri"/>
              <a:cs typeface="Calibri"/>
              <a:sym typeface="Calibri"/>
            </a:endParaRPr>
          </a:p>
        </p:txBody>
      </p:sp>
      <p:sp>
        <p:nvSpPr>
          <p:cNvPr id="60" name="Shape 3508"/>
          <p:cNvSpPr/>
          <p:nvPr/>
        </p:nvSpPr>
        <p:spPr>
          <a:xfrm>
            <a:off x="7623135" y="2336237"/>
            <a:ext cx="974572" cy="974571"/>
          </a:xfrm>
          <a:prstGeom prst="ellipse">
            <a:avLst/>
          </a:prstGeom>
          <a:solidFill>
            <a:schemeClr val="bg1"/>
          </a:solidFill>
          <a:ln>
            <a:noFill/>
          </a:ln>
        </p:spPr>
        <p:txBody>
          <a:bodyPr lIns="45713" tIns="22850" rIns="45713" bIns="22850" anchor="ctr" anchorCtr="0">
            <a:noAutofit/>
          </a:bodyPr>
          <a:lstStyle/>
          <a:p>
            <a:pPr algn="ctr"/>
            <a:endParaRPr>
              <a:solidFill>
                <a:schemeClr val="bg2">
                  <a:lumMod val="50000"/>
                </a:schemeClr>
              </a:solidFill>
              <a:latin typeface="Century Gothic" panose="020B0502020202020204" pitchFamily="34" charset="0"/>
              <a:ea typeface="Lato"/>
              <a:cs typeface="Lato"/>
              <a:sym typeface="Lato"/>
            </a:endParaRPr>
          </a:p>
        </p:txBody>
      </p:sp>
      <p:sp>
        <p:nvSpPr>
          <p:cNvPr id="61" name="Shape 610"/>
          <p:cNvSpPr/>
          <p:nvPr/>
        </p:nvSpPr>
        <p:spPr>
          <a:xfrm>
            <a:off x="7796392" y="2642504"/>
            <a:ext cx="658677" cy="400091"/>
          </a:xfrm>
          <a:prstGeom prst="rect">
            <a:avLst/>
          </a:prstGeom>
          <a:noFill/>
          <a:ln>
            <a:noFill/>
          </a:ln>
        </p:spPr>
        <p:txBody>
          <a:bodyPr lIns="91412" tIns="45700" rIns="91412" bIns="45700" anchor="t" anchorCtr="0">
            <a:noAutofit/>
          </a:bodyPr>
          <a:lstStyle/>
          <a:p>
            <a:pPr algn="ctr">
              <a:lnSpc>
                <a:spcPct val="130000"/>
              </a:lnSpc>
              <a:buSzPct val="25000"/>
            </a:pPr>
            <a:r>
              <a:rPr lang="en-US" sz="1501">
                <a:latin typeface="Arial" panose="020B0604020202020204" pitchFamily="34" charset="0"/>
                <a:ea typeface="Aktiv Grotesk" panose="020B0504020202020204" pitchFamily="34" charset="0"/>
                <a:cs typeface="Arial" panose="020B0604020202020204" pitchFamily="34" charset="0"/>
                <a:sym typeface="Roboto"/>
              </a:rPr>
              <a:t>85 %</a:t>
            </a:r>
          </a:p>
        </p:txBody>
      </p:sp>
      <p:cxnSp>
        <p:nvCxnSpPr>
          <p:cNvPr id="32" name="Gerader Verbinder 35">
            <a:extLst>
              <a:ext uri="{FF2B5EF4-FFF2-40B4-BE49-F238E27FC236}">
                <a16:creationId xmlns:a16="http://schemas.microsoft.com/office/drawing/2014/main" id="{B436C9D7-6582-984D-AAF3-4C737AFF4E3F}"/>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3" name="Textfeld 25">
            <a:extLst>
              <a:ext uri="{FF2B5EF4-FFF2-40B4-BE49-F238E27FC236}">
                <a16:creationId xmlns:a16="http://schemas.microsoft.com/office/drawing/2014/main" id="{992406FF-4AAF-804D-B777-A20DEE050A26}"/>
              </a:ext>
            </a:extLst>
          </p:cNvPr>
          <p:cNvSpPr txBox="1"/>
          <p:nvPr/>
        </p:nvSpPr>
        <p:spPr>
          <a:xfrm>
            <a:off x="1581335" y="2012926"/>
            <a:ext cx="2253153" cy="2862322"/>
          </a:xfrm>
          <a:prstGeom prst="rect">
            <a:avLst/>
          </a:prstGeom>
          <a:noFill/>
        </p:spPr>
        <p:txBody>
          <a:bodyPr wrap="square" rtlCol="0">
            <a:spAutoFit/>
          </a:bodyPr>
          <a:lstStyle/>
          <a:p>
            <a:r>
              <a:rPr lang="en-US" sz="4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34" name="Halber Rahmen 36">
            <a:extLst>
              <a:ext uri="{FF2B5EF4-FFF2-40B4-BE49-F238E27FC236}">
                <a16:creationId xmlns:a16="http://schemas.microsoft.com/office/drawing/2014/main" id="{5D914D58-C7E3-634A-B14C-1118B19F768A}"/>
              </a:ext>
            </a:extLst>
          </p:cNvPr>
          <p:cNvSpPr/>
          <p:nvPr/>
        </p:nvSpPr>
        <p:spPr>
          <a:xfrm rot="5400000">
            <a:off x="3834496"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5" name="Halber Rahmen 37">
            <a:extLst>
              <a:ext uri="{FF2B5EF4-FFF2-40B4-BE49-F238E27FC236}">
                <a16:creationId xmlns:a16="http://schemas.microsoft.com/office/drawing/2014/main" id="{54394B00-04B4-E14F-B33E-8E4456EA426F}"/>
              </a:ext>
            </a:extLst>
          </p:cNvPr>
          <p:cNvSpPr/>
          <p:nvPr/>
        </p:nvSpPr>
        <p:spPr>
          <a:xfrm rot="10800000">
            <a:off x="3834496"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pic>
        <p:nvPicPr>
          <p:cNvPr id="39" name="Picture 38">
            <a:extLst>
              <a:ext uri="{FF2B5EF4-FFF2-40B4-BE49-F238E27FC236}">
                <a16:creationId xmlns:a16="http://schemas.microsoft.com/office/drawing/2014/main" id="{AAEFE87D-F0AA-C241-8620-91326BF63FCB}"/>
              </a:ext>
            </a:extLst>
          </p:cNvPr>
          <p:cNvPicPr>
            <a:picLocks noChangeAspect="1"/>
          </p:cNvPicPr>
          <p:nvPr/>
        </p:nvPicPr>
        <p:blipFill>
          <a:blip r:embed="rId4"/>
          <a:srcRect/>
          <a:stretch/>
        </p:blipFill>
        <p:spPr>
          <a:xfrm>
            <a:off x="407765" y="346571"/>
            <a:ext cx="297322" cy="339016"/>
          </a:xfrm>
          <a:prstGeom prst="rect">
            <a:avLst/>
          </a:prstGeom>
        </p:spPr>
      </p:pic>
      <p:cxnSp>
        <p:nvCxnSpPr>
          <p:cNvPr id="62" name="Gerader Verbinder 39">
            <a:extLst>
              <a:ext uri="{FF2B5EF4-FFF2-40B4-BE49-F238E27FC236}">
                <a16:creationId xmlns:a16="http://schemas.microsoft.com/office/drawing/2014/main" id="{CEE02B29-11DE-6248-9280-060947E92574}"/>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97612581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 name="Textfeld 39"/>
          <p:cNvSpPr txBox="1"/>
          <p:nvPr/>
        </p:nvSpPr>
        <p:spPr>
          <a:xfrm>
            <a:off x="7868987" y="1884689"/>
            <a:ext cx="1195922" cy="246221"/>
          </a:xfrm>
          <a:prstGeom prst="rect">
            <a:avLst/>
          </a:prstGeom>
          <a:noFill/>
        </p:spPr>
        <p:txBody>
          <a:bodyPr wrap="square" rtlCol="0">
            <a:spAutoFit/>
          </a:bodyPr>
          <a:lstStyle/>
          <a:p>
            <a:r>
              <a:rPr lang="en-US" sz="1000">
                <a:latin typeface="Arial" panose="020B0604020202020204" pitchFamily="34" charset="0"/>
                <a:ea typeface="Aktiv Grotesk" panose="020B0504020202020204" pitchFamily="34" charset="0"/>
                <a:cs typeface="Arial" panose="020B0604020202020204" pitchFamily="34" charset="0"/>
              </a:rPr>
              <a:t>01   January</a:t>
            </a:r>
          </a:p>
        </p:txBody>
      </p:sp>
      <p:sp>
        <p:nvSpPr>
          <p:cNvPr id="41" name="Textfeld 40"/>
          <p:cNvSpPr txBox="1"/>
          <p:nvPr/>
        </p:nvSpPr>
        <p:spPr>
          <a:xfrm>
            <a:off x="7868986" y="2457997"/>
            <a:ext cx="1819102" cy="246221"/>
          </a:xfrm>
          <a:prstGeom prst="rect">
            <a:avLst/>
          </a:prstGeom>
          <a:noFill/>
        </p:spPr>
        <p:txBody>
          <a:bodyPr wrap="square" rtlCol="0">
            <a:spAutoFit/>
          </a:bodyPr>
          <a:lstStyle/>
          <a:p>
            <a:r>
              <a:rPr lang="en-US" sz="1000">
                <a:latin typeface="Arial" panose="020B0604020202020204" pitchFamily="34" charset="0"/>
                <a:ea typeface="Aktiv Grotesk" panose="020B0504020202020204" pitchFamily="34" charset="0"/>
                <a:cs typeface="Arial" panose="020B0604020202020204" pitchFamily="34" charset="0"/>
              </a:rPr>
              <a:t>02   February</a:t>
            </a:r>
          </a:p>
        </p:txBody>
      </p:sp>
      <p:sp>
        <p:nvSpPr>
          <p:cNvPr id="42" name="Textfeld 41"/>
          <p:cNvSpPr txBox="1"/>
          <p:nvPr/>
        </p:nvSpPr>
        <p:spPr>
          <a:xfrm>
            <a:off x="7868986" y="3019172"/>
            <a:ext cx="1195922" cy="246221"/>
          </a:xfrm>
          <a:prstGeom prst="rect">
            <a:avLst/>
          </a:prstGeom>
          <a:noFill/>
        </p:spPr>
        <p:txBody>
          <a:bodyPr wrap="square" rtlCol="0">
            <a:spAutoFit/>
          </a:bodyPr>
          <a:lstStyle/>
          <a:p>
            <a:r>
              <a:rPr lang="en-US" sz="1000">
                <a:latin typeface="Arial" panose="020B0604020202020204" pitchFamily="34" charset="0"/>
                <a:ea typeface="Aktiv Grotesk" panose="020B0504020202020204" pitchFamily="34" charset="0"/>
                <a:cs typeface="Arial" panose="020B0604020202020204" pitchFamily="34" charset="0"/>
              </a:rPr>
              <a:t>03   March</a:t>
            </a:r>
          </a:p>
        </p:txBody>
      </p:sp>
      <p:sp>
        <p:nvSpPr>
          <p:cNvPr id="43" name="Textfeld 42"/>
          <p:cNvSpPr txBox="1"/>
          <p:nvPr/>
        </p:nvSpPr>
        <p:spPr>
          <a:xfrm>
            <a:off x="7868986" y="3570455"/>
            <a:ext cx="1195922" cy="246221"/>
          </a:xfrm>
          <a:prstGeom prst="rect">
            <a:avLst/>
          </a:prstGeom>
          <a:noFill/>
        </p:spPr>
        <p:txBody>
          <a:bodyPr wrap="square" rtlCol="0">
            <a:spAutoFit/>
          </a:bodyPr>
          <a:lstStyle/>
          <a:p>
            <a:r>
              <a:rPr lang="en-US" sz="1000">
                <a:latin typeface="Arial" panose="020B0604020202020204" pitchFamily="34" charset="0"/>
                <a:ea typeface="Aktiv Grotesk" panose="020B0504020202020204" pitchFamily="34" charset="0"/>
                <a:cs typeface="Arial" panose="020B0604020202020204" pitchFamily="34" charset="0"/>
              </a:rPr>
              <a:t>04   April</a:t>
            </a:r>
          </a:p>
        </p:txBody>
      </p:sp>
      <p:sp>
        <p:nvSpPr>
          <p:cNvPr id="44" name="Textfeld 43"/>
          <p:cNvSpPr txBox="1"/>
          <p:nvPr/>
        </p:nvSpPr>
        <p:spPr>
          <a:xfrm>
            <a:off x="7868986" y="4128367"/>
            <a:ext cx="1195922" cy="246221"/>
          </a:xfrm>
          <a:prstGeom prst="rect">
            <a:avLst/>
          </a:prstGeom>
          <a:noFill/>
        </p:spPr>
        <p:txBody>
          <a:bodyPr wrap="square" rtlCol="0">
            <a:spAutoFit/>
          </a:bodyPr>
          <a:lstStyle/>
          <a:p>
            <a:r>
              <a:rPr lang="en-US" sz="1000">
                <a:latin typeface="Arial" panose="020B0604020202020204" pitchFamily="34" charset="0"/>
                <a:ea typeface="Aktiv Grotesk" panose="020B0504020202020204" pitchFamily="34" charset="0"/>
                <a:cs typeface="Arial" panose="020B0604020202020204" pitchFamily="34" charset="0"/>
              </a:rPr>
              <a:t>05   May</a:t>
            </a:r>
          </a:p>
        </p:txBody>
      </p:sp>
      <p:sp>
        <p:nvSpPr>
          <p:cNvPr id="45" name="Textfeld 44"/>
          <p:cNvSpPr txBox="1"/>
          <p:nvPr/>
        </p:nvSpPr>
        <p:spPr>
          <a:xfrm>
            <a:off x="7868986" y="4704025"/>
            <a:ext cx="1195922" cy="246221"/>
          </a:xfrm>
          <a:prstGeom prst="rect">
            <a:avLst/>
          </a:prstGeom>
          <a:noFill/>
        </p:spPr>
        <p:txBody>
          <a:bodyPr wrap="square" rtlCol="0">
            <a:spAutoFit/>
          </a:bodyPr>
          <a:lstStyle/>
          <a:p>
            <a:r>
              <a:rPr lang="en-US" sz="1000">
                <a:latin typeface="Arial" panose="020B0604020202020204" pitchFamily="34" charset="0"/>
                <a:ea typeface="Aktiv Grotesk" panose="020B0504020202020204" pitchFamily="34" charset="0"/>
                <a:cs typeface="Arial" panose="020B0604020202020204" pitchFamily="34" charset="0"/>
              </a:rPr>
              <a:t>06   June</a:t>
            </a:r>
          </a:p>
        </p:txBody>
      </p:sp>
      <p:sp>
        <p:nvSpPr>
          <p:cNvPr id="46" name="Rechteck 45"/>
          <p:cNvSpPr/>
          <p:nvPr/>
        </p:nvSpPr>
        <p:spPr>
          <a:xfrm rot="16200000">
            <a:off x="8667307" y="1587650"/>
            <a:ext cx="135562" cy="1109163"/>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47" name="Rechteck 46"/>
          <p:cNvSpPr/>
          <p:nvPr/>
        </p:nvSpPr>
        <p:spPr>
          <a:xfrm rot="16200000">
            <a:off x="9155335" y="1661126"/>
            <a:ext cx="135562" cy="2085225"/>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endParaRPr>
          </a:p>
        </p:txBody>
      </p:sp>
      <p:sp>
        <p:nvSpPr>
          <p:cNvPr id="48" name="Rechteck 47"/>
          <p:cNvSpPr/>
          <p:nvPr/>
        </p:nvSpPr>
        <p:spPr>
          <a:xfrm rot="16200000">
            <a:off x="8852167" y="2525804"/>
            <a:ext cx="135562" cy="1478883"/>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49" name="Rechteck 48"/>
          <p:cNvSpPr/>
          <p:nvPr/>
        </p:nvSpPr>
        <p:spPr>
          <a:xfrm rot="16200000">
            <a:off x="8960150" y="2976395"/>
            <a:ext cx="135562" cy="1700716"/>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50" name="Rechteck 49"/>
          <p:cNvSpPr/>
          <p:nvPr/>
        </p:nvSpPr>
        <p:spPr>
          <a:xfrm rot="16200000">
            <a:off x="8664377" y="3833678"/>
            <a:ext cx="135562" cy="1109163"/>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51" name="Rechteck 50"/>
          <p:cNvSpPr/>
          <p:nvPr/>
        </p:nvSpPr>
        <p:spPr>
          <a:xfrm rot="16200000">
            <a:off x="8553464" y="4506101"/>
            <a:ext cx="135562" cy="887330"/>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52" name="Rechteck 51"/>
          <p:cNvSpPr/>
          <p:nvPr/>
        </p:nvSpPr>
        <p:spPr>
          <a:xfrm rot="5400000">
            <a:off x="7215205" y="4182699"/>
            <a:ext cx="135562" cy="1534131"/>
          </a:xfrm>
          <a:prstGeom prst="rect">
            <a:avLst/>
          </a:prstGeom>
          <a:solidFill>
            <a:schemeClr val="bg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53" name="Rechteck 52"/>
          <p:cNvSpPr/>
          <p:nvPr/>
        </p:nvSpPr>
        <p:spPr>
          <a:xfrm rot="5400000">
            <a:off x="6939665" y="3345645"/>
            <a:ext cx="135562" cy="2085225"/>
          </a:xfrm>
          <a:prstGeom prst="rect">
            <a:avLst/>
          </a:prstGeom>
          <a:solidFill>
            <a:schemeClr val="bg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endParaRPr>
          </a:p>
        </p:txBody>
      </p:sp>
      <p:sp>
        <p:nvSpPr>
          <p:cNvPr id="54" name="Rechteck 53"/>
          <p:cNvSpPr/>
          <p:nvPr/>
        </p:nvSpPr>
        <p:spPr>
          <a:xfrm rot="5400000">
            <a:off x="7470232" y="3314709"/>
            <a:ext cx="135562" cy="1024085"/>
          </a:xfrm>
          <a:prstGeom prst="rect">
            <a:avLst/>
          </a:prstGeom>
          <a:solidFill>
            <a:schemeClr val="bg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55" name="Rechteck 54"/>
          <p:cNvSpPr/>
          <p:nvPr/>
        </p:nvSpPr>
        <p:spPr>
          <a:xfrm rot="5400000">
            <a:off x="7316808" y="2599776"/>
            <a:ext cx="135562" cy="1330937"/>
          </a:xfrm>
          <a:prstGeom prst="rect">
            <a:avLst/>
          </a:prstGeom>
          <a:solidFill>
            <a:schemeClr val="bg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56" name="Rechteck 55"/>
          <p:cNvSpPr/>
          <p:nvPr/>
        </p:nvSpPr>
        <p:spPr>
          <a:xfrm rot="5400000">
            <a:off x="7239049" y="1962833"/>
            <a:ext cx="135562" cy="1481813"/>
          </a:xfrm>
          <a:prstGeom prst="rect">
            <a:avLst/>
          </a:prstGeom>
          <a:solidFill>
            <a:schemeClr val="bg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bg2">
                  <a:lumMod val="50000"/>
                </a:schemeClr>
              </a:solidFill>
              <a:latin typeface="Century Gothic" panose="020B0502020202020204" pitchFamily="34" charset="0"/>
            </a:endParaRPr>
          </a:p>
        </p:txBody>
      </p:sp>
      <p:sp>
        <p:nvSpPr>
          <p:cNvPr id="57" name="Rechteck 56"/>
          <p:cNvSpPr/>
          <p:nvPr/>
        </p:nvSpPr>
        <p:spPr>
          <a:xfrm rot="5400000">
            <a:off x="7586684" y="1746637"/>
            <a:ext cx="135562" cy="791189"/>
          </a:xfrm>
          <a:prstGeom prst="rect">
            <a:avLst/>
          </a:prstGeom>
          <a:solidFill>
            <a:schemeClr val="bg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latin typeface="Century Gothic" panose="020B0502020202020204" pitchFamily="34" charset="0"/>
            </a:endParaRPr>
          </a:p>
        </p:txBody>
      </p:sp>
      <p:cxnSp>
        <p:nvCxnSpPr>
          <p:cNvPr id="58" name="Gerader Verbinder 57"/>
          <p:cNvCxnSpPr/>
          <p:nvPr/>
        </p:nvCxnSpPr>
        <p:spPr>
          <a:xfrm>
            <a:off x="8114121" y="14749"/>
            <a:ext cx="0" cy="6858000"/>
          </a:xfrm>
          <a:prstGeom prst="line">
            <a:avLst/>
          </a:prstGeom>
          <a:ln>
            <a:solidFill>
              <a:schemeClr val="accent3">
                <a:alpha val="25000"/>
              </a:schemeClr>
            </a:solidFill>
          </a:ln>
        </p:spPr>
        <p:style>
          <a:lnRef idx="1">
            <a:schemeClr val="accent1"/>
          </a:lnRef>
          <a:fillRef idx="0">
            <a:schemeClr val="accent1"/>
          </a:fillRef>
          <a:effectRef idx="0">
            <a:schemeClr val="accent1"/>
          </a:effectRef>
          <a:fontRef idx="minor">
            <a:schemeClr val="tx1"/>
          </a:fontRef>
        </p:style>
      </p:cxnSp>
      <p:cxnSp>
        <p:nvCxnSpPr>
          <p:cNvPr id="29" name="Gerader Verbinder 35">
            <a:extLst>
              <a:ext uri="{FF2B5EF4-FFF2-40B4-BE49-F238E27FC236}">
                <a16:creationId xmlns:a16="http://schemas.microsoft.com/office/drawing/2014/main" id="{AA76E900-27DE-C049-97FD-A0D8FD270514}"/>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2" name="Textfeld 25">
            <a:extLst>
              <a:ext uri="{FF2B5EF4-FFF2-40B4-BE49-F238E27FC236}">
                <a16:creationId xmlns:a16="http://schemas.microsoft.com/office/drawing/2014/main" id="{1964072E-32B3-6541-89E3-1C323C4756A9}"/>
              </a:ext>
            </a:extLst>
          </p:cNvPr>
          <p:cNvSpPr txBox="1"/>
          <p:nvPr/>
        </p:nvSpPr>
        <p:spPr>
          <a:xfrm>
            <a:off x="1581335" y="2012926"/>
            <a:ext cx="2253156" cy="2862322"/>
          </a:xfrm>
          <a:prstGeom prst="rect">
            <a:avLst/>
          </a:prstGeom>
          <a:noFill/>
        </p:spPr>
        <p:txBody>
          <a:bodyPr wrap="square" rtlCol="0">
            <a:spAutoFit/>
          </a:bodyPr>
          <a:lstStyle/>
          <a:p>
            <a:r>
              <a:rPr lang="en-US" sz="4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33" name="Halber Rahmen 36">
            <a:extLst>
              <a:ext uri="{FF2B5EF4-FFF2-40B4-BE49-F238E27FC236}">
                <a16:creationId xmlns:a16="http://schemas.microsoft.com/office/drawing/2014/main" id="{E5592BBD-BA01-7E4B-8288-D923F4ABC33D}"/>
              </a:ext>
            </a:extLst>
          </p:cNvPr>
          <p:cNvSpPr/>
          <p:nvPr/>
        </p:nvSpPr>
        <p:spPr>
          <a:xfrm rot="5400000">
            <a:off x="3834496"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34" name="Halber Rahmen 37">
            <a:extLst>
              <a:ext uri="{FF2B5EF4-FFF2-40B4-BE49-F238E27FC236}">
                <a16:creationId xmlns:a16="http://schemas.microsoft.com/office/drawing/2014/main" id="{1C635D4F-78BB-E349-8420-6FFF263CFF46}"/>
              </a:ext>
            </a:extLst>
          </p:cNvPr>
          <p:cNvSpPr/>
          <p:nvPr/>
        </p:nvSpPr>
        <p:spPr>
          <a:xfrm rot="10800000">
            <a:off x="3834496"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pic>
        <p:nvPicPr>
          <p:cNvPr id="35" name="Picture 34">
            <a:extLst>
              <a:ext uri="{FF2B5EF4-FFF2-40B4-BE49-F238E27FC236}">
                <a16:creationId xmlns:a16="http://schemas.microsoft.com/office/drawing/2014/main" id="{3AC8C9CC-32C9-6D45-BCCD-F93DD3665F8D}"/>
              </a:ext>
            </a:extLst>
          </p:cNvPr>
          <p:cNvPicPr>
            <a:picLocks noChangeAspect="1"/>
          </p:cNvPicPr>
          <p:nvPr/>
        </p:nvPicPr>
        <p:blipFill>
          <a:blip r:embed="rId4"/>
          <a:srcRect/>
          <a:stretch/>
        </p:blipFill>
        <p:spPr>
          <a:xfrm>
            <a:off x="407765" y="346571"/>
            <a:ext cx="297322" cy="339016"/>
          </a:xfrm>
          <a:prstGeom prst="rect">
            <a:avLst/>
          </a:prstGeom>
        </p:spPr>
      </p:pic>
      <p:cxnSp>
        <p:nvCxnSpPr>
          <p:cNvPr id="39" name="Gerader Verbinder 39">
            <a:extLst>
              <a:ext uri="{FF2B5EF4-FFF2-40B4-BE49-F238E27FC236}">
                <a16:creationId xmlns:a16="http://schemas.microsoft.com/office/drawing/2014/main" id="{42518EF5-7CA3-F145-BD35-CC0231EB2E2D}"/>
              </a:ext>
            </a:extLst>
          </p:cNvPr>
          <p:cNvCxnSpPr/>
          <p:nvPr/>
        </p:nvCxnSpPr>
        <p:spPr>
          <a:xfrm>
            <a:off x="11982221" y="3116133"/>
            <a:ext cx="0" cy="625736"/>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3551248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13" name="Gerader Verbinder 12"/>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14" name="Halber Rahmen 13"/>
          <p:cNvSpPr/>
          <p:nvPr/>
        </p:nvSpPr>
        <p:spPr>
          <a:xfrm rot="5400000">
            <a:off x="3834496"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15" name="Halber Rahmen 14"/>
          <p:cNvSpPr/>
          <p:nvPr/>
        </p:nvSpPr>
        <p:spPr>
          <a:xfrm rot="10800000">
            <a:off x="3834496"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mc:AlternateContent xmlns:mc="http://schemas.openxmlformats.org/markup-compatibility/2006" xmlns:cx1="http://schemas.microsoft.com/office/drawing/2015/9/8/chartex">
        <mc:Choice Requires="cx1">
          <p:graphicFrame>
            <p:nvGraphicFramePr>
              <p:cNvPr id="92" name="Diagramm 91"/>
              <p:cNvGraphicFramePr/>
              <p:nvPr>
                <p:extLst>
                  <p:ext uri="{D42A27DB-BD31-4B8C-83A1-F6EECF244321}">
                    <p14:modId xmlns:p14="http://schemas.microsoft.com/office/powerpoint/2010/main" val="1251950387"/>
                  </p:ext>
                </p:extLst>
              </p:nvPr>
            </p:nvGraphicFramePr>
            <p:xfrm>
              <a:off x="5828877" y="2225193"/>
              <a:ext cx="4737101" cy="3158067"/>
            </p:xfrm>
            <a:graphic>
              <a:graphicData uri="http://schemas.microsoft.com/office/drawing/2014/chartex">
                <cx:chart xmlns:cx="http://schemas.microsoft.com/office/drawing/2014/chartex" xmlns:r="http://schemas.openxmlformats.org/officeDocument/2006/relationships" r:id="rId3"/>
              </a:graphicData>
            </a:graphic>
          </p:graphicFrame>
        </mc:Choice>
        <mc:Fallback xmlns="">
          <p:pic>
            <p:nvPicPr>
              <p:cNvPr id="92" name="Diagramm 91"/>
              <p:cNvPicPr>
                <a:picLocks noGrp="1" noRot="1" noChangeAspect="1" noMove="1" noResize="1" noEditPoints="1" noAdjustHandles="1" noChangeArrowheads="1" noChangeShapeType="1"/>
              </p:cNvPicPr>
              <p:nvPr/>
            </p:nvPicPr>
            <p:blipFill>
              <a:blip r:embed="rId4"/>
              <a:stretch>
                <a:fillRect/>
              </a:stretch>
            </p:blipFill>
            <p:spPr>
              <a:xfrm>
                <a:off x="5828877" y="2225193"/>
                <a:ext cx="4737101" cy="3158067"/>
              </a:xfrm>
              <a:prstGeom prst="rect">
                <a:avLst/>
              </a:prstGeom>
            </p:spPr>
          </p:pic>
        </mc:Fallback>
      </mc:AlternateContent>
      <p:sp>
        <p:nvSpPr>
          <p:cNvPr id="102" name="Shape 3779"/>
          <p:cNvSpPr/>
          <p:nvPr/>
        </p:nvSpPr>
        <p:spPr>
          <a:xfrm>
            <a:off x="8010588" y="2225193"/>
            <a:ext cx="217959" cy="292100"/>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blipFill>
            <a:blip r:embed="rId5"/>
            <a:stretch>
              <a:fillRect l="-27920" r="-27920"/>
            </a:stretch>
          </a:blipFill>
          <a:ln>
            <a:noFill/>
          </a:ln>
          <a:effectLst/>
        </p:spPr>
        <p:txBody>
          <a:bodyPr lIns="45713" tIns="22850" rIns="45713" bIns="22850" anchor="ctr" anchorCtr="0">
            <a:noAutofit/>
          </a:bodyPr>
          <a:lstStyle/>
          <a:p>
            <a:endParaRPr sz="900">
              <a:solidFill>
                <a:schemeClr val="bg2">
                  <a:lumMod val="50000"/>
                </a:schemeClr>
              </a:solidFill>
              <a:latin typeface="Century Gothic" panose="020B0502020202020204" pitchFamily="34" charset="0"/>
              <a:ea typeface="Lato"/>
              <a:cs typeface="Lato"/>
              <a:sym typeface="Lato"/>
            </a:endParaRPr>
          </a:p>
        </p:txBody>
      </p:sp>
      <p:sp>
        <p:nvSpPr>
          <p:cNvPr id="23" name="Textfeld 32">
            <a:extLst>
              <a:ext uri="{FF2B5EF4-FFF2-40B4-BE49-F238E27FC236}">
                <a16:creationId xmlns:a16="http://schemas.microsoft.com/office/drawing/2014/main" id="{13DA3427-E2C8-9946-9C2B-78E642BA2680}"/>
              </a:ext>
            </a:extLst>
          </p:cNvPr>
          <p:cNvSpPr txBox="1"/>
          <p:nvPr/>
        </p:nvSpPr>
        <p:spPr>
          <a:xfrm>
            <a:off x="1570643" y="3741869"/>
            <a:ext cx="1707545" cy="1222642"/>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27" name="Textfeld 33">
            <a:extLst>
              <a:ext uri="{FF2B5EF4-FFF2-40B4-BE49-F238E27FC236}">
                <a16:creationId xmlns:a16="http://schemas.microsoft.com/office/drawing/2014/main" id="{AACF6B3F-EBC5-6E4C-807F-F93AC6654314}"/>
              </a:ext>
            </a:extLst>
          </p:cNvPr>
          <p:cNvSpPr txBox="1"/>
          <p:nvPr/>
        </p:nvSpPr>
        <p:spPr>
          <a:xfrm>
            <a:off x="1541146" y="2384663"/>
            <a:ext cx="1737042" cy="86177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28" name="Textfeld 34">
            <a:extLst>
              <a:ext uri="{FF2B5EF4-FFF2-40B4-BE49-F238E27FC236}">
                <a16:creationId xmlns:a16="http://schemas.microsoft.com/office/drawing/2014/main" id="{C4C33F8F-DD6B-CB4F-8CFD-75324298356E}"/>
              </a:ext>
            </a:extLst>
          </p:cNvPr>
          <p:cNvSpPr txBox="1"/>
          <p:nvPr/>
        </p:nvSpPr>
        <p:spPr>
          <a:xfrm>
            <a:off x="1551593" y="2065245"/>
            <a:ext cx="3848116" cy="246221"/>
          </a:xfrm>
          <a:prstGeom prst="rect">
            <a:avLst/>
          </a:prstGeom>
          <a:noFill/>
        </p:spPr>
        <p:txBody>
          <a:bodyPr wrap="square" rtlCol="0">
            <a:spAutoFit/>
          </a:bodyPr>
          <a:lstStyle/>
          <a:p>
            <a:r>
              <a:rPr lang="en-US" sz="1000">
                <a:solidFill>
                  <a:schemeClr val="tx1">
                    <a:lumMod val="60000"/>
                    <a:lumOff val="40000"/>
                  </a:schemeClr>
                </a:solidFill>
                <a:latin typeface="Arial" panose="020B0604020202020204" pitchFamily="34" charset="0"/>
                <a:ea typeface="Aktiv Grotesk" panose="020B0504020202020204" pitchFamily="34" charset="0"/>
                <a:cs typeface="Arial" panose="020B0604020202020204" pitchFamily="34" charset="0"/>
              </a:rPr>
              <a:t>RightNow Media</a:t>
            </a:r>
          </a:p>
        </p:txBody>
      </p:sp>
      <p:cxnSp>
        <p:nvCxnSpPr>
          <p:cNvPr id="29" name="Gerader Verbinder 35">
            <a:extLst>
              <a:ext uri="{FF2B5EF4-FFF2-40B4-BE49-F238E27FC236}">
                <a16:creationId xmlns:a16="http://schemas.microsoft.com/office/drawing/2014/main" id="{D56780FF-CFBB-3641-A520-1397DDD7D710}"/>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30" name="Picture 29">
            <a:extLst>
              <a:ext uri="{FF2B5EF4-FFF2-40B4-BE49-F238E27FC236}">
                <a16:creationId xmlns:a16="http://schemas.microsoft.com/office/drawing/2014/main" id="{A5F10108-E2B5-994C-94BD-643B76C4FA25}"/>
              </a:ext>
            </a:extLst>
          </p:cNvPr>
          <p:cNvPicPr>
            <a:picLocks noChangeAspect="1"/>
          </p:cNvPicPr>
          <p:nvPr/>
        </p:nvPicPr>
        <p:blipFill>
          <a:blip r:embed="rId6"/>
          <a:srcRect/>
          <a:stretch/>
        </p:blipFill>
        <p:spPr>
          <a:xfrm>
            <a:off x="407765" y="346571"/>
            <a:ext cx="297322" cy="339016"/>
          </a:xfrm>
          <a:prstGeom prst="rect">
            <a:avLst/>
          </a:prstGeom>
        </p:spPr>
      </p:pic>
    </p:spTree>
    <p:extLst>
      <p:ext uri="{BB962C8B-B14F-4D97-AF65-F5344CB8AC3E}">
        <p14:creationId xmlns:p14="http://schemas.microsoft.com/office/powerpoint/2010/main" val="2849444598"/>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aphicFrame>
        <p:nvGraphicFramePr>
          <p:cNvPr id="27" name="Diagramm 26"/>
          <p:cNvGraphicFramePr/>
          <p:nvPr>
            <p:extLst>
              <p:ext uri="{D42A27DB-BD31-4B8C-83A1-F6EECF244321}">
                <p14:modId xmlns:p14="http://schemas.microsoft.com/office/powerpoint/2010/main" val="2715025609"/>
              </p:ext>
            </p:extLst>
          </p:nvPr>
        </p:nvGraphicFramePr>
        <p:xfrm>
          <a:off x="6259693" y="2124700"/>
          <a:ext cx="4762400" cy="2608601"/>
        </p:xfrm>
        <a:graphic>
          <a:graphicData uri="http://schemas.openxmlformats.org/drawingml/2006/chart">
            <c:chart xmlns:c="http://schemas.openxmlformats.org/drawingml/2006/chart" xmlns:r="http://schemas.openxmlformats.org/officeDocument/2006/relationships" r:id="rId3"/>
          </a:graphicData>
        </a:graphic>
      </p:graphicFrame>
      <p:sp>
        <p:nvSpPr>
          <p:cNvPr id="28" name="Textfeld 27"/>
          <p:cNvSpPr txBox="1"/>
          <p:nvPr/>
        </p:nvSpPr>
        <p:spPr>
          <a:xfrm>
            <a:off x="4808864" y="2352984"/>
            <a:ext cx="1295649" cy="246221"/>
          </a:xfrm>
          <a:prstGeom prst="rect">
            <a:avLst/>
          </a:prstGeom>
          <a:noFill/>
        </p:spPr>
        <p:txBody>
          <a:bodyPr wrap="square" rtlCol="0">
            <a:spAutoFit/>
          </a:bodyPr>
          <a:lstStyle/>
          <a:p>
            <a:pPr algn="r"/>
            <a:r>
              <a:rPr lang="en-US" sz="1000">
                <a:latin typeface="+mj-lt"/>
              </a:rPr>
              <a:t>Product A</a:t>
            </a:r>
          </a:p>
        </p:txBody>
      </p:sp>
      <p:sp>
        <p:nvSpPr>
          <p:cNvPr id="45" name="Textfeld 44"/>
          <p:cNvSpPr txBox="1"/>
          <p:nvPr/>
        </p:nvSpPr>
        <p:spPr>
          <a:xfrm>
            <a:off x="4808864" y="2852796"/>
            <a:ext cx="1295649" cy="246221"/>
          </a:xfrm>
          <a:prstGeom prst="rect">
            <a:avLst/>
          </a:prstGeom>
          <a:noFill/>
        </p:spPr>
        <p:txBody>
          <a:bodyPr wrap="square" rtlCol="0">
            <a:spAutoFit/>
          </a:bodyPr>
          <a:lstStyle/>
          <a:p>
            <a:pPr algn="r"/>
            <a:r>
              <a:rPr lang="en-US" sz="1000">
                <a:latin typeface="+mj-lt"/>
              </a:rPr>
              <a:t>Product B</a:t>
            </a:r>
          </a:p>
        </p:txBody>
      </p:sp>
      <p:sp>
        <p:nvSpPr>
          <p:cNvPr id="46" name="Textfeld 45"/>
          <p:cNvSpPr txBox="1"/>
          <p:nvPr/>
        </p:nvSpPr>
        <p:spPr>
          <a:xfrm>
            <a:off x="4808864" y="3352608"/>
            <a:ext cx="1295649" cy="246221"/>
          </a:xfrm>
          <a:prstGeom prst="rect">
            <a:avLst/>
          </a:prstGeom>
          <a:noFill/>
        </p:spPr>
        <p:txBody>
          <a:bodyPr wrap="square" rtlCol="0">
            <a:spAutoFit/>
          </a:bodyPr>
          <a:lstStyle/>
          <a:p>
            <a:pPr algn="r"/>
            <a:r>
              <a:rPr lang="en-US" sz="1000">
                <a:latin typeface="+mj-lt"/>
              </a:rPr>
              <a:t>Product C</a:t>
            </a:r>
          </a:p>
        </p:txBody>
      </p:sp>
      <p:sp>
        <p:nvSpPr>
          <p:cNvPr id="47" name="Textfeld 46"/>
          <p:cNvSpPr txBox="1"/>
          <p:nvPr/>
        </p:nvSpPr>
        <p:spPr>
          <a:xfrm>
            <a:off x="4808864" y="3822458"/>
            <a:ext cx="1295649" cy="246221"/>
          </a:xfrm>
          <a:prstGeom prst="rect">
            <a:avLst/>
          </a:prstGeom>
          <a:noFill/>
        </p:spPr>
        <p:txBody>
          <a:bodyPr wrap="square" rtlCol="0">
            <a:spAutoFit/>
          </a:bodyPr>
          <a:lstStyle/>
          <a:p>
            <a:pPr algn="r"/>
            <a:r>
              <a:rPr lang="en-US" sz="1000">
                <a:latin typeface="+mj-lt"/>
              </a:rPr>
              <a:t>Product D</a:t>
            </a:r>
          </a:p>
        </p:txBody>
      </p:sp>
      <p:sp>
        <p:nvSpPr>
          <p:cNvPr id="48" name="Textfeld 47"/>
          <p:cNvSpPr txBox="1"/>
          <p:nvPr/>
        </p:nvSpPr>
        <p:spPr>
          <a:xfrm>
            <a:off x="4808864" y="4326448"/>
            <a:ext cx="1295649" cy="246221"/>
          </a:xfrm>
          <a:prstGeom prst="rect">
            <a:avLst/>
          </a:prstGeom>
          <a:noFill/>
        </p:spPr>
        <p:txBody>
          <a:bodyPr wrap="square" rtlCol="0">
            <a:spAutoFit/>
          </a:bodyPr>
          <a:lstStyle/>
          <a:p>
            <a:pPr algn="r"/>
            <a:r>
              <a:rPr lang="en-US" sz="1000">
                <a:latin typeface="+mj-lt"/>
              </a:rPr>
              <a:t>Product E</a:t>
            </a:r>
          </a:p>
        </p:txBody>
      </p:sp>
      <p:cxnSp>
        <p:nvCxnSpPr>
          <p:cNvPr id="17" name="Gerader Verbinder 12">
            <a:extLst>
              <a:ext uri="{FF2B5EF4-FFF2-40B4-BE49-F238E27FC236}">
                <a16:creationId xmlns:a16="http://schemas.microsoft.com/office/drawing/2014/main" id="{BAA781A0-F31A-904A-B366-7E923A9CD177}"/>
              </a:ext>
            </a:extLst>
          </p:cNvPr>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18" name="Halber Rahmen 13">
            <a:extLst>
              <a:ext uri="{FF2B5EF4-FFF2-40B4-BE49-F238E27FC236}">
                <a16:creationId xmlns:a16="http://schemas.microsoft.com/office/drawing/2014/main" id="{890BE232-58CF-454E-830F-E27A4F6CE4F7}"/>
              </a:ext>
            </a:extLst>
          </p:cNvPr>
          <p:cNvSpPr/>
          <p:nvPr/>
        </p:nvSpPr>
        <p:spPr>
          <a:xfrm rot="5400000">
            <a:off x="3834496"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19" name="Halber Rahmen 14">
            <a:extLst>
              <a:ext uri="{FF2B5EF4-FFF2-40B4-BE49-F238E27FC236}">
                <a16:creationId xmlns:a16="http://schemas.microsoft.com/office/drawing/2014/main" id="{6F672705-1F63-6147-8777-71AABA8D493A}"/>
              </a:ext>
            </a:extLst>
          </p:cNvPr>
          <p:cNvSpPr/>
          <p:nvPr/>
        </p:nvSpPr>
        <p:spPr>
          <a:xfrm rot="10800000">
            <a:off x="3834496"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20" name="Textfeld 32">
            <a:extLst>
              <a:ext uri="{FF2B5EF4-FFF2-40B4-BE49-F238E27FC236}">
                <a16:creationId xmlns:a16="http://schemas.microsoft.com/office/drawing/2014/main" id="{7A148C79-991C-E240-A514-EF8B006F8D87}"/>
              </a:ext>
            </a:extLst>
          </p:cNvPr>
          <p:cNvSpPr txBox="1"/>
          <p:nvPr/>
        </p:nvSpPr>
        <p:spPr>
          <a:xfrm>
            <a:off x="1570643" y="3246437"/>
            <a:ext cx="1707545" cy="1222642"/>
          </a:xfrm>
          <a:prstGeom prst="rect">
            <a:avLst/>
          </a:prstGeom>
          <a:noFill/>
        </p:spPr>
        <p:txBody>
          <a:bodyPr wrap="square" rtlCol="0">
            <a:spAutoFit/>
          </a:bodyPr>
          <a:lstStyle/>
          <a:p>
            <a:pPr>
              <a:lnSpc>
                <a:spcPct val="150000"/>
              </a:lnSpc>
            </a:pPr>
            <a:r>
              <a:rPr lang="en-US" sz="1000" dirty="0">
                <a:latin typeface="Arial" panose="020B0604020202020204" pitchFamily="34" charset="0"/>
                <a:ea typeface="Aktiv Grotesk" panose="020B0504020202020204" pitchFamily="34" charset="0"/>
                <a:cs typeface="Arial" panose="020B0604020202020204" pitchFamily="34" charset="0"/>
              </a:rPr>
              <a:t>Lorem ipsum dolor sit </a:t>
            </a:r>
            <a:r>
              <a:rPr lang="en-US" sz="1000" dirty="0" err="1">
                <a:latin typeface="Arial" panose="020B0604020202020204" pitchFamily="34" charset="0"/>
                <a:ea typeface="Aktiv Grotesk" panose="020B0504020202020204" pitchFamily="34" charset="0"/>
                <a:cs typeface="Arial" panose="020B0604020202020204" pitchFamily="34" charset="0"/>
              </a:rPr>
              <a:t>amet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consetetur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sadipscing</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elitr</a:t>
            </a:r>
            <a:r>
              <a:rPr lang="en-US" sz="1000" dirty="0">
                <a:latin typeface="Arial" panose="020B0604020202020204" pitchFamily="34" charset="0"/>
                <a:ea typeface="Aktiv Grotesk" panose="020B0504020202020204" pitchFamily="34" charset="0"/>
                <a:cs typeface="Arial" panose="020B0604020202020204" pitchFamily="34" charset="0"/>
              </a:rPr>
              <a:t>, sed diam </a:t>
            </a:r>
            <a:r>
              <a:rPr lang="en-US" sz="1000" dirty="0" err="1">
                <a:latin typeface="Arial" panose="020B0604020202020204" pitchFamily="34" charset="0"/>
                <a:ea typeface="Aktiv Grotesk" panose="020B0504020202020204" pitchFamily="34" charset="0"/>
                <a:cs typeface="Arial" panose="020B0604020202020204" pitchFamily="34" charset="0"/>
              </a:rPr>
              <a:t>nonumy</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eirmod</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tempor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invidunt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ut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labore</a:t>
            </a:r>
            <a:r>
              <a:rPr lang="en-US" sz="1000" dirty="0">
                <a:latin typeface="Arial" panose="020B0604020202020204" pitchFamily="34" charset="0"/>
                <a:ea typeface="Aktiv Grotesk" panose="020B0504020202020204" pitchFamily="34" charset="0"/>
                <a:cs typeface="Arial" panose="020B0604020202020204" pitchFamily="34" charset="0"/>
              </a:rPr>
              <a:t>.</a:t>
            </a:r>
          </a:p>
        </p:txBody>
      </p:sp>
      <p:sp>
        <p:nvSpPr>
          <p:cNvPr id="21" name="Textfeld 33">
            <a:extLst>
              <a:ext uri="{FF2B5EF4-FFF2-40B4-BE49-F238E27FC236}">
                <a16:creationId xmlns:a16="http://schemas.microsoft.com/office/drawing/2014/main" id="{1F1DB3DC-BDD3-054F-9F0E-C94ED7ABD905}"/>
              </a:ext>
            </a:extLst>
          </p:cNvPr>
          <p:cNvSpPr txBox="1"/>
          <p:nvPr/>
        </p:nvSpPr>
        <p:spPr>
          <a:xfrm>
            <a:off x="1541146" y="2384663"/>
            <a:ext cx="1737042" cy="86177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cxnSp>
        <p:nvCxnSpPr>
          <p:cNvPr id="22" name="Gerader Verbinder 35">
            <a:extLst>
              <a:ext uri="{FF2B5EF4-FFF2-40B4-BE49-F238E27FC236}">
                <a16:creationId xmlns:a16="http://schemas.microsoft.com/office/drawing/2014/main" id="{C1B46805-661F-4340-856B-6EBF943F4E1E}"/>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23" name="Picture 22">
            <a:extLst>
              <a:ext uri="{FF2B5EF4-FFF2-40B4-BE49-F238E27FC236}">
                <a16:creationId xmlns:a16="http://schemas.microsoft.com/office/drawing/2014/main" id="{B7C504BF-2076-934A-B309-A7510AF5A2B2}"/>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250398922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 name="Oval 28"/>
          <p:cNvSpPr/>
          <p:nvPr/>
        </p:nvSpPr>
        <p:spPr>
          <a:xfrm>
            <a:off x="8528985" y="2143657"/>
            <a:ext cx="1842558" cy="1842559"/>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latin typeface="+mj-lt"/>
            </a:endParaRPr>
          </a:p>
        </p:txBody>
      </p:sp>
      <p:sp>
        <p:nvSpPr>
          <p:cNvPr id="19" name="Oval 28"/>
          <p:cNvSpPr/>
          <p:nvPr/>
        </p:nvSpPr>
        <p:spPr>
          <a:xfrm>
            <a:off x="5933437" y="2143657"/>
            <a:ext cx="1842558" cy="1842559"/>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latin typeface="+mj-lt"/>
            </a:endParaRPr>
          </a:p>
        </p:txBody>
      </p:sp>
      <p:grpSp>
        <p:nvGrpSpPr>
          <p:cNvPr id="20" name="Gruppieren 19"/>
          <p:cNvGrpSpPr/>
          <p:nvPr/>
        </p:nvGrpSpPr>
        <p:grpSpPr>
          <a:xfrm>
            <a:off x="5663918" y="2270689"/>
            <a:ext cx="2382414" cy="2453672"/>
            <a:chOff x="2873384" y="5832610"/>
            <a:chExt cx="4764828" cy="4907343"/>
          </a:xfrm>
        </p:grpSpPr>
        <p:sp>
          <p:nvSpPr>
            <p:cNvPr id="21" name="Freeform 6"/>
            <p:cNvSpPr>
              <a:spLocks/>
            </p:cNvSpPr>
            <p:nvPr/>
          </p:nvSpPr>
          <p:spPr bwMode="auto">
            <a:xfrm>
              <a:off x="6021451" y="6067418"/>
              <a:ext cx="608467" cy="606747"/>
            </a:xfrm>
            <a:custGeom>
              <a:avLst/>
              <a:gdLst>
                <a:gd name="T0" fmla="*/ 207 w 207"/>
                <a:gd name="T1" fmla="*/ 181 h 206"/>
                <a:gd name="T2" fmla="*/ 26 w 207"/>
                <a:gd name="T3" fmla="*/ 0 h 206"/>
                <a:gd name="T4" fmla="*/ 0 w 207"/>
                <a:gd name="T5" fmla="*/ 44 h 206"/>
                <a:gd name="T6" fmla="*/ 163 w 207"/>
                <a:gd name="T7" fmla="*/ 206 h 206"/>
                <a:gd name="T8" fmla="*/ 207 w 207"/>
                <a:gd name="T9" fmla="*/ 181 h 206"/>
              </a:gdLst>
              <a:ahLst/>
              <a:cxnLst>
                <a:cxn ang="0">
                  <a:pos x="T0" y="T1"/>
                </a:cxn>
                <a:cxn ang="0">
                  <a:pos x="T2" y="T3"/>
                </a:cxn>
                <a:cxn ang="0">
                  <a:pos x="T4" y="T5"/>
                </a:cxn>
                <a:cxn ang="0">
                  <a:pos x="T6" y="T7"/>
                </a:cxn>
                <a:cxn ang="0">
                  <a:pos x="T8" y="T9"/>
                </a:cxn>
              </a:cxnLst>
              <a:rect l="0" t="0" r="r" b="b"/>
              <a:pathLst>
                <a:path w="207" h="206">
                  <a:moveTo>
                    <a:pt x="207" y="181"/>
                  </a:moveTo>
                  <a:cubicBezTo>
                    <a:pt x="162" y="107"/>
                    <a:pt x="100" y="45"/>
                    <a:pt x="26" y="0"/>
                  </a:cubicBezTo>
                  <a:cubicBezTo>
                    <a:pt x="0" y="44"/>
                    <a:pt x="0" y="44"/>
                    <a:pt x="0" y="44"/>
                  </a:cubicBezTo>
                  <a:cubicBezTo>
                    <a:pt x="66" y="85"/>
                    <a:pt x="122" y="140"/>
                    <a:pt x="163" y="206"/>
                  </a:cubicBezTo>
                  <a:lnTo>
                    <a:pt x="207" y="181"/>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22" name="Freeform 7"/>
            <p:cNvSpPr>
              <a:spLocks/>
            </p:cNvSpPr>
            <p:nvPr/>
          </p:nvSpPr>
          <p:spPr bwMode="auto">
            <a:xfrm>
              <a:off x="5304062" y="5832610"/>
              <a:ext cx="730535" cy="326854"/>
            </a:xfrm>
            <a:custGeom>
              <a:avLst/>
              <a:gdLst>
                <a:gd name="T0" fmla="*/ 0 w 248"/>
                <a:gd name="T1" fmla="*/ 0 h 111"/>
                <a:gd name="T2" fmla="*/ 0 w 248"/>
                <a:gd name="T3" fmla="*/ 51 h 111"/>
                <a:gd name="T4" fmla="*/ 222 w 248"/>
                <a:gd name="T5" fmla="*/ 111 h 111"/>
                <a:gd name="T6" fmla="*/ 248 w 248"/>
                <a:gd name="T7" fmla="*/ 67 h 111"/>
                <a:gd name="T8" fmla="*/ 0 w 248"/>
                <a:gd name="T9" fmla="*/ 0 h 111"/>
              </a:gdLst>
              <a:ahLst/>
              <a:cxnLst>
                <a:cxn ang="0">
                  <a:pos x="T0" y="T1"/>
                </a:cxn>
                <a:cxn ang="0">
                  <a:pos x="T2" y="T3"/>
                </a:cxn>
                <a:cxn ang="0">
                  <a:pos x="T4" y="T5"/>
                </a:cxn>
                <a:cxn ang="0">
                  <a:pos x="T6" y="T7"/>
                </a:cxn>
                <a:cxn ang="0">
                  <a:pos x="T8" y="T9"/>
                </a:cxn>
              </a:cxnLst>
              <a:rect l="0" t="0" r="r" b="b"/>
              <a:pathLst>
                <a:path w="248" h="111">
                  <a:moveTo>
                    <a:pt x="0" y="0"/>
                  </a:moveTo>
                  <a:cubicBezTo>
                    <a:pt x="0" y="51"/>
                    <a:pt x="0" y="51"/>
                    <a:pt x="0" y="51"/>
                  </a:cubicBezTo>
                  <a:cubicBezTo>
                    <a:pt x="80" y="53"/>
                    <a:pt x="156" y="75"/>
                    <a:pt x="222" y="111"/>
                  </a:cubicBezTo>
                  <a:cubicBezTo>
                    <a:pt x="248" y="67"/>
                    <a:pt x="248" y="67"/>
                    <a:pt x="248" y="67"/>
                  </a:cubicBezTo>
                  <a:cubicBezTo>
                    <a:pt x="174" y="26"/>
                    <a:pt x="90" y="2"/>
                    <a:pt x="0" y="0"/>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23" name="Freeform 8"/>
            <p:cNvSpPr>
              <a:spLocks/>
            </p:cNvSpPr>
            <p:nvPr/>
          </p:nvSpPr>
          <p:spPr bwMode="auto">
            <a:xfrm>
              <a:off x="6536018" y="6664773"/>
              <a:ext cx="326769" cy="726968"/>
            </a:xfrm>
            <a:custGeom>
              <a:avLst/>
              <a:gdLst>
                <a:gd name="T0" fmla="*/ 45 w 111"/>
                <a:gd name="T1" fmla="*/ 0 h 247"/>
                <a:gd name="T2" fmla="*/ 0 w 111"/>
                <a:gd name="T3" fmla="*/ 26 h 247"/>
                <a:gd name="T4" fmla="*/ 60 w 111"/>
                <a:gd name="T5" fmla="*/ 247 h 247"/>
                <a:gd name="T6" fmla="*/ 111 w 111"/>
                <a:gd name="T7" fmla="*/ 247 h 247"/>
                <a:gd name="T8" fmla="*/ 45 w 111"/>
                <a:gd name="T9" fmla="*/ 0 h 247"/>
              </a:gdLst>
              <a:ahLst/>
              <a:cxnLst>
                <a:cxn ang="0">
                  <a:pos x="T0" y="T1"/>
                </a:cxn>
                <a:cxn ang="0">
                  <a:pos x="T2" y="T3"/>
                </a:cxn>
                <a:cxn ang="0">
                  <a:pos x="T4" y="T5"/>
                </a:cxn>
                <a:cxn ang="0">
                  <a:pos x="T6" y="T7"/>
                </a:cxn>
                <a:cxn ang="0">
                  <a:pos x="T8" y="T9"/>
                </a:cxn>
              </a:cxnLst>
              <a:rect l="0" t="0" r="r" b="b"/>
              <a:pathLst>
                <a:path w="111" h="247">
                  <a:moveTo>
                    <a:pt x="45" y="0"/>
                  </a:moveTo>
                  <a:cubicBezTo>
                    <a:pt x="0" y="26"/>
                    <a:pt x="0" y="26"/>
                    <a:pt x="0" y="26"/>
                  </a:cubicBezTo>
                  <a:cubicBezTo>
                    <a:pt x="37" y="92"/>
                    <a:pt x="58" y="167"/>
                    <a:pt x="60" y="247"/>
                  </a:cubicBezTo>
                  <a:cubicBezTo>
                    <a:pt x="111" y="247"/>
                    <a:pt x="111" y="247"/>
                    <a:pt x="111" y="247"/>
                  </a:cubicBezTo>
                  <a:cubicBezTo>
                    <a:pt x="109" y="158"/>
                    <a:pt x="85" y="74"/>
                    <a:pt x="45" y="0"/>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29" name="Freeform 9"/>
            <p:cNvSpPr>
              <a:spLocks/>
            </p:cNvSpPr>
            <p:nvPr/>
          </p:nvSpPr>
          <p:spPr bwMode="auto">
            <a:xfrm>
              <a:off x="6536018" y="7466879"/>
              <a:ext cx="326769" cy="730725"/>
            </a:xfrm>
            <a:custGeom>
              <a:avLst/>
              <a:gdLst>
                <a:gd name="T0" fmla="*/ 60 w 111"/>
                <a:gd name="T1" fmla="*/ 0 h 248"/>
                <a:gd name="T2" fmla="*/ 0 w 111"/>
                <a:gd name="T3" fmla="*/ 222 h 248"/>
                <a:gd name="T4" fmla="*/ 45 w 111"/>
                <a:gd name="T5" fmla="*/ 248 h 248"/>
                <a:gd name="T6" fmla="*/ 111 w 111"/>
                <a:gd name="T7" fmla="*/ 0 h 248"/>
                <a:gd name="T8" fmla="*/ 60 w 111"/>
                <a:gd name="T9" fmla="*/ 0 h 248"/>
              </a:gdLst>
              <a:ahLst/>
              <a:cxnLst>
                <a:cxn ang="0">
                  <a:pos x="T0" y="T1"/>
                </a:cxn>
                <a:cxn ang="0">
                  <a:pos x="T2" y="T3"/>
                </a:cxn>
                <a:cxn ang="0">
                  <a:pos x="T4" y="T5"/>
                </a:cxn>
                <a:cxn ang="0">
                  <a:pos x="T6" y="T7"/>
                </a:cxn>
                <a:cxn ang="0">
                  <a:pos x="T8" y="T9"/>
                </a:cxn>
              </a:cxnLst>
              <a:rect l="0" t="0" r="r" b="b"/>
              <a:pathLst>
                <a:path w="111" h="248">
                  <a:moveTo>
                    <a:pt x="60" y="0"/>
                  </a:moveTo>
                  <a:cubicBezTo>
                    <a:pt x="58" y="80"/>
                    <a:pt x="37" y="156"/>
                    <a:pt x="0" y="222"/>
                  </a:cubicBezTo>
                  <a:cubicBezTo>
                    <a:pt x="45" y="248"/>
                    <a:pt x="45" y="248"/>
                    <a:pt x="45" y="248"/>
                  </a:cubicBezTo>
                  <a:cubicBezTo>
                    <a:pt x="85" y="174"/>
                    <a:pt x="109" y="90"/>
                    <a:pt x="111" y="0"/>
                  </a:cubicBezTo>
                  <a:lnTo>
                    <a:pt x="60"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0" name="Freeform 10"/>
            <p:cNvSpPr>
              <a:spLocks/>
            </p:cNvSpPr>
            <p:nvPr/>
          </p:nvSpPr>
          <p:spPr bwMode="auto">
            <a:xfrm>
              <a:off x="6021451" y="8184455"/>
              <a:ext cx="608467" cy="608626"/>
            </a:xfrm>
            <a:custGeom>
              <a:avLst/>
              <a:gdLst>
                <a:gd name="T0" fmla="*/ 207 w 207"/>
                <a:gd name="T1" fmla="*/ 26 h 207"/>
                <a:gd name="T2" fmla="*/ 163 w 207"/>
                <a:gd name="T3" fmla="*/ 0 h 207"/>
                <a:gd name="T4" fmla="*/ 0 w 207"/>
                <a:gd name="T5" fmla="*/ 163 h 207"/>
                <a:gd name="T6" fmla="*/ 26 w 207"/>
                <a:gd name="T7" fmla="*/ 207 h 207"/>
                <a:gd name="T8" fmla="*/ 207 w 207"/>
                <a:gd name="T9" fmla="*/ 26 h 207"/>
              </a:gdLst>
              <a:ahLst/>
              <a:cxnLst>
                <a:cxn ang="0">
                  <a:pos x="T0" y="T1"/>
                </a:cxn>
                <a:cxn ang="0">
                  <a:pos x="T2" y="T3"/>
                </a:cxn>
                <a:cxn ang="0">
                  <a:pos x="T4" y="T5"/>
                </a:cxn>
                <a:cxn ang="0">
                  <a:pos x="T6" y="T7"/>
                </a:cxn>
                <a:cxn ang="0">
                  <a:pos x="T8" y="T9"/>
                </a:cxn>
              </a:cxnLst>
              <a:rect l="0" t="0" r="r" b="b"/>
              <a:pathLst>
                <a:path w="207" h="207">
                  <a:moveTo>
                    <a:pt x="207" y="26"/>
                  </a:moveTo>
                  <a:cubicBezTo>
                    <a:pt x="163" y="0"/>
                    <a:pt x="163" y="0"/>
                    <a:pt x="163" y="0"/>
                  </a:cubicBezTo>
                  <a:cubicBezTo>
                    <a:pt x="122" y="66"/>
                    <a:pt x="66" y="122"/>
                    <a:pt x="0" y="163"/>
                  </a:cubicBezTo>
                  <a:cubicBezTo>
                    <a:pt x="26" y="207"/>
                    <a:pt x="26" y="207"/>
                    <a:pt x="26" y="207"/>
                  </a:cubicBezTo>
                  <a:cubicBezTo>
                    <a:pt x="100" y="162"/>
                    <a:pt x="162" y="100"/>
                    <a:pt x="207" y="26"/>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1" name="Freeform 11"/>
            <p:cNvSpPr>
              <a:spLocks/>
            </p:cNvSpPr>
            <p:nvPr/>
          </p:nvSpPr>
          <p:spPr bwMode="auto">
            <a:xfrm>
              <a:off x="5304062" y="8702912"/>
              <a:ext cx="730535" cy="323098"/>
            </a:xfrm>
            <a:custGeom>
              <a:avLst/>
              <a:gdLst>
                <a:gd name="T0" fmla="*/ 248 w 248"/>
                <a:gd name="T1" fmla="*/ 44 h 110"/>
                <a:gd name="T2" fmla="*/ 222 w 248"/>
                <a:gd name="T3" fmla="*/ 0 h 110"/>
                <a:gd name="T4" fmla="*/ 0 w 248"/>
                <a:gd name="T5" fmla="*/ 59 h 110"/>
                <a:gd name="T6" fmla="*/ 0 w 248"/>
                <a:gd name="T7" fmla="*/ 110 h 110"/>
                <a:gd name="T8" fmla="*/ 248 w 248"/>
                <a:gd name="T9" fmla="*/ 44 h 110"/>
              </a:gdLst>
              <a:ahLst/>
              <a:cxnLst>
                <a:cxn ang="0">
                  <a:pos x="T0" y="T1"/>
                </a:cxn>
                <a:cxn ang="0">
                  <a:pos x="T2" y="T3"/>
                </a:cxn>
                <a:cxn ang="0">
                  <a:pos x="T4" y="T5"/>
                </a:cxn>
                <a:cxn ang="0">
                  <a:pos x="T6" y="T7"/>
                </a:cxn>
                <a:cxn ang="0">
                  <a:pos x="T8" y="T9"/>
                </a:cxn>
              </a:cxnLst>
              <a:rect l="0" t="0" r="r" b="b"/>
              <a:pathLst>
                <a:path w="248" h="110">
                  <a:moveTo>
                    <a:pt x="248" y="44"/>
                  </a:moveTo>
                  <a:cubicBezTo>
                    <a:pt x="222" y="0"/>
                    <a:pt x="222" y="0"/>
                    <a:pt x="222" y="0"/>
                  </a:cubicBezTo>
                  <a:cubicBezTo>
                    <a:pt x="156" y="36"/>
                    <a:pt x="80" y="57"/>
                    <a:pt x="0" y="59"/>
                  </a:cubicBezTo>
                  <a:cubicBezTo>
                    <a:pt x="0" y="110"/>
                    <a:pt x="0" y="110"/>
                    <a:pt x="0" y="110"/>
                  </a:cubicBezTo>
                  <a:cubicBezTo>
                    <a:pt x="90" y="108"/>
                    <a:pt x="174" y="84"/>
                    <a:pt x="248" y="44"/>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2" name="Freeform 12"/>
            <p:cNvSpPr>
              <a:spLocks/>
            </p:cNvSpPr>
            <p:nvPr/>
          </p:nvSpPr>
          <p:spPr bwMode="auto">
            <a:xfrm>
              <a:off x="4502165" y="8702912"/>
              <a:ext cx="726779" cy="323098"/>
            </a:xfrm>
            <a:custGeom>
              <a:avLst/>
              <a:gdLst>
                <a:gd name="T0" fmla="*/ 0 w 247"/>
                <a:gd name="T1" fmla="*/ 44 h 110"/>
                <a:gd name="T2" fmla="*/ 247 w 247"/>
                <a:gd name="T3" fmla="*/ 110 h 110"/>
                <a:gd name="T4" fmla="*/ 247 w 247"/>
                <a:gd name="T5" fmla="*/ 59 h 110"/>
                <a:gd name="T6" fmla="*/ 26 w 247"/>
                <a:gd name="T7" fmla="*/ 0 h 110"/>
                <a:gd name="T8" fmla="*/ 0 w 247"/>
                <a:gd name="T9" fmla="*/ 44 h 110"/>
              </a:gdLst>
              <a:ahLst/>
              <a:cxnLst>
                <a:cxn ang="0">
                  <a:pos x="T0" y="T1"/>
                </a:cxn>
                <a:cxn ang="0">
                  <a:pos x="T2" y="T3"/>
                </a:cxn>
                <a:cxn ang="0">
                  <a:pos x="T4" y="T5"/>
                </a:cxn>
                <a:cxn ang="0">
                  <a:pos x="T6" y="T7"/>
                </a:cxn>
                <a:cxn ang="0">
                  <a:pos x="T8" y="T9"/>
                </a:cxn>
              </a:cxnLst>
              <a:rect l="0" t="0" r="r" b="b"/>
              <a:pathLst>
                <a:path w="247" h="110">
                  <a:moveTo>
                    <a:pt x="0" y="44"/>
                  </a:moveTo>
                  <a:cubicBezTo>
                    <a:pt x="74" y="84"/>
                    <a:pt x="158" y="108"/>
                    <a:pt x="247" y="110"/>
                  </a:cubicBezTo>
                  <a:cubicBezTo>
                    <a:pt x="247" y="59"/>
                    <a:pt x="247" y="59"/>
                    <a:pt x="247" y="59"/>
                  </a:cubicBezTo>
                  <a:cubicBezTo>
                    <a:pt x="167" y="57"/>
                    <a:pt x="92" y="36"/>
                    <a:pt x="26" y="0"/>
                  </a:cubicBezTo>
                  <a:lnTo>
                    <a:pt x="0" y="44"/>
                  </a:ln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3" name="Freeform 13"/>
            <p:cNvSpPr>
              <a:spLocks/>
            </p:cNvSpPr>
            <p:nvPr/>
          </p:nvSpPr>
          <p:spPr bwMode="auto">
            <a:xfrm>
              <a:off x="3904965" y="8184455"/>
              <a:ext cx="606589" cy="608626"/>
            </a:xfrm>
            <a:custGeom>
              <a:avLst/>
              <a:gdLst>
                <a:gd name="T0" fmla="*/ 44 w 206"/>
                <a:gd name="T1" fmla="*/ 0 h 207"/>
                <a:gd name="T2" fmla="*/ 0 w 206"/>
                <a:gd name="T3" fmla="*/ 26 h 207"/>
                <a:gd name="T4" fmla="*/ 181 w 206"/>
                <a:gd name="T5" fmla="*/ 207 h 207"/>
                <a:gd name="T6" fmla="*/ 206 w 206"/>
                <a:gd name="T7" fmla="*/ 163 h 207"/>
                <a:gd name="T8" fmla="*/ 44 w 206"/>
                <a:gd name="T9" fmla="*/ 0 h 207"/>
              </a:gdLst>
              <a:ahLst/>
              <a:cxnLst>
                <a:cxn ang="0">
                  <a:pos x="T0" y="T1"/>
                </a:cxn>
                <a:cxn ang="0">
                  <a:pos x="T2" y="T3"/>
                </a:cxn>
                <a:cxn ang="0">
                  <a:pos x="T4" y="T5"/>
                </a:cxn>
                <a:cxn ang="0">
                  <a:pos x="T6" y="T7"/>
                </a:cxn>
                <a:cxn ang="0">
                  <a:pos x="T8" y="T9"/>
                </a:cxn>
              </a:cxnLst>
              <a:rect l="0" t="0" r="r" b="b"/>
              <a:pathLst>
                <a:path w="206" h="207">
                  <a:moveTo>
                    <a:pt x="44" y="0"/>
                  </a:moveTo>
                  <a:cubicBezTo>
                    <a:pt x="0" y="26"/>
                    <a:pt x="0" y="26"/>
                    <a:pt x="0" y="26"/>
                  </a:cubicBezTo>
                  <a:cubicBezTo>
                    <a:pt x="45" y="100"/>
                    <a:pt x="107" y="162"/>
                    <a:pt x="181" y="207"/>
                  </a:cubicBezTo>
                  <a:cubicBezTo>
                    <a:pt x="206" y="163"/>
                    <a:pt x="206" y="163"/>
                    <a:pt x="206" y="163"/>
                  </a:cubicBezTo>
                  <a:cubicBezTo>
                    <a:pt x="140" y="122"/>
                    <a:pt x="85" y="66"/>
                    <a:pt x="44" y="0"/>
                  </a:cubicBez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4" name="Freeform 14"/>
            <p:cNvSpPr>
              <a:spLocks/>
            </p:cNvSpPr>
            <p:nvPr/>
          </p:nvSpPr>
          <p:spPr bwMode="auto">
            <a:xfrm>
              <a:off x="3670218" y="7466879"/>
              <a:ext cx="326769" cy="730725"/>
            </a:xfrm>
            <a:custGeom>
              <a:avLst/>
              <a:gdLst>
                <a:gd name="T0" fmla="*/ 0 w 111"/>
                <a:gd name="T1" fmla="*/ 0 h 248"/>
                <a:gd name="T2" fmla="*/ 67 w 111"/>
                <a:gd name="T3" fmla="*/ 248 h 248"/>
                <a:gd name="T4" fmla="*/ 111 w 111"/>
                <a:gd name="T5" fmla="*/ 222 h 248"/>
                <a:gd name="T6" fmla="*/ 51 w 111"/>
                <a:gd name="T7" fmla="*/ 0 h 248"/>
                <a:gd name="T8" fmla="*/ 0 w 111"/>
                <a:gd name="T9" fmla="*/ 0 h 248"/>
              </a:gdLst>
              <a:ahLst/>
              <a:cxnLst>
                <a:cxn ang="0">
                  <a:pos x="T0" y="T1"/>
                </a:cxn>
                <a:cxn ang="0">
                  <a:pos x="T2" y="T3"/>
                </a:cxn>
                <a:cxn ang="0">
                  <a:pos x="T4" y="T5"/>
                </a:cxn>
                <a:cxn ang="0">
                  <a:pos x="T6" y="T7"/>
                </a:cxn>
                <a:cxn ang="0">
                  <a:pos x="T8" y="T9"/>
                </a:cxn>
              </a:cxnLst>
              <a:rect l="0" t="0" r="r" b="b"/>
              <a:pathLst>
                <a:path w="111" h="248">
                  <a:moveTo>
                    <a:pt x="0" y="0"/>
                  </a:moveTo>
                  <a:cubicBezTo>
                    <a:pt x="2" y="90"/>
                    <a:pt x="26" y="174"/>
                    <a:pt x="67" y="248"/>
                  </a:cubicBezTo>
                  <a:cubicBezTo>
                    <a:pt x="111" y="222"/>
                    <a:pt x="111" y="222"/>
                    <a:pt x="111" y="222"/>
                  </a:cubicBezTo>
                  <a:cubicBezTo>
                    <a:pt x="75" y="156"/>
                    <a:pt x="53" y="80"/>
                    <a:pt x="51" y="0"/>
                  </a:cubicBezTo>
                  <a:lnTo>
                    <a:pt x="0" y="0"/>
                  </a:ln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5" name="Freeform 15"/>
            <p:cNvSpPr>
              <a:spLocks/>
            </p:cNvSpPr>
            <p:nvPr/>
          </p:nvSpPr>
          <p:spPr bwMode="auto">
            <a:xfrm>
              <a:off x="3670218" y="6664773"/>
              <a:ext cx="326769" cy="726968"/>
            </a:xfrm>
            <a:custGeom>
              <a:avLst/>
              <a:gdLst>
                <a:gd name="T0" fmla="*/ 51 w 111"/>
                <a:gd name="T1" fmla="*/ 247 h 247"/>
                <a:gd name="T2" fmla="*/ 111 w 111"/>
                <a:gd name="T3" fmla="*/ 26 h 247"/>
                <a:gd name="T4" fmla="*/ 67 w 111"/>
                <a:gd name="T5" fmla="*/ 0 h 247"/>
                <a:gd name="T6" fmla="*/ 0 w 111"/>
                <a:gd name="T7" fmla="*/ 247 h 247"/>
                <a:gd name="T8" fmla="*/ 51 w 111"/>
                <a:gd name="T9" fmla="*/ 247 h 247"/>
              </a:gdLst>
              <a:ahLst/>
              <a:cxnLst>
                <a:cxn ang="0">
                  <a:pos x="T0" y="T1"/>
                </a:cxn>
                <a:cxn ang="0">
                  <a:pos x="T2" y="T3"/>
                </a:cxn>
                <a:cxn ang="0">
                  <a:pos x="T4" y="T5"/>
                </a:cxn>
                <a:cxn ang="0">
                  <a:pos x="T6" y="T7"/>
                </a:cxn>
                <a:cxn ang="0">
                  <a:pos x="T8" y="T9"/>
                </a:cxn>
              </a:cxnLst>
              <a:rect l="0" t="0" r="r" b="b"/>
              <a:pathLst>
                <a:path w="111" h="247">
                  <a:moveTo>
                    <a:pt x="51" y="247"/>
                  </a:moveTo>
                  <a:cubicBezTo>
                    <a:pt x="53" y="167"/>
                    <a:pt x="75" y="92"/>
                    <a:pt x="111" y="26"/>
                  </a:cubicBezTo>
                  <a:cubicBezTo>
                    <a:pt x="67" y="0"/>
                    <a:pt x="67" y="0"/>
                    <a:pt x="67" y="0"/>
                  </a:cubicBezTo>
                  <a:cubicBezTo>
                    <a:pt x="26" y="74"/>
                    <a:pt x="2" y="158"/>
                    <a:pt x="0" y="247"/>
                  </a:cubicBezTo>
                  <a:lnTo>
                    <a:pt x="51" y="247"/>
                  </a:ln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6" name="Freeform 16"/>
            <p:cNvSpPr>
              <a:spLocks/>
            </p:cNvSpPr>
            <p:nvPr/>
          </p:nvSpPr>
          <p:spPr bwMode="auto">
            <a:xfrm>
              <a:off x="3904965" y="6067418"/>
              <a:ext cx="606589" cy="606747"/>
            </a:xfrm>
            <a:custGeom>
              <a:avLst/>
              <a:gdLst>
                <a:gd name="T0" fmla="*/ 0 w 206"/>
                <a:gd name="T1" fmla="*/ 181 h 206"/>
                <a:gd name="T2" fmla="*/ 44 w 206"/>
                <a:gd name="T3" fmla="*/ 206 h 206"/>
                <a:gd name="T4" fmla="*/ 206 w 206"/>
                <a:gd name="T5" fmla="*/ 44 h 206"/>
                <a:gd name="T6" fmla="*/ 181 w 206"/>
                <a:gd name="T7" fmla="*/ 0 h 206"/>
                <a:gd name="T8" fmla="*/ 0 w 206"/>
                <a:gd name="T9" fmla="*/ 181 h 206"/>
              </a:gdLst>
              <a:ahLst/>
              <a:cxnLst>
                <a:cxn ang="0">
                  <a:pos x="T0" y="T1"/>
                </a:cxn>
                <a:cxn ang="0">
                  <a:pos x="T2" y="T3"/>
                </a:cxn>
                <a:cxn ang="0">
                  <a:pos x="T4" y="T5"/>
                </a:cxn>
                <a:cxn ang="0">
                  <a:pos x="T6" y="T7"/>
                </a:cxn>
                <a:cxn ang="0">
                  <a:pos x="T8" y="T9"/>
                </a:cxn>
              </a:cxnLst>
              <a:rect l="0" t="0" r="r" b="b"/>
              <a:pathLst>
                <a:path w="206" h="206">
                  <a:moveTo>
                    <a:pt x="0" y="181"/>
                  </a:moveTo>
                  <a:cubicBezTo>
                    <a:pt x="44" y="206"/>
                    <a:pt x="44" y="206"/>
                    <a:pt x="44" y="206"/>
                  </a:cubicBezTo>
                  <a:cubicBezTo>
                    <a:pt x="85" y="140"/>
                    <a:pt x="140" y="85"/>
                    <a:pt x="206" y="44"/>
                  </a:cubicBezTo>
                  <a:cubicBezTo>
                    <a:pt x="181" y="0"/>
                    <a:pt x="181" y="0"/>
                    <a:pt x="181" y="0"/>
                  </a:cubicBezTo>
                  <a:cubicBezTo>
                    <a:pt x="107" y="45"/>
                    <a:pt x="45" y="107"/>
                    <a:pt x="0" y="181"/>
                  </a:cubicBez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40" name="Freeform 17"/>
            <p:cNvSpPr>
              <a:spLocks/>
            </p:cNvSpPr>
            <p:nvPr/>
          </p:nvSpPr>
          <p:spPr bwMode="auto">
            <a:xfrm>
              <a:off x="4502165" y="5832610"/>
              <a:ext cx="726779" cy="326854"/>
            </a:xfrm>
            <a:custGeom>
              <a:avLst/>
              <a:gdLst>
                <a:gd name="T0" fmla="*/ 0 w 247"/>
                <a:gd name="T1" fmla="*/ 67 h 111"/>
                <a:gd name="T2" fmla="*/ 25 w 247"/>
                <a:gd name="T3" fmla="*/ 111 h 111"/>
                <a:gd name="T4" fmla="*/ 247 w 247"/>
                <a:gd name="T5" fmla="*/ 51 h 111"/>
                <a:gd name="T6" fmla="*/ 247 w 247"/>
                <a:gd name="T7" fmla="*/ 0 h 111"/>
                <a:gd name="T8" fmla="*/ 0 w 247"/>
                <a:gd name="T9" fmla="*/ 67 h 111"/>
              </a:gdLst>
              <a:ahLst/>
              <a:cxnLst>
                <a:cxn ang="0">
                  <a:pos x="T0" y="T1"/>
                </a:cxn>
                <a:cxn ang="0">
                  <a:pos x="T2" y="T3"/>
                </a:cxn>
                <a:cxn ang="0">
                  <a:pos x="T4" y="T5"/>
                </a:cxn>
                <a:cxn ang="0">
                  <a:pos x="T6" y="T7"/>
                </a:cxn>
                <a:cxn ang="0">
                  <a:pos x="T8" y="T9"/>
                </a:cxn>
              </a:cxnLst>
              <a:rect l="0" t="0" r="r" b="b"/>
              <a:pathLst>
                <a:path w="247" h="111">
                  <a:moveTo>
                    <a:pt x="0" y="67"/>
                  </a:moveTo>
                  <a:cubicBezTo>
                    <a:pt x="25" y="111"/>
                    <a:pt x="25" y="111"/>
                    <a:pt x="25" y="111"/>
                  </a:cubicBezTo>
                  <a:cubicBezTo>
                    <a:pt x="92" y="75"/>
                    <a:pt x="167" y="53"/>
                    <a:pt x="247" y="51"/>
                  </a:cubicBezTo>
                  <a:cubicBezTo>
                    <a:pt x="247" y="0"/>
                    <a:pt x="247" y="0"/>
                    <a:pt x="247" y="0"/>
                  </a:cubicBezTo>
                  <a:cubicBezTo>
                    <a:pt x="158" y="2"/>
                    <a:pt x="74" y="26"/>
                    <a:pt x="0" y="67"/>
                  </a:cubicBez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41" name="Ellipse 40"/>
            <p:cNvSpPr/>
            <p:nvPr/>
          </p:nvSpPr>
          <p:spPr>
            <a:xfrm>
              <a:off x="4831334" y="7087233"/>
              <a:ext cx="830204" cy="830204"/>
            </a:xfrm>
            <a:prstGeom prst="ellipse">
              <a:avLst/>
            </a:prstGeom>
            <a:noFill/>
            <a:ln>
              <a:solidFill>
                <a:schemeClr val="bg2"/>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50">
                  <a:solidFill>
                    <a:schemeClr val="tx1"/>
                  </a:solidFill>
                  <a:latin typeface="+mj-lt"/>
                </a:rPr>
                <a:t>01</a:t>
              </a:r>
            </a:p>
          </p:txBody>
        </p:sp>
        <p:sp>
          <p:nvSpPr>
            <p:cNvPr id="42" name="Textfeld 41"/>
            <p:cNvSpPr txBox="1"/>
            <p:nvPr/>
          </p:nvSpPr>
          <p:spPr>
            <a:xfrm>
              <a:off x="2873384" y="9575499"/>
              <a:ext cx="4764828" cy="646330"/>
            </a:xfrm>
            <a:prstGeom prst="rect">
              <a:avLst/>
            </a:prstGeom>
            <a:noFill/>
          </p:spPr>
          <p:txBody>
            <a:bodyPr wrap="square" rtlCol="0">
              <a:spAutoFit/>
            </a:bodyPr>
            <a:lstStyle/>
            <a:p>
              <a:pPr algn="ctr"/>
              <a:r>
                <a:rPr lang="en-US" sz="1500" dirty="0">
                  <a:latin typeface="Arial" panose="020B0604020202020204" pitchFamily="34" charset="0"/>
                  <a:ea typeface="Aktiv Grotesk" panose="020B0504020202020204" pitchFamily="34" charset="0"/>
                  <a:cs typeface="Arial" panose="020B0604020202020204" pitchFamily="34" charset="0"/>
                </a:rPr>
                <a:t>Description One</a:t>
              </a:r>
            </a:p>
          </p:txBody>
        </p:sp>
        <p:sp>
          <p:nvSpPr>
            <p:cNvPr id="43" name="Textfeld 42"/>
            <p:cNvSpPr txBox="1"/>
            <p:nvPr/>
          </p:nvSpPr>
          <p:spPr>
            <a:xfrm>
              <a:off x="3426594" y="10141327"/>
              <a:ext cx="3658408" cy="598626"/>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a:t>
              </a:r>
            </a:p>
          </p:txBody>
        </p:sp>
      </p:grpSp>
      <p:grpSp>
        <p:nvGrpSpPr>
          <p:cNvPr id="44" name="Gruppieren 43"/>
          <p:cNvGrpSpPr/>
          <p:nvPr/>
        </p:nvGrpSpPr>
        <p:grpSpPr>
          <a:xfrm>
            <a:off x="8257701" y="2270689"/>
            <a:ext cx="2382414" cy="2453672"/>
            <a:chOff x="7471010" y="5832610"/>
            <a:chExt cx="4764828" cy="4907343"/>
          </a:xfrm>
        </p:grpSpPr>
        <p:sp>
          <p:nvSpPr>
            <p:cNvPr id="49" name="Freeform 6"/>
            <p:cNvSpPr>
              <a:spLocks/>
            </p:cNvSpPr>
            <p:nvPr/>
          </p:nvSpPr>
          <p:spPr bwMode="auto">
            <a:xfrm>
              <a:off x="10603284" y="6067418"/>
              <a:ext cx="608467" cy="606747"/>
            </a:xfrm>
            <a:custGeom>
              <a:avLst/>
              <a:gdLst>
                <a:gd name="T0" fmla="*/ 207 w 207"/>
                <a:gd name="T1" fmla="*/ 181 h 206"/>
                <a:gd name="T2" fmla="*/ 26 w 207"/>
                <a:gd name="T3" fmla="*/ 0 h 206"/>
                <a:gd name="T4" fmla="*/ 0 w 207"/>
                <a:gd name="T5" fmla="*/ 44 h 206"/>
                <a:gd name="T6" fmla="*/ 163 w 207"/>
                <a:gd name="T7" fmla="*/ 206 h 206"/>
                <a:gd name="T8" fmla="*/ 207 w 207"/>
                <a:gd name="T9" fmla="*/ 181 h 206"/>
              </a:gdLst>
              <a:ahLst/>
              <a:cxnLst>
                <a:cxn ang="0">
                  <a:pos x="T0" y="T1"/>
                </a:cxn>
                <a:cxn ang="0">
                  <a:pos x="T2" y="T3"/>
                </a:cxn>
                <a:cxn ang="0">
                  <a:pos x="T4" y="T5"/>
                </a:cxn>
                <a:cxn ang="0">
                  <a:pos x="T6" y="T7"/>
                </a:cxn>
                <a:cxn ang="0">
                  <a:pos x="T8" y="T9"/>
                </a:cxn>
              </a:cxnLst>
              <a:rect l="0" t="0" r="r" b="b"/>
              <a:pathLst>
                <a:path w="207" h="206">
                  <a:moveTo>
                    <a:pt x="207" y="181"/>
                  </a:moveTo>
                  <a:cubicBezTo>
                    <a:pt x="162" y="107"/>
                    <a:pt x="100" y="45"/>
                    <a:pt x="26" y="0"/>
                  </a:cubicBezTo>
                  <a:cubicBezTo>
                    <a:pt x="0" y="44"/>
                    <a:pt x="0" y="44"/>
                    <a:pt x="0" y="44"/>
                  </a:cubicBezTo>
                  <a:cubicBezTo>
                    <a:pt x="66" y="85"/>
                    <a:pt x="122" y="140"/>
                    <a:pt x="163" y="206"/>
                  </a:cubicBezTo>
                  <a:lnTo>
                    <a:pt x="207" y="181"/>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0" name="Freeform 7"/>
            <p:cNvSpPr>
              <a:spLocks/>
            </p:cNvSpPr>
            <p:nvPr/>
          </p:nvSpPr>
          <p:spPr bwMode="auto">
            <a:xfrm>
              <a:off x="9885895" y="5832610"/>
              <a:ext cx="730535" cy="326854"/>
            </a:xfrm>
            <a:custGeom>
              <a:avLst/>
              <a:gdLst>
                <a:gd name="T0" fmla="*/ 0 w 248"/>
                <a:gd name="T1" fmla="*/ 0 h 111"/>
                <a:gd name="T2" fmla="*/ 0 w 248"/>
                <a:gd name="T3" fmla="*/ 51 h 111"/>
                <a:gd name="T4" fmla="*/ 222 w 248"/>
                <a:gd name="T5" fmla="*/ 111 h 111"/>
                <a:gd name="T6" fmla="*/ 248 w 248"/>
                <a:gd name="T7" fmla="*/ 67 h 111"/>
                <a:gd name="T8" fmla="*/ 0 w 248"/>
                <a:gd name="T9" fmla="*/ 0 h 111"/>
              </a:gdLst>
              <a:ahLst/>
              <a:cxnLst>
                <a:cxn ang="0">
                  <a:pos x="T0" y="T1"/>
                </a:cxn>
                <a:cxn ang="0">
                  <a:pos x="T2" y="T3"/>
                </a:cxn>
                <a:cxn ang="0">
                  <a:pos x="T4" y="T5"/>
                </a:cxn>
                <a:cxn ang="0">
                  <a:pos x="T6" y="T7"/>
                </a:cxn>
                <a:cxn ang="0">
                  <a:pos x="T8" y="T9"/>
                </a:cxn>
              </a:cxnLst>
              <a:rect l="0" t="0" r="r" b="b"/>
              <a:pathLst>
                <a:path w="248" h="111">
                  <a:moveTo>
                    <a:pt x="0" y="0"/>
                  </a:moveTo>
                  <a:cubicBezTo>
                    <a:pt x="0" y="51"/>
                    <a:pt x="0" y="51"/>
                    <a:pt x="0" y="51"/>
                  </a:cubicBezTo>
                  <a:cubicBezTo>
                    <a:pt x="80" y="53"/>
                    <a:pt x="156" y="75"/>
                    <a:pt x="222" y="111"/>
                  </a:cubicBezTo>
                  <a:cubicBezTo>
                    <a:pt x="248" y="67"/>
                    <a:pt x="248" y="67"/>
                    <a:pt x="248" y="67"/>
                  </a:cubicBezTo>
                  <a:cubicBezTo>
                    <a:pt x="174" y="26"/>
                    <a:pt x="90" y="2"/>
                    <a:pt x="0" y="0"/>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1" name="Freeform 8"/>
            <p:cNvSpPr>
              <a:spLocks/>
            </p:cNvSpPr>
            <p:nvPr/>
          </p:nvSpPr>
          <p:spPr bwMode="auto">
            <a:xfrm>
              <a:off x="11117851" y="6664773"/>
              <a:ext cx="326769" cy="726968"/>
            </a:xfrm>
            <a:custGeom>
              <a:avLst/>
              <a:gdLst>
                <a:gd name="T0" fmla="*/ 45 w 111"/>
                <a:gd name="T1" fmla="*/ 0 h 247"/>
                <a:gd name="T2" fmla="*/ 0 w 111"/>
                <a:gd name="T3" fmla="*/ 26 h 247"/>
                <a:gd name="T4" fmla="*/ 60 w 111"/>
                <a:gd name="T5" fmla="*/ 247 h 247"/>
                <a:gd name="T6" fmla="*/ 111 w 111"/>
                <a:gd name="T7" fmla="*/ 247 h 247"/>
                <a:gd name="T8" fmla="*/ 45 w 111"/>
                <a:gd name="T9" fmla="*/ 0 h 247"/>
              </a:gdLst>
              <a:ahLst/>
              <a:cxnLst>
                <a:cxn ang="0">
                  <a:pos x="T0" y="T1"/>
                </a:cxn>
                <a:cxn ang="0">
                  <a:pos x="T2" y="T3"/>
                </a:cxn>
                <a:cxn ang="0">
                  <a:pos x="T4" y="T5"/>
                </a:cxn>
                <a:cxn ang="0">
                  <a:pos x="T6" y="T7"/>
                </a:cxn>
                <a:cxn ang="0">
                  <a:pos x="T8" y="T9"/>
                </a:cxn>
              </a:cxnLst>
              <a:rect l="0" t="0" r="r" b="b"/>
              <a:pathLst>
                <a:path w="111" h="247">
                  <a:moveTo>
                    <a:pt x="45" y="0"/>
                  </a:moveTo>
                  <a:cubicBezTo>
                    <a:pt x="0" y="26"/>
                    <a:pt x="0" y="26"/>
                    <a:pt x="0" y="26"/>
                  </a:cubicBezTo>
                  <a:cubicBezTo>
                    <a:pt x="37" y="92"/>
                    <a:pt x="58" y="167"/>
                    <a:pt x="60" y="247"/>
                  </a:cubicBezTo>
                  <a:cubicBezTo>
                    <a:pt x="111" y="247"/>
                    <a:pt x="111" y="247"/>
                    <a:pt x="111" y="247"/>
                  </a:cubicBezTo>
                  <a:cubicBezTo>
                    <a:pt x="109" y="158"/>
                    <a:pt x="85" y="74"/>
                    <a:pt x="45" y="0"/>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2" name="Freeform 9"/>
            <p:cNvSpPr>
              <a:spLocks/>
            </p:cNvSpPr>
            <p:nvPr/>
          </p:nvSpPr>
          <p:spPr bwMode="auto">
            <a:xfrm>
              <a:off x="11117851" y="7466879"/>
              <a:ext cx="326769" cy="730725"/>
            </a:xfrm>
            <a:custGeom>
              <a:avLst/>
              <a:gdLst>
                <a:gd name="T0" fmla="*/ 60 w 111"/>
                <a:gd name="T1" fmla="*/ 0 h 248"/>
                <a:gd name="T2" fmla="*/ 0 w 111"/>
                <a:gd name="T3" fmla="*/ 222 h 248"/>
                <a:gd name="T4" fmla="*/ 45 w 111"/>
                <a:gd name="T5" fmla="*/ 248 h 248"/>
                <a:gd name="T6" fmla="*/ 111 w 111"/>
                <a:gd name="T7" fmla="*/ 0 h 248"/>
                <a:gd name="T8" fmla="*/ 60 w 111"/>
                <a:gd name="T9" fmla="*/ 0 h 248"/>
              </a:gdLst>
              <a:ahLst/>
              <a:cxnLst>
                <a:cxn ang="0">
                  <a:pos x="T0" y="T1"/>
                </a:cxn>
                <a:cxn ang="0">
                  <a:pos x="T2" y="T3"/>
                </a:cxn>
                <a:cxn ang="0">
                  <a:pos x="T4" y="T5"/>
                </a:cxn>
                <a:cxn ang="0">
                  <a:pos x="T6" y="T7"/>
                </a:cxn>
                <a:cxn ang="0">
                  <a:pos x="T8" y="T9"/>
                </a:cxn>
              </a:cxnLst>
              <a:rect l="0" t="0" r="r" b="b"/>
              <a:pathLst>
                <a:path w="111" h="248">
                  <a:moveTo>
                    <a:pt x="60" y="0"/>
                  </a:moveTo>
                  <a:cubicBezTo>
                    <a:pt x="58" y="80"/>
                    <a:pt x="37" y="156"/>
                    <a:pt x="0" y="222"/>
                  </a:cubicBezTo>
                  <a:cubicBezTo>
                    <a:pt x="45" y="248"/>
                    <a:pt x="45" y="248"/>
                    <a:pt x="45" y="248"/>
                  </a:cubicBezTo>
                  <a:cubicBezTo>
                    <a:pt x="85" y="174"/>
                    <a:pt x="109" y="90"/>
                    <a:pt x="111" y="0"/>
                  </a:cubicBezTo>
                  <a:lnTo>
                    <a:pt x="60"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3" name="Freeform 10"/>
            <p:cNvSpPr>
              <a:spLocks/>
            </p:cNvSpPr>
            <p:nvPr/>
          </p:nvSpPr>
          <p:spPr bwMode="auto">
            <a:xfrm>
              <a:off x="10603284" y="8184455"/>
              <a:ext cx="608467" cy="608626"/>
            </a:xfrm>
            <a:custGeom>
              <a:avLst/>
              <a:gdLst>
                <a:gd name="T0" fmla="*/ 207 w 207"/>
                <a:gd name="T1" fmla="*/ 26 h 207"/>
                <a:gd name="T2" fmla="*/ 163 w 207"/>
                <a:gd name="T3" fmla="*/ 0 h 207"/>
                <a:gd name="T4" fmla="*/ 0 w 207"/>
                <a:gd name="T5" fmla="*/ 163 h 207"/>
                <a:gd name="T6" fmla="*/ 26 w 207"/>
                <a:gd name="T7" fmla="*/ 207 h 207"/>
                <a:gd name="T8" fmla="*/ 207 w 207"/>
                <a:gd name="T9" fmla="*/ 26 h 207"/>
              </a:gdLst>
              <a:ahLst/>
              <a:cxnLst>
                <a:cxn ang="0">
                  <a:pos x="T0" y="T1"/>
                </a:cxn>
                <a:cxn ang="0">
                  <a:pos x="T2" y="T3"/>
                </a:cxn>
                <a:cxn ang="0">
                  <a:pos x="T4" y="T5"/>
                </a:cxn>
                <a:cxn ang="0">
                  <a:pos x="T6" y="T7"/>
                </a:cxn>
                <a:cxn ang="0">
                  <a:pos x="T8" y="T9"/>
                </a:cxn>
              </a:cxnLst>
              <a:rect l="0" t="0" r="r" b="b"/>
              <a:pathLst>
                <a:path w="207" h="207">
                  <a:moveTo>
                    <a:pt x="207" y="26"/>
                  </a:moveTo>
                  <a:cubicBezTo>
                    <a:pt x="163" y="0"/>
                    <a:pt x="163" y="0"/>
                    <a:pt x="163" y="0"/>
                  </a:cubicBezTo>
                  <a:cubicBezTo>
                    <a:pt x="122" y="66"/>
                    <a:pt x="66" y="122"/>
                    <a:pt x="0" y="163"/>
                  </a:cubicBezTo>
                  <a:cubicBezTo>
                    <a:pt x="26" y="207"/>
                    <a:pt x="26" y="207"/>
                    <a:pt x="26" y="207"/>
                  </a:cubicBezTo>
                  <a:cubicBezTo>
                    <a:pt x="100" y="162"/>
                    <a:pt x="162" y="100"/>
                    <a:pt x="207" y="26"/>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4" name="Freeform 11"/>
            <p:cNvSpPr>
              <a:spLocks/>
            </p:cNvSpPr>
            <p:nvPr/>
          </p:nvSpPr>
          <p:spPr bwMode="auto">
            <a:xfrm>
              <a:off x="9885895" y="8702912"/>
              <a:ext cx="730535" cy="323098"/>
            </a:xfrm>
            <a:custGeom>
              <a:avLst/>
              <a:gdLst>
                <a:gd name="T0" fmla="*/ 248 w 248"/>
                <a:gd name="T1" fmla="*/ 44 h 110"/>
                <a:gd name="T2" fmla="*/ 222 w 248"/>
                <a:gd name="T3" fmla="*/ 0 h 110"/>
                <a:gd name="T4" fmla="*/ 0 w 248"/>
                <a:gd name="T5" fmla="*/ 59 h 110"/>
                <a:gd name="T6" fmla="*/ 0 w 248"/>
                <a:gd name="T7" fmla="*/ 110 h 110"/>
                <a:gd name="T8" fmla="*/ 248 w 248"/>
                <a:gd name="T9" fmla="*/ 44 h 110"/>
              </a:gdLst>
              <a:ahLst/>
              <a:cxnLst>
                <a:cxn ang="0">
                  <a:pos x="T0" y="T1"/>
                </a:cxn>
                <a:cxn ang="0">
                  <a:pos x="T2" y="T3"/>
                </a:cxn>
                <a:cxn ang="0">
                  <a:pos x="T4" y="T5"/>
                </a:cxn>
                <a:cxn ang="0">
                  <a:pos x="T6" y="T7"/>
                </a:cxn>
                <a:cxn ang="0">
                  <a:pos x="T8" y="T9"/>
                </a:cxn>
              </a:cxnLst>
              <a:rect l="0" t="0" r="r" b="b"/>
              <a:pathLst>
                <a:path w="248" h="110">
                  <a:moveTo>
                    <a:pt x="248" y="44"/>
                  </a:moveTo>
                  <a:cubicBezTo>
                    <a:pt x="222" y="0"/>
                    <a:pt x="222" y="0"/>
                    <a:pt x="222" y="0"/>
                  </a:cubicBezTo>
                  <a:cubicBezTo>
                    <a:pt x="156" y="36"/>
                    <a:pt x="80" y="57"/>
                    <a:pt x="0" y="59"/>
                  </a:cubicBezTo>
                  <a:cubicBezTo>
                    <a:pt x="0" y="110"/>
                    <a:pt x="0" y="110"/>
                    <a:pt x="0" y="110"/>
                  </a:cubicBezTo>
                  <a:cubicBezTo>
                    <a:pt x="90" y="108"/>
                    <a:pt x="174" y="84"/>
                    <a:pt x="248" y="44"/>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5" name="Freeform 12"/>
            <p:cNvSpPr>
              <a:spLocks/>
            </p:cNvSpPr>
            <p:nvPr/>
          </p:nvSpPr>
          <p:spPr bwMode="auto">
            <a:xfrm>
              <a:off x="9083998" y="8702912"/>
              <a:ext cx="726779" cy="323098"/>
            </a:xfrm>
            <a:custGeom>
              <a:avLst/>
              <a:gdLst>
                <a:gd name="T0" fmla="*/ 0 w 247"/>
                <a:gd name="T1" fmla="*/ 44 h 110"/>
                <a:gd name="T2" fmla="*/ 247 w 247"/>
                <a:gd name="T3" fmla="*/ 110 h 110"/>
                <a:gd name="T4" fmla="*/ 247 w 247"/>
                <a:gd name="T5" fmla="*/ 59 h 110"/>
                <a:gd name="T6" fmla="*/ 26 w 247"/>
                <a:gd name="T7" fmla="*/ 0 h 110"/>
                <a:gd name="T8" fmla="*/ 0 w 247"/>
                <a:gd name="T9" fmla="*/ 44 h 110"/>
              </a:gdLst>
              <a:ahLst/>
              <a:cxnLst>
                <a:cxn ang="0">
                  <a:pos x="T0" y="T1"/>
                </a:cxn>
                <a:cxn ang="0">
                  <a:pos x="T2" y="T3"/>
                </a:cxn>
                <a:cxn ang="0">
                  <a:pos x="T4" y="T5"/>
                </a:cxn>
                <a:cxn ang="0">
                  <a:pos x="T6" y="T7"/>
                </a:cxn>
                <a:cxn ang="0">
                  <a:pos x="T8" y="T9"/>
                </a:cxn>
              </a:cxnLst>
              <a:rect l="0" t="0" r="r" b="b"/>
              <a:pathLst>
                <a:path w="247" h="110">
                  <a:moveTo>
                    <a:pt x="0" y="44"/>
                  </a:moveTo>
                  <a:cubicBezTo>
                    <a:pt x="74" y="84"/>
                    <a:pt x="158" y="108"/>
                    <a:pt x="247" y="110"/>
                  </a:cubicBezTo>
                  <a:cubicBezTo>
                    <a:pt x="247" y="59"/>
                    <a:pt x="247" y="59"/>
                    <a:pt x="247" y="59"/>
                  </a:cubicBezTo>
                  <a:cubicBezTo>
                    <a:pt x="167" y="57"/>
                    <a:pt x="92" y="36"/>
                    <a:pt x="26" y="0"/>
                  </a:cubicBezTo>
                  <a:lnTo>
                    <a:pt x="0" y="44"/>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6" name="Freeform 13"/>
            <p:cNvSpPr>
              <a:spLocks/>
            </p:cNvSpPr>
            <p:nvPr/>
          </p:nvSpPr>
          <p:spPr bwMode="auto">
            <a:xfrm>
              <a:off x="8486798" y="8184455"/>
              <a:ext cx="606589" cy="608626"/>
            </a:xfrm>
            <a:custGeom>
              <a:avLst/>
              <a:gdLst>
                <a:gd name="T0" fmla="*/ 44 w 206"/>
                <a:gd name="T1" fmla="*/ 0 h 207"/>
                <a:gd name="T2" fmla="*/ 0 w 206"/>
                <a:gd name="T3" fmla="*/ 26 h 207"/>
                <a:gd name="T4" fmla="*/ 181 w 206"/>
                <a:gd name="T5" fmla="*/ 207 h 207"/>
                <a:gd name="T6" fmla="*/ 206 w 206"/>
                <a:gd name="T7" fmla="*/ 163 h 207"/>
                <a:gd name="T8" fmla="*/ 44 w 206"/>
                <a:gd name="T9" fmla="*/ 0 h 207"/>
              </a:gdLst>
              <a:ahLst/>
              <a:cxnLst>
                <a:cxn ang="0">
                  <a:pos x="T0" y="T1"/>
                </a:cxn>
                <a:cxn ang="0">
                  <a:pos x="T2" y="T3"/>
                </a:cxn>
                <a:cxn ang="0">
                  <a:pos x="T4" y="T5"/>
                </a:cxn>
                <a:cxn ang="0">
                  <a:pos x="T6" y="T7"/>
                </a:cxn>
                <a:cxn ang="0">
                  <a:pos x="T8" y="T9"/>
                </a:cxn>
              </a:cxnLst>
              <a:rect l="0" t="0" r="r" b="b"/>
              <a:pathLst>
                <a:path w="206" h="207">
                  <a:moveTo>
                    <a:pt x="44" y="0"/>
                  </a:moveTo>
                  <a:cubicBezTo>
                    <a:pt x="0" y="26"/>
                    <a:pt x="0" y="26"/>
                    <a:pt x="0" y="26"/>
                  </a:cubicBezTo>
                  <a:cubicBezTo>
                    <a:pt x="45" y="100"/>
                    <a:pt x="107" y="162"/>
                    <a:pt x="181" y="207"/>
                  </a:cubicBezTo>
                  <a:cubicBezTo>
                    <a:pt x="206" y="163"/>
                    <a:pt x="206" y="163"/>
                    <a:pt x="206" y="163"/>
                  </a:cubicBezTo>
                  <a:cubicBezTo>
                    <a:pt x="140" y="122"/>
                    <a:pt x="85" y="66"/>
                    <a:pt x="44" y="0"/>
                  </a:cubicBez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7" name="Freeform 14"/>
            <p:cNvSpPr>
              <a:spLocks/>
            </p:cNvSpPr>
            <p:nvPr/>
          </p:nvSpPr>
          <p:spPr bwMode="auto">
            <a:xfrm>
              <a:off x="8252051" y="7466879"/>
              <a:ext cx="326769" cy="730725"/>
            </a:xfrm>
            <a:custGeom>
              <a:avLst/>
              <a:gdLst>
                <a:gd name="T0" fmla="*/ 0 w 111"/>
                <a:gd name="T1" fmla="*/ 0 h 248"/>
                <a:gd name="T2" fmla="*/ 67 w 111"/>
                <a:gd name="T3" fmla="*/ 248 h 248"/>
                <a:gd name="T4" fmla="*/ 111 w 111"/>
                <a:gd name="T5" fmla="*/ 222 h 248"/>
                <a:gd name="T6" fmla="*/ 51 w 111"/>
                <a:gd name="T7" fmla="*/ 0 h 248"/>
                <a:gd name="T8" fmla="*/ 0 w 111"/>
                <a:gd name="T9" fmla="*/ 0 h 248"/>
              </a:gdLst>
              <a:ahLst/>
              <a:cxnLst>
                <a:cxn ang="0">
                  <a:pos x="T0" y="T1"/>
                </a:cxn>
                <a:cxn ang="0">
                  <a:pos x="T2" y="T3"/>
                </a:cxn>
                <a:cxn ang="0">
                  <a:pos x="T4" y="T5"/>
                </a:cxn>
                <a:cxn ang="0">
                  <a:pos x="T6" y="T7"/>
                </a:cxn>
                <a:cxn ang="0">
                  <a:pos x="T8" y="T9"/>
                </a:cxn>
              </a:cxnLst>
              <a:rect l="0" t="0" r="r" b="b"/>
              <a:pathLst>
                <a:path w="111" h="248">
                  <a:moveTo>
                    <a:pt x="0" y="0"/>
                  </a:moveTo>
                  <a:cubicBezTo>
                    <a:pt x="2" y="90"/>
                    <a:pt x="26" y="174"/>
                    <a:pt x="67" y="248"/>
                  </a:cubicBezTo>
                  <a:cubicBezTo>
                    <a:pt x="111" y="222"/>
                    <a:pt x="111" y="222"/>
                    <a:pt x="111" y="222"/>
                  </a:cubicBezTo>
                  <a:cubicBezTo>
                    <a:pt x="75" y="156"/>
                    <a:pt x="53" y="80"/>
                    <a:pt x="51" y="0"/>
                  </a:cubicBezTo>
                  <a:lnTo>
                    <a:pt x="0"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8" name="Freeform 15"/>
            <p:cNvSpPr>
              <a:spLocks/>
            </p:cNvSpPr>
            <p:nvPr/>
          </p:nvSpPr>
          <p:spPr bwMode="auto">
            <a:xfrm>
              <a:off x="8252051" y="6664773"/>
              <a:ext cx="326769" cy="726968"/>
            </a:xfrm>
            <a:custGeom>
              <a:avLst/>
              <a:gdLst>
                <a:gd name="T0" fmla="*/ 51 w 111"/>
                <a:gd name="T1" fmla="*/ 247 h 247"/>
                <a:gd name="T2" fmla="*/ 111 w 111"/>
                <a:gd name="T3" fmla="*/ 26 h 247"/>
                <a:gd name="T4" fmla="*/ 67 w 111"/>
                <a:gd name="T5" fmla="*/ 0 h 247"/>
                <a:gd name="T6" fmla="*/ 0 w 111"/>
                <a:gd name="T7" fmla="*/ 247 h 247"/>
                <a:gd name="T8" fmla="*/ 51 w 111"/>
                <a:gd name="T9" fmla="*/ 247 h 247"/>
              </a:gdLst>
              <a:ahLst/>
              <a:cxnLst>
                <a:cxn ang="0">
                  <a:pos x="T0" y="T1"/>
                </a:cxn>
                <a:cxn ang="0">
                  <a:pos x="T2" y="T3"/>
                </a:cxn>
                <a:cxn ang="0">
                  <a:pos x="T4" y="T5"/>
                </a:cxn>
                <a:cxn ang="0">
                  <a:pos x="T6" y="T7"/>
                </a:cxn>
                <a:cxn ang="0">
                  <a:pos x="T8" y="T9"/>
                </a:cxn>
              </a:cxnLst>
              <a:rect l="0" t="0" r="r" b="b"/>
              <a:pathLst>
                <a:path w="111" h="247">
                  <a:moveTo>
                    <a:pt x="51" y="247"/>
                  </a:moveTo>
                  <a:cubicBezTo>
                    <a:pt x="53" y="167"/>
                    <a:pt x="75" y="92"/>
                    <a:pt x="111" y="26"/>
                  </a:cubicBezTo>
                  <a:cubicBezTo>
                    <a:pt x="67" y="0"/>
                    <a:pt x="67" y="0"/>
                    <a:pt x="67" y="0"/>
                  </a:cubicBezTo>
                  <a:cubicBezTo>
                    <a:pt x="26" y="74"/>
                    <a:pt x="2" y="158"/>
                    <a:pt x="0" y="247"/>
                  </a:cubicBezTo>
                  <a:lnTo>
                    <a:pt x="51" y="247"/>
                  </a:ln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59" name="Freeform 16"/>
            <p:cNvSpPr>
              <a:spLocks/>
            </p:cNvSpPr>
            <p:nvPr/>
          </p:nvSpPr>
          <p:spPr bwMode="auto">
            <a:xfrm>
              <a:off x="8486798" y="6067418"/>
              <a:ext cx="606589" cy="606747"/>
            </a:xfrm>
            <a:custGeom>
              <a:avLst/>
              <a:gdLst>
                <a:gd name="T0" fmla="*/ 0 w 206"/>
                <a:gd name="T1" fmla="*/ 181 h 206"/>
                <a:gd name="T2" fmla="*/ 44 w 206"/>
                <a:gd name="T3" fmla="*/ 206 h 206"/>
                <a:gd name="T4" fmla="*/ 206 w 206"/>
                <a:gd name="T5" fmla="*/ 44 h 206"/>
                <a:gd name="T6" fmla="*/ 181 w 206"/>
                <a:gd name="T7" fmla="*/ 0 h 206"/>
                <a:gd name="T8" fmla="*/ 0 w 206"/>
                <a:gd name="T9" fmla="*/ 181 h 206"/>
              </a:gdLst>
              <a:ahLst/>
              <a:cxnLst>
                <a:cxn ang="0">
                  <a:pos x="T0" y="T1"/>
                </a:cxn>
                <a:cxn ang="0">
                  <a:pos x="T2" y="T3"/>
                </a:cxn>
                <a:cxn ang="0">
                  <a:pos x="T4" y="T5"/>
                </a:cxn>
                <a:cxn ang="0">
                  <a:pos x="T6" y="T7"/>
                </a:cxn>
                <a:cxn ang="0">
                  <a:pos x="T8" y="T9"/>
                </a:cxn>
              </a:cxnLst>
              <a:rect l="0" t="0" r="r" b="b"/>
              <a:pathLst>
                <a:path w="206" h="206">
                  <a:moveTo>
                    <a:pt x="0" y="181"/>
                  </a:moveTo>
                  <a:cubicBezTo>
                    <a:pt x="44" y="206"/>
                    <a:pt x="44" y="206"/>
                    <a:pt x="44" y="206"/>
                  </a:cubicBezTo>
                  <a:cubicBezTo>
                    <a:pt x="85" y="140"/>
                    <a:pt x="140" y="85"/>
                    <a:pt x="206" y="44"/>
                  </a:cubicBezTo>
                  <a:cubicBezTo>
                    <a:pt x="181" y="0"/>
                    <a:pt x="181" y="0"/>
                    <a:pt x="181" y="0"/>
                  </a:cubicBezTo>
                  <a:cubicBezTo>
                    <a:pt x="107" y="45"/>
                    <a:pt x="45" y="107"/>
                    <a:pt x="0" y="181"/>
                  </a:cubicBez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60" name="Freeform 17"/>
            <p:cNvSpPr>
              <a:spLocks/>
            </p:cNvSpPr>
            <p:nvPr/>
          </p:nvSpPr>
          <p:spPr bwMode="auto">
            <a:xfrm>
              <a:off x="9083998" y="5832610"/>
              <a:ext cx="726779" cy="326854"/>
            </a:xfrm>
            <a:custGeom>
              <a:avLst/>
              <a:gdLst>
                <a:gd name="T0" fmla="*/ 0 w 247"/>
                <a:gd name="T1" fmla="*/ 67 h 111"/>
                <a:gd name="T2" fmla="*/ 25 w 247"/>
                <a:gd name="T3" fmla="*/ 111 h 111"/>
                <a:gd name="T4" fmla="*/ 247 w 247"/>
                <a:gd name="T5" fmla="*/ 51 h 111"/>
                <a:gd name="T6" fmla="*/ 247 w 247"/>
                <a:gd name="T7" fmla="*/ 0 h 111"/>
                <a:gd name="T8" fmla="*/ 0 w 247"/>
                <a:gd name="T9" fmla="*/ 67 h 111"/>
              </a:gdLst>
              <a:ahLst/>
              <a:cxnLst>
                <a:cxn ang="0">
                  <a:pos x="T0" y="T1"/>
                </a:cxn>
                <a:cxn ang="0">
                  <a:pos x="T2" y="T3"/>
                </a:cxn>
                <a:cxn ang="0">
                  <a:pos x="T4" y="T5"/>
                </a:cxn>
                <a:cxn ang="0">
                  <a:pos x="T6" y="T7"/>
                </a:cxn>
                <a:cxn ang="0">
                  <a:pos x="T8" y="T9"/>
                </a:cxn>
              </a:cxnLst>
              <a:rect l="0" t="0" r="r" b="b"/>
              <a:pathLst>
                <a:path w="247" h="111">
                  <a:moveTo>
                    <a:pt x="0" y="67"/>
                  </a:moveTo>
                  <a:cubicBezTo>
                    <a:pt x="25" y="111"/>
                    <a:pt x="25" y="111"/>
                    <a:pt x="25" y="111"/>
                  </a:cubicBezTo>
                  <a:cubicBezTo>
                    <a:pt x="92" y="75"/>
                    <a:pt x="167" y="53"/>
                    <a:pt x="247" y="51"/>
                  </a:cubicBezTo>
                  <a:cubicBezTo>
                    <a:pt x="247" y="0"/>
                    <a:pt x="247" y="0"/>
                    <a:pt x="247" y="0"/>
                  </a:cubicBezTo>
                  <a:cubicBezTo>
                    <a:pt x="158" y="2"/>
                    <a:pt x="74" y="26"/>
                    <a:pt x="0" y="67"/>
                  </a:cubicBezTo>
                  <a:close/>
                </a:path>
              </a:pathLst>
            </a:custGeom>
            <a:solidFill>
              <a:schemeClr val="bg2"/>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61" name="Ellipse 60"/>
            <p:cNvSpPr/>
            <p:nvPr/>
          </p:nvSpPr>
          <p:spPr>
            <a:xfrm>
              <a:off x="9421547" y="7048866"/>
              <a:ext cx="830204" cy="830204"/>
            </a:xfrm>
            <a:prstGeom prst="ellipse">
              <a:avLst/>
            </a:prstGeom>
            <a:noFill/>
            <a:ln>
              <a:solidFill>
                <a:schemeClr val="bg2"/>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r>
                <a:rPr lang="en-US" sz="1250">
                  <a:solidFill>
                    <a:schemeClr val="tx1"/>
                  </a:solidFill>
                  <a:latin typeface="+mj-lt"/>
                </a:rPr>
                <a:t>02</a:t>
              </a:r>
            </a:p>
          </p:txBody>
        </p:sp>
        <p:sp>
          <p:nvSpPr>
            <p:cNvPr id="62" name="Textfeld 61"/>
            <p:cNvSpPr txBox="1"/>
            <p:nvPr/>
          </p:nvSpPr>
          <p:spPr>
            <a:xfrm>
              <a:off x="7471010" y="9575499"/>
              <a:ext cx="4764828" cy="646330"/>
            </a:xfrm>
            <a:prstGeom prst="rect">
              <a:avLst/>
            </a:prstGeom>
            <a:noFill/>
          </p:spPr>
          <p:txBody>
            <a:bodyPr wrap="square" rtlCol="0">
              <a:spAutoFit/>
            </a:bodyPr>
            <a:lstStyle/>
            <a:p>
              <a:pPr algn="ctr"/>
              <a:r>
                <a:rPr lang="en-US" sz="1500" dirty="0">
                  <a:latin typeface="Arial" panose="020B0604020202020204" pitchFamily="34" charset="0"/>
                  <a:ea typeface="Aktiv Grotesk" panose="020B0504020202020204" pitchFamily="34" charset="0"/>
                  <a:cs typeface="Arial" panose="020B0604020202020204" pitchFamily="34" charset="0"/>
                </a:rPr>
                <a:t>Description Two</a:t>
              </a:r>
            </a:p>
          </p:txBody>
        </p:sp>
        <p:sp>
          <p:nvSpPr>
            <p:cNvPr id="63" name="Textfeld 62"/>
            <p:cNvSpPr txBox="1"/>
            <p:nvPr/>
          </p:nvSpPr>
          <p:spPr>
            <a:xfrm>
              <a:off x="8024220" y="10141327"/>
              <a:ext cx="3658408" cy="598626"/>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a:t>
              </a:r>
            </a:p>
          </p:txBody>
        </p:sp>
      </p:grpSp>
      <p:cxnSp>
        <p:nvCxnSpPr>
          <p:cNvPr id="45" name="Gerader Verbinder 12">
            <a:extLst>
              <a:ext uri="{FF2B5EF4-FFF2-40B4-BE49-F238E27FC236}">
                <a16:creationId xmlns:a16="http://schemas.microsoft.com/office/drawing/2014/main" id="{25EB413F-BFD7-B940-B81E-9E314AEE54CE}"/>
              </a:ext>
            </a:extLst>
          </p:cNvPr>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46" name="Halber Rahmen 13">
            <a:extLst>
              <a:ext uri="{FF2B5EF4-FFF2-40B4-BE49-F238E27FC236}">
                <a16:creationId xmlns:a16="http://schemas.microsoft.com/office/drawing/2014/main" id="{99737361-1F09-BB44-998F-246E9DED2F46}"/>
              </a:ext>
            </a:extLst>
          </p:cNvPr>
          <p:cNvSpPr/>
          <p:nvPr/>
        </p:nvSpPr>
        <p:spPr>
          <a:xfrm rot="5400000">
            <a:off x="3834496"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47" name="Halber Rahmen 14">
            <a:extLst>
              <a:ext uri="{FF2B5EF4-FFF2-40B4-BE49-F238E27FC236}">
                <a16:creationId xmlns:a16="http://schemas.microsoft.com/office/drawing/2014/main" id="{EB6C677C-C2EB-AB46-A5CB-0B6CDB9E2380}"/>
              </a:ext>
            </a:extLst>
          </p:cNvPr>
          <p:cNvSpPr/>
          <p:nvPr/>
        </p:nvSpPr>
        <p:spPr>
          <a:xfrm rot="10800000">
            <a:off x="3834496"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solidFill>
                <a:schemeClr val="tx1"/>
              </a:solidFill>
            </a:endParaRPr>
          </a:p>
        </p:txBody>
      </p:sp>
      <p:sp>
        <p:nvSpPr>
          <p:cNvPr id="48" name="Textfeld 32">
            <a:extLst>
              <a:ext uri="{FF2B5EF4-FFF2-40B4-BE49-F238E27FC236}">
                <a16:creationId xmlns:a16="http://schemas.microsoft.com/office/drawing/2014/main" id="{445BE4B9-2656-E04A-A5A2-358EBAF65DBA}"/>
              </a:ext>
            </a:extLst>
          </p:cNvPr>
          <p:cNvSpPr txBox="1"/>
          <p:nvPr/>
        </p:nvSpPr>
        <p:spPr>
          <a:xfrm>
            <a:off x="1570643" y="3741869"/>
            <a:ext cx="1707545" cy="1222642"/>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64" name="Textfeld 33">
            <a:extLst>
              <a:ext uri="{FF2B5EF4-FFF2-40B4-BE49-F238E27FC236}">
                <a16:creationId xmlns:a16="http://schemas.microsoft.com/office/drawing/2014/main" id="{3843BB17-1F34-1740-A65F-1BEA9470FB77}"/>
              </a:ext>
            </a:extLst>
          </p:cNvPr>
          <p:cNvSpPr txBox="1"/>
          <p:nvPr/>
        </p:nvSpPr>
        <p:spPr>
          <a:xfrm>
            <a:off x="1541146" y="2384663"/>
            <a:ext cx="1737042" cy="86177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cxnSp>
        <p:nvCxnSpPr>
          <p:cNvPr id="65" name="Gerader Verbinder 35">
            <a:extLst>
              <a:ext uri="{FF2B5EF4-FFF2-40B4-BE49-F238E27FC236}">
                <a16:creationId xmlns:a16="http://schemas.microsoft.com/office/drawing/2014/main" id="{9D1124FD-0BBF-0348-A19D-2D203C4999F4}"/>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66" name="Picture 65">
            <a:extLst>
              <a:ext uri="{FF2B5EF4-FFF2-40B4-BE49-F238E27FC236}">
                <a16:creationId xmlns:a16="http://schemas.microsoft.com/office/drawing/2014/main" id="{A6AA8CEA-0FD4-964F-B8D6-3DAA312DD3D8}"/>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404599707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15" name="Gerader Verbinder 14"/>
          <p:cNvCxnSpPr/>
          <p:nvPr/>
        </p:nvCxnSpPr>
        <p:spPr>
          <a:xfrm>
            <a:off x="8114121" y="14749"/>
            <a:ext cx="0" cy="6858000"/>
          </a:xfrm>
          <a:prstGeom prst="line">
            <a:avLst/>
          </a:prstGeom>
          <a:ln>
            <a:solidFill>
              <a:schemeClr val="accent3">
                <a:alpha val="25000"/>
              </a:schemeClr>
            </a:solidFill>
          </a:ln>
        </p:spPr>
        <p:style>
          <a:lnRef idx="1">
            <a:schemeClr val="accent1"/>
          </a:lnRef>
          <a:fillRef idx="0">
            <a:schemeClr val="accent1"/>
          </a:fillRef>
          <a:effectRef idx="0">
            <a:schemeClr val="accent1"/>
          </a:effectRef>
          <a:fontRef idx="minor">
            <a:schemeClr val="tx1"/>
          </a:fontRef>
        </p:style>
      </p:cxnSp>
      <p:sp>
        <p:nvSpPr>
          <p:cNvPr id="16" name="Shape 604"/>
          <p:cNvSpPr/>
          <p:nvPr/>
        </p:nvSpPr>
        <p:spPr>
          <a:xfrm>
            <a:off x="8484530" y="5052145"/>
            <a:ext cx="1338435" cy="400091"/>
          </a:xfrm>
          <a:prstGeom prst="rect">
            <a:avLst/>
          </a:prstGeom>
          <a:noFill/>
          <a:ln>
            <a:noFill/>
          </a:ln>
        </p:spPr>
        <p:txBody>
          <a:bodyPr lIns="91412" tIns="45700" rIns="91412" bIns="45700" anchor="t" anchorCtr="0">
            <a:noAutofit/>
          </a:bodyPr>
          <a:lstStyle/>
          <a:p>
            <a:pPr>
              <a:lnSpc>
                <a:spcPct val="150000"/>
              </a:lnSpc>
            </a:pPr>
            <a:r>
              <a:rPr lang="en-US" sz="1500">
                <a:latin typeface="Arial" panose="020B0604020202020204" pitchFamily="34" charset="0"/>
                <a:ea typeface="Aktiv Grotesk" panose="020B0504020202020204" pitchFamily="34" charset="0"/>
                <a:cs typeface="Arial" panose="020B0604020202020204" pitchFamily="34" charset="0"/>
              </a:rPr>
              <a:t>Maps</a:t>
            </a:r>
          </a:p>
        </p:txBody>
      </p:sp>
      <p:sp>
        <p:nvSpPr>
          <p:cNvPr id="17" name="Shape 610"/>
          <p:cNvSpPr/>
          <p:nvPr/>
        </p:nvSpPr>
        <p:spPr>
          <a:xfrm>
            <a:off x="5501556" y="3888278"/>
            <a:ext cx="2166218" cy="400091"/>
          </a:xfrm>
          <a:prstGeom prst="rect">
            <a:avLst/>
          </a:prstGeom>
          <a:noFill/>
          <a:ln>
            <a:noFill/>
          </a:ln>
        </p:spPr>
        <p:txBody>
          <a:bodyPr lIns="91412" tIns="45700" rIns="91412" bIns="45700" anchor="t" anchorCtr="0">
            <a:noAutofit/>
          </a:bodyPr>
          <a:lstStyle/>
          <a:p>
            <a:pPr algn="r">
              <a:lnSpc>
                <a:spcPct val="150000"/>
              </a:lnSpc>
            </a:pPr>
            <a:r>
              <a:rPr lang="en-US" sz="1500">
                <a:latin typeface="Arial" panose="020B0604020202020204" pitchFamily="34" charset="0"/>
                <a:ea typeface="Aktiv Grotesk" panose="020B0504020202020204" pitchFamily="34" charset="0"/>
                <a:cs typeface="Arial" panose="020B0604020202020204" pitchFamily="34" charset="0"/>
              </a:rPr>
              <a:t>Web Design</a:t>
            </a:r>
          </a:p>
        </p:txBody>
      </p:sp>
      <p:sp>
        <p:nvSpPr>
          <p:cNvPr id="18" name="Shape 616"/>
          <p:cNvSpPr/>
          <p:nvPr/>
        </p:nvSpPr>
        <p:spPr>
          <a:xfrm>
            <a:off x="8493169" y="1080098"/>
            <a:ext cx="1544576" cy="400091"/>
          </a:xfrm>
          <a:prstGeom prst="rect">
            <a:avLst/>
          </a:prstGeom>
          <a:noFill/>
          <a:ln>
            <a:noFill/>
          </a:ln>
        </p:spPr>
        <p:txBody>
          <a:bodyPr lIns="91412" tIns="45700" rIns="91412" bIns="45700" anchor="t" anchorCtr="0">
            <a:noAutofit/>
          </a:bodyPr>
          <a:lstStyle/>
          <a:p>
            <a:pPr>
              <a:lnSpc>
                <a:spcPct val="150000"/>
              </a:lnSpc>
            </a:pPr>
            <a:r>
              <a:rPr lang="en-US" sz="1500">
                <a:latin typeface="Arial" panose="020B0604020202020204" pitchFamily="34" charset="0"/>
                <a:ea typeface="Aktiv Grotesk" panose="020B0504020202020204" pitchFamily="34" charset="0"/>
                <a:cs typeface="Arial" panose="020B0604020202020204" pitchFamily="34" charset="0"/>
              </a:rPr>
              <a:t>Home Security</a:t>
            </a:r>
          </a:p>
        </p:txBody>
      </p:sp>
      <p:sp>
        <p:nvSpPr>
          <p:cNvPr id="19" name="Ellipse 18"/>
          <p:cNvSpPr/>
          <p:nvPr/>
        </p:nvSpPr>
        <p:spPr>
          <a:xfrm>
            <a:off x="7886337" y="3873267"/>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Century Gothic" panose="020B0502020202020204" pitchFamily="34" charset="0"/>
            </a:endParaRPr>
          </a:p>
        </p:txBody>
      </p:sp>
      <p:sp>
        <p:nvSpPr>
          <p:cNvPr id="20" name="Ellipse 19"/>
          <p:cNvSpPr/>
          <p:nvPr/>
        </p:nvSpPr>
        <p:spPr>
          <a:xfrm>
            <a:off x="7886337" y="1080098"/>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Century Gothic" panose="020B0502020202020204" pitchFamily="34" charset="0"/>
            </a:endParaRPr>
          </a:p>
        </p:txBody>
      </p:sp>
      <p:sp>
        <p:nvSpPr>
          <p:cNvPr id="21" name="Shape 3810"/>
          <p:cNvSpPr/>
          <p:nvPr/>
        </p:nvSpPr>
        <p:spPr>
          <a:xfrm>
            <a:off x="8007563" y="1212015"/>
            <a:ext cx="172652" cy="151268"/>
          </a:xfrm>
          <a:custGeom>
            <a:avLst/>
            <a:gdLst/>
            <a:ahLst/>
            <a:cxnLst/>
            <a:rect l="0" t="0" r="0" b="0"/>
            <a:pathLst>
              <a:path w="120000" h="120000" extrusionOk="0">
                <a:moveTo>
                  <a:pt x="117009" y="65310"/>
                </a:moveTo>
                <a:lnTo>
                  <a:pt x="117009" y="65310"/>
                </a:lnTo>
                <a:lnTo>
                  <a:pt x="117009" y="65310"/>
                </a:lnTo>
                <a:cubicBezTo>
                  <a:pt x="61993" y="91073"/>
                  <a:pt x="61993" y="91073"/>
                  <a:pt x="61993" y="91073"/>
                </a:cubicBezTo>
                <a:lnTo>
                  <a:pt x="61993" y="91073"/>
                </a:lnTo>
                <a:lnTo>
                  <a:pt x="61993" y="91073"/>
                </a:lnTo>
                <a:lnTo>
                  <a:pt x="61993" y="91073"/>
                </a:lnTo>
                <a:cubicBezTo>
                  <a:pt x="61993" y="92655"/>
                  <a:pt x="60598" y="92655"/>
                  <a:pt x="60598" y="92655"/>
                </a:cubicBezTo>
                <a:cubicBezTo>
                  <a:pt x="59202" y="92655"/>
                  <a:pt x="59202" y="92655"/>
                  <a:pt x="57807" y="91073"/>
                </a:cubicBezTo>
                <a:lnTo>
                  <a:pt x="57807" y="91073"/>
                </a:lnTo>
                <a:lnTo>
                  <a:pt x="57807" y="91073"/>
                </a:lnTo>
                <a:lnTo>
                  <a:pt x="57807" y="91073"/>
                </a:lnTo>
                <a:cubicBezTo>
                  <a:pt x="2990" y="65310"/>
                  <a:pt x="2990" y="65310"/>
                  <a:pt x="2990" y="65310"/>
                </a:cubicBezTo>
                <a:lnTo>
                  <a:pt x="2990" y="65310"/>
                </a:lnTo>
                <a:cubicBezTo>
                  <a:pt x="1395" y="65310"/>
                  <a:pt x="0" y="62146"/>
                  <a:pt x="0" y="60564"/>
                </a:cubicBezTo>
                <a:cubicBezTo>
                  <a:pt x="0" y="55819"/>
                  <a:pt x="2990" y="54237"/>
                  <a:pt x="5780" y="54237"/>
                </a:cubicBezTo>
                <a:cubicBezTo>
                  <a:pt x="7176" y="54237"/>
                  <a:pt x="7176" y="54237"/>
                  <a:pt x="8571" y="54237"/>
                </a:cubicBezTo>
                <a:lnTo>
                  <a:pt x="8571" y="54237"/>
                </a:lnTo>
                <a:lnTo>
                  <a:pt x="8571" y="54237"/>
                </a:lnTo>
                <a:lnTo>
                  <a:pt x="8571" y="54237"/>
                </a:lnTo>
                <a:cubicBezTo>
                  <a:pt x="60598" y="78192"/>
                  <a:pt x="60598" y="78192"/>
                  <a:pt x="60598" y="78192"/>
                </a:cubicBezTo>
                <a:cubicBezTo>
                  <a:pt x="112823" y="54237"/>
                  <a:pt x="112823" y="54237"/>
                  <a:pt x="112823" y="54237"/>
                </a:cubicBezTo>
                <a:lnTo>
                  <a:pt x="112823" y="54237"/>
                </a:lnTo>
                <a:lnTo>
                  <a:pt x="112823" y="54237"/>
                </a:lnTo>
                <a:lnTo>
                  <a:pt x="112823" y="54237"/>
                </a:lnTo>
                <a:lnTo>
                  <a:pt x="114219" y="54237"/>
                </a:lnTo>
                <a:cubicBezTo>
                  <a:pt x="118405" y="54237"/>
                  <a:pt x="119800" y="55819"/>
                  <a:pt x="119800" y="60564"/>
                </a:cubicBezTo>
                <a:cubicBezTo>
                  <a:pt x="119800" y="62146"/>
                  <a:pt x="118405" y="65310"/>
                  <a:pt x="117009" y="65310"/>
                </a:cubicBezTo>
                <a:close/>
                <a:moveTo>
                  <a:pt x="117009" y="38192"/>
                </a:moveTo>
                <a:lnTo>
                  <a:pt x="117009" y="38192"/>
                </a:lnTo>
                <a:lnTo>
                  <a:pt x="117009" y="38192"/>
                </a:lnTo>
                <a:cubicBezTo>
                  <a:pt x="61993" y="63728"/>
                  <a:pt x="61993" y="63728"/>
                  <a:pt x="61993" y="63728"/>
                </a:cubicBezTo>
                <a:lnTo>
                  <a:pt x="61993" y="63728"/>
                </a:lnTo>
                <a:lnTo>
                  <a:pt x="61993" y="63728"/>
                </a:lnTo>
                <a:lnTo>
                  <a:pt x="61993" y="63728"/>
                </a:lnTo>
                <a:lnTo>
                  <a:pt x="60598" y="63728"/>
                </a:lnTo>
                <a:cubicBezTo>
                  <a:pt x="59202" y="63728"/>
                  <a:pt x="59202" y="63728"/>
                  <a:pt x="57807" y="63728"/>
                </a:cubicBezTo>
                <a:lnTo>
                  <a:pt x="57807" y="63728"/>
                </a:lnTo>
                <a:lnTo>
                  <a:pt x="57807" y="63728"/>
                </a:lnTo>
                <a:lnTo>
                  <a:pt x="57807" y="63728"/>
                </a:lnTo>
                <a:cubicBezTo>
                  <a:pt x="2990" y="38192"/>
                  <a:pt x="2990" y="38192"/>
                  <a:pt x="2990" y="38192"/>
                </a:cubicBezTo>
                <a:lnTo>
                  <a:pt x="2990" y="38192"/>
                </a:lnTo>
                <a:cubicBezTo>
                  <a:pt x="1395" y="36610"/>
                  <a:pt x="0" y="35028"/>
                  <a:pt x="0" y="31864"/>
                </a:cubicBezTo>
                <a:cubicBezTo>
                  <a:pt x="0" y="30282"/>
                  <a:pt x="1395" y="27118"/>
                  <a:pt x="2990" y="27118"/>
                </a:cubicBezTo>
                <a:lnTo>
                  <a:pt x="2990" y="27118"/>
                </a:lnTo>
                <a:cubicBezTo>
                  <a:pt x="57807" y="1581"/>
                  <a:pt x="57807" y="1581"/>
                  <a:pt x="57807" y="1581"/>
                </a:cubicBezTo>
                <a:lnTo>
                  <a:pt x="57807" y="1581"/>
                </a:lnTo>
                <a:lnTo>
                  <a:pt x="57807" y="1581"/>
                </a:lnTo>
                <a:lnTo>
                  <a:pt x="57807" y="1581"/>
                </a:lnTo>
                <a:cubicBezTo>
                  <a:pt x="59202" y="0"/>
                  <a:pt x="59202" y="0"/>
                  <a:pt x="60598" y="0"/>
                </a:cubicBezTo>
                <a:cubicBezTo>
                  <a:pt x="60598" y="0"/>
                  <a:pt x="61993" y="0"/>
                  <a:pt x="61993" y="1581"/>
                </a:cubicBezTo>
                <a:lnTo>
                  <a:pt x="61993" y="1581"/>
                </a:lnTo>
                <a:lnTo>
                  <a:pt x="61993" y="1581"/>
                </a:lnTo>
                <a:lnTo>
                  <a:pt x="61993" y="1581"/>
                </a:lnTo>
                <a:cubicBezTo>
                  <a:pt x="117009" y="27118"/>
                  <a:pt x="117009" y="27118"/>
                  <a:pt x="117009" y="27118"/>
                </a:cubicBezTo>
                <a:lnTo>
                  <a:pt x="117009" y="27118"/>
                </a:lnTo>
                <a:cubicBezTo>
                  <a:pt x="118405" y="27118"/>
                  <a:pt x="119800" y="30282"/>
                  <a:pt x="119800" y="31864"/>
                </a:cubicBezTo>
                <a:cubicBezTo>
                  <a:pt x="119800" y="35028"/>
                  <a:pt x="118405" y="36610"/>
                  <a:pt x="117009" y="38192"/>
                </a:cubicBezTo>
                <a:close/>
                <a:moveTo>
                  <a:pt x="5780" y="81355"/>
                </a:moveTo>
                <a:lnTo>
                  <a:pt x="5780" y="81355"/>
                </a:lnTo>
                <a:cubicBezTo>
                  <a:pt x="7176" y="81355"/>
                  <a:pt x="7176" y="81355"/>
                  <a:pt x="8571" y="81355"/>
                </a:cubicBezTo>
                <a:lnTo>
                  <a:pt x="8571" y="81355"/>
                </a:lnTo>
                <a:lnTo>
                  <a:pt x="8571" y="81355"/>
                </a:lnTo>
                <a:lnTo>
                  <a:pt x="8571" y="81355"/>
                </a:lnTo>
                <a:cubicBezTo>
                  <a:pt x="60598" y="106892"/>
                  <a:pt x="60598" y="106892"/>
                  <a:pt x="60598" y="106892"/>
                </a:cubicBezTo>
                <a:cubicBezTo>
                  <a:pt x="112823" y="81355"/>
                  <a:pt x="112823" y="81355"/>
                  <a:pt x="112823" y="81355"/>
                </a:cubicBezTo>
                <a:lnTo>
                  <a:pt x="112823" y="81355"/>
                </a:lnTo>
                <a:lnTo>
                  <a:pt x="112823" y="81355"/>
                </a:lnTo>
                <a:lnTo>
                  <a:pt x="112823" y="81355"/>
                </a:lnTo>
                <a:lnTo>
                  <a:pt x="114219" y="81355"/>
                </a:lnTo>
                <a:cubicBezTo>
                  <a:pt x="118405" y="81355"/>
                  <a:pt x="119800" y="84519"/>
                  <a:pt x="119800" y="87683"/>
                </a:cubicBezTo>
                <a:cubicBezTo>
                  <a:pt x="119800" y="91073"/>
                  <a:pt x="118405" y="92655"/>
                  <a:pt x="117009" y="94237"/>
                </a:cubicBezTo>
                <a:lnTo>
                  <a:pt x="117009" y="94237"/>
                </a:lnTo>
                <a:cubicBezTo>
                  <a:pt x="61993" y="119774"/>
                  <a:pt x="61993" y="119774"/>
                  <a:pt x="61993" y="119774"/>
                </a:cubicBezTo>
                <a:lnTo>
                  <a:pt x="61993" y="119774"/>
                </a:lnTo>
                <a:lnTo>
                  <a:pt x="61993" y="119774"/>
                </a:lnTo>
                <a:lnTo>
                  <a:pt x="61993" y="119774"/>
                </a:lnTo>
                <a:lnTo>
                  <a:pt x="60598" y="119774"/>
                </a:lnTo>
                <a:cubicBezTo>
                  <a:pt x="59202" y="119774"/>
                  <a:pt x="59202" y="119774"/>
                  <a:pt x="57807" y="119774"/>
                </a:cubicBezTo>
                <a:lnTo>
                  <a:pt x="57807" y="119774"/>
                </a:lnTo>
                <a:lnTo>
                  <a:pt x="57807" y="119774"/>
                </a:lnTo>
                <a:lnTo>
                  <a:pt x="57807" y="119774"/>
                </a:lnTo>
                <a:cubicBezTo>
                  <a:pt x="2990" y="94237"/>
                  <a:pt x="2990" y="94237"/>
                  <a:pt x="2990" y="94237"/>
                </a:cubicBezTo>
                <a:lnTo>
                  <a:pt x="2990" y="94237"/>
                </a:lnTo>
                <a:cubicBezTo>
                  <a:pt x="1395" y="92655"/>
                  <a:pt x="0" y="91073"/>
                  <a:pt x="0" y="87683"/>
                </a:cubicBezTo>
                <a:cubicBezTo>
                  <a:pt x="0" y="84519"/>
                  <a:pt x="2990" y="81355"/>
                  <a:pt x="5780" y="81355"/>
                </a:cubicBezTo>
                <a:close/>
              </a:path>
            </a:pathLst>
          </a:custGeom>
          <a:solidFill>
            <a:schemeClr val="tx1"/>
          </a:solidFill>
          <a:ln>
            <a:noFill/>
          </a:ln>
        </p:spPr>
        <p:txBody>
          <a:bodyPr lIns="45713" tIns="22850" rIns="45713" bIns="22850" anchor="ctr" anchorCtr="0">
            <a:noAutofit/>
          </a:bodyPr>
          <a:lstStyle/>
          <a:p>
            <a:endParaRPr lang="en-US" sz="900">
              <a:latin typeface="Century Gothic" panose="020B0502020202020204" pitchFamily="34" charset="0"/>
              <a:sym typeface="Lato"/>
            </a:endParaRPr>
          </a:p>
        </p:txBody>
      </p:sp>
      <p:sp>
        <p:nvSpPr>
          <p:cNvPr id="22" name="Shape 3850"/>
          <p:cNvSpPr/>
          <p:nvPr/>
        </p:nvSpPr>
        <p:spPr>
          <a:xfrm>
            <a:off x="8023945" y="3995100"/>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solidFill>
            <a:schemeClr val="tx1"/>
          </a:solidFill>
          <a:ln>
            <a:noFill/>
          </a:ln>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23" name="Ellipse 22"/>
          <p:cNvSpPr/>
          <p:nvPr/>
        </p:nvSpPr>
        <p:spPr>
          <a:xfrm>
            <a:off x="7886337" y="5040815"/>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Century Gothic" panose="020B0502020202020204" pitchFamily="34" charset="0"/>
            </a:endParaRPr>
          </a:p>
        </p:txBody>
      </p:sp>
      <p:sp>
        <p:nvSpPr>
          <p:cNvPr id="24" name="Shape 3850"/>
          <p:cNvSpPr/>
          <p:nvPr/>
        </p:nvSpPr>
        <p:spPr>
          <a:xfrm>
            <a:off x="8023945" y="5162649"/>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solidFill>
            <a:schemeClr val="tx1"/>
          </a:solidFill>
          <a:ln>
            <a:noFill/>
          </a:ln>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27" name="Textfeld 26"/>
          <p:cNvSpPr txBox="1"/>
          <p:nvPr/>
        </p:nvSpPr>
        <p:spPr>
          <a:xfrm>
            <a:off x="5188465" y="4345829"/>
            <a:ext cx="2434670" cy="530145"/>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28" name="Textfeld 27"/>
          <p:cNvSpPr txBox="1"/>
          <p:nvPr/>
        </p:nvSpPr>
        <p:spPr>
          <a:xfrm>
            <a:off x="8561189" y="1493183"/>
            <a:ext cx="2434670" cy="530145"/>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29" name="Shape 616"/>
          <p:cNvSpPr/>
          <p:nvPr/>
        </p:nvSpPr>
        <p:spPr>
          <a:xfrm>
            <a:off x="6106993" y="1153840"/>
            <a:ext cx="1544576" cy="400091"/>
          </a:xfrm>
          <a:prstGeom prst="rect">
            <a:avLst/>
          </a:prstGeom>
          <a:noFill/>
          <a:ln>
            <a:noFill/>
          </a:ln>
        </p:spPr>
        <p:txBody>
          <a:bodyPr lIns="91412" tIns="45700" rIns="91412" bIns="45700" anchor="t" anchorCtr="0">
            <a:noAutofit/>
          </a:bodyPr>
          <a:lstStyle/>
          <a:p>
            <a:pPr algn="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2012</a:t>
            </a:r>
          </a:p>
        </p:txBody>
      </p:sp>
      <p:sp>
        <p:nvSpPr>
          <p:cNvPr id="33" name="Shape 616"/>
          <p:cNvSpPr/>
          <p:nvPr/>
        </p:nvSpPr>
        <p:spPr>
          <a:xfrm>
            <a:off x="8559961" y="3962020"/>
            <a:ext cx="1544576" cy="400091"/>
          </a:xfrm>
          <a:prstGeom prst="rect">
            <a:avLst/>
          </a:prstGeom>
          <a:noFill/>
          <a:ln>
            <a:noFill/>
          </a:ln>
        </p:spPr>
        <p:txBody>
          <a:bodyPr lIns="91412" tIns="45700" rIns="91412" bIns="45700" anchor="t" anchorCtr="0">
            <a:no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2013</a:t>
            </a:r>
          </a:p>
        </p:txBody>
      </p:sp>
      <p:sp>
        <p:nvSpPr>
          <p:cNvPr id="36" name="Shape 616"/>
          <p:cNvSpPr/>
          <p:nvPr/>
        </p:nvSpPr>
        <p:spPr>
          <a:xfrm>
            <a:off x="6106993" y="5124526"/>
            <a:ext cx="1544576" cy="400091"/>
          </a:xfrm>
          <a:prstGeom prst="rect">
            <a:avLst/>
          </a:prstGeom>
          <a:noFill/>
          <a:ln>
            <a:noFill/>
          </a:ln>
        </p:spPr>
        <p:txBody>
          <a:bodyPr lIns="91412" tIns="45700" rIns="91412" bIns="45700" anchor="t" anchorCtr="0">
            <a:noAutofit/>
          </a:bodyPr>
          <a:lstStyle/>
          <a:p>
            <a:pPr algn="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rPr>
              <a:t>2014</a:t>
            </a:r>
            <a:endParaRPr lang="en-US" sz="1000">
              <a:latin typeface="Century Gothic" panose="020B0502020202020204" pitchFamily="34" charset="0"/>
              <a:ea typeface="Roboto"/>
              <a:cs typeface="Roboto"/>
              <a:sym typeface="Roboto"/>
            </a:endParaRPr>
          </a:p>
        </p:txBody>
      </p:sp>
      <p:sp>
        <p:nvSpPr>
          <p:cNvPr id="37" name="Bogen 36"/>
          <p:cNvSpPr/>
          <p:nvPr/>
        </p:nvSpPr>
        <p:spPr>
          <a:xfrm rot="16200000">
            <a:off x="7876579" y="1055504"/>
            <a:ext cx="430228" cy="430228"/>
          </a:xfrm>
          <a:prstGeom prst="arc">
            <a:avLst>
              <a:gd name="adj1" fmla="val 3033088"/>
              <a:gd name="adj2" fmla="val 15880060"/>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900">
              <a:latin typeface="Century Gothic" panose="020B0502020202020204" pitchFamily="34" charset="0"/>
            </a:endParaRPr>
          </a:p>
        </p:txBody>
      </p:sp>
      <p:sp>
        <p:nvSpPr>
          <p:cNvPr id="38" name="Bogen 37"/>
          <p:cNvSpPr/>
          <p:nvPr/>
        </p:nvSpPr>
        <p:spPr>
          <a:xfrm rot="16200000">
            <a:off x="7876579" y="3844974"/>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900">
              <a:latin typeface="Century Gothic" panose="020B0502020202020204" pitchFamily="34" charset="0"/>
            </a:endParaRPr>
          </a:p>
        </p:txBody>
      </p:sp>
      <p:sp>
        <p:nvSpPr>
          <p:cNvPr id="39" name="Bogen 38"/>
          <p:cNvSpPr/>
          <p:nvPr/>
        </p:nvSpPr>
        <p:spPr>
          <a:xfrm rot="5400000">
            <a:off x="7876579" y="5037077"/>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900">
              <a:latin typeface="Century Gothic" panose="020B0502020202020204" pitchFamily="34" charset="0"/>
            </a:endParaRPr>
          </a:p>
        </p:txBody>
      </p:sp>
      <p:sp>
        <p:nvSpPr>
          <p:cNvPr id="40" name="Shape 3506"/>
          <p:cNvSpPr/>
          <p:nvPr/>
        </p:nvSpPr>
        <p:spPr>
          <a:xfrm rot="11840417">
            <a:off x="7529998" y="2238589"/>
            <a:ext cx="1160846" cy="1160846"/>
          </a:xfrm>
          <a:prstGeom prst="ellipse">
            <a:avLst/>
          </a:prstGeom>
          <a:solidFill>
            <a:schemeClr val="accent3"/>
          </a:solidFill>
          <a:ln>
            <a:noFill/>
          </a:ln>
          <a:effectLst/>
        </p:spPr>
        <p:txBody>
          <a:bodyPr lIns="45713" tIns="22850" rIns="45713" bIns="22850" anchor="ctr" anchorCtr="0">
            <a:noAutofit/>
          </a:bodyPr>
          <a:lstStyle/>
          <a:p>
            <a:pPr algn="ctr"/>
            <a:endParaRPr lang="en-US">
              <a:solidFill>
                <a:schemeClr val="bg2">
                  <a:lumMod val="50000"/>
                </a:schemeClr>
              </a:solidFill>
              <a:latin typeface="Century Gothic" panose="020B0502020202020204" pitchFamily="34" charset="0"/>
              <a:ea typeface="Lato"/>
              <a:cs typeface="Lato"/>
              <a:sym typeface="Lato"/>
            </a:endParaRPr>
          </a:p>
        </p:txBody>
      </p:sp>
      <p:sp>
        <p:nvSpPr>
          <p:cNvPr id="41" name="Shape 3507"/>
          <p:cNvSpPr/>
          <p:nvPr/>
        </p:nvSpPr>
        <p:spPr>
          <a:xfrm rot="5422425">
            <a:off x="7537598" y="2237372"/>
            <a:ext cx="1153247" cy="1153543"/>
          </a:xfrm>
          <a:prstGeom prst="pie">
            <a:avLst>
              <a:gd name="adj1" fmla="val 10766470"/>
              <a:gd name="adj2" fmla="val 6573054"/>
            </a:avLst>
          </a:prstGeom>
          <a:blipFill>
            <a:blip r:embed="rId3"/>
            <a:stretch>
              <a:fillRect l="-27920" r="-27920"/>
            </a:stretch>
          </a:blipFill>
          <a:ln>
            <a:noFill/>
          </a:ln>
          <a:effectLst/>
        </p:spPr>
        <p:txBody>
          <a:bodyPr lIns="45713" tIns="22850" rIns="45713" bIns="22850" anchor="ctr" anchorCtr="0">
            <a:noAutofit/>
          </a:bodyPr>
          <a:lstStyle/>
          <a:p>
            <a:pPr algn="ctr"/>
            <a:endParaRPr lang="en-US">
              <a:solidFill>
                <a:schemeClr val="bg2">
                  <a:lumMod val="50000"/>
                </a:schemeClr>
              </a:solidFill>
              <a:latin typeface="Century Gothic" panose="020B0502020202020204" pitchFamily="34" charset="0"/>
              <a:ea typeface="Calibri"/>
              <a:cs typeface="Calibri"/>
              <a:sym typeface="Calibri"/>
            </a:endParaRPr>
          </a:p>
        </p:txBody>
      </p:sp>
      <p:sp>
        <p:nvSpPr>
          <p:cNvPr id="42" name="Shape 3508"/>
          <p:cNvSpPr/>
          <p:nvPr/>
        </p:nvSpPr>
        <p:spPr>
          <a:xfrm>
            <a:off x="7623135" y="2336237"/>
            <a:ext cx="974572" cy="974571"/>
          </a:xfrm>
          <a:prstGeom prst="ellipse">
            <a:avLst/>
          </a:prstGeom>
          <a:solidFill>
            <a:schemeClr val="bg1"/>
          </a:solidFill>
          <a:ln>
            <a:noFill/>
          </a:ln>
        </p:spPr>
        <p:txBody>
          <a:bodyPr lIns="45713" tIns="22850" rIns="45713" bIns="22850" anchor="ctr" anchorCtr="0">
            <a:noAutofit/>
          </a:bodyPr>
          <a:lstStyle/>
          <a:p>
            <a:pPr algn="ctr"/>
            <a:endParaRPr lang="en-US">
              <a:solidFill>
                <a:schemeClr val="bg2">
                  <a:lumMod val="50000"/>
                </a:schemeClr>
              </a:solidFill>
              <a:latin typeface="Century Gothic" panose="020B0502020202020204" pitchFamily="34" charset="0"/>
              <a:ea typeface="Lato"/>
              <a:cs typeface="Lato"/>
              <a:sym typeface="Lato"/>
            </a:endParaRPr>
          </a:p>
        </p:txBody>
      </p:sp>
      <p:sp>
        <p:nvSpPr>
          <p:cNvPr id="43" name="Shape 610"/>
          <p:cNvSpPr/>
          <p:nvPr/>
        </p:nvSpPr>
        <p:spPr>
          <a:xfrm>
            <a:off x="7796392" y="2642504"/>
            <a:ext cx="658677" cy="400091"/>
          </a:xfrm>
          <a:prstGeom prst="rect">
            <a:avLst/>
          </a:prstGeom>
          <a:noFill/>
          <a:ln>
            <a:noFill/>
          </a:ln>
        </p:spPr>
        <p:txBody>
          <a:bodyPr lIns="91412" tIns="45700" rIns="91412" bIns="45700" anchor="t" anchorCtr="0">
            <a:noAutofit/>
          </a:bodyPr>
          <a:lstStyle/>
          <a:p>
            <a:pPr algn="ctr">
              <a:lnSpc>
                <a:spcPct val="130000"/>
              </a:lnSpc>
              <a:buSzPct val="25000"/>
            </a:pPr>
            <a:r>
              <a:rPr lang="en-US" sz="1501">
                <a:latin typeface="Century Gothic" panose="020B0502020202020204" pitchFamily="34" charset="0"/>
                <a:ea typeface="Roboto"/>
                <a:cs typeface="Roboto"/>
                <a:sym typeface="Roboto"/>
              </a:rPr>
              <a:t>85 %</a:t>
            </a:r>
          </a:p>
        </p:txBody>
      </p:sp>
      <p:cxnSp>
        <p:nvCxnSpPr>
          <p:cNvPr id="44" name="Gerader Verbinder 4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30" name="Rechteck 5">
            <a:extLst>
              <a:ext uri="{FF2B5EF4-FFF2-40B4-BE49-F238E27FC236}">
                <a16:creationId xmlns:a16="http://schemas.microsoft.com/office/drawing/2014/main" id="{ED51D8E5-9688-DF41-80CE-907D66F5E485}"/>
              </a:ext>
            </a:extLst>
          </p:cNvPr>
          <p:cNvSpPr/>
          <p:nvPr/>
        </p:nvSpPr>
        <p:spPr>
          <a:xfrm rot="16200000">
            <a:off x="-1023898" y="1025485"/>
            <a:ext cx="6858001" cy="4807028"/>
          </a:xfrm>
          <a:prstGeom prst="rect">
            <a:avLst/>
          </a:prstGeom>
          <a:blipFill>
            <a:blip r:embed="rId4"/>
            <a:stretch>
              <a:fillRect t="-2119" b="-2119"/>
            </a:stretch>
          </a:blipFill>
          <a:ln w="31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900"/>
          </a:p>
        </p:txBody>
      </p:sp>
      <p:pic>
        <p:nvPicPr>
          <p:cNvPr id="32" name="Picture 31">
            <a:extLst>
              <a:ext uri="{FF2B5EF4-FFF2-40B4-BE49-F238E27FC236}">
                <a16:creationId xmlns:a16="http://schemas.microsoft.com/office/drawing/2014/main" id="{94CE47AE-C235-7246-B70F-AB848B3F53E6}"/>
              </a:ext>
            </a:extLst>
          </p:cNvPr>
          <p:cNvPicPr>
            <a:picLocks noChangeAspect="1"/>
          </p:cNvPicPr>
          <p:nvPr/>
        </p:nvPicPr>
        <p:blipFill>
          <a:blip r:embed="rId5"/>
          <a:srcRect/>
          <a:stretch/>
        </p:blipFill>
        <p:spPr>
          <a:xfrm>
            <a:off x="407765" y="346571"/>
            <a:ext cx="297322" cy="339016"/>
          </a:xfrm>
          <a:prstGeom prst="rect">
            <a:avLst/>
          </a:prstGeom>
        </p:spPr>
      </p:pic>
    </p:spTree>
    <p:extLst>
      <p:ext uri="{BB962C8B-B14F-4D97-AF65-F5344CB8AC3E}">
        <p14:creationId xmlns:p14="http://schemas.microsoft.com/office/powerpoint/2010/main" val="298128952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6" name="Textfeld 25"/>
          <p:cNvSpPr txBox="1"/>
          <p:nvPr/>
        </p:nvSpPr>
        <p:spPr>
          <a:xfrm>
            <a:off x="1581335" y="2012926"/>
            <a:ext cx="2253156" cy="2862322"/>
          </a:xfrm>
          <a:prstGeom prst="rect">
            <a:avLst/>
          </a:prstGeom>
          <a:noFill/>
        </p:spPr>
        <p:txBody>
          <a:bodyPr wrap="square" rtlCol="0">
            <a:spAutoFit/>
          </a:bodyPr>
          <a:lstStyle/>
          <a:p>
            <a:r>
              <a:rPr lang="en-US" sz="4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37" name="Halber Rahmen 36"/>
          <p:cNvSpPr/>
          <p:nvPr/>
        </p:nvSpPr>
        <p:spPr>
          <a:xfrm rot="5400000">
            <a:off x="3834496" y="1314450"/>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38" name="Halber Rahmen 37"/>
          <p:cNvSpPr/>
          <p:nvPr/>
        </p:nvSpPr>
        <p:spPr>
          <a:xfrm rot="10800000">
            <a:off x="3834496" y="5096133"/>
            <a:ext cx="447418" cy="447418"/>
          </a:xfrm>
          <a:prstGeom prst="halfFrame">
            <a:avLst>
              <a:gd name="adj1" fmla="val 5428"/>
              <a:gd name="adj2" fmla="val 4905"/>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cxnSp>
        <p:nvCxnSpPr>
          <p:cNvPr id="32" name="Gerader Verbinder 31"/>
          <p:cNvCxnSpPr/>
          <p:nvPr/>
        </p:nvCxnSpPr>
        <p:spPr>
          <a:xfrm>
            <a:off x="8114121" y="14749"/>
            <a:ext cx="0" cy="6858000"/>
          </a:xfrm>
          <a:prstGeom prst="line">
            <a:avLst/>
          </a:prstGeom>
          <a:ln>
            <a:solidFill>
              <a:schemeClr val="accent3">
                <a:alpha val="25000"/>
              </a:schemeClr>
            </a:solidFill>
          </a:ln>
        </p:spPr>
        <p:style>
          <a:lnRef idx="1">
            <a:schemeClr val="accent1"/>
          </a:lnRef>
          <a:fillRef idx="0">
            <a:schemeClr val="accent1"/>
          </a:fillRef>
          <a:effectRef idx="0">
            <a:schemeClr val="accent1"/>
          </a:effectRef>
          <a:fontRef idx="minor">
            <a:schemeClr val="tx1"/>
          </a:fontRef>
        </p:style>
      </p:cxnSp>
      <p:sp>
        <p:nvSpPr>
          <p:cNvPr id="33" name="Shape 604"/>
          <p:cNvSpPr/>
          <p:nvPr/>
        </p:nvSpPr>
        <p:spPr>
          <a:xfrm>
            <a:off x="8507104" y="3755548"/>
            <a:ext cx="1338435"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4" name="Shape 610"/>
          <p:cNvSpPr/>
          <p:nvPr/>
        </p:nvSpPr>
        <p:spPr>
          <a:xfrm>
            <a:off x="5524130" y="2591681"/>
            <a:ext cx="2166218" cy="400091"/>
          </a:xfrm>
          <a:prstGeom prst="rect">
            <a:avLst/>
          </a:prstGeom>
          <a:noFill/>
          <a:ln>
            <a:noFill/>
          </a:ln>
        </p:spPr>
        <p:txBody>
          <a:bodyPr lIns="91412" tIns="45700" rIns="91412" bIns="45700" anchor="t" anchorCtr="0">
            <a:noAutofit/>
          </a:bodyPr>
          <a:lstStyle/>
          <a:p>
            <a:pPr algn="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5" name="Shape 616"/>
          <p:cNvSpPr/>
          <p:nvPr/>
        </p:nvSpPr>
        <p:spPr>
          <a:xfrm>
            <a:off x="8515743" y="1378741"/>
            <a:ext cx="1544576"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9" name="Ellipse 38"/>
          <p:cNvSpPr/>
          <p:nvPr/>
        </p:nvSpPr>
        <p:spPr>
          <a:xfrm>
            <a:off x="7908911" y="2576670"/>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Century Gothic" panose="020B0502020202020204" pitchFamily="34" charset="0"/>
            </a:endParaRPr>
          </a:p>
        </p:txBody>
      </p:sp>
      <p:sp>
        <p:nvSpPr>
          <p:cNvPr id="62" name="Ellipse 61"/>
          <p:cNvSpPr/>
          <p:nvPr/>
        </p:nvSpPr>
        <p:spPr>
          <a:xfrm>
            <a:off x="7908911" y="1378741"/>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Century Gothic" panose="020B0502020202020204" pitchFamily="34" charset="0"/>
            </a:endParaRPr>
          </a:p>
        </p:txBody>
      </p:sp>
      <p:sp>
        <p:nvSpPr>
          <p:cNvPr id="63" name="Ellipse 62"/>
          <p:cNvSpPr/>
          <p:nvPr/>
        </p:nvSpPr>
        <p:spPr>
          <a:xfrm>
            <a:off x="7697915" y="5025904"/>
            <a:ext cx="863533" cy="863533"/>
          </a:xfrm>
          <a:prstGeom prst="ellipse">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bg2">
                  <a:lumMod val="50000"/>
                </a:schemeClr>
              </a:solidFill>
            </a:endParaRPr>
          </a:p>
        </p:txBody>
      </p:sp>
      <p:sp>
        <p:nvSpPr>
          <p:cNvPr id="64" name="Shape 3858"/>
          <p:cNvSpPr/>
          <p:nvPr/>
        </p:nvSpPr>
        <p:spPr>
          <a:xfrm>
            <a:off x="7950099" y="5287219"/>
            <a:ext cx="359166" cy="340905"/>
          </a:xfrm>
          <a:custGeom>
            <a:avLst/>
            <a:gdLst/>
            <a:ahLst/>
            <a:cxnLst/>
            <a:rect l="0" t="0" r="0" b="0"/>
            <a:pathLst>
              <a:path w="120000" h="120000" extrusionOk="0">
                <a:moveTo>
                  <a:pt x="119800" y="63664"/>
                </a:moveTo>
                <a:lnTo>
                  <a:pt x="119800" y="63664"/>
                </a:lnTo>
                <a:cubicBezTo>
                  <a:pt x="119800" y="66596"/>
                  <a:pt x="118405" y="69528"/>
                  <a:pt x="114219" y="69528"/>
                </a:cubicBezTo>
                <a:cubicBezTo>
                  <a:pt x="112823" y="69528"/>
                  <a:pt x="111428" y="68062"/>
                  <a:pt x="111428" y="68062"/>
                </a:cubicBezTo>
                <a:lnTo>
                  <a:pt x="111428" y="68062"/>
                </a:lnTo>
                <a:cubicBezTo>
                  <a:pt x="60598" y="14869"/>
                  <a:pt x="60598" y="14869"/>
                  <a:pt x="60598" y="14869"/>
                </a:cubicBezTo>
                <a:lnTo>
                  <a:pt x="60598" y="14869"/>
                </a:lnTo>
                <a:lnTo>
                  <a:pt x="60598" y="14869"/>
                </a:lnTo>
                <a:lnTo>
                  <a:pt x="60598" y="14869"/>
                </a:lnTo>
                <a:cubicBezTo>
                  <a:pt x="9966" y="68062"/>
                  <a:pt x="9966" y="68062"/>
                  <a:pt x="9966" y="68062"/>
                </a:cubicBezTo>
                <a:lnTo>
                  <a:pt x="9966" y="68062"/>
                </a:lnTo>
                <a:cubicBezTo>
                  <a:pt x="8571" y="68062"/>
                  <a:pt x="7176" y="69528"/>
                  <a:pt x="5780" y="69528"/>
                </a:cubicBezTo>
                <a:cubicBezTo>
                  <a:pt x="2990" y="69528"/>
                  <a:pt x="0" y="66596"/>
                  <a:pt x="0" y="63664"/>
                </a:cubicBezTo>
                <a:cubicBezTo>
                  <a:pt x="0" y="62198"/>
                  <a:pt x="0" y="60523"/>
                  <a:pt x="1395" y="59057"/>
                </a:cubicBezTo>
                <a:cubicBezTo>
                  <a:pt x="56411" y="1465"/>
                  <a:pt x="56411" y="1465"/>
                  <a:pt x="56411" y="1465"/>
                </a:cubicBezTo>
                <a:cubicBezTo>
                  <a:pt x="57807" y="0"/>
                  <a:pt x="59202" y="0"/>
                  <a:pt x="60598" y="0"/>
                </a:cubicBezTo>
                <a:lnTo>
                  <a:pt x="60598" y="0"/>
                </a:lnTo>
                <a:lnTo>
                  <a:pt x="60598" y="0"/>
                </a:lnTo>
                <a:lnTo>
                  <a:pt x="60598" y="0"/>
                </a:lnTo>
                <a:lnTo>
                  <a:pt x="60598" y="0"/>
                </a:lnTo>
                <a:lnTo>
                  <a:pt x="60598" y="0"/>
                </a:lnTo>
                <a:lnTo>
                  <a:pt x="60598" y="0"/>
                </a:lnTo>
                <a:lnTo>
                  <a:pt x="60598" y="0"/>
                </a:lnTo>
                <a:cubicBezTo>
                  <a:pt x="61993" y="0"/>
                  <a:pt x="63388" y="1465"/>
                  <a:pt x="64784" y="1465"/>
                </a:cubicBezTo>
                <a:lnTo>
                  <a:pt x="64784" y="1465"/>
                </a:lnTo>
                <a:cubicBezTo>
                  <a:pt x="85913" y="25130"/>
                  <a:pt x="85913" y="25130"/>
                  <a:pt x="85913" y="25130"/>
                </a:cubicBezTo>
                <a:cubicBezTo>
                  <a:pt x="85913" y="19267"/>
                  <a:pt x="85913" y="19267"/>
                  <a:pt x="85913" y="19267"/>
                </a:cubicBezTo>
                <a:cubicBezTo>
                  <a:pt x="85913" y="16335"/>
                  <a:pt x="88903" y="13193"/>
                  <a:pt x="91694" y="13193"/>
                </a:cubicBezTo>
                <a:cubicBezTo>
                  <a:pt x="95880" y="13193"/>
                  <a:pt x="97275" y="16335"/>
                  <a:pt x="97275" y="19267"/>
                </a:cubicBezTo>
                <a:cubicBezTo>
                  <a:pt x="97275" y="36858"/>
                  <a:pt x="97275" y="36858"/>
                  <a:pt x="97275" y="36858"/>
                </a:cubicBezTo>
                <a:cubicBezTo>
                  <a:pt x="118405" y="59057"/>
                  <a:pt x="118405" y="59057"/>
                  <a:pt x="118405" y="59057"/>
                </a:cubicBezTo>
                <a:lnTo>
                  <a:pt x="118405" y="59057"/>
                </a:lnTo>
                <a:cubicBezTo>
                  <a:pt x="119800" y="60523"/>
                  <a:pt x="119800" y="62198"/>
                  <a:pt x="119800" y="63664"/>
                </a:cubicBezTo>
                <a:close/>
                <a:moveTo>
                  <a:pt x="108438" y="72460"/>
                </a:moveTo>
                <a:lnTo>
                  <a:pt x="108438" y="72460"/>
                </a:lnTo>
                <a:cubicBezTo>
                  <a:pt x="108438" y="90261"/>
                  <a:pt x="108438" y="90261"/>
                  <a:pt x="108438" y="90261"/>
                </a:cubicBezTo>
                <a:cubicBezTo>
                  <a:pt x="108438" y="99057"/>
                  <a:pt x="108438" y="99057"/>
                  <a:pt x="108438" y="99057"/>
                </a:cubicBezTo>
                <a:cubicBezTo>
                  <a:pt x="108438" y="113926"/>
                  <a:pt x="108438" y="113926"/>
                  <a:pt x="108438" y="113926"/>
                </a:cubicBezTo>
                <a:cubicBezTo>
                  <a:pt x="108438" y="118324"/>
                  <a:pt x="107043" y="119790"/>
                  <a:pt x="102857" y="119790"/>
                </a:cubicBezTo>
                <a:cubicBezTo>
                  <a:pt x="91694" y="119790"/>
                  <a:pt x="91694" y="119790"/>
                  <a:pt x="91694" y="119790"/>
                </a:cubicBezTo>
                <a:cubicBezTo>
                  <a:pt x="91694" y="72460"/>
                  <a:pt x="91694" y="72460"/>
                  <a:pt x="91694" y="72460"/>
                </a:cubicBezTo>
                <a:cubicBezTo>
                  <a:pt x="69169" y="72460"/>
                  <a:pt x="69169" y="72460"/>
                  <a:pt x="69169" y="72460"/>
                </a:cubicBezTo>
                <a:cubicBezTo>
                  <a:pt x="69169" y="119790"/>
                  <a:pt x="69169" y="119790"/>
                  <a:pt x="69169" y="119790"/>
                </a:cubicBezTo>
                <a:cubicBezTo>
                  <a:pt x="16943" y="119790"/>
                  <a:pt x="16943" y="119790"/>
                  <a:pt x="16943" y="119790"/>
                </a:cubicBezTo>
                <a:cubicBezTo>
                  <a:pt x="14152" y="119790"/>
                  <a:pt x="11362" y="118324"/>
                  <a:pt x="11362" y="113926"/>
                </a:cubicBezTo>
                <a:cubicBezTo>
                  <a:pt x="11362" y="99057"/>
                  <a:pt x="11362" y="99057"/>
                  <a:pt x="11362" y="99057"/>
                </a:cubicBezTo>
                <a:cubicBezTo>
                  <a:pt x="11362" y="90261"/>
                  <a:pt x="11362" y="90261"/>
                  <a:pt x="11362" y="90261"/>
                </a:cubicBezTo>
                <a:cubicBezTo>
                  <a:pt x="11362" y="72460"/>
                  <a:pt x="11362" y="72460"/>
                  <a:pt x="11362" y="72460"/>
                </a:cubicBezTo>
                <a:cubicBezTo>
                  <a:pt x="60598" y="22198"/>
                  <a:pt x="60598" y="22198"/>
                  <a:pt x="60598" y="22198"/>
                </a:cubicBezTo>
                <a:lnTo>
                  <a:pt x="108438" y="72460"/>
                </a:lnTo>
                <a:close/>
                <a:moveTo>
                  <a:pt x="50830" y="72460"/>
                </a:moveTo>
                <a:lnTo>
                  <a:pt x="50830" y="72460"/>
                </a:lnTo>
                <a:cubicBezTo>
                  <a:pt x="28305" y="72460"/>
                  <a:pt x="28305" y="72460"/>
                  <a:pt x="28305" y="72460"/>
                </a:cubicBezTo>
                <a:cubicBezTo>
                  <a:pt x="28305" y="96125"/>
                  <a:pt x="28305" y="96125"/>
                  <a:pt x="28305" y="96125"/>
                </a:cubicBezTo>
                <a:cubicBezTo>
                  <a:pt x="50830" y="96125"/>
                  <a:pt x="50830" y="96125"/>
                  <a:pt x="50830" y="96125"/>
                </a:cubicBezTo>
                <a:lnTo>
                  <a:pt x="50830" y="72460"/>
                </a:lnTo>
                <a:close/>
              </a:path>
            </a:pathLst>
          </a:custGeom>
          <a:solidFill>
            <a:schemeClr val="bg1"/>
          </a:solidFill>
          <a:ln>
            <a:noFill/>
          </a:ln>
        </p:spPr>
        <p:txBody>
          <a:bodyPr lIns="45713" tIns="22850" rIns="45713" bIns="22850" anchor="ctr" anchorCtr="0">
            <a:noAutofit/>
          </a:bodyPr>
          <a:lstStyle/>
          <a:p>
            <a:endParaRPr lang="en-US" sz="900">
              <a:solidFill>
                <a:schemeClr val="bg2">
                  <a:lumMod val="50000"/>
                </a:schemeClr>
              </a:solidFill>
              <a:sym typeface="Lato"/>
            </a:endParaRPr>
          </a:p>
        </p:txBody>
      </p:sp>
      <p:sp>
        <p:nvSpPr>
          <p:cNvPr id="65" name="Shape 3810"/>
          <p:cNvSpPr/>
          <p:nvPr/>
        </p:nvSpPr>
        <p:spPr>
          <a:xfrm>
            <a:off x="8030137" y="1510658"/>
            <a:ext cx="172652" cy="151268"/>
          </a:xfrm>
          <a:custGeom>
            <a:avLst/>
            <a:gdLst/>
            <a:ahLst/>
            <a:cxnLst/>
            <a:rect l="0" t="0" r="0" b="0"/>
            <a:pathLst>
              <a:path w="120000" h="120000" extrusionOk="0">
                <a:moveTo>
                  <a:pt x="117009" y="65310"/>
                </a:moveTo>
                <a:lnTo>
                  <a:pt x="117009" y="65310"/>
                </a:lnTo>
                <a:lnTo>
                  <a:pt x="117009" y="65310"/>
                </a:lnTo>
                <a:cubicBezTo>
                  <a:pt x="61993" y="91073"/>
                  <a:pt x="61993" y="91073"/>
                  <a:pt x="61993" y="91073"/>
                </a:cubicBezTo>
                <a:lnTo>
                  <a:pt x="61993" y="91073"/>
                </a:lnTo>
                <a:lnTo>
                  <a:pt x="61993" y="91073"/>
                </a:lnTo>
                <a:lnTo>
                  <a:pt x="61993" y="91073"/>
                </a:lnTo>
                <a:cubicBezTo>
                  <a:pt x="61993" y="92655"/>
                  <a:pt x="60598" y="92655"/>
                  <a:pt x="60598" y="92655"/>
                </a:cubicBezTo>
                <a:cubicBezTo>
                  <a:pt x="59202" y="92655"/>
                  <a:pt x="59202" y="92655"/>
                  <a:pt x="57807" y="91073"/>
                </a:cubicBezTo>
                <a:lnTo>
                  <a:pt x="57807" y="91073"/>
                </a:lnTo>
                <a:lnTo>
                  <a:pt x="57807" y="91073"/>
                </a:lnTo>
                <a:lnTo>
                  <a:pt x="57807" y="91073"/>
                </a:lnTo>
                <a:cubicBezTo>
                  <a:pt x="2990" y="65310"/>
                  <a:pt x="2990" y="65310"/>
                  <a:pt x="2990" y="65310"/>
                </a:cubicBezTo>
                <a:lnTo>
                  <a:pt x="2990" y="65310"/>
                </a:lnTo>
                <a:cubicBezTo>
                  <a:pt x="1395" y="65310"/>
                  <a:pt x="0" y="62146"/>
                  <a:pt x="0" y="60564"/>
                </a:cubicBezTo>
                <a:cubicBezTo>
                  <a:pt x="0" y="55819"/>
                  <a:pt x="2990" y="54237"/>
                  <a:pt x="5780" y="54237"/>
                </a:cubicBezTo>
                <a:cubicBezTo>
                  <a:pt x="7176" y="54237"/>
                  <a:pt x="7176" y="54237"/>
                  <a:pt x="8571" y="54237"/>
                </a:cubicBezTo>
                <a:lnTo>
                  <a:pt x="8571" y="54237"/>
                </a:lnTo>
                <a:lnTo>
                  <a:pt x="8571" y="54237"/>
                </a:lnTo>
                <a:lnTo>
                  <a:pt x="8571" y="54237"/>
                </a:lnTo>
                <a:cubicBezTo>
                  <a:pt x="60598" y="78192"/>
                  <a:pt x="60598" y="78192"/>
                  <a:pt x="60598" y="78192"/>
                </a:cubicBezTo>
                <a:cubicBezTo>
                  <a:pt x="112823" y="54237"/>
                  <a:pt x="112823" y="54237"/>
                  <a:pt x="112823" y="54237"/>
                </a:cubicBezTo>
                <a:lnTo>
                  <a:pt x="112823" y="54237"/>
                </a:lnTo>
                <a:lnTo>
                  <a:pt x="112823" y="54237"/>
                </a:lnTo>
                <a:lnTo>
                  <a:pt x="112823" y="54237"/>
                </a:lnTo>
                <a:lnTo>
                  <a:pt x="114219" y="54237"/>
                </a:lnTo>
                <a:cubicBezTo>
                  <a:pt x="118405" y="54237"/>
                  <a:pt x="119800" y="55819"/>
                  <a:pt x="119800" y="60564"/>
                </a:cubicBezTo>
                <a:cubicBezTo>
                  <a:pt x="119800" y="62146"/>
                  <a:pt x="118405" y="65310"/>
                  <a:pt x="117009" y="65310"/>
                </a:cubicBezTo>
                <a:close/>
                <a:moveTo>
                  <a:pt x="117009" y="38192"/>
                </a:moveTo>
                <a:lnTo>
                  <a:pt x="117009" y="38192"/>
                </a:lnTo>
                <a:lnTo>
                  <a:pt x="117009" y="38192"/>
                </a:lnTo>
                <a:cubicBezTo>
                  <a:pt x="61993" y="63728"/>
                  <a:pt x="61993" y="63728"/>
                  <a:pt x="61993" y="63728"/>
                </a:cubicBezTo>
                <a:lnTo>
                  <a:pt x="61993" y="63728"/>
                </a:lnTo>
                <a:lnTo>
                  <a:pt x="61993" y="63728"/>
                </a:lnTo>
                <a:lnTo>
                  <a:pt x="61993" y="63728"/>
                </a:lnTo>
                <a:lnTo>
                  <a:pt x="60598" y="63728"/>
                </a:lnTo>
                <a:cubicBezTo>
                  <a:pt x="59202" y="63728"/>
                  <a:pt x="59202" y="63728"/>
                  <a:pt x="57807" y="63728"/>
                </a:cubicBezTo>
                <a:lnTo>
                  <a:pt x="57807" y="63728"/>
                </a:lnTo>
                <a:lnTo>
                  <a:pt x="57807" y="63728"/>
                </a:lnTo>
                <a:lnTo>
                  <a:pt x="57807" y="63728"/>
                </a:lnTo>
                <a:cubicBezTo>
                  <a:pt x="2990" y="38192"/>
                  <a:pt x="2990" y="38192"/>
                  <a:pt x="2990" y="38192"/>
                </a:cubicBezTo>
                <a:lnTo>
                  <a:pt x="2990" y="38192"/>
                </a:lnTo>
                <a:cubicBezTo>
                  <a:pt x="1395" y="36610"/>
                  <a:pt x="0" y="35028"/>
                  <a:pt x="0" y="31864"/>
                </a:cubicBezTo>
                <a:cubicBezTo>
                  <a:pt x="0" y="30282"/>
                  <a:pt x="1395" y="27118"/>
                  <a:pt x="2990" y="27118"/>
                </a:cubicBezTo>
                <a:lnTo>
                  <a:pt x="2990" y="27118"/>
                </a:lnTo>
                <a:cubicBezTo>
                  <a:pt x="57807" y="1581"/>
                  <a:pt x="57807" y="1581"/>
                  <a:pt x="57807" y="1581"/>
                </a:cubicBezTo>
                <a:lnTo>
                  <a:pt x="57807" y="1581"/>
                </a:lnTo>
                <a:lnTo>
                  <a:pt x="57807" y="1581"/>
                </a:lnTo>
                <a:lnTo>
                  <a:pt x="57807" y="1581"/>
                </a:lnTo>
                <a:cubicBezTo>
                  <a:pt x="59202" y="0"/>
                  <a:pt x="59202" y="0"/>
                  <a:pt x="60598" y="0"/>
                </a:cubicBezTo>
                <a:cubicBezTo>
                  <a:pt x="60598" y="0"/>
                  <a:pt x="61993" y="0"/>
                  <a:pt x="61993" y="1581"/>
                </a:cubicBezTo>
                <a:lnTo>
                  <a:pt x="61993" y="1581"/>
                </a:lnTo>
                <a:lnTo>
                  <a:pt x="61993" y="1581"/>
                </a:lnTo>
                <a:lnTo>
                  <a:pt x="61993" y="1581"/>
                </a:lnTo>
                <a:cubicBezTo>
                  <a:pt x="117009" y="27118"/>
                  <a:pt x="117009" y="27118"/>
                  <a:pt x="117009" y="27118"/>
                </a:cubicBezTo>
                <a:lnTo>
                  <a:pt x="117009" y="27118"/>
                </a:lnTo>
                <a:cubicBezTo>
                  <a:pt x="118405" y="27118"/>
                  <a:pt x="119800" y="30282"/>
                  <a:pt x="119800" y="31864"/>
                </a:cubicBezTo>
                <a:cubicBezTo>
                  <a:pt x="119800" y="35028"/>
                  <a:pt x="118405" y="36610"/>
                  <a:pt x="117009" y="38192"/>
                </a:cubicBezTo>
                <a:close/>
                <a:moveTo>
                  <a:pt x="5780" y="81355"/>
                </a:moveTo>
                <a:lnTo>
                  <a:pt x="5780" y="81355"/>
                </a:lnTo>
                <a:cubicBezTo>
                  <a:pt x="7176" y="81355"/>
                  <a:pt x="7176" y="81355"/>
                  <a:pt x="8571" y="81355"/>
                </a:cubicBezTo>
                <a:lnTo>
                  <a:pt x="8571" y="81355"/>
                </a:lnTo>
                <a:lnTo>
                  <a:pt x="8571" y="81355"/>
                </a:lnTo>
                <a:lnTo>
                  <a:pt x="8571" y="81355"/>
                </a:lnTo>
                <a:cubicBezTo>
                  <a:pt x="60598" y="106892"/>
                  <a:pt x="60598" y="106892"/>
                  <a:pt x="60598" y="106892"/>
                </a:cubicBezTo>
                <a:cubicBezTo>
                  <a:pt x="112823" y="81355"/>
                  <a:pt x="112823" y="81355"/>
                  <a:pt x="112823" y="81355"/>
                </a:cubicBezTo>
                <a:lnTo>
                  <a:pt x="112823" y="81355"/>
                </a:lnTo>
                <a:lnTo>
                  <a:pt x="112823" y="81355"/>
                </a:lnTo>
                <a:lnTo>
                  <a:pt x="112823" y="81355"/>
                </a:lnTo>
                <a:lnTo>
                  <a:pt x="114219" y="81355"/>
                </a:lnTo>
                <a:cubicBezTo>
                  <a:pt x="118405" y="81355"/>
                  <a:pt x="119800" y="84519"/>
                  <a:pt x="119800" y="87683"/>
                </a:cubicBezTo>
                <a:cubicBezTo>
                  <a:pt x="119800" y="91073"/>
                  <a:pt x="118405" y="92655"/>
                  <a:pt x="117009" y="94237"/>
                </a:cubicBezTo>
                <a:lnTo>
                  <a:pt x="117009" y="94237"/>
                </a:lnTo>
                <a:cubicBezTo>
                  <a:pt x="61993" y="119774"/>
                  <a:pt x="61993" y="119774"/>
                  <a:pt x="61993" y="119774"/>
                </a:cubicBezTo>
                <a:lnTo>
                  <a:pt x="61993" y="119774"/>
                </a:lnTo>
                <a:lnTo>
                  <a:pt x="61993" y="119774"/>
                </a:lnTo>
                <a:lnTo>
                  <a:pt x="61993" y="119774"/>
                </a:lnTo>
                <a:lnTo>
                  <a:pt x="60598" y="119774"/>
                </a:lnTo>
                <a:cubicBezTo>
                  <a:pt x="59202" y="119774"/>
                  <a:pt x="59202" y="119774"/>
                  <a:pt x="57807" y="119774"/>
                </a:cubicBezTo>
                <a:lnTo>
                  <a:pt x="57807" y="119774"/>
                </a:lnTo>
                <a:lnTo>
                  <a:pt x="57807" y="119774"/>
                </a:lnTo>
                <a:lnTo>
                  <a:pt x="57807" y="119774"/>
                </a:lnTo>
                <a:cubicBezTo>
                  <a:pt x="2990" y="94237"/>
                  <a:pt x="2990" y="94237"/>
                  <a:pt x="2990" y="94237"/>
                </a:cubicBezTo>
                <a:lnTo>
                  <a:pt x="2990" y="94237"/>
                </a:lnTo>
                <a:cubicBezTo>
                  <a:pt x="1395" y="92655"/>
                  <a:pt x="0" y="91073"/>
                  <a:pt x="0" y="87683"/>
                </a:cubicBezTo>
                <a:cubicBezTo>
                  <a:pt x="0" y="84519"/>
                  <a:pt x="2990" y="81355"/>
                  <a:pt x="5780" y="81355"/>
                </a:cubicBezTo>
                <a:close/>
              </a:path>
            </a:pathLst>
          </a:custGeom>
          <a:solidFill>
            <a:schemeClr val="tx1"/>
          </a:solidFill>
          <a:ln>
            <a:noFill/>
          </a:ln>
        </p:spPr>
        <p:txBody>
          <a:bodyPr lIns="45713" tIns="22850" rIns="45713" bIns="22850" anchor="ctr" anchorCtr="0">
            <a:noAutofit/>
          </a:bodyPr>
          <a:lstStyle/>
          <a:p>
            <a:endParaRPr lang="en-US" sz="900">
              <a:latin typeface="Century Gothic" panose="020B0502020202020204" pitchFamily="34" charset="0"/>
              <a:sym typeface="Lato"/>
            </a:endParaRPr>
          </a:p>
        </p:txBody>
      </p:sp>
      <p:sp>
        <p:nvSpPr>
          <p:cNvPr id="66" name="Shape 3850"/>
          <p:cNvSpPr/>
          <p:nvPr/>
        </p:nvSpPr>
        <p:spPr>
          <a:xfrm>
            <a:off x="8046519" y="2698503"/>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solidFill>
            <a:schemeClr val="tx1"/>
          </a:solidFill>
          <a:ln>
            <a:noFill/>
          </a:ln>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67" name="Ellipse 66"/>
          <p:cNvSpPr/>
          <p:nvPr/>
        </p:nvSpPr>
        <p:spPr>
          <a:xfrm>
            <a:off x="7908911" y="3744218"/>
            <a:ext cx="415102" cy="415102"/>
          </a:xfrm>
          <a:prstGeom prst="ellipse">
            <a:avLst/>
          </a:prstGeom>
          <a:solidFill>
            <a:schemeClr val="bg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Century Gothic" panose="020B0502020202020204" pitchFamily="34" charset="0"/>
            </a:endParaRPr>
          </a:p>
        </p:txBody>
      </p:sp>
      <p:sp>
        <p:nvSpPr>
          <p:cNvPr id="68" name="Shape 3850"/>
          <p:cNvSpPr/>
          <p:nvPr/>
        </p:nvSpPr>
        <p:spPr>
          <a:xfrm>
            <a:off x="8046519" y="3866052"/>
            <a:ext cx="139886" cy="171437"/>
          </a:xfrm>
          <a:custGeom>
            <a:avLst/>
            <a:gdLst/>
            <a:ahLst/>
            <a:cxnLst/>
            <a:rect l="0" t="0" r="0" b="0"/>
            <a:pathLst>
              <a:path w="120000" h="120000" extrusionOk="0">
                <a:moveTo>
                  <a:pt x="112868" y="119800"/>
                </a:moveTo>
                <a:lnTo>
                  <a:pt x="112868" y="119800"/>
                </a:lnTo>
                <a:cubicBezTo>
                  <a:pt x="6885" y="119800"/>
                  <a:pt x="6885" y="119800"/>
                  <a:pt x="6885" y="119800"/>
                </a:cubicBezTo>
                <a:cubicBezTo>
                  <a:pt x="1721" y="119800"/>
                  <a:pt x="0" y="117004"/>
                  <a:pt x="0" y="114209"/>
                </a:cubicBezTo>
                <a:cubicBezTo>
                  <a:pt x="0" y="64891"/>
                  <a:pt x="0" y="64891"/>
                  <a:pt x="0" y="64891"/>
                </a:cubicBezTo>
                <a:cubicBezTo>
                  <a:pt x="0" y="62096"/>
                  <a:pt x="1721" y="59101"/>
                  <a:pt x="6885" y="59101"/>
                </a:cubicBezTo>
                <a:cubicBezTo>
                  <a:pt x="17213" y="59101"/>
                  <a:pt x="17213" y="59101"/>
                  <a:pt x="17213" y="59101"/>
                </a:cubicBezTo>
                <a:cubicBezTo>
                  <a:pt x="17213" y="33743"/>
                  <a:pt x="17213" y="33743"/>
                  <a:pt x="17213" y="33743"/>
                </a:cubicBezTo>
                <a:cubicBezTo>
                  <a:pt x="17213" y="13976"/>
                  <a:pt x="36393" y="0"/>
                  <a:pt x="59016" y="0"/>
                </a:cubicBezTo>
                <a:cubicBezTo>
                  <a:pt x="83360" y="0"/>
                  <a:pt x="100573" y="13976"/>
                  <a:pt x="100573" y="33743"/>
                </a:cubicBezTo>
                <a:cubicBezTo>
                  <a:pt x="100573" y="36539"/>
                  <a:pt x="98852" y="39534"/>
                  <a:pt x="93688" y="39534"/>
                </a:cubicBezTo>
                <a:cubicBezTo>
                  <a:pt x="90245" y="39534"/>
                  <a:pt x="86803" y="36539"/>
                  <a:pt x="86803" y="33743"/>
                </a:cubicBezTo>
                <a:cubicBezTo>
                  <a:pt x="86803" y="21164"/>
                  <a:pt x="74754" y="11181"/>
                  <a:pt x="59016" y="11181"/>
                </a:cubicBezTo>
                <a:cubicBezTo>
                  <a:pt x="43278" y="11181"/>
                  <a:pt x="31229" y="21164"/>
                  <a:pt x="31229" y="33743"/>
                </a:cubicBezTo>
                <a:cubicBezTo>
                  <a:pt x="31229" y="59101"/>
                  <a:pt x="31229" y="59101"/>
                  <a:pt x="31229" y="59101"/>
                </a:cubicBezTo>
                <a:cubicBezTo>
                  <a:pt x="86803" y="59101"/>
                  <a:pt x="86803" y="59101"/>
                  <a:pt x="86803" y="59101"/>
                </a:cubicBezTo>
                <a:cubicBezTo>
                  <a:pt x="100573" y="59101"/>
                  <a:pt x="100573" y="59101"/>
                  <a:pt x="100573" y="59101"/>
                </a:cubicBezTo>
                <a:cubicBezTo>
                  <a:pt x="112868" y="59101"/>
                  <a:pt x="112868" y="59101"/>
                  <a:pt x="112868" y="59101"/>
                </a:cubicBezTo>
                <a:cubicBezTo>
                  <a:pt x="116311" y="59101"/>
                  <a:pt x="119754" y="62096"/>
                  <a:pt x="119754" y="64891"/>
                </a:cubicBezTo>
                <a:cubicBezTo>
                  <a:pt x="119754" y="114209"/>
                  <a:pt x="119754" y="114209"/>
                  <a:pt x="119754" y="114209"/>
                </a:cubicBezTo>
                <a:cubicBezTo>
                  <a:pt x="119754" y="117004"/>
                  <a:pt x="116311" y="119800"/>
                  <a:pt x="112868" y="119800"/>
                </a:cubicBezTo>
                <a:close/>
                <a:moveTo>
                  <a:pt x="59016" y="70482"/>
                </a:moveTo>
                <a:lnTo>
                  <a:pt x="59016" y="70482"/>
                </a:lnTo>
                <a:cubicBezTo>
                  <a:pt x="52131" y="70482"/>
                  <a:pt x="45000" y="76073"/>
                  <a:pt x="45000" y="81863"/>
                </a:cubicBezTo>
                <a:cubicBezTo>
                  <a:pt x="45000" y="86056"/>
                  <a:pt x="48688" y="90249"/>
                  <a:pt x="52131" y="91647"/>
                </a:cubicBezTo>
                <a:cubicBezTo>
                  <a:pt x="52131" y="103028"/>
                  <a:pt x="52131" y="103028"/>
                  <a:pt x="52131" y="103028"/>
                </a:cubicBezTo>
                <a:cubicBezTo>
                  <a:pt x="52131" y="105823"/>
                  <a:pt x="55573" y="108618"/>
                  <a:pt x="59016" y="108618"/>
                </a:cubicBezTo>
                <a:cubicBezTo>
                  <a:pt x="64180" y="108618"/>
                  <a:pt x="65901" y="105823"/>
                  <a:pt x="65901" y="103028"/>
                </a:cubicBezTo>
                <a:cubicBezTo>
                  <a:pt x="65901" y="91647"/>
                  <a:pt x="65901" y="91647"/>
                  <a:pt x="65901" y="91647"/>
                </a:cubicBezTo>
                <a:cubicBezTo>
                  <a:pt x="71065" y="90249"/>
                  <a:pt x="72786" y="86056"/>
                  <a:pt x="72786" y="81863"/>
                </a:cubicBezTo>
                <a:cubicBezTo>
                  <a:pt x="72786" y="76073"/>
                  <a:pt x="67622" y="70482"/>
                  <a:pt x="59016" y="70482"/>
                </a:cubicBezTo>
                <a:close/>
              </a:path>
            </a:pathLst>
          </a:custGeom>
          <a:solidFill>
            <a:schemeClr val="tx1"/>
          </a:solidFill>
          <a:ln>
            <a:noFill/>
          </a:ln>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69" name="Textfeld 68"/>
          <p:cNvSpPr txBox="1"/>
          <p:nvPr/>
        </p:nvSpPr>
        <p:spPr>
          <a:xfrm>
            <a:off x="5211039" y="3049232"/>
            <a:ext cx="2434670" cy="760978"/>
          </a:xfrm>
          <a:prstGeom prst="rect">
            <a:avLst/>
          </a:prstGeom>
          <a:noFill/>
        </p:spPr>
        <p:txBody>
          <a:bodyPr wrap="square" rtlCol="0">
            <a:spAutoFit/>
          </a:bodyPr>
          <a:lstStyle/>
          <a:p>
            <a:pPr algn="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 et.</a:t>
            </a:r>
          </a:p>
        </p:txBody>
      </p:sp>
      <p:sp>
        <p:nvSpPr>
          <p:cNvPr id="70" name="Textfeld 69"/>
          <p:cNvSpPr txBox="1"/>
          <p:nvPr/>
        </p:nvSpPr>
        <p:spPr>
          <a:xfrm>
            <a:off x="8583763" y="1791827"/>
            <a:ext cx="2434670" cy="530145"/>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71" name="Shape 616"/>
          <p:cNvSpPr/>
          <p:nvPr/>
        </p:nvSpPr>
        <p:spPr>
          <a:xfrm>
            <a:off x="6129567" y="1452484"/>
            <a:ext cx="1544576" cy="400091"/>
          </a:xfrm>
          <a:prstGeom prst="rect">
            <a:avLst/>
          </a:prstGeom>
          <a:noFill/>
          <a:ln>
            <a:noFill/>
          </a:ln>
        </p:spPr>
        <p:txBody>
          <a:bodyPr lIns="91412" tIns="45700" rIns="91412" bIns="45700" anchor="t" anchorCtr="0">
            <a:noAutofit/>
          </a:bodyPr>
          <a:lstStyle/>
          <a:p>
            <a:pPr algn="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2012</a:t>
            </a:r>
          </a:p>
        </p:txBody>
      </p:sp>
      <p:sp>
        <p:nvSpPr>
          <p:cNvPr id="72" name="Shape 616"/>
          <p:cNvSpPr/>
          <p:nvPr/>
        </p:nvSpPr>
        <p:spPr>
          <a:xfrm>
            <a:off x="8582535" y="2665423"/>
            <a:ext cx="1544576" cy="400091"/>
          </a:xfrm>
          <a:prstGeom prst="rect">
            <a:avLst/>
          </a:prstGeom>
          <a:noFill/>
          <a:ln>
            <a:noFill/>
          </a:ln>
        </p:spPr>
        <p:txBody>
          <a:bodyPr lIns="91412" tIns="45700" rIns="91412" bIns="45700" anchor="t" anchorCtr="0">
            <a:noAutofit/>
          </a:bodyPr>
          <a:lstStyle/>
          <a:p>
            <a:pP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2013</a:t>
            </a:r>
          </a:p>
        </p:txBody>
      </p:sp>
      <p:sp>
        <p:nvSpPr>
          <p:cNvPr id="73" name="Shape 616"/>
          <p:cNvSpPr/>
          <p:nvPr/>
        </p:nvSpPr>
        <p:spPr>
          <a:xfrm>
            <a:off x="6129567" y="3827929"/>
            <a:ext cx="1544576" cy="400091"/>
          </a:xfrm>
          <a:prstGeom prst="rect">
            <a:avLst/>
          </a:prstGeom>
          <a:noFill/>
          <a:ln>
            <a:noFill/>
          </a:ln>
        </p:spPr>
        <p:txBody>
          <a:bodyPr lIns="91412" tIns="45700" rIns="91412" bIns="45700" anchor="t" anchorCtr="0">
            <a:noAutofit/>
          </a:bodyPr>
          <a:lstStyle/>
          <a:p>
            <a:pPr algn="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2014</a:t>
            </a:r>
          </a:p>
        </p:txBody>
      </p:sp>
      <p:sp>
        <p:nvSpPr>
          <p:cNvPr id="74" name="Bogen 73"/>
          <p:cNvSpPr/>
          <p:nvPr/>
        </p:nvSpPr>
        <p:spPr>
          <a:xfrm rot="16200000">
            <a:off x="7899153" y="1354148"/>
            <a:ext cx="430228" cy="430228"/>
          </a:xfrm>
          <a:prstGeom prst="arc">
            <a:avLst>
              <a:gd name="adj1" fmla="val 3033088"/>
              <a:gd name="adj2" fmla="val 15880060"/>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900">
              <a:latin typeface="Century Gothic" panose="020B0502020202020204" pitchFamily="34" charset="0"/>
            </a:endParaRPr>
          </a:p>
        </p:txBody>
      </p:sp>
      <p:sp>
        <p:nvSpPr>
          <p:cNvPr id="75" name="Bogen 74"/>
          <p:cNvSpPr/>
          <p:nvPr/>
        </p:nvSpPr>
        <p:spPr>
          <a:xfrm rot="16200000">
            <a:off x="7899153" y="2548377"/>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900">
              <a:latin typeface="Century Gothic" panose="020B0502020202020204" pitchFamily="34" charset="0"/>
            </a:endParaRPr>
          </a:p>
        </p:txBody>
      </p:sp>
      <p:sp>
        <p:nvSpPr>
          <p:cNvPr id="76" name="Bogen 75"/>
          <p:cNvSpPr/>
          <p:nvPr/>
        </p:nvSpPr>
        <p:spPr>
          <a:xfrm rot="5400000">
            <a:off x="7899153" y="3740480"/>
            <a:ext cx="430228" cy="430228"/>
          </a:xfrm>
          <a:prstGeom prst="arc">
            <a:avLst>
              <a:gd name="adj1" fmla="val 7140447"/>
              <a:gd name="adj2" fmla="val 19099212"/>
            </a:avLst>
          </a:prstGeom>
          <a:ln w="3175">
            <a:solidFill>
              <a:schemeClr val="tx1"/>
            </a:solidFill>
            <a:round/>
            <a:headEnd type="oval"/>
            <a:tailEnd type="ova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900">
              <a:latin typeface="Century Gothic" panose="020B0502020202020204" pitchFamily="34" charset="0"/>
            </a:endParaRPr>
          </a:p>
        </p:txBody>
      </p:sp>
      <p:pic>
        <p:nvPicPr>
          <p:cNvPr id="40" name="Picture 39">
            <a:extLst>
              <a:ext uri="{FF2B5EF4-FFF2-40B4-BE49-F238E27FC236}">
                <a16:creationId xmlns:a16="http://schemas.microsoft.com/office/drawing/2014/main" id="{A741022C-4D2C-2A48-A1DE-1B236A79FA91}"/>
              </a:ext>
            </a:extLst>
          </p:cNvPr>
          <p:cNvPicPr>
            <a:picLocks noChangeAspect="1"/>
          </p:cNvPicPr>
          <p:nvPr/>
        </p:nvPicPr>
        <p:blipFill>
          <a:blip r:embed="rId4"/>
          <a:srcRect/>
          <a:stretch/>
        </p:blipFill>
        <p:spPr>
          <a:xfrm>
            <a:off x="407765" y="346571"/>
            <a:ext cx="297322" cy="339016"/>
          </a:xfrm>
          <a:prstGeom prst="rect">
            <a:avLst/>
          </a:prstGeom>
        </p:spPr>
      </p:pic>
      <p:cxnSp>
        <p:nvCxnSpPr>
          <p:cNvPr id="41" name="Gerader Verbinder 43">
            <a:extLst>
              <a:ext uri="{FF2B5EF4-FFF2-40B4-BE49-F238E27FC236}">
                <a16:creationId xmlns:a16="http://schemas.microsoft.com/office/drawing/2014/main" id="{A74802F2-8E38-5D42-B2A3-7DA94A1F0579}"/>
              </a:ext>
            </a:extLst>
          </p:cNvPr>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cxnSp>
        <p:nvCxnSpPr>
          <p:cNvPr id="42" name="Gerader Verbinder 35">
            <a:extLst>
              <a:ext uri="{FF2B5EF4-FFF2-40B4-BE49-F238E27FC236}">
                <a16:creationId xmlns:a16="http://schemas.microsoft.com/office/drawing/2014/main" id="{CB478527-93A0-6D40-A8BF-5D5C8128ED66}"/>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2082226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13" name="Gerader Verbinder 12"/>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25" name="Halber Rahmen 24"/>
          <p:cNvSpPr/>
          <p:nvPr/>
        </p:nvSpPr>
        <p:spPr>
          <a:xfrm rot="5400000">
            <a:off x="9325037"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26" name="Halber Rahmen 25"/>
          <p:cNvSpPr/>
          <p:nvPr/>
        </p:nvSpPr>
        <p:spPr>
          <a:xfrm rot="10800000">
            <a:off x="9325038"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12" name="Textfeld 11"/>
          <p:cNvSpPr txBox="1"/>
          <p:nvPr/>
        </p:nvSpPr>
        <p:spPr>
          <a:xfrm>
            <a:off x="6999184" y="3210434"/>
            <a:ext cx="1707545" cy="1222642"/>
          </a:xfrm>
          <a:prstGeom prst="rect">
            <a:avLst/>
          </a:prstGeom>
          <a:noFill/>
        </p:spPr>
        <p:txBody>
          <a:bodyPr wrap="square" rtlCol="0">
            <a:spAutoFit/>
          </a:bodyPr>
          <a:lstStyle/>
          <a:p>
            <a:pPr>
              <a:lnSpc>
                <a:spcPct val="150000"/>
              </a:lnSpc>
            </a:pPr>
            <a:r>
              <a:rPr lang="en-US" sz="1000" dirty="0">
                <a:latin typeface="Arial" panose="020B0604020202020204" pitchFamily="34" charset="0"/>
                <a:ea typeface="Aktiv Grotesk" panose="020B0504020202020204" pitchFamily="34" charset="0"/>
                <a:cs typeface="Arial" panose="020B0604020202020204" pitchFamily="34" charset="0"/>
              </a:rPr>
              <a:t>Lorem ipsum dolor sit </a:t>
            </a:r>
            <a:r>
              <a:rPr lang="en-US" sz="1000" dirty="0" err="1">
                <a:latin typeface="Arial" panose="020B0604020202020204" pitchFamily="34" charset="0"/>
                <a:ea typeface="Aktiv Grotesk" panose="020B0504020202020204" pitchFamily="34" charset="0"/>
                <a:cs typeface="Arial" panose="020B0604020202020204" pitchFamily="34" charset="0"/>
              </a:rPr>
              <a:t>amet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consetetur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sadipscing</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elitr</a:t>
            </a:r>
            <a:r>
              <a:rPr lang="en-US" sz="1000" dirty="0">
                <a:latin typeface="Arial" panose="020B0604020202020204" pitchFamily="34" charset="0"/>
                <a:ea typeface="Aktiv Grotesk" panose="020B0504020202020204" pitchFamily="34" charset="0"/>
                <a:cs typeface="Arial" panose="020B0604020202020204" pitchFamily="34" charset="0"/>
              </a:rPr>
              <a:t>, sed diam </a:t>
            </a:r>
            <a:r>
              <a:rPr lang="en-US" sz="1000" dirty="0" err="1">
                <a:latin typeface="Arial" panose="020B0604020202020204" pitchFamily="34" charset="0"/>
                <a:ea typeface="Aktiv Grotesk" panose="020B0504020202020204" pitchFamily="34" charset="0"/>
                <a:cs typeface="Arial" panose="020B0604020202020204" pitchFamily="34" charset="0"/>
              </a:rPr>
              <a:t>nonumy</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eirmod</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tempor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invidunt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ut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labore</a:t>
            </a:r>
            <a:r>
              <a:rPr lang="en-US" sz="1000" dirty="0">
                <a:latin typeface="Arial" panose="020B0604020202020204" pitchFamily="34" charset="0"/>
                <a:ea typeface="Aktiv Grotesk" panose="020B0504020202020204" pitchFamily="34" charset="0"/>
                <a:cs typeface="Arial" panose="020B0604020202020204" pitchFamily="34" charset="0"/>
              </a:rPr>
              <a:t> et.</a:t>
            </a:r>
          </a:p>
        </p:txBody>
      </p:sp>
      <p:sp>
        <p:nvSpPr>
          <p:cNvPr id="14" name="Textfeld 13"/>
          <p:cNvSpPr txBox="1"/>
          <p:nvPr/>
        </p:nvSpPr>
        <p:spPr>
          <a:xfrm>
            <a:off x="6969687" y="2330063"/>
            <a:ext cx="1737042" cy="86177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15" name="Textfeld 14"/>
          <p:cNvSpPr txBox="1"/>
          <p:nvPr/>
        </p:nvSpPr>
        <p:spPr>
          <a:xfrm>
            <a:off x="6980133" y="2065245"/>
            <a:ext cx="3848116" cy="246221"/>
          </a:xfrm>
          <a:prstGeom prst="rect">
            <a:avLst/>
          </a:prstGeom>
          <a:noFill/>
        </p:spPr>
        <p:txBody>
          <a:bodyPr wrap="square" rtlCol="0">
            <a:spAutoFit/>
          </a:bodyPr>
          <a:lstStyle/>
          <a:p>
            <a:r>
              <a:rPr lang="en-US" sz="1000">
                <a:solidFill>
                  <a:schemeClr val="accent3"/>
                </a:solidFill>
                <a:latin typeface="Arial" panose="020B0604020202020204" pitchFamily="34" charset="0"/>
                <a:ea typeface="Aktiv Grotesk" panose="020B0504020202020204" pitchFamily="34" charset="0"/>
                <a:cs typeface="Arial" panose="020B0604020202020204" pitchFamily="34" charset="0"/>
              </a:rPr>
              <a:t>RightNow Media</a:t>
            </a:r>
          </a:p>
        </p:txBody>
      </p:sp>
      <p:cxnSp>
        <p:nvCxnSpPr>
          <p:cNvPr id="21" name="Gerader Verbinder 20"/>
          <p:cNvCxnSpPr/>
          <p:nvPr/>
        </p:nvCxnSpPr>
        <p:spPr>
          <a:xfrm rot="5400000" flipV="1">
            <a:off x="4148391" y="1574007"/>
            <a:ext cx="0" cy="1715195"/>
          </a:xfrm>
          <a:prstGeom prst="line">
            <a:avLst/>
          </a:prstGeom>
          <a:ln>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22" name="Textfeld 21"/>
          <p:cNvSpPr txBox="1"/>
          <p:nvPr/>
        </p:nvSpPr>
        <p:spPr>
          <a:xfrm rot="5400000">
            <a:off x="1832516" y="2146097"/>
            <a:ext cx="1010377" cy="246221"/>
          </a:xfrm>
          <a:prstGeom prst="rect">
            <a:avLst/>
          </a:prstGeom>
          <a:noFill/>
        </p:spPr>
        <p:txBody>
          <a:bodyPr wrap="square" rtlCol="0">
            <a:spAutoFit/>
          </a:bodyPr>
          <a:lstStyle/>
          <a:p>
            <a:pPr algn="ctr"/>
            <a:r>
              <a:rPr lang="en-US" sz="1000">
                <a:latin typeface="Arial" panose="020B0604020202020204" pitchFamily="34" charset="0"/>
                <a:ea typeface="Aktiv Grotesk" panose="020B0504020202020204" pitchFamily="34" charset="0"/>
                <a:cs typeface="Arial" panose="020B0604020202020204" pitchFamily="34" charset="0"/>
              </a:rPr>
              <a:t>2014</a:t>
            </a:r>
          </a:p>
        </p:txBody>
      </p:sp>
      <p:sp>
        <p:nvSpPr>
          <p:cNvPr id="23" name="Rechteck 22"/>
          <p:cNvSpPr/>
          <p:nvPr/>
        </p:nvSpPr>
        <p:spPr>
          <a:xfrm rot="16200000">
            <a:off x="3447147" y="1105740"/>
            <a:ext cx="155719" cy="1968394"/>
          </a:xfrm>
          <a:prstGeom prst="rect">
            <a:avLst/>
          </a:prstGeom>
          <a:solidFill>
            <a:schemeClr val="tx1">
              <a:alpha val="40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24" name="Rechteck 23"/>
          <p:cNvSpPr/>
          <p:nvPr/>
        </p:nvSpPr>
        <p:spPr>
          <a:xfrm rot="16200000">
            <a:off x="3276336" y="1451914"/>
            <a:ext cx="155719" cy="1626772"/>
          </a:xfrm>
          <a:prstGeom prst="rect">
            <a:avLst/>
          </a:prstGeom>
          <a:solidFill>
            <a:schemeClr val="tx1">
              <a:alpha val="70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27" name="Rechteck 26"/>
          <p:cNvSpPr/>
          <p:nvPr/>
        </p:nvSpPr>
        <p:spPr>
          <a:xfrm rot="16200000">
            <a:off x="3202394" y="1701224"/>
            <a:ext cx="155719" cy="1478883"/>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28" name="Textfeld 27"/>
          <p:cNvSpPr txBox="1"/>
          <p:nvPr/>
        </p:nvSpPr>
        <p:spPr>
          <a:xfrm>
            <a:off x="5099588" y="2331577"/>
            <a:ext cx="627365" cy="246221"/>
          </a:xfrm>
          <a:prstGeom prst="rect">
            <a:avLst/>
          </a:prstGeom>
          <a:noFill/>
        </p:spPr>
        <p:txBody>
          <a:bodyPr wrap="square" rtlCol="0">
            <a:spAutoFit/>
          </a:bodyPr>
          <a:lstStyle/>
          <a:p>
            <a:pPr algn="ctr"/>
            <a:r>
              <a:rPr lang="en-US" sz="1000">
                <a:latin typeface="Arial" panose="020B0604020202020204" pitchFamily="34" charset="0"/>
                <a:ea typeface="Aktiv Grotesk" panose="020B0504020202020204" pitchFamily="34" charset="0"/>
                <a:cs typeface="Arial" panose="020B0604020202020204" pitchFamily="34" charset="0"/>
              </a:rPr>
              <a:t>56 %</a:t>
            </a:r>
          </a:p>
        </p:txBody>
      </p:sp>
      <p:cxnSp>
        <p:nvCxnSpPr>
          <p:cNvPr id="29" name="Gerader Verbinder 28"/>
          <p:cNvCxnSpPr/>
          <p:nvPr/>
        </p:nvCxnSpPr>
        <p:spPr>
          <a:xfrm rot="5400000" flipV="1">
            <a:off x="4148391" y="2763041"/>
            <a:ext cx="0" cy="1715195"/>
          </a:xfrm>
          <a:prstGeom prst="line">
            <a:avLst/>
          </a:prstGeom>
          <a:ln>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30" name="Textfeld 29"/>
          <p:cNvSpPr txBox="1"/>
          <p:nvPr/>
        </p:nvSpPr>
        <p:spPr>
          <a:xfrm rot="5400000">
            <a:off x="1832516" y="3323765"/>
            <a:ext cx="1010377" cy="246221"/>
          </a:xfrm>
          <a:prstGeom prst="rect">
            <a:avLst/>
          </a:prstGeom>
          <a:noFill/>
        </p:spPr>
        <p:txBody>
          <a:bodyPr wrap="square" rtlCol="0">
            <a:spAutoFit/>
          </a:bodyPr>
          <a:lstStyle/>
          <a:p>
            <a:pPr algn="ctr"/>
            <a:r>
              <a:rPr lang="en-US" sz="1000">
                <a:latin typeface="Arial" panose="020B0604020202020204" pitchFamily="34" charset="0"/>
                <a:ea typeface="Aktiv Grotesk" panose="020B0504020202020204" pitchFamily="34" charset="0"/>
                <a:cs typeface="Arial" panose="020B0604020202020204" pitchFamily="34" charset="0"/>
              </a:rPr>
              <a:t>2015</a:t>
            </a:r>
          </a:p>
        </p:txBody>
      </p:sp>
      <p:sp>
        <p:nvSpPr>
          <p:cNvPr id="31" name="Rechteck 30"/>
          <p:cNvSpPr/>
          <p:nvPr/>
        </p:nvSpPr>
        <p:spPr>
          <a:xfrm rot="16200000">
            <a:off x="3357675" y="2385161"/>
            <a:ext cx="155719" cy="1789449"/>
          </a:xfrm>
          <a:prstGeom prst="rect">
            <a:avLst/>
          </a:prstGeom>
          <a:solidFill>
            <a:schemeClr val="tx1">
              <a:alpha val="40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32" name="Rechteck 31"/>
          <p:cNvSpPr/>
          <p:nvPr/>
        </p:nvSpPr>
        <p:spPr>
          <a:xfrm rot="16200000">
            <a:off x="3276336" y="2639483"/>
            <a:ext cx="155719" cy="1626772"/>
          </a:xfrm>
          <a:prstGeom prst="rect">
            <a:avLst/>
          </a:prstGeom>
          <a:solidFill>
            <a:schemeClr val="tx1">
              <a:alpha val="70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33" name="Rechteck 32"/>
          <p:cNvSpPr/>
          <p:nvPr/>
        </p:nvSpPr>
        <p:spPr>
          <a:xfrm rot="16200000">
            <a:off x="3357675" y="2731127"/>
            <a:ext cx="155719" cy="1789449"/>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34" name="Textfeld 33"/>
          <p:cNvSpPr txBox="1"/>
          <p:nvPr/>
        </p:nvSpPr>
        <p:spPr>
          <a:xfrm>
            <a:off x="5099588" y="3520611"/>
            <a:ext cx="627365" cy="246221"/>
          </a:xfrm>
          <a:prstGeom prst="rect">
            <a:avLst/>
          </a:prstGeom>
          <a:noFill/>
        </p:spPr>
        <p:txBody>
          <a:bodyPr wrap="square" rtlCol="0">
            <a:spAutoFit/>
          </a:bodyPr>
          <a:lstStyle/>
          <a:p>
            <a:pPr algn="ctr"/>
            <a:r>
              <a:rPr lang="en-US" sz="1000">
                <a:latin typeface="Arial" panose="020B0604020202020204" pitchFamily="34" charset="0"/>
                <a:ea typeface="Aktiv Grotesk" panose="020B0504020202020204" pitchFamily="34" charset="0"/>
                <a:cs typeface="Arial" panose="020B0604020202020204" pitchFamily="34" charset="0"/>
              </a:rPr>
              <a:t>67 %</a:t>
            </a:r>
          </a:p>
        </p:txBody>
      </p:sp>
      <p:cxnSp>
        <p:nvCxnSpPr>
          <p:cNvPr id="35" name="Gerader Verbinder 34"/>
          <p:cNvCxnSpPr/>
          <p:nvPr/>
        </p:nvCxnSpPr>
        <p:spPr>
          <a:xfrm rot="5400000" flipV="1">
            <a:off x="4148391" y="3926319"/>
            <a:ext cx="0" cy="1715195"/>
          </a:xfrm>
          <a:prstGeom prst="line">
            <a:avLst/>
          </a:prstGeom>
          <a:ln>
            <a:solidFill>
              <a:schemeClr val="tx1"/>
            </a:solidFill>
            <a:prstDash val="solid"/>
          </a:ln>
        </p:spPr>
        <p:style>
          <a:lnRef idx="1">
            <a:schemeClr val="accent1"/>
          </a:lnRef>
          <a:fillRef idx="0">
            <a:schemeClr val="accent1"/>
          </a:fillRef>
          <a:effectRef idx="0">
            <a:schemeClr val="accent1"/>
          </a:effectRef>
          <a:fontRef idx="minor">
            <a:schemeClr val="tx1"/>
          </a:fontRef>
        </p:style>
      </p:cxnSp>
      <p:sp>
        <p:nvSpPr>
          <p:cNvPr id="36" name="Textfeld 35"/>
          <p:cNvSpPr txBox="1"/>
          <p:nvPr/>
        </p:nvSpPr>
        <p:spPr>
          <a:xfrm rot="5400000">
            <a:off x="1844439" y="4501432"/>
            <a:ext cx="1010377" cy="246221"/>
          </a:xfrm>
          <a:prstGeom prst="rect">
            <a:avLst/>
          </a:prstGeom>
          <a:noFill/>
        </p:spPr>
        <p:txBody>
          <a:bodyPr wrap="square" rtlCol="0">
            <a:spAutoFit/>
          </a:bodyPr>
          <a:lstStyle/>
          <a:p>
            <a:pPr algn="ctr"/>
            <a:r>
              <a:rPr lang="en-US" sz="1000">
                <a:latin typeface="Arial" panose="020B0604020202020204" pitchFamily="34" charset="0"/>
                <a:ea typeface="Aktiv Grotesk" panose="020B0504020202020204" pitchFamily="34" charset="0"/>
                <a:cs typeface="Arial" panose="020B0604020202020204" pitchFamily="34" charset="0"/>
              </a:rPr>
              <a:t>2016</a:t>
            </a:r>
          </a:p>
        </p:txBody>
      </p:sp>
      <p:sp>
        <p:nvSpPr>
          <p:cNvPr id="40" name="Rechteck 39"/>
          <p:cNvSpPr/>
          <p:nvPr/>
        </p:nvSpPr>
        <p:spPr>
          <a:xfrm rot="16200000">
            <a:off x="3276337" y="3636860"/>
            <a:ext cx="155719" cy="1626772"/>
          </a:xfrm>
          <a:prstGeom prst="rect">
            <a:avLst/>
          </a:prstGeom>
          <a:solidFill>
            <a:schemeClr val="tx1">
              <a:alpha val="40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41" name="Rechteck 40"/>
          <p:cNvSpPr/>
          <p:nvPr/>
        </p:nvSpPr>
        <p:spPr>
          <a:xfrm rot="16200000">
            <a:off x="3447147" y="3639033"/>
            <a:ext cx="155719" cy="1968394"/>
          </a:xfrm>
          <a:prstGeom prst="rect">
            <a:avLst/>
          </a:prstGeom>
          <a:solidFill>
            <a:schemeClr val="tx1">
              <a:alpha val="70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42" name="Rechteck 41"/>
          <p:cNvSpPr/>
          <p:nvPr/>
        </p:nvSpPr>
        <p:spPr>
          <a:xfrm rot="16200000">
            <a:off x="3545568" y="3713596"/>
            <a:ext cx="155719" cy="2165234"/>
          </a:xfrm>
          <a:prstGeom prst="rect">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latin typeface="+mj-lt"/>
            </a:endParaRPr>
          </a:p>
        </p:txBody>
      </p:sp>
      <p:sp>
        <p:nvSpPr>
          <p:cNvPr id="43" name="Textfeld 42"/>
          <p:cNvSpPr txBox="1"/>
          <p:nvPr/>
        </p:nvSpPr>
        <p:spPr>
          <a:xfrm>
            <a:off x="5099588" y="4683889"/>
            <a:ext cx="627365" cy="246221"/>
          </a:xfrm>
          <a:prstGeom prst="rect">
            <a:avLst/>
          </a:prstGeom>
          <a:noFill/>
        </p:spPr>
        <p:txBody>
          <a:bodyPr wrap="square" rtlCol="0">
            <a:spAutoFit/>
          </a:bodyPr>
          <a:lstStyle/>
          <a:p>
            <a:pPr algn="ctr"/>
            <a:r>
              <a:rPr lang="en-US" sz="1000">
                <a:latin typeface="Arial" panose="020B0604020202020204" pitchFamily="34" charset="0"/>
                <a:ea typeface="Aktiv Grotesk" panose="020B0504020202020204" pitchFamily="34" charset="0"/>
                <a:cs typeface="Arial" panose="020B0604020202020204" pitchFamily="34" charset="0"/>
              </a:rPr>
              <a:t>89 %</a:t>
            </a:r>
          </a:p>
        </p:txBody>
      </p:sp>
      <p:cxnSp>
        <p:nvCxnSpPr>
          <p:cNvPr id="44" name="Gerader Verbinder 35">
            <a:extLst>
              <a:ext uri="{FF2B5EF4-FFF2-40B4-BE49-F238E27FC236}">
                <a16:creationId xmlns:a16="http://schemas.microsoft.com/office/drawing/2014/main" id="{4517A47B-3FE2-6E4F-9B68-1D3D2D96A3D9}"/>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45" name="Picture 44">
            <a:extLst>
              <a:ext uri="{FF2B5EF4-FFF2-40B4-BE49-F238E27FC236}">
                <a16:creationId xmlns:a16="http://schemas.microsoft.com/office/drawing/2014/main" id="{7C5AB44A-4F80-D843-BCEE-CA1BD089983A}"/>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64695025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 name="Textfeld 23"/>
          <p:cNvSpPr txBox="1"/>
          <p:nvPr/>
        </p:nvSpPr>
        <p:spPr>
          <a:xfrm>
            <a:off x="2425409" y="3229155"/>
            <a:ext cx="1707545" cy="1222642"/>
          </a:xfrm>
          <a:prstGeom prst="rect">
            <a:avLst/>
          </a:prstGeom>
          <a:noFill/>
        </p:spPr>
        <p:txBody>
          <a:bodyPr wrap="square" rtlCol="0">
            <a:spAutoFit/>
          </a:bodyPr>
          <a:lstStyle/>
          <a:p>
            <a:pPr>
              <a:lnSpc>
                <a:spcPct val="150000"/>
              </a:lnSpc>
            </a:pPr>
            <a:r>
              <a:rPr lang="en-US" sz="1000" dirty="0">
                <a:latin typeface="Arial" panose="020B0604020202020204" pitchFamily="34" charset="0"/>
                <a:ea typeface="Aktiv Grotesk" panose="020B0504020202020204" pitchFamily="34" charset="0"/>
                <a:cs typeface="Arial" panose="020B0604020202020204" pitchFamily="34" charset="0"/>
              </a:rPr>
              <a:t>Lorem ipsum dolor sit </a:t>
            </a:r>
            <a:r>
              <a:rPr lang="en-US" sz="1000" dirty="0" err="1">
                <a:latin typeface="Arial" panose="020B0604020202020204" pitchFamily="34" charset="0"/>
                <a:ea typeface="Aktiv Grotesk" panose="020B0504020202020204" pitchFamily="34" charset="0"/>
                <a:cs typeface="Arial" panose="020B0604020202020204" pitchFamily="34" charset="0"/>
              </a:rPr>
              <a:t>amet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consetetur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sadipscing</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elitr</a:t>
            </a:r>
            <a:r>
              <a:rPr lang="en-US" sz="1000" dirty="0">
                <a:latin typeface="Arial" panose="020B0604020202020204" pitchFamily="34" charset="0"/>
                <a:ea typeface="Aktiv Grotesk" panose="020B0504020202020204" pitchFamily="34" charset="0"/>
                <a:cs typeface="Arial" panose="020B0604020202020204" pitchFamily="34" charset="0"/>
              </a:rPr>
              <a:t>, sed diam </a:t>
            </a:r>
            <a:r>
              <a:rPr lang="en-US" sz="1000" dirty="0" err="1">
                <a:latin typeface="Arial" panose="020B0604020202020204" pitchFamily="34" charset="0"/>
                <a:ea typeface="Aktiv Grotesk" panose="020B0504020202020204" pitchFamily="34" charset="0"/>
                <a:cs typeface="Arial" panose="020B0604020202020204" pitchFamily="34" charset="0"/>
              </a:rPr>
              <a:t>nonumy</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eirmod</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tempor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invidunt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ut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labore</a:t>
            </a:r>
            <a:r>
              <a:rPr lang="en-US" sz="1000" dirty="0">
                <a:latin typeface="Arial" panose="020B0604020202020204" pitchFamily="34" charset="0"/>
                <a:ea typeface="Aktiv Grotesk" panose="020B0504020202020204" pitchFamily="34" charset="0"/>
                <a:cs typeface="Arial" panose="020B0604020202020204" pitchFamily="34" charset="0"/>
              </a:rPr>
              <a:t> et.</a:t>
            </a:r>
          </a:p>
        </p:txBody>
      </p:sp>
      <p:sp>
        <p:nvSpPr>
          <p:cNvPr id="25" name="Textfeld 24"/>
          <p:cNvSpPr txBox="1"/>
          <p:nvPr/>
        </p:nvSpPr>
        <p:spPr>
          <a:xfrm>
            <a:off x="2395912" y="2399638"/>
            <a:ext cx="1737042" cy="86177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26" name="Textfeld 25"/>
          <p:cNvSpPr txBox="1"/>
          <p:nvPr/>
        </p:nvSpPr>
        <p:spPr>
          <a:xfrm>
            <a:off x="2406358" y="2065245"/>
            <a:ext cx="3848116" cy="246221"/>
          </a:xfrm>
          <a:prstGeom prst="rect">
            <a:avLst/>
          </a:prstGeom>
          <a:noFill/>
        </p:spPr>
        <p:txBody>
          <a:bodyPr wrap="square" rtlCol="0">
            <a:spAutoFit/>
          </a:bodyPr>
          <a:lstStyle/>
          <a:p>
            <a:r>
              <a:rPr lang="en-US" sz="1000">
                <a:solidFill>
                  <a:schemeClr val="accent3"/>
                </a:solidFill>
                <a:latin typeface="Arial" panose="020B0604020202020204" pitchFamily="34" charset="0"/>
                <a:ea typeface="Aktiv Grotesk" panose="020B0504020202020204" pitchFamily="34" charset="0"/>
                <a:cs typeface="Arial" panose="020B0604020202020204" pitchFamily="34" charset="0"/>
              </a:rPr>
              <a:t>RightNow Media</a:t>
            </a:r>
          </a:p>
        </p:txBody>
      </p:sp>
      <p:cxnSp>
        <p:nvCxnSpPr>
          <p:cNvPr id="13" name="Gerader Verbinder 12"/>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14" name="Halber Rahmen 13"/>
          <p:cNvSpPr/>
          <p:nvPr/>
        </p:nvSpPr>
        <p:spPr>
          <a:xfrm rot="5400000">
            <a:off x="4689261"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15" name="Halber Rahmen 14"/>
          <p:cNvSpPr/>
          <p:nvPr/>
        </p:nvSpPr>
        <p:spPr>
          <a:xfrm rot="10800000">
            <a:off x="4689262"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29" name="Freeform 5"/>
          <p:cNvSpPr>
            <a:spLocks/>
          </p:cNvSpPr>
          <p:nvPr/>
        </p:nvSpPr>
        <p:spPr bwMode="auto">
          <a:xfrm>
            <a:off x="8831505" y="2162812"/>
            <a:ext cx="873801" cy="1288068"/>
          </a:xfrm>
          <a:custGeom>
            <a:avLst/>
            <a:gdLst>
              <a:gd name="T0" fmla="*/ 6215 w 6215"/>
              <a:gd name="T1" fmla="*/ 9134 h 9163"/>
              <a:gd name="T2" fmla="*/ 6207 w 6215"/>
              <a:gd name="T3" fmla="*/ 8863 h 9163"/>
              <a:gd name="T4" fmla="*/ 6193 w 6215"/>
              <a:gd name="T5" fmla="*/ 8591 h 9163"/>
              <a:gd name="T6" fmla="*/ 6173 w 6215"/>
              <a:gd name="T7" fmla="*/ 8323 h 9163"/>
              <a:gd name="T8" fmla="*/ 6147 w 6215"/>
              <a:gd name="T9" fmla="*/ 8056 h 9163"/>
              <a:gd name="T10" fmla="*/ 6112 w 6215"/>
              <a:gd name="T11" fmla="*/ 7790 h 9163"/>
              <a:gd name="T12" fmla="*/ 6072 w 6215"/>
              <a:gd name="T13" fmla="*/ 7527 h 9163"/>
              <a:gd name="T14" fmla="*/ 6027 w 6215"/>
              <a:gd name="T15" fmla="*/ 7266 h 9163"/>
              <a:gd name="T16" fmla="*/ 5974 w 6215"/>
              <a:gd name="T17" fmla="*/ 7008 h 9163"/>
              <a:gd name="T18" fmla="*/ 5916 w 6215"/>
              <a:gd name="T19" fmla="*/ 6751 h 9163"/>
              <a:gd name="T20" fmla="*/ 5851 w 6215"/>
              <a:gd name="T21" fmla="*/ 6497 h 9163"/>
              <a:gd name="T22" fmla="*/ 5781 w 6215"/>
              <a:gd name="T23" fmla="*/ 6246 h 9163"/>
              <a:gd name="T24" fmla="*/ 5705 w 6215"/>
              <a:gd name="T25" fmla="*/ 5996 h 9163"/>
              <a:gd name="T26" fmla="*/ 5623 w 6215"/>
              <a:gd name="T27" fmla="*/ 5749 h 9163"/>
              <a:gd name="T28" fmla="*/ 5535 w 6215"/>
              <a:gd name="T29" fmla="*/ 5506 h 9163"/>
              <a:gd name="T30" fmla="*/ 5441 w 6215"/>
              <a:gd name="T31" fmla="*/ 5264 h 9163"/>
              <a:gd name="T32" fmla="*/ 5342 w 6215"/>
              <a:gd name="T33" fmla="*/ 5027 h 9163"/>
              <a:gd name="T34" fmla="*/ 5237 w 6215"/>
              <a:gd name="T35" fmla="*/ 4790 h 9163"/>
              <a:gd name="T36" fmla="*/ 5051 w 6215"/>
              <a:gd name="T37" fmla="*/ 4406 h 9163"/>
              <a:gd name="T38" fmla="*/ 4808 w 6215"/>
              <a:gd name="T39" fmla="*/ 3954 h 9163"/>
              <a:gd name="T40" fmla="*/ 4545 w 6215"/>
              <a:gd name="T41" fmla="*/ 3517 h 9163"/>
              <a:gd name="T42" fmla="*/ 4261 w 6215"/>
              <a:gd name="T43" fmla="*/ 3092 h 9163"/>
              <a:gd name="T44" fmla="*/ 3960 w 6215"/>
              <a:gd name="T45" fmla="*/ 2682 h 9163"/>
              <a:gd name="T46" fmla="*/ 3638 w 6215"/>
              <a:gd name="T47" fmla="*/ 2287 h 9163"/>
              <a:gd name="T48" fmla="*/ 3300 w 6215"/>
              <a:gd name="T49" fmla="*/ 1908 h 9163"/>
              <a:gd name="T50" fmla="*/ 2944 w 6215"/>
              <a:gd name="T51" fmla="*/ 1545 h 9163"/>
              <a:gd name="T52" fmla="*/ 2571 w 6215"/>
              <a:gd name="T53" fmla="*/ 1200 h 9163"/>
              <a:gd name="T54" fmla="*/ 2183 w 6215"/>
              <a:gd name="T55" fmla="*/ 872 h 9163"/>
              <a:gd name="T56" fmla="*/ 1779 w 6215"/>
              <a:gd name="T57" fmla="*/ 563 h 9163"/>
              <a:gd name="T58" fmla="*/ 1360 w 6215"/>
              <a:gd name="T59" fmla="*/ 272 h 9163"/>
              <a:gd name="T60" fmla="*/ 928 w 6215"/>
              <a:gd name="T61" fmla="*/ 0 h 9163"/>
              <a:gd name="T62" fmla="*/ 121 w 6215"/>
              <a:gd name="T63" fmla="*/ 1640 h 9163"/>
              <a:gd name="T64" fmla="*/ 477 w 6215"/>
              <a:gd name="T65" fmla="*/ 1871 h 9163"/>
              <a:gd name="T66" fmla="*/ 822 w 6215"/>
              <a:gd name="T67" fmla="*/ 2118 h 9163"/>
              <a:gd name="T68" fmla="*/ 1153 w 6215"/>
              <a:gd name="T69" fmla="*/ 2381 h 9163"/>
              <a:gd name="T70" fmla="*/ 1472 w 6215"/>
              <a:gd name="T71" fmla="*/ 2658 h 9163"/>
              <a:gd name="T72" fmla="*/ 1777 w 6215"/>
              <a:gd name="T73" fmla="*/ 2950 h 9163"/>
              <a:gd name="T74" fmla="*/ 2068 w 6215"/>
              <a:gd name="T75" fmla="*/ 3257 h 9163"/>
              <a:gd name="T76" fmla="*/ 2345 w 6215"/>
              <a:gd name="T77" fmla="*/ 3577 h 9163"/>
              <a:gd name="T78" fmla="*/ 2607 w 6215"/>
              <a:gd name="T79" fmla="*/ 3909 h 9163"/>
              <a:gd name="T80" fmla="*/ 2853 w 6215"/>
              <a:gd name="T81" fmla="*/ 4254 h 9163"/>
              <a:gd name="T82" fmla="*/ 3082 w 6215"/>
              <a:gd name="T83" fmla="*/ 4611 h 9163"/>
              <a:gd name="T84" fmla="*/ 3296 w 6215"/>
              <a:gd name="T85" fmla="*/ 4979 h 9163"/>
              <a:gd name="T86" fmla="*/ 3492 w 6215"/>
              <a:gd name="T87" fmla="*/ 5358 h 9163"/>
              <a:gd name="T88" fmla="*/ 3670 w 6215"/>
              <a:gd name="T89" fmla="*/ 5747 h 9163"/>
              <a:gd name="T90" fmla="*/ 3831 w 6215"/>
              <a:gd name="T91" fmla="*/ 6145 h 9163"/>
              <a:gd name="T92" fmla="*/ 3971 w 6215"/>
              <a:gd name="T93" fmla="*/ 6553 h 9163"/>
              <a:gd name="T94" fmla="*/ 4094 w 6215"/>
              <a:gd name="T95" fmla="*/ 6969 h 9163"/>
              <a:gd name="T96" fmla="*/ 4196 w 6215"/>
              <a:gd name="T97" fmla="*/ 7394 h 9163"/>
              <a:gd name="T98" fmla="*/ 4277 w 6215"/>
              <a:gd name="T99" fmla="*/ 7826 h 9163"/>
              <a:gd name="T100" fmla="*/ 4339 w 6215"/>
              <a:gd name="T101" fmla="*/ 8266 h 9163"/>
              <a:gd name="T102" fmla="*/ 4378 w 6215"/>
              <a:gd name="T103" fmla="*/ 8711 h 9163"/>
              <a:gd name="T104" fmla="*/ 4396 w 6215"/>
              <a:gd name="T105" fmla="*/ 9163 h 916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Lst>
            <a:rect l="0" t="0" r="r" b="b"/>
            <a:pathLst>
              <a:path w="6215" h="9163">
                <a:moveTo>
                  <a:pt x="4396" y="9163"/>
                </a:moveTo>
                <a:lnTo>
                  <a:pt x="6215" y="9134"/>
                </a:lnTo>
                <a:lnTo>
                  <a:pt x="6215" y="9134"/>
                </a:lnTo>
                <a:lnTo>
                  <a:pt x="6213" y="9044"/>
                </a:lnTo>
                <a:lnTo>
                  <a:pt x="6210" y="8953"/>
                </a:lnTo>
                <a:lnTo>
                  <a:pt x="6207" y="8863"/>
                </a:lnTo>
                <a:lnTo>
                  <a:pt x="6204" y="8771"/>
                </a:lnTo>
                <a:lnTo>
                  <a:pt x="6199" y="8681"/>
                </a:lnTo>
                <a:lnTo>
                  <a:pt x="6193" y="8591"/>
                </a:lnTo>
                <a:lnTo>
                  <a:pt x="6188" y="8502"/>
                </a:lnTo>
                <a:lnTo>
                  <a:pt x="6181" y="8412"/>
                </a:lnTo>
                <a:lnTo>
                  <a:pt x="6173" y="8323"/>
                </a:lnTo>
                <a:lnTo>
                  <a:pt x="6165" y="8234"/>
                </a:lnTo>
                <a:lnTo>
                  <a:pt x="6156" y="8145"/>
                </a:lnTo>
                <a:lnTo>
                  <a:pt x="6147" y="8056"/>
                </a:lnTo>
                <a:lnTo>
                  <a:pt x="6135" y="7967"/>
                </a:lnTo>
                <a:lnTo>
                  <a:pt x="6125" y="7879"/>
                </a:lnTo>
                <a:lnTo>
                  <a:pt x="6112" y="7790"/>
                </a:lnTo>
                <a:lnTo>
                  <a:pt x="6100" y="7702"/>
                </a:lnTo>
                <a:lnTo>
                  <a:pt x="6087" y="7615"/>
                </a:lnTo>
                <a:lnTo>
                  <a:pt x="6072" y="7527"/>
                </a:lnTo>
                <a:lnTo>
                  <a:pt x="6059" y="7441"/>
                </a:lnTo>
                <a:lnTo>
                  <a:pt x="6043" y="7353"/>
                </a:lnTo>
                <a:lnTo>
                  <a:pt x="6027" y="7266"/>
                </a:lnTo>
                <a:lnTo>
                  <a:pt x="6010" y="7180"/>
                </a:lnTo>
                <a:lnTo>
                  <a:pt x="5992" y="7094"/>
                </a:lnTo>
                <a:lnTo>
                  <a:pt x="5974" y="7008"/>
                </a:lnTo>
                <a:lnTo>
                  <a:pt x="5956" y="6921"/>
                </a:lnTo>
                <a:lnTo>
                  <a:pt x="5937" y="6837"/>
                </a:lnTo>
                <a:lnTo>
                  <a:pt x="5916" y="6751"/>
                </a:lnTo>
                <a:lnTo>
                  <a:pt x="5895" y="6666"/>
                </a:lnTo>
                <a:lnTo>
                  <a:pt x="5874" y="6581"/>
                </a:lnTo>
                <a:lnTo>
                  <a:pt x="5851" y="6497"/>
                </a:lnTo>
                <a:lnTo>
                  <a:pt x="5828" y="6413"/>
                </a:lnTo>
                <a:lnTo>
                  <a:pt x="5805" y="6329"/>
                </a:lnTo>
                <a:lnTo>
                  <a:pt x="5781" y="6246"/>
                </a:lnTo>
                <a:lnTo>
                  <a:pt x="5756" y="6162"/>
                </a:lnTo>
                <a:lnTo>
                  <a:pt x="5731" y="6079"/>
                </a:lnTo>
                <a:lnTo>
                  <a:pt x="5705" y="5996"/>
                </a:lnTo>
                <a:lnTo>
                  <a:pt x="5677" y="5913"/>
                </a:lnTo>
                <a:lnTo>
                  <a:pt x="5650" y="5831"/>
                </a:lnTo>
                <a:lnTo>
                  <a:pt x="5623" y="5749"/>
                </a:lnTo>
                <a:lnTo>
                  <a:pt x="5594" y="5668"/>
                </a:lnTo>
                <a:lnTo>
                  <a:pt x="5565" y="5587"/>
                </a:lnTo>
                <a:lnTo>
                  <a:pt x="5535" y="5506"/>
                </a:lnTo>
                <a:lnTo>
                  <a:pt x="5504" y="5425"/>
                </a:lnTo>
                <a:lnTo>
                  <a:pt x="5473" y="5345"/>
                </a:lnTo>
                <a:lnTo>
                  <a:pt x="5441" y="5264"/>
                </a:lnTo>
                <a:lnTo>
                  <a:pt x="5408" y="5185"/>
                </a:lnTo>
                <a:lnTo>
                  <a:pt x="5375" y="5105"/>
                </a:lnTo>
                <a:lnTo>
                  <a:pt x="5342" y="5027"/>
                </a:lnTo>
                <a:lnTo>
                  <a:pt x="5308" y="4948"/>
                </a:lnTo>
                <a:lnTo>
                  <a:pt x="5272" y="4869"/>
                </a:lnTo>
                <a:lnTo>
                  <a:pt x="5237" y="4790"/>
                </a:lnTo>
                <a:lnTo>
                  <a:pt x="5202" y="4713"/>
                </a:lnTo>
                <a:lnTo>
                  <a:pt x="5127" y="4559"/>
                </a:lnTo>
                <a:lnTo>
                  <a:pt x="5051" y="4406"/>
                </a:lnTo>
                <a:lnTo>
                  <a:pt x="4972" y="4254"/>
                </a:lnTo>
                <a:lnTo>
                  <a:pt x="4891" y="4103"/>
                </a:lnTo>
                <a:lnTo>
                  <a:pt x="4808" y="3954"/>
                </a:lnTo>
                <a:lnTo>
                  <a:pt x="4722" y="3806"/>
                </a:lnTo>
                <a:lnTo>
                  <a:pt x="4634" y="3660"/>
                </a:lnTo>
                <a:lnTo>
                  <a:pt x="4545" y="3517"/>
                </a:lnTo>
                <a:lnTo>
                  <a:pt x="4453" y="3373"/>
                </a:lnTo>
                <a:lnTo>
                  <a:pt x="4358" y="3231"/>
                </a:lnTo>
                <a:lnTo>
                  <a:pt x="4261" y="3092"/>
                </a:lnTo>
                <a:lnTo>
                  <a:pt x="4163" y="2954"/>
                </a:lnTo>
                <a:lnTo>
                  <a:pt x="4063" y="2817"/>
                </a:lnTo>
                <a:lnTo>
                  <a:pt x="3960" y="2682"/>
                </a:lnTo>
                <a:lnTo>
                  <a:pt x="3855" y="2549"/>
                </a:lnTo>
                <a:lnTo>
                  <a:pt x="3748" y="2417"/>
                </a:lnTo>
                <a:lnTo>
                  <a:pt x="3638" y="2287"/>
                </a:lnTo>
                <a:lnTo>
                  <a:pt x="3527" y="2159"/>
                </a:lnTo>
                <a:lnTo>
                  <a:pt x="3415" y="2033"/>
                </a:lnTo>
                <a:lnTo>
                  <a:pt x="3300" y="1908"/>
                </a:lnTo>
                <a:lnTo>
                  <a:pt x="3183" y="1785"/>
                </a:lnTo>
                <a:lnTo>
                  <a:pt x="3064" y="1665"/>
                </a:lnTo>
                <a:lnTo>
                  <a:pt x="2944" y="1545"/>
                </a:lnTo>
                <a:lnTo>
                  <a:pt x="2821" y="1429"/>
                </a:lnTo>
                <a:lnTo>
                  <a:pt x="2698" y="1314"/>
                </a:lnTo>
                <a:lnTo>
                  <a:pt x="2571" y="1200"/>
                </a:lnTo>
                <a:lnTo>
                  <a:pt x="2443" y="1089"/>
                </a:lnTo>
                <a:lnTo>
                  <a:pt x="2314" y="979"/>
                </a:lnTo>
                <a:lnTo>
                  <a:pt x="2183" y="872"/>
                </a:lnTo>
                <a:lnTo>
                  <a:pt x="2050" y="767"/>
                </a:lnTo>
                <a:lnTo>
                  <a:pt x="1915" y="663"/>
                </a:lnTo>
                <a:lnTo>
                  <a:pt x="1779" y="563"/>
                </a:lnTo>
                <a:lnTo>
                  <a:pt x="1641" y="463"/>
                </a:lnTo>
                <a:lnTo>
                  <a:pt x="1502" y="366"/>
                </a:lnTo>
                <a:lnTo>
                  <a:pt x="1360" y="272"/>
                </a:lnTo>
                <a:lnTo>
                  <a:pt x="1218" y="179"/>
                </a:lnTo>
                <a:lnTo>
                  <a:pt x="1073" y="89"/>
                </a:lnTo>
                <a:lnTo>
                  <a:pt x="928" y="0"/>
                </a:lnTo>
                <a:lnTo>
                  <a:pt x="0" y="1567"/>
                </a:lnTo>
                <a:lnTo>
                  <a:pt x="0" y="1567"/>
                </a:lnTo>
                <a:lnTo>
                  <a:pt x="121" y="1640"/>
                </a:lnTo>
                <a:lnTo>
                  <a:pt x="242" y="1715"/>
                </a:lnTo>
                <a:lnTo>
                  <a:pt x="360" y="1792"/>
                </a:lnTo>
                <a:lnTo>
                  <a:pt x="477" y="1871"/>
                </a:lnTo>
                <a:lnTo>
                  <a:pt x="593" y="1952"/>
                </a:lnTo>
                <a:lnTo>
                  <a:pt x="708" y="2034"/>
                </a:lnTo>
                <a:lnTo>
                  <a:pt x="822" y="2118"/>
                </a:lnTo>
                <a:lnTo>
                  <a:pt x="934" y="2204"/>
                </a:lnTo>
                <a:lnTo>
                  <a:pt x="1044" y="2292"/>
                </a:lnTo>
                <a:lnTo>
                  <a:pt x="1153" y="2381"/>
                </a:lnTo>
                <a:lnTo>
                  <a:pt x="1261" y="2472"/>
                </a:lnTo>
                <a:lnTo>
                  <a:pt x="1367" y="2565"/>
                </a:lnTo>
                <a:lnTo>
                  <a:pt x="1472" y="2658"/>
                </a:lnTo>
                <a:lnTo>
                  <a:pt x="1575" y="2754"/>
                </a:lnTo>
                <a:lnTo>
                  <a:pt x="1676" y="2852"/>
                </a:lnTo>
                <a:lnTo>
                  <a:pt x="1777" y="2950"/>
                </a:lnTo>
                <a:lnTo>
                  <a:pt x="1876" y="3051"/>
                </a:lnTo>
                <a:lnTo>
                  <a:pt x="1973" y="3154"/>
                </a:lnTo>
                <a:lnTo>
                  <a:pt x="2068" y="3257"/>
                </a:lnTo>
                <a:lnTo>
                  <a:pt x="2163" y="3362"/>
                </a:lnTo>
                <a:lnTo>
                  <a:pt x="2255" y="3469"/>
                </a:lnTo>
                <a:lnTo>
                  <a:pt x="2345" y="3577"/>
                </a:lnTo>
                <a:lnTo>
                  <a:pt x="2434" y="3685"/>
                </a:lnTo>
                <a:lnTo>
                  <a:pt x="2521" y="3797"/>
                </a:lnTo>
                <a:lnTo>
                  <a:pt x="2607" y="3909"/>
                </a:lnTo>
                <a:lnTo>
                  <a:pt x="2691" y="4022"/>
                </a:lnTo>
                <a:lnTo>
                  <a:pt x="2772" y="4137"/>
                </a:lnTo>
                <a:lnTo>
                  <a:pt x="2853" y="4254"/>
                </a:lnTo>
                <a:lnTo>
                  <a:pt x="2932" y="4371"/>
                </a:lnTo>
                <a:lnTo>
                  <a:pt x="3008" y="4490"/>
                </a:lnTo>
                <a:lnTo>
                  <a:pt x="3082" y="4611"/>
                </a:lnTo>
                <a:lnTo>
                  <a:pt x="3155" y="4732"/>
                </a:lnTo>
                <a:lnTo>
                  <a:pt x="3227" y="4854"/>
                </a:lnTo>
                <a:lnTo>
                  <a:pt x="3296" y="4979"/>
                </a:lnTo>
                <a:lnTo>
                  <a:pt x="3363" y="5104"/>
                </a:lnTo>
                <a:lnTo>
                  <a:pt x="3428" y="5230"/>
                </a:lnTo>
                <a:lnTo>
                  <a:pt x="3492" y="5358"/>
                </a:lnTo>
                <a:lnTo>
                  <a:pt x="3554" y="5485"/>
                </a:lnTo>
                <a:lnTo>
                  <a:pt x="3613" y="5616"/>
                </a:lnTo>
                <a:lnTo>
                  <a:pt x="3670" y="5747"/>
                </a:lnTo>
                <a:lnTo>
                  <a:pt x="3726" y="5878"/>
                </a:lnTo>
                <a:lnTo>
                  <a:pt x="3780" y="6012"/>
                </a:lnTo>
                <a:lnTo>
                  <a:pt x="3831" y="6145"/>
                </a:lnTo>
                <a:lnTo>
                  <a:pt x="3880" y="6280"/>
                </a:lnTo>
                <a:lnTo>
                  <a:pt x="3927" y="6416"/>
                </a:lnTo>
                <a:lnTo>
                  <a:pt x="3971" y="6553"/>
                </a:lnTo>
                <a:lnTo>
                  <a:pt x="4015" y="6691"/>
                </a:lnTo>
                <a:lnTo>
                  <a:pt x="4056" y="6830"/>
                </a:lnTo>
                <a:lnTo>
                  <a:pt x="4094" y="6969"/>
                </a:lnTo>
                <a:lnTo>
                  <a:pt x="4130" y="7111"/>
                </a:lnTo>
                <a:lnTo>
                  <a:pt x="4164" y="7252"/>
                </a:lnTo>
                <a:lnTo>
                  <a:pt x="4196" y="7394"/>
                </a:lnTo>
                <a:lnTo>
                  <a:pt x="4226" y="7538"/>
                </a:lnTo>
                <a:lnTo>
                  <a:pt x="4253" y="7681"/>
                </a:lnTo>
                <a:lnTo>
                  <a:pt x="4277" y="7826"/>
                </a:lnTo>
                <a:lnTo>
                  <a:pt x="4300" y="7972"/>
                </a:lnTo>
                <a:lnTo>
                  <a:pt x="4321" y="8119"/>
                </a:lnTo>
                <a:lnTo>
                  <a:pt x="4339" y="8266"/>
                </a:lnTo>
                <a:lnTo>
                  <a:pt x="4354" y="8413"/>
                </a:lnTo>
                <a:lnTo>
                  <a:pt x="4367" y="8563"/>
                </a:lnTo>
                <a:lnTo>
                  <a:pt x="4378" y="8711"/>
                </a:lnTo>
                <a:lnTo>
                  <a:pt x="4387" y="8862"/>
                </a:lnTo>
                <a:lnTo>
                  <a:pt x="4393" y="9012"/>
                </a:lnTo>
                <a:lnTo>
                  <a:pt x="4396" y="9163"/>
                </a:lnTo>
                <a:lnTo>
                  <a:pt x="4396" y="9163"/>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30" name="Freeform 6"/>
          <p:cNvSpPr>
            <a:spLocks/>
          </p:cNvSpPr>
          <p:nvPr/>
        </p:nvSpPr>
        <p:spPr bwMode="auto">
          <a:xfrm>
            <a:off x="7449956" y="1950266"/>
            <a:ext cx="1471095" cy="415252"/>
          </a:xfrm>
          <a:custGeom>
            <a:avLst/>
            <a:gdLst>
              <a:gd name="T0" fmla="*/ 5401 w 10468"/>
              <a:gd name="T1" fmla="*/ 1822 h 2955"/>
              <a:gd name="T2" fmla="*/ 5838 w 10468"/>
              <a:gd name="T3" fmla="*/ 1839 h 2955"/>
              <a:gd name="T4" fmla="*/ 6270 w 10468"/>
              <a:gd name="T5" fmla="*/ 1878 h 2955"/>
              <a:gd name="T6" fmla="*/ 6697 w 10468"/>
              <a:gd name="T7" fmla="*/ 1936 h 2955"/>
              <a:gd name="T8" fmla="*/ 7117 w 10468"/>
              <a:gd name="T9" fmla="*/ 2015 h 2955"/>
              <a:gd name="T10" fmla="*/ 7529 w 10468"/>
              <a:gd name="T11" fmla="*/ 2112 h 2955"/>
              <a:gd name="T12" fmla="*/ 7934 w 10468"/>
              <a:gd name="T13" fmla="*/ 2228 h 2955"/>
              <a:gd name="T14" fmla="*/ 8331 w 10468"/>
              <a:gd name="T15" fmla="*/ 2363 h 2955"/>
              <a:gd name="T16" fmla="*/ 8719 w 10468"/>
              <a:gd name="T17" fmla="*/ 2514 h 2955"/>
              <a:gd name="T18" fmla="*/ 9099 w 10468"/>
              <a:gd name="T19" fmla="*/ 2685 h 2955"/>
              <a:gd name="T20" fmla="*/ 9469 w 10468"/>
              <a:gd name="T21" fmla="*/ 2871 h 2955"/>
              <a:gd name="T22" fmla="*/ 10468 w 10468"/>
              <a:gd name="T23" fmla="*/ 1342 h 2955"/>
              <a:gd name="T24" fmla="*/ 10027 w 10468"/>
              <a:gd name="T25" fmla="*/ 1112 h 2955"/>
              <a:gd name="T26" fmla="*/ 9574 w 10468"/>
              <a:gd name="T27" fmla="*/ 901 h 2955"/>
              <a:gd name="T28" fmla="*/ 9111 w 10468"/>
              <a:gd name="T29" fmla="*/ 711 h 2955"/>
              <a:gd name="T30" fmla="*/ 8637 w 10468"/>
              <a:gd name="T31" fmla="*/ 542 h 2955"/>
              <a:gd name="T32" fmla="*/ 8153 w 10468"/>
              <a:gd name="T33" fmla="*/ 395 h 2955"/>
              <a:gd name="T34" fmla="*/ 7660 w 10468"/>
              <a:gd name="T35" fmla="*/ 271 h 2955"/>
              <a:gd name="T36" fmla="*/ 7158 w 10468"/>
              <a:gd name="T37" fmla="*/ 168 h 2955"/>
              <a:gd name="T38" fmla="*/ 6904 w 10468"/>
              <a:gd name="T39" fmla="*/ 126 h 2955"/>
              <a:gd name="T40" fmla="*/ 6648 w 10468"/>
              <a:gd name="T41" fmla="*/ 90 h 2955"/>
              <a:gd name="T42" fmla="*/ 6390 w 10468"/>
              <a:gd name="T43" fmla="*/ 59 h 2955"/>
              <a:gd name="T44" fmla="*/ 6131 w 10468"/>
              <a:gd name="T45" fmla="*/ 35 h 2955"/>
              <a:gd name="T46" fmla="*/ 5870 w 10468"/>
              <a:gd name="T47" fmla="*/ 18 h 2955"/>
              <a:gd name="T48" fmla="*/ 5606 w 10468"/>
              <a:gd name="T49" fmla="*/ 6 h 2955"/>
              <a:gd name="T50" fmla="*/ 5341 w 10468"/>
              <a:gd name="T51" fmla="*/ 1 h 2955"/>
              <a:gd name="T52" fmla="*/ 5163 w 10468"/>
              <a:gd name="T53" fmla="*/ 1 h 2955"/>
              <a:gd name="T54" fmla="*/ 4896 w 10468"/>
              <a:gd name="T55" fmla="*/ 6 h 2955"/>
              <a:gd name="T56" fmla="*/ 4632 w 10468"/>
              <a:gd name="T57" fmla="*/ 18 h 2955"/>
              <a:gd name="T58" fmla="*/ 4368 w 10468"/>
              <a:gd name="T59" fmla="*/ 37 h 2955"/>
              <a:gd name="T60" fmla="*/ 4107 w 10468"/>
              <a:gd name="T61" fmla="*/ 60 h 2955"/>
              <a:gd name="T62" fmla="*/ 3846 w 10468"/>
              <a:gd name="T63" fmla="*/ 91 h 2955"/>
              <a:gd name="T64" fmla="*/ 3589 w 10468"/>
              <a:gd name="T65" fmla="*/ 128 h 2955"/>
              <a:gd name="T66" fmla="*/ 3332 w 10468"/>
              <a:gd name="T67" fmla="*/ 171 h 2955"/>
              <a:gd name="T68" fmla="*/ 3078 w 10468"/>
              <a:gd name="T69" fmla="*/ 220 h 2955"/>
              <a:gd name="T70" fmla="*/ 2826 w 10468"/>
              <a:gd name="T71" fmla="*/ 275 h 2955"/>
              <a:gd name="T72" fmla="*/ 2494 w 10468"/>
              <a:gd name="T73" fmla="*/ 356 h 2955"/>
              <a:gd name="T74" fmla="*/ 2003 w 10468"/>
              <a:gd name="T75" fmla="*/ 499 h 2955"/>
              <a:gd name="T76" fmla="*/ 1523 w 10468"/>
              <a:gd name="T77" fmla="*/ 663 h 2955"/>
              <a:gd name="T78" fmla="*/ 1053 w 10468"/>
              <a:gd name="T79" fmla="*/ 849 h 2955"/>
              <a:gd name="T80" fmla="*/ 594 w 10468"/>
              <a:gd name="T81" fmla="*/ 1056 h 2955"/>
              <a:gd name="T82" fmla="*/ 146 w 10468"/>
              <a:gd name="T83" fmla="*/ 1283 h 2955"/>
              <a:gd name="T84" fmla="*/ 884 w 10468"/>
              <a:gd name="T85" fmla="*/ 2955 h 2955"/>
              <a:gd name="T86" fmla="*/ 1253 w 10468"/>
              <a:gd name="T87" fmla="*/ 2760 h 2955"/>
              <a:gd name="T88" fmla="*/ 1631 w 10468"/>
              <a:gd name="T89" fmla="*/ 2582 h 2955"/>
              <a:gd name="T90" fmla="*/ 2019 w 10468"/>
              <a:gd name="T91" fmla="*/ 2421 h 2955"/>
              <a:gd name="T92" fmla="*/ 2417 w 10468"/>
              <a:gd name="T93" fmla="*/ 2278 h 2955"/>
              <a:gd name="T94" fmla="*/ 2822 w 10468"/>
              <a:gd name="T95" fmla="*/ 2154 h 2955"/>
              <a:gd name="T96" fmla="*/ 3235 w 10468"/>
              <a:gd name="T97" fmla="*/ 2049 h 2955"/>
              <a:gd name="T98" fmla="*/ 3656 w 10468"/>
              <a:gd name="T99" fmla="*/ 1962 h 2955"/>
              <a:gd name="T100" fmla="*/ 4083 w 10468"/>
              <a:gd name="T101" fmla="*/ 1896 h 2955"/>
              <a:gd name="T102" fmla="*/ 4517 w 10468"/>
              <a:gd name="T103" fmla="*/ 1850 h 2955"/>
              <a:gd name="T104" fmla="*/ 4957 w 10468"/>
              <a:gd name="T105" fmla="*/ 1825 h 2955"/>
              <a:gd name="T106" fmla="*/ 5254 w 10468"/>
              <a:gd name="T107" fmla="*/ 1821 h 295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10468" h="2955">
                <a:moveTo>
                  <a:pt x="5254" y="1821"/>
                </a:moveTo>
                <a:lnTo>
                  <a:pt x="5254" y="1821"/>
                </a:lnTo>
                <a:lnTo>
                  <a:pt x="5401" y="1822"/>
                </a:lnTo>
                <a:lnTo>
                  <a:pt x="5547" y="1825"/>
                </a:lnTo>
                <a:lnTo>
                  <a:pt x="5693" y="1831"/>
                </a:lnTo>
                <a:lnTo>
                  <a:pt x="5838" y="1839"/>
                </a:lnTo>
                <a:lnTo>
                  <a:pt x="5983" y="1849"/>
                </a:lnTo>
                <a:lnTo>
                  <a:pt x="6128" y="1863"/>
                </a:lnTo>
                <a:lnTo>
                  <a:pt x="6270" y="1878"/>
                </a:lnTo>
                <a:lnTo>
                  <a:pt x="6413" y="1895"/>
                </a:lnTo>
                <a:lnTo>
                  <a:pt x="6556" y="1914"/>
                </a:lnTo>
                <a:lnTo>
                  <a:pt x="6697" y="1936"/>
                </a:lnTo>
                <a:lnTo>
                  <a:pt x="6838" y="1960"/>
                </a:lnTo>
                <a:lnTo>
                  <a:pt x="6978" y="1986"/>
                </a:lnTo>
                <a:lnTo>
                  <a:pt x="7117" y="2015"/>
                </a:lnTo>
                <a:lnTo>
                  <a:pt x="7255" y="2044"/>
                </a:lnTo>
                <a:lnTo>
                  <a:pt x="7392" y="2077"/>
                </a:lnTo>
                <a:lnTo>
                  <a:pt x="7529" y="2112"/>
                </a:lnTo>
                <a:lnTo>
                  <a:pt x="7665" y="2148"/>
                </a:lnTo>
                <a:lnTo>
                  <a:pt x="7800" y="2187"/>
                </a:lnTo>
                <a:lnTo>
                  <a:pt x="7934" y="2228"/>
                </a:lnTo>
                <a:lnTo>
                  <a:pt x="8068" y="2271"/>
                </a:lnTo>
                <a:lnTo>
                  <a:pt x="8200" y="2316"/>
                </a:lnTo>
                <a:lnTo>
                  <a:pt x="8331" y="2363"/>
                </a:lnTo>
                <a:lnTo>
                  <a:pt x="8461" y="2412"/>
                </a:lnTo>
                <a:lnTo>
                  <a:pt x="8592" y="2462"/>
                </a:lnTo>
                <a:lnTo>
                  <a:pt x="8719" y="2514"/>
                </a:lnTo>
                <a:lnTo>
                  <a:pt x="8847" y="2569"/>
                </a:lnTo>
                <a:lnTo>
                  <a:pt x="8974" y="2626"/>
                </a:lnTo>
                <a:lnTo>
                  <a:pt x="9099" y="2685"/>
                </a:lnTo>
                <a:lnTo>
                  <a:pt x="9223" y="2745"/>
                </a:lnTo>
                <a:lnTo>
                  <a:pt x="9347" y="2807"/>
                </a:lnTo>
                <a:lnTo>
                  <a:pt x="9469" y="2871"/>
                </a:lnTo>
                <a:lnTo>
                  <a:pt x="9590" y="2937"/>
                </a:lnTo>
                <a:lnTo>
                  <a:pt x="10468" y="1342"/>
                </a:lnTo>
                <a:lnTo>
                  <a:pt x="10468" y="1342"/>
                </a:lnTo>
                <a:lnTo>
                  <a:pt x="10322" y="1264"/>
                </a:lnTo>
                <a:lnTo>
                  <a:pt x="10176" y="1186"/>
                </a:lnTo>
                <a:lnTo>
                  <a:pt x="10027" y="1112"/>
                </a:lnTo>
                <a:lnTo>
                  <a:pt x="9878" y="1039"/>
                </a:lnTo>
                <a:lnTo>
                  <a:pt x="9726" y="969"/>
                </a:lnTo>
                <a:lnTo>
                  <a:pt x="9574" y="901"/>
                </a:lnTo>
                <a:lnTo>
                  <a:pt x="9421" y="835"/>
                </a:lnTo>
                <a:lnTo>
                  <a:pt x="9267" y="772"/>
                </a:lnTo>
                <a:lnTo>
                  <a:pt x="9111" y="711"/>
                </a:lnTo>
                <a:lnTo>
                  <a:pt x="8954" y="652"/>
                </a:lnTo>
                <a:lnTo>
                  <a:pt x="8796" y="596"/>
                </a:lnTo>
                <a:lnTo>
                  <a:pt x="8637" y="542"/>
                </a:lnTo>
                <a:lnTo>
                  <a:pt x="8476" y="491"/>
                </a:lnTo>
                <a:lnTo>
                  <a:pt x="8315" y="442"/>
                </a:lnTo>
                <a:lnTo>
                  <a:pt x="8153" y="395"/>
                </a:lnTo>
                <a:lnTo>
                  <a:pt x="7990" y="350"/>
                </a:lnTo>
                <a:lnTo>
                  <a:pt x="7826" y="309"/>
                </a:lnTo>
                <a:lnTo>
                  <a:pt x="7660" y="271"/>
                </a:lnTo>
                <a:lnTo>
                  <a:pt x="7494" y="234"/>
                </a:lnTo>
                <a:lnTo>
                  <a:pt x="7326" y="200"/>
                </a:lnTo>
                <a:lnTo>
                  <a:pt x="7158" y="168"/>
                </a:lnTo>
                <a:lnTo>
                  <a:pt x="7074" y="153"/>
                </a:lnTo>
                <a:lnTo>
                  <a:pt x="6989" y="139"/>
                </a:lnTo>
                <a:lnTo>
                  <a:pt x="6904" y="126"/>
                </a:lnTo>
                <a:lnTo>
                  <a:pt x="6819" y="113"/>
                </a:lnTo>
                <a:lnTo>
                  <a:pt x="6734" y="102"/>
                </a:lnTo>
                <a:lnTo>
                  <a:pt x="6648" y="90"/>
                </a:lnTo>
                <a:lnTo>
                  <a:pt x="6563" y="79"/>
                </a:lnTo>
                <a:lnTo>
                  <a:pt x="6477" y="68"/>
                </a:lnTo>
                <a:lnTo>
                  <a:pt x="6390" y="59"/>
                </a:lnTo>
                <a:lnTo>
                  <a:pt x="6305" y="51"/>
                </a:lnTo>
                <a:lnTo>
                  <a:pt x="6218" y="43"/>
                </a:lnTo>
                <a:lnTo>
                  <a:pt x="6131" y="35"/>
                </a:lnTo>
                <a:lnTo>
                  <a:pt x="6044" y="29"/>
                </a:lnTo>
                <a:lnTo>
                  <a:pt x="5957" y="23"/>
                </a:lnTo>
                <a:lnTo>
                  <a:pt x="5870" y="18"/>
                </a:lnTo>
                <a:lnTo>
                  <a:pt x="5782" y="13"/>
                </a:lnTo>
                <a:lnTo>
                  <a:pt x="5694" y="9"/>
                </a:lnTo>
                <a:lnTo>
                  <a:pt x="5606" y="6"/>
                </a:lnTo>
                <a:lnTo>
                  <a:pt x="5518" y="3"/>
                </a:lnTo>
                <a:lnTo>
                  <a:pt x="5430" y="2"/>
                </a:lnTo>
                <a:lnTo>
                  <a:pt x="5341" y="1"/>
                </a:lnTo>
                <a:lnTo>
                  <a:pt x="5254" y="0"/>
                </a:lnTo>
                <a:lnTo>
                  <a:pt x="5254" y="0"/>
                </a:lnTo>
                <a:lnTo>
                  <a:pt x="5163" y="1"/>
                </a:lnTo>
                <a:lnTo>
                  <a:pt x="5074" y="2"/>
                </a:lnTo>
                <a:lnTo>
                  <a:pt x="4985" y="3"/>
                </a:lnTo>
                <a:lnTo>
                  <a:pt x="4896" y="6"/>
                </a:lnTo>
                <a:lnTo>
                  <a:pt x="4809" y="9"/>
                </a:lnTo>
                <a:lnTo>
                  <a:pt x="4719" y="14"/>
                </a:lnTo>
                <a:lnTo>
                  <a:pt x="4632" y="18"/>
                </a:lnTo>
                <a:lnTo>
                  <a:pt x="4544" y="23"/>
                </a:lnTo>
                <a:lnTo>
                  <a:pt x="4456" y="30"/>
                </a:lnTo>
                <a:lnTo>
                  <a:pt x="4368" y="37"/>
                </a:lnTo>
                <a:lnTo>
                  <a:pt x="4280" y="43"/>
                </a:lnTo>
                <a:lnTo>
                  <a:pt x="4193" y="51"/>
                </a:lnTo>
                <a:lnTo>
                  <a:pt x="4107" y="60"/>
                </a:lnTo>
                <a:lnTo>
                  <a:pt x="4019" y="71"/>
                </a:lnTo>
                <a:lnTo>
                  <a:pt x="3933" y="80"/>
                </a:lnTo>
                <a:lnTo>
                  <a:pt x="3846" y="91"/>
                </a:lnTo>
                <a:lnTo>
                  <a:pt x="3760" y="103"/>
                </a:lnTo>
                <a:lnTo>
                  <a:pt x="3674" y="115"/>
                </a:lnTo>
                <a:lnTo>
                  <a:pt x="3589" y="128"/>
                </a:lnTo>
                <a:lnTo>
                  <a:pt x="3503" y="142"/>
                </a:lnTo>
                <a:lnTo>
                  <a:pt x="3417" y="156"/>
                </a:lnTo>
                <a:lnTo>
                  <a:pt x="3332" y="171"/>
                </a:lnTo>
                <a:lnTo>
                  <a:pt x="3247" y="186"/>
                </a:lnTo>
                <a:lnTo>
                  <a:pt x="3163" y="203"/>
                </a:lnTo>
                <a:lnTo>
                  <a:pt x="3078" y="220"/>
                </a:lnTo>
                <a:lnTo>
                  <a:pt x="2994" y="237"/>
                </a:lnTo>
                <a:lnTo>
                  <a:pt x="2911" y="256"/>
                </a:lnTo>
                <a:lnTo>
                  <a:pt x="2826" y="275"/>
                </a:lnTo>
                <a:lnTo>
                  <a:pt x="2743" y="294"/>
                </a:lnTo>
                <a:lnTo>
                  <a:pt x="2660" y="314"/>
                </a:lnTo>
                <a:lnTo>
                  <a:pt x="2494" y="356"/>
                </a:lnTo>
                <a:lnTo>
                  <a:pt x="2330" y="402"/>
                </a:lnTo>
                <a:lnTo>
                  <a:pt x="2167" y="449"/>
                </a:lnTo>
                <a:lnTo>
                  <a:pt x="2003" y="499"/>
                </a:lnTo>
                <a:lnTo>
                  <a:pt x="1843" y="551"/>
                </a:lnTo>
                <a:lnTo>
                  <a:pt x="1682" y="606"/>
                </a:lnTo>
                <a:lnTo>
                  <a:pt x="1523" y="663"/>
                </a:lnTo>
                <a:lnTo>
                  <a:pt x="1366" y="722"/>
                </a:lnTo>
                <a:lnTo>
                  <a:pt x="1208" y="784"/>
                </a:lnTo>
                <a:lnTo>
                  <a:pt x="1053" y="849"/>
                </a:lnTo>
                <a:lnTo>
                  <a:pt x="899" y="915"/>
                </a:lnTo>
                <a:lnTo>
                  <a:pt x="746" y="985"/>
                </a:lnTo>
                <a:lnTo>
                  <a:pt x="594" y="1056"/>
                </a:lnTo>
                <a:lnTo>
                  <a:pt x="443" y="1130"/>
                </a:lnTo>
                <a:lnTo>
                  <a:pt x="294" y="1205"/>
                </a:lnTo>
                <a:lnTo>
                  <a:pt x="146" y="1283"/>
                </a:lnTo>
                <a:lnTo>
                  <a:pt x="0" y="1364"/>
                </a:lnTo>
                <a:lnTo>
                  <a:pt x="884" y="2955"/>
                </a:lnTo>
                <a:lnTo>
                  <a:pt x="884" y="2955"/>
                </a:lnTo>
                <a:lnTo>
                  <a:pt x="1006" y="2888"/>
                </a:lnTo>
                <a:lnTo>
                  <a:pt x="1128" y="2823"/>
                </a:lnTo>
                <a:lnTo>
                  <a:pt x="1253" y="2760"/>
                </a:lnTo>
                <a:lnTo>
                  <a:pt x="1378" y="2698"/>
                </a:lnTo>
                <a:lnTo>
                  <a:pt x="1504" y="2639"/>
                </a:lnTo>
                <a:lnTo>
                  <a:pt x="1631" y="2582"/>
                </a:lnTo>
                <a:lnTo>
                  <a:pt x="1759" y="2526"/>
                </a:lnTo>
                <a:lnTo>
                  <a:pt x="1889" y="2472"/>
                </a:lnTo>
                <a:lnTo>
                  <a:pt x="2019" y="2421"/>
                </a:lnTo>
                <a:lnTo>
                  <a:pt x="2151" y="2372"/>
                </a:lnTo>
                <a:lnTo>
                  <a:pt x="2283" y="2324"/>
                </a:lnTo>
                <a:lnTo>
                  <a:pt x="2417" y="2278"/>
                </a:lnTo>
                <a:lnTo>
                  <a:pt x="2550" y="2235"/>
                </a:lnTo>
                <a:lnTo>
                  <a:pt x="2686" y="2194"/>
                </a:lnTo>
                <a:lnTo>
                  <a:pt x="2822" y="2154"/>
                </a:lnTo>
                <a:lnTo>
                  <a:pt x="2959" y="2116"/>
                </a:lnTo>
                <a:lnTo>
                  <a:pt x="3097" y="2082"/>
                </a:lnTo>
                <a:lnTo>
                  <a:pt x="3235" y="2049"/>
                </a:lnTo>
                <a:lnTo>
                  <a:pt x="3374" y="2018"/>
                </a:lnTo>
                <a:lnTo>
                  <a:pt x="3514" y="1988"/>
                </a:lnTo>
                <a:lnTo>
                  <a:pt x="3656" y="1962"/>
                </a:lnTo>
                <a:lnTo>
                  <a:pt x="3797" y="1938"/>
                </a:lnTo>
                <a:lnTo>
                  <a:pt x="3940" y="1915"/>
                </a:lnTo>
                <a:lnTo>
                  <a:pt x="4083" y="1896"/>
                </a:lnTo>
                <a:lnTo>
                  <a:pt x="4226" y="1879"/>
                </a:lnTo>
                <a:lnTo>
                  <a:pt x="4371" y="1863"/>
                </a:lnTo>
                <a:lnTo>
                  <a:pt x="4517" y="1850"/>
                </a:lnTo>
                <a:lnTo>
                  <a:pt x="4662" y="1840"/>
                </a:lnTo>
                <a:lnTo>
                  <a:pt x="4810" y="1831"/>
                </a:lnTo>
                <a:lnTo>
                  <a:pt x="4957" y="1825"/>
                </a:lnTo>
                <a:lnTo>
                  <a:pt x="5104" y="1822"/>
                </a:lnTo>
                <a:lnTo>
                  <a:pt x="5254" y="1821"/>
                </a:lnTo>
                <a:lnTo>
                  <a:pt x="5254" y="1821"/>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31" name="Freeform 7"/>
          <p:cNvSpPr>
            <a:spLocks/>
          </p:cNvSpPr>
          <p:nvPr/>
        </p:nvSpPr>
        <p:spPr bwMode="auto">
          <a:xfrm>
            <a:off x="6670620" y="2165764"/>
            <a:ext cx="868881" cy="1285117"/>
          </a:xfrm>
          <a:custGeom>
            <a:avLst/>
            <a:gdLst>
              <a:gd name="T0" fmla="*/ 5250 w 6183"/>
              <a:gd name="T1" fmla="*/ 0 h 9140"/>
              <a:gd name="T2" fmla="*/ 4819 w 6183"/>
              <a:gd name="T3" fmla="*/ 271 h 9140"/>
              <a:gd name="T4" fmla="*/ 4404 w 6183"/>
              <a:gd name="T5" fmla="*/ 564 h 9140"/>
              <a:gd name="T6" fmla="*/ 4002 w 6183"/>
              <a:gd name="T7" fmla="*/ 873 h 9140"/>
              <a:gd name="T8" fmla="*/ 3616 w 6183"/>
              <a:gd name="T9" fmla="*/ 1200 h 9140"/>
              <a:gd name="T10" fmla="*/ 3247 w 6183"/>
              <a:gd name="T11" fmla="*/ 1546 h 9140"/>
              <a:gd name="T12" fmla="*/ 2893 w 6183"/>
              <a:gd name="T13" fmla="*/ 1908 h 9140"/>
              <a:gd name="T14" fmla="*/ 2557 w 6183"/>
              <a:gd name="T15" fmla="*/ 2287 h 9140"/>
              <a:gd name="T16" fmla="*/ 2239 w 6183"/>
              <a:gd name="T17" fmla="*/ 2681 h 9140"/>
              <a:gd name="T18" fmla="*/ 1939 w 6183"/>
              <a:gd name="T19" fmla="*/ 3089 h 9140"/>
              <a:gd name="T20" fmla="*/ 1657 w 6183"/>
              <a:gd name="T21" fmla="*/ 3513 h 9140"/>
              <a:gd name="T22" fmla="*/ 1396 w 6183"/>
              <a:gd name="T23" fmla="*/ 3950 h 9140"/>
              <a:gd name="T24" fmla="*/ 1155 w 6183"/>
              <a:gd name="T25" fmla="*/ 4400 h 9140"/>
              <a:gd name="T26" fmla="*/ 935 w 6183"/>
              <a:gd name="T27" fmla="*/ 4862 h 9140"/>
              <a:gd name="T28" fmla="*/ 768 w 6183"/>
              <a:gd name="T29" fmla="*/ 5256 h 9140"/>
              <a:gd name="T30" fmla="*/ 676 w 6183"/>
              <a:gd name="T31" fmla="*/ 5497 h 9140"/>
              <a:gd name="T32" fmla="*/ 588 w 6183"/>
              <a:gd name="T33" fmla="*/ 5740 h 9140"/>
              <a:gd name="T34" fmla="*/ 507 w 6183"/>
              <a:gd name="T35" fmla="*/ 5985 h 9140"/>
              <a:gd name="T36" fmla="*/ 431 w 6183"/>
              <a:gd name="T37" fmla="*/ 6234 h 9140"/>
              <a:gd name="T38" fmla="*/ 361 w 6183"/>
              <a:gd name="T39" fmla="*/ 6484 h 9140"/>
              <a:gd name="T40" fmla="*/ 297 w 6183"/>
              <a:gd name="T41" fmla="*/ 6737 h 9140"/>
              <a:gd name="T42" fmla="*/ 239 w 6183"/>
              <a:gd name="T43" fmla="*/ 6993 h 9140"/>
              <a:gd name="T44" fmla="*/ 187 w 6183"/>
              <a:gd name="T45" fmla="*/ 7251 h 9140"/>
              <a:gd name="T46" fmla="*/ 142 w 6183"/>
              <a:gd name="T47" fmla="*/ 7511 h 9140"/>
              <a:gd name="T48" fmla="*/ 102 w 6183"/>
              <a:gd name="T49" fmla="*/ 7773 h 9140"/>
              <a:gd name="T50" fmla="*/ 68 w 6183"/>
              <a:gd name="T51" fmla="*/ 8037 h 9140"/>
              <a:gd name="T52" fmla="*/ 42 w 6183"/>
              <a:gd name="T53" fmla="*/ 8303 h 9140"/>
              <a:gd name="T54" fmla="*/ 22 w 6183"/>
              <a:gd name="T55" fmla="*/ 8570 h 9140"/>
              <a:gd name="T56" fmla="*/ 8 w 6183"/>
              <a:gd name="T57" fmla="*/ 8841 h 9140"/>
              <a:gd name="T58" fmla="*/ 0 w 6183"/>
              <a:gd name="T59" fmla="*/ 9111 h 9140"/>
              <a:gd name="T60" fmla="*/ 1822 w 6183"/>
              <a:gd name="T61" fmla="*/ 8989 h 9140"/>
              <a:gd name="T62" fmla="*/ 1848 w 6183"/>
              <a:gd name="T63" fmla="*/ 8542 h 9140"/>
              <a:gd name="T64" fmla="*/ 1894 w 6183"/>
              <a:gd name="T65" fmla="*/ 8100 h 9140"/>
              <a:gd name="T66" fmla="*/ 1962 w 6183"/>
              <a:gd name="T67" fmla="*/ 7664 h 9140"/>
              <a:gd name="T68" fmla="*/ 2050 w 6183"/>
              <a:gd name="T69" fmla="*/ 7236 h 9140"/>
              <a:gd name="T70" fmla="*/ 2157 w 6183"/>
              <a:gd name="T71" fmla="*/ 6816 h 9140"/>
              <a:gd name="T72" fmla="*/ 2285 w 6183"/>
              <a:gd name="T73" fmla="*/ 6404 h 9140"/>
              <a:gd name="T74" fmla="*/ 2431 w 6183"/>
              <a:gd name="T75" fmla="*/ 6000 h 9140"/>
              <a:gd name="T76" fmla="*/ 2596 w 6183"/>
              <a:gd name="T77" fmla="*/ 5606 h 9140"/>
              <a:gd name="T78" fmla="*/ 2779 w 6183"/>
              <a:gd name="T79" fmla="*/ 5222 h 9140"/>
              <a:gd name="T80" fmla="*/ 2980 w 6183"/>
              <a:gd name="T81" fmla="*/ 4847 h 9140"/>
              <a:gd name="T82" fmla="*/ 3196 w 6183"/>
              <a:gd name="T83" fmla="*/ 4484 h 9140"/>
              <a:gd name="T84" fmla="*/ 3430 w 6183"/>
              <a:gd name="T85" fmla="*/ 4132 h 9140"/>
              <a:gd name="T86" fmla="*/ 3679 w 6183"/>
              <a:gd name="T87" fmla="*/ 3791 h 9140"/>
              <a:gd name="T88" fmla="*/ 3944 w 6183"/>
              <a:gd name="T89" fmla="*/ 3464 h 9140"/>
              <a:gd name="T90" fmla="*/ 4224 w 6183"/>
              <a:gd name="T91" fmla="*/ 3150 h 9140"/>
              <a:gd name="T92" fmla="*/ 4518 w 6183"/>
              <a:gd name="T93" fmla="*/ 2849 h 9140"/>
              <a:gd name="T94" fmla="*/ 4826 w 6183"/>
              <a:gd name="T95" fmla="*/ 2561 h 9140"/>
              <a:gd name="T96" fmla="*/ 5147 w 6183"/>
              <a:gd name="T97" fmla="*/ 2288 h 9140"/>
              <a:gd name="T98" fmla="*/ 5480 w 6183"/>
              <a:gd name="T99" fmla="*/ 2030 h 9140"/>
              <a:gd name="T100" fmla="*/ 5826 w 6183"/>
              <a:gd name="T101" fmla="*/ 1788 h 9140"/>
              <a:gd name="T102" fmla="*/ 6183 w 6183"/>
              <a:gd name="T103" fmla="*/ 1562 h 91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6183" h="9140">
                <a:moveTo>
                  <a:pt x="6183" y="1562"/>
                </a:moveTo>
                <a:lnTo>
                  <a:pt x="5250" y="0"/>
                </a:lnTo>
                <a:lnTo>
                  <a:pt x="5250" y="0"/>
                </a:lnTo>
                <a:lnTo>
                  <a:pt x="5105" y="89"/>
                </a:lnTo>
                <a:lnTo>
                  <a:pt x="4961" y="179"/>
                </a:lnTo>
                <a:lnTo>
                  <a:pt x="4819" y="271"/>
                </a:lnTo>
                <a:lnTo>
                  <a:pt x="4679" y="367"/>
                </a:lnTo>
                <a:lnTo>
                  <a:pt x="4541" y="464"/>
                </a:lnTo>
                <a:lnTo>
                  <a:pt x="4404" y="564"/>
                </a:lnTo>
                <a:lnTo>
                  <a:pt x="4268" y="664"/>
                </a:lnTo>
                <a:lnTo>
                  <a:pt x="4135" y="768"/>
                </a:lnTo>
                <a:lnTo>
                  <a:pt x="4002" y="873"/>
                </a:lnTo>
                <a:lnTo>
                  <a:pt x="3872" y="980"/>
                </a:lnTo>
                <a:lnTo>
                  <a:pt x="3744" y="1090"/>
                </a:lnTo>
                <a:lnTo>
                  <a:pt x="3616" y="1200"/>
                </a:lnTo>
                <a:lnTo>
                  <a:pt x="3492" y="1313"/>
                </a:lnTo>
                <a:lnTo>
                  <a:pt x="3369" y="1429"/>
                </a:lnTo>
                <a:lnTo>
                  <a:pt x="3247" y="1546"/>
                </a:lnTo>
                <a:lnTo>
                  <a:pt x="3127" y="1665"/>
                </a:lnTo>
                <a:lnTo>
                  <a:pt x="3009" y="1786"/>
                </a:lnTo>
                <a:lnTo>
                  <a:pt x="2893" y="1908"/>
                </a:lnTo>
                <a:lnTo>
                  <a:pt x="2779" y="2033"/>
                </a:lnTo>
                <a:lnTo>
                  <a:pt x="2667" y="2159"/>
                </a:lnTo>
                <a:lnTo>
                  <a:pt x="2557" y="2287"/>
                </a:lnTo>
                <a:lnTo>
                  <a:pt x="2449" y="2416"/>
                </a:lnTo>
                <a:lnTo>
                  <a:pt x="2343" y="2547"/>
                </a:lnTo>
                <a:lnTo>
                  <a:pt x="2239" y="2681"/>
                </a:lnTo>
                <a:lnTo>
                  <a:pt x="2136" y="2816"/>
                </a:lnTo>
                <a:lnTo>
                  <a:pt x="2037" y="2951"/>
                </a:lnTo>
                <a:lnTo>
                  <a:pt x="1939" y="3089"/>
                </a:lnTo>
                <a:lnTo>
                  <a:pt x="1843" y="3229"/>
                </a:lnTo>
                <a:lnTo>
                  <a:pt x="1749" y="3370"/>
                </a:lnTo>
                <a:lnTo>
                  <a:pt x="1657" y="3513"/>
                </a:lnTo>
                <a:lnTo>
                  <a:pt x="1568" y="3657"/>
                </a:lnTo>
                <a:lnTo>
                  <a:pt x="1481" y="3803"/>
                </a:lnTo>
                <a:lnTo>
                  <a:pt x="1396" y="3950"/>
                </a:lnTo>
                <a:lnTo>
                  <a:pt x="1314" y="4098"/>
                </a:lnTo>
                <a:lnTo>
                  <a:pt x="1234" y="4248"/>
                </a:lnTo>
                <a:lnTo>
                  <a:pt x="1155" y="4400"/>
                </a:lnTo>
                <a:lnTo>
                  <a:pt x="1080" y="4553"/>
                </a:lnTo>
                <a:lnTo>
                  <a:pt x="1007" y="4707"/>
                </a:lnTo>
                <a:lnTo>
                  <a:pt x="935" y="4862"/>
                </a:lnTo>
                <a:lnTo>
                  <a:pt x="866" y="5018"/>
                </a:lnTo>
                <a:lnTo>
                  <a:pt x="800" y="5177"/>
                </a:lnTo>
                <a:lnTo>
                  <a:pt x="768" y="5256"/>
                </a:lnTo>
                <a:lnTo>
                  <a:pt x="736" y="5336"/>
                </a:lnTo>
                <a:lnTo>
                  <a:pt x="705" y="5416"/>
                </a:lnTo>
                <a:lnTo>
                  <a:pt x="676" y="5497"/>
                </a:lnTo>
                <a:lnTo>
                  <a:pt x="646" y="5578"/>
                </a:lnTo>
                <a:lnTo>
                  <a:pt x="616" y="5659"/>
                </a:lnTo>
                <a:lnTo>
                  <a:pt x="588" y="5740"/>
                </a:lnTo>
                <a:lnTo>
                  <a:pt x="560" y="5821"/>
                </a:lnTo>
                <a:lnTo>
                  <a:pt x="533" y="5903"/>
                </a:lnTo>
                <a:lnTo>
                  <a:pt x="507" y="5985"/>
                </a:lnTo>
                <a:lnTo>
                  <a:pt x="480" y="6067"/>
                </a:lnTo>
                <a:lnTo>
                  <a:pt x="455" y="6151"/>
                </a:lnTo>
                <a:lnTo>
                  <a:pt x="431" y="6234"/>
                </a:lnTo>
                <a:lnTo>
                  <a:pt x="407" y="6317"/>
                </a:lnTo>
                <a:lnTo>
                  <a:pt x="383" y="6401"/>
                </a:lnTo>
                <a:lnTo>
                  <a:pt x="361" y="6484"/>
                </a:lnTo>
                <a:lnTo>
                  <a:pt x="339" y="6568"/>
                </a:lnTo>
                <a:lnTo>
                  <a:pt x="317" y="6653"/>
                </a:lnTo>
                <a:lnTo>
                  <a:pt x="297" y="6737"/>
                </a:lnTo>
                <a:lnTo>
                  <a:pt x="277" y="6822"/>
                </a:lnTo>
                <a:lnTo>
                  <a:pt x="258" y="6907"/>
                </a:lnTo>
                <a:lnTo>
                  <a:pt x="239" y="6993"/>
                </a:lnTo>
                <a:lnTo>
                  <a:pt x="221" y="7079"/>
                </a:lnTo>
                <a:lnTo>
                  <a:pt x="203" y="7164"/>
                </a:lnTo>
                <a:lnTo>
                  <a:pt x="187" y="7251"/>
                </a:lnTo>
                <a:lnTo>
                  <a:pt x="171" y="7338"/>
                </a:lnTo>
                <a:lnTo>
                  <a:pt x="156" y="7423"/>
                </a:lnTo>
                <a:lnTo>
                  <a:pt x="142" y="7511"/>
                </a:lnTo>
                <a:lnTo>
                  <a:pt x="128" y="7598"/>
                </a:lnTo>
                <a:lnTo>
                  <a:pt x="114" y="7685"/>
                </a:lnTo>
                <a:lnTo>
                  <a:pt x="102" y="7773"/>
                </a:lnTo>
                <a:lnTo>
                  <a:pt x="90" y="7860"/>
                </a:lnTo>
                <a:lnTo>
                  <a:pt x="79" y="7948"/>
                </a:lnTo>
                <a:lnTo>
                  <a:pt x="68" y="8037"/>
                </a:lnTo>
                <a:lnTo>
                  <a:pt x="59" y="8125"/>
                </a:lnTo>
                <a:lnTo>
                  <a:pt x="50" y="8214"/>
                </a:lnTo>
                <a:lnTo>
                  <a:pt x="42" y="8303"/>
                </a:lnTo>
                <a:lnTo>
                  <a:pt x="34" y="8392"/>
                </a:lnTo>
                <a:lnTo>
                  <a:pt x="27" y="8481"/>
                </a:lnTo>
                <a:lnTo>
                  <a:pt x="22" y="8570"/>
                </a:lnTo>
                <a:lnTo>
                  <a:pt x="16" y="8661"/>
                </a:lnTo>
                <a:lnTo>
                  <a:pt x="11" y="8751"/>
                </a:lnTo>
                <a:lnTo>
                  <a:pt x="8" y="8841"/>
                </a:lnTo>
                <a:lnTo>
                  <a:pt x="5" y="8931"/>
                </a:lnTo>
                <a:lnTo>
                  <a:pt x="2" y="9021"/>
                </a:lnTo>
                <a:lnTo>
                  <a:pt x="0" y="9111"/>
                </a:lnTo>
                <a:lnTo>
                  <a:pt x="1820" y="9140"/>
                </a:lnTo>
                <a:lnTo>
                  <a:pt x="1820" y="9140"/>
                </a:lnTo>
                <a:lnTo>
                  <a:pt x="1822" y="8989"/>
                </a:lnTo>
                <a:lnTo>
                  <a:pt x="1828" y="8840"/>
                </a:lnTo>
                <a:lnTo>
                  <a:pt x="1837" y="8690"/>
                </a:lnTo>
                <a:lnTo>
                  <a:pt x="1848" y="8542"/>
                </a:lnTo>
                <a:lnTo>
                  <a:pt x="1860" y="8393"/>
                </a:lnTo>
                <a:lnTo>
                  <a:pt x="1876" y="8246"/>
                </a:lnTo>
                <a:lnTo>
                  <a:pt x="1894" y="8100"/>
                </a:lnTo>
                <a:lnTo>
                  <a:pt x="1914" y="7954"/>
                </a:lnTo>
                <a:lnTo>
                  <a:pt x="1937" y="7809"/>
                </a:lnTo>
                <a:lnTo>
                  <a:pt x="1962" y="7664"/>
                </a:lnTo>
                <a:lnTo>
                  <a:pt x="1988" y="7520"/>
                </a:lnTo>
                <a:lnTo>
                  <a:pt x="2018" y="7378"/>
                </a:lnTo>
                <a:lnTo>
                  <a:pt x="2050" y="7236"/>
                </a:lnTo>
                <a:lnTo>
                  <a:pt x="2083" y="7096"/>
                </a:lnTo>
                <a:lnTo>
                  <a:pt x="2119" y="6955"/>
                </a:lnTo>
                <a:lnTo>
                  <a:pt x="2157" y="6816"/>
                </a:lnTo>
                <a:lnTo>
                  <a:pt x="2198" y="6678"/>
                </a:lnTo>
                <a:lnTo>
                  <a:pt x="2240" y="6540"/>
                </a:lnTo>
                <a:lnTo>
                  <a:pt x="2285" y="6404"/>
                </a:lnTo>
                <a:lnTo>
                  <a:pt x="2331" y="6268"/>
                </a:lnTo>
                <a:lnTo>
                  <a:pt x="2381" y="6134"/>
                </a:lnTo>
                <a:lnTo>
                  <a:pt x="2431" y="6000"/>
                </a:lnTo>
                <a:lnTo>
                  <a:pt x="2484" y="5868"/>
                </a:lnTo>
                <a:lnTo>
                  <a:pt x="2539" y="5736"/>
                </a:lnTo>
                <a:lnTo>
                  <a:pt x="2596" y="5606"/>
                </a:lnTo>
                <a:lnTo>
                  <a:pt x="2656" y="5476"/>
                </a:lnTo>
                <a:lnTo>
                  <a:pt x="2716" y="5348"/>
                </a:lnTo>
                <a:lnTo>
                  <a:pt x="2779" y="5222"/>
                </a:lnTo>
                <a:lnTo>
                  <a:pt x="2844" y="5096"/>
                </a:lnTo>
                <a:lnTo>
                  <a:pt x="2911" y="4970"/>
                </a:lnTo>
                <a:lnTo>
                  <a:pt x="2980" y="4847"/>
                </a:lnTo>
                <a:lnTo>
                  <a:pt x="3050" y="4725"/>
                </a:lnTo>
                <a:lnTo>
                  <a:pt x="3122" y="4604"/>
                </a:lnTo>
                <a:lnTo>
                  <a:pt x="3196" y="4484"/>
                </a:lnTo>
                <a:lnTo>
                  <a:pt x="3273" y="4366"/>
                </a:lnTo>
                <a:lnTo>
                  <a:pt x="3351" y="4248"/>
                </a:lnTo>
                <a:lnTo>
                  <a:pt x="3430" y="4132"/>
                </a:lnTo>
                <a:lnTo>
                  <a:pt x="3511" y="4017"/>
                </a:lnTo>
                <a:lnTo>
                  <a:pt x="3595" y="3904"/>
                </a:lnTo>
                <a:lnTo>
                  <a:pt x="3679" y="3791"/>
                </a:lnTo>
                <a:lnTo>
                  <a:pt x="3766" y="3682"/>
                </a:lnTo>
                <a:lnTo>
                  <a:pt x="3855" y="3572"/>
                </a:lnTo>
                <a:lnTo>
                  <a:pt x="3944" y="3464"/>
                </a:lnTo>
                <a:lnTo>
                  <a:pt x="4036" y="3358"/>
                </a:lnTo>
                <a:lnTo>
                  <a:pt x="4129" y="3253"/>
                </a:lnTo>
                <a:lnTo>
                  <a:pt x="4224" y="3150"/>
                </a:lnTo>
                <a:lnTo>
                  <a:pt x="4321" y="3047"/>
                </a:lnTo>
                <a:lnTo>
                  <a:pt x="4419" y="2947"/>
                </a:lnTo>
                <a:lnTo>
                  <a:pt x="4518" y="2849"/>
                </a:lnTo>
                <a:lnTo>
                  <a:pt x="4620" y="2750"/>
                </a:lnTo>
                <a:lnTo>
                  <a:pt x="4721" y="2656"/>
                </a:lnTo>
                <a:lnTo>
                  <a:pt x="4826" y="2561"/>
                </a:lnTo>
                <a:lnTo>
                  <a:pt x="4931" y="2469"/>
                </a:lnTo>
                <a:lnTo>
                  <a:pt x="5038" y="2377"/>
                </a:lnTo>
                <a:lnTo>
                  <a:pt x="5147" y="2288"/>
                </a:lnTo>
                <a:lnTo>
                  <a:pt x="5256" y="2200"/>
                </a:lnTo>
                <a:lnTo>
                  <a:pt x="5367" y="2115"/>
                </a:lnTo>
                <a:lnTo>
                  <a:pt x="5480" y="2030"/>
                </a:lnTo>
                <a:lnTo>
                  <a:pt x="5594" y="1948"/>
                </a:lnTo>
                <a:lnTo>
                  <a:pt x="5709" y="1867"/>
                </a:lnTo>
                <a:lnTo>
                  <a:pt x="5826" y="1788"/>
                </a:lnTo>
                <a:lnTo>
                  <a:pt x="5943" y="1712"/>
                </a:lnTo>
                <a:lnTo>
                  <a:pt x="6062" y="1636"/>
                </a:lnTo>
                <a:lnTo>
                  <a:pt x="6183" y="1562"/>
                </a:lnTo>
                <a:lnTo>
                  <a:pt x="6183" y="1562"/>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32" name="Freeform 8"/>
          <p:cNvSpPr>
            <a:spLocks/>
          </p:cNvSpPr>
          <p:nvPr/>
        </p:nvSpPr>
        <p:spPr bwMode="auto">
          <a:xfrm>
            <a:off x="8834458" y="3490240"/>
            <a:ext cx="870849" cy="1281181"/>
          </a:xfrm>
          <a:custGeom>
            <a:avLst/>
            <a:gdLst>
              <a:gd name="T0" fmla="*/ 934 w 6195"/>
              <a:gd name="T1" fmla="*/ 9119 h 9119"/>
              <a:gd name="T2" fmla="*/ 1364 w 6195"/>
              <a:gd name="T3" fmla="*/ 8848 h 9119"/>
              <a:gd name="T4" fmla="*/ 1780 w 6195"/>
              <a:gd name="T5" fmla="*/ 8558 h 9119"/>
              <a:gd name="T6" fmla="*/ 2181 w 6195"/>
              <a:gd name="T7" fmla="*/ 8248 h 9119"/>
              <a:gd name="T8" fmla="*/ 2567 w 6195"/>
              <a:gd name="T9" fmla="*/ 7922 h 9119"/>
              <a:gd name="T10" fmla="*/ 2937 w 6195"/>
              <a:gd name="T11" fmla="*/ 7577 h 9119"/>
              <a:gd name="T12" fmla="*/ 3291 w 6195"/>
              <a:gd name="T13" fmla="*/ 7215 h 9119"/>
              <a:gd name="T14" fmla="*/ 3627 w 6195"/>
              <a:gd name="T15" fmla="*/ 6839 h 9119"/>
              <a:gd name="T16" fmla="*/ 3946 w 6195"/>
              <a:gd name="T17" fmla="*/ 6445 h 9119"/>
              <a:gd name="T18" fmla="*/ 4247 w 6195"/>
              <a:gd name="T19" fmla="*/ 6038 h 9119"/>
              <a:gd name="T20" fmla="*/ 4528 w 6195"/>
              <a:gd name="T21" fmla="*/ 5615 h 9119"/>
              <a:gd name="T22" fmla="*/ 4790 w 6195"/>
              <a:gd name="T23" fmla="*/ 5179 h 9119"/>
              <a:gd name="T24" fmla="*/ 5032 w 6195"/>
              <a:gd name="T25" fmla="*/ 4731 h 9119"/>
              <a:gd name="T26" fmla="*/ 5252 w 6195"/>
              <a:gd name="T27" fmla="*/ 4270 h 9119"/>
              <a:gd name="T28" fmla="*/ 5452 w 6195"/>
              <a:gd name="T29" fmla="*/ 3797 h 9119"/>
              <a:gd name="T30" fmla="*/ 5543 w 6195"/>
              <a:gd name="T31" fmla="*/ 3556 h 9119"/>
              <a:gd name="T32" fmla="*/ 5629 w 6195"/>
              <a:gd name="T33" fmla="*/ 3312 h 9119"/>
              <a:gd name="T34" fmla="*/ 5709 w 6195"/>
              <a:gd name="T35" fmla="*/ 3066 h 9119"/>
              <a:gd name="T36" fmla="*/ 5783 w 6195"/>
              <a:gd name="T37" fmla="*/ 2818 h 9119"/>
              <a:gd name="T38" fmla="*/ 5851 w 6195"/>
              <a:gd name="T39" fmla="*/ 2567 h 9119"/>
              <a:gd name="T40" fmla="*/ 5914 w 6195"/>
              <a:gd name="T41" fmla="*/ 2313 h 9119"/>
              <a:gd name="T42" fmla="*/ 5970 w 6195"/>
              <a:gd name="T43" fmla="*/ 2058 h 9119"/>
              <a:gd name="T44" fmla="*/ 6020 w 6195"/>
              <a:gd name="T45" fmla="*/ 1800 h 9119"/>
              <a:gd name="T46" fmla="*/ 6065 w 6195"/>
              <a:gd name="T47" fmla="*/ 1539 h 9119"/>
              <a:gd name="T48" fmla="*/ 6102 w 6195"/>
              <a:gd name="T49" fmla="*/ 1277 h 9119"/>
              <a:gd name="T50" fmla="*/ 6134 w 6195"/>
              <a:gd name="T51" fmla="*/ 1012 h 9119"/>
              <a:gd name="T52" fmla="*/ 6159 w 6195"/>
              <a:gd name="T53" fmla="*/ 746 h 9119"/>
              <a:gd name="T54" fmla="*/ 6179 w 6195"/>
              <a:gd name="T55" fmla="*/ 478 h 9119"/>
              <a:gd name="T56" fmla="*/ 6191 w 6195"/>
              <a:gd name="T57" fmla="*/ 208 h 9119"/>
              <a:gd name="T58" fmla="*/ 4376 w 6195"/>
              <a:gd name="T59" fmla="*/ 0 h 9119"/>
              <a:gd name="T60" fmla="*/ 4366 w 6195"/>
              <a:gd name="T61" fmla="*/ 300 h 9119"/>
              <a:gd name="T62" fmla="*/ 4332 w 6195"/>
              <a:gd name="T63" fmla="*/ 745 h 9119"/>
              <a:gd name="T64" fmla="*/ 4279 w 6195"/>
              <a:gd name="T65" fmla="*/ 1183 h 9119"/>
              <a:gd name="T66" fmla="*/ 4203 w 6195"/>
              <a:gd name="T67" fmla="*/ 1615 h 9119"/>
              <a:gd name="T68" fmla="*/ 4108 w 6195"/>
              <a:gd name="T69" fmla="*/ 2039 h 9119"/>
              <a:gd name="T70" fmla="*/ 3992 w 6195"/>
              <a:gd name="T71" fmla="*/ 2457 h 9119"/>
              <a:gd name="T72" fmla="*/ 3858 w 6195"/>
              <a:gd name="T73" fmla="*/ 2864 h 9119"/>
              <a:gd name="T74" fmla="*/ 3704 w 6195"/>
              <a:gd name="T75" fmla="*/ 3264 h 9119"/>
              <a:gd name="T76" fmla="*/ 3532 w 6195"/>
              <a:gd name="T77" fmla="*/ 3654 h 9119"/>
              <a:gd name="T78" fmla="*/ 3343 w 6195"/>
              <a:gd name="T79" fmla="*/ 4034 h 9119"/>
              <a:gd name="T80" fmla="*/ 3136 w 6195"/>
              <a:gd name="T81" fmla="*/ 4404 h 9119"/>
              <a:gd name="T82" fmla="*/ 2913 w 6195"/>
              <a:gd name="T83" fmla="*/ 4763 h 9119"/>
              <a:gd name="T84" fmla="*/ 2673 w 6195"/>
              <a:gd name="T85" fmla="*/ 5110 h 9119"/>
              <a:gd name="T86" fmla="*/ 2419 w 6195"/>
              <a:gd name="T87" fmla="*/ 5445 h 9119"/>
              <a:gd name="T88" fmla="*/ 2148 w 6195"/>
              <a:gd name="T89" fmla="*/ 5767 h 9119"/>
              <a:gd name="T90" fmla="*/ 1864 w 6195"/>
              <a:gd name="T91" fmla="*/ 6076 h 9119"/>
              <a:gd name="T92" fmla="*/ 1565 w 6195"/>
              <a:gd name="T93" fmla="*/ 6372 h 9119"/>
              <a:gd name="T94" fmla="*/ 1252 w 6195"/>
              <a:gd name="T95" fmla="*/ 6654 h 9119"/>
              <a:gd name="T96" fmla="*/ 927 w 6195"/>
              <a:gd name="T97" fmla="*/ 6921 h 9119"/>
              <a:gd name="T98" fmla="*/ 589 w 6195"/>
              <a:gd name="T99" fmla="*/ 7172 h 9119"/>
              <a:gd name="T100" fmla="*/ 240 w 6195"/>
              <a:gd name="T101" fmla="*/ 7408 h 9119"/>
              <a:gd name="T102" fmla="*/ 0 w 6195"/>
              <a:gd name="T103" fmla="*/ 7557 h 911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6195" h="9119">
                <a:moveTo>
                  <a:pt x="0" y="7557"/>
                </a:moveTo>
                <a:lnTo>
                  <a:pt x="934" y="9119"/>
                </a:lnTo>
                <a:lnTo>
                  <a:pt x="934" y="9119"/>
                </a:lnTo>
                <a:lnTo>
                  <a:pt x="1079" y="9030"/>
                </a:lnTo>
                <a:lnTo>
                  <a:pt x="1223" y="8940"/>
                </a:lnTo>
                <a:lnTo>
                  <a:pt x="1364" y="8848"/>
                </a:lnTo>
                <a:lnTo>
                  <a:pt x="1505" y="8753"/>
                </a:lnTo>
                <a:lnTo>
                  <a:pt x="1643" y="8657"/>
                </a:lnTo>
                <a:lnTo>
                  <a:pt x="1780" y="8558"/>
                </a:lnTo>
                <a:lnTo>
                  <a:pt x="1915" y="8456"/>
                </a:lnTo>
                <a:lnTo>
                  <a:pt x="2049" y="8353"/>
                </a:lnTo>
                <a:lnTo>
                  <a:pt x="2181" y="8248"/>
                </a:lnTo>
                <a:lnTo>
                  <a:pt x="2311" y="8141"/>
                </a:lnTo>
                <a:lnTo>
                  <a:pt x="2440" y="8033"/>
                </a:lnTo>
                <a:lnTo>
                  <a:pt x="2567" y="7922"/>
                </a:lnTo>
                <a:lnTo>
                  <a:pt x="2693" y="7809"/>
                </a:lnTo>
                <a:lnTo>
                  <a:pt x="2816" y="7694"/>
                </a:lnTo>
                <a:lnTo>
                  <a:pt x="2937" y="7577"/>
                </a:lnTo>
                <a:lnTo>
                  <a:pt x="3057" y="7459"/>
                </a:lnTo>
                <a:lnTo>
                  <a:pt x="3174" y="7339"/>
                </a:lnTo>
                <a:lnTo>
                  <a:pt x="3291" y="7215"/>
                </a:lnTo>
                <a:lnTo>
                  <a:pt x="3405" y="7092"/>
                </a:lnTo>
                <a:lnTo>
                  <a:pt x="3516" y="6967"/>
                </a:lnTo>
                <a:lnTo>
                  <a:pt x="3627" y="6839"/>
                </a:lnTo>
                <a:lnTo>
                  <a:pt x="3736" y="6710"/>
                </a:lnTo>
                <a:lnTo>
                  <a:pt x="3842" y="6579"/>
                </a:lnTo>
                <a:lnTo>
                  <a:pt x="3946" y="6445"/>
                </a:lnTo>
                <a:lnTo>
                  <a:pt x="4048" y="6311"/>
                </a:lnTo>
                <a:lnTo>
                  <a:pt x="4149" y="6176"/>
                </a:lnTo>
                <a:lnTo>
                  <a:pt x="4247" y="6038"/>
                </a:lnTo>
                <a:lnTo>
                  <a:pt x="4343" y="5898"/>
                </a:lnTo>
                <a:lnTo>
                  <a:pt x="4436" y="5758"/>
                </a:lnTo>
                <a:lnTo>
                  <a:pt x="4528" y="5615"/>
                </a:lnTo>
                <a:lnTo>
                  <a:pt x="4618" y="5471"/>
                </a:lnTo>
                <a:lnTo>
                  <a:pt x="4704" y="5326"/>
                </a:lnTo>
                <a:lnTo>
                  <a:pt x="4790" y="5179"/>
                </a:lnTo>
                <a:lnTo>
                  <a:pt x="4872" y="5032"/>
                </a:lnTo>
                <a:lnTo>
                  <a:pt x="4953" y="4881"/>
                </a:lnTo>
                <a:lnTo>
                  <a:pt x="5032" y="4731"/>
                </a:lnTo>
                <a:lnTo>
                  <a:pt x="5107" y="4579"/>
                </a:lnTo>
                <a:lnTo>
                  <a:pt x="5181" y="4425"/>
                </a:lnTo>
                <a:lnTo>
                  <a:pt x="5252" y="4270"/>
                </a:lnTo>
                <a:lnTo>
                  <a:pt x="5321" y="4113"/>
                </a:lnTo>
                <a:lnTo>
                  <a:pt x="5387" y="3956"/>
                </a:lnTo>
                <a:lnTo>
                  <a:pt x="5452" y="3797"/>
                </a:lnTo>
                <a:lnTo>
                  <a:pt x="5483" y="3716"/>
                </a:lnTo>
                <a:lnTo>
                  <a:pt x="5512" y="3636"/>
                </a:lnTo>
                <a:lnTo>
                  <a:pt x="5543" y="3556"/>
                </a:lnTo>
                <a:lnTo>
                  <a:pt x="5572" y="3475"/>
                </a:lnTo>
                <a:lnTo>
                  <a:pt x="5600" y="3394"/>
                </a:lnTo>
                <a:lnTo>
                  <a:pt x="5629" y="3312"/>
                </a:lnTo>
                <a:lnTo>
                  <a:pt x="5656" y="3231"/>
                </a:lnTo>
                <a:lnTo>
                  <a:pt x="5682" y="3149"/>
                </a:lnTo>
                <a:lnTo>
                  <a:pt x="5709" y="3066"/>
                </a:lnTo>
                <a:lnTo>
                  <a:pt x="5734" y="2983"/>
                </a:lnTo>
                <a:lnTo>
                  <a:pt x="5759" y="2901"/>
                </a:lnTo>
                <a:lnTo>
                  <a:pt x="5783" y="2818"/>
                </a:lnTo>
                <a:lnTo>
                  <a:pt x="5806" y="2734"/>
                </a:lnTo>
                <a:lnTo>
                  <a:pt x="5829" y="2650"/>
                </a:lnTo>
                <a:lnTo>
                  <a:pt x="5851" y="2567"/>
                </a:lnTo>
                <a:lnTo>
                  <a:pt x="5873" y="2482"/>
                </a:lnTo>
                <a:lnTo>
                  <a:pt x="5894" y="2398"/>
                </a:lnTo>
                <a:lnTo>
                  <a:pt x="5914" y="2313"/>
                </a:lnTo>
                <a:lnTo>
                  <a:pt x="5934" y="2228"/>
                </a:lnTo>
                <a:lnTo>
                  <a:pt x="5952" y="2143"/>
                </a:lnTo>
                <a:lnTo>
                  <a:pt x="5970" y="2058"/>
                </a:lnTo>
                <a:lnTo>
                  <a:pt x="5987" y="1972"/>
                </a:lnTo>
                <a:lnTo>
                  <a:pt x="6004" y="1885"/>
                </a:lnTo>
                <a:lnTo>
                  <a:pt x="6020" y="1800"/>
                </a:lnTo>
                <a:lnTo>
                  <a:pt x="6036" y="1713"/>
                </a:lnTo>
                <a:lnTo>
                  <a:pt x="6051" y="1626"/>
                </a:lnTo>
                <a:lnTo>
                  <a:pt x="6065" y="1539"/>
                </a:lnTo>
                <a:lnTo>
                  <a:pt x="6078" y="1451"/>
                </a:lnTo>
                <a:lnTo>
                  <a:pt x="6091" y="1365"/>
                </a:lnTo>
                <a:lnTo>
                  <a:pt x="6102" y="1277"/>
                </a:lnTo>
                <a:lnTo>
                  <a:pt x="6114" y="1189"/>
                </a:lnTo>
                <a:lnTo>
                  <a:pt x="6125" y="1101"/>
                </a:lnTo>
                <a:lnTo>
                  <a:pt x="6134" y="1012"/>
                </a:lnTo>
                <a:lnTo>
                  <a:pt x="6144" y="924"/>
                </a:lnTo>
                <a:lnTo>
                  <a:pt x="6153" y="835"/>
                </a:lnTo>
                <a:lnTo>
                  <a:pt x="6159" y="746"/>
                </a:lnTo>
                <a:lnTo>
                  <a:pt x="6166" y="657"/>
                </a:lnTo>
                <a:lnTo>
                  <a:pt x="6173" y="568"/>
                </a:lnTo>
                <a:lnTo>
                  <a:pt x="6179" y="478"/>
                </a:lnTo>
                <a:lnTo>
                  <a:pt x="6183" y="389"/>
                </a:lnTo>
                <a:lnTo>
                  <a:pt x="6188" y="299"/>
                </a:lnTo>
                <a:lnTo>
                  <a:pt x="6191" y="208"/>
                </a:lnTo>
                <a:lnTo>
                  <a:pt x="6194" y="118"/>
                </a:lnTo>
                <a:lnTo>
                  <a:pt x="6195" y="28"/>
                </a:lnTo>
                <a:lnTo>
                  <a:pt x="4376" y="0"/>
                </a:lnTo>
                <a:lnTo>
                  <a:pt x="4376" y="0"/>
                </a:lnTo>
                <a:lnTo>
                  <a:pt x="4372" y="149"/>
                </a:lnTo>
                <a:lnTo>
                  <a:pt x="4366" y="300"/>
                </a:lnTo>
                <a:lnTo>
                  <a:pt x="4358" y="448"/>
                </a:lnTo>
                <a:lnTo>
                  <a:pt x="4346" y="597"/>
                </a:lnTo>
                <a:lnTo>
                  <a:pt x="4332" y="745"/>
                </a:lnTo>
                <a:lnTo>
                  <a:pt x="4318" y="891"/>
                </a:lnTo>
                <a:lnTo>
                  <a:pt x="4299" y="1037"/>
                </a:lnTo>
                <a:lnTo>
                  <a:pt x="4279" y="1183"/>
                </a:lnTo>
                <a:lnTo>
                  <a:pt x="4256" y="1328"/>
                </a:lnTo>
                <a:lnTo>
                  <a:pt x="4231" y="1472"/>
                </a:lnTo>
                <a:lnTo>
                  <a:pt x="4203" y="1615"/>
                </a:lnTo>
                <a:lnTo>
                  <a:pt x="4174" y="1757"/>
                </a:lnTo>
                <a:lnTo>
                  <a:pt x="4142" y="1899"/>
                </a:lnTo>
                <a:lnTo>
                  <a:pt x="4108" y="2039"/>
                </a:lnTo>
                <a:lnTo>
                  <a:pt x="4071" y="2180"/>
                </a:lnTo>
                <a:lnTo>
                  <a:pt x="4032" y="2319"/>
                </a:lnTo>
                <a:lnTo>
                  <a:pt x="3992" y="2457"/>
                </a:lnTo>
                <a:lnTo>
                  <a:pt x="3949" y="2594"/>
                </a:lnTo>
                <a:lnTo>
                  <a:pt x="3904" y="2730"/>
                </a:lnTo>
                <a:lnTo>
                  <a:pt x="3858" y="2864"/>
                </a:lnTo>
                <a:lnTo>
                  <a:pt x="3809" y="2999"/>
                </a:lnTo>
                <a:lnTo>
                  <a:pt x="3757" y="3133"/>
                </a:lnTo>
                <a:lnTo>
                  <a:pt x="3704" y="3264"/>
                </a:lnTo>
                <a:lnTo>
                  <a:pt x="3649" y="3395"/>
                </a:lnTo>
                <a:lnTo>
                  <a:pt x="3591" y="3525"/>
                </a:lnTo>
                <a:lnTo>
                  <a:pt x="3532" y="3654"/>
                </a:lnTo>
                <a:lnTo>
                  <a:pt x="3471" y="3782"/>
                </a:lnTo>
                <a:lnTo>
                  <a:pt x="3408" y="3909"/>
                </a:lnTo>
                <a:lnTo>
                  <a:pt x="3343" y="4034"/>
                </a:lnTo>
                <a:lnTo>
                  <a:pt x="3276" y="4159"/>
                </a:lnTo>
                <a:lnTo>
                  <a:pt x="3207" y="4282"/>
                </a:lnTo>
                <a:lnTo>
                  <a:pt x="3136" y="4404"/>
                </a:lnTo>
                <a:lnTo>
                  <a:pt x="3063" y="4525"/>
                </a:lnTo>
                <a:lnTo>
                  <a:pt x="2989" y="4644"/>
                </a:lnTo>
                <a:lnTo>
                  <a:pt x="2913" y="4763"/>
                </a:lnTo>
                <a:lnTo>
                  <a:pt x="2835" y="4880"/>
                </a:lnTo>
                <a:lnTo>
                  <a:pt x="2755" y="4995"/>
                </a:lnTo>
                <a:lnTo>
                  <a:pt x="2673" y="5110"/>
                </a:lnTo>
                <a:lnTo>
                  <a:pt x="2590" y="5223"/>
                </a:lnTo>
                <a:lnTo>
                  <a:pt x="2505" y="5334"/>
                </a:lnTo>
                <a:lnTo>
                  <a:pt x="2419" y="5445"/>
                </a:lnTo>
                <a:lnTo>
                  <a:pt x="2330" y="5554"/>
                </a:lnTo>
                <a:lnTo>
                  <a:pt x="2239" y="5661"/>
                </a:lnTo>
                <a:lnTo>
                  <a:pt x="2148" y="5767"/>
                </a:lnTo>
                <a:lnTo>
                  <a:pt x="2055" y="5872"/>
                </a:lnTo>
                <a:lnTo>
                  <a:pt x="1960" y="5975"/>
                </a:lnTo>
                <a:lnTo>
                  <a:pt x="1864" y="6076"/>
                </a:lnTo>
                <a:lnTo>
                  <a:pt x="1766" y="6177"/>
                </a:lnTo>
                <a:lnTo>
                  <a:pt x="1665" y="6275"/>
                </a:lnTo>
                <a:lnTo>
                  <a:pt x="1565" y="6372"/>
                </a:lnTo>
                <a:lnTo>
                  <a:pt x="1462" y="6468"/>
                </a:lnTo>
                <a:lnTo>
                  <a:pt x="1358" y="6561"/>
                </a:lnTo>
                <a:lnTo>
                  <a:pt x="1252" y="6654"/>
                </a:lnTo>
                <a:lnTo>
                  <a:pt x="1146" y="6744"/>
                </a:lnTo>
                <a:lnTo>
                  <a:pt x="1038" y="6833"/>
                </a:lnTo>
                <a:lnTo>
                  <a:pt x="927" y="6921"/>
                </a:lnTo>
                <a:lnTo>
                  <a:pt x="816" y="7007"/>
                </a:lnTo>
                <a:lnTo>
                  <a:pt x="703" y="7090"/>
                </a:lnTo>
                <a:lnTo>
                  <a:pt x="589" y="7172"/>
                </a:lnTo>
                <a:lnTo>
                  <a:pt x="475" y="7253"/>
                </a:lnTo>
                <a:lnTo>
                  <a:pt x="358" y="7332"/>
                </a:lnTo>
                <a:lnTo>
                  <a:pt x="240" y="7408"/>
                </a:lnTo>
                <a:lnTo>
                  <a:pt x="121" y="7484"/>
                </a:lnTo>
                <a:lnTo>
                  <a:pt x="0" y="7557"/>
                </a:lnTo>
                <a:lnTo>
                  <a:pt x="0" y="7557"/>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33" name="Freeform 9"/>
          <p:cNvSpPr>
            <a:spLocks/>
          </p:cNvSpPr>
          <p:nvPr/>
        </p:nvSpPr>
        <p:spPr bwMode="auto">
          <a:xfrm>
            <a:off x="7456844" y="4571667"/>
            <a:ext cx="1468142" cy="414268"/>
          </a:xfrm>
          <a:custGeom>
            <a:avLst/>
            <a:gdLst>
              <a:gd name="T0" fmla="*/ 5056 w 10445"/>
              <a:gd name="T1" fmla="*/ 1126 h 2947"/>
              <a:gd name="T2" fmla="*/ 4619 w 10445"/>
              <a:gd name="T3" fmla="*/ 1108 h 2947"/>
              <a:gd name="T4" fmla="*/ 4188 w 10445"/>
              <a:gd name="T5" fmla="*/ 1071 h 2947"/>
              <a:gd name="T6" fmla="*/ 3763 w 10445"/>
              <a:gd name="T7" fmla="*/ 1012 h 2947"/>
              <a:gd name="T8" fmla="*/ 3345 w 10445"/>
              <a:gd name="T9" fmla="*/ 935 h 2947"/>
              <a:gd name="T10" fmla="*/ 2934 w 10445"/>
              <a:gd name="T11" fmla="*/ 838 h 2947"/>
              <a:gd name="T12" fmla="*/ 2530 w 10445"/>
              <a:gd name="T13" fmla="*/ 722 h 2947"/>
              <a:gd name="T14" fmla="*/ 2134 w 10445"/>
              <a:gd name="T15" fmla="*/ 589 h 2947"/>
              <a:gd name="T16" fmla="*/ 1747 w 10445"/>
              <a:gd name="T17" fmla="*/ 437 h 2947"/>
              <a:gd name="T18" fmla="*/ 1368 w 10445"/>
              <a:gd name="T19" fmla="*/ 268 h 2947"/>
              <a:gd name="T20" fmla="*/ 999 w 10445"/>
              <a:gd name="T21" fmla="*/ 83 h 2947"/>
              <a:gd name="T22" fmla="*/ 0 w 10445"/>
              <a:gd name="T23" fmla="*/ 1612 h 2947"/>
              <a:gd name="T24" fmla="*/ 440 w 10445"/>
              <a:gd name="T25" fmla="*/ 1842 h 2947"/>
              <a:gd name="T26" fmla="*/ 892 w 10445"/>
              <a:gd name="T27" fmla="*/ 2051 h 2947"/>
              <a:gd name="T28" fmla="*/ 1354 w 10445"/>
              <a:gd name="T29" fmla="*/ 2240 h 2947"/>
              <a:gd name="T30" fmla="*/ 1827 w 10445"/>
              <a:gd name="T31" fmla="*/ 2408 h 2947"/>
              <a:gd name="T32" fmla="*/ 2309 w 10445"/>
              <a:gd name="T33" fmla="*/ 2554 h 2947"/>
              <a:gd name="T34" fmla="*/ 2801 w 10445"/>
              <a:gd name="T35" fmla="*/ 2679 h 2947"/>
              <a:gd name="T36" fmla="*/ 3302 w 10445"/>
              <a:gd name="T37" fmla="*/ 2780 h 2947"/>
              <a:gd name="T38" fmla="*/ 3726 w 10445"/>
              <a:gd name="T39" fmla="*/ 2847 h 2947"/>
              <a:gd name="T40" fmla="*/ 3982 w 10445"/>
              <a:gd name="T41" fmla="*/ 2879 h 2947"/>
              <a:gd name="T42" fmla="*/ 4240 w 10445"/>
              <a:gd name="T43" fmla="*/ 2905 h 2947"/>
              <a:gd name="T44" fmla="*/ 4501 w 10445"/>
              <a:gd name="T45" fmla="*/ 2924 h 2947"/>
              <a:gd name="T46" fmla="*/ 4763 w 10445"/>
              <a:gd name="T47" fmla="*/ 2938 h 2947"/>
              <a:gd name="T48" fmla="*/ 5027 w 10445"/>
              <a:gd name="T49" fmla="*/ 2946 h 2947"/>
              <a:gd name="T50" fmla="*/ 5204 w 10445"/>
              <a:gd name="T51" fmla="*/ 2947 h 2947"/>
              <a:gd name="T52" fmla="*/ 5469 w 10445"/>
              <a:gd name="T53" fmla="*/ 2944 h 2947"/>
              <a:gd name="T54" fmla="*/ 5735 w 10445"/>
              <a:gd name="T55" fmla="*/ 2934 h 2947"/>
              <a:gd name="T56" fmla="*/ 5999 w 10445"/>
              <a:gd name="T57" fmla="*/ 2918 h 2947"/>
              <a:gd name="T58" fmla="*/ 6260 w 10445"/>
              <a:gd name="T59" fmla="*/ 2896 h 2947"/>
              <a:gd name="T60" fmla="*/ 6521 w 10445"/>
              <a:gd name="T61" fmla="*/ 2867 h 2947"/>
              <a:gd name="T62" fmla="*/ 6778 w 10445"/>
              <a:gd name="T63" fmla="*/ 2833 h 2947"/>
              <a:gd name="T64" fmla="*/ 7034 w 10445"/>
              <a:gd name="T65" fmla="*/ 2792 h 2947"/>
              <a:gd name="T66" fmla="*/ 7289 w 10445"/>
              <a:gd name="T67" fmla="*/ 2746 h 2947"/>
              <a:gd name="T68" fmla="*/ 7624 w 10445"/>
              <a:gd name="T69" fmla="*/ 2674 h 2947"/>
              <a:gd name="T70" fmla="*/ 8119 w 10445"/>
              <a:gd name="T71" fmla="*/ 2549 h 2947"/>
              <a:gd name="T72" fmla="*/ 8605 w 10445"/>
              <a:gd name="T73" fmla="*/ 2399 h 2947"/>
              <a:gd name="T74" fmla="*/ 9081 w 10445"/>
              <a:gd name="T75" fmla="*/ 2229 h 2947"/>
              <a:gd name="T76" fmla="*/ 9548 w 10445"/>
              <a:gd name="T77" fmla="*/ 2036 h 2947"/>
              <a:gd name="T78" fmla="*/ 10002 w 10445"/>
              <a:gd name="T79" fmla="*/ 1824 h 2947"/>
              <a:gd name="T80" fmla="*/ 10445 w 10445"/>
              <a:gd name="T81" fmla="*/ 1590 h 2947"/>
              <a:gd name="T82" fmla="*/ 9439 w 10445"/>
              <a:gd name="T83" fmla="*/ 66 h 2947"/>
              <a:gd name="T84" fmla="*/ 9068 w 10445"/>
              <a:gd name="T85" fmla="*/ 254 h 2947"/>
              <a:gd name="T86" fmla="*/ 8687 w 10445"/>
              <a:gd name="T87" fmla="*/ 426 h 2947"/>
              <a:gd name="T88" fmla="*/ 8296 w 10445"/>
              <a:gd name="T89" fmla="*/ 580 h 2947"/>
              <a:gd name="T90" fmla="*/ 7898 w 10445"/>
              <a:gd name="T91" fmla="*/ 716 h 2947"/>
              <a:gd name="T92" fmla="*/ 7491 w 10445"/>
              <a:gd name="T93" fmla="*/ 833 h 2947"/>
              <a:gd name="T94" fmla="*/ 7076 w 10445"/>
              <a:gd name="T95" fmla="*/ 931 h 2947"/>
              <a:gd name="T96" fmla="*/ 6654 w 10445"/>
              <a:gd name="T97" fmla="*/ 1010 h 2947"/>
              <a:gd name="T98" fmla="*/ 6226 w 10445"/>
              <a:gd name="T99" fmla="*/ 1069 h 2947"/>
              <a:gd name="T100" fmla="*/ 5791 w 10445"/>
              <a:gd name="T101" fmla="*/ 1108 h 2947"/>
              <a:gd name="T102" fmla="*/ 5351 w 10445"/>
              <a:gd name="T103" fmla="*/ 1126 h 29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0445" h="2947">
                <a:moveTo>
                  <a:pt x="5204" y="1128"/>
                </a:moveTo>
                <a:lnTo>
                  <a:pt x="5204" y="1128"/>
                </a:lnTo>
                <a:lnTo>
                  <a:pt x="5056" y="1126"/>
                </a:lnTo>
                <a:lnTo>
                  <a:pt x="4910" y="1123"/>
                </a:lnTo>
                <a:lnTo>
                  <a:pt x="4764" y="1117"/>
                </a:lnTo>
                <a:lnTo>
                  <a:pt x="4619" y="1108"/>
                </a:lnTo>
                <a:lnTo>
                  <a:pt x="4475" y="1098"/>
                </a:lnTo>
                <a:lnTo>
                  <a:pt x="4332" y="1085"/>
                </a:lnTo>
                <a:lnTo>
                  <a:pt x="4188" y="1071"/>
                </a:lnTo>
                <a:lnTo>
                  <a:pt x="4046" y="1053"/>
                </a:lnTo>
                <a:lnTo>
                  <a:pt x="3905" y="1034"/>
                </a:lnTo>
                <a:lnTo>
                  <a:pt x="3763" y="1012"/>
                </a:lnTo>
                <a:lnTo>
                  <a:pt x="3623" y="988"/>
                </a:lnTo>
                <a:lnTo>
                  <a:pt x="3484" y="962"/>
                </a:lnTo>
                <a:lnTo>
                  <a:pt x="3345" y="935"/>
                </a:lnTo>
                <a:lnTo>
                  <a:pt x="3206" y="904"/>
                </a:lnTo>
                <a:lnTo>
                  <a:pt x="3070" y="872"/>
                </a:lnTo>
                <a:lnTo>
                  <a:pt x="2934" y="838"/>
                </a:lnTo>
                <a:lnTo>
                  <a:pt x="2798" y="801"/>
                </a:lnTo>
                <a:lnTo>
                  <a:pt x="2663" y="762"/>
                </a:lnTo>
                <a:lnTo>
                  <a:pt x="2530" y="722"/>
                </a:lnTo>
                <a:lnTo>
                  <a:pt x="2396" y="679"/>
                </a:lnTo>
                <a:lnTo>
                  <a:pt x="2265" y="635"/>
                </a:lnTo>
                <a:lnTo>
                  <a:pt x="2134" y="589"/>
                </a:lnTo>
                <a:lnTo>
                  <a:pt x="2004" y="540"/>
                </a:lnTo>
                <a:lnTo>
                  <a:pt x="1875" y="490"/>
                </a:lnTo>
                <a:lnTo>
                  <a:pt x="1747" y="437"/>
                </a:lnTo>
                <a:lnTo>
                  <a:pt x="1619" y="382"/>
                </a:lnTo>
                <a:lnTo>
                  <a:pt x="1494" y="326"/>
                </a:lnTo>
                <a:lnTo>
                  <a:pt x="1368" y="268"/>
                </a:lnTo>
                <a:lnTo>
                  <a:pt x="1244" y="209"/>
                </a:lnTo>
                <a:lnTo>
                  <a:pt x="1120" y="147"/>
                </a:lnTo>
                <a:lnTo>
                  <a:pt x="999" y="83"/>
                </a:lnTo>
                <a:lnTo>
                  <a:pt x="878" y="18"/>
                </a:lnTo>
                <a:lnTo>
                  <a:pt x="0" y="1612"/>
                </a:lnTo>
                <a:lnTo>
                  <a:pt x="0" y="1612"/>
                </a:lnTo>
                <a:lnTo>
                  <a:pt x="146" y="1690"/>
                </a:lnTo>
                <a:lnTo>
                  <a:pt x="292" y="1767"/>
                </a:lnTo>
                <a:lnTo>
                  <a:pt x="440" y="1842"/>
                </a:lnTo>
                <a:lnTo>
                  <a:pt x="590" y="1914"/>
                </a:lnTo>
                <a:lnTo>
                  <a:pt x="740" y="1984"/>
                </a:lnTo>
                <a:lnTo>
                  <a:pt x="892" y="2051"/>
                </a:lnTo>
                <a:lnTo>
                  <a:pt x="1045" y="2116"/>
                </a:lnTo>
                <a:lnTo>
                  <a:pt x="1199" y="2180"/>
                </a:lnTo>
                <a:lnTo>
                  <a:pt x="1354" y="2240"/>
                </a:lnTo>
                <a:lnTo>
                  <a:pt x="1511" y="2299"/>
                </a:lnTo>
                <a:lnTo>
                  <a:pt x="1668" y="2355"/>
                </a:lnTo>
                <a:lnTo>
                  <a:pt x="1827" y="2408"/>
                </a:lnTo>
                <a:lnTo>
                  <a:pt x="1987" y="2460"/>
                </a:lnTo>
                <a:lnTo>
                  <a:pt x="2147" y="2509"/>
                </a:lnTo>
                <a:lnTo>
                  <a:pt x="2309" y="2554"/>
                </a:lnTo>
                <a:lnTo>
                  <a:pt x="2473" y="2599"/>
                </a:lnTo>
                <a:lnTo>
                  <a:pt x="2637" y="2640"/>
                </a:lnTo>
                <a:lnTo>
                  <a:pt x="2801" y="2679"/>
                </a:lnTo>
                <a:lnTo>
                  <a:pt x="2968" y="2715"/>
                </a:lnTo>
                <a:lnTo>
                  <a:pt x="3135" y="2750"/>
                </a:lnTo>
                <a:lnTo>
                  <a:pt x="3302" y="2780"/>
                </a:lnTo>
                <a:lnTo>
                  <a:pt x="3471" y="2809"/>
                </a:lnTo>
                <a:lnTo>
                  <a:pt x="3641" y="2835"/>
                </a:lnTo>
                <a:lnTo>
                  <a:pt x="3726" y="2847"/>
                </a:lnTo>
                <a:lnTo>
                  <a:pt x="3811" y="2858"/>
                </a:lnTo>
                <a:lnTo>
                  <a:pt x="3897" y="2869"/>
                </a:lnTo>
                <a:lnTo>
                  <a:pt x="3982" y="2879"/>
                </a:lnTo>
                <a:lnTo>
                  <a:pt x="4068" y="2888"/>
                </a:lnTo>
                <a:lnTo>
                  <a:pt x="4155" y="2897"/>
                </a:lnTo>
                <a:lnTo>
                  <a:pt x="4240" y="2905"/>
                </a:lnTo>
                <a:lnTo>
                  <a:pt x="4327" y="2912"/>
                </a:lnTo>
                <a:lnTo>
                  <a:pt x="4414" y="2918"/>
                </a:lnTo>
                <a:lnTo>
                  <a:pt x="4501" y="2924"/>
                </a:lnTo>
                <a:lnTo>
                  <a:pt x="4588" y="2930"/>
                </a:lnTo>
                <a:lnTo>
                  <a:pt x="4675" y="2934"/>
                </a:lnTo>
                <a:lnTo>
                  <a:pt x="4763" y="2938"/>
                </a:lnTo>
                <a:lnTo>
                  <a:pt x="4851" y="2941"/>
                </a:lnTo>
                <a:lnTo>
                  <a:pt x="4939" y="2944"/>
                </a:lnTo>
                <a:lnTo>
                  <a:pt x="5027" y="2946"/>
                </a:lnTo>
                <a:lnTo>
                  <a:pt x="5115" y="2947"/>
                </a:lnTo>
                <a:lnTo>
                  <a:pt x="5204" y="2947"/>
                </a:lnTo>
                <a:lnTo>
                  <a:pt x="5204" y="2947"/>
                </a:lnTo>
                <a:lnTo>
                  <a:pt x="5293" y="2947"/>
                </a:lnTo>
                <a:lnTo>
                  <a:pt x="5382" y="2946"/>
                </a:lnTo>
                <a:lnTo>
                  <a:pt x="5469" y="2944"/>
                </a:lnTo>
                <a:lnTo>
                  <a:pt x="5558" y="2941"/>
                </a:lnTo>
                <a:lnTo>
                  <a:pt x="5646" y="2938"/>
                </a:lnTo>
                <a:lnTo>
                  <a:pt x="5735" y="2934"/>
                </a:lnTo>
                <a:lnTo>
                  <a:pt x="5823" y="2930"/>
                </a:lnTo>
                <a:lnTo>
                  <a:pt x="5911" y="2924"/>
                </a:lnTo>
                <a:lnTo>
                  <a:pt x="5999" y="2918"/>
                </a:lnTo>
                <a:lnTo>
                  <a:pt x="6086" y="2912"/>
                </a:lnTo>
                <a:lnTo>
                  <a:pt x="6174" y="2904"/>
                </a:lnTo>
                <a:lnTo>
                  <a:pt x="6260" y="2896"/>
                </a:lnTo>
                <a:lnTo>
                  <a:pt x="6347" y="2888"/>
                </a:lnTo>
                <a:lnTo>
                  <a:pt x="6434" y="2877"/>
                </a:lnTo>
                <a:lnTo>
                  <a:pt x="6521" y="2867"/>
                </a:lnTo>
                <a:lnTo>
                  <a:pt x="6606" y="2857"/>
                </a:lnTo>
                <a:lnTo>
                  <a:pt x="6693" y="2845"/>
                </a:lnTo>
                <a:lnTo>
                  <a:pt x="6778" y="2833"/>
                </a:lnTo>
                <a:lnTo>
                  <a:pt x="6864" y="2820"/>
                </a:lnTo>
                <a:lnTo>
                  <a:pt x="6950" y="2807"/>
                </a:lnTo>
                <a:lnTo>
                  <a:pt x="7034" y="2792"/>
                </a:lnTo>
                <a:lnTo>
                  <a:pt x="7120" y="2777"/>
                </a:lnTo>
                <a:lnTo>
                  <a:pt x="7204" y="2762"/>
                </a:lnTo>
                <a:lnTo>
                  <a:pt x="7289" y="2746"/>
                </a:lnTo>
                <a:lnTo>
                  <a:pt x="7373" y="2729"/>
                </a:lnTo>
                <a:lnTo>
                  <a:pt x="7456" y="2712"/>
                </a:lnTo>
                <a:lnTo>
                  <a:pt x="7624" y="2674"/>
                </a:lnTo>
                <a:lnTo>
                  <a:pt x="7790" y="2635"/>
                </a:lnTo>
                <a:lnTo>
                  <a:pt x="7955" y="2593"/>
                </a:lnTo>
                <a:lnTo>
                  <a:pt x="8119" y="2549"/>
                </a:lnTo>
                <a:lnTo>
                  <a:pt x="8283" y="2501"/>
                </a:lnTo>
                <a:lnTo>
                  <a:pt x="8445" y="2452"/>
                </a:lnTo>
                <a:lnTo>
                  <a:pt x="8605" y="2399"/>
                </a:lnTo>
                <a:lnTo>
                  <a:pt x="8765" y="2344"/>
                </a:lnTo>
                <a:lnTo>
                  <a:pt x="8924" y="2288"/>
                </a:lnTo>
                <a:lnTo>
                  <a:pt x="9081" y="2229"/>
                </a:lnTo>
                <a:lnTo>
                  <a:pt x="9239" y="2167"/>
                </a:lnTo>
                <a:lnTo>
                  <a:pt x="9394" y="2102"/>
                </a:lnTo>
                <a:lnTo>
                  <a:pt x="9548" y="2036"/>
                </a:lnTo>
                <a:lnTo>
                  <a:pt x="9700" y="1968"/>
                </a:lnTo>
                <a:lnTo>
                  <a:pt x="9852" y="1897"/>
                </a:lnTo>
                <a:lnTo>
                  <a:pt x="10002" y="1824"/>
                </a:lnTo>
                <a:lnTo>
                  <a:pt x="10151" y="1749"/>
                </a:lnTo>
                <a:lnTo>
                  <a:pt x="10298" y="1671"/>
                </a:lnTo>
                <a:lnTo>
                  <a:pt x="10445" y="1590"/>
                </a:lnTo>
                <a:lnTo>
                  <a:pt x="9561" y="0"/>
                </a:lnTo>
                <a:lnTo>
                  <a:pt x="9561" y="0"/>
                </a:lnTo>
                <a:lnTo>
                  <a:pt x="9439" y="66"/>
                </a:lnTo>
                <a:lnTo>
                  <a:pt x="9316" y="131"/>
                </a:lnTo>
                <a:lnTo>
                  <a:pt x="9192" y="194"/>
                </a:lnTo>
                <a:lnTo>
                  <a:pt x="9068" y="254"/>
                </a:lnTo>
                <a:lnTo>
                  <a:pt x="8941" y="314"/>
                </a:lnTo>
                <a:lnTo>
                  <a:pt x="8814" y="371"/>
                </a:lnTo>
                <a:lnTo>
                  <a:pt x="8687" y="426"/>
                </a:lnTo>
                <a:lnTo>
                  <a:pt x="8558" y="479"/>
                </a:lnTo>
                <a:lnTo>
                  <a:pt x="8427" y="530"/>
                </a:lnTo>
                <a:lnTo>
                  <a:pt x="8296" y="580"/>
                </a:lnTo>
                <a:lnTo>
                  <a:pt x="8165" y="627"/>
                </a:lnTo>
                <a:lnTo>
                  <a:pt x="8031" y="672"/>
                </a:lnTo>
                <a:lnTo>
                  <a:pt x="7898" y="716"/>
                </a:lnTo>
                <a:lnTo>
                  <a:pt x="7763" y="757"/>
                </a:lnTo>
                <a:lnTo>
                  <a:pt x="7627" y="795"/>
                </a:lnTo>
                <a:lnTo>
                  <a:pt x="7491" y="833"/>
                </a:lnTo>
                <a:lnTo>
                  <a:pt x="7354" y="867"/>
                </a:lnTo>
                <a:lnTo>
                  <a:pt x="7215" y="900"/>
                </a:lnTo>
                <a:lnTo>
                  <a:pt x="7076" y="931"/>
                </a:lnTo>
                <a:lnTo>
                  <a:pt x="6936" y="960"/>
                </a:lnTo>
                <a:lnTo>
                  <a:pt x="6796" y="986"/>
                </a:lnTo>
                <a:lnTo>
                  <a:pt x="6654" y="1010"/>
                </a:lnTo>
                <a:lnTo>
                  <a:pt x="6513" y="1033"/>
                </a:lnTo>
                <a:lnTo>
                  <a:pt x="6370" y="1052"/>
                </a:lnTo>
                <a:lnTo>
                  <a:pt x="6226" y="1069"/>
                </a:lnTo>
                <a:lnTo>
                  <a:pt x="6082" y="1084"/>
                </a:lnTo>
                <a:lnTo>
                  <a:pt x="5937" y="1098"/>
                </a:lnTo>
                <a:lnTo>
                  <a:pt x="5791" y="1108"/>
                </a:lnTo>
                <a:lnTo>
                  <a:pt x="5645" y="1116"/>
                </a:lnTo>
                <a:lnTo>
                  <a:pt x="5498" y="1123"/>
                </a:lnTo>
                <a:lnTo>
                  <a:pt x="5351" y="1126"/>
                </a:lnTo>
                <a:lnTo>
                  <a:pt x="5204" y="1128"/>
                </a:lnTo>
                <a:lnTo>
                  <a:pt x="5204" y="1128"/>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34" name="Freeform 10"/>
          <p:cNvSpPr>
            <a:spLocks/>
          </p:cNvSpPr>
          <p:nvPr/>
        </p:nvSpPr>
        <p:spPr bwMode="auto">
          <a:xfrm>
            <a:off x="6670620" y="3490240"/>
            <a:ext cx="875769" cy="1284132"/>
          </a:xfrm>
          <a:custGeom>
            <a:avLst/>
            <a:gdLst>
              <a:gd name="T0" fmla="*/ 0 w 6227"/>
              <a:gd name="T1" fmla="*/ 28 h 9141"/>
              <a:gd name="T2" fmla="*/ 8 w 6227"/>
              <a:gd name="T3" fmla="*/ 300 h 9141"/>
              <a:gd name="T4" fmla="*/ 22 w 6227"/>
              <a:gd name="T5" fmla="*/ 570 h 9141"/>
              <a:gd name="T6" fmla="*/ 44 w 6227"/>
              <a:gd name="T7" fmla="*/ 839 h 9141"/>
              <a:gd name="T8" fmla="*/ 71 w 6227"/>
              <a:gd name="T9" fmla="*/ 1106 h 9141"/>
              <a:gd name="T10" fmla="*/ 105 w 6227"/>
              <a:gd name="T11" fmla="*/ 1369 h 9141"/>
              <a:gd name="T12" fmla="*/ 145 w 6227"/>
              <a:gd name="T13" fmla="*/ 1633 h 9141"/>
              <a:gd name="T14" fmla="*/ 192 w 6227"/>
              <a:gd name="T15" fmla="*/ 1893 h 9141"/>
              <a:gd name="T16" fmla="*/ 244 w 6227"/>
              <a:gd name="T17" fmla="*/ 2151 h 9141"/>
              <a:gd name="T18" fmla="*/ 304 w 6227"/>
              <a:gd name="T19" fmla="*/ 2407 h 9141"/>
              <a:gd name="T20" fmla="*/ 369 w 6227"/>
              <a:gd name="T21" fmla="*/ 2660 h 9141"/>
              <a:gd name="T22" fmla="*/ 440 w 6227"/>
              <a:gd name="T23" fmla="*/ 2912 h 9141"/>
              <a:gd name="T24" fmla="*/ 516 w 6227"/>
              <a:gd name="T25" fmla="*/ 3160 h 9141"/>
              <a:gd name="T26" fmla="*/ 599 w 6227"/>
              <a:gd name="T27" fmla="*/ 3407 h 9141"/>
              <a:gd name="T28" fmla="*/ 687 w 6227"/>
              <a:gd name="T29" fmla="*/ 3650 h 9141"/>
              <a:gd name="T30" fmla="*/ 782 w 6227"/>
              <a:gd name="T31" fmla="*/ 3891 h 9141"/>
              <a:gd name="T32" fmla="*/ 881 w 6227"/>
              <a:gd name="T33" fmla="*/ 4128 h 9141"/>
              <a:gd name="T34" fmla="*/ 1022 w 6227"/>
              <a:gd name="T35" fmla="*/ 4441 h 9141"/>
              <a:gd name="T36" fmla="*/ 1251 w 6227"/>
              <a:gd name="T37" fmla="*/ 4900 h 9141"/>
              <a:gd name="T38" fmla="*/ 1502 w 6227"/>
              <a:gd name="T39" fmla="*/ 5346 h 9141"/>
              <a:gd name="T40" fmla="*/ 1772 w 6227"/>
              <a:gd name="T41" fmla="*/ 5778 h 9141"/>
              <a:gd name="T42" fmla="*/ 2062 w 6227"/>
              <a:gd name="T43" fmla="*/ 6196 h 9141"/>
              <a:gd name="T44" fmla="*/ 2372 w 6227"/>
              <a:gd name="T45" fmla="*/ 6600 h 9141"/>
              <a:gd name="T46" fmla="*/ 2698 w 6227"/>
              <a:gd name="T47" fmla="*/ 6988 h 9141"/>
              <a:gd name="T48" fmla="*/ 3043 w 6227"/>
              <a:gd name="T49" fmla="*/ 7362 h 9141"/>
              <a:gd name="T50" fmla="*/ 3404 w 6227"/>
              <a:gd name="T51" fmla="*/ 7718 h 9141"/>
              <a:gd name="T52" fmla="*/ 3783 w 6227"/>
              <a:gd name="T53" fmla="*/ 8057 h 9141"/>
              <a:gd name="T54" fmla="*/ 4177 w 6227"/>
              <a:gd name="T55" fmla="*/ 8377 h 9141"/>
              <a:gd name="T56" fmla="*/ 4585 w 6227"/>
              <a:gd name="T57" fmla="*/ 8680 h 9141"/>
              <a:gd name="T58" fmla="*/ 5009 w 6227"/>
              <a:gd name="T59" fmla="*/ 8963 h 9141"/>
              <a:gd name="T60" fmla="*/ 6227 w 6227"/>
              <a:gd name="T61" fmla="*/ 7575 h 9141"/>
              <a:gd name="T62" fmla="*/ 5985 w 6227"/>
              <a:gd name="T63" fmla="*/ 7428 h 9141"/>
              <a:gd name="T64" fmla="*/ 5633 w 6227"/>
              <a:gd name="T65" fmla="*/ 7191 h 9141"/>
              <a:gd name="T66" fmla="*/ 5293 w 6227"/>
              <a:gd name="T67" fmla="*/ 6940 h 9141"/>
              <a:gd name="T68" fmla="*/ 4965 w 6227"/>
              <a:gd name="T69" fmla="*/ 6673 h 9141"/>
              <a:gd name="T70" fmla="*/ 4652 w 6227"/>
              <a:gd name="T71" fmla="*/ 6391 h 9141"/>
              <a:gd name="T72" fmla="*/ 4350 w 6227"/>
              <a:gd name="T73" fmla="*/ 6096 h 9141"/>
              <a:gd name="T74" fmla="*/ 4064 w 6227"/>
              <a:gd name="T75" fmla="*/ 5786 h 9141"/>
              <a:gd name="T76" fmla="*/ 3791 w 6227"/>
              <a:gd name="T77" fmla="*/ 5463 h 9141"/>
              <a:gd name="T78" fmla="*/ 3534 w 6227"/>
              <a:gd name="T79" fmla="*/ 5128 h 9141"/>
              <a:gd name="T80" fmla="*/ 3294 w 6227"/>
              <a:gd name="T81" fmla="*/ 4780 h 9141"/>
              <a:gd name="T82" fmla="*/ 3069 w 6227"/>
              <a:gd name="T83" fmla="*/ 4420 h 9141"/>
              <a:gd name="T84" fmla="*/ 2860 w 6227"/>
              <a:gd name="T85" fmla="*/ 4049 h 9141"/>
              <a:gd name="T86" fmla="*/ 2669 w 6227"/>
              <a:gd name="T87" fmla="*/ 3668 h 9141"/>
              <a:gd name="T88" fmla="*/ 2497 w 6227"/>
              <a:gd name="T89" fmla="*/ 3277 h 9141"/>
              <a:gd name="T90" fmla="*/ 2342 w 6227"/>
              <a:gd name="T91" fmla="*/ 2876 h 9141"/>
              <a:gd name="T92" fmla="*/ 2206 w 6227"/>
              <a:gd name="T93" fmla="*/ 2466 h 9141"/>
              <a:gd name="T94" fmla="*/ 2090 w 6227"/>
              <a:gd name="T95" fmla="*/ 2048 h 9141"/>
              <a:gd name="T96" fmla="*/ 1994 w 6227"/>
              <a:gd name="T97" fmla="*/ 1621 h 9141"/>
              <a:gd name="T98" fmla="*/ 1917 w 6227"/>
              <a:gd name="T99" fmla="*/ 1188 h 9141"/>
              <a:gd name="T100" fmla="*/ 1863 w 6227"/>
              <a:gd name="T101" fmla="*/ 747 h 9141"/>
              <a:gd name="T102" fmla="*/ 1829 w 6227"/>
              <a:gd name="T103" fmla="*/ 301 h 9141"/>
              <a:gd name="T104" fmla="*/ 1819 w 6227"/>
              <a:gd name="T105" fmla="*/ 0 h 91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Lst>
            <a:rect l="0" t="0" r="r" b="b"/>
            <a:pathLst>
              <a:path w="6227" h="9141">
                <a:moveTo>
                  <a:pt x="1819" y="0"/>
                </a:moveTo>
                <a:lnTo>
                  <a:pt x="0" y="28"/>
                </a:lnTo>
                <a:lnTo>
                  <a:pt x="0" y="28"/>
                </a:lnTo>
                <a:lnTo>
                  <a:pt x="1" y="118"/>
                </a:lnTo>
                <a:lnTo>
                  <a:pt x="5" y="210"/>
                </a:lnTo>
                <a:lnTo>
                  <a:pt x="8" y="300"/>
                </a:lnTo>
                <a:lnTo>
                  <a:pt x="12" y="390"/>
                </a:lnTo>
                <a:lnTo>
                  <a:pt x="16" y="480"/>
                </a:lnTo>
                <a:lnTo>
                  <a:pt x="22" y="570"/>
                </a:lnTo>
                <a:lnTo>
                  <a:pt x="29" y="659"/>
                </a:lnTo>
                <a:lnTo>
                  <a:pt x="36" y="749"/>
                </a:lnTo>
                <a:lnTo>
                  <a:pt x="44" y="839"/>
                </a:lnTo>
                <a:lnTo>
                  <a:pt x="51" y="928"/>
                </a:lnTo>
                <a:lnTo>
                  <a:pt x="61" y="1017"/>
                </a:lnTo>
                <a:lnTo>
                  <a:pt x="71" y="1106"/>
                </a:lnTo>
                <a:lnTo>
                  <a:pt x="81" y="1193"/>
                </a:lnTo>
                <a:lnTo>
                  <a:pt x="93" y="1281"/>
                </a:lnTo>
                <a:lnTo>
                  <a:pt x="105" y="1369"/>
                </a:lnTo>
                <a:lnTo>
                  <a:pt x="118" y="1457"/>
                </a:lnTo>
                <a:lnTo>
                  <a:pt x="131" y="1545"/>
                </a:lnTo>
                <a:lnTo>
                  <a:pt x="145" y="1633"/>
                </a:lnTo>
                <a:lnTo>
                  <a:pt x="160" y="1720"/>
                </a:lnTo>
                <a:lnTo>
                  <a:pt x="176" y="1806"/>
                </a:lnTo>
                <a:lnTo>
                  <a:pt x="192" y="1893"/>
                </a:lnTo>
                <a:lnTo>
                  <a:pt x="209" y="1979"/>
                </a:lnTo>
                <a:lnTo>
                  <a:pt x="226" y="2065"/>
                </a:lnTo>
                <a:lnTo>
                  <a:pt x="244" y="2151"/>
                </a:lnTo>
                <a:lnTo>
                  <a:pt x="264" y="2237"/>
                </a:lnTo>
                <a:lnTo>
                  <a:pt x="283" y="2322"/>
                </a:lnTo>
                <a:lnTo>
                  <a:pt x="304" y="2407"/>
                </a:lnTo>
                <a:lnTo>
                  <a:pt x="324" y="2492"/>
                </a:lnTo>
                <a:lnTo>
                  <a:pt x="346" y="2577"/>
                </a:lnTo>
                <a:lnTo>
                  <a:pt x="369" y="2660"/>
                </a:lnTo>
                <a:lnTo>
                  <a:pt x="392" y="2745"/>
                </a:lnTo>
                <a:lnTo>
                  <a:pt x="416" y="2828"/>
                </a:lnTo>
                <a:lnTo>
                  <a:pt x="440" y="2912"/>
                </a:lnTo>
                <a:lnTo>
                  <a:pt x="465" y="2995"/>
                </a:lnTo>
                <a:lnTo>
                  <a:pt x="490" y="3078"/>
                </a:lnTo>
                <a:lnTo>
                  <a:pt x="516" y="3160"/>
                </a:lnTo>
                <a:lnTo>
                  <a:pt x="543" y="3243"/>
                </a:lnTo>
                <a:lnTo>
                  <a:pt x="571" y="3324"/>
                </a:lnTo>
                <a:lnTo>
                  <a:pt x="599" y="3407"/>
                </a:lnTo>
                <a:lnTo>
                  <a:pt x="628" y="3488"/>
                </a:lnTo>
                <a:lnTo>
                  <a:pt x="657" y="3569"/>
                </a:lnTo>
                <a:lnTo>
                  <a:pt x="687" y="3650"/>
                </a:lnTo>
                <a:lnTo>
                  <a:pt x="718" y="3731"/>
                </a:lnTo>
                <a:lnTo>
                  <a:pt x="750" y="3811"/>
                </a:lnTo>
                <a:lnTo>
                  <a:pt x="782" y="3891"/>
                </a:lnTo>
                <a:lnTo>
                  <a:pt x="814" y="3970"/>
                </a:lnTo>
                <a:lnTo>
                  <a:pt x="847" y="4049"/>
                </a:lnTo>
                <a:lnTo>
                  <a:pt x="881" y="4128"/>
                </a:lnTo>
                <a:lnTo>
                  <a:pt x="915" y="4207"/>
                </a:lnTo>
                <a:lnTo>
                  <a:pt x="950" y="4285"/>
                </a:lnTo>
                <a:lnTo>
                  <a:pt x="1022" y="4441"/>
                </a:lnTo>
                <a:lnTo>
                  <a:pt x="1096" y="4595"/>
                </a:lnTo>
                <a:lnTo>
                  <a:pt x="1172" y="4748"/>
                </a:lnTo>
                <a:lnTo>
                  <a:pt x="1251" y="4900"/>
                </a:lnTo>
                <a:lnTo>
                  <a:pt x="1333" y="5049"/>
                </a:lnTo>
                <a:lnTo>
                  <a:pt x="1416" y="5199"/>
                </a:lnTo>
                <a:lnTo>
                  <a:pt x="1502" y="5346"/>
                </a:lnTo>
                <a:lnTo>
                  <a:pt x="1590" y="5491"/>
                </a:lnTo>
                <a:lnTo>
                  <a:pt x="1680" y="5636"/>
                </a:lnTo>
                <a:lnTo>
                  <a:pt x="1772" y="5778"/>
                </a:lnTo>
                <a:lnTo>
                  <a:pt x="1867" y="5919"/>
                </a:lnTo>
                <a:lnTo>
                  <a:pt x="1963" y="6058"/>
                </a:lnTo>
                <a:lnTo>
                  <a:pt x="2062" y="6196"/>
                </a:lnTo>
                <a:lnTo>
                  <a:pt x="2163" y="6333"/>
                </a:lnTo>
                <a:lnTo>
                  <a:pt x="2267" y="6468"/>
                </a:lnTo>
                <a:lnTo>
                  <a:pt x="2372" y="6600"/>
                </a:lnTo>
                <a:lnTo>
                  <a:pt x="2478" y="6731"/>
                </a:lnTo>
                <a:lnTo>
                  <a:pt x="2587" y="6860"/>
                </a:lnTo>
                <a:lnTo>
                  <a:pt x="2698" y="6988"/>
                </a:lnTo>
                <a:lnTo>
                  <a:pt x="2811" y="7115"/>
                </a:lnTo>
                <a:lnTo>
                  <a:pt x="2926" y="7239"/>
                </a:lnTo>
                <a:lnTo>
                  <a:pt x="3043" y="7362"/>
                </a:lnTo>
                <a:lnTo>
                  <a:pt x="3161" y="7483"/>
                </a:lnTo>
                <a:lnTo>
                  <a:pt x="3282" y="7601"/>
                </a:lnTo>
                <a:lnTo>
                  <a:pt x="3404" y="7718"/>
                </a:lnTo>
                <a:lnTo>
                  <a:pt x="3529" y="7833"/>
                </a:lnTo>
                <a:lnTo>
                  <a:pt x="3655" y="7945"/>
                </a:lnTo>
                <a:lnTo>
                  <a:pt x="3783" y="8057"/>
                </a:lnTo>
                <a:lnTo>
                  <a:pt x="3912" y="8165"/>
                </a:lnTo>
                <a:lnTo>
                  <a:pt x="4043" y="8272"/>
                </a:lnTo>
                <a:lnTo>
                  <a:pt x="4177" y="8377"/>
                </a:lnTo>
                <a:lnTo>
                  <a:pt x="4312" y="8480"/>
                </a:lnTo>
                <a:lnTo>
                  <a:pt x="4447" y="8582"/>
                </a:lnTo>
                <a:lnTo>
                  <a:pt x="4585" y="8680"/>
                </a:lnTo>
                <a:lnTo>
                  <a:pt x="4725" y="8777"/>
                </a:lnTo>
                <a:lnTo>
                  <a:pt x="4866" y="8872"/>
                </a:lnTo>
                <a:lnTo>
                  <a:pt x="5009" y="8963"/>
                </a:lnTo>
                <a:lnTo>
                  <a:pt x="5153" y="9053"/>
                </a:lnTo>
                <a:lnTo>
                  <a:pt x="5299" y="9141"/>
                </a:lnTo>
                <a:lnTo>
                  <a:pt x="6227" y="7575"/>
                </a:lnTo>
                <a:lnTo>
                  <a:pt x="6227" y="7575"/>
                </a:lnTo>
                <a:lnTo>
                  <a:pt x="6104" y="7502"/>
                </a:lnTo>
                <a:lnTo>
                  <a:pt x="5985" y="7428"/>
                </a:lnTo>
                <a:lnTo>
                  <a:pt x="5866" y="7350"/>
                </a:lnTo>
                <a:lnTo>
                  <a:pt x="5749" y="7272"/>
                </a:lnTo>
                <a:lnTo>
                  <a:pt x="5633" y="7191"/>
                </a:lnTo>
                <a:lnTo>
                  <a:pt x="5518" y="7109"/>
                </a:lnTo>
                <a:lnTo>
                  <a:pt x="5405" y="7026"/>
                </a:lnTo>
                <a:lnTo>
                  <a:pt x="5293" y="6940"/>
                </a:lnTo>
                <a:lnTo>
                  <a:pt x="5182" y="6852"/>
                </a:lnTo>
                <a:lnTo>
                  <a:pt x="5073" y="6765"/>
                </a:lnTo>
                <a:lnTo>
                  <a:pt x="4965" y="6673"/>
                </a:lnTo>
                <a:lnTo>
                  <a:pt x="4859" y="6581"/>
                </a:lnTo>
                <a:lnTo>
                  <a:pt x="4754" y="6487"/>
                </a:lnTo>
                <a:lnTo>
                  <a:pt x="4652" y="6391"/>
                </a:lnTo>
                <a:lnTo>
                  <a:pt x="4549" y="6294"/>
                </a:lnTo>
                <a:lnTo>
                  <a:pt x="4449" y="6196"/>
                </a:lnTo>
                <a:lnTo>
                  <a:pt x="4350" y="6096"/>
                </a:lnTo>
                <a:lnTo>
                  <a:pt x="4253" y="5994"/>
                </a:lnTo>
                <a:lnTo>
                  <a:pt x="4158" y="5890"/>
                </a:lnTo>
                <a:lnTo>
                  <a:pt x="4064" y="5786"/>
                </a:lnTo>
                <a:lnTo>
                  <a:pt x="3972" y="5680"/>
                </a:lnTo>
                <a:lnTo>
                  <a:pt x="3880" y="5572"/>
                </a:lnTo>
                <a:lnTo>
                  <a:pt x="3791" y="5463"/>
                </a:lnTo>
                <a:lnTo>
                  <a:pt x="3704" y="5353"/>
                </a:lnTo>
                <a:lnTo>
                  <a:pt x="3619" y="5241"/>
                </a:lnTo>
                <a:lnTo>
                  <a:pt x="3534" y="5128"/>
                </a:lnTo>
                <a:lnTo>
                  <a:pt x="3452" y="5013"/>
                </a:lnTo>
                <a:lnTo>
                  <a:pt x="3372" y="4897"/>
                </a:lnTo>
                <a:lnTo>
                  <a:pt x="3294" y="4780"/>
                </a:lnTo>
                <a:lnTo>
                  <a:pt x="3217" y="4661"/>
                </a:lnTo>
                <a:lnTo>
                  <a:pt x="3142" y="4541"/>
                </a:lnTo>
                <a:lnTo>
                  <a:pt x="3069" y="4420"/>
                </a:lnTo>
                <a:lnTo>
                  <a:pt x="2997" y="4298"/>
                </a:lnTo>
                <a:lnTo>
                  <a:pt x="2928" y="4174"/>
                </a:lnTo>
                <a:lnTo>
                  <a:pt x="2860" y="4049"/>
                </a:lnTo>
                <a:lnTo>
                  <a:pt x="2795" y="3924"/>
                </a:lnTo>
                <a:lnTo>
                  <a:pt x="2731" y="3796"/>
                </a:lnTo>
                <a:lnTo>
                  <a:pt x="2669" y="3668"/>
                </a:lnTo>
                <a:lnTo>
                  <a:pt x="2610" y="3539"/>
                </a:lnTo>
                <a:lnTo>
                  <a:pt x="2552" y="3408"/>
                </a:lnTo>
                <a:lnTo>
                  <a:pt x="2497" y="3277"/>
                </a:lnTo>
                <a:lnTo>
                  <a:pt x="2443" y="3144"/>
                </a:lnTo>
                <a:lnTo>
                  <a:pt x="2391" y="3011"/>
                </a:lnTo>
                <a:lnTo>
                  <a:pt x="2342" y="2876"/>
                </a:lnTo>
                <a:lnTo>
                  <a:pt x="2294" y="2740"/>
                </a:lnTo>
                <a:lnTo>
                  <a:pt x="2249" y="2604"/>
                </a:lnTo>
                <a:lnTo>
                  <a:pt x="2206" y="2466"/>
                </a:lnTo>
                <a:lnTo>
                  <a:pt x="2165" y="2328"/>
                </a:lnTo>
                <a:lnTo>
                  <a:pt x="2126" y="2188"/>
                </a:lnTo>
                <a:lnTo>
                  <a:pt x="2090" y="2048"/>
                </a:lnTo>
                <a:lnTo>
                  <a:pt x="2055" y="1907"/>
                </a:lnTo>
                <a:lnTo>
                  <a:pt x="2023" y="1764"/>
                </a:lnTo>
                <a:lnTo>
                  <a:pt x="1994" y="1621"/>
                </a:lnTo>
                <a:lnTo>
                  <a:pt x="1965" y="1478"/>
                </a:lnTo>
                <a:lnTo>
                  <a:pt x="1940" y="1333"/>
                </a:lnTo>
                <a:lnTo>
                  <a:pt x="1917" y="1188"/>
                </a:lnTo>
                <a:lnTo>
                  <a:pt x="1897" y="1042"/>
                </a:lnTo>
                <a:lnTo>
                  <a:pt x="1879" y="894"/>
                </a:lnTo>
                <a:lnTo>
                  <a:pt x="1863" y="747"/>
                </a:lnTo>
                <a:lnTo>
                  <a:pt x="1849" y="599"/>
                </a:lnTo>
                <a:lnTo>
                  <a:pt x="1837" y="450"/>
                </a:lnTo>
                <a:lnTo>
                  <a:pt x="1829" y="301"/>
                </a:lnTo>
                <a:lnTo>
                  <a:pt x="1823" y="150"/>
                </a:lnTo>
                <a:lnTo>
                  <a:pt x="1819" y="0"/>
                </a:lnTo>
                <a:lnTo>
                  <a:pt x="1819" y="0"/>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35" name="Freeform 11"/>
          <p:cNvSpPr>
            <a:spLocks/>
          </p:cNvSpPr>
          <p:nvPr/>
        </p:nvSpPr>
        <p:spPr bwMode="auto">
          <a:xfrm>
            <a:off x="7592637" y="2244484"/>
            <a:ext cx="1186716" cy="323739"/>
          </a:xfrm>
          <a:custGeom>
            <a:avLst/>
            <a:gdLst>
              <a:gd name="T0" fmla="*/ 4358 w 8445"/>
              <a:gd name="T1" fmla="*/ 1384 h 2309"/>
              <a:gd name="T2" fmla="*/ 4716 w 8445"/>
              <a:gd name="T3" fmla="*/ 1398 h 2309"/>
              <a:gd name="T4" fmla="*/ 5068 w 8445"/>
              <a:gd name="T5" fmla="*/ 1430 h 2309"/>
              <a:gd name="T6" fmla="*/ 5416 w 8445"/>
              <a:gd name="T7" fmla="*/ 1478 h 2309"/>
              <a:gd name="T8" fmla="*/ 5759 w 8445"/>
              <a:gd name="T9" fmla="*/ 1542 h 2309"/>
              <a:gd name="T10" fmla="*/ 6095 w 8445"/>
              <a:gd name="T11" fmla="*/ 1621 h 2309"/>
              <a:gd name="T12" fmla="*/ 6426 w 8445"/>
              <a:gd name="T13" fmla="*/ 1715 h 2309"/>
              <a:gd name="T14" fmla="*/ 6750 w 8445"/>
              <a:gd name="T15" fmla="*/ 1826 h 2309"/>
              <a:gd name="T16" fmla="*/ 7068 w 8445"/>
              <a:gd name="T17" fmla="*/ 1951 h 2309"/>
              <a:gd name="T18" fmla="*/ 7377 w 8445"/>
              <a:gd name="T19" fmla="*/ 2089 h 2309"/>
              <a:gd name="T20" fmla="*/ 7679 w 8445"/>
              <a:gd name="T21" fmla="*/ 2240 h 2309"/>
              <a:gd name="T22" fmla="*/ 8445 w 8445"/>
              <a:gd name="T23" fmla="*/ 1083 h 2309"/>
              <a:gd name="T24" fmla="*/ 8089 w 8445"/>
              <a:gd name="T25" fmla="*/ 897 h 2309"/>
              <a:gd name="T26" fmla="*/ 7724 w 8445"/>
              <a:gd name="T27" fmla="*/ 727 h 2309"/>
              <a:gd name="T28" fmla="*/ 7351 w 8445"/>
              <a:gd name="T29" fmla="*/ 574 h 2309"/>
              <a:gd name="T30" fmla="*/ 6968 w 8445"/>
              <a:gd name="T31" fmla="*/ 437 h 2309"/>
              <a:gd name="T32" fmla="*/ 6578 w 8445"/>
              <a:gd name="T33" fmla="*/ 318 h 2309"/>
              <a:gd name="T34" fmla="*/ 6180 w 8445"/>
              <a:gd name="T35" fmla="*/ 218 h 2309"/>
              <a:gd name="T36" fmla="*/ 5775 w 8445"/>
              <a:gd name="T37" fmla="*/ 136 h 2309"/>
              <a:gd name="T38" fmla="*/ 5364 w 8445"/>
              <a:gd name="T39" fmla="*/ 73 h 2309"/>
              <a:gd name="T40" fmla="*/ 4946 w 8445"/>
              <a:gd name="T41" fmla="*/ 28 h 2309"/>
              <a:gd name="T42" fmla="*/ 4523 w 8445"/>
              <a:gd name="T43" fmla="*/ 4 h 2309"/>
              <a:gd name="T44" fmla="*/ 4239 w 8445"/>
              <a:gd name="T45" fmla="*/ 0 h 2309"/>
              <a:gd name="T46" fmla="*/ 3808 w 8445"/>
              <a:gd name="T47" fmla="*/ 11 h 2309"/>
              <a:gd name="T48" fmla="*/ 3383 w 8445"/>
              <a:gd name="T49" fmla="*/ 42 h 2309"/>
              <a:gd name="T50" fmla="*/ 2964 w 8445"/>
              <a:gd name="T51" fmla="*/ 93 h 2309"/>
              <a:gd name="T52" fmla="*/ 2552 w 8445"/>
              <a:gd name="T53" fmla="*/ 164 h 2309"/>
              <a:gd name="T54" fmla="*/ 2146 w 8445"/>
              <a:gd name="T55" fmla="*/ 253 h 2309"/>
              <a:gd name="T56" fmla="*/ 1747 w 8445"/>
              <a:gd name="T57" fmla="*/ 362 h 2309"/>
              <a:gd name="T58" fmla="*/ 1357 w 8445"/>
              <a:gd name="T59" fmla="*/ 488 h 2309"/>
              <a:gd name="T60" fmla="*/ 975 w 8445"/>
              <a:gd name="T61" fmla="*/ 633 h 2309"/>
              <a:gd name="T62" fmla="*/ 602 w 8445"/>
              <a:gd name="T63" fmla="*/ 794 h 2309"/>
              <a:gd name="T64" fmla="*/ 238 w 8445"/>
              <a:gd name="T65" fmla="*/ 972 h 2309"/>
              <a:gd name="T66" fmla="*/ 672 w 8445"/>
              <a:gd name="T67" fmla="*/ 2309 h 2309"/>
              <a:gd name="T68" fmla="*/ 872 w 8445"/>
              <a:gd name="T69" fmla="*/ 2202 h 2309"/>
              <a:gd name="T70" fmla="*/ 1178 w 8445"/>
              <a:gd name="T71" fmla="*/ 2052 h 2309"/>
              <a:gd name="T72" fmla="*/ 1493 w 8445"/>
              <a:gd name="T73" fmla="*/ 1915 h 2309"/>
              <a:gd name="T74" fmla="*/ 1814 w 8445"/>
              <a:gd name="T75" fmla="*/ 1794 h 2309"/>
              <a:gd name="T76" fmla="*/ 2142 w 8445"/>
              <a:gd name="T77" fmla="*/ 1688 h 2309"/>
              <a:gd name="T78" fmla="*/ 2478 w 8445"/>
              <a:gd name="T79" fmla="*/ 1597 h 2309"/>
              <a:gd name="T80" fmla="*/ 2819 w 8445"/>
              <a:gd name="T81" fmla="*/ 1520 h 2309"/>
              <a:gd name="T82" fmla="*/ 3166 w 8445"/>
              <a:gd name="T83" fmla="*/ 1461 h 2309"/>
              <a:gd name="T84" fmla="*/ 3518 w 8445"/>
              <a:gd name="T85" fmla="*/ 1417 h 2309"/>
              <a:gd name="T86" fmla="*/ 3876 w 8445"/>
              <a:gd name="T87" fmla="*/ 1391 h 2309"/>
              <a:gd name="T88" fmla="*/ 4239 w 8445"/>
              <a:gd name="T89" fmla="*/ 1383 h 23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8445" h="2309">
                <a:moveTo>
                  <a:pt x="4239" y="1383"/>
                </a:moveTo>
                <a:lnTo>
                  <a:pt x="4239" y="1383"/>
                </a:lnTo>
                <a:lnTo>
                  <a:pt x="4358" y="1384"/>
                </a:lnTo>
                <a:lnTo>
                  <a:pt x="4478" y="1387"/>
                </a:lnTo>
                <a:lnTo>
                  <a:pt x="4597" y="1391"/>
                </a:lnTo>
                <a:lnTo>
                  <a:pt x="4716" y="1398"/>
                </a:lnTo>
                <a:lnTo>
                  <a:pt x="4834" y="1407"/>
                </a:lnTo>
                <a:lnTo>
                  <a:pt x="4952" y="1417"/>
                </a:lnTo>
                <a:lnTo>
                  <a:pt x="5068" y="1430"/>
                </a:lnTo>
                <a:lnTo>
                  <a:pt x="5186" y="1444"/>
                </a:lnTo>
                <a:lnTo>
                  <a:pt x="5301" y="1460"/>
                </a:lnTo>
                <a:lnTo>
                  <a:pt x="5416" y="1478"/>
                </a:lnTo>
                <a:lnTo>
                  <a:pt x="5532" y="1497"/>
                </a:lnTo>
                <a:lnTo>
                  <a:pt x="5646" y="1518"/>
                </a:lnTo>
                <a:lnTo>
                  <a:pt x="5759" y="1542"/>
                </a:lnTo>
                <a:lnTo>
                  <a:pt x="5872" y="1566"/>
                </a:lnTo>
                <a:lnTo>
                  <a:pt x="5985" y="1593"/>
                </a:lnTo>
                <a:lnTo>
                  <a:pt x="6095" y="1621"/>
                </a:lnTo>
                <a:lnTo>
                  <a:pt x="6207" y="1651"/>
                </a:lnTo>
                <a:lnTo>
                  <a:pt x="6317" y="1682"/>
                </a:lnTo>
                <a:lnTo>
                  <a:pt x="6426" y="1715"/>
                </a:lnTo>
                <a:lnTo>
                  <a:pt x="6535" y="1751"/>
                </a:lnTo>
                <a:lnTo>
                  <a:pt x="6643" y="1787"/>
                </a:lnTo>
                <a:lnTo>
                  <a:pt x="6750" y="1826"/>
                </a:lnTo>
                <a:lnTo>
                  <a:pt x="6856" y="1866"/>
                </a:lnTo>
                <a:lnTo>
                  <a:pt x="6963" y="1907"/>
                </a:lnTo>
                <a:lnTo>
                  <a:pt x="7068" y="1951"/>
                </a:lnTo>
                <a:lnTo>
                  <a:pt x="7171" y="1995"/>
                </a:lnTo>
                <a:lnTo>
                  <a:pt x="7274" y="2041"/>
                </a:lnTo>
                <a:lnTo>
                  <a:pt x="7377" y="2089"/>
                </a:lnTo>
                <a:lnTo>
                  <a:pt x="7478" y="2138"/>
                </a:lnTo>
                <a:lnTo>
                  <a:pt x="7579" y="2188"/>
                </a:lnTo>
                <a:lnTo>
                  <a:pt x="7679" y="2240"/>
                </a:lnTo>
                <a:lnTo>
                  <a:pt x="7777" y="2294"/>
                </a:lnTo>
                <a:lnTo>
                  <a:pt x="8445" y="1083"/>
                </a:lnTo>
                <a:lnTo>
                  <a:pt x="8445" y="1083"/>
                </a:lnTo>
                <a:lnTo>
                  <a:pt x="8327" y="1019"/>
                </a:lnTo>
                <a:lnTo>
                  <a:pt x="8209" y="957"/>
                </a:lnTo>
                <a:lnTo>
                  <a:pt x="8089" y="897"/>
                </a:lnTo>
                <a:lnTo>
                  <a:pt x="7968" y="839"/>
                </a:lnTo>
                <a:lnTo>
                  <a:pt x="7847" y="782"/>
                </a:lnTo>
                <a:lnTo>
                  <a:pt x="7724" y="727"/>
                </a:lnTo>
                <a:lnTo>
                  <a:pt x="7601" y="674"/>
                </a:lnTo>
                <a:lnTo>
                  <a:pt x="7476" y="623"/>
                </a:lnTo>
                <a:lnTo>
                  <a:pt x="7351" y="574"/>
                </a:lnTo>
                <a:lnTo>
                  <a:pt x="7224" y="526"/>
                </a:lnTo>
                <a:lnTo>
                  <a:pt x="7096" y="480"/>
                </a:lnTo>
                <a:lnTo>
                  <a:pt x="6968" y="437"/>
                </a:lnTo>
                <a:lnTo>
                  <a:pt x="6838" y="396"/>
                </a:lnTo>
                <a:lnTo>
                  <a:pt x="6708" y="356"/>
                </a:lnTo>
                <a:lnTo>
                  <a:pt x="6578" y="318"/>
                </a:lnTo>
                <a:lnTo>
                  <a:pt x="6446" y="283"/>
                </a:lnTo>
                <a:lnTo>
                  <a:pt x="6313" y="250"/>
                </a:lnTo>
                <a:lnTo>
                  <a:pt x="6180" y="218"/>
                </a:lnTo>
                <a:lnTo>
                  <a:pt x="6046" y="188"/>
                </a:lnTo>
                <a:lnTo>
                  <a:pt x="5910" y="161"/>
                </a:lnTo>
                <a:lnTo>
                  <a:pt x="5775" y="136"/>
                </a:lnTo>
                <a:lnTo>
                  <a:pt x="5639" y="113"/>
                </a:lnTo>
                <a:lnTo>
                  <a:pt x="5502" y="91"/>
                </a:lnTo>
                <a:lnTo>
                  <a:pt x="5364" y="73"/>
                </a:lnTo>
                <a:lnTo>
                  <a:pt x="5225" y="56"/>
                </a:lnTo>
                <a:lnTo>
                  <a:pt x="5086" y="41"/>
                </a:lnTo>
                <a:lnTo>
                  <a:pt x="4946" y="28"/>
                </a:lnTo>
                <a:lnTo>
                  <a:pt x="4806" y="18"/>
                </a:lnTo>
                <a:lnTo>
                  <a:pt x="4664" y="10"/>
                </a:lnTo>
                <a:lnTo>
                  <a:pt x="4523" y="4"/>
                </a:lnTo>
                <a:lnTo>
                  <a:pt x="4381" y="1"/>
                </a:lnTo>
                <a:lnTo>
                  <a:pt x="4239" y="0"/>
                </a:lnTo>
                <a:lnTo>
                  <a:pt x="4239" y="0"/>
                </a:lnTo>
                <a:lnTo>
                  <a:pt x="4094" y="1"/>
                </a:lnTo>
                <a:lnTo>
                  <a:pt x="3951" y="4"/>
                </a:lnTo>
                <a:lnTo>
                  <a:pt x="3808" y="11"/>
                </a:lnTo>
                <a:lnTo>
                  <a:pt x="3666" y="19"/>
                </a:lnTo>
                <a:lnTo>
                  <a:pt x="3524" y="30"/>
                </a:lnTo>
                <a:lnTo>
                  <a:pt x="3383" y="42"/>
                </a:lnTo>
                <a:lnTo>
                  <a:pt x="3242" y="57"/>
                </a:lnTo>
                <a:lnTo>
                  <a:pt x="3103" y="74"/>
                </a:lnTo>
                <a:lnTo>
                  <a:pt x="2964" y="93"/>
                </a:lnTo>
                <a:lnTo>
                  <a:pt x="2826" y="114"/>
                </a:lnTo>
                <a:lnTo>
                  <a:pt x="2689" y="138"/>
                </a:lnTo>
                <a:lnTo>
                  <a:pt x="2552" y="164"/>
                </a:lnTo>
                <a:lnTo>
                  <a:pt x="2416" y="192"/>
                </a:lnTo>
                <a:lnTo>
                  <a:pt x="2280" y="221"/>
                </a:lnTo>
                <a:lnTo>
                  <a:pt x="2146" y="253"/>
                </a:lnTo>
                <a:lnTo>
                  <a:pt x="2012" y="288"/>
                </a:lnTo>
                <a:lnTo>
                  <a:pt x="1880" y="324"/>
                </a:lnTo>
                <a:lnTo>
                  <a:pt x="1747" y="362"/>
                </a:lnTo>
                <a:lnTo>
                  <a:pt x="1617" y="403"/>
                </a:lnTo>
                <a:lnTo>
                  <a:pt x="1486" y="445"/>
                </a:lnTo>
                <a:lnTo>
                  <a:pt x="1357" y="488"/>
                </a:lnTo>
                <a:lnTo>
                  <a:pt x="1229" y="535"/>
                </a:lnTo>
                <a:lnTo>
                  <a:pt x="1101" y="583"/>
                </a:lnTo>
                <a:lnTo>
                  <a:pt x="975" y="633"/>
                </a:lnTo>
                <a:lnTo>
                  <a:pt x="849" y="685"/>
                </a:lnTo>
                <a:lnTo>
                  <a:pt x="725" y="738"/>
                </a:lnTo>
                <a:lnTo>
                  <a:pt x="602" y="794"/>
                </a:lnTo>
                <a:lnTo>
                  <a:pt x="479" y="852"/>
                </a:lnTo>
                <a:lnTo>
                  <a:pt x="357" y="912"/>
                </a:lnTo>
                <a:lnTo>
                  <a:pt x="238" y="972"/>
                </a:lnTo>
                <a:lnTo>
                  <a:pt x="119" y="1035"/>
                </a:lnTo>
                <a:lnTo>
                  <a:pt x="0" y="1100"/>
                </a:lnTo>
                <a:lnTo>
                  <a:pt x="672" y="2309"/>
                </a:lnTo>
                <a:lnTo>
                  <a:pt x="672" y="2309"/>
                </a:lnTo>
                <a:lnTo>
                  <a:pt x="772" y="2254"/>
                </a:lnTo>
                <a:lnTo>
                  <a:pt x="872" y="2202"/>
                </a:lnTo>
                <a:lnTo>
                  <a:pt x="974" y="2150"/>
                </a:lnTo>
                <a:lnTo>
                  <a:pt x="1075" y="2100"/>
                </a:lnTo>
                <a:lnTo>
                  <a:pt x="1178" y="2052"/>
                </a:lnTo>
                <a:lnTo>
                  <a:pt x="1282" y="2004"/>
                </a:lnTo>
                <a:lnTo>
                  <a:pt x="1387" y="1960"/>
                </a:lnTo>
                <a:lnTo>
                  <a:pt x="1493" y="1915"/>
                </a:lnTo>
                <a:lnTo>
                  <a:pt x="1599" y="1874"/>
                </a:lnTo>
                <a:lnTo>
                  <a:pt x="1706" y="1833"/>
                </a:lnTo>
                <a:lnTo>
                  <a:pt x="1814" y="1794"/>
                </a:lnTo>
                <a:lnTo>
                  <a:pt x="1923" y="1756"/>
                </a:lnTo>
                <a:lnTo>
                  <a:pt x="2033" y="1721"/>
                </a:lnTo>
                <a:lnTo>
                  <a:pt x="2142" y="1688"/>
                </a:lnTo>
                <a:lnTo>
                  <a:pt x="2254" y="1655"/>
                </a:lnTo>
                <a:lnTo>
                  <a:pt x="2366" y="1625"/>
                </a:lnTo>
                <a:lnTo>
                  <a:pt x="2478" y="1597"/>
                </a:lnTo>
                <a:lnTo>
                  <a:pt x="2591" y="1569"/>
                </a:lnTo>
                <a:lnTo>
                  <a:pt x="2705" y="1544"/>
                </a:lnTo>
                <a:lnTo>
                  <a:pt x="2819" y="1520"/>
                </a:lnTo>
                <a:lnTo>
                  <a:pt x="2934" y="1499"/>
                </a:lnTo>
                <a:lnTo>
                  <a:pt x="3049" y="1479"/>
                </a:lnTo>
                <a:lnTo>
                  <a:pt x="3166" y="1461"/>
                </a:lnTo>
                <a:lnTo>
                  <a:pt x="3283" y="1445"/>
                </a:lnTo>
                <a:lnTo>
                  <a:pt x="3401" y="1430"/>
                </a:lnTo>
                <a:lnTo>
                  <a:pt x="3518" y="1417"/>
                </a:lnTo>
                <a:lnTo>
                  <a:pt x="3637" y="1407"/>
                </a:lnTo>
                <a:lnTo>
                  <a:pt x="3756" y="1398"/>
                </a:lnTo>
                <a:lnTo>
                  <a:pt x="3876" y="1391"/>
                </a:lnTo>
                <a:lnTo>
                  <a:pt x="3997" y="1387"/>
                </a:lnTo>
                <a:lnTo>
                  <a:pt x="4116" y="1384"/>
                </a:lnTo>
                <a:lnTo>
                  <a:pt x="4239" y="1383"/>
                </a:lnTo>
                <a:lnTo>
                  <a:pt x="4239" y="1383"/>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36" name="Freeform 12"/>
          <p:cNvSpPr>
            <a:spLocks/>
          </p:cNvSpPr>
          <p:nvPr/>
        </p:nvSpPr>
        <p:spPr bwMode="auto">
          <a:xfrm>
            <a:off x="7598542" y="4368961"/>
            <a:ext cx="1183764" cy="322755"/>
          </a:xfrm>
          <a:custGeom>
            <a:avLst/>
            <a:gdLst>
              <a:gd name="T0" fmla="*/ 4075 w 8420"/>
              <a:gd name="T1" fmla="*/ 919 h 2302"/>
              <a:gd name="T2" fmla="*/ 3719 w 8420"/>
              <a:gd name="T3" fmla="*/ 904 h 2302"/>
              <a:gd name="T4" fmla="*/ 3366 w 8420"/>
              <a:gd name="T5" fmla="*/ 873 h 2302"/>
              <a:gd name="T6" fmla="*/ 3020 w 8420"/>
              <a:gd name="T7" fmla="*/ 826 h 2302"/>
              <a:gd name="T8" fmla="*/ 2678 w 8420"/>
              <a:gd name="T9" fmla="*/ 762 h 2302"/>
              <a:gd name="T10" fmla="*/ 2342 w 8420"/>
              <a:gd name="T11" fmla="*/ 684 h 2302"/>
              <a:gd name="T12" fmla="*/ 2014 w 8420"/>
              <a:gd name="T13" fmla="*/ 589 h 2302"/>
              <a:gd name="T14" fmla="*/ 1691 w 8420"/>
              <a:gd name="T15" fmla="*/ 480 h 2302"/>
              <a:gd name="T16" fmla="*/ 1375 w 8420"/>
              <a:gd name="T17" fmla="*/ 357 h 2302"/>
              <a:gd name="T18" fmla="*/ 1065 w 8420"/>
              <a:gd name="T19" fmla="*/ 219 h 2302"/>
              <a:gd name="T20" fmla="*/ 765 w 8420"/>
              <a:gd name="T21" fmla="*/ 68 h 2302"/>
              <a:gd name="T22" fmla="*/ 0 w 8420"/>
              <a:gd name="T23" fmla="*/ 1226 h 2302"/>
              <a:gd name="T24" fmla="*/ 354 w 8420"/>
              <a:gd name="T25" fmla="*/ 1411 h 2302"/>
              <a:gd name="T26" fmla="*/ 718 w 8420"/>
              <a:gd name="T27" fmla="*/ 1580 h 2302"/>
              <a:gd name="T28" fmla="*/ 1091 w 8420"/>
              <a:gd name="T29" fmla="*/ 1733 h 2302"/>
              <a:gd name="T30" fmla="*/ 1473 w 8420"/>
              <a:gd name="T31" fmla="*/ 1868 h 2302"/>
              <a:gd name="T32" fmla="*/ 1862 w 8420"/>
              <a:gd name="T33" fmla="*/ 1986 h 2302"/>
              <a:gd name="T34" fmla="*/ 2258 w 8420"/>
              <a:gd name="T35" fmla="*/ 2086 h 2302"/>
              <a:gd name="T36" fmla="*/ 2662 w 8420"/>
              <a:gd name="T37" fmla="*/ 2167 h 2302"/>
              <a:gd name="T38" fmla="*/ 3072 w 8420"/>
              <a:gd name="T39" fmla="*/ 2230 h 2302"/>
              <a:gd name="T40" fmla="*/ 3488 w 8420"/>
              <a:gd name="T41" fmla="*/ 2274 h 2302"/>
              <a:gd name="T42" fmla="*/ 3910 w 8420"/>
              <a:gd name="T43" fmla="*/ 2298 h 2302"/>
              <a:gd name="T44" fmla="*/ 4195 w 8420"/>
              <a:gd name="T45" fmla="*/ 2302 h 2302"/>
              <a:gd name="T46" fmla="*/ 4623 w 8420"/>
              <a:gd name="T47" fmla="*/ 2292 h 2302"/>
              <a:gd name="T48" fmla="*/ 5046 w 8420"/>
              <a:gd name="T49" fmla="*/ 2261 h 2302"/>
              <a:gd name="T50" fmla="*/ 5464 w 8420"/>
              <a:gd name="T51" fmla="*/ 2211 h 2302"/>
              <a:gd name="T52" fmla="*/ 5876 w 8420"/>
              <a:gd name="T53" fmla="*/ 2140 h 2302"/>
              <a:gd name="T54" fmla="*/ 6280 w 8420"/>
              <a:gd name="T55" fmla="*/ 2051 h 2302"/>
              <a:gd name="T56" fmla="*/ 6677 w 8420"/>
              <a:gd name="T57" fmla="*/ 1943 h 2302"/>
              <a:gd name="T58" fmla="*/ 7066 w 8420"/>
              <a:gd name="T59" fmla="*/ 1817 h 2302"/>
              <a:gd name="T60" fmla="*/ 7447 w 8420"/>
              <a:gd name="T61" fmla="*/ 1673 h 2302"/>
              <a:gd name="T62" fmla="*/ 7820 w 8420"/>
              <a:gd name="T63" fmla="*/ 1513 h 2302"/>
              <a:gd name="T64" fmla="*/ 8183 w 8420"/>
              <a:gd name="T65" fmla="*/ 1335 h 2302"/>
              <a:gd name="T66" fmla="*/ 7748 w 8420"/>
              <a:gd name="T67" fmla="*/ 0 h 2302"/>
              <a:gd name="T68" fmla="*/ 7549 w 8420"/>
              <a:gd name="T69" fmla="*/ 107 h 2302"/>
              <a:gd name="T70" fmla="*/ 7244 w 8420"/>
              <a:gd name="T71" fmla="*/ 256 h 2302"/>
              <a:gd name="T72" fmla="*/ 6930 w 8420"/>
              <a:gd name="T73" fmla="*/ 390 h 2302"/>
              <a:gd name="T74" fmla="*/ 6609 w 8420"/>
              <a:gd name="T75" fmla="*/ 511 h 2302"/>
              <a:gd name="T76" fmla="*/ 6282 w 8420"/>
              <a:gd name="T77" fmla="*/ 617 h 2302"/>
              <a:gd name="T78" fmla="*/ 5949 w 8420"/>
              <a:gd name="T79" fmla="*/ 708 h 2302"/>
              <a:gd name="T80" fmla="*/ 5607 w 8420"/>
              <a:gd name="T81" fmla="*/ 783 h 2302"/>
              <a:gd name="T82" fmla="*/ 5262 w 8420"/>
              <a:gd name="T83" fmla="*/ 842 h 2302"/>
              <a:gd name="T84" fmla="*/ 4911 w 8420"/>
              <a:gd name="T85" fmla="*/ 885 h 2302"/>
              <a:gd name="T86" fmla="*/ 4555 w 8420"/>
              <a:gd name="T87" fmla="*/ 911 h 2302"/>
              <a:gd name="T88" fmla="*/ 4195 w 8420"/>
              <a:gd name="T89" fmla="*/ 920 h 2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8420" h="2302">
                <a:moveTo>
                  <a:pt x="4195" y="920"/>
                </a:moveTo>
                <a:lnTo>
                  <a:pt x="4195" y="920"/>
                </a:lnTo>
                <a:lnTo>
                  <a:pt x="4075" y="919"/>
                </a:lnTo>
                <a:lnTo>
                  <a:pt x="3955" y="915"/>
                </a:lnTo>
                <a:lnTo>
                  <a:pt x="3836" y="911"/>
                </a:lnTo>
                <a:lnTo>
                  <a:pt x="3719" y="904"/>
                </a:lnTo>
                <a:lnTo>
                  <a:pt x="3600" y="896"/>
                </a:lnTo>
                <a:lnTo>
                  <a:pt x="3484" y="886"/>
                </a:lnTo>
                <a:lnTo>
                  <a:pt x="3366" y="873"/>
                </a:lnTo>
                <a:lnTo>
                  <a:pt x="3251" y="859"/>
                </a:lnTo>
                <a:lnTo>
                  <a:pt x="3134" y="843"/>
                </a:lnTo>
                <a:lnTo>
                  <a:pt x="3020" y="826"/>
                </a:lnTo>
                <a:lnTo>
                  <a:pt x="2905" y="807"/>
                </a:lnTo>
                <a:lnTo>
                  <a:pt x="2792" y="785"/>
                </a:lnTo>
                <a:lnTo>
                  <a:pt x="2678" y="762"/>
                </a:lnTo>
                <a:lnTo>
                  <a:pt x="2566" y="737"/>
                </a:lnTo>
                <a:lnTo>
                  <a:pt x="2454" y="711"/>
                </a:lnTo>
                <a:lnTo>
                  <a:pt x="2342" y="684"/>
                </a:lnTo>
                <a:lnTo>
                  <a:pt x="2233" y="654"/>
                </a:lnTo>
                <a:lnTo>
                  <a:pt x="2122" y="622"/>
                </a:lnTo>
                <a:lnTo>
                  <a:pt x="2014" y="589"/>
                </a:lnTo>
                <a:lnTo>
                  <a:pt x="1905" y="555"/>
                </a:lnTo>
                <a:lnTo>
                  <a:pt x="1797" y="518"/>
                </a:lnTo>
                <a:lnTo>
                  <a:pt x="1691" y="480"/>
                </a:lnTo>
                <a:lnTo>
                  <a:pt x="1585" y="441"/>
                </a:lnTo>
                <a:lnTo>
                  <a:pt x="1479" y="399"/>
                </a:lnTo>
                <a:lnTo>
                  <a:pt x="1375" y="357"/>
                </a:lnTo>
                <a:lnTo>
                  <a:pt x="1271" y="313"/>
                </a:lnTo>
                <a:lnTo>
                  <a:pt x="1168" y="267"/>
                </a:lnTo>
                <a:lnTo>
                  <a:pt x="1065" y="219"/>
                </a:lnTo>
                <a:lnTo>
                  <a:pt x="965" y="170"/>
                </a:lnTo>
                <a:lnTo>
                  <a:pt x="865" y="120"/>
                </a:lnTo>
                <a:lnTo>
                  <a:pt x="765" y="68"/>
                </a:lnTo>
                <a:lnTo>
                  <a:pt x="666" y="15"/>
                </a:lnTo>
                <a:lnTo>
                  <a:pt x="0" y="1226"/>
                </a:lnTo>
                <a:lnTo>
                  <a:pt x="0" y="1226"/>
                </a:lnTo>
                <a:lnTo>
                  <a:pt x="116" y="1290"/>
                </a:lnTo>
                <a:lnTo>
                  <a:pt x="235" y="1351"/>
                </a:lnTo>
                <a:lnTo>
                  <a:pt x="354" y="1411"/>
                </a:lnTo>
                <a:lnTo>
                  <a:pt x="474" y="1469"/>
                </a:lnTo>
                <a:lnTo>
                  <a:pt x="595" y="1526"/>
                </a:lnTo>
                <a:lnTo>
                  <a:pt x="718" y="1580"/>
                </a:lnTo>
                <a:lnTo>
                  <a:pt x="842" y="1633"/>
                </a:lnTo>
                <a:lnTo>
                  <a:pt x="966" y="1683"/>
                </a:lnTo>
                <a:lnTo>
                  <a:pt x="1091" y="1733"/>
                </a:lnTo>
                <a:lnTo>
                  <a:pt x="1217" y="1779"/>
                </a:lnTo>
                <a:lnTo>
                  <a:pt x="1344" y="1825"/>
                </a:lnTo>
                <a:lnTo>
                  <a:pt x="1473" y="1868"/>
                </a:lnTo>
                <a:lnTo>
                  <a:pt x="1601" y="1909"/>
                </a:lnTo>
                <a:lnTo>
                  <a:pt x="1731" y="1948"/>
                </a:lnTo>
                <a:lnTo>
                  <a:pt x="1862" y="1986"/>
                </a:lnTo>
                <a:lnTo>
                  <a:pt x="1993" y="2021"/>
                </a:lnTo>
                <a:lnTo>
                  <a:pt x="2126" y="2054"/>
                </a:lnTo>
                <a:lnTo>
                  <a:pt x="2258" y="2086"/>
                </a:lnTo>
                <a:lnTo>
                  <a:pt x="2391" y="2115"/>
                </a:lnTo>
                <a:lnTo>
                  <a:pt x="2526" y="2142"/>
                </a:lnTo>
                <a:lnTo>
                  <a:pt x="2662" y="2167"/>
                </a:lnTo>
                <a:lnTo>
                  <a:pt x="2798" y="2191"/>
                </a:lnTo>
                <a:lnTo>
                  <a:pt x="2935" y="2212"/>
                </a:lnTo>
                <a:lnTo>
                  <a:pt x="3072" y="2230"/>
                </a:lnTo>
                <a:lnTo>
                  <a:pt x="3210" y="2247"/>
                </a:lnTo>
                <a:lnTo>
                  <a:pt x="3349" y="2262"/>
                </a:lnTo>
                <a:lnTo>
                  <a:pt x="3488" y="2274"/>
                </a:lnTo>
                <a:lnTo>
                  <a:pt x="3629" y="2284"/>
                </a:lnTo>
                <a:lnTo>
                  <a:pt x="3769" y="2292"/>
                </a:lnTo>
                <a:lnTo>
                  <a:pt x="3910" y="2298"/>
                </a:lnTo>
                <a:lnTo>
                  <a:pt x="4052" y="2301"/>
                </a:lnTo>
                <a:lnTo>
                  <a:pt x="4195" y="2302"/>
                </a:lnTo>
                <a:lnTo>
                  <a:pt x="4195" y="2302"/>
                </a:lnTo>
                <a:lnTo>
                  <a:pt x="4337" y="2301"/>
                </a:lnTo>
                <a:lnTo>
                  <a:pt x="4481" y="2298"/>
                </a:lnTo>
                <a:lnTo>
                  <a:pt x="4623" y="2292"/>
                </a:lnTo>
                <a:lnTo>
                  <a:pt x="4765" y="2284"/>
                </a:lnTo>
                <a:lnTo>
                  <a:pt x="4906" y="2274"/>
                </a:lnTo>
                <a:lnTo>
                  <a:pt x="5046" y="2261"/>
                </a:lnTo>
                <a:lnTo>
                  <a:pt x="5186" y="2246"/>
                </a:lnTo>
                <a:lnTo>
                  <a:pt x="5325" y="2229"/>
                </a:lnTo>
                <a:lnTo>
                  <a:pt x="5464" y="2211"/>
                </a:lnTo>
                <a:lnTo>
                  <a:pt x="5602" y="2189"/>
                </a:lnTo>
                <a:lnTo>
                  <a:pt x="5739" y="2165"/>
                </a:lnTo>
                <a:lnTo>
                  <a:pt x="5876" y="2140"/>
                </a:lnTo>
                <a:lnTo>
                  <a:pt x="6011" y="2113"/>
                </a:lnTo>
                <a:lnTo>
                  <a:pt x="6146" y="2083"/>
                </a:lnTo>
                <a:lnTo>
                  <a:pt x="6280" y="2051"/>
                </a:lnTo>
                <a:lnTo>
                  <a:pt x="6413" y="2017"/>
                </a:lnTo>
                <a:lnTo>
                  <a:pt x="6545" y="1980"/>
                </a:lnTo>
                <a:lnTo>
                  <a:pt x="6677" y="1943"/>
                </a:lnTo>
                <a:lnTo>
                  <a:pt x="6808" y="1903"/>
                </a:lnTo>
                <a:lnTo>
                  <a:pt x="6937" y="1860"/>
                </a:lnTo>
                <a:lnTo>
                  <a:pt x="7066" y="1817"/>
                </a:lnTo>
                <a:lnTo>
                  <a:pt x="7195" y="1771"/>
                </a:lnTo>
                <a:lnTo>
                  <a:pt x="7321" y="1723"/>
                </a:lnTo>
                <a:lnTo>
                  <a:pt x="7447" y="1673"/>
                </a:lnTo>
                <a:lnTo>
                  <a:pt x="7573" y="1622"/>
                </a:lnTo>
                <a:lnTo>
                  <a:pt x="7697" y="1568"/>
                </a:lnTo>
                <a:lnTo>
                  <a:pt x="7820" y="1513"/>
                </a:lnTo>
                <a:lnTo>
                  <a:pt x="7942" y="1455"/>
                </a:lnTo>
                <a:lnTo>
                  <a:pt x="8063" y="1397"/>
                </a:lnTo>
                <a:lnTo>
                  <a:pt x="8183" y="1335"/>
                </a:lnTo>
                <a:lnTo>
                  <a:pt x="8302" y="1273"/>
                </a:lnTo>
                <a:lnTo>
                  <a:pt x="8420" y="1209"/>
                </a:lnTo>
                <a:lnTo>
                  <a:pt x="7748" y="0"/>
                </a:lnTo>
                <a:lnTo>
                  <a:pt x="7748" y="0"/>
                </a:lnTo>
                <a:lnTo>
                  <a:pt x="7649" y="55"/>
                </a:lnTo>
                <a:lnTo>
                  <a:pt x="7549" y="107"/>
                </a:lnTo>
                <a:lnTo>
                  <a:pt x="7448" y="159"/>
                </a:lnTo>
                <a:lnTo>
                  <a:pt x="7347" y="208"/>
                </a:lnTo>
                <a:lnTo>
                  <a:pt x="7244" y="256"/>
                </a:lnTo>
                <a:lnTo>
                  <a:pt x="7140" y="302"/>
                </a:lnTo>
                <a:lnTo>
                  <a:pt x="7035" y="347"/>
                </a:lnTo>
                <a:lnTo>
                  <a:pt x="6930" y="390"/>
                </a:lnTo>
                <a:lnTo>
                  <a:pt x="6824" y="433"/>
                </a:lnTo>
                <a:lnTo>
                  <a:pt x="6718" y="472"/>
                </a:lnTo>
                <a:lnTo>
                  <a:pt x="6609" y="511"/>
                </a:lnTo>
                <a:lnTo>
                  <a:pt x="6501" y="548"/>
                </a:lnTo>
                <a:lnTo>
                  <a:pt x="6393" y="583"/>
                </a:lnTo>
                <a:lnTo>
                  <a:pt x="6282" y="617"/>
                </a:lnTo>
                <a:lnTo>
                  <a:pt x="6171" y="649"/>
                </a:lnTo>
                <a:lnTo>
                  <a:pt x="6060" y="679"/>
                </a:lnTo>
                <a:lnTo>
                  <a:pt x="5949" y="708"/>
                </a:lnTo>
                <a:lnTo>
                  <a:pt x="5836" y="735"/>
                </a:lnTo>
                <a:lnTo>
                  <a:pt x="5721" y="760"/>
                </a:lnTo>
                <a:lnTo>
                  <a:pt x="5607" y="783"/>
                </a:lnTo>
                <a:lnTo>
                  <a:pt x="5493" y="805"/>
                </a:lnTo>
                <a:lnTo>
                  <a:pt x="5378" y="824"/>
                </a:lnTo>
                <a:lnTo>
                  <a:pt x="5262" y="842"/>
                </a:lnTo>
                <a:lnTo>
                  <a:pt x="5145" y="858"/>
                </a:lnTo>
                <a:lnTo>
                  <a:pt x="5029" y="872"/>
                </a:lnTo>
                <a:lnTo>
                  <a:pt x="4911" y="885"/>
                </a:lnTo>
                <a:lnTo>
                  <a:pt x="4793" y="896"/>
                </a:lnTo>
                <a:lnTo>
                  <a:pt x="4674" y="904"/>
                </a:lnTo>
                <a:lnTo>
                  <a:pt x="4555" y="911"/>
                </a:lnTo>
                <a:lnTo>
                  <a:pt x="4435" y="915"/>
                </a:lnTo>
                <a:lnTo>
                  <a:pt x="4314" y="919"/>
                </a:lnTo>
                <a:lnTo>
                  <a:pt x="4195" y="920"/>
                </a:lnTo>
                <a:lnTo>
                  <a:pt x="4195" y="92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0" name="Freeform 13"/>
          <p:cNvSpPr>
            <a:spLocks/>
          </p:cNvSpPr>
          <p:nvPr/>
        </p:nvSpPr>
        <p:spPr bwMode="auto">
          <a:xfrm>
            <a:off x="6964839" y="3486304"/>
            <a:ext cx="699631" cy="1036162"/>
          </a:xfrm>
          <a:custGeom>
            <a:avLst/>
            <a:gdLst>
              <a:gd name="T0" fmla="*/ 0 w 4979"/>
              <a:gd name="T1" fmla="*/ 22 h 7370"/>
              <a:gd name="T2" fmla="*/ 18 w 4979"/>
              <a:gd name="T3" fmla="*/ 459 h 7370"/>
              <a:gd name="T4" fmla="*/ 58 w 4979"/>
              <a:gd name="T5" fmla="*/ 891 h 7370"/>
              <a:gd name="T6" fmla="*/ 118 w 4979"/>
              <a:gd name="T7" fmla="*/ 1316 h 7370"/>
              <a:gd name="T8" fmla="*/ 198 w 4979"/>
              <a:gd name="T9" fmla="*/ 1734 h 7370"/>
              <a:gd name="T10" fmla="*/ 299 w 4979"/>
              <a:gd name="T11" fmla="*/ 2145 h 7370"/>
              <a:gd name="T12" fmla="*/ 417 w 4979"/>
              <a:gd name="T13" fmla="*/ 2548 h 7370"/>
              <a:gd name="T14" fmla="*/ 555 w 4979"/>
              <a:gd name="T15" fmla="*/ 2943 h 7370"/>
              <a:gd name="T16" fmla="*/ 712 w 4979"/>
              <a:gd name="T17" fmla="*/ 3329 h 7370"/>
              <a:gd name="T18" fmla="*/ 885 w 4979"/>
              <a:gd name="T19" fmla="*/ 3705 h 7370"/>
              <a:gd name="T20" fmla="*/ 1076 w 4979"/>
              <a:gd name="T21" fmla="*/ 4072 h 7370"/>
              <a:gd name="T22" fmla="*/ 1283 w 4979"/>
              <a:gd name="T23" fmla="*/ 4427 h 7370"/>
              <a:gd name="T24" fmla="*/ 1507 w 4979"/>
              <a:gd name="T25" fmla="*/ 4772 h 7370"/>
              <a:gd name="T26" fmla="*/ 1746 w 4979"/>
              <a:gd name="T27" fmla="*/ 5106 h 7370"/>
              <a:gd name="T28" fmla="*/ 2000 w 4979"/>
              <a:gd name="T29" fmla="*/ 5428 h 7370"/>
              <a:gd name="T30" fmla="*/ 2268 w 4979"/>
              <a:gd name="T31" fmla="*/ 5736 h 7370"/>
              <a:gd name="T32" fmla="*/ 2551 w 4979"/>
              <a:gd name="T33" fmla="*/ 6033 h 7370"/>
              <a:gd name="T34" fmla="*/ 2847 w 4979"/>
              <a:gd name="T35" fmla="*/ 6314 h 7370"/>
              <a:gd name="T36" fmla="*/ 3156 w 4979"/>
              <a:gd name="T37" fmla="*/ 6583 h 7370"/>
              <a:gd name="T38" fmla="*/ 3478 w 4979"/>
              <a:gd name="T39" fmla="*/ 6837 h 7370"/>
              <a:gd name="T40" fmla="*/ 3812 w 4979"/>
              <a:gd name="T41" fmla="*/ 7076 h 7370"/>
              <a:gd name="T42" fmla="*/ 4157 w 4979"/>
              <a:gd name="T43" fmla="*/ 7299 h 7370"/>
              <a:gd name="T44" fmla="*/ 4979 w 4979"/>
              <a:gd name="T45" fmla="*/ 6180 h 7370"/>
              <a:gd name="T46" fmla="*/ 4685 w 4979"/>
              <a:gd name="T47" fmla="*/ 5997 h 7370"/>
              <a:gd name="T48" fmla="*/ 4401 w 4979"/>
              <a:gd name="T49" fmla="*/ 5801 h 7370"/>
              <a:gd name="T50" fmla="*/ 4127 w 4979"/>
              <a:gd name="T51" fmla="*/ 5591 h 7370"/>
              <a:gd name="T52" fmla="*/ 3864 w 4979"/>
              <a:gd name="T53" fmla="*/ 5369 h 7370"/>
              <a:gd name="T54" fmla="*/ 3611 w 4979"/>
              <a:gd name="T55" fmla="*/ 5135 h 7370"/>
              <a:gd name="T56" fmla="*/ 3369 w 4979"/>
              <a:gd name="T57" fmla="*/ 4890 h 7370"/>
              <a:gd name="T58" fmla="*/ 3139 w 4979"/>
              <a:gd name="T59" fmla="*/ 4634 h 7370"/>
              <a:gd name="T60" fmla="*/ 2921 w 4979"/>
              <a:gd name="T61" fmla="*/ 4367 h 7370"/>
              <a:gd name="T62" fmla="*/ 2716 w 4979"/>
              <a:gd name="T63" fmla="*/ 4090 h 7370"/>
              <a:gd name="T64" fmla="*/ 2524 w 4979"/>
              <a:gd name="T65" fmla="*/ 3803 h 7370"/>
              <a:gd name="T66" fmla="*/ 2345 w 4979"/>
              <a:gd name="T67" fmla="*/ 3507 h 7370"/>
              <a:gd name="T68" fmla="*/ 2179 w 4979"/>
              <a:gd name="T69" fmla="*/ 3202 h 7370"/>
              <a:gd name="T70" fmla="*/ 2029 w 4979"/>
              <a:gd name="T71" fmla="*/ 2888 h 7370"/>
              <a:gd name="T72" fmla="*/ 1892 w 4979"/>
              <a:gd name="T73" fmla="*/ 2566 h 7370"/>
              <a:gd name="T74" fmla="*/ 1771 w 4979"/>
              <a:gd name="T75" fmla="*/ 2236 h 7370"/>
              <a:gd name="T76" fmla="*/ 1665 w 4979"/>
              <a:gd name="T77" fmla="*/ 1900 h 7370"/>
              <a:gd name="T78" fmla="*/ 1576 w 4979"/>
              <a:gd name="T79" fmla="*/ 1556 h 7370"/>
              <a:gd name="T80" fmla="*/ 1502 w 4979"/>
              <a:gd name="T81" fmla="*/ 1207 h 7370"/>
              <a:gd name="T82" fmla="*/ 1445 w 4979"/>
              <a:gd name="T83" fmla="*/ 851 h 7370"/>
              <a:gd name="T84" fmla="*/ 1407 w 4979"/>
              <a:gd name="T85" fmla="*/ 490 h 7370"/>
              <a:gd name="T86" fmla="*/ 1385 w 4979"/>
              <a:gd name="T87" fmla="*/ 124 h 73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979" h="7370">
                <a:moveTo>
                  <a:pt x="1382" y="0"/>
                </a:moveTo>
                <a:lnTo>
                  <a:pt x="0" y="22"/>
                </a:lnTo>
                <a:lnTo>
                  <a:pt x="0" y="22"/>
                </a:lnTo>
                <a:lnTo>
                  <a:pt x="4" y="168"/>
                </a:lnTo>
                <a:lnTo>
                  <a:pt x="10" y="314"/>
                </a:lnTo>
                <a:lnTo>
                  <a:pt x="18" y="459"/>
                </a:lnTo>
                <a:lnTo>
                  <a:pt x="29" y="604"/>
                </a:lnTo>
                <a:lnTo>
                  <a:pt x="42" y="748"/>
                </a:lnTo>
                <a:lnTo>
                  <a:pt x="58" y="891"/>
                </a:lnTo>
                <a:lnTo>
                  <a:pt x="75" y="1033"/>
                </a:lnTo>
                <a:lnTo>
                  <a:pt x="95" y="1175"/>
                </a:lnTo>
                <a:lnTo>
                  <a:pt x="118" y="1316"/>
                </a:lnTo>
                <a:lnTo>
                  <a:pt x="142" y="1456"/>
                </a:lnTo>
                <a:lnTo>
                  <a:pt x="170" y="1596"/>
                </a:lnTo>
                <a:lnTo>
                  <a:pt x="198" y="1734"/>
                </a:lnTo>
                <a:lnTo>
                  <a:pt x="229" y="1872"/>
                </a:lnTo>
                <a:lnTo>
                  <a:pt x="262" y="2009"/>
                </a:lnTo>
                <a:lnTo>
                  <a:pt x="299" y="2145"/>
                </a:lnTo>
                <a:lnTo>
                  <a:pt x="336" y="2281"/>
                </a:lnTo>
                <a:lnTo>
                  <a:pt x="375" y="2414"/>
                </a:lnTo>
                <a:lnTo>
                  <a:pt x="417" y="2548"/>
                </a:lnTo>
                <a:lnTo>
                  <a:pt x="462" y="2680"/>
                </a:lnTo>
                <a:lnTo>
                  <a:pt x="507" y="2812"/>
                </a:lnTo>
                <a:lnTo>
                  <a:pt x="555" y="2943"/>
                </a:lnTo>
                <a:lnTo>
                  <a:pt x="606" y="3072"/>
                </a:lnTo>
                <a:lnTo>
                  <a:pt x="657" y="3201"/>
                </a:lnTo>
                <a:lnTo>
                  <a:pt x="712" y="3329"/>
                </a:lnTo>
                <a:lnTo>
                  <a:pt x="768" y="3455"/>
                </a:lnTo>
                <a:lnTo>
                  <a:pt x="825" y="3581"/>
                </a:lnTo>
                <a:lnTo>
                  <a:pt x="885" y="3705"/>
                </a:lnTo>
                <a:lnTo>
                  <a:pt x="947" y="3829"/>
                </a:lnTo>
                <a:lnTo>
                  <a:pt x="1011" y="3951"/>
                </a:lnTo>
                <a:lnTo>
                  <a:pt x="1076" y="4072"/>
                </a:lnTo>
                <a:lnTo>
                  <a:pt x="1143" y="4192"/>
                </a:lnTo>
                <a:lnTo>
                  <a:pt x="1213" y="4309"/>
                </a:lnTo>
                <a:lnTo>
                  <a:pt x="1283" y="4427"/>
                </a:lnTo>
                <a:lnTo>
                  <a:pt x="1355" y="4543"/>
                </a:lnTo>
                <a:lnTo>
                  <a:pt x="1431" y="4658"/>
                </a:lnTo>
                <a:lnTo>
                  <a:pt x="1507" y="4772"/>
                </a:lnTo>
                <a:lnTo>
                  <a:pt x="1585" y="4884"/>
                </a:lnTo>
                <a:lnTo>
                  <a:pt x="1665" y="4996"/>
                </a:lnTo>
                <a:lnTo>
                  <a:pt x="1746" y="5106"/>
                </a:lnTo>
                <a:lnTo>
                  <a:pt x="1829" y="5214"/>
                </a:lnTo>
                <a:lnTo>
                  <a:pt x="1913" y="5321"/>
                </a:lnTo>
                <a:lnTo>
                  <a:pt x="2000" y="5428"/>
                </a:lnTo>
                <a:lnTo>
                  <a:pt x="2088" y="5531"/>
                </a:lnTo>
                <a:lnTo>
                  <a:pt x="2177" y="5634"/>
                </a:lnTo>
                <a:lnTo>
                  <a:pt x="2268" y="5736"/>
                </a:lnTo>
                <a:lnTo>
                  <a:pt x="2361" y="5836"/>
                </a:lnTo>
                <a:lnTo>
                  <a:pt x="2455" y="5936"/>
                </a:lnTo>
                <a:lnTo>
                  <a:pt x="2551" y="6033"/>
                </a:lnTo>
                <a:lnTo>
                  <a:pt x="2648" y="6128"/>
                </a:lnTo>
                <a:lnTo>
                  <a:pt x="2748" y="6222"/>
                </a:lnTo>
                <a:lnTo>
                  <a:pt x="2847" y="6314"/>
                </a:lnTo>
                <a:lnTo>
                  <a:pt x="2948" y="6406"/>
                </a:lnTo>
                <a:lnTo>
                  <a:pt x="3052" y="6495"/>
                </a:lnTo>
                <a:lnTo>
                  <a:pt x="3156" y="6583"/>
                </a:lnTo>
                <a:lnTo>
                  <a:pt x="3262" y="6669"/>
                </a:lnTo>
                <a:lnTo>
                  <a:pt x="3369" y="6754"/>
                </a:lnTo>
                <a:lnTo>
                  <a:pt x="3478" y="6837"/>
                </a:lnTo>
                <a:lnTo>
                  <a:pt x="3589" y="6918"/>
                </a:lnTo>
                <a:lnTo>
                  <a:pt x="3699" y="6998"/>
                </a:lnTo>
                <a:lnTo>
                  <a:pt x="3812" y="7076"/>
                </a:lnTo>
                <a:lnTo>
                  <a:pt x="3925" y="7152"/>
                </a:lnTo>
                <a:lnTo>
                  <a:pt x="4041" y="7226"/>
                </a:lnTo>
                <a:lnTo>
                  <a:pt x="4157" y="7299"/>
                </a:lnTo>
                <a:lnTo>
                  <a:pt x="4274" y="7370"/>
                </a:lnTo>
                <a:lnTo>
                  <a:pt x="4979" y="6180"/>
                </a:lnTo>
                <a:lnTo>
                  <a:pt x="4979" y="6180"/>
                </a:lnTo>
                <a:lnTo>
                  <a:pt x="4880" y="6120"/>
                </a:lnTo>
                <a:lnTo>
                  <a:pt x="4782" y="6060"/>
                </a:lnTo>
                <a:lnTo>
                  <a:pt x="4685" y="5997"/>
                </a:lnTo>
                <a:lnTo>
                  <a:pt x="4589" y="5933"/>
                </a:lnTo>
                <a:lnTo>
                  <a:pt x="4495" y="5867"/>
                </a:lnTo>
                <a:lnTo>
                  <a:pt x="4401" y="5801"/>
                </a:lnTo>
                <a:lnTo>
                  <a:pt x="4309" y="5732"/>
                </a:lnTo>
                <a:lnTo>
                  <a:pt x="4217" y="5662"/>
                </a:lnTo>
                <a:lnTo>
                  <a:pt x="4127" y="5591"/>
                </a:lnTo>
                <a:lnTo>
                  <a:pt x="4038" y="5519"/>
                </a:lnTo>
                <a:lnTo>
                  <a:pt x="3950" y="5445"/>
                </a:lnTo>
                <a:lnTo>
                  <a:pt x="3864" y="5369"/>
                </a:lnTo>
                <a:lnTo>
                  <a:pt x="3778" y="5293"/>
                </a:lnTo>
                <a:lnTo>
                  <a:pt x="3694" y="5215"/>
                </a:lnTo>
                <a:lnTo>
                  <a:pt x="3611" y="5135"/>
                </a:lnTo>
                <a:lnTo>
                  <a:pt x="3529" y="5056"/>
                </a:lnTo>
                <a:lnTo>
                  <a:pt x="3448" y="4973"/>
                </a:lnTo>
                <a:lnTo>
                  <a:pt x="3369" y="4890"/>
                </a:lnTo>
                <a:lnTo>
                  <a:pt x="3291" y="4807"/>
                </a:lnTo>
                <a:lnTo>
                  <a:pt x="3214" y="4721"/>
                </a:lnTo>
                <a:lnTo>
                  <a:pt x="3139" y="4634"/>
                </a:lnTo>
                <a:lnTo>
                  <a:pt x="3065" y="4546"/>
                </a:lnTo>
                <a:lnTo>
                  <a:pt x="2993" y="4457"/>
                </a:lnTo>
                <a:lnTo>
                  <a:pt x="2921" y="4367"/>
                </a:lnTo>
                <a:lnTo>
                  <a:pt x="2851" y="4276"/>
                </a:lnTo>
                <a:lnTo>
                  <a:pt x="2783" y="4184"/>
                </a:lnTo>
                <a:lnTo>
                  <a:pt x="2716" y="4090"/>
                </a:lnTo>
                <a:lnTo>
                  <a:pt x="2651" y="3995"/>
                </a:lnTo>
                <a:lnTo>
                  <a:pt x="2587" y="3899"/>
                </a:lnTo>
                <a:lnTo>
                  <a:pt x="2524" y="3803"/>
                </a:lnTo>
                <a:lnTo>
                  <a:pt x="2462" y="3705"/>
                </a:lnTo>
                <a:lnTo>
                  <a:pt x="2403" y="3606"/>
                </a:lnTo>
                <a:lnTo>
                  <a:pt x="2345" y="3507"/>
                </a:lnTo>
                <a:lnTo>
                  <a:pt x="2288" y="3406"/>
                </a:lnTo>
                <a:lnTo>
                  <a:pt x="2233" y="3305"/>
                </a:lnTo>
                <a:lnTo>
                  <a:pt x="2179" y="3202"/>
                </a:lnTo>
                <a:lnTo>
                  <a:pt x="2127" y="3098"/>
                </a:lnTo>
                <a:lnTo>
                  <a:pt x="2077" y="2993"/>
                </a:lnTo>
                <a:lnTo>
                  <a:pt x="2029" y="2888"/>
                </a:lnTo>
                <a:lnTo>
                  <a:pt x="1981" y="2781"/>
                </a:lnTo>
                <a:lnTo>
                  <a:pt x="1936" y="2675"/>
                </a:lnTo>
                <a:lnTo>
                  <a:pt x="1892" y="2566"/>
                </a:lnTo>
                <a:lnTo>
                  <a:pt x="1849" y="2457"/>
                </a:lnTo>
                <a:lnTo>
                  <a:pt x="1809" y="2347"/>
                </a:lnTo>
                <a:lnTo>
                  <a:pt x="1771" y="2236"/>
                </a:lnTo>
                <a:lnTo>
                  <a:pt x="1734" y="2124"/>
                </a:lnTo>
                <a:lnTo>
                  <a:pt x="1699" y="2013"/>
                </a:lnTo>
                <a:lnTo>
                  <a:pt x="1665" y="1900"/>
                </a:lnTo>
                <a:lnTo>
                  <a:pt x="1634" y="1787"/>
                </a:lnTo>
                <a:lnTo>
                  <a:pt x="1603" y="1671"/>
                </a:lnTo>
                <a:lnTo>
                  <a:pt x="1576" y="1556"/>
                </a:lnTo>
                <a:lnTo>
                  <a:pt x="1549" y="1441"/>
                </a:lnTo>
                <a:lnTo>
                  <a:pt x="1524" y="1324"/>
                </a:lnTo>
                <a:lnTo>
                  <a:pt x="1502" y="1207"/>
                </a:lnTo>
                <a:lnTo>
                  <a:pt x="1482" y="1089"/>
                </a:lnTo>
                <a:lnTo>
                  <a:pt x="1463" y="971"/>
                </a:lnTo>
                <a:lnTo>
                  <a:pt x="1445" y="851"/>
                </a:lnTo>
                <a:lnTo>
                  <a:pt x="1431" y="731"/>
                </a:lnTo>
                <a:lnTo>
                  <a:pt x="1418" y="611"/>
                </a:lnTo>
                <a:lnTo>
                  <a:pt x="1407" y="490"/>
                </a:lnTo>
                <a:lnTo>
                  <a:pt x="1397" y="368"/>
                </a:lnTo>
                <a:lnTo>
                  <a:pt x="1391" y="246"/>
                </a:lnTo>
                <a:lnTo>
                  <a:pt x="1385" y="124"/>
                </a:lnTo>
                <a:lnTo>
                  <a:pt x="1382" y="0"/>
                </a:lnTo>
                <a:lnTo>
                  <a:pt x="1382"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1" name="Freeform 14"/>
          <p:cNvSpPr>
            <a:spLocks/>
          </p:cNvSpPr>
          <p:nvPr/>
        </p:nvSpPr>
        <p:spPr bwMode="auto">
          <a:xfrm>
            <a:off x="8713424" y="2415702"/>
            <a:ext cx="697663" cy="1038130"/>
          </a:xfrm>
          <a:custGeom>
            <a:avLst/>
            <a:gdLst>
              <a:gd name="T0" fmla="*/ 4967 w 4967"/>
              <a:gd name="T1" fmla="*/ 7369 h 7390"/>
              <a:gd name="T2" fmla="*/ 4950 w 4967"/>
              <a:gd name="T3" fmla="*/ 6930 h 7390"/>
              <a:gd name="T4" fmla="*/ 4913 w 4967"/>
              <a:gd name="T5" fmla="*/ 6498 h 7390"/>
              <a:gd name="T6" fmla="*/ 4853 w 4967"/>
              <a:gd name="T7" fmla="*/ 6072 h 7390"/>
              <a:gd name="T8" fmla="*/ 4775 w 4967"/>
              <a:gd name="T9" fmla="*/ 5653 h 7390"/>
              <a:gd name="T10" fmla="*/ 4675 w 4967"/>
              <a:gd name="T11" fmla="*/ 5241 h 7390"/>
              <a:gd name="T12" fmla="*/ 4557 w 4967"/>
              <a:gd name="T13" fmla="*/ 4837 h 7390"/>
              <a:gd name="T14" fmla="*/ 4420 w 4967"/>
              <a:gd name="T15" fmla="*/ 4441 h 7390"/>
              <a:gd name="T16" fmla="*/ 4264 w 4967"/>
              <a:gd name="T17" fmla="*/ 4054 h 7390"/>
              <a:gd name="T18" fmla="*/ 4091 w 4967"/>
              <a:gd name="T19" fmla="*/ 3677 h 7390"/>
              <a:gd name="T20" fmla="*/ 3902 w 4967"/>
              <a:gd name="T21" fmla="*/ 3310 h 7390"/>
              <a:gd name="T22" fmla="*/ 3695 w 4967"/>
              <a:gd name="T23" fmla="*/ 2952 h 7390"/>
              <a:gd name="T24" fmla="*/ 3471 w 4967"/>
              <a:gd name="T25" fmla="*/ 2607 h 7390"/>
              <a:gd name="T26" fmla="*/ 3233 w 4967"/>
              <a:gd name="T27" fmla="*/ 2272 h 7390"/>
              <a:gd name="T28" fmla="*/ 2980 w 4967"/>
              <a:gd name="T29" fmla="*/ 1949 h 7390"/>
              <a:gd name="T30" fmla="*/ 2710 w 4967"/>
              <a:gd name="T31" fmla="*/ 1640 h 7390"/>
              <a:gd name="T32" fmla="*/ 2428 w 4967"/>
              <a:gd name="T33" fmla="*/ 1342 h 7390"/>
              <a:gd name="T34" fmla="*/ 2132 w 4967"/>
              <a:gd name="T35" fmla="*/ 1059 h 7390"/>
              <a:gd name="T36" fmla="*/ 1823 w 4967"/>
              <a:gd name="T37" fmla="*/ 790 h 7390"/>
              <a:gd name="T38" fmla="*/ 1502 w 4967"/>
              <a:gd name="T39" fmla="*/ 535 h 7390"/>
              <a:gd name="T40" fmla="*/ 1167 w 4967"/>
              <a:gd name="T41" fmla="*/ 295 h 7390"/>
              <a:gd name="T42" fmla="*/ 823 w 4967"/>
              <a:gd name="T43" fmla="*/ 70 h 7390"/>
              <a:gd name="T44" fmla="*/ 0 w 4967"/>
              <a:gd name="T45" fmla="*/ 1190 h 7390"/>
              <a:gd name="T46" fmla="*/ 294 w 4967"/>
              <a:gd name="T47" fmla="*/ 1374 h 7390"/>
              <a:gd name="T48" fmla="*/ 578 w 4967"/>
              <a:gd name="T49" fmla="*/ 1571 h 7390"/>
              <a:gd name="T50" fmla="*/ 852 w 4967"/>
              <a:gd name="T51" fmla="*/ 1781 h 7390"/>
              <a:gd name="T52" fmla="*/ 1116 w 4967"/>
              <a:gd name="T53" fmla="*/ 2004 h 7390"/>
              <a:gd name="T54" fmla="*/ 1368 w 4967"/>
              <a:gd name="T55" fmla="*/ 2239 h 7390"/>
              <a:gd name="T56" fmla="*/ 1610 w 4967"/>
              <a:gd name="T57" fmla="*/ 2485 h 7390"/>
              <a:gd name="T58" fmla="*/ 1839 w 4967"/>
              <a:gd name="T59" fmla="*/ 2742 h 7390"/>
              <a:gd name="T60" fmla="*/ 2057 w 4967"/>
              <a:gd name="T61" fmla="*/ 3011 h 7390"/>
              <a:gd name="T62" fmla="*/ 2262 w 4967"/>
              <a:gd name="T63" fmla="*/ 3288 h 7390"/>
              <a:gd name="T64" fmla="*/ 2455 w 4967"/>
              <a:gd name="T65" fmla="*/ 3577 h 7390"/>
              <a:gd name="T66" fmla="*/ 2633 w 4967"/>
              <a:gd name="T67" fmla="*/ 3874 h 7390"/>
              <a:gd name="T68" fmla="*/ 2797 w 4967"/>
              <a:gd name="T69" fmla="*/ 4179 h 7390"/>
              <a:gd name="T70" fmla="*/ 2948 w 4967"/>
              <a:gd name="T71" fmla="*/ 4495 h 7390"/>
              <a:gd name="T72" fmla="*/ 3083 w 4967"/>
              <a:gd name="T73" fmla="*/ 4818 h 7390"/>
              <a:gd name="T74" fmla="*/ 3204 w 4967"/>
              <a:gd name="T75" fmla="*/ 5149 h 7390"/>
              <a:gd name="T76" fmla="*/ 3308 w 4967"/>
              <a:gd name="T77" fmla="*/ 5485 h 7390"/>
              <a:gd name="T78" fmla="*/ 3397 w 4967"/>
              <a:gd name="T79" fmla="*/ 5830 h 7390"/>
              <a:gd name="T80" fmla="*/ 3469 w 4967"/>
              <a:gd name="T81" fmla="*/ 6180 h 7390"/>
              <a:gd name="T82" fmla="*/ 3525 w 4967"/>
              <a:gd name="T83" fmla="*/ 6538 h 7390"/>
              <a:gd name="T84" fmla="*/ 3563 w 4967"/>
              <a:gd name="T85" fmla="*/ 6899 h 7390"/>
              <a:gd name="T86" fmla="*/ 3583 w 4967"/>
              <a:gd name="T87" fmla="*/ 7267 h 73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967" h="7390">
                <a:moveTo>
                  <a:pt x="3585" y="7390"/>
                </a:moveTo>
                <a:lnTo>
                  <a:pt x="4967" y="7369"/>
                </a:lnTo>
                <a:lnTo>
                  <a:pt x="4967" y="7369"/>
                </a:lnTo>
                <a:lnTo>
                  <a:pt x="4964" y="7221"/>
                </a:lnTo>
                <a:lnTo>
                  <a:pt x="4958" y="7075"/>
                </a:lnTo>
                <a:lnTo>
                  <a:pt x="4950" y="6930"/>
                </a:lnTo>
                <a:lnTo>
                  <a:pt x="4940" y="6785"/>
                </a:lnTo>
                <a:lnTo>
                  <a:pt x="4928" y="6641"/>
                </a:lnTo>
                <a:lnTo>
                  <a:pt x="4913" y="6498"/>
                </a:lnTo>
                <a:lnTo>
                  <a:pt x="4896" y="6355"/>
                </a:lnTo>
                <a:lnTo>
                  <a:pt x="4875" y="6213"/>
                </a:lnTo>
                <a:lnTo>
                  <a:pt x="4853" y="6072"/>
                </a:lnTo>
                <a:lnTo>
                  <a:pt x="4829" y="5932"/>
                </a:lnTo>
                <a:lnTo>
                  <a:pt x="4803" y="5791"/>
                </a:lnTo>
                <a:lnTo>
                  <a:pt x="4775" y="5653"/>
                </a:lnTo>
                <a:lnTo>
                  <a:pt x="4744" y="5515"/>
                </a:lnTo>
                <a:lnTo>
                  <a:pt x="4711" y="5377"/>
                </a:lnTo>
                <a:lnTo>
                  <a:pt x="4675" y="5241"/>
                </a:lnTo>
                <a:lnTo>
                  <a:pt x="4638" y="5105"/>
                </a:lnTo>
                <a:lnTo>
                  <a:pt x="4599" y="4970"/>
                </a:lnTo>
                <a:lnTo>
                  <a:pt x="4557" y="4837"/>
                </a:lnTo>
                <a:lnTo>
                  <a:pt x="4513" y="4703"/>
                </a:lnTo>
                <a:lnTo>
                  <a:pt x="4468" y="4572"/>
                </a:lnTo>
                <a:lnTo>
                  <a:pt x="4420" y="4441"/>
                </a:lnTo>
                <a:lnTo>
                  <a:pt x="4369" y="4311"/>
                </a:lnTo>
                <a:lnTo>
                  <a:pt x="4318" y="4182"/>
                </a:lnTo>
                <a:lnTo>
                  <a:pt x="4264" y="4054"/>
                </a:lnTo>
                <a:lnTo>
                  <a:pt x="4209" y="3927"/>
                </a:lnTo>
                <a:lnTo>
                  <a:pt x="4152" y="3802"/>
                </a:lnTo>
                <a:lnTo>
                  <a:pt x="4091" y="3677"/>
                </a:lnTo>
                <a:lnTo>
                  <a:pt x="4031" y="3553"/>
                </a:lnTo>
                <a:lnTo>
                  <a:pt x="3967" y="3431"/>
                </a:lnTo>
                <a:lnTo>
                  <a:pt x="3902" y="3310"/>
                </a:lnTo>
                <a:lnTo>
                  <a:pt x="3834" y="3189"/>
                </a:lnTo>
                <a:lnTo>
                  <a:pt x="3766" y="3070"/>
                </a:lnTo>
                <a:lnTo>
                  <a:pt x="3695" y="2952"/>
                </a:lnTo>
                <a:lnTo>
                  <a:pt x="3622" y="2836"/>
                </a:lnTo>
                <a:lnTo>
                  <a:pt x="3548" y="2721"/>
                </a:lnTo>
                <a:lnTo>
                  <a:pt x="3471" y="2607"/>
                </a:lnTo>
                <a:lnTo>
                  <a:pt x="3394" y="2494"/>
                </a:lnTo>
                <a:lnTo>
                  <a:pt x="3314" y="2382"/>
                </a:lnTo>
                <a:lnTo>
                  <a:pt x="3233" y="2272"/>
                </a:lnTo>
                <a:lnTo>
                  <a:pt x="3150" y="2163"/>
                </a:lnTo>
                <a:lnTo>
                  <a:pt x="3065" y="2055"/>
                </a:lnTo>
                <a:lnTo>
                  <a:pt x="2980" y="1949"/>
                </a:lnTo>
                <a:lnTo>
                  <a:pt x="2892" y="1844"/>
                </a:lnTo>
                <a:lnTo>
                  <a:pt x="2801" y="1741"/>
                </a:lnTo>
                <a:lnTo>
                  <a:pt x="2710" y="1640"/>
                </a:lnTo>
                <a:lnTo>
                  <a:pt x="2618" y="1539"/>
                </a:lnTo>
                <a:lnTo>
                  <a:pt x="2524" y="1440"/>
                </a:lnTo>
                <a:lnTo>
                  <a:pt x="2428" y="1342"/>
                </a:lnTo>
                <a:lnTo>
                  <a:pt x="2331" y="1246"/>
                </a:lnTo>
                <a:lnTo>
                  <a:pt x="2232" y="1153"/>
                </a:lnTo>
                <a:lnTo>
                  <a:pt x="2132" y="1059"/>
                </a:lnTo>
                <a:lnTo>
                  <a:pt x="2030" y="968"/>
                </a:lnTo>
                <a:lnTo>
                  <a:pt x="1927" y="877"/>
                </a:lnTo>
                <a:lnTo>
                  <a:pt x="1823" y="790"/>
                </a:lnTo>
                <a:lnTo>
                  <a:pt x="1717" y="703"/>
                </a:lnTo>
                <a:lnTo>
                  <a:pt x="1610" y="618"/>
                </a:lnTo>
                <a:lnTo>
                  <a:pt x="1502" y="535"/>
                </a:lnTo>
                <a:lnTo>
                  <a:pt x="1391" y="453"/>
                </a:lnTo>
                <a:lnTo>
                  <a:pt x="1280" y="373"/>
                </a:lnTo>
                <a:lnTo>
                  <a:pt x="1167" y="295"/>
                </a:lnTo>
                <a:lnTo>
                  <a:pt x="1054" y="219"/>
                </a:lnTo>
                <a:lnTo>
                  <a:pt x="939" y="144"/>
                </a:lnTo>
                <a:lnTo>
                  <a:pt x="823" y="70"/>
                </a:lnTo>
                <a:lnTo>
                  <a:pt x="705" y="0"/>
                </a:lnTo>
                <a:lnTo>
                  <a:pt x="0" y="1190"/>
                </a:lnTo>
                <a:lnTo>
                  <a:pt x="0" y="1190"/>
                </a:lnTo>
                <a:lnTo>
                  <a:pt x="99" y="1250"/>
                </a:lnTo>
                <a:lnTo>
                  <a:pt x="197" y="1311"/>
                </a:lnTo>
                <a:lnTo>
                  <a:pt x="294" y="1374"/>
                </a:lnTo>
                <a:lnTo>
                  <a:pt x="390" y="1438"/>
                </a:lnTo>
                <a:lnTo>
                  <a:pt x="485" y="1504"/>
                </a:lnTo>
                <a:lnTo>
                  <a:pt x="578" y="1571"/>
                </a:lnTo>
                <a:lnTo>
                  <a:pt x="671" y="1640"/>
                </a:lnTo>
                <a:lnTo>
                  <a:pt x="762" y="1710"/>
                </a:lnTo>
                <a:lnTo>
                  <a:pt x="852" y="1781"/>
                </a:lnTo>
                <a:lnTo>
                  <a:pt x="941" y="1854"/>
                </a:lnTo>
                <a:lnTo>
                  <a:pt x="1029" y="1929"/>
                </a:lnTo>
                <a:lnTo>
                  <a:pt x="1116" y="2004"/>
                </a:lnTo>
                <a:lnTo>
                  <a:pt x="1202" y="2082"/>
                </a:lnTo>
                <a:lnTo>
                  <a:pt x="1285" y="2159"/>
                </a:lnTo>
                <a:lnTo>
                  <a:pt x="1368" y="2239"/>
                </a:lnTo>
                <a:lnTo>
                  <a:pt x="1450" y="2320"/>
                </a:lnTo>
                <a:lnTo>
                  <a:pt x="1530" y="2401"/>
                </a:lnTo>
                <a:lnTo>
                  <a:pt x="1610" y="2485"/>
                </a:lnTo>
                <a:lnTo>
                  <a:pt x="1688" y="2569"/>
                </a:lnTo>
                <a:lnTo>
                  <a:pt x="1764" y="2656"/>
                </a:lnTo>
                <a:lnTo>
                  <a:pt x="1839" y="2742"/>
                </a:lnTo>
                <a:lnTo>
                  <a:pt x="1914" y="2830"/>
                </a:lnTo>
                <a:lnTo>
                  <a:pt x="1986" y="2919"/>
                </a:lnTo>
                <a:lnTo>
                  <a:pt x="2057" y="3011"/>
                </a:lnTo>
                <a:lnTo>
                  <a:pt x="2127" y="3102"/>
                </a:lnTo>
                <a:lnTo>
                  <a:pt x="2196" y="3194"/>
                </a:lnTo>
                <a:lnTo>
                  <a:pt x="2262" y="3288"/>
                </a:lnTo>
                <a:lnTo>
                  <a:pt x="2328" y="3383"/>
                </a:lnTo>
                <a:lnTo>
                  <a:pt x="2392" y="3480"/>
                </a:lnTo>
                <a:lnTo>
                  <a:pt x="2455" y="3577"/>
                </a:lnTo>
                <a:lnTo>
                  <a:pt x="2515" y="3674"/>
                </a:lnTo>
                <a:lnTo>
                  <a:pt x="2574" y="3773"/>
                </a:lnTo>
                <a:lnTo>
                  <a:pt x="2633" y="3874"/>
                </a:lnTo>
                <a:lnTo>
                  <a:pt x="2690" y="3975"/>
                </a:lnTo>
                <a:lnTo>
                  <a:pt x="2744" y="4077"/>
                </a:lnTo>
                <a:lnTo>
                  <a:pt x="2797" y="4179"/>
                </a:lnTo>
                <a:lnTo>
                  <a:pt x="2849" y="4283"/>
                </a:lnTo>
                <a:lnTo>
                  <a:pt x="2900" y="4388"/>
                </a:lnTo>
                <a:lnTo>
                  <a:pt x="2948" y="4495"/>
                </a:lnTo>
                <a:lnTo>
                  <a:pt x="2994" y="4602"/>
                </a:lnTo>
                <a:lnTo>
                  <a:pt x="3040" y="4709"/>
                </a:lnTo>
                <a:lnTo>
                  <a:pt x="3083" y="4818"/>
                </a:lnTo>
                <a:lnTo>
                  <a:pt x="3126" y="4927"/>
                </a:lnTo>
                <a:lnTo>
                  <a:pt x="3166" y="5037"/>
                </a:lnTo>
                <a:lnTo>
                  <a:pt x="3204" y="5149"/>
                </a:lnTo>
                <a:lnTo>
                  <a:pt x="3241" y="5259"/>
                </a:lnTo>
                <a:lnTo>
                  <a:pt x="3275" y="5372"/>
                </a:lnTo>
                <a:lnTo>
                  <a:pt x="3308" y="5485"/>
                </a:lnTo>
                <a:lnTo>
                  <a:pt x="3340" y="5599"/>
                </a:lnTo>
                <a:lnTo>
                  <a:pt x="3370" y="5715"/>
                </a:lnTo>
                <a:lnTo>
                  <a:pt x="3397" y="5830"/>
                </a:lnTo>
                <a:lnTo>
                  <a:pt x="3423" y="5946"/>
                </a:lnTo>
                <a:lnTo>
                  <a:pt x="3447" y="6063"/>
                </a:lnTo>
                <a:lnTo>
                  <a:pt x="3469" y="6180"/>
                </a:lnTo>
                <a:lnTo>
                  <a:pt x="3490" y="6299"/>
                </a:lnTo>
                <a:lnTo>
                  <a:pt x="3508" y="6418"/>
                </a:lnTo>
                <a:lnTo>
                  <a:pt x="3525" y="6538"/>
                </a:lnTo>
                <a:lnTo>
                  <a:pt x="3540" y="6657"/>
                </a:lnTo>
                <a:lnTo>
                  <a:pt x="3552" y="6778"/>
                </a:lnTo>
                <a:lnTo>
                  <a:pt x="3563" y="6899"/>
                </a:lnTo>
                <a:lnTo>
                  <a:pt x="3572" y="7022"/>
                </a:lnTo>
                <a:lnTo>
                  <a:pt x="3577" y="7144"/>
                </a:lnTo>
                <a:lnTo>
                  <a:pt x="3583" y="7267"/>
                </a:lnTo>
                <a:lnTo>
                  <a:pt x="3585" y="7390"/>
                </a:lnTo>
                <a:lnTo>
                  <a:pt x="3585" y="739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2" name="Freeform 15"/>
          <p:cNvSpPr>
            <a:spLocks/>
          </p:cNvSpPr>
          <p:nvPr/>
        </p:nvSpPr>
        <p:spPr bwMode="auto">
          <a:xfrm>
            <a:off x="6964839" y="2417670"/>
            <a:ext cx="693727" cy="1036162"/>
          </a:xfrm>
          <a:custGeom>
            <a:avLst/>
            <a:gdLst>
              <a:gd name="T0" fmla="*/ 4231 w 4941"/>
              <a:gd name="T1" fmla="*/ 0 h 7372"/>
              <a:gd name="T2" fmla="*/ 3885 w 4941"/>
              <a:gd name="T3" fmla="*/ 219 h 7372"/>
              <a:gd name="T4" fmla="*/ 3550 w 4941"/>
              <a:gd name="T5" fmla="*/ 454 h 7372"/>
              <a:gd name="T6" fmla="*/ 3226 w 4941"/>
              <a:gd name="T7" fmla="*/ 704 h 7372"/>
              <a:gd name="T8" fmla="*/ 2915 w 4941"/>
              <a:gd name="T9" fmla="*/ 969 h 7372"/>
              <a:gd name="T10" fmla="*/ 2616 w 4941"/>
              <a:gd name="T11" fmla="*/ 1248 h 7372"/>
              <a:gd name="T12" fmla="*/ 2331 w 4941"/>
              <a:gd name="T13" fmla="*/ 1540 h 7372"/>
              <a:gd name="T14" fmla="*/ 2061 w 4941"/>
              <a:gd name="T15" fmla="*/ 1844 h 7372"/>
              <a:gd name="T16" fmla="*/ 1804 w 4941"/>
              <a:gd name="T17" fmla="*/ 2163 h 7372"/>
              <a:gd name="T18" fmla="*/ 1562 w 4941"/>
              <a:gd name="T19" fmla="*/ 2493 h 7372"/>
              <a:gd name="T20" fmla="*/ 1335 w 4941"/>
              <a:gd name="T21" fmla="*/ 2834 h 7372"/>
              <a:gd name="T22" fmla="*/ 1125 w 4941"/>
              <a:gd name="T23" fmla="*/ 3187 h 7372"/>
              <a:gd name="T24" fmla="*/ 930 w 4941"/>
              <a:gd name="T25" fmla="*/ 3550 h 7372"/>
              <a:gd name="T26" fmla="*/ 753 w 4941"/>
              <a:gd name="T27" fmla="*/ 3922 h 7372"/>
              <a:gd name="T28" fmla="*/ 593 w 4941"/>
              <a:gd name="T29" fmla="*/ 4304 h 7372"/>
              <a:gd name="T30" fmla="*/ 450 w 4941"/>
              <a:gd name="T31" fmla="*/ 4696 h 7372"/>
              <a:gd name="T32" fmla="*/ 327 w 4941"/>
              <a:gd name="T33" fmla="*/ 5096 h 7372"/>
              <a:gd name="T34" fmla="*/ 222 w 4941"/>
              <a:gd name="T35" fmla="*/ 5504 h 7372"/>
              <a:gd name="T36" fmla="*/ 136 w 4941"/>
              <a:gd name="T37" fmla="*/ 5919 h 7372"/>
              <a:gd name="T38" fmla="*/ 71 w 4941"/>
              <a:gd name="T39" fmla="*/ 6342 h 7372"/>
              <a:gd name="T40" fmla="*/ 27 w 4941"/>
              <a:gd name="T41" fmla="*/ 6770 h 7372"/>
              <a:gd name="T42" fmla="*/ 3 w 4941"/>
              <a:gd name="T43" fmla="*/ 7204 h 7372"/>
              <a:gd name="T44" fmla="*/ 1382 w 4941"/>
              <a:gd name="T45" fmla="*/ 7372 h 7372"/>
              <a:gd name="T46" fmla="*/ 1395 w 4941"/>
              <a:gd name="T47" fmla="*/ 7005 h 7372"/>
              <a:gd name="T48" fmla="*/ 1427 w 4941"/>
              <a:gd name="T49" fmla="*/ 6643 h 7372"/>
              <a:gd name="T50" fmla="*/ 1476 w 4941"/>
              <a:gd name="T51" fmla="*/ 6286 h 7372"/>
              <a:gd name="T52" fmla="*/ 1542 w 4941"/>
              <a:gd name="T53" fmla="*/ 5934 h 7372"/>
              <a:gd name="T54" fmla="*/ 1626 w 4941"/>
              <a:gd name="T55" fmla="*/ 5588 h 7372"/>
              <a:gd name="T56" fmla="*/ 1724 w 4941"/>
              <a:gd name="T57" fmla="*/ 5250 h 7372"/>
              <a:gd name="T58" fmla="*/ 1838 w 4941"/>
              <a:gd name="T59" fmla="*/ 4918 h 7372"/>
              <a:gd name="T60" fmla="*/ 1968 w 4941"/>
              <a:gd name="T61" fmla="*/ 4594 h 7372"/>
              <a:gd name="T62" fmla="*/ 2112 w 4941"/>
              <a:gd name="T63" fmla="*/ 4278 h 7372"/>
              <a:gd name="T64" fmla="*/ 2271 w 4941"/>
              <a:gd name="T65" fmla="*/ 3969 h 7372"/>
              <a:gd name="T66" fmla="*/ 2444 w 4941"/>
              <a:gd name="T67" fmla="*/ 3670 h 7372"/>
              <a:gd name="T68" fmla="*/ 2630 w 4941"/>
              <a:gd name="T69" fmla="*/ 3380 h 7372"/>
              <a:gd name="T70" fmla="*/ 2829 w 4941"/>
              <a:gd name="T71" fmla="*/ 3099 h 7372"/>
              <a:gd name="T72" fmla="*/ 3041 w 4941"/>
              <a:gd name="T73" fmla="*/ 2827 h 7372"/>
              <a:gd name="T74" fmla="*/ 3266 w 4941"/>
              <a:gd name="T75" fmla="*/ 2567 h 7372"/>
              <a:gd name="T76" fmla="*/ 3501 w 4941"/>
              <a:gd name="T77" fmla="*/ 2317 h 7372"/>
              <a:gd name="T78" fmla="*/ 3748 w 4941"/>
              <a:gd name="T79" fmla="*/ 2080 h 7372"/>
              <a:gd name="T80" fmla="*/ 4006 w 4941"/>
              <a:gd name="T81" fmla="*/ 1852 h 7372"/>
              <a:gd name="T82" fmla="*/ 4276 w 4941"/>
              <a:gd name="T83" fmla="*/ 1638 h 7372"/>
              <a:gd name="T84" fmla="*/ 4554 w 4941"/>
              <a:gd name="T85" fmla="*/ 1436 h 7372"/>
              <a:gd name="T86" fmla="*/ 4843 w 4941"/>
              <a:gd name="T87" fmla="*/ 1248 h 737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941" h="7372">
                <a:moveTo>
                  <a:pt x="4941" y="1187"/>
                </a:moveTo>
                <a:lnTo>
                  <a:pt x="4231" y="0"/>
                </a:lnTo>
                <a:lnTo>
                  <a:pt x="4231" y="0"/>
                </a:lnTo>
                <a:lnTo>
                  <a:pt x="4115" y="72"/>
                </a:lnTo>
                <a:lnTo>
                  <a:pt x="3999" y="145"/>
                </a:lnTo>
                <a:lnTo>
                  <a:pt x="3885" y="219"/>
                </a:lnTo>
                <a:lnTo>
                  <a:pt x="3772" y="296"/>
                </a:lnTo>
                <a:lnTo>
                  <a:pt x="3660" y="374"/>
                </a:lnTo>
                <a:lnTo>
                  <a:pt x="3550" y="454"/>
                </a:lnTo>
                <a:lnTo>
                  <a:pt x="3440" y="536"/>
                </a:lnTo>
                <a:lnTo>
                  <a:pt x="3333" y="620"/>
                </a:lnTo>
                <a:lnTo>
                  <a:pt x="3226" y="704"/>
                </a:lnTo>
                <a:lnTo>
                  <a:pt x="3121" y="791"/>
                </a:lnTo>
                <a:lnTo>
                  <a:pt x="3017" y="879"/>
                </a:lnTo>
                <a:lnTo>
                  <a:pt x="2915" y="969"/>
                </a:lnTo>
                <a:lnTo>
                  <a:pt x="2814" y="1060"/>
                </a:lnTo>
                <a:lnTo>
                  <a:pt x="2714" y="1153"/>
                </a:lnTo>
                <a:lnTo>
                  <a:pt x="2616" y="1248"/>
                </a:lnTo>
                <a:lnTo>
                  <a:pt x="2520" y="1343"/>
                </a:lnTo>
                <a:lnTo>
                  <a:pt x="2425" y="1440"/>
                </a:lnTo>
                <a:lnTo>
                  <a:pt x="2331" y="1540"/>
                </a:lnTo>
                <a:lnTo>
                  <a:pt x="2240" y="1640"/>
                </a:lnTo>
                <a:lnTo>
                  <a:pt x="2150" y="1742"/>
                </a:lnTo>
                <a:lnTo>
                  <a:pt x="2061" y="1844"/>
                </a:lnTo>
                <a:lnTo>
                  <a:pt x="1973" y="1949"/>
                </a:lnTo>
                <a:lnTo>
                  <a:pt x="1887" y="2056"/>
                </a:lnTo>
                <a:lnTo>
                  <a:pt x="1804" y="2163"/>
                </a:lnTo>
                <a:lnTo>
                  <a:pt x="1722" y="2271"/>
                </a:lnTo>
                <a:lnTo>
                  <a:pt x="1641" y="2381"/>
                </a:lnTo>
                <a:lnTo>
                  <a:pt x="1562" y="2493"/>
                </a:lnTo>
                <a:lnTo>
                  <a:pt x="1484" y="2605"/>
                </a:lnTo>
                <a:lnTo>
                  <a:pt x="1409" y="2719"/>
                </a:lnTo>
                <a:lnTo>
                  <a:pt x="1335" y="2834"/>
                </a:lnTo>
                <a:lnTo>
                  <a:pt x="1263" y="2950"/>
                </a:lnTo>
                <a:lnTo>
                  <a:pt x="1193" y="3068"/>
                </a:lnTo>
                <a:lnTo>
                  <a:pt x="1125" y="3187"/>
                </a:lnTo>
                <a:lnTo>
                  <a:pt x="1057" y="3307"/>
                </a:lnTo>
                <a:lnTo>
                  <a:pt x="992" y="3428"/>
                </a:lnTo>
                <a:lnTo>
                  <a:pt x="930" y="3550"/>
                </a:lnTo>
                <a:lnTo>
                  <a:pt x="869" y="3673"/>
                </a:lnTo>
                <a:lnTo>
                  <a:pt x="810" y="3797"/>
                </a:lnTo>
                <a:lnTo>
                  <a:pt x="753" y="3922"/>
                </a:lnTo>
                <a:lnTo>
                  <a:pt x="697" y="4048"/>
                </a:lnTo>
                <a:lnTo>
                  <a:pt x="644" y="4176"/>
                </a:lnTo>
                <a:lnTo>
                  <a:pt x="593" y="4304"/>
                </a:lnTo>
                <a:lnTo>
                  <a:pt x="543" y="4434"/>
                </a:lnTo>
                <a:lnTo>
                  <a:pt x="496" y="4564"/>
                </a:lnTo>
                <a:lnTo>
                  <a:pt x="450" y="4696"/>
                </a:lnTo>
                <a:lnTo>
                  <a:pt x="407" y="4828"/>
                </a:lnTo>
                <a:lnTo>
                  <a:pt x="366" y="4962"/>
                </a:lnTo>
                <a:lnTo>
                  <a:pt x="327" y="5096"/>
                </a:lnTo>
                <a:lnTo>
                  <a:pt x="289" y="5231"/>
                </a:lnTo>
                <a:lnTo>
                  <a:pt x="255" y="5367"/>
                </a:lnTo>
                <a:lnTo>
                  <a:pt x="222" y="5504"/>
                </a:lnTo>
                <a:lnTo>
                  <a:pt x="191" y="5641"/>
                </a:lnTo>
                <a:lnTo>
                  <a:pt x="163" y="5780"/>
                </a:lnTo>
                <a:lnTo>
                  <a:pt x="136" y="5919"/>
                </a:lnTo>
                <a:lnTo>
                  <a:pt x="113" y="6058"/>
                </a:lnTo>
                <a:lnTo>
                  <a:pt x="91" y="6200"/>
                </a:lnTo>
                <a:lnTo>
                  <a:pt x="71" y="6342"/>
                </a:lnTo>
                <a:lnTo>
                  <a:pt x="54" y="6483"/>
                </a:lnTo>
                <a:lnTo>
                  <a:pt x="39" y="6626"/>
                </a:lnTo>
                <a:lnTo>
                  <a:pt x="27" y="6770"/>
                </a:lnTo>
                <a:lnTo>
                  <a:pt x="17" y="6915"/>
                </a:lnTo>
                <a:lnTo>
                  <a:pt x="9" y="7058"/>
                </a:lnTo>
                <a:lnTo>
                  <a:pt x="3" y="7204"/>
                </a:lnTo>
                <a:lnTo>
                  <a:pt x="0" y="7351"/>
                </a:lnTo>
                <a:lnTo>
                  <a:pt x="1382" y="7372"/>
                </a:lnTo>
                <a:lnTo>
                  <a:pt x="1382" y="7372"/>
                </a:lnTo>
                <a:lnTo>
                  <a:pt x="1384" y="7249"/>
                </a:lnTo>
                <a:lnTo>
                  <a:pt x="1390" y="7127"/>
                </a:lnTo>
                <a:lnTo>
                  <a:pt x="1395" y="7005"/>
                </a:lnTo>
                <a:lnTo>
                  <a:pt x="1404" y="6884"/>
                </a:lnTo>
                <a:lnTo>
                  <a:pt x="1415" y="6763"/>
                </a:lnTo>
                <a:lnTo>
                  <a:pt x="1427" y="6643"/>
                </a:lnTo>
                <a:lnTo>
                  <a:pt x="1442" y="6523"/>
                </a:lnTo>
                <a:lnTo>
                  <a:pt x="1458" y="6404"/>
                </a:lnTo>
                <a:lnTo>
                  <a:pt x="1476" y="6286"/>
                </a:lnTo>
                <a:lnTo>
                  <a:pt x="1497" y="6168"/>
                </a:lnTo>
                <a:lnTo>
                  <a:pt x="1518" y="6050"/>
                </a:lnTo>
                <a:lnTo>
                  <a:pt x="1542" y="5934"/>
                </a:lnTo>
                <a:lnTo>
                  <a:pt x="1569" y="5818"/>
                </a:lnTo>
                <a:lnTo>
                  <a:pt x="1596" y="5703"/>
                </a:lnTo>
                <a:lnTo>
                  <a:pt x="1626" y="5588"/>
                </a:lnTo>
                <a:lnTo>
                  <a:pt x="1657" y="5475"/>
                </a:lnTo>
                <a:lnTo>
                  <a:pt x="1690" y="5362"/>
                </a:lnTo>
                <a:lnTo>
                  <a:pt x="1724" y="5250"/>
                </a:lnTo>
                <a:lnTo>
                  <a:pt x="1760" y="5139"/>
                </a:lnTo>
                <a:lnTo>
                  <a:pt x="1798" y="5028"/>
                </a:lnTo>
                <a:lnTo>
                  <a:pt x="1838" y="4918"/>
                </a:lnTo>
                <a:lnTo>
                  <a:pt x="1880" y="4810"/>
                </a:lnTo>
                <a:lnTo>
                  <a:pt x="1924" y="4701"/>
                </a:lnTo>
                <a:lnTo>
                  <a:pt x="1968" y="4594"/>
                </a:lnTo>
                <a:lnTo>
                  <a:pt x="2015" y="4488"/>
                </a:lnTo>
                <a:lnTo>
                  <a:pt x="2063" y="4382"/>
                </a:lnTo>
                <a:lnTo>
                  <a:pt x="2112" y="4278"/>
                </a:lnTo>
                <a:lnTo>
                  <a:pt x="2163" y="4174"/>
                </a:lnTo>
                <a:lnTo>
                  <a:pt x="2217" y="4071"/>
                </a:lnTo>
                <a:lnTo>
                  <a:pt x="2271" y="3969"/>
                </a:lnTo>
                <a:lnTo>
                  <a:pt x="2328" y="3868"/>
                </a:lnTo>
                <a:lnTo>
                  <a:pt x="2385" y="3769"/>
                </a:lnTo>
                <a:lnTo>
                  <a:pt x="2444" y="3670"/>
                </a:lnTo>
                <a:lnTo>
                  <a:pt x="2504" y="3571"/>
                </a:lnTo>
                <a:lnTo>
                  <a:pt x="2566" y="3476"/>
                </a:lnTo>
                <a:lnTo>
                  <a:pt x="2630" y="3380"/>
                </a:lnTo>
                <a:lnTo>
                  <a:pt x="2695" y="3285"/>
                </a:lnTo>
                <a:lnTo>
                  <a:pt x="2761" y="3191"/>
                </a:lnTo>
                <a:lnTo>
                  <a:pt x="2829" y="3099"/>
                </a:lnTo>
                <a:lnTo>
                  <a:pt x="2898" y="3006"/>
                </a:lnTo>
                <a:lnTo>
                  <a:pt x="2969" y="2916"/>
                </a:lnTo>
                <a:lnTo>
                  <a:pt x="3041" y="2827"/>
                </a:lnTo>
                <a:lnTo>
                  <a:pt x="3114" y="2739"/>
                </a:lnTo>
                <a:lnTo>
                  <a:pt x="3189" y="2653"/>
                </a:lnTo>
                <a:lnTo>
                  <a:pt x="3266" y="2567"/>
                </a:lnTo>
                <a:lnTo>
                  <a:pt x="3342" y="2483"/>
                </a:lnTo>
                <a:lnTo>
                  <a:pt x="3421" y="2399"/>
                </a:lnTo>
                <a:lnTo>
                  <a:pt x="3501" y="2317"/>
                </a:lnTo>
                <a:lnTo>
                  <a:pt x="3582" y="2237"/>
                </a:lnTo>
                <a:lnTo>
                  <a:pt x="3665" y="2157"/>
                </a:lnTo>
                <a:lnTo>
                  <a:pt x="3748" y="2080"/>
                </a:lnTo>
                <a:lnTo>
                  <a:pt x="3833" y="2002"/>
                </a:lnTo>
                <a:lnTo>
                  <a:pt x="3920" y="1927"/>
                </a:lnTo>
                <a:lnTo>
                  <a:pt x="4006" y="1852"/>
                </a:lnTo>
                <a:lnTo>
                  <a:pt x="4095" y="1779"/>
                </a:lnTo>
                <a:lnTo>
                  <a:pt x="4184" y="1709"/>
                </a:lnTo>
                <a:lnTo>
                  <a:pt x="4276" y="1638"/>
                </a:lnTo>
                <a:lnTo>
                  <a:pt x="4367" y="1569"/>
                </a:lnTo>
                <a:lnTo>
                  <a:pt x="4460" y="1502"/>
                </a:lnTo>
                <a:lnTo>
                  <a:pt x="4554" y="1436"/>
                </a:lnTo>
                <a:lnTo>
                  <a:pt x="4649" y="1372"/>
                </a:lnTo>
                <a:lnTo>
                  <a:pt x="4746" y="1309"/>
                </a:lnTo>
                <a:lnTo>
                  <a:pt x="4843" y="1248"/>
                </a:lnTo>
                <a:lnTo>
                  <a:pt x="4941" y="1187"/>
                </a:lnTo>
                <a:lnTo>
                  <a:pt x="4941" y="1187"/>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3" name="Freeform 16"/>
          <p:cNvSpPr>
            <a:spLocks/>
          </p:cNvSpPr>
          <p:nvPr/>
        </p:nvSpPr>
        <p:spPr bwMode="auto">
          <a:xfrm>
            <a:off x="8715392" y="3486304"/>
            <a:ext cx="695695" cy="1033210"/>
          </a:xfrm>
          <a:custGeom>
            <a:avLst/>
            <a:gdLst>
              <a:gd name="T0" fmla="*/ 709 w 4953"/>
              <a:gd name="T1" fmla="*/ 7352 h 7352"/>
              <a:gd name="T2" fmla="*/ 1056 w 4953"/>
              <a:gd name="T3" fmla="*/ 7133 h 7352"/>
              <a:gd name="T4" fmla="*/ 1391 w 4953"/>
              <a:gd name="T5" fmla="*/ 6899 h 7352"/>
              <a:gd name="T6" fmla="*/ 1715 w 4953"/>
              <a:gd name="T7" fmla="*/ 6650 h 7352"/>
              <a:gd name="T8" fmla="*/ 2026 w 4953"/>
              <a:gd name="T9" fmla="*/ 6386 h 7352"/>
              <a:gd name="T10" fmla="*/ 2324 w 4953"/>
              <a:gd name="T11" fmla="*/ 6109 h 7352"/>
              <a:gd name="T12" fmla="*/ 2609 w 4953"/>
              <a:gd name="T13" fmla="*/ 5818 h 7352"/>
              <a:gd name="T14" fmla="*/ 2881 w 4953"/>
              <a:gd name="T15" fmla="*/ 5513 h 7352"/>
              <a:gd name="T16" fmla="*/ 3138 w 4953"/>
              <a:gd name="T17" fmla="*/ 5197 h 7352"/>
              <a:gd name="T18" fmla="*/ 3381 w 4953"/>
              <a:gd name="T19" fmla="*/ 4867 h 7352"/>
              <a:gd name="T20" fmla="*/ 3608 w 4953"/>
              <a:gd name="T21" fmla="*/ 4527 h 7352"/>
              <a:gd name="T22" fmla="*/ 3819 w 4953"/>
              <a:gd name="T23" fmla="*/ 4176 h 7352"/>
              <a:gd name="T24" fmla="*/ 4013 w 4953"/>
              <a:gd name="T25" fmla="*/ 3814 h 7352"/>
              <a:gd name="T26" fmla="*/ 4192 w 4953"/>
              <a:gd name="T27" fmla="*/ 3442 h 7352"/>
              <a:gd name="T28" fmla="*/ 4352 w 4953"/>
              <a:gd name="T29" fmla="*/ 3060 h 7352"/>
              <a:gd name="T30" fmla="*/ 4496 w 4953"/>
              <a:gd name="T31" fmla="*/ 2670 h 7352"/>
              <a:gd name="T32" fmla="*/ 4620 w 4953"/>
              <a:gd name="T33" fmla="*/ 2272 h 7352"/>
              <a:gd name="T34" fmla="*/ 4725 w 4953"/>
              <a:gd name="T35" fmla="*/ 1864 h 7352"/>
              <a:gd name="T36" fmla="*/ 4812 w 4953"/>
              <a:gd name="T37" fmla="*/ 1450 h 7352"/>
              <a:gd name="T38" fmla="*/ 4878 w 4953"/>
              <a:gd name="T39" fmla="*/ 1029 h 7352"/>
              <a:gd name="T40" fmla="*/ 4925 w 4953"/>
              <a:gd name="T41" fmla="*/ 602 h 7352"/>
              <a:gd name="T42" fmla="*/ 4950 w 4953"/>
              <a:gd name="T43" fmla="*/ 168 h 7352"/>
              <a:gd name="T44" fmla="*/ 3571 w 4953"/>
              <a:gd name="T45" fmla="*/ 0 h 7352"/>
              <a:gd name="T46" fmla="*/ 3556 w 4953"/>
              <a:gd name="T47" fmla="*/ 367 h 7352"/>
              <a:gd name="T48" fmla="*/ 3522 w 4953"/>
              <a:gd name="T49" fmla="*/ 729 h 7352"/>
              <a:gd name="T50" fmla="*/ 3472 w 4953"/>
              <a:gd name="T51" fmla="*/ 1085 h 7352"/>
              <a:gd name="T52" fmla="*/ 3405 w 4953"/>
              <a:gd name="T53" fmla="*/ 1435 h 7352"/>
              <a:gd name="T54" fmla="*/ 3322 w 4953"/>
              <a:gd name="T55" fmla="*/ 1779 h 7352"/>
              <a:gd name="T56" fmla="*/ 3222 w 4953"/>
              <a:gd name="T57" fmla="*/ 2116 h 7352"/>
              <a:gd name="T58" fmla="*/ 3107 w 4953"/>
              <a:gd name="T59" fmla="*/ 2447 h 7352"/>
              <a:gd name="T60" fmla="*/ 2977 w 4953"/>
              <a:gd name="T61" fmla="*/ 2770 h 7352"/>
              <a:gd name="T62" fmla="*/ 2832 w 4953"/>
              <a:gd name="T63" fmla="*/ 3087 h 7352"/>
              <a:gd name="T64" fmla="*/ 2672 w 4953"/>
              <a:gd name="T65" fmla="*/ 3394 h 7352"/>
              <a:gd name="T66" fmla="*/ 2499 w 4953"/>
              <a:gd name="T67" fmla="*/ 3692 h 7352"/>
              <a:gd name="T68" fmla="*/ 2313 w 4953"/>
              <a:gd name="T69" fmla="*/ 3981 h 7352"/>
              <a:gd name="T70" fmla="*/ 2113 w 4953"/>
              <a:gd name="T71" fmla="*/ 4261 h 7352"/>
              <a:gd name="T72" fmla="*/ 1901 w 4953"/>
              <a:gd name="T73" fmla="*/ 4532 h 7352"/>
              <a:gd name="T74" fmla="*/ 1676 w 4953"/>
              <a:gd name="T75" fmla="*/ 4791 h 7352"/>
              <a:gd name="T76" fmla="*/ 1440 w 4953"/>
              <a:gd name="T77" fmla="*/ 5040 h 7352"/>
              <a:gd name="T78" fmla="*/ 1192 w 4953"/>
              <a:gd name="T79" fmla="*/ 5277 h 7352"/>
              <a:gd name="T80" fmla="*/ 934 w 4953"/>
              <a:gd name="T81" fmla="*/ 5502 h 7352"/>
              <a:gd name="T82" fmla="*/ 665 w 4953"/>
              <a:gd name="T83" fmla="*/ 5716 h 7352"/>
              <a:gd name="T84" fmla="*/ 386 w 4953"/>
              <a:gd name="T85" fmla="*/ 5917 h 7352"/>
              <a:gd name="T86" fmla="*/ 98 w 4953"/>
              <a:gd name="T87" fmla="*/ 6104 h 73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953" h="7352">
                <a:moveTo>
                  <a:pt x="0" y="6165"/>
                </a:moveTo>
                <a:lnTo>
                  <a:pt x="709" y="7352"/>
                </a:lnTo>
                <a:lnTo>
                  <a:pt x="709" y="7352"/>
                </a:lnTo>
                <a:lnTo>
                  <a:pt x="826" y="7281"/>
                </a:lnTo>
                <a:lnTo>
                  <a:pt x="941" y="7208"/>
                </a:lnTo>
                <a:lnTo>
                  <a:pt x="1056" y="7133"/>
                </a:lnTo>
                <a:lnTo>
                  <a:pt x="1169" y="7058"/>
                </a:lnTo>
                <a:lnTo>
                  <a:pt x="1281" y="6979"/>
                </a:lnTo>
                <a:lnTo>
                  <a:pt x="1391" y="6899"/>
                </a:lnTo>
                <a:lnTo>
                  <a:pt x="1500" y="6818"/>
                </a:lnTo>
                <a:lnTo>
                  <a:pt x="1609" y="6735"/>
                </a:lnTo>
                <a:lnTo>
                  <a:pt x="1715" y="6650"/>
                </a:lnTo>
                <a:lnTo>
                  <a:pt x="1820" y="6564"/>
                </a:lnTo>
                <a:lnTo>
                  <a:pt x="1924" y="6477"/>
                </a:lnTo>
                <a:lnTo>
                  <a:pt x="2026" y="6386"/>
                </a:lnTo>
                <a:lnTo>
                  <a:pt x="2127" y="6295"/>
                </a:lnTo>
                <a:lnTo>
                  <a:pt x="2226" y="6203"/>
                </a:lnTo>
                <a:lnTo>
                  <a:pt x="2324" y="6109"/>
                </a:lnTo>
                <a:lnTo>
                  <a:pt x="2421" y="6013"/>
                </a:lnTo>
                <a:lnTo>
                  <a:pt x="2516" y="5916"/>
                </a:lnTo>
                <a:lnTo>
                  <a:pt x="2609" y="5818"/>
                </a:lnTo>
                <a:lnTo>
                  <a:pt x="2702" y="5718"/>
                </a:lnTo>
                <a:lnTo>
                  <a:pt x="2792" y="5616"/>
                </a:lnTo>
                <a:lnTo>
                  <a:pt x="2881" y="5513"/>
                </a:lnTo>
                <a:lnTo>
                  <a:pt x="2969" y="5409"/>
                </a:lnTo>
                <a:lnTo>
                  <a:pt x="3055" y="5303"/>
                </a:lnTo>
                <a:lnTo>
                  <a:pt x="3138" y="5197"/>
                </a:lnTo>
                <a:lnTo>
                  <a:pt x="3221" y="5089"/>
                </a:lnTo>
                <a:lnTo>
                  <a:pt x="3301" y="4979"/>
                </a:lnTo>
                <a:lnTo>
                  <a:pt x="3381" y="4867"/>
                </a:lnTo>
                <a:lnTo>
                  <a:pt x="3457" y="4755"/>
                </a:lnTo>
                <a:lnTo>
                  <a:pt x="3534" y="4642"/>
                </a:lnTo>
                <a:lnTo>
                  <a:pt x="3608" y="4527"/>
                </a:lnTo>
                <a:lnTo>
                  <a:pt x="3680" y="4412"/>
                </a:lnTo>
                <a:lnTo>
                  <a:pt x="3751" y="4294"/>
                </a:lnTo>
                <a:lnTo>
                  <a:pt x="3819" y="4176"/>
                </a:lnTo>
                <a:lnTo>
                  <a:pt x="3885" y="4057"/>
                </a:lnTo>
                <a:lnTo>
                  <a:pt x="3950" y="3936"/>
                </a:lnTo>
                <a:lnTo>
                  <a:pt x="4013" y="3814"/>
                </a:lnTo>
                <a:lnTo>
                  <a:pt x="4075" y="3692"/>
                </a:lnTo>
                <a:lnTo>
                  <a:pt x="4134" y="3567"/>
                </a:lnTo>
                <a:lnTo>
                  <a:pt x="4192" y="3442"/>
                </a:lnTo>
                <a:lnTo>
                  <a:pt x="4247" y="3316"/>
                </a:lnTo>
                <a:lnTo>
                  <a:pt x="4301" y="3189"/>
                </a:lnTo>
                <a:lnTo>
                  <a:pt x="4352" y="3060"/>
                </a:lnTo>
                <a:lnTo>
                  <a:pt x="4402" y="2931"/>
                </a:lnTo>
                <a:lnTo>
                  <a:pt x="4450" y="2801"/>
                </a:lnTo>
                <a:lnTo>
                  <a:pt x="4496" y="2670"/>
                </a:lnTo>
                <a:lnTo>
                  <a:pt x="4539" y="2539"/>
                </a:lnTo>
                <a:lnTo>
                  <a:pt x="4580" y="2405"/>
                </a:lnTo>
                <a:lnTo>
                  <a:pt x="4620" y="2272"/>
                </a:lnTo>
                <a:lnTo>
                  <a:pt x="4657" y="2137"/>
                </a:lnTo>
                <a:lnTo>
                  <a:pt x="4692" y="2001"/>
                </a:lnTo>
                <a:lnTo>
                  <a:pt x="4725" y="1864"/>
                </a:lnTo>
                <a:lnTo>
                  <a:pt x="4756" y="1727"/>
                </a:lnTo>
                <a:lnTo>
                  <a:pt x="4786" y="1589"/>
                </a:lnTo>
                <a:lnTo>
                  <a:pt x="4812" y="1450"/>
                </a:lnTo>
                <a:lnTo>
                  <a:pt x="4836" y="1311"/>
                </a:lnTo>
                <a:lnTo>
                  <a:pt x="4859" y="1170"/>
                </a:lnTo>
                <a:lnTo>
                  <a:pt x="4878" y="1029"/>
                </a:lnTo>
                <a:lnTo>
                  <a:pt x="4896" y="887"/>
                </a:lnTo>
                <a:lnTo>
                  <a:pt x="4911" y="745"/>
                </a:lnTo>
                <a:lnTo>
                  <a:pt x="4925" y="602"/>
                </a:lnTo>
                <a:lnTo>
                  <a:pt x="4935" y="458"/>
                </a:lnTo>
                <a:lnTo>
                  <a:pt x="4943" y="313"/>
                </a:lnTo>
                <a:lnTo>
                  <a:pt x="4950" y="168"/>
                </a:lnTo>
                <a:lnTo>
                  <a:pt x="4953" y="22"/>
                </a:lnTo>
                <a:lnTo>
                  <a:pt x="3571" y="0"/>
                </a:lnTo>
                <a:lnTo>
                  <a:pt x="3571" y="0"/>
                </a:lnTo>
                <a:lnTo>
                  <a:pt x="3568" y="124"/>
                </a:lnTo>
                <a:lnTo>
                  <a:pt x="3562" y="246"/>
                </a:lnTo>
                <a:lnTo>
                  <a:pt x="3556" y="367"/>
                </a:lnTo>
                <a:lnTo>
                  <a:pt x="3546" y="488"/>
                </a:lnTo>
                <a:lnTo>
                  <a:pt x="3536" y="609"/>
                </a:lnTo>
                <a:lnTo>
                  <a:pt x="3522" y="729"/>
                </a:lnTo>
                <a:lnTo>
                  <a:pt x="3508" y="847"/>
                </a:lnTo>
                <a:lnTo>
                  <a:pt x="3492" y="966"/>
                </a:lnTo>
                <a:lnTo>
                  <a:pt x="3472" y="1085"/>
                </a:lnTo>
                <a:lnTo>
                  <a:pt x="3452" y="1202"/>
                </a:lnTo>
                <a:lnTo>
                  <a:pt x="3430" y="1319"/>
                </a:lnTo>
                <a:lnTo>
                  <a:pt x="3405" y="1435"/>
                </a:lnTo>
                <a:lnTo>
                  <a:pt x="3379" y="1550"/>
                </a:lnTo>
                <a:lnTo>
                  <a:pt x="3351" y="1664"/>
                </a:lnTo>
                <a:lnTo>
                  <a:pt x="3322" y="1779"/>
                </a:lnTo>
                <a:lnTo>
                  <a:pt x="3291" y="1893"/>
                </a:lnTo>
                <a:lnTo>
                  <a:pt x="3257" y="2005"/>
                </a:lnTo>
                <a:lnTo>
                  <a:pt x="3222" y="2116"/>
                </a:lnTo>
                <a:lnTo>
                  <a:pt x="3186" y="2228"/>
                </a:lnTo>
                <a:lnTo>
                  <a:pt x="3147" y="2338"/>
                </a:lnTo>
                <a:lnTo>
                  <a:pt x="3107" y="2447"/>
                </a:lnTo>
                <a:lnTo>
                  <a:pt x="3065" y="2556"/>
                </a:lnTo>
                <a:lnTo>
                  <a:pt x="3021" y="2664"/>
                </a:lnTo>
                <a:lnTo>
                  <a:pt x="2977" y="2770"/>
                </a:lnTo>
                <a:lnTo>
                  <a:pt x="2930" y="2877"/>
                </a:lnTo>
                <a:lnTo>
                  <a:pt x="2881" y="2982"/>
                </a:lnTo>
                <a:lnTo>
                  <a:pt x="2832" y="3087"/>
                </a:lnTo>
                <a:lnTo>
                  <a:pt x="2779" y="3189"/>
                </a:lnTo>
                <a:lnTo>
                  <a:pt x="2727" y="3292"/>
                </a:lnTo>
                <a:lnTo>
                  <a:pt x="2672" y="3394"/>
                </a:lnTo>
                <a:lnTo>
                  <a:pt x="2616" y="3494"/>
                </a:lnTo>
                <a:lnTo>
                  <a:pt x="2558" y="3593"/>
                </a:lnTo>
                <a:lnTo>
                  <a:pt x="2499" y="3692"/>
                </a:lnTo>
                <a:lnTo>
                  <a:pt x="2438" y="3790"/>
                </a:lnTo>
                <a:lnTo>
                  <a:pt x="2376" y="3886"/>
                </a:lnTo>
                <a:lnTo>
                  <a:pt x="2313" y="3981"/>
                </a:lnTo>
                <a:lnTo>
                  <a:pt x="2248" y="4076"/>
                </a:lnTo>
                <a:lnTo>
                  <a:pt x="2180" y="4169"/>
                </a:lnTo>
                <a:lnTo>
                  <a:pt x="2113" y="4261"/>
                </a:lnTo>
                <a:lnTo>
                  <a:pt x="2043" y="4352"/>
                </a:lnTo>
                <a:lnTo>
                  <a:pt x="1973" y="4443"/>
                </a:lnTo>
                <a:lnTo>
                  <a:pt x="1901" y="4532"/>
                </a:lnTo>
                <a:lnTo>
                  <a:pt x="1827" y="4618"/>
                </a:lnTo>
                <a:lnTo>
                  <a:pt x="1752" y="4705"/>
                </a:lnTo>
                <a:lnTo>
                  <a:pt x="1676" y="4791"/>
                </a:lnTo>
                <a:lnTo>
                  <a:pt x="1598" y="4875"/>
                </a:lnTo>
                <a:lnTo>
                  <a:pt x="1520" y="4957"/>
                </a:lnTo>
                <a:lnTo>
                  <a:pt x="1440" y="5040"/>
                </a:lnTo>
                <a:lnTo>
                  <a:pt x="1359" y="5119"/>
                </a:lnTo>
                <a:lnTo>
                  <a:pt x="1277" y="5199"/>
                </a:lnTo>
                <a:lnTo>
                  <a:pt x="1192" y="5277"/>
                </a:lnTo>
                <a:lnTo>
                  <a:pt x="1108" y="5353"/>
                </a:lnTo>
                <a:lnTo>
                  <a:pt x="1021" y="5429"/>
                </a:lnTo>
                <a:lnTo>
                  <a:pt x="934" y="5502"/>
                </a:lnTo>
                <a:lnTo>
                  <a:pt x="845" y="5575"/>
                </a:lnTo>
                <a:lnTo>
                  <a:pt x="756" y="5646"/>
                </a:lnTo>
                <a:lnTo>
                  <a:pt x="665" y="5716"/>
                </a:lnTo>
                <a:lnTo>
                  <a:pt x="574" y="5784"/>
                </a:lnTo>
                <a:lnTo>
                  <a:pt x="481" y="5851"/>
                </a:lnTo>
                <a:lnTo>
                  <a:pt x="386" y="5917"/>
                </a:lnTo>
                <a:lnTo>
                  <a:pt x="292" y="5981"/>
                </a:lnTo>
                <a:lnTo>
                  <a:pt x="196" y="6044"/>
                </a:lnTo>
                <a:lnTo>
                  <a:pt x="98" y="6104"/>
                </a:lnTo>
                <a:lnTo>
                  <a:pt x="0" y="6165"/>
                </a:lnTo>
                <a:lnTo>
                  <a:pt x="0" y="6165"/>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4" name="Freeform 17"/>
          <p:cNvSpPr>
            <a:spLocks/>
          </p:cNvSpPr>
          <p:nvPr/>
        </p:nvSpPr>
        <p:spPr bwMode="auto">
          <a:xfrm>
            <a:off x="8610103" y="2619392"/>
            <a:ext cx="564822" cy="838376"/>
          </a:xfrm>
          <a:custGeom>
            <a:avLst/>
            <a:gdLst>
              <a:gd name="T0" fmla="*/ 4018 w 4018"/>
              <a:gd name="T1" fmla="*/ 5942 h 5960"/>
              <a:gd name="T2" fmla="*/ 4004 w 4018"/>
              <a:gd name="T3" fmla="*/ 5588 h 5960"/>
              <a:gd name="T4" fmla="*/ 3973 w 4018"/>
              <a:gd name="T5" fmla="*/ 5240 h 5960"/>
              <a:gd name="T6" fmla="*/ 3926 w 4018"/>
              <a:gd name="T7" fmla="*/ 4896 h 5960"/>
              <a:gd name="T8" fmla="*/ 3863 w 4018"/>
              <a:gd name="T9" fmla="*/ 4558 h 5960"/>
              <a:gd name="T10" fmla="*/ 3783 w 4018"/>
              <a:gd name="T11" fmla="*/ 4226 h 5960"/>
              <a:gd name="T12" fmla="*/ 3687 w 4018"/>
              <a:gd name="T13" fmla="*/ 3900 h 5960"/>
              <a:gd name="T14" fmla="*/ 3576 w 4018"/>
              <a:gd name="T15" fmla="*/ 3581 h 5960"/>
              <a:gd name="T16" fmla="*/ 3452 w 4018"/>
              <a:gd name="T17" fmla="*/ 3269 h 5960"/>
              <a:gd name="T18" fmla="*/ 3313 w 4018"/>
              <a:gd name="T19" fmla="*/ 2965 h 5960"/>
              <a:gd name="T20" fmla="*/ 3158 w 4018"/>
              <a:gd name="T21" fmla="*/ 2668 h 5960"/>
              <a:gd name="T22" fmla="*/ 2992 w 4018"/>
              <a:gd name="T23" fmla="*/ 2381 h 5960"/>
              <a:gd name="T24" fmla="*/ 2813 w 4018"/>
              <a:gd name="T25" fmla="*/ 2101 h 5960"/>
              <a:gd name="T26" fmla="*/ 2620 w 4018"/>
              <a:gd name="T27" fmla="*/ 1832 h 5960"/>
              <a:gd name="T28" fmla="*/ 2416 w 4018"/>
              <a:gd name="T29" fmla="*/ 1571 h 5960"/>
              <a:gd name="T30" fmla="*/ 2199 w 4018"/>
              <a:gd name="T31" fmla="*/ 1321 h 5960"/>
              <a:gd name="T32" fmla="*/ 1972 w 4018"/>
              <a:gd name="T33" fmla="*/ 1082 h 5960"/>
              <a:gd name="T34" fmla="*/ 1733 w 4018"/>
              <a:gd name="T35" fmla="*/ 853 h 5960"/>
              <a:gd name="T36" fmla="*/ 1483 w 4018"/>
              <a:gd name="T37" fmla="*/ 637 h 5960"/>
              <a:gd name="T38" fmla="*/ 1224 w 4018"/>
              <a:gd name="T39" fmla="*/ 431 h 5960"/>
              <a:gd name="T40" fmla="*/ 955 w 4018"/>
              <a:gd name="T41" fmla="*/ 237 h 5960"/>
              <a:gd name="T42" fmla="*/ 676 w 4018"/>
              <a:gd name="T43" fmla="*/ 57 h 5960"/>
              <a:gd name="T44" fmla="*/ 0 w 4018"/>
              <a:gd name="T45" fmla="*/ 984 h 5960"/>
              <a:gd name="T46" fmla="*/ 235 w 4018"/>
              <a:gd name="T47" fmla="*/ 1131 h 5960"/>
              <a:gd name="T48" fmla="*/ 463 w 4018"/>
              <a:gd name="T49" fmla="*/ 1289 h 5960"/>
              <a:gd name="T50" fmla="*/ 682 w 4018"/>
              <a:gd name="T51" fmla="*/ 1458 h 5960"/>
              <a:gd name="T52" fmla="*/ 894 w 4018"/>
              <a:gd name="T53" fmla="*/ 1638 h 5960"/>
              <a:gd name="T54" fmla="*/ 1096 w 4018"/>
              <a:gd name="T55" fmla="*/ 1826 h 5960"/>
              <a:gd name="T56" fmla="*/ 1290 w 4018"/>
              <a:gd name="T57" fmla="*/ 2023 h 5960"/>
              <a:gd name="T58" fmla="*/ 1475 w 4018"/>
              <a:gd name="T59" fmla="*/ 2230 h 5960"/>
              <a:gd name="T60" fmla="*/ 1650 w 4018"/>
              <a:gd name="T61" fmla="*/ 2445 h 5960"/>
              <a:gd name="T62" fmla="*/ 1814 w 4018"/>
              <a:gd name="T63" fmla="*/ 2668 h 5960"/>
              <a:gd name="T64" fmla="*/ 1968 w 4018"/>
              <a:gd name="T65" fmla="*/ 2899 h 5960"/>
              <a:gd name="T66" fmla="*/ 2111 w 4018"/>
              <a:gd name="T67" fmla="*/ 3137 h 5960"/>
              <a:gd name="T68" fmla="*/ 2243 w 4018"/>
              <a:gd name="T69" fmla="*/ 3384 h 5960"/>
              <a:gd name="T70" fmla="*/ 2363 w 4018"/>
              <a:gd name="T71" fmla="*/ 3636 h 5960"/>
              <a:gd name="T72" fmla="*/ 2473 w 4018"/>
              <a:gd name="T73" fmla="*/ 3895 h 5960"/>
              <a:gd name="T74" fmla="*/ 2568 w 4018"/>
              <a:gd name="T75" fmla="*/ 4160 h 5960"/>
              <a:gd name="T76" fmla="*/ 2653 w 4018"/>
              <a:gd name="T77" fmla="*/ 4432 h 5960"/>
              <a:gd name="T78" fmla="*/ 2724 w 4018"/>
              <a:gd name="T79" fmla="*/ 4708 h 5960"/>
              <a:gd name="T80" fmla="*/ 2782 w 4018"/>
              <a:gd name="T81" fmla="*/ 4989 h 5960"/>
              <a:gd name="T82" fmla="*/ 2825 w 4018"/>
              <a:gd name="T83" fmla="*/ 5275 h 5960"/>
              <a:gd name="T84" fmla="*/ 2856 w 4018"/>
              <a:gd name="T85" fmla="*/ 5566 h 5960"/>
              <a:gd name="T86" fmla="*/ 2872 w 4018"/>
              <a:gd name="T87" fmla="*/ 5861 h 596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018" h="5960">
                <a:moveTo>
                  <a:pt x="2874" y="5960"/>
                </a:moveTo>
                <a:lnTo>
                  <a:pt x="4018" y="5942"/>
                </a:lnTo>
                <a:lnTo>
                  <a:pt x="4018" y="5942"/>
                </a:lnTo>
                <a:lnTo>
                  <a:pt x="4016" y="5823"/>
                </a:lnTo>
                <a:lnTo>
                  <a:pt x="4011" y="5705"/>
                </a:lnTo>
                <a:lnTo>
                  <a:pt x="4004" y="5588"/>
                </a:lnTo>
                <a:lnTo>
                  <a:pt x="3996" y="5472"/>
                </a:lnTo>
                <a:lnTo>
                  <a:pt x="3986" y="5355"/>
                </a:lnTo>
                <a:lnTo>
                  <a:pt x="3973" y="5240"/>
                </a:lnTo>
                <a:lnTo>
                  <a:pt x="3960" y="5125"/>
                </a:lnTo>
                <a:lnTo>
                  <a:pt x="3944" y="5010"/>
                </a:lnTo>
                <a:lnTo>
                  <a:pt x="3926" y="4896"/>
                </a:lnTo>
                <a:lnTo>
                  <a:pt x="3906" y="4783"/>
                </a:lnTo>
                <a:lnTo>
                  <a:pt x="3885" y="4670"/>
                </a:lnTo>
                <a:lnTo>
                  <a:pt x="3863" y="4558"/>
                </a:lnTo>
                <a:lnTo>
                  <a:pt x="3837" y="4447"/>
                </a:lnTo>
                <a:lnTo>
                  <a:pt x="3811" y="4336"/>
                </a:lnTo>
                <a:lnTo>
                  <a:pt x="3783" y="4226"/>
                </a:lnTo>
                <a:lnTo>
                  <a:pt x="3752" y="4117"/>
                </a:lnTo>
                <a:lnTo>
                  <a:pt x="3721" y="4008"/>
                </a:lnTo>
                <a:lnTo>
                  <a:pt x="3687" y="3900"/>
                </a:lnTo>
                <a:lnTo>
                  <a:pt x="3651" y="3793"/>
                </a:lnTo>
                <a:lnTo>
                  <a:pt x="3615" y="3686"/>
                </a:lnTo>
                <a:lnTo>
                  <a:pt x="3576" y="3581"/>
                </a:lnTo>
                <a:lnTo>
                  <a:pt x="3536" y="3476"/>
                </a:lnTo>
                <a:lnTo>
                  <a:pt x="3495" y="3373"/>
                </a:lnTo>
                <a:lnTo>
                  <a:pt x="3452" y="3269"/>
                </a:lnTo>
                <a:lnTo>
                  <a:pt x="3406" y="3167"/>
                </a:lnTo>
                <a:lnTo>
                  <a:pt x="3360" y="3065"/>
                </a:lnTo>
                <a:lnTo>
                  <a:pt x="3313" y="2965"/>
                </a:lnTo>
                <a:lnTo>
                  <a:pt x="3262" y="2865"/>
                </a:lnTo>
                <a:lnTo>
                  <a:pt x="3211" y="2766"/>
                </a:lnTo>
                <a:lnTo>
                  <a:pt x="3158" y="2668"/>
                </a:lnTo>
                <a:lnTo>
                  <a:pt x="3105" y="2571"/>
                </a:lnTo>
                <a:lnTo>
                  <a:pt x="3049" y="2475"/>
                </a:lnTo>
                <a:lnTo>
                  <a:pt x="2992" y="2381"/>
                </a:lnTo>
                <a:lnTo>
                  <a:pt x="2934" y="2287"/>
                </a:lnTo>
                <a:lnTo>
                  <a:pt x="2874" y="2193"/>
                </a:lnTo>
                <a:lnTo>
                  <a:pt x="2813" y="2101"/>
                </a:lnTo>
                <a:lnTo>
                  <a:pt x="2750" y="2011"/>
                </a:lnTo>
                <a:lnTo>
                  <a:pt x="2686" y="1921"/>
                </a:lnTo>
                <a:lnTo>
                  <a:pt x="2620" y="1832"/>
                </a:lnTo>
                <a:lnTo>
                  <a:pt x="2554" y="1744"/>
                </a:lnTo>
                <a:lnTo>
                  <a:pt x="2485" y="1657"/>
                </a:lnTo>
                <a:lnTo>
                  <a:pt x="2416" y="1571"/>
                </a:lnTo>
                <a:lnTo>
                  <a:pt x="2345" y="1487"/>
                </a:lnTo>
                <a:lnTo>
                  <a:pt x="2273" y="1404"/>
                </a:lnTo>
                <a:lnTo>
                  <a:pt x="2199" y="1321"/>
                </a:lnTo>
                <a:lnTo>
                  <a:pt x="2125" y="1240"/>
                </a:lnTo>
                <a:lnTo>
                  <a:pt x="2048" y="1161"/>
                </a:lnTo>
                <a:lnTo>
                  <a:pt x="1972" y="1082"/>
                </a:lnTo>
                <a:lnTo>
                  <a:pt x="1893" y="1004"/>
                </a:lnTo>
                <a:lnTo>
                  <a:pt x="1813" y="929"/>
                </a:lnTo>
                <a:lnTo>
                  <a:pt x="1733" y="853"/>
                </a:lnTo>
                <a:lnTo>
                  <a:pt x="1651" y="779"/>
                </a:lnTo>
                <a:lnTo>
                  <a:pt x="1568" y="707"/>
                </a:lnTo>
                <a:lnTo>
                  <a:pt x="1483" y="637"/>
                </a:lnTo>
                <a:lnTo>
                  <a:pt x="1398" y="567"/>
                </a:lnTo>
                <a:lnTo>
                  <a:pt x="1312" y="497"/>
                </a:lnTo>
                <a:lnTo>
                  <a:pt x="1224" y="431"/>
                </a:lnTo>
                <a:lnTo>
                  <a:pt x="1135" y="365"/>
                </a:lnTo>
                <a:lnTo>
                  <a:pt x="1046" y="300"/>
                </a:lnTo>
                <a:lnTo>
                  <a:pt x="955" y="237"/>
                </a:lnTo>
                <a:lnTo>
                  <a:pt x="864" y="175"/>
                </a:lnTo>
                <a:lnTo>
                  <a:pt x="771" y="115"/>
                </a:lnTo>
                <a:lnTo>
                  <a:pt x="676" y="57"/>
                </a:lnTo>
                <a:lnTo>
                  <a:pt x="582" y="0"/>
                </a:lnTo>
                <a:lnTo>
                  <a:pt x="0" y="984"/>
                </a:lnTo>
                <a:lnTo>
                  <a:pt x="0" y="984"/>
                </a:lnTo>
                <a:lnTo>
                  <a:pt x="78" y="1032"/>
                </a:lnTo>
                <a:lnTo>
                  <a:pt x="157" y="1081"/>
                </a:lnTo>
                <a:lnTo>
                  <a:pt x="235" y="1131"/>
                </a:lnTo>
                <a:lnTo>
                  <a:pt x="311" y="1183"/>
                </a:lnTo>
                <a:lnTo>
                  <a:pt x="388" y="1236"/>
                </a:lnTo>
                <a:lnTo>
                  <a:pt x="463" y="1289"/>
                </a:lnTo>
                <a:lnTo>
                  <a:pt x="537" y="1345"/>
                </a:lnTo>
                <a:lnTo>
                  <a:pt x="610" y="1401"/>
                </a:lnTo>
                <a:lnTo>
                  <a:pt x="682" y="1458"/>
                </a:lnTo>
                <a:lnTo>
                  <a:pt x="754" y="1517"/>
                </a:lnTo>
                <a:lnTo>
                  <a:pt x="825" y="1577"/>
                </a:lnTo>
                <a:lnTo>
                  <a:pt x="894" y="1638"/>
                </a:lnTo>
                <a:lnTo>
                  <a:pt x="963" y="1699"/>
                </a:lnTo>
                <a:lnTo>
                  <a:pt x="1030" y="1762"/>
                </a:lnTo>
                <a:lnTo>
                  <a:pt x="1096" y="1826"/>
                </a:lnTo>
                <a:lnTo>
                  <a:pt x="1163" y="1890"/>
                </a:lnTo>
                <a:lnTo>
                  <a:pt x="1226" y="1956"/>
                </a:lnTo>
                <a:lnTo>
                  <a:pt x="1290" y="2023"/>
                </a:lnTo>
                <a:lnTo>
                  <a:pt x="1353" y="2091"/>
                </a:lnTo>
                <a:lnTo>
                  <a:pt x="1415" y="2159"/>
                </a:lnTo>
                <a:lnTo>
                  <a:pt x="1475" y="2230"/>
                </a:lnTo>
                <a:lnTo>
                  <a:pt x="1535" y="2301"/>
                </a:lnTo>
                <a:lnTo>
                  <a:pt x="1592" y="2372"/>
                </a:lnTo>
                <a:lnTo>
                  <a:pt x="1650" y="2445"/>
                </a:lnTo>
                <a:lnTo>
                  <a:pt x="1706" y="2518"/>
                </a:lnTo>
                <a:lnTo>
                  <a:pt x="1760" y="2593"/>
                </a:lnTo>
                <a:lnTo>
                  <a:pt x="1814" y="2668"/>
                </a:lnTo>
                <a:lnTo>
                  <a:pt x="1867" y="2744"/>
                </a:lnTo>
                <a:lnTo>
                  <a:pt x="1918" y="2821"/>
                </a:lnTo>
                <a:lnTo>
                  <a:pt x="1968" y="2899"/>
                </a:lnTo>
                <a:lnTo>
                  <a:pt x="2016" y="2978"/>
                </a:lnTo>
                <a:lnTo>
                  <a:pt x="2064" y="3057"/>
                </a:lnTo>
                <a:lnTo>
                  <a:pt x="2111" y="3137"/>
                </a:lnTo>
                <a:lnTo>
                  <a:pt x="2156" y="3218"/>
                </a:lnTo>
                <a:lnTo>
                  <a:pt x="2200" y="3301"/>
                </a:lnTo>
                <a:lnTo>
                  <a:pt x="2243" y="3384"/>
                </a:lnTo>
                <a:lnTo>
                  <a:pt x="2284" y="3467"/>
                </a:lnTo>
                <a:lnTo>
                  <a:pt x="2324" y="3551"/>
                </a:lnTo>
                <a:lnTo>
                  <a:pt x="2363" y="3636"/>
                </a:lnTo>
                <a:lnTo>
                  <a:pt x="2401" y="3722"/>
                </a:lnTo>
                <a:lnTo>
                  <a:pt x="2437" y="3809"/>
                </a:lnTo>
                <a:lnTo>
                  <a:pt x="2473" y="3895"/>
                </a:lnTo>
                <a:lnTo>
                  <a:pt x="2506" y="3983"/>
                </a:lnTo>
                <a:lnTo>
                  <a:pt x="2538" y="4071"/>
                </a:lnTo>
                <a:lnTo>
                  <a:pt x="2568" y="4160"/>
                </a:lnTo>
                <a:lnTo>
                  <a:pt x="2598" y="4250"/>
                </a:lnTo>
                <a:lnTo>
                  <a:pt x="2626" y="4340"/>
                </a:lnTo>
                <a:lnTo>
                  <a:pt x="2653" y="4432"/>
                </a:lnTo>
                <a:lnTo>
                  <a:pt x="2678" y="4523"/>
                </a:lnTo>
                <a:lnTo>
                  <a:pt x="2702" y="4615"/>
                </a:lnTo>
                <a:lnTo>
                  <a:pt x="2724" y="4708"/>
                </a:lnTo>
                <a:lnTo>
                  <a:pt x="2744" y="4802"/>
                </a:lnTo>
                <a:lnTo>
                  <a:pt x="2764" y="4895"/>
                </a:lnTo>
                <a:lnTo>
                  <a:pt x="2782" y="4989"/>
                </a:lnTo>
                <a:lnTo>
                  <a:pt x="2798" y="5085"/>
                </a:lnTo>
                <a:lnTo>
                  <a:pt x="2813" y="5179"/>
                </a:lnTo>
                <a:lnTo>
                  <a:pt x="2825" y="5275"/>
                </a:lnTo>
                <a:lnTo>
                  <a:pt x="2838" y="5372"/>
                </a:lnTo>
                <a:lnTo>
                  <a:pt x="2847" y="5468"/>
                </a:lnTo>
                <a:lnTo>
                  <a:pt x="2856" y="5566"/>
                </a:lnTo>
                <a:lnTo>
                  <a:pt x="2863" y="5663"/>
                </a:lnTo>
                <a:lnTo>
                  <a:pt x="2869" y="5761"/>
                </a:lnTo>
                <a:lnTo>
                  <a:pt x="2872" y="5861"/>
                </a:lnTo>
                <a:lnTo>
                  <a:pt x="2874" y="5960"/>
                </a:lnTo>
                <a:lnTo>
                  <a:pt x="2874" y="596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5" name="Freeform 18"/>
          <p:cNvSpPr>
            <a:spLocks/>
          </p:cNvSpPr>
          <p:nvPr/>
        </p:nvSpPr>
        <p:spPr bwMode="auto">
          <a:xfrm>
            <a:off x="7707766" y="2481631"/>
            <a:ext cx="957442" cy="264698"/>
          </a:xfrm>
          <a:custGeom>
            <a:avLst/>
            <a:gdLst>
              <a:gd name="T0" fmla="*/ 3513 w 6809"/>
              <a:gd name="T1" fmla="*/ 1145 h 1888"/>
              <a:gd name="T2" fmla="*/ 3801 w 6809"/>
              <a:gd name="T3" fmla="*/ 1156 h 1888"/>
              <a:gd name="T4" fmla="*/ 4084 w 6809"/>
              <a:gd name="T5" fmla="*/ 1181 h 1888"/>
              <a:gd name="T6" fmla="*/ 4362 w 6809"/>
              <a:gd name="T7" fmla="*/ 1220 h 1888"/>
              <a:gd name="T8" fmla="*/ 4638 w 6809"/>
              <a:gd name="T9" fmla="*/ 1271 h 1888"/>
              <a:gd name="T10" fmla="*/ 4908 w 6809"/>
              <a:gd name="T11" fmla="*/ 1335 h 1888"/>
              <a:gd name="T12" fmla="*/ 5174 w 6809"/>
              <a:gd name="T13" fmla="*/ 1411 h 1888"/>
              <a:gd name="T14" fmla="*/ 5433 w 6809"/>
              <a:gd name="T15" fmla="*/ 1500 h 1888"/>
              <a:gd name="T16" fmla="*/ 5687 w 6809"/>
              <a:gd name="T17" fmla="*/ 1599 h 1888"/>
              <a:gd name="T18" fmla="*/ 5936 w 6809"/>
              <a:gd name="T19" fmla="*/ 1710 h 1888"/>
              <a:gd name="T20" fmla="*/ 6178 w 6809"/>
              <a:gd name="T21" fmla="*/ 1832 h 1888"/>
              <a:gd name="T22" fmla="*/ 6809 w 6809"/>
              <a:gd name="T23" fmla="*/ 873 h 1888"/>
              <a:gd name="T24" fmla="*/ 6523 w 6809"/>
              <a:gd name="T25" fmla="*/ 724 h 1888"/>
              <a:gd name="T26" fmla="*/ 6228 w 6809"/>
              <a:gd name="T27" fmla="*/ 587 h 1888"/>
              <a:gd name="T28" fmla="*/ 5927 w 6809"/>
              <a:gd name="T29" fmla="*/ 462 h 1888"/>
              <a:gd name="T30" fmla="*/ 5619 w 6809"/>
              <a:gd name="T31" fmla="*/ 353 h 1888"/>
              <a:gd name="T32" fmla="*/ 5304 w 6809"/>
              <a:gd name="T33" fmla="*/ 257 h 1888"/>
              <a:gd name="T34" fmla="*/ 4983 w 6809"/>
              <a:gd name="T35" fmla="*/ 176 h 1888"/>
              <a:gd name="T36" fmla="*/ 4657 w 6809"/>
              <a:gd name="T37" fmla="*/ 110 h 1888"/>
              <a:gd name="T38" fmla="*/ 4325 w 6809"/>
              <a:gd name="T39" fmla="*/ 58 h 1888"/>
              <a:gd name="T40" fmla="*/ 3988 w 6809"/>
              <a:gd name="T41" fmla="*/ 23 h 1888"/>
              <a:gd name="T42" fmla="*/ 3647 w 6809"/>
              <a:gd name="T43" fmla="*/ 3 h 1888"/>
              <a:gd name="T44" fmla="*/ 3418 w 6809"/>
              <a:gd name="T45" fmla="*/ 0 h 1888"/>
              <a:gd name="T46" fmla="*/ 3071 w 6809"/>
              <a:gd name="T47" fmla="*/ 8 h 1888"/>
              <a:gd name="T48" fmla="*/ 2727 w 6809"/>
              <a:gd name="T49" fmla="*/ 33 h 1888"/>
              <a:gd name="T50" fmla="*/ 2389 w 6809"/>
              <a:gd name="T51" fmla="*/ 75 h 1888"/>
              <a:gd name="T52" fmla="*/ 2057 w 6809"/>
              <a:gd name="T53" fmla="*/ 132 h 1888"/>
              <a:gd name="T54" fmla="*/ 1730 w 6809"/>
              <a:gd name="T55" fmla="*/ 204 h 1888"/>
              <a:gd name="T56" fmla="*/ 1409 w 6809"/>
              <a:gd name="T57" fmla="*/ 292 h 1888"/>
              <a:gd name="T58" fmla="*/ 1094 w 6809"/>
              <a:gd name="T59" fmla="*/ 394 h 1888"/>
              <a:gd name="T60" fmla="*/ 786 w 6809"/>
              <a:gd name="T61" fmla="*/ 510 h 1888"/>
              <a:gd name="T62" fmla="*/ 485 w 6809"/>
              <a:gd name="T63" fmla="*/ 640 h 1888"/>
              <a:gd name="T64" fmla="*/ 190 w 6809"/>
              <a:gd name="T65" fmla="*/ 784 h 1888"/>
              <a:gd name="T66" fmla="*/ 555 w 6809"/>
              <a:gd name="T67" fmla="*/ 1888 h 1888"/>
              <a:gd name="T68" fmla="*/ 715 w 6809"/>
              <a:gd name="T69" fmla="*/ 1801 h 1888"/>
              <a:gd name="T70" fmla="*/ 962 w 6809"/>
              <a:gd name="T71" fmla="*/ 1680 h 1888"/>
              <a:gd name="T72" fmla="*/ 1214 w 6809"/>
              <a:gd name="T73" fmla="*/ 1572 h 1888"/>
              <a:gd name="T74" fmla="*/ 1472 w 6809"/>
              <a:gd name="T75" fmla="*/ 1474 h 1888"/>
              <a:gd name="T76" fmla="*/ 1735 w 6809"/>
              <a:gd name="T77" fmla="*/ 1388 h 1888"/>
              <a:gd name="T78" fmla="*/ 2005 w 6809"/>
              <a:gd name="T79" fmla="*/ 1315 h 1888"/>
              <a:gd name="T80" fmla="*/ 2279 w 6809"/>
              <a:gd name="T81" fmla="*/ 1254 h 1888"/>
              <a:gd name="T82" fmla="*/ 2557 w 6809"/>
              <a:gd name="T83" fmla="*/ 1206 h 1888"/>
              <a:gd name="T84" fmla="*/ 2840 w 6809"/>
              <a:gd name="T85" fmla="*/ 1172 h 1888"/>
              <a:gd name="T86" fmla="*/ 3127 w 6809"/>
              <a:gd name="T87" fmla="*/ 1150 h 1888"/>
              <a:gd name="T88" fmla="*/ 3418 w 6809"/>
              <a:gd name="T89" fmla="*/ 1144 h 18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6809" h="1888">
                <a:moveTo>
                  <a:pt x="3418" y="1144"/>
                </a:moveTo>
                <a:lnTo>
                  <a:pt x="3418" y="1144"/>
                </a:lnTo>
                <a:lnTo>
                  <a:pt x="3513" y="1145"/>
                </a:lnTo>
                <a:lnTo>
                  <a:pt x="3609" y="1147"/>
                </a:lnTo>
                <a:lnTo>
                  <a:pt x="3705" y="1150"/>
                </a:lnTo>
                <a:lnTo>
                  <a:pt x="3801" y="1156"/>
                </a:lnTo>
                <a:lnTo>
                  <a:pt x="3896" y="1163"/>
                </a:lnTo>
                <a:lnTo>
                  <a:pt x="3989" y="1171"/>
                </a:lnTo>
                <a:lnTo>
                  <a:pt x="4084" y="1181"/>
                </a:lnTo>
                <a:lnTo>
                  <a:pt x="4178" y="1193"/>
                </a:lnTo>
                <a:lnTo>
                  <a:pt x="4270" y="1205"/>
                </a:lnTo>
                <a:lnTo>
                  <a:pt x="4362" y="1220"/>
                </a:lnTo>
                <a:lnTo>
                  <a:pt x="4455" y="1235"/>
                </a:lnTo>
                <a:lnTo>
                  <a:pt x="4546" y="1252"/>
                </a:lnTo>
                <a:lnTo>
                  <a:pt x="4638" y="1271"/>
                </a:lnTo>
                <a:lnTo>
                  <a:pt x="4729" y="1291"/>
                </a:lnTo>
                <a:lnTo>
                  <a:pt x="4819" y="1313"/>
                </a:lnTo>
                <a:lnTo>
                  <a:pt x="4908" y="1335"/>
                </a:lnTo>
                <a:lnTo>
                  <a:pt x="4997" y="1359"/>
                </a:lnTo>
                <a:lnTo>
                  <a:pt x="5086" y="1384"/>
                </a:lnTo>
                <a:lnTo>
                  <a:pt x="5174" y="1411"/>
                </a:lnTo>
                <a:lnTo>
                  <a:pt x="5261" y="1439"/>
                </a:lnTo>
                <a:lnTo>
                  <a:pt x="5347" y="1469"/>
                </a:lnTo>
                <a:lnTo>
                  <a:pt x="5433" y="1500"/>
                </a:lnTo>
                <a:lnTo>
                  <a:pt x="5519" y="1532"/>
                </a:lnTo>
                <a:lnTo>
                  <a:pt x="5604" y="1565"/>
                </a:lnTo>
                <a:lnTo>
                  <a:pt x="5687" y="1599"/>
                </a:lnTo>
                <a:lnTo>
                  <a:pt x="5771" y="1634"/>
                </a:lnTo>
                <a:lnTo>
                  <a:pt x="5854" y="1672"/>
                </a:lnTo>
                <a:lnTo>
                  <a:pt x="5936" y="1710"/>
                </a:lnTo>
                <a:lnTo>
                  <a:pt x="6017" y="1750"/>
                </a:lnTo>
                <a:lnTo>
                  <a:pt x="6098" y="1791"/>
                </a:lnTo>
                <a:lnTo>
                  <a:pt x="6178" y="1832"/>
                </a:lnTo>
                <a:lnTo>
                  <a:pt x="6258" y="1875"/>
                </a:lnTo>
                <a:lnTo>
                  <a:pt x="6809" y="873"/>
                </a:lnTo>
                <a:lnTo>
                  <a:pt x="6809" y="873"/>
                </a:lnTo>
                <a:lnTo>
                  <a:pt x="6714" y="822"/>
                </a:lnTo>
                <a:lnTo>
                  <a:pt x="6620" y="772"/>
                </a:lnTo>
                <a:lnTo>
                  <a:pt x="6523" y="724"/>
                </a:lnTo>
                <a:lnTo>
                  <a:pt x="6426" y="676"/>
                </a:lnTo>
                <a:lnTo>
                  <a:pt x="6328" y="630"/>
                </a:lnTo>
                <a:lnTo>
                  <a:pt x="6228" y="587"/>
                </a:lnTo>
                <a:lnTo>
                  <a:pt x="6129" y="543"/>
                </a:lnTo>
                <a:lnTo>
                  <a:pt x="6029" y="502"/>
                </a:lnTo>
                <a:lnTo>
                  <a:pt x="5927" y="462"/>
                </a:lnTo>
                <a:lnTo>
                  <a:pt x="5825" y="425"/>
                </a:lnTo>
                <a:lnTo>
                  <a:pt x="5722" y="388"/>
                </a:lnTo>
                <a:lnTo>
                  <a:pt x="5619" y="353"/>
                </a:lnTo>
                <a:lnTo>
                  <a:pt x="5514" y="320"/>
                </a:lnTo>
                <a:lnTo>
                  <a:pt x="5409" y="288"/>
                </a:lnTo>
                <a:lnTo>
                  <a:pt x="5304" y="257"/>
                </a:lnTo>
                <a:lnTo>
                  <a:pt x="5198" y="228"/>
                </a:lnTo>
                <a:lnTo>
                  <a:pt x="5091" y="201"/>
                </a:lnTo>
                <a:lnTo>
                  <a:pt x="4983" y="176"/>
                </a:lnTo>
                <a:lnTo>
                  <a:pt x="4875" y="152"/>
                </a:lnTo>
                <a:lnTo>
                  <a:pt x="4766" y="130"/>
                </a:lnTo>
                <a:lnTo>
                  <a:pt x="4657" y="110"/>
                </a:lnTo>
                <a:lnTo>
                  <a:pt x="4546" y="90"/>
                </a:lnTo>
                <a:lnTo>
                  <a:pt x="4436" y="73"/>
                </a:lnTo>
                <a:lnTo>
                  <a:pt x="4325" y="58"/>
                </a:lnTo>
                <a:lnTo>
                  <a:pt x="4213" y="44"/>
                </a:lnTo>
                <a:lnTo>
                  <a:pt x="4101" y="33"/>
                </a:lnTo>
                <a:lnTo>
                  <a:pt x="3988" y="23"/>
                </a:lnTo>
                <a:lnTo>
                  <a:pt x="3875" y="15"/>
                </a:lnTo>
                <a:lnTo>
                  <a:pt x="3761" y="8"/>
                </a:lnTo>
                <a:lnTo>
                  <a:pt x="3647" y="3"/>
                </a:lnTo>
                <a:lnTo>
                  <a:pt x="3532" y="1"/>
                </a:lnTo>
                <a:lnTo>
                  <a:pt x="3418" y="0"/>
                </a:lnTo>
                <a:lnTo>
                  <a:pt x="3418" y="0"/>
                </a:lnTo>
                <a:lnTo>
                  <a:pt x="3301" y="1"/>
                </a:lnTo>
                <a:lnTo>
                  <a:pt x="3185" y="3"/>
                </a:lnTo>
                <a:lnTo>
                  <a:pt x="3071" y="8"/>
                </a:lnTo>
                <a:lnTo>
                  <a:pt x="2955" y="15"/>
                </a:lnTo>
                <a:lnTo>
                  <a:pt x="2841" y="23"/>
                </a:lnTo>
                <a:lnTo>
                  <a:pt x="2727" y="33"/>
                </a:lnTo>
                <a:lnTo>
                  <a:pt x="2614" y="46"/>
                </a:lnTo>
                <a:lnTo>
                  <a:pt x="2501" y="59"/>
                </a:lnTo>
                <a:lnTo>
                  <a:pt x="2389" y="75"/>
                </a:lnTo>
                <a:lnTo>
                  <a:pt x="2279" y="92"/>
                </a:lnTo>
                <a:lnTo>
                  <a:pt x="2167" y="111"/>
                </a:lnTo>
                <a:lnTo>
                  <a:pt x="2057" y="132"/>
                </a:lnTo>
                <a:lnTo>
                  <a:pt x="1948" y="154"/>
                </a:lnTo>
                <a:lnTo>
                  <a:pt x="1838" y="178"/>
                </a:lnTo>
                <a:lnTo>
                  <a:pt x="1730" y="204"/>
                </a:lnTo>
                <a:lnTo>
                  <a:pt x="1622" y="232"/>
                </a:lnTo>
                <a:lnTo>
                  <a:pt x="1515" y="261"/>
                </a:lnTo>
                <a:lnTo>
                  <a:pt x="1409" y="292"/>
                </a:lnTo>
                <a:lnTo>
                  <a:pt x="1303" y="324"/>
                </a:lnTo>
                <a:lnTo>
                  <a:pt x="1198" y="358"/>
                </a:lnTo>
                <a:lnTo>
                  <a:pt x="1094" y="394"/>
                </a:lnTo>
                <a:lnTo>
                  <a:pt x="990" y="431"/>
                </a:lnTo>
                <a:lnTo>
                  <a:pt x="888" y="470"/>
                </a:lnTo>
                <a:lnTo>
                  <a:pt x="786" y="510"/>
                </a:lnTo>
                <a:lnTo>
                  <a:pt x="684" y="552"/>
                </a:lnTo>
                <a:lnTo>
                  <a:pt x="584" y="596"/>
                </a:lnTo>
                <a:lnTo>
                  <a:pt x="485" y="640"/>
                </a:lnTo>
                <a:lnTo>
                  <a:pt x="385" y="687"/>
                </a:lnTo>
                <a:lnTo>
                  <a:pt x="287" y="735"/>
                </a:lnTo>
                <a:lnTo>
                  <a:pt x="190" y="784"/>
                </a:lnTo>
                <a:lnTo>
                  <a:pt x="94" y="835"/>
                </a:lnTo>
                <a:lnTo>
                  <a:pt x="0" y="888"/>
                </a:lnTo>
                <a:lnTo>
                  <a:pt x="555" y="1888"/>
                </a:lnTo>
                <a:lnTo>
                  <a:pt x="555" y="1888"/>
                </a:lnTo>
                <a:lnTo>
                  <a:pt x="635" y="1843"/>
                </a:lnTo>
                <a:lnTo>
                  <a:pt x="715" y="1801"/>
                </a:lnTo>
                <a:lnTo>
                  <a:pt x="796" y="1760"/>
                </a:lnTo>
                <a:lnTo>
                  <a:pt x="878" y="1720"/>
                </a:lnTo>
                <a:lnTo>
                  <a:pt x="962" y="1680"/>
                </a:lnTo>
                <a:lnTo>
                  <a:pt x="1045" y="1642"/>
                </a:lnTo>
                <a:lnTo>
                  <a:pt x="1128" y="1607"/>
                </a:lnTo>
                <a:lnTo>
                  <a:pt x="1214" y="1572"/>
                </a:lnTo>
                <a:lnTo>
                  <a:pt x="1298" y="1537"/>
                </a:lnTo>
                <a:lnTo>
                  <a:pt x="1385" y="1505"/>
                </a:lnTo>
                <a:lnTo>
                  <a:pt x="1472" y="1474"/>
                </a:lnTo>
                <a:lnTo>
                  <a:pt x="1559" y="1444"/>
                </a:lnTo>
                <a:lnTo>
                  <a:pt x="1646" y="1415"/>
                </a:lnTo>
                <a:lnTo>
                  <a:pt x="1735" y="1388"/>
                </a:lnTo>
                <a:lnTo>
                  <a:pt x="1824" y="1363"/>
                </a:lnTo>
                <a:lnTo>
                  <a:pt x="1913" y="1338"/>
                </a:lnTo>
                <a:lnTo>
                  <a:pt x="2005" y="1315"/>
                </a:lnTo>
                <a:lnTo>
                  <a:pt x="2095" y="1293"/>
                </a:lnTo>
                <a:lnTo>
                  <a:pt x="2186" y="1273"/>
                </a:lnTo>
                <a:lnTo>
                  <a:pt x="2279" y="1254"/>
                </a:lnTo>
                <a:lnTo>
                  <a:pt x="2371" y="1237"/>
                </a:lnTo>
                <a:lnTo>
                  <a:pt x="2464" y="1221"/>
                </a:lnTo>
                <a:lnTo>
                  <a:pt x="2557" y="1206"/>
                </a:lnTo>
                <a:lnTo>
                  <a:pt x="2651" y="1194"/>
                </a:lnTo>
                <a:lnTo>
                  <a:pt x="2745" y="1181"/>
                </a:lnTo>
                <a:lnTo>
                  <a:pt x="2840" y="1172"/>
                </a:lnTo>
                <a:lnTo>
                  <a:pt x="2935" y="1163"/>
                </a:lnTo>
                <a:lnTo>
                  <a:pt x="3031" y="1156"/>
                </a:lnTo>
                <a:lnTo>
                  <a:pt x="3127" y="1150"/>
                </a:lnTo>
                <a:lnTo>
                  <a:pt x="3222" y="1147"/>
                </a:lnTo>
                <a:lnTo>
                  <a:pt x="3319" y="1145"/>
                </a:lnTo>
                <a:lnTo>
                  <a:pt x="3418" y="1144"/>
                </a:lnTo>
                <a:lnTo>
                  <a:pt x="3418" y="1144"/>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6" name="Freeform 19"/>
          <p:cNvSpPr>
            <a:spLocks/>
          </p:cNvSpPr>
          <p:nvPr/>
        </p:nvSpPr>
        <p:spPr bwMode="auto">
          <a:xfrm>
            <a:off x="7201002" y="2621360"/>
            <a:ext cx="562854" cy="836408"/>
          </a:xfrm>
          <a:custGeom>
            <a:avLst/>
            <a:gdLst>
              <a:gd name="T0" fmla="*/ 3411 w 3998"/>
              <a:gd name="T1" fmla="*/ 0 h 5945"/>
              <a:gd name="T2" fmla="*/ 3132 w 3998"/>
              <a:gd name="T3" fmla="*/ 175 h 5945"/>
              <a:gd name="T4" fmla="*/ 2861 w 3998"/>
              <a:gd name="T5" fmla="*/ 365 h 5945"/>
              <a:gd name="T6" fmla="*/ 2601 w 3998"/>
              <a:gd name="T7" fmla="*/ 567 h 5945"/>
              <a:gd name="T8" fmla="*/ 2350 w 3998"/>
              <a:gd name="T9" fmla="*/ 780 h 5945"/>
              <a:gd name="T10" fmla="*/ 2109 w 3998"/>
              <a:gd name="T11" fmla="*/ 1005 h 5945"/>
              <a:gd name="T12" fmla="*/ 1880 w 3998"/>
              <a:gd name="T13" fmla="*/ 1240 h 5945"/>
              <a:gd name="T14" fmla="*/ 1661 w 3998"/>
              <a:gd name="T15" fmla="*/ 1487 h 5945"/>
              <a:gd name="T16" fmla="*/ 1454 w 3998"/>
              <a:gd name="T17" fmla="*/ 1744 h 5945"/>
              <a:gd name="T18" fmla="*/ 1259 w 3998"/>
              <a:gd name="T19" fmla="*/ 2010 h 5945"/>
              <a:gd name="T20" fmla="*/ 1076 w 3998"/>
              <a:gd name="T21" fmla="*/ 2285 h 5945"/>
              <a:gd name="T22" fmla="*/ 906 w 3998"/>
              <a:gd name="T23" fmla="*/ 2569 h 5945"/>
              <a:gd name="T24" fmla="*/ 750 w 3998"/>
              <a:gd name="T25" fmla="*/ 2861 h 5945"/>
              <a:gd name="T26" fmla="*/ 607 w 3998"/>
              <a:gd name="T27" fmla="*/ 3162 h 5945"/>
              <a:gd name="T28" fmla="*/ 478 w 3998"/>
              <a:gd name="T29" fmla="*/ 3471 h 5945"/>
              <a:gd name="T30" fmla="*/ 363 w 3998"/>
              <a:gd name="T31" fmla="*/ 3787 h 5945"/>
              <a:gd name="T32" fmla="*/ 264 w 3998"/>
              <a:gd name="T33" fmla="*/ 4109 h 5945"/>
              <a:gd name="T34" fmla="*/ 179 w 3998"/>
              <a:gd name="T35" fmla="*/ 4437 h 5945"/>
              <a:gd name="T36" fmla="*/ 111 w 3998"/>
              <a:gd name="T37" fmla="*/ 4773 h 5945"/>
              <a:gd name="T38" fmla="*/ 58 w 3998"/>
              <a:gd name="T39" fmla="*/ 5113 h 5945"/>
              <a:gd name="T40" fmla="*/ 22 w 3998"/>
              <a:gd name="T41" fmla="*/ 5459 h 5945"/>
              <a:gd name="T42" fmla="*/ 4 w 3998"/>
              <a:gd name="T43" fmla="*/ 5809 h 5945"/>
              <a:gd name="T44" fmla="*/ 1144 w 3998"/>
              <a:gd name="T45" fmla="*/ 5945 h 5945"/>
              <a:gd name="T46" fmla="*/ 1155 w 3998"/>
              <a:gd name="T47" fmla="*/ 5649 h 5945"/>
              <a:gd name="T48" fmla="*/ 1180 w 3998"/>
              <a:gd name="T49" fmla="*/ 5359 h 5945"/>
              <a:gd name="T50" fmla="*/ 1220 w 3998"/>
              <a:gd name="T51" fmla="*/ 5073 h 5945"/>
              <a:gd name="T52" fmla="*/ 1273 w 3998"/>
              <a:gd name="T53" fmla="*/ 4791 h 5945"/>
              <a:gd name="T54" fmla="*/ 1339 w 3998"/>
              <a:gd name="T55" fmla="*/ 4514 h 5945"/>
              <a:gd name="T56" fmla="*/ 1418 w 3998"/>
              <a:gd name="T57" fmla="*/ 4242 h 5945"/>
              <a:gd name="T58" fmla="*/ 1510 w 3998"/>
              <a:gd name="T59" fmla="*/ 3975 h 5945"/>
              <a:gd name="T60" fmla="*/ 1614 w 3998"/>
              <a:gd name="T61" fmla="*/ 3715 h 5945"/>
              <a:gd name="T62" fmla="*/ 1729 w 3998"/>
              <a:gd name="T63" fmla="*/ 3461 h 5945"/>
              <a:gd name="T64" fmla="*/ 1857 w 3998"/>
              <a:gd name="T65" fmla="*/ 3214 h 5945"/>
              <a:gd name="T66" fmla="*/ 1995 w 3998"/>
              <a:gd name="T67" fmla="*/ 2973 h 5945"/>
              <a:gd name="T68" fmla="*/ 2145 w 3998"/>
              <a:gd name="T69" fmla="*/ 2740 h 5945"/>
              <a:gd name="T70" fmla="*/ 2304 w 3998"/>
              <a:gd name="T71" fmla="*/ 2515 h 5945"/>
              <a:gd name="T72" fmla="*/ 2474 w 3998"/>
              <a:gd name="T73" fmla="*/ 2297 h 5945"/>
              <a:gd name="T74" fmla="*/ 2653 w 3998"/>
              <a:gd name="T75" fmla="*/ 2088 h 5945"/>
              <a:gd name="T76" fmla="*/ 2843 w 3998"/>
              <a:gd name="T77" fmla="*/ 1889 h 5945"/>
              <a:gd name="T78" fmla="*/ 3042 w 3998"/>
              <a:gd name="T79" fmla="*/ 1697 h 5945"/>
              <a:gd name="T80" fmla="*/ 3248 w 3998"/>
              <a:gd name="T81" fmla="*/ 1515 h 5945"/>
              <a:gd name="T82" fmla="*/ 3464 w 3998"/>
              <a:gd name="T83" fmla="*/ 1343 h 5945"/>
              <a:gd name="T84" fmla="*/ 3687 w 3998"/>
              <a:gd name="T85" fmla="*/ 1181 h 5945"/>
              <a:gd name="T86" fmla="*/ 3919 w 3998"/>
              <a:gd name="T87" fmla="*/ 1029 h 59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998" h="5945">
                <a:moveTo>
                  <a:pt x="3998" y="981"/>
                </a:moveTo>
                <a:lnTo>
                  <a:pt x="3411" y="0"/>
                </a:lnTo>
                <a:lnTo>
                  <a:pt x="3411" y="0"/>
                </a:lnTo>
                <a:lnTo>
                  <a:pt x="3317" y="57"/>
                </a:lnTo>
                <a:lnTo>
                  <a:pt x="3224" y="116"/>
                </a:lnTo>
                <a:lnTo>
                  <a:pt x="3132" y="175"/>
                </a:lnTo>
                <a:lnTo>
                  <a:pt x="3040" y="238"/>
                </a:lnTo>
                <a:lnTo>
                  <a:pt x="2950" y="301"/>
                </a:lnTo>
                <a:lnTo>
                  <a:pt x="2861" y="365"/>
                </a:lnTo>
                <a:lnTo>
                  <a:pt x="2773" y="431"/>
                </a:lnTo>
                <a:lnTo>
                  <a:pt x="2687" y="498"/>
                </a:lnTo>
                <a:lnTo>
                  <a:pt x="2601" y="567"/>
                </a:lnTo>
                <a:lnTo>
                  <a:pt x="2515" y="636"/>
                </a:lnTo>
                <a:lnTo>
                  <a:pt x="2432" y="708"/>
                </a:lnTo>
                <a:lnTo>
                  <a:pt x="2350" y="780"/>
                </a:lnTo>
                <a:lnTo>
                  <a:pt x="2269" y="854"/>
                </a:lnTo>
                <a:lnTo>
                  <a:pt x="2188" y="929"/>
                </a:lnTo>
                <a:lnTo>
                  <a:pt x="2109" y="1005"/>
                </a:lnTo>
                <a:lnTo>
                  <a:pt x="2032" y="1083"/>
                </a:lnTo>
                <a:lnTo>
                  <a:pt x="1955" y="1160"/>
                </a:lnTo>
                <a:lnTo>
                  <a:pt x="1880" y="1240"/>
                </a:lnTo>
                <a:lnTo>
                  <a:pt x="1806" y="1321"/>
                </a:lnTo>
                <a:lnTo>
                  <a:pt x="1733" y="1403"/>
                </a:lnTo>
                <a:lnTo>
                  <a:pt x="1661" y="1487"/>
                </a:lnTo>
                <a:lnTo>
                  <a:pt x="1591" y="1571"/>
                </a:lnTo>
                <a:lnTo>
                  <a:pt x="1521" y="1657"/>
                </a:lnTo>
                <a:lnTo>
                  <a:pt x="1454" y="1744"/>
                </a:lnTo>
                <a:lnTo>
                  <a:pt x="1388" y="1830"/>
                </a:lnTo>
                <a:lnTo>
                  <a:pt x="1323" y="1919"/>
                </a:lnTo>
                <a:lnTo>
                  <a:pt x="1259" y="2010"/>
                </a:lnTo>
                <a:lnTo>
                  <a:pt x="1196" y="2100"/>
                </a:lnTo>
                <a:lnTo>
                  <a:pt x="1136" y="2192"/>
                </a:lnTo>
                <a:lnTo>
                  <a:pt x="1076" y="2285"/>
                </a:lnTo>
                <a:lnTo>
                  <a:pt x="1018" y="2378"/>
                </a:lnTo>
                <a:lnTo>
                  <a:pt x="961" y="2473"/>
                </a:lnTo>
                <a:lnTo>
                  <a:pt x="906" y="2569"/>
                </a:lnTo>
                <a:lnTo>
                  <a:pt x="853" y="2666"/>
                </a:lnTo>
                <a:lnTo>
                  <a:pt x="800" y="2763"/>
                </a:lnTo>
                <a:lnTo>
                  <a:pt x="750" y="2861"/>
                </a:lnTo>
                <a:lnTo>
                  <a:pt x="701" y="2960"/>
                </a:lnTo>
                <a:lnTo>
                  <a:pt x="653" y="3061"/>
                </a:lnTo>
                <a:lnTo>
                  <a:pt x="607" y="3162"/>
                </a:lnTo>
                <a:lnTo>
                  <a:pt x="562" y="3264"/>
                </a:lnTo>
                <a:lnTo>
                  <a:pt x="519" y="3367"/>
                </a:lnTo>
                <a:lnTo>
                  <a:pt x="478" y="3471"/>
                </a:lnTo>
                <a:lnTo>
                  <a:pt x="438" y="3576"/>
                </a:lnTo>
                <a:lnTo>
                  <a:pt x="400" y="3681"/>
                </a:lnTo>
                <a:lnTo>
                  <a:pt x="363" y="3787"/>
                </a:lnTo>
                <a:lnTo>
                  <a:pt x="329" y="3893"/>
                </a:lnTo>
                <a:lnTo>
                  <a:pt x="296" y="4000"/>
                </a:lnTo>
                <a:lnTo>
                  <a:pt x="264" y="4109"/>
                </a:lnTo>
                <a:lnTo>
                  <a:pt x="234" y="4218"/>
                </a:lnTo>
                <a:lnTo>
                  <a:pt x="206" y="4328"/>
                </a:lnTo>
                <a:lnTo>
                  <a:pt x="179" y="4437"/>
                </a:lnTo>
                <a:lnTo>
                  <a:pt x="154" y="4548"/>
                </a:lnTo>
                <a:lnTo>
                  <a:pt x="131" y="4660"/>
                </a:lnTo>
                <a:lnTo>
                  <a:pt x="111" y="4773"/>
                </a:lnTo>
                <a:lnTo>
                  <a:pt x="92" y="4886"/>
                </a:lnTo>
                <a:lnTo>
                  <a:pt x="74" y="4999"/>
                </a:lnTo>
                <a:lnTo>
                  <a:pt x="58" y="5113"/>
                </a:lnTo>
                <a:lnTo>
                  <a:pt x="45" y="5227"/>
                </a:lnTo>
                <a:lnTo>
                  <a:pt x="32" y="5342"/>
                </a:lnTo>
                <a:lnTo>
                  <a:pt x="22" y="5459"/>
                </a:lnTo>
                <a:lnTo>
                  <a:pt x="14" y="5575"/>
                </a:lnTo>
                <a:lnTo>
                  <a:pt x="7" y="5692"/>
                </a:lnTo>
                <a:lnTo>
                  <a:pt x="4" y="5809"/>
                </a:lnTo>
                <a:lnTo>
                  <a:pt x="0" y="5927"/>
                </a:lnTo>
                <a:lnTo>
                  <a:pt x="1144" y="5945"/>
                </a:lnTo>
                <a:lnTo>
                  <a:pt x="1144" y="5945"/>
                </a:lnTo>
                <a:lnTo>
                  <a:pt x="1146" y="5846"/>
                </a:lnTo>
                <a:lnTo>
                  <a:pt x="1149" y="5748"/>
                </a:lnTo>
                <a:lnTo>
                  <a:pt x="1155" y="5649"/>
                </a:lnTo>
                <a:lnTo>
                  <a:pt x="1162" y="5552"/>
                </a:lnTo>
                <a:lnTo>
                  <a:pt x="1170" y="5455"/>
                </a:lnTo>
                <a:lnTo>
                  <a:pt x="1180" y="5359"/>
                </a:lnTo>
                <a:lnTo>
                  <a:pt x="1192" y="5264"/>
                </a:lnTo>
                <a:lnTo>
                  <a:pt x="1205" y="5168"/>
                </a:lnTo>
                <a:lnTo>
                  <a:pt x="1220" y="5073"/>
                </a:lnTo>
                <a:lnTo>
                  <a:pt x="1236" y="4978"/>
                </a:lnTo>
                <a:lnTo>
                  <a:pt x="1253" y="4884"/>
                </a:lnTo>
                <a:lnTo>
                  <a:pt x="1273" y="4791"/>
                </a:lnTo>
                <a:lnTo>
                  <a:pt x="1293" y="4697"/>
                </a:lnTo>
                <a:lnTo>
                  <a:pt x="1315" y="4605"/>
                </a:lnTo>
                <a:lnTo>
                  <a:pt x="1339" y="4514"/>
                </a:lnTo>
                <a:lnTo>
                  <a:pt x="1364" y="4422"/>
                </a:lnTo>
                <a:lnTo>
                  <a:pt x="1390" y="4331"/>
                </a:lnTo>
                <a:lnTo>
                  <a:pt x="1418" y="4242"/>
                </a:lnTo>
                <a:lnTo>
                  <a:pt x="1447" y="4152"/>
                </a:lnTo>
                <a:lnTo>
                  <a:pt x="1478" y="4064"/>
                </a:lnTo>
                <a:lnTo>
                  <a:pt x="1510" y="3975"/>
                </a:lnTo>
                <a:lnTo>
                  <a:pt x="1543" y="3888"/>
                </a:lnTo>
                <a:lnTo>
                  <a:pt x="1577" y="3802"/>
                </a:lnTo>
                <a:lnTo>
                  <a:pt x="1614" y="3715"/>
                </a:lnTo>
                <a:lnTo>
                  <a:pt x="1650" y="3630"/>
                </a:lnTo>
                <a:lnTo>
                  <a:pt x="1689" y="3545"/>
                </a:lnTo>
                <a:lnTo>
                  <a:pt x="1729" y="3461"/>
                </a:lnTo>
                <a:lnTo>
                  <a:pt x="1770" y="3378"/>
                </a:lnTo>
                <a:lnTo>
                  <a:pt x="1812" y="3296"/>
                </a:lnTo>
                <a:lnTo>
                  <a:pt x="1857" y="3214"/>
                </a:lnTo>
                <a:lnTo>
                  <a:pt x="1901" y="3133"/>
                </a:lnTo>
                <a:lnTo>
                  <a:pt x="1947" y="3053"/>
                </a:lnTo>
                <a:lnTo>
                  <a:pt x="1995" y="2973"/>
                </a:lnTo>
                <a:lnTo>
                  <a:pt x="2043" y="2895"/>
                </a:lnTo>
                <a:lnTo>
                  <a:pt x="2093" y="2818"/>
                </a:lnTo>
                <a:lnTo>
                  <a:pt x="2145" y="2740"/>
                </a:lnTo>
                <a:lnTo>
                  <a:pt x="2196" y="2665"/>
                </a:lnTo>
                <a:lnTo>
                  <a:pt x="2250" y="2589"/>
                </a:lnTo>
                <a:lnTo>
                  <a:pt x="2304" y="2515"/>
                </a:lnTo>
                <a:lnTo>
                  <a:pt x="2359" y="2441"/>
                </a:lnTo>
                <a:lnTo>
                  <a:pt x="2416" y="2369"/>
                </a:lnTo>
                <a:lnTo>
                  <a:pt x="2474" y="2297"/>
                </a:lnTo>
                <a:lnTo>
                  <a:pt x="2533" y="2226"/>
                </a:lnTo>
                <a:lnTo>
                  <a:pt x="2593" y="2157"/>
                </a:lnTo>
                <a:lnTo>
                  <a:pt x="2653" y="2088"/>
                </a:lnTo>
                <a:lnTo>
                  <a:pt x="2716" y="2021"/>
                </a:lnTo>
                <a:lnTo>
                  <a:pt x="2779" y="1954"/>
                </a:lnTo>
                <a:lnTo>
                  <a:pt x="2843" y="1889"/>
                </a:lnTo>
                <a:lnTo>
                  <a:pt x="2908" y="1823"/>
                </a:lnTo>
                <a:lnTo>
                  <a:pt x="2974" y="1760"/>
                </a:lnTo>
                <a:lnTo>
                  <a:pt x="3042" y="1697"/>
                </a:lnTo>
                <a:lnTo>
                  <a:pt x="3110" y="1635"/>
                </a:lnTo>
                <a:lnTo>
                  <a:pt x="3178" y="1575"/>
                </a:lnTo>
                <a:lnTo>
                  <a:pt x="3248" y="1515"/>
                </a:lnTo>
                <a:lnTo>
                  <a:pt x="3320" y="1456"/>
                </a:lnTo>
                <a:lnTo>
                  <a:pt x="3392" y="1399"/>
                </a:lnTo>
                <a:lnTo>
                  <a:pt x="3464" y="1343"/>
                </a:lnTo>
                <a:lnTo>
                  <a:pt x="3538" y="1288"/>
                </a:lnTo>
                <a:lnTo>
                  <a:pt x="3612" y="1233"/>
                </a:lnTo>
                <a:lnTo>
                  <a:pt x="3687" y="1181"/>
                </a:lnTo>
                <a:lnTo>
                  <a:pt x="3764" y="1130"/>
                </a:lnTo>
                <a:lnTo>
                  <a:pt x="3841" y="1078"/>
                </a:lnTo>
                <a:lnTo>
                  <a:pt x="3919" y="1029"/>
                </a:lnTo>
                <a:lnTo>
                  <a:pt x="3998" y="981"/>
                </a:lnTo>
                <a:lnTo>
                  <a:pt x="3998" y="981"/>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7" name="Freeform 20"/>
          <p:cNvSpPr>
            <a:spLocks/>
          </p:cNvSpPr>
          <p:nvPr/>
        </p:nvSpPr>
        <p:spPr bwMode="auto">
          <a:xfrm>
            <a:off x="7712687" y="4190855"/>
            <a:ext cx="954489" cy="263715"/>
          </a:xfrm>
          <a:custGeom>
            <a:avLst/>
            <a:gdLst>
              <a:gd name="T0" fmla="*/ 3285 w 6787"/>
              <a:gd name="T1" fmla="*/ 736 h 1880"/>
              <a:gd name="T2" fmla="*/ 2999 w 6787"/>
              <a:gd name="T3" fmla="*/ 725 h 1880"/>
              <a:gd name="T4" fmla="*/ 2717 w 6787"/>
              <a:gd name="T5" fmla="*/ 700 h 1880"/>
              <a:gd name="T6" fmla="*/ 2439 w 6787"/>
              <a:gd name="T7" fmla="*/ 662 h 1880"/>
              <a:gd name="T8" fmla="*/ 2166 w 6787"/>
              <a:gd name="T9" fmla="*/ 611 h 1880"/>
              <a:gd name="T10" fmla="*/ 1897 w 6787"/>
              <a:gd name="T11" fmla="*/ 548 h 1880"/>
              <a:gd name="T12" fmla="*/ 1632 w 6787"/>
              <a:gd name="T13" fmla="*/ 472 h 1880"/>
              <a:gd name="T14" fmla="*/ 1373 w 6787"/>
              <a:gd name="T15" fmla="*/ 385 h 1880"/>
              <a:gd name="T16" fmla="*/ 1120 w 6787"/>
              <a:gd name="T17" fmla="*/ 286 h 1880"/>
              <a:gd name="T18" fmla="*/ 872 w 6787"/>
              <a:gd name="T19" fmla="*/ 176 h 1880"/>
              <a:gd name="T20" fmla="*/ 631 w 6787"/>
              <a:gd name="T21" fmla="*/ 55 h 1880"/>
              <a:gd name="T22" fmla="*/ 0 w 6787"/>
              <a:gd name="T23" fmla="*/ 1014 h 1880"/>
              <a:gd name="T24" fmla="*/ 287 w 6787"/>
              <a:gd name="T25" fmla="*/ 1163 h 1880"/>
              <a:gd name="T26" fmla="*/ 580 w 6787"/>
              <a:gd name="T27" fmla="*/ 1299 h 1880"/>
              <a:gd name="T28" fmla="*/ 880 w 6787"/>
              <a:gd name="T29" fmla="*/ 1421 h 1880"/>
              <a:gd name="T30" fmla="*/ 1187 w 6787"/>
              <a:gd name="T31" fmla="*/ 1531 h 1880"/>
              <a:gd name="T32" fmla="*/ 1501 w 6787"/>
              <a:gd name="T33" fmla="*/ 1625 h 1880"/>
              <a:gd name="T34" fmla="*/ 1820 w 6787"/>
              <a:gd name="T35" fmla="*/ 1707 h 1880"/>
              <a:gd name="T36" fmla="*/ 2146 w 6787"/>
              <a:gd name="T37" fmla="*/ 1773 h 1880"/>
              <a:gd name="T38" fmla="*/ 2477 w 6787"/>
              <a:gd name="T39" fmla="*/ 1823 h 1880"/>
              <a:gd name="T40" fmla="*/ 2812 w 6787"/>
              <a:gd name="T41" fmla="*/ 1858 h 1880"/>
              <a:gd name="T42" fmla="*/ 3152 w 6787"/>
              <a:gd name="T43" fmla="*/ 1877 h 1880"/>
              <a:gd name="T44" fmla="*/ 3382 w 6787"/>
              <a:gd name="T45" fmla="*/ 1880 h 1880"/>
              <a:gd name="T46" fmla="*/ 3726 w 6787"/>
              <a:gd name="T47" fmla="*/ 1872 h 1880"/>
              <a:gd name="T48" fmla="*/ 4067 w 6787"/>
              <a:gd name="T49" fmla="*/ 1847 h 1880"/>
              <a:gd name="T50" fmla="*/ 4404 w 6787"/>
              <a:gd name="T51" fmla="*/ 1806 h 1880"/>
              <a:gd name="T52" fmla="*/ 4736 w 6787"/>
              <a:gd name="T53" fmla="*/ 1750 h 1880"/>
              <a:gd name="T54" fmla="*/ 5061 w 6787"/>
              <a:gd name="T55" fmla="*/ 1678 h 1880"/>
              <a:gd name="T56" fmla="*/ 5382 w 6787"/>
              <a:gd name="T57" fmla="*/ 1591 h 1880"/>
              <a:gd name="T58" fmla="*/ 5696 w 6787"/>
              <a:gd name="T59" fmla="*/ 1490 h 1880"/>
              <a:gd name="T60" fmla="*/ 6003 w 6787"/>
              <a:gd name="T61" fmla="*/ 1374 h 1880"/>
              <a:gd name="T62" fmla="*/ 6303 w 6787"/>
              <a:gd name="T63" fmla="*/ 1244 h 1880"/>
              <a:gd name="T64" fmla="*/ 6596 w 6787"/>
              <a:gd name="T65" fmla="*/ 1102 h 1880"/>
              <a:gd name="T66" fmla="*/ 6231 w 6787"/>
              <a:gd name="T67" fmla="*/ 0 h 1880"/>
              <a:gd name="T68" fmla="*/ 6071 w 6787"/>
              <a:gd name="T69" fmla="*/ 86 h 1880"/>
              <a:gd name="T70" fmla="*/ 5826 w 6787"/>
              <a:gd name="T71" fmla="*/ 204 h 1880"/>
              <a:gd name="T72" fmla="*/ 5575 w 6787"/>
              <a:gd name="T73" fmla="*/ 313 h 1880"/>
              <a:gd name="T74" fmla="*/ 5318 w 6787"/>
              <a:gd name="T75" fmla="*/ 410 h 1880"/>
              <a:gd name="T76" fmla="*/ 5056 w 6787"/>
              <a:gd name="T77" fmla="*/ 494 h 1880"/>
              <a:gd name="T78" fmla="*/ 4788 w 6787"/>
              <a:gd name="T79" fmla="*/ 567 h 1880"/>
              <a:gd name="T80" fmla="*/ 4515 w 6787"/>
              <a:gd name="T81" fmla="*/ 627 h 1880"/>
              <a:gd name="T82" fmla="*/ 4237 w 6787"/>
              <a:gd name="T83" fmla="*/ 675 h 1880"/>
              <a:gd name="T84" fmla="*/ 3956 w 6787"/>
              <a:gd name="T85" fmla="*/ 709 h 1880"/>
              <a:gd name="T86" fmla="*/ 3670 w 6787"/>
              <a:gd name="T87" fmla="*/ 730 h 1880"/>
              <a:gd name="T88" fmla="*/ 3382 w 6787"/>
              <a:gd name="T89" fmla="*/ 736 h 188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6787" h="1880">
                <a:moveTo>
                  <a:pt x="3382" y="736"/>
                </a:moveTo>
                <a:lnTo>
                  <a:pt x="3382" y="736"/>
                </a:lnTo>
                <a:lnTo>
                  <a:pt x="3285" y="736"/>
                </a:lnTo>
                <a:lnTo>
                  <a:pt x="3190" y="734"/>
                </a:lnTo>
                <a:lnTo>
                  <a:pt x="3094" y="730"/>
                </a:lnTo>
                <a:lnTo>
                  <a:pt x="2999" y="725"/>
                </a:lnTo>
                <a:lnTo>
                  <a:pt x="2905" y="718"/>
                </a:lnTo>
                <a:lnTo>
                  <a:pt x="2811" y="709"/>
                </a:lnTo>
                <a:lnTo>
                  <a:pt x="2717" y="700"/>
                </a:lnTo>
                <a:lnTo>
                  <a:pt x="2624" y="688"/>
                </a:lnTo>
                <a:lnTo>
                  <a:pt x="2531" y="676"/>
                </a:lnTo>
                <a:lnTo>
                  <a:pt x="2439" y="662"/>
                </a:lnTo>
                <a:lnTo>
                  <a:pt x="2348" y="646"/>
                </a:lnTo>
                <a:lnTo>
                  <a:pt x="2256" y="629"/>
                </a:lnTo>
                <a:lnTo>
                  <a:pt x="2166" y="611"/>
                </a:lnTo>
                <a:lnTo>
                  <a:pt x="2076" y="591"/>
                </a:lnTo>
                <a:lnTo>
                  <a:pt x="1986" y="570"/>
                </a:lnTo>
                <a:lnTo>
                  <a:pt x="1897" y="548"/>
                </a:lnTo>
                <a:lnTo>
                  <a:pt x="1808" y="524"/>
                </a:lnTo>
                <a:lnTo>
                  <a:pt x="1720" y="499"/>
                </a:lnTo>
                <a:lnTo>
                  <a:pt x="1632" y="472"/>
                </a:lnTo>
                <a:lnTo>
                  <a:pt x="1545" y="444"/>
                </a:lnTo>
                <a:lnTo>
                  <a:pt x="1459" y="414"/>
                </a:lnTo>
                <a:lnTo>
                  <a:pt x="1373" y="385"/>
                </a:lnTo>
                <a:lnTo>
                  <a:pt x="1289" y="353"/>
                </a:lnTo>
                <a:lnTo>
                  <a:pt x="1204" y="320"/>
                </a:lnTo>
                <a:lnTo>
                  <a:pt x="1120" y="286"/>
                </a:lnTo>
                <a:lnTo>
                  <a:pt x="1036" y="250"/>
                </a:lnTo>
                <a:lnTo>
                  <a:pt x="954" y="214"/>
                </a:lnTo>
                <a:lnTo>
                  <a:pt x="872" y="176"/>
                </a:lnTo>
                <a:lnTo>
                  <a:pt x="791" y="136"/>
                </a:lnTo>
                <a:lnTo>
                  <a:pt x="711" y="96"/>
                </a:lnTo>
                <a:lnTo>
                  <a:pt x="631" y="55"/>
                </a:lnTo>
                <a:lnTo>
                  <a:pt x="553" y="12"/>
                </a:lnTo>
                <a:lnTo>
                  <a:pt x="0" y="1014"/>
                </a:lnTo>
                <a:lnTo>
                  <a:pt x="0" y="1014"/>
                </a:lnTo>
                <a:lnTo>
                  <a:pt x="95" y="1065"/>
                </a:lnTo>
                <a:lnTo>
                  <a:pt x="190" y="1114"/>
                </a:lnTo>
                <a:lnTo>
                  <a:pt x="287" y="1163"/>
                </a:lnTo>
                <a:lnTo>
                  <a:pt x="384" y="1210"/>
                </a:lnTo>
                <a:lnTo>
                  <a:pt x="481" y="1255"/>
                </a:lnTo>
                <a:lnTo>
                  <a:pt x="580" y="1299"/>
                </a:lnTo>
                <a:lnTo>
                  <a:pt x="679" y="1341"/>
                </a:lnTo>
                <a:lnTo>
                  <a:pt x="780" y="1382"/>
                </a:lnTo>
                <a:lnTo>
                  <a:pt x="880" y="1421"/>
                </a:lnTo>
                <a:lnTo>
                  <a:pt x="982" y="1460"/>
                </a:lnTo>
                <a:lnTo>
                  <a:pt x="1084" y="1495"/>
                </a:lnTo>
                <a:lnTo>
                  <a:pt x="1187" y="1531"/>
                </a:lnTo>
                <a:lnTo>
                  <a:pt x="1291" y="1564"/>
                </a:lnTo>
                <a:lnTo>
                  <a:pt x="1396" y="1596"/>
                </a:lnTo>
                <a:lnTo>
                  <a:pt x="1501" y="1625"/>
                </a:lnTo>
                <a:lnTo>
                  <a:pt x="1607" y="1654"/>
                </a:lnTo>
                <a:lnTo>
                  <a:pt x="1713" y="1681"/>
                </a:lnTo>
                <a:lnTo>
                  <a:pt x="1820" y="1707"/>
                </a:lnTo>
                <a:lnTo>
                  <a:pt x="1929" y="1730"/>
                </a:lnTo>
                <a:lnTo>
                  <a:pt x="2037" y="1752"/>
                </a:lnTo>
                <a:lnTo>
                  <a:pt x="2146" y="1773"/>
                </a:lnTo>
                <a:lnTo>
                  <a:pt x="2256" y="1791"/>
                </a:lnTo>
                <a:lnTo>
                  <a:pt x="2366" y="1808"/>
                </a:lnTo>
                <a:lnTo>
                  <a:pt x="2477" y="1823"/>
                </a:lnTo>
                <a:lnTo>
                  <a:pt x="2588" y="1837"/>
                </a:lnTo>
                <a:lnTo>
                  <a:pt x="2700" y="1848"/>
                </a:lnTo>
                <a:lnTo>
                  <a:pt x="2812" y="1858"/>
                </a:lnTo>
                <a:lnTo>
                  <a:pt x="2925" y="1866"/>
                </a:lnTo>
                <a:lnTo>
                  <a:pt x="3038" y="1872"/>
                </a:lnTo>
                <a:lnTo>
                  <a:pt x="3152" y="1877"/>
                </a:lnTo>
                <a:lnTo>
                  <a:pt x="3266" y="1880"/>
                </a:lnTo>
                <a:lnTo>
                  <a:pt x="3382" y="1880"/>
                </a:lnTo>
                <a:lnTo>
                  <a:pt x="3382" y="1880"/>
                </a:lnTo>
                <a:lnTo>
                  <a:pt x="3497" y="1880"/>
                </a:lnTo>
                <a:lnTo>
                  <a:pt x="3612" y="1877"/>
                </a:lnTo>
                <a:lnTo>
                  <a:pt x="3726" y="1872"/>
                </a:lnTo>
                <a:lnTo>
                  <a:pt x="3841" y="1865"/>
                </a:lnTo>
                <a:lnTo>
                  <a:pt x="3954" y="1857"/>
                </a:lnTo>
                <a:lnTo>
                  <a:pt x="4067" y="1847"/>
                </a:lnTo>
                <a:lnTo>
                  <a:pt x="4180" y="1836"/>
                </a:lnTo>
                <a:lnTo>
                  <a:pt x="4293" y="1822"/>
                </a:lnTo>
                <a:lnTo>
                  <a:pt x="4404" y="1806"/>
                </a:lnTo>
                <a:lnTo>
                  <a:pt x="4516" y="1789"/>
                </a:lnTo>
                <a:lnTo>
                  <a:pt x="4625" y="1770"/>
                </a:lnTo>
                <a:lnTo>
                  <a:pt x="4736" y="1750"/>
                </a:lnTo>
                <a:lnTo>
                  <a:pt x="4846" y="1727"/>
                </a:lnTo>
                <a:lnTo>
                  <a:pt x="4954" y="1703"/>
                </a:lnTo>
                <a:lnTo>
                  <a:pt x="5061" y="1678"/>
                </a:lnTo>
                <a:lnTo>
                  <a:pt x="5170" y="1651"/>
                </a:lnTo>
                <a:lnTo>
                  <a:pt x="5276" y="1622"/>
                </a:lnTo>
                <a:lnTo>
                  <a:pt x="5382" y="1591"/>
                </a:lnTo>
                <a:lnTo>
                  <a:pt x="5487" y="1558"/>
                </a:lnTo>
                <a:lnTo>
                  <a:pt x="5592" y="1525"/>
                </a:lnTo>
                <a:lnTo>
                  <a:pt x="5696" y="1490"/>
                </a:lnTo>
                <a:lnTo>
                  <a:pt x="5799" y="1452"/>
                </a:lnTo>
                <a:lnTo>
                  <a:pt x="5901" y="1414"/>
                </a:lnTo>
                <a:lnTo>
                  <a:pt x="6003" y="1374"/>
                </a:lnTo>
                <a:lnTo>
                  <a:pt x="6104" y="1332"/>
                </a:lnTo>
                <a:lnTo>
                  <a:pt x="6204" y="1289"/>
                </a:lnTo>
                <a:lnTo>
                  <a:pt x="6303" y="1244"/>
                </a:lnTo>
                <a:lnTo>
                  <a:pt x="6401" y="1199"/>
                </a:lnTo>
                <a:lnTo>
                  <a:pt x="6499" y="1151"/>
                </a:lnTo>
                <a:lnTo>
                  <a:pt x="6596" y="1102"/>
                </a:lnTo>
                <a:lnTo>
                  <a:pt x="6692" y="1051"/>
                </a:lnTo>
                <a:lnTo>
                  <a:pt x="6787" y="1000"/>
                </a:lnTo>
                <a:lnTo>
                  <a:pt x="6231" y="0"/>
                </a:lnTo>
                <a:lnTo>
                  <a:pt x="6231" y="0"/>
                </a:lnTo>
                <a:lnTo>
                  <a:pt x="6151" y="44"/>
                </a:lnTo>
                <a:lnTo>
                  <a:pt x="6071" y="86"/>
                </a:lnTo>
                <a:lnTo>
                  <a:pt x="5990" y="127"/>
                </a:lnTo>
                <a:lnTo>
                  <a:pt x="5908" y="167"/>
                </a:lnTo>
                <a:lnTo>
                  <a:pt x="5826" y="204"/>
                </a:lnTo>
                <a:lnTo>
                  <a:pt x="5743" y="242"/>
                </a:lnTo>
                <a:lnTo>
                  <a:pt x="5659" y="279"/>
                </a:lnTo>
                <a:lnTo>
                  <a:pt x="5575" y="313"/>
                </a:lnTo>
                <a:lnTo>
                  <a:pt x="5491" y="346"/>
                </a:lnTo>
                <a:lnTo>
                  <a:pt x="5404" y="379"/>
                </a:lnTo>
                <a:lnTo>
                  <a:pt x="5318" y="410"/>
                </a:lnTo>
                <a:lnTo>
                  <a:pt x="5231" y="440"/>
                </a:lnTo>
                <a:lnTo>
                  <a:pt x="5144" y="467"/>
                </a:lnTo>
                <a:lnTo>
                  <a:pt x="5056" y="494"/>
                </a:lnTo>
                <a:lnTo>
                  <a:pt x="4967" y="521"/>
                </a:lnTo>
                <a:lnTo>
                  <a:pt x="4878" y="545"/>
                </a:lnTo>
                <a:lnTo>
                  <a:pt x="4788" y="567"/>
                </a:lnTo>
                <a:lnTo>
                  <a:pt x="4697" y="589"/>
                </a:lnTo>
                <a:lnTo>
                  <a:pt x="4606" y="609"/>
                </a:lnTo>
                <a:lnTo>
                  <a:pt x="4515" y="627"/>
                </a:lnTo>
                <a:lnTo>
                  <a:pt x="4422" y="645"/>
                </a:lnTo>
                <a:lnTo>
                  <a:pt x="4330" y="660"/>
                </a:lnTo>
                <a:lnTo>
                  <a:pt x="4237" y="675"/>
                </a:lnTo>
                <a:lnTo>
                  <a:pt x="4144" y="687"/>
                </a:lnTo>
                <a:lnTo>
                  <a:pt x="4050" y="699"/>
                </a:lnTo>
                <a:lnTo>
                  <a:pt x="3956" y="709"/>
                </a:lnTo>
                <a:lnTo>
                  <a:pt x="3861" y="717"/>
                </a:lnTo>
                <a:lnTo>
                  <a:pt x="3766" y="724"/>
                </a:lnTo>
                <a:lnTo>
                  <a:pt x="3670" y="730"/>
                </a:lnTo>
                <a:lnTo>
                  <a:pt x="3574" y="734"/>
                </a:lnTo>
                <a:lnTo>
                  <a:pt x="3477" y="736"/>
                </a:lnTo>
                <a:lnTo>
                  <a:pt x="3382" y="736"/>
                </a:lnTo>
                <a:lnTo>
                  <a:pt x="3382" y="736"/>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8" name="Freeform 21"/>
          <p:cNvSpPr>
            <a:spLocks/>
          </p:cNvSpPr>
          <p:nvPr/>
        </p:nvSpPr>
        <p:spPr bwMode="auto">
          <a:xfrm>
            <a:off x="8611087" y="3483353"/>
            <a:ext cx="562854" cy="832472"/>
          </a:xfrm>
          <a:custGeom>
            <a:avLst/>
            <a:gdLst>
              <a:gd name="T0" fmla="*/ 586 w 4009"/>
              <a:gd name="T1" fmla="*/ 5924 h 5924"/>
              <a:gd name="T2" fmla="*/ 866 w 4009"/>
              <a:gd name="T3" fmla="*/ 5749 h 5924"/>
              <a:gd name="T4" fmla="*/ 1136 w 4009"/>
              <a:gd name="T5" fmla="*/ 5560 h 5924"/>
              <a:gd name="T6" fmla="*/ 1398 w 4009"/>
              <a:gd name="T7" fmla="*/ 5359 h 5924"/>
              <a:gd name="T8" fmla="*/ 1648 w 4009"/>
              <a:gd name="T9" fmla="*/ 5147 h 5924"/>
              <a:gd name="T10" fmla="*/ 1888 w 4009"/>
              <a:gd name="T11" fmla="*/ 4923 h 5924"/>
              <a:gd name="T12" fmla="*/ 2119 w 4009"/>
              <a:gd name="T13" fmla="*/ 4688 h 5924"/>
              <a:gd name="T14" fmla="*/ 2338 w 4009"/>
              <a:gd name="T15" fmla="*/ 4443 h 5924"/>
              <a:gd name="T16" fmla="*/ 2544 w 4009"/>
              <a:gd name="T17" fmla="*/ 4188 h 5924"/>
              <a:gd name="T18" fmla="*/ 2741 w 4009"/>
              <a:gd name="T19" fmla="*/ 3924 h 5924"/>
              <a:gd name="T20" fmla="*/ 2923 w 4009"/>
              <a:gd name="T21" fmla="*/ 3649 h 5924"/>
              <a:gd name="T22" fmla="*/ 3093 w 4009"/>
              <a:gd name="T23" fmla="*/ 3365 h 5924"/>
              <a:gd name="T24" fmla="*/ 3251 w 4009"/>
              <a:gd name="T25" fmla="*/ 3074 h 5924"/>
              <a:gd name="T26" fmla="*/ 3395 w 4009"/>
              <a:gd name="T27" fmla="*/ 2774 h 5924"/>
              <a:gd name="T28" fmla="*/ 3524 w 4009"/>
              <a:gd name="T29" fmla="*/ 2467 h 5924"/>
              <a:gd name="T30" fmla="*/ 3639 w 4009"/>
              <a:gd name="T31" fmla="*/ 2152 h 5924"/>
              <a:gd name="T32" fmla="*/ 3739 w 4009"/>
              <a:gd name="T33" fmla="*/ 1830 h 5924"/>
              <a:gd name="T34" fmla="*/ 3825 w 4009"/>
              <a:gd name="T35" fmla="*/ 1503 h 5924"/>
              <a:gd name="T36" fmla="*/ 3895 w 4009"/>
              <a:gd name="T37" fmla="*/ 1169 h 5924"/>
              <a:gd name="T38" fmla="*/ 3948 w 4009"/>
              <a:gd name="T39" fmla="*/ 829 h 5924"/>
              <a:gd name="T40" fmla="*/ 3986 w 4009"/>
              <a:gd name="T41" fmla="*/ 485 h 5924"/>
              <a:gd name="T42" fmla="*/ 4006 w 4009"/>
              <a:gd name="T43" fmla="*/ 135 h 5924"/>
              <a:gd name="T44" fmla="*/ 2865 w 4009"/>
              <a:gd name="T45" fmla="*/ 0 h 5924"/>
              <a:gd name="T46" fmla="*/ 2854 w 4009"/>
              <a:gd name="T47" fmla="*/ 294 h 5924"/>
              <a:gd name="T48" fmla="*/ 2826 w 4009"/>
              <a:gd name="T49" fmla="*/ 584 h 5924"/>
              <a:gd name="T50" fmla="*/ 2786 w 4009"/>
              <a:gd name="T51" fmla="*/ 869 h 5924"/>
              <a:gd name="T52" fmla="*/ 2733 w 4009"/>
              <a:gd name="T53" fmla="*/ 1150 h 5924"/>
              <a:gd name="T54" fmla="*/ 2665 w 4009"/>
              <a:gd name="T55" fmla="*/ 1426 h 5924"/>
              <a:gd name="T56" fmla="*/ 2586 w 4009"/>
              <a:gd name="T57" fmla="*/ 1697 h 5924"/>
              <a:gd name="T58" fmla="*/ 2493 w 4009"/>
              <a:gd name="T59" fmla="*/ 1963 h 5924"/>
              <a:gd name="T60" fmla="*/ 2388 w 4009"/>
              <a:gd name="T61" fmla="*/ 2222 h 5924"/>
              <a:gd name="T62" fmla="*/ 2272 w 4009"/>
              <a:gd name="T63" fmla="*/ 2474 h 5924"/>
              <a:gd name="T64" fmla="*/ 2144 w 4009"/>
              <a:gd name="T65" fmla="*/ 2721 h 5924"/>
              <a:gd name="T66" fmla="*/ 2005 w 4009"/>
              <a:gd name="T67" fmla="*/ 2960 h 5924"/>
              <a:gd name="T68" fmla="*/ 1855 w 4009"/>
              <a:gd name="T69" fmla="*/ 3192 h 5924"/>
              <a:gd name="T70" fmla="*/ 1694 w 4009"/>
              <a:gd name="T71" fmla="*/ 3417 h 5924"/>
              <a:gd name="T72" fmla="*/ 1524 w 4009"/>
              <a:gd name="T73" fmla="*/ 3634 h 5924"/>
              <a:gd name="T74" fmla="*/ 1344 w 4009"/>
              <a:gd name="T75" fmla="*/ 3841 h 5924"/>
              <a:gd name="T76" fmla="*/ 1155 w 4009"/>
              <a:gd name="T77" fmla="*/ 4040 h 5924"/>
              <a:gd name="T78" fmla="*/ 956 w 4009"/>
              <a:gd name="T79" fmla="*/ 4231 h 5924"/>
              <a:gd name="T80" fmla="*/ 749 w 4009"/>
              <a:gd name="T81" fmla="*/ 4412 h 5924"/>
              <a:gd name="T82" fmla="*/ 534 w 4009"/>
              <a:gd name="T83" fmla="*/ 4583 h 5924"/>
              <a:gd name="T84" fmla="*/ 310 w 4009"/>
              <a:gd name="T85" fmla="*/ 4744 h 5924"/>
              <a:gd name="T86" fmla="*/ 78 w 4009"/>
              <a:gd name="T87" fmla="*/ 4895 h 59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009" h="5924">
                <a:moveTo>
                  <a:pt x="0" y="4943"/>
                </a:moveTo>
                <a:lnTo>
                  <a:pt x="586" y="5924"/>
                </a:lnTo>
                <a:lnTo>
                  <a:pt x="586" y="5924"/>
                </a:lnTo>
                <a:lnTo>
                  <a:pt x="681" y="5867"/>
                </a:lnTo>
                <a:lnTo>
                  <a:pt x="773" y="5809"/>
                </a:lnTo>
                <a:lnTo>
                  <a:pt x="866" y="5749"/>
                </a:lnTo>
                <a:lnTo>
                  <a:pt x="957" y="5687"/>
                </a:lnTo>
                <a:lnTo>
                  <a:pt x="1047" y="5624"/>
                </a:lnTo>
                <a:lnTo>
                  <a:pt x="1136" y="5560"/>
                </a:lnTo>
                <a:lnTo>
                  <a:pt x="1224" y="5495"/>
                </a:lnTo>
                <a:lnTo>
                  <a:pt x="1311" y="5428"/>
                </a:lnTo>
                <a:lnTo>
                  <a:pt x="1398" y="5359"/>
                </a:lnTo>
                <a:lnTo>
                  <a:pt x="1482" y="5290"/>
                </a:lnTo>
                <a:lnTo>
                  <a:pt x="1565" y="5219"/>
                </a:lnTo>
                <a:lnTo>
                  <a:pt x="1648" y="5147"/>
                </a:lnTo>
                <a:lnTo>
                  <a:pt x="1730" y="5074"/>
                </a:lnTo>
                <a:lnTo>
                  <a:pt x="1810" y="4999"/>
                </a:lnTo>
                <a:lnTo>
                  <a:pt x="1888" y="4923"/>
                </a:lnTo>
                <a:lnTo>
                  <a:pt x="1967" y="4846"/>
                </a:lnTo>
                <a:lnTo>
                  <a:pt x="2044" y="4768"/>
                </a:lnTo>
                <a:lnTo>
                  <a:pt x="2119" y="4688"/>
                </a:lnTo>
                <a:lnTo>
                  <a:pt x="2193" y="4608"/>
                </a:lnTo>
                <a:lnTo>
                  <a:pt x="2266" y="4526"/>
                </a:lnTo>
                <a:lnTo>
                  <a:pt x="2338" y="4443"/>
                </a:lnTo>
                <a:lnTo>
                  <a:pt x="2408" y="4360"/>
                </a:lnTo>
                <a:lnTo>
                  <a:pt x="2477" y="4274"/>
                </a:lnTo>
                <a:lnTo>
                  <a:pt x="2544" y="4188"/>
                </a:lnTo>
                <a:lnTo>
                  <a:pt x="2612" y="4101"/>
                </a:lnTo>
                <a:lnTo>
                  <a:pt x="2677" y="4013"/>
                </a:lnTo>
                <a:lnTo>
                  <a:pt x="2741" y="3924"/>
                </a:lnTo>
                <a:lnTo>
                  <a:pt x="2802" y="3832"/>
                </a:lnTo>
                <a:lnTo>
                  <a:pt x="2864" y="3741"/>
                </a:lnTo>
                <a:lnTo>
                  <a:pt x="2923" y="3649"/>
                </a:lnTo>
                <a:lnTo>
                  <a:pt x="2982" y="3555"/>
                </a:lnTo>
                <a:lnTo>
                  <a:pt x="3039" y="3461"/>
                </a:lnTo>
                <a:lnTo>
                  <a:pt x="3093" y="3365"/>
                </a:lnTo>
                <a:lnTo>
                  <a:pt x="3147" y="3270"/>
                </a:lnTo>
                <a:lnTo>
                  <a:pt x="3200" y="3173"/>
                </a:lnTo>
                <a:lnTo>
                  <a:pt x="3251" y="3074"/>
                </a:lnTo>
                <a:lnTo>
                  <a:pt x="3300" y="2975"/>
                </a:lnTo>
                <a:lnTo>
                  <a:pt x="3348" y="2875"/>
                </a:lnTo>
                <a:lnTo>
                  <a:pt x="3395" y="2774"/>
                </a:lnTo>
                <a:lnTo>
                  <a:pt x="3439" y="2673"/>
                </a:lnTo>
                <a:lnTo>
                  <a:pt x="3483" y="2570"/>
                </a:lnTo>
                <a:lnTo>
                  <a:pt x="3524" y="2467"/>
                </a:lnTo>
                <a:lnTo>
                  <a:pt x="3565" y="2363"/>
                </a:lnTo>
                <a:lnTo>
                  <a:pt x="3602" y="2258"/>
                </a:lnTo>
                <a:lnTo>
                  <a:pt x="3639" y="2152"/>
                </a:lnTo>
                <a:lnTo>
                  <a:pt x="3674" y="2046"/>
                </a:lnTo>
                <a:lnTo>
                  <a:pt x="3709" y="1939"/>
                </a:lnTo>
                <a:lnTo>
                  <a:pt x="3739" y="1830"/>
                </a:lnTo>
                <a:lnTo>
                  <a:pt x="3770" y="1722"/>
                </a:lnTo>
                <a:lnTo>
                  <a:pt x="3799" y="1613"/>
                </a:lnTo>
                <a:lnTo>
                  <a:pt x="3825" y="1503"/>
                </a:lnTo>
                <a:lnTo>
                  <a:pt x="3850" y="1392"/>
                </a:lnTo>
                <a:lnTo>
                  <a:pt x="3873" y="1281"/>
                </a:lnTo>
                <a:lnTo>
                  <a:pt x="3895" y="1169"/>
                </a:lnTo>
                <a:lnTo>
                  <a:pt x="3915" y="1056"/>
                </a:lnTo>
                <a:lnTo>
                  <a:pt x="3932" y="943"/>
                </a:lnTo>
                <a:lnTo>
                  <a:pt x="3948" y="829"/>
                </a:lnTo>
                <a:lnTo>
                  <a:pt x="3963" y="715"/>
                </a:lnTo>
                <a:lnTo>
                  <a:pt x="3976" y="600"/>
                </a:lnTo>
                <a:lnTo>
                  <a:pt x="3986" y="485"/>
                </a:lnTo>
                <a:lnTo>
                  <a:pt x="3995" y="369"/>
                </a:lnTo>
                <a:lnTo>
                  <a:pt x="4002" y="252"/>
                </a:lnTo>
                <a:lnTo>
                  <a:pt x="4006" y="135"/>
                </a:lnTo>
                <a:lnTo>
                  <a:pt x="4009" y="18"/>
                </a:lnTo>
                <a:lnTo>
                  <a:pt x="2865" y="0"/>
                </a:lnTo>
                <a:lnTo>
                  <a:pt x="2865" y="0"/>
                </a:lnTo>
                <a:lnTo>
                  <a:pt x="2863" y="99"/>
                </a:lnTo>
                <a:lnTo>
                  <a:pt x="2859" y="196"/>
                </a:lnTo>
                <a:lnTo>
                  <a:pt x="2854" y="294"/>
                </a:lnTo>
                <a:lnTo>
                  <a:pt x="2846" y="391"/>
                </a:lnTo>
                <a:lnTo>
                  <a:pt x="2837" y="487"/>
                </a:lnTo>
                <a:lnTo>
                  <a:pt x="2826" y="584"/>
                </a:lnTo>
                <a:lnTo>
                  <a:pt x="2815" y="679"/>
                </a:lnTo>
                <a:lnTo>
                  <a:pt x="2801" y="775"/>
                </a:lnTo>
                <a:lnTo>
                  <a:pt x="2786" y="869"/>
                </a:lnTo>
                <a:lnTo>
                  <a:pt x="2769" y="963"/>
                </a:lnTo>
                <a:lnTo>
                  <a:pt x="2752" y="1056"/>
                </a:lnTo>
                <a:lnTo>
                  <a:pt x="2733" y="1150"/>
                </a:lnTo>
                <a:lnTo>
                  <a:pt x="2711" y="1242"/>
                </a:lnTo>
                <a:lnTo>
                  <a:pt x="2689" y="1335"/>
                </a:lnTo>
                <a:lnTo>
                  <a:pt x="2665" y="1426"/>
                </a:lnTo>
                <a:lnTo>
                  <a:pt x="2640" y="1518"/>
                </a:lnTo>
                <a:lnTo>
                  <a:pt x="2613" y="1608"/>
                </a:lnTo>
                <a:lnTo>
                  <a:pt x="2586" y="1697"/>
                </a:lnTo>
                <a:lnTo>
                  <a:pt x="2556" y="1786"/>
                </a:lnTo>
                <a:lnTo>
                  <a:pt x="2525" y="1875"/>
                </a:lnTo>
                <a:lnTo>
                  <a:pt x="2493" y="1963"/>
                </a:lnTo>
                <a:lnTo>
                  <a:pt x="2459" y="2049"/>
                </a:lnTo>
                <a:lnTo>
                  <a:pt x="2425" y="2136"/>
                </a:lnTo>
                <a:lnTo>
                  <a:pt x="2388" y="2222"/>
                </a:lnTo>
                <a:lnTo>
                  <a:pt x="2350" y="2306"/>
                </a:lnTo>
                <a:lnTo>
                  <a:pt x="2312" y="2391"/>
                </a:lnTo>
                <a:lnTo>
                  <a:pt x="2272" y="2474"/>
                </a:lnTo>
                <a:lnTo>
                  <a:pt x="2231" y="2557"/>
                </a:lnTo>
                <a:lnTo>
                  <a:pt x="2187" y="2640"/>
                </a:lnTo>
                <a:lnTo>
                  <a:pt x="2144" y="2721"/>
                </a:lnTo>
                <a:lnTo>
                  <a:pt x="2098" y="2802"/>
                </a:lnTo>
                <a:lnTo>
                  <a:pt x="2053" y="2882"/>
                </a:lnTo>
                <a:lnTo>
                  <a:pt x="2005" y="2960"/>
                </a:lnTo>
                <a:lnTo>
                  <a:pt x="1956" y="3039"/>
                </a:lnTo>
                <a:lnTo>
                  <a:pt x="1907" y="3115"/>
                </a:lnTo>
                <a:lnTo>
                  <a:pt x="1855" y="3192"/>
                </a:lnTo>
                <a:lnTo>
                  <a:pt x="1803" y="3268"/>
                </a:lnTo>
                <a:lnTo>
                  <a:pt x="1749" y="3343"/>
                </a:lnTo>
                <a:lnTo>
                  <a:pt x="1694" y="3417"/>
                </a:lnTo>
                <a:lnTo>
                  <a:pt x="1640" y="3490"/>
                </a:lnTo>
                <a:lnTo>
                  <a:pt x="1582" y="3562"/>
                </a:lnTo>
                <a:lnTo>
                  <a:pt x="1524" y="3634"/>
                </a:lnTo>
                <a:lnTo>
                  <a:pt x="1465" y="3703"/>
                </a:lnTo>
                <a:lnTo>
                  <a:pt x="1406" y="3773"/>
                </a:lnTo>
                <a:lnTo>
                  <a:pt x="1344" y="3841"/>
                </a:lnTo>
                <a:lnTo>
                  <a:pt x="1282" y="3909"/>
                </a:lnTo>
                <a:lnTo>
                  <a:pt x="1220" y="3975"/>
                </a:lnTo>
                <a:lnTo>
                  <a:pt x="1155" y="4040"/>
                </a:lnTo>
                <a:lnTo>
                  <a:pt x="1089" y="4105"/>
                </a:lnTo>
                <a:lnTo>
                  <a:pt x="1023" y="4169"/>
                </a:lnTo>
                <a:lnTo>
                  <a:pt x="956" y="4231"/>
                </a:lnTo>
                <a:lnTo>
                  <a:pt x="889" y="4292"/>
                </a:lnTo>
                <a:lnTo>
                  <a:pt x="819" y="4353"/>
                </a:lnTo>
                <a:lnTo>
                  <a:pt x="749" y="4412"/>
                </a:lnTo>
                <a:lnTo>
                  <a:pt x="679" y="4470"/>
                </a:lnTo>
                <a:lnTo>
                  <a:pt x="607" y="4527"/>
                </a:lnTo>
                <a:lnTo>
                  <a:pt x="534" y="4583"/>
                </a:lnTo>
                <a:lnTo>
                  <a:pt x="460" y="4638"/>
                </a:lnTo>
                <a:lnTo>
                  <a:pt x="385" y="4692"/>
                </a:lnTo>
                <a:lnTo>
                  <a:pt x="310" y="4744"/>
                </a:lnTo>
                <a:lnTo>
                  <a:pt x="234" y="4796"/>
                </a:lnTo>
                <a:lnTo>
                  <a:pt x="156" y="4846"/>
                </a:lnTo>
                <a:lnTo>
                  <a:pt x="78" y="4895"/>
                </a:lnTo>
                <a:lnTo>
                  <a:pt x="0" y="4943"/>
                </a:lnTo>
                <a:lnTo>
                  <a:pt x="0" y="4943"/>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49" name="Freeform 22"/>
          <p:cNvSpPr>
            <a:spLocks/>
          </p:cNvSpPr>
          <p:nvPr/>
        </p:nvSpPr>
        <p:spPr bwMode="auto">
          <a:xfrm>
            <a:off x="7201985" y="3483353"/>
            <a:ext cx="565806" cy="834440"/>
          </a:xfrm>
          <a:custGeom>
            <a:avLst/>
            <a:gdLst>
              <a:gd name="T0" fmla="*/ 0 w 4030"/>
              <a:gd name="T1" fmla="*/ 18 h 5939"/>
              <a:gd name="T2" fmla="*/ 15 w 4030"/>
              <a:gd name="T3" fmla="*/ 370 h 5939"/>
              <a:gd name="T4" fmla="*/ 47 w 4030"/>
              <a:gd name="T5" fmla="*/ 717 h 5939"/>
              <a:gd name="T6" fmla="*/ 95 w 4030"/>
              <a:gd name="T7" fmla="*/ 1061 h 5939"/>
              <a:gd name="T8" fmla="*/ 160 w 4030"/>
              <a:gd name="T9" fmla="*/ 1398 h 5939"/>
              <a:gd name="T10" fmla="*/ 241 w 4030"/>
              <a:gd name="T11" fmla="*/ 1729 h 5939"/>
              <a:gd name="T12" fmla="*/ 337 w 4030"/>
              <a:gd name="T13" fmla="*/ 2054 h 5939"/>
              <a:gd name="T14" fmla="*/ 449 w 4030"/>
              <a:gd name="T15" fmla="*/ 2371 h 5939"/>
              <a:gd name="T16" fmla="*/ 574 w 4030"/>
              <a:gd name="T17" fmla="*/ 2683 h 5939"/>
              <a:gd name="T18" fmla="*/ 715 w 4030"/>
              <a:gd name="T19" fmla="*/ 2985 h 5939"/>
              <a:gd name="T20" fmla="*/ 868 w 4030"/>
              <a:gd name="T21" fmla="*/ 3281 h 5939"/>
              <a:gd name="T22" fmla="*/ 1035 w 4030"/>
              <a:gd name="T23" fmla="*/ 3567 h 5939"/>
              <a:gd name="T24" fmla="*/ 1216 w 4030"/>
              <a:gd name="T25" fmla="*/ 3846 h 5939"/>
              <a:gd name="T26" fmla="*/ 1409 w 4030"/>
              <a:gd name="T27" fmla="*/ 4115 h 5939"/>
              <a:gd name="T28" fmla="*/ 1613 w 4030"/>
              <a:gd name="T29" fmla="*/ 4374 h 5939"/>
              <a:gd name="T30" fmla="*/ 1830 w 4030"/>
              <a:gd name="T31" fmla="*/ 4623 h 5939"/>
              <a:gd name="T32" fmla="*/ 2058 w 4030"/>
              <a:gd name="T33" fmla="*/ 4862 h 5939"/>
              <a:gd name="T34" fmla="*/ 2296 w 4030"/>
              <a:gd name="T35" fmla="*/ 5089 h 5939"/>
              <a:gd name="T36" fmla="*/ 2546 w 4030"/>
              <a:gd name="T37" fmla="*/ 5306 h 5939"/>
              <a:gd name="T38" fmla="*/ 2805 w 4030"/>
              <a:gd name="T39" fmla="*/ 5510 h 5939"/>
              <a:gd name="T40" fmla="*/ 3075 w 4030"/>
              <a:gd name="T41" fmla="*/ 5703 h 5939"/>
              <a:gd name="T42" fmla="*/ 3353 w 4030"/>
              <a:gd name="T43" fmla="*/ 5882 h 5939"/>
              <a:gd name="T44" fmla="*/ 4030 w 4030"/>
              <a:gd name="T45" fmla="*/ 4955 h 5939"/>
              <a:gd name="T46" fmla="*/ 3795 w 4030"/>
              <a:gd name="T47" fmla="*/ 4808 h 5939"/>
              <a:gd name="T48" fmla="*/ 3567 w 4030"/>
              <a:gd name="T49" fmla="*/ 4651 h 5939"/>
              <a:gd name="T50" fmla="*/ 3347 w 4030"/>
              <a:gd name="T51" fmla="*/ 4483 h 5939"/>
              <a:gd name="T52" fmla="*/ 3135 w 4030"/>
              <a:gd name="T53" fmla="*/ 4305 h 5939"/>
              <a:gd name="T54" fmla="*/ 2932 w 4030"/>
              <a:gd name="T55" fmla="*/ 4118 h 5939"/>
              <a:gd name="T56" fmla="*/ 2739 w 4030"/>
              <a:gd name="T57" fmla="*/ 3921 h 5939"/>
              <a:gd name="T58" fmla="*/ 2554 w 4030"/>
              <a:gd name="T59" fmla="*/ 3716 h 5939"/>
              <a:gd name="T60" fmla="*/ 2380 w 4030"/>
              <a:gd name="T61" fmla="*/ 3501 h 5939"/>
              <a:gd name="T62" fmla="*/ 2214 w 4030"/>
              <a:gd name="T63" fmla="*/ 3280 h 5939"/>
              <a:gd name="T64" fmla="*/ 2060 w 4030"/>
              <a:gd name="T65" fmla="*/ 3049 h 5939"/>
              <a:gd name="T66" fmla="*/ 1916 w 4030"/>
              <a:gd name="T67" fmla="*/ 2812 h 5939"/>
              <a:gd name="T68" fmla="*/ 1784 w 4030"/>
              <a:gd name="T69" fmla="*/ 2566 h 5939"/>
              <a:gd name="T70" fmla="*/ 1662 w 4030"/>
              <a:gd name="T71" fmla="*/ 2315 h 5939"/>
              <a:gd name="T72" fmla="*/ 1554 w 4030"/>
              <a:gd name="T73" fmla="*/ 2057 h 5939"/>
              <a:gd name="T74" fmla="*/ 1455 w 4030"/>
              <a:gd name="T75" fmla="*/ 1793 h 5939"/>
              <a:gd name="T76" fmla="*/ 1371 w 4030"/>
              <a:gd name="T77" fmla="*/ 1523 h 5939"/>
              <a:gd name="T78" fmla="*/ 1299 w 4030"/>
              <a:gd name="T79" fmla="*/ 1248 h 5939"/>
              <a:gd name="T80" fmla="*/ 1240 w 4030"/>
              <a:gd name="T81" fmla="*/ 967 h 5939"/>
              <a:gd name="T82" fmla="*/ 1195 w 4030"/>
              <a:gd name="T83" fmla="*/ 682 h 5939"/>
              <a:gd name="T84" fmla="*/ 1163 w 4030"/>
              <a:gd name="T85" fmla="*/ 392 h 5939"/>
              <a:gd name="T86" fmla="*/ 1146 w 4030"/>
              <a:gd name="T87" fmla="*/ 99 h 59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030" h="5939">
                <a:moveTo>
                  <a:pt x="1144" y="0"/>
                </a:moveTo>
                <a:lnTo>
                  <a:pt x="0" y="18"/>
                </a:lnTo>
                <a:lnTo>
                  <a:pt x="0" y="18"/>
                </a:lnTo>
                <a:lnTo>
                  <a:pt x="3" y="135"/>
                </a:lnTo>
                <a:lnTo>
                  <a:pt x="8" y="253"/>
                </a:lnTo>
                <a:lnTo>
                  <a:pt x="15" y="370"/>
                </a:lnTo>
                <a:lnTo>
                  <a:pt x="23" y="487"/>
                </a:lnTo>
                <a:lnTo>
                  <a:pt x="35" y="602"/>
                </a:lnTo>
                <a:lnTo>
                  <a:pt x="47" y="717"/>
                </a:lnTo>
                <a:lnTo>
                  <a:pt x="61" y="833"/>
                </a:lnTo>
                <a:lnTo>
                  <a:pt x="77" y="947"/>
                </a:lnTo>
                <a:lnTo>
                  <a:pt x="95" y="1061"/>
                </a:lnTo>
                <a:lnTo>
                  <a:pt x="116" y="1174"/>
                </a:lnTo>
                <a:lnTo>
                  <a:pt x="136" y="1286"/>
                </a:lnTo>
                <a:lnTo>
                  <a:pt x="160" y="1398"/>
                </a:lnTo>
                <a:lnTo>
                  <a:pt x="185" y="1508"/>
                </a:lnTo>
                <a:lnTo>
                  <a:pt x="213" y="1619"/>
                </a:lnTo>
                <a:lnTo>
                  <a:pt x="241" y="1729"/>
                </a:lnTo>
                <a:lnTo>
                  <a:pt x="271" y="1838"/>
                </a:lnTo>
                <a:lnTo>
                  <a:pt x="303" y="1946"/>
                </a:lnTo>
                <a:lnTo>
                  <a:pt x="337" y="2054"/>
                </a:lnTo>
                <a:lnTo>
                  <a:pt x="372" y="2160"/>
                </a:lnTo>
                <a:lnTo>
                  <a:pt x="410" y="2266"/>
                </a:lnTo>
                <a:lnTo>
                  <a:pt x="449" y="2371"/>
                </a:lnTo>
                <a:lnTo>
                  <a:pt x="489" y="2476"/>
                </a:lnTo>
                <a:lnTo>
                  <a:pt x="531" y="2580"/>
                </a:lnTo>
                <a:lnTo>
                  <a:pt x="574" y="2683"/>
                </a:lnTo>
                <a:lnTo>
                  <a:pt x="619" y="2784"/>
                </a:lnTo>
                <a:lnTo>
                  <a:pt x="666" y="2886"/>
                </a:lnTo>
                <a:lnTo>
                  <a:pt x="715" y="2985"/>
                </a:lnTo>
                <a:lnTo>
                  <a:pt x="764" y="3085"/>
                </a:lnTo>
                <a:lnTo>
                  <a:pt x="815" y="3184"/>
                </a:lnTo>
                <a:lnTo>
                  <a:pt x="868" y="3281"/>
                </a:lnTo>
                <a:lnTo>
                  <a:pt x="922" y="3378"/>
                </a:lnTo>
                <a:lnTo>
                  <a:pt x="978" y="3474"/>
                </a:lnTo>
                <a:lnTo>
                  <a:pt x="1035" y="3567"/>
                </a:lnTo>
                <a:lnTo>
                  <a:pt x="1094" y="3662"/>
                </a:lnTo>
                <a:lnTo>
                  <a:pt x="1154" y="3755"/>
                </a:lnTo>
                <a:lnTo>
                  <a:pt x="1216" y="3846"/>
                </a:lnTo>
                <a:lnTo>
                  <a:pt x="1278" y="3936"/>
                </a:lnTo>
                <a:lnTo>
                  <a:pt x="1342" y="4026"/>
                </a:lnTo>
                <a:lnTo>
                  <a:pt x="1409" y="4115"/>
                </a:lnTo>
                <a:lnTo>
                  <a:pt x="1475" y="4202"/>
                </a:lnTo>
                <a:lnTo>
                  <a:pt x="1543" y="4289"/>
                </a:lnTo>
                <a:lnTo>
                  <a:pt x="1613" y="4374"/>
                </a:lnTo>
                <a:lnTo>
                  <a:pt x="1685" y="4458"/>
                </a:lnTo>
                <a:lnTo>
                  <a:pt x="1757" y="4541"/>
                </a:lnTo>
                <a:lnTo>
                  <a:pt x="1830" y="4623"/>
                </a:lnTo>
                <a:lnTo>
                  <a:pt x="1905" y="4703"/>
                </a:lnTo>
                <a:lnTo>
                  <a:pt x="1980" y="4783"/>
                </a:lnTo>
                <a:lnTo>
                  <a:pt x="2058" y="4862"/>
                </a:lnTo>
                <a:lnTo>
                  <a:pt x="2137" y="4938"/>
                </a:lnTo>
                <a:lnTo>
                  <a:pt x="2215" y="5015"/>
                </a:lnTo>
                <a:lnTo>
                  <a:pt x="2296" y="5089"/>
                </a:lnTo>
                <a:lnTo>
                  <a:pt x="2379" y="5163"/>
                </a:lnTo>
                <a:lnTo>
                  <a:pt x="2462" y="5235"/>
                </a:lnTo>
                <a:lnTo>
                  <a:pt x="2546" y="5306"/>
                </a:lnTo>
                <a:lnTo>
                  <a:pt x="2631" y="5375"/>
                </a:lnTo>
                <a:lnTo>
                  <a:pt x="2718" y="5443"/>
                </a:lnTo>
                <a:lnTo>
                  <a:pt x="2805" y="5510"/>
                </a:lnTo>
                <a:lnTo>
                  <a:pt x="2894" y="5575"/>
                </a:lnTo>
                <a:lnTo>
                  <a:pt x="2983" y="5640"/>
                </a:lnTo>
                <a:lnTo>
                  <a:pt x="3075" y="5703"/>
                </a:lnTo>
                <a:lnTo>
                  <a:pt x="3166" y="5764"/>
                </a:lnTo>
                <a:lnTo>
                  <a:pt x="3258" y="5824"/>
                </a:lnTo>
                <a:lnTo>
                  <a:pt x="3353" y="5882"/>
                </a:lnTo>
                <a:lnTo>
                  <a:pt x="3448" y="5939"/>
                </a:lnTo>
                <a:lnTo>
                  <a:pt x="4030" y="4955"/>
                </a:lnTo>
                <a:lnTo>
                  <a:pt x="4030" y="4955"/>
                </a:lnTo>
                <a:lnTo>
                  <a:pt x="3951" y="4907"/>
                </a:lnTo>
                <a:lnTo>
                  <a:pt x="3872" y="4858"/>
                </a:lnTo>
                <a:lnTo>
                  <a:pt x="3795" y="4808"/>
                </a:lnTo>
                <a:lnTo>
                  <a:pt x="3718" y="4757"/>
                </a:lnTo>
                <a:lnTo>
                  <a:pt x="3642" y="4704"/>
                </a:lnTo>
                <a:lnTo>
                  <a:pt x="3567" y="4651"/>
                </a:lnTo>
                <a:lnTo>
                  <a:pt x="3492" y="4596"/>
                </a:lnTo>
                <a:lnTo>
                  <a:pt x="3419" y="4540"/>
                </a:lnTo>
                <a:lnTo>
                  <a:pt x="3347" y="4483"/>
                </a:lnTo>
                <a:lnTo>
                  <a:pt x="3276" y="4425"/>
                </a:lnTo>
                <a:lnTo>
                  <a:pt x="3205" y="4365"/>
                </a:lnTo>
                <a:lnTo>
                  <a:pt x="3135" y="4305"/>
                </a:lnTo>
                <a:lnTo>
                  <a:pt x="3067" y="4244"/>
                </a:lnTo>
                <a:lnTo>
                  <a:pt x="2999" y="4182"/>
                </a:lnTo>
                <a:lnTo>
                  <a:pt x="2932" y="4118"/>
                </a:lnTo>
                <a:lnTo>
                  <a:pt x="2867" y="4054"/>
                </a:lnTo>
                <a:lnTo>
                  <a:pt x="2802" y="3988"/>
                </a:lnTo>
                <a:lnTo>
                  <a:pt x="2739" y="3921"/>
                </a:lnTo>
                <a:lnTo>
                  <a:pt x="2676" y="3854"/>
                </a:lnTo>
                <a:lnTo>
                  <a:pt x="2615" y="3785"/>
                </a:lnTo>
                <a:lnTo>
                  <a:pt x="2554" y="3716"/>
                </a:lnTo>
                <a:lnTo>
                  <a:pt x="2495" y="3645"/>
                </a:lnTo>
                <a:lnTo>
                  <a:pt x="2437" y="3574"/>
                </a:lnTo>
                <a:lnTo>
                  <a:pt x="2380" y="3501"/>
                </a:lnTo>
                <a:lnTo>
                  <a:pt x="2323" y="3428"/>
                </a:lnTo>
                <a:lnTo>
                  <a:pt x="2268" y="3354"/>
                </a:lnTo>
                <a:lnTo>
                  <a:pt x="2214" y="3280"/>
                </a:lnTo>
                <a:lnTo>
                  <a:pt x="2162" y="3203"/>
                </a:lnTo>
                <a:lnTo>
                  <a:pt x="2110" y="3127"/>
                </a:lnTo>
                <a:lnTo>
                  <a:pt x="2060" y="3049"/>
                </a:lnTo>
                <a:lnTo>
                  <a:pt x="2011" y="2971"/>
                </a:lnTo>
                <a:lnTo>
                  <a:pt x="1963" y="2892"/>
                </a:lnTo>
                <a:lnTo>
                  <a:pt x="1916" y="2812"/>
                </a:lnTo>
                <a:lnTo>
                  <a:pt x="1871" y="2731"/>
                </a:lnTo>
                <a:lnTo>
                  <a:pt x="1826" y="2650"/>
                </a:lnTo>
                <a:lnTo>
                  <a:pt x="1784" y="2566"/>
                </a:lnTo>
                <a:lnTo>
                  <a:pt x="1742" y="2484"/>
                </a:lnTo>
                <a:lnTo>
                  <a:pt x="1702" y="2400"/>
                </a:lnTo>
                <a:lnTo>
                  <a:pt x="1662" y="2315"/>
                </a:lnTo>
                <a:lnTo>
                  <a:pt x="1624" y="2230"/>
                </a:lnTo>
                <a:lnTo>
                  <a:pt x="1588" y="2144"/>
                </a:lnTo>
                <a:lnTo>
                  <a:pt x="1554" y="2057"/>
                </a:lnTo>
                <a:lnTo>
                  <a:pt x="1519" y="1970"/>
                </a:lnTo>
                <a:lnTo>
                  <a:pt x="1487" y="1882"/>
                </a:lnTo>
                <a:lnTo>
                  <a:pt x="1455" y="1793"/>
                </a:lnTo>
                <a:lnTo>
                  <a:pt x="1426" y="1704"/>
                </a:lnTo>
                <a:lnTo>
                  <a:pt x="1398" y="1613"/>
                </a:lnTo>
                <a:lnTo>
                  <a:pt x="1371" y="1523"/>
                </a:lnTo>
                <a:lnTo>
                  <a:pt x="1346" y="1432"/>
                </a:lnTo>
                <a:lnTo>
                  <a:pt x="1322" y="1339"/>
                </a:lnTo>
                <a:lnTo>
                  <a:pt x="1299" y="1248"/>
                </a:lnTo>
                <a:lnTo>
                  <a:pt x="1277" y="1155"/>
                </a:lnTo>
                <a:lnTo>
                  <a:pt x="1258" y="1061"/>
                </a:lnTo>
                <a:lnTo>
                  <a:pt x="1240" y="967"/>
                </a:lnTo>
                <a:lnTo>
                  <a:pt x="1224" y="873"/>
                </a:lnTo>
                <a:lnTo>
                  <a:pt x="1208" y="778"/>
                </a:lnTo>
                <a:lnTo>
                  <a:pt x="1195" y="682"/>
                </a:lnTo>
                <a:lnTo>
                  <a:pt x="1183" y="586"/>
                </a:lnTo>
                <a:lnTo>
                  <a:pt x="1172" y="489"/>
                </a:lnTo>
                <a:lnTo>
                  <a:pt x="1163" y="392"/>
                </a:lnTo>
                <a:lnTo>
                  <a:pt x="1156" y="295"/>
                </a:lnTo>
                <a:lnTo>
                  <a:pt x="1150" y="197"/>
                </a:lnTo>
                <a:lnTo>
                  <a:pt x="1146" y="99"/>
                </a:lnTo>
                <a:lnTo>
                  <a:pt x="1144" y="0"/>
                </a:lnTo>
                <a:lnTo>
                  <a:pt x="1144"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0" name="Freeform 23"/>
          <p:cNvSpPr>
            <a:spLocks/>
          </p:cNvSpPr>
          <p:nvPr/>
        </p:nvSpPr>
        <p:spPr bwMode="auto">
          <a:xfrm>
            <a:off x="7402723" y="3480400"/>
            <a:ext cx="450677" cy="664206"/>
          </a:xfrm>
          <a:custGeom>
            <a:avLst/>
            <a:gdLst>
              <a:gd name="T0" fmla="*/ 0 w 3204"/>
              <a:gd name="T1" fmla="*/ 14 h 4724"/>
              <a:gd name="T2" fmla="*/ 12 w 3204"/>
              <a:gd name="T3" fmla="*/ 295 h 4724"/>
              <a:gd name="T4" fmla="*/ 37 w 3204"/>
              <a:gd name="T5" fmla="*/ 571 h 4724"/>
              <a:gd name="T6" fmla="*/ 76 w 3204"/>
              <a:gd name="T7" fmla="*/ 844 h 4724"/>
              <a:gd name="T8" fmla="*/ 129 w 3204"/>
              <a:gd name="T9" fmla="*/ 1112 h 4724"/>
              <a:gd name="T10" fmla="*/ 192 w 3204"/>
              <a:gd name="T11" fmla="*/ 1376 h 4724"/>
              <a:gd name="T12" fmla="*/ 269 w 3204"/>
              <a:gd name="T13" fmla="*/ 1634 h 4724"/>
              <a:gd name="T14" fmla="*/ 358 w 3204"/>
              <a:gd name="T15" fmla="*/ 1887 h 4724"/>
              <a:gd name="T16" fmla="*/ 458 w 3204"/>
              <a:gd name="T17" fmla="*/ 2135 h 4724"/>
              <a:gd name="T18" fmla="*/ 569 w 3204"/>
              <a:gd name="T19" fmla="*/ 2375 h 4724"/>
              <a:gd name="T20" fmla="*/ 692 w 3204"/>
              <a:gd name="T21" fmla="*/ 2611 h 4724"/>
              <a:gd name="T22" fmla="*/ 825 w 3204"/>
              <a:gd name="T23" fmla="*/ 2839 h 4724"/>
              <a:gd name="T24" fmla="*/ 968 w 3204"/>
              <a:gd name="T25" fmla="*/ 3060 h 4724"/>
              <a:gd name="T26" fmla="*/ 1121 w 3204"/>
              <a:gd name="T27" fmla="*/ 3274 h 4724"/>
              <a:gd name="T28" fmla="*/ 1285 w 3204"/>
              <a:gd name="T29" fmla="*/ 3479 h 4724"/>
              <a:gd name="T30" fmla="*/ 1458 w 3204"/>
              <a:gd name="T31" fmla="*/ 3678 h 4724"/>
              <a:gd name="T32" fmla="*/ 1638 w 3204"/>
              <a:gd name="T33" fmla="*/ 3867 h 4724"/>
              <a:gd name="T34" fmla="*/ 1829 w 3204"/>
              <a:gd name="T35" fmla="*/ 4049 h 4724"/>
              <a:gd name="T36" fmla="*/ 2027 w 3204"/>
              <a:gd name="T37" fmla="*/ 4221 h 4724"/>
              <a:gd name="T38" fmla="*/ 2234 w 3204"/>
              <a:gd name="T39" fmla="*/ 4383 h 4724"/>
              <a:gd name="T40" fmla="*/ 2447 w 3204"/>
              <a:gd name="T41" fmla="*/ 4536 h 4724"/>
              <a:gd name="T42" fmla="*/ 2669 w 3204"/>
              <a:gd name="T43" fmla="*/ 4680 h 4724"/>
              <a:gd name="T44" fmla="*/ 3204 w 3204"/>
              <a:gd name="T45" fmla="*/ 3951 h 4724"/>
              <a:gd name="T46" fmla="*/ 3016 w 3204"/>
              <a:gd name="T47" fmla="*/ 3833 h 4724"/>
              <a:gd name="T48" fmla="*/ 2834 w 3204"/>
              <a:gd name="T49" fmla="*/ 3707 h 4724"/>
              <a:gd name="T50" fmla="*/ 2659 w 3204"/>
              <a:gd name="T51" fmla="*/ 3574 h 4724"/>
              <a:gd name="T52" fmla="*/ 2490 w 3204"/>
              <a:gd name="T53" fmla="*/ 3432 h 4724"/>
              <a:gd name="T54" fmla="*/ 2329 w 3204"/>
              <a:gd name="T55" fmla="*/ 3283 h 4724"/>
              <a:gd name="T56" fmla="*/ 2174 w 3204"/>
              <a:gd name="T57" fmla="*/ 3126 h 4724"/>
              <a:gd name="T58" fmla="*/ 2026 w 3204"/>
              <a:gd name="T59" fmla="*/ 2962 h 4724"/>
              <a:gd name="T60" fmla="*/ 1887 w 3204"/>
              <a:gd name="T61" fmla="*/ 2792 h 4724"/>
              <a:gd name="T62" fmla="*/ 1756 w 3204"/>
              <a:gd name="T63" fmla="*/ 2614 h 4724"/>
              <a:gd name="T64" fmla="*/ 1633 w 3204"/>
              <a:gd name="T65" fmla="*/ 2431 h 4724"/>
              <a:gd name="T66" fmla="*/ 1517 w 3204"/>
              <a:gd name="T67" fmla="*/ 2242 h 4724"/>
              <a:gd name="T68" fmla="*/ 1412 w 3204"/>
              <a:gd name="T69" fmla="*/ 2047 h 4724"/>
              <a:gd name="T70" fmla="*/ 1315 w 3204"/>
              <a:gd name="T71" fmla="*/ 1846 h 4724"/>
              <a:gd name="T72" fmla="*/ 1227 w 3204"/>
              <a:gd name="T73" fmla="*/ 1640 h 4724"/>
              <a:gd name="T74" fmla="*/ 1150 w 3204"/>
              <a:gd name="T75" fmla="*/ 1429 h 4724"/>
              <a:gd name="T76" fmla="*/ 1083 w 3204"/>
              <a:gd name="T77" fmla="*/ 1215 h 4724"/>
              <a:gd name="T78" fmla="*/ 1025 w 3204"/>
              <a:gd name="T79" fmla="*/ 996 h 4724"/>
              <a:gd name="T80" fmla="*/ 978 w 3204"/>
              <a:gd name="T81" fmla="*/ 772 h 4724"/>
              <a:gd name="T82" fmla="*/ 942 w 3204"/>
              <a:gd name="T83" fmla="*/ 544 h 4724"/>
              <a:gd name="T84" fmla="*/ 917 w 3204"/>
              <a:gd name="T85" fmla="*/ 313 h 4724"/>
              <a:gd name="T86" fmla="*/ 902 w 3204"/>
              <a:gd name="T87" fmla="*/ 79 h 47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204" h="4724">
                <a:moveTo>
                  <a:pt x="901" y="0"/>
                </a:moveTo>
                <a:lnTo>
                  <a:pt x="0" y="14"/>
                </a:lnTo>
                <a:lnTo>
                  <a:pt x="0" y="14"/>
                </a:lnTo>
                <a:lnTo>
                  <a:pt x="3" y="109"/>
                </a:lnTo>
                <a:lnTo>
                  <a:pt x="6" y="202"/>
                </a:lnTo>
                <a:lnTo>
                  <a:pt x="12" y="295"/>
                </a:lnTo>
                <a:lnTo>
                  <a:pt x="19" y="387"/>
                </a:lnTo>
                <a:lnTo>
                  <a:pt x="27" y="480"/>
                </a:lnTo>
                <a:lnTo>
                  <a:pt x="37" y="571"/>
                </a:lnTo>
                <a:lnTo>
                  <a:pt x="49" y="662"/>
                </a:lnTo>
                <a:lnTo>
                  <a:pt x="62" y="754"/>
                </a:lnTo>
                <a:lnTo>
                  <a:pt x="76" y="844"/>
                </a:lnTo>
                <a:lnTo>
                  <a:pt x="92" y="934"/>
                </a:lnTo>
                <a:lnTo>
                  <a:pt x="109" y="1023"/>
                </a:lnTo>
                <a:lnTo>
                  <a:pt x="129" y="1112"/>
                </a:lnTo>
                <a:lnTo>
                  <a:pt x="148" y="1201"/>
                </a:lnTo>
                <a:lnTo>
                  <a:pt x="170" y="1289"/>
                </a:lnTo>
                <a:lnTo>
                  <a:pt x="192" y="1376"/>
                </a:lnTo>
                <a:lnTo>
                  <a:pt x="216" y="1462"/>
                </a:lnTo>
                <a:lnTo>
                  <a:pt x="241" y="1548"/>
                </a:lnTo>
                <a:lnTo>
                  <a:pt x="269" y="1634"/>
                </a:lnTo>
                <a:lnTo>
                  <a:pt x="297" y="1719"/>
                </a:lnTo>
                <a:lnTo>
                  <a:pt x="327" y="1804"/>
                </a:lnTo>
                <a:lnTo>
                  <a:pt x="358" y="1887"/>
                </a:lnTo>
                <a:lnTo>
                  <a:pt x="390" y="1970"/>
                </a:lnTo>
                <a:lnTo>
                  <a:pt x="423" y="2052"/>
                </a:lnTo>
                <a:lnTo>
                  <a:pt x="458" y="2135"/>
                </a:lnTo>
                <a:lnTo>
                  <a:pt x="494" y="2216"/>
                </a:lnTo>
                <a:lnTo>
                  <a:pt x="531" y="2296"/>
                </a:lnTo>
                <a:lnTo>
                  <a:pt x="569" y="2375"/>
                </a:lnTo>
                <a:lnTo>
                  <a:pt x="609" y="2454"/>
                </a:lnTo>
                <a:lnTo>
                  <a:pt x="650" y="2533"/>
                </a:lnTo>
                <a:lnTo>
                  <a:pt x="692" y="2611"/>
                </a:lnTo>
                <a:lnTo>
                  <a:pt x="736" y="2687"/>
                </a:lnTo>
                <a:lnTo>
                  <a:pt x="779" y="2764"/>
                </a:lnTo>
                <a:lnTo>
                  <a:pt x="825" y="2839"/>
                </a:lnTo>
                <a:lnTo>
                  <a:pt x="871" y="2913"/>
                </a:lnTo>
                <a:lnTo>
                  <a:pt x="919" y="2987"/>
                </a:lnTo>
                <a:lnTo>
                  <a:pt x="968" y="3060"/>
                </a:lnTo>
                <a:lnTo>
                  <a:pt x="1019" y="3132"/>
                </a:lnTo>
                <a:lnTo>
                  <a:pt x="1070" y="3203"/>
                </a:lnTo>
                <a:lnTo>
                  <a:pt x="1121" y="3274"/>
                </a:lnTo>
                <a:lnTo>
                  <a:pt x="1175" y="3343"/>
                </a:lnTo>
                <a:lnTo>
                  <a:pt x="1230" y="3412"/>
                </a:lnTo>
                <a:lnTo>
                  <a:pt x="1285" y="3479"/>
                </a:lnTo>
                <a:lnTo>
                  <a:pt x="1342" y="3547"/>
                </a:lnTo>
                <a:lnTo>
                  <a:pt x="1399" y="3613"/>
                </a:lnTo>
                <a:lnTo>
                  <a:pt x="1458" y="3678"/>
                </a:lnTo>
                <a:lnTo>
                  <a:pt x="1517" y="3742"/>
                </a:lnTo>
                <a:lnTo>
                  <a:pt x="1578" y="3806"/>
                </a:lnTo>
                <a:lnTo>
                  <a:pt x="1638" y="3867"/>
                </a:lnTo>
                <a:lnTo>
                  <a:pt x="1701" y="3929"/>
                </a:lnTo>
                <a:lnTo>
                  <a:pt x="1765" y="3989"/>
                </a:lnTo>
                <a:lnTo>
                  <a:pt x="1829" y="4049"/>
                </a:lnTo>
                <a:lnTo>
                  <a:pt x="1894" y="4107"/>
                </a:lnTo>
                <a:lnTo>
                  <a:pt x="1960" y="4164"/>
                </a:lnTo>
                <a:lnTo>
                  <a:pt x="2027" y="4221"/>
                </a:lnTo>
                <a:lnTo>
                  <a:pt x="2095" y="4276"/>
                </a:lnTo>
                <a:lnTo>
                  <a:pt x="2164" y="4331"/>
                </a:lnTo>
                <a:lnTo>
                  <a:pt x="2234" y="4383"/>
                </a:lnTo>
                <a:lnTo>
                  <a:pt x="2305" y="4436"/>
                </a:lnTo>
                <a:lnTo>
                  <a:pt x="2376" y="4487"/>
                </a:lnTo>
                <a:lnTo>
                  <a:pt x="2447" y="4536"/>
                </a:lnTo>
                <a:lnTo>
                  <a:pt x="2520" y="4585"/>
                </a:lnTo>
                <a:lnTo>
                  <a:pt x="2595" y="4633"/>
                </a:lnTo>
                <a:lnTo>
                  <a:pt x="2669" y="4680"/>
                </a:lnTo>
                <a:lnTo>
                  <a:pt x="2745" y="4724"/>
                </a:lnTo>
                <a:lnTo>
                  <a:pt x="3204" y="3951"/>
                </a:lnTo>
                <a:lnTo>
                  <a:pt x="3204" y="3951"/>
                </a:lnTo>
                <a:lnTo>
                  <a:pt x="3140" y="3912"/>
                </a:lnTo>
                <a:lnTo>
                  <a:pt x="3077" y="3873"/>
                </a:lnTo>
                <a:lnTo>
                  <a:pt x="3016" y="3833"/>
                </a:lnTo>
                <a:lnTo>
                  <a:pt x="2954" y="3792"/>
                </a:lnTo>
                <a:lnTo>
                  <a:pt x="2894" y="3750"/>
                </a:lnTo>
                <a:lnTo>
                  <a:pt x="2834" y="3707"/>
                </a:lnTo>
                <a:lnTo>
                  <a:pt x="2775" y="3664"/>
                </a:lnTo>
                <a:lnTo>
                  <a:pt x="2717" y="3620"/>
                </a:lnTo>
                <a:lnTo>
                  <a:pt x="2659" y="3574"/>
                </a:lnTo>
                <a:lnTo>
                  <a:pt x="2601" y="3527"/>
                </a:lnTo>
                <a:lnTo>
                  <a:pt x="2546" y="3480"/>
                </a:lnTo>
                <a:lnTo>
                  <a:pt x="2490" y="3432"/>
                </a:lnTo>
                <a:lnTo>
                  <a:pt x="2435" y="3383"/>
                </a:lnTo>
                <a:lnTo>
                  <a:pt x="2381" y="3333"/>
                </a:lnTo>
                <a:lnTo>
                  <a:pt x="2329" y="3283"/>
                </a:lnTo>
                <a:lnTo>
                  <a:pt x="2276" y="3232"/>
                </a:lnTo>
                <a:lnTo>
                  <a:pt x="2224" y="3179"/>
                </a:lnTo>
                <a:lnTo>
                  <a:pt x="2174" y="3126"/>
                </a:lnTo>
                <a:lnTo>
                  <a:pt x="2123" y="3072"/>
                </a:lnTo>
                <a:lnTo>
                  <a:pt x="2074" y="3018"/>
                </a:lnTo>
                <a:lnTo>
                  <a:pt x="2026" y="2962"/>
                </a:lnTo>
                <a:lnTo>
                  <a:pt x="1980" y="2906"/>
                </a:lnTo>
                <a:lnTo>
                  <a:pt x="1933" y="2849"/>
                </a:lnTo>
                <a:lnTo>
                  <a:pt x="1887" y="2792"/>
                </a:lnTo>
                <a:lnTo>
                  <a:pt x="1843" y="2733"/>
                </a:lnTo>
                <a:lnTo>
                  <a:pt x="1798" y="2675"/>
                </a:lnTo>
                <a:lnTo>
                  <a:pt x="1756" y="2614"/>
                </a:lnTo>
                <a:lnTo>
                  <a:pt x="1714" y="2554"/>
                </a:lnTo>
                <a:lnTo>
                  <a:pt x="1673" y="2493"/>
                </a:lnTo>
                <a:lnTo>
                  <a:pt x="1633" y="2431"/>
                </a:lnTo>
                <a:lnTo>
                  <a:pt x="1593" y="2369"/>
                </a:lnTo>
                <a:lnTo>
                  <a:pt x="1555" y="2306"/>
                </a:lnTo>
                <a:lnTo>
                  <a:pt x="1517" y="2242"/>
                </a:lnTo>
                <a:lnTo>
                  <a:pt x="1482" y="2177"/>
                </a:lnTo>
                <a:lnTo>
                  <a:pt x="1447" y="2112"/>
                </a:lnTo>
                <a:lnTo>
                  <a:pt x="1412" y="2047"/>
                </a:lnTo>
                <a:lnTo>
                  <a:pt x="1378" y="1981"/>
                </a:lnTo>
                <a:lnTo>
                  <a:pt x="1346" y="1913"/>
                </a:lnTo>
                <a:lnTo>
                  <a:pt x="1315" y="1846"/>
                </a:lnTo>
                <a:lnTo>
                  <a:pt x="1285" y="1779"/>
                </a:lnTo>
                <a:lnTo>
                  <a:pt x="1256" y="1709"/>
                </a:lnTo>
                <a:lnTo>
                  <a:pt x="1227" y="1640"/>
                </a:lnTo>
                <a:lnTo>
                  <a:pt x="1201" y="1571"/>
                </a:lnTo>
                <a:lnTo>
                  <a:pt x="1175" y="1500"/>
                </a:lnTo>
                <a:lnTo>
                  <a:pt x="1150" y="1429"/>
                </a:lnTo>
                <a:lnTo>
                  <a:pt x="1127" y="1358"/>
                </a:lnTo>
                <a:lnTo>
                  <a:pt x="1104" y="1287"/>
                </a:lnTo>
                <a:lnTo>
                  <a:pt x="1083" y="1215"/>
                </a:lnTo>
                <a:lnTo>
                  <a:pt x="1062" y="1142"/>
                </a:lnTo>
                <a:lnTo>
                  <a:pt x="1043" y="1069"/>
                </a:lnTo>
                <a:lnTo>
                  <a:pt x="1025" y="996"/>
                </a:lnTo>
                <a:lnTo>
                  <a:pt x="1008" y="921"/>
                </a:lnTo>
                <a:lnTo>
                  <a:pt x="992" y="846"/>
                </a:lnTo>
                <a:lnTo>
                  <a:pt x="978" y="772"/>
                </a:lnTo>
                <a:lnTo>
                  <a:pt x="965" y="696"/>
                </a:lnTo>
                <a:lnTo>
                  <a:pt x="952" y="620"/>
                </a:lnTo>
                <a:lnTo>
                  <a:pt x="942" y="544"/>
                </a:lnTo>
                <a:lnTo>
                  <a:pt x="932" y="467"/>
                </a:lnTo>
                <a:lnTo>
                  <a:pt x="924" y="391"/>
                </a:lnTo>
                <a:lnTo>
                  <a:pt x="917" y="313"/>
                </a:lnTo>
                <a:lnTo>
                  <a:pt x="910" y="235"/>
                </a:lnTo>
                <a:lnTo>
                  <a:pt x="906" y="158"/>
                </a:lnTo>
                <a:lnTo>
                  <a:pt x="902" y="79"/>
                </a:lnTo>
                <a:lnTo>
                  <a:pt x="901" y="0"/>
                </a:lnTo>
                <a:lnTo>
                  <a:pt x="901"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1" name="Freeform 24"/>
          <p:cNvSpPr>
            <a:spLocks/>
          </p:cNvSpPr>
          <p:nvPr/>
        </p:nvSpPr>
        <p:spPr bwMode="auto">
          <a:xfrm>
            <a:off x="7402723" y="2794546"/>
            <a:ext cx="446741" cy="665191"/>
          </a:xfrm>
          <a:custGeom>
            <a:avLst/>
            <a:gdLst>
              <a:gd name="T0" fmla="*/ 2712 w 3174"/>
              <a:gd name="T1" fmla="*/ 0 h 4733"/>
              <a:gd name="T2" fmla="*/ 2491 w 3174"/>
              <a:gd name="T3" fmla="*/ 140 h 4733"/>
              <a:gd name="T4" fmla="*/ 2275 w 3174"/>
              <a:gd name="T5" fmla="*/ 291 h 4733"/>
              <a:gd name="T6" fmla="*/ 2067 w 3174"/>
              <a:gd name="T7" fmla="*/ 452 h 4733"/>
              <a:gd name="T8" fmla="*/ 1868 w 3174"/>
              <a:gd name="T9" fmla="*/ 622 h 4733"/>
              <a:gd name="T10" fmla="*/ 1676 w 3174"/>
              <a:gd name="T11" fmla="*/ 800 h 4733"/>
              <a:gd name="T12" fmla="*/ 1493 w 3174"/>
              <a:gd name="T13" fmla="*/ 988 h 4733"/>
              <a:gd name="T14" fmla="*/ 1320 w 3174"/>
              <a:gd name="T15" fmla="*/ 1185 h 4733"/>
              <a:gd name="T16" fmla="*/ 1156 w 3174"/>
              <a:gd name="T17" fmla="*/ 1388 h 4733"/>
              <a:gd name="T18" fmla="*/ 1000 w 3174"/>
              <a:gd name="T19" fmla="*/ 1600 h 4733"/>
              <a:gd name="T20" fmla="*/ 854 w 3174"/>
              <a:gd name="T21" fmla="*/ 1819 h 4733"/>
              <a:gd name="T22" fmla="*/ 720 w 3174"/>
              <a:gd name="T23" fmla="*/ 2045 h 4733"/>
              <a:gd name="T24" fmla="*/ 595 w 3174"/>
              <a:gd name="T25" fmla="*/ 2278 h 4733"/>
              <a:gd name="T26" fmla="*/ 481 w 3174"/>
              <a:gd name="T27" fmla="*/ 2518 h 4733"/>
              <a:gd name="T28" fmla="*/ 378 w 3174"/>
              <a:gd name="T29" fmla="*/ 2763 h 4733"/>
              <a:gd name="T30" fmla="*/ 287 w 3174"/>
              <a:gd name="T31" fmla="*/ 3016 h 4733"/>
              <a:gd name="T32" fmla="*/ 208 w 3174"/>
              <a:gd name="T33" fmla="*/ 3271 h 4733"/>
              <a:gd name="T34" fmla="*/ 141 w 3174"/>
              <a:gd name="T35" fmla="*/ 3534 h 4733"/>
              <a:gd name="T36" fmla="*/ 87 w 3174"/>
              <a:gd name="T37" fmla="*/ 3800 h 4733"/>
              <a:gd name="T38" fmla="*/ 45 w 3174"/>
              <a:gd name="T39" fmla="*/ 4071 h 4733"/>
              <a:gd name="T40" fmla="*/ 17 w 3174"/>
              <a:gd name="T41" fmla="*/ 4346 h 4733"/>
              <a:gd name="T42" fmla="*/ 2 w 3174"/>
              <a:gd name="T43" fmla="*/ 4625 h 4733"/>
              <a:gd name="T44" fmla="*/ 900 w 3174"/>
              <a:gd name="T45" fmla="*/ 4733 h 4733"/>
              <a:gd name="T46" fmla="*/ 909 w 3174"/>
              <a:gd name="T47" fmla="*/ 4498 h 4733"/>
              <a:gd name="T48" fmla="*/ 928 w 3174"/>
              <a:gd name="T49" fmla="*/ 4266 h 4733"/>
              <a:gd name="T50" fmla="*/ 960 w 3174"/>
              <a:gd name="T51" fmla="*/ 4037 h 4733"/>
              <a:gd name="T52" fmla="*/ 1002 w 3174"/>
              <a:gd name="T53" fmla="*/ 3812 h 4733"/>
              <a:gd name="T54" fmla="*/ 1055 w 3174"/>
              <a:gd name="T55" fmla="*/ 3591 h 4733"/>
              <a:gd name="T56" fmla="*/ 1118 w 3174"/>
              <a:gd name="T57" fmla="*/ 3374 h 4733"/>
              <a:gd name="T58" fmla="*/ 1191 w 3174"/>
              <a:gd name="T59" fmla="*/ 3162 h 4733"/>
              <a:gd name="T60" fmla="*/ 1273 w 3174"/>
              <a:gd name="T61" fmla="*/ 2954 h 4733"/>
              <a:gd name="T62" fmla="*/ 1366 w 3174"/>
              <a:gd name="T63" fmla="*/ 2752 h 4733"/>
              <a:gd name="T64" fmla="*/ 1467 w 3174"/>
              <a:gd name="T65" fmla="*/ 2554 h 4733"/>
              <a:gd name="T66" fmla="*/ 1577 w 3174"/>
              <a:gd name="T67" fmla="*/ 2363 h 4733"/>
              <a:gd name="T68" fmla="*/ 1697 w 3174"/>
              <a:gd name="T69" fmla="*/ 2177 h 4733"/>
              <a:gd name="T70" fmla="*/ 1823 w 3174"/>
              <a:gd name="T71" fmla="*/ 1996 h 4733"/>
              <a:gd name="T72" fmla="*/ 1959 w 3174"/>
              <a:gd name="T73" fmla="*/ 1823 h 4733"/>
              <a:gd name="T74" fmla="*/ 2103 w 3174"/>
              <a:gd name="T75" fmla="*/ 1656 h 4733"/>
              <a:gd name="T76" fmla="*/ 2253 w 3174"/>
              <a:gd name="T77" fmla="*/ 1496 h 4733"/>
              <a:gd name="T78" fmla="*/ 2412 w 3174"/>
              <a:gd name="T79" fmla="*/ 1343 h 4733"/>
              <a:gd name="T80" fmla="*/ 2576 w 3174"/>
              <a:gd name="T81" fmla="*/ 1198 h 4733"/>
              <a:gd name="T82" fmla="*/ 2749 w 3174"/>
              <a:gd name="T83" fmla="*/ 1061 h 4733"/>
              <a:gd name="T84" fmla="*/ 2927 w 3174"/>
              <a:gd name="T85" fmla="*/ 931 h 4733"/>
              <a:gd name="T86" fmla="*/ 3112 w 3174"/>
              <a:gd name="T87" fmla="*/ 810 h 47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174" h="4733">
                <a:moveTo>
                  <a:pt x="3174" y="773"/>
                </a:moveTo>
                <a:lnTo>
                  <a:pt x="2712" y="0"/>
                </a:lnTo>
                <a:lnTo>
                  <a:pt x="2712" y="0"/>
                </a:lnTo>
                <a:lnTo>
                  <a:pt x="2638" y="46"/>
                </a:lnTo>
                <a:lnTo>
                  <a:pt x="2564" y="92"/>
                </a:lnTo>
                <a:lnTo>
                  <a:pt x="2491" y="140"/>
                </a:lnTo>
                <a:lnTo>
                  <a:pt x="2418" y="189"/>
                </a:lnTo>
                <a:lnTo>
                  <a:pt x="2346" y="240"/>
                </a:lnTo>
                <a:lnTo>
                  <a:pt x="2275" y="291"/>
                </a:lnTo>
                <a:lnTo>
                  <a:pt x="2205" y="344"/>
                </a:lnTo>
                <a:lnTo>
                  <a:pt x="2136" y="397"/>
                </a:lnTo>
                <a:lnTo>
                  <a:pt x="2067" y="452"/>
                </a:lnTo>
                <a:lnTo>
                  <a:pt x="2000" y="508"/>
                </a:lnTo>
                <a:lnTo>
                  <a:pt x="1934" y="564"/>
                </a:lnTo>
                <a:lnTo>
                  <a:pt x="1868" y="622"/>
                </a:lnTo>
                <a:lnTo>
                  <a:pt x="1803" y="680"/>
                </a:lnTo>
                <a:lnTo>
                  <a:pt x="1740" y="740"/>
                </a:lnTo>
                <a:lnTo>
                  <a:pt x="1676" y="800"/>
                </a:lnTo>
                <a:lnTo>
                  <a:pt x="1614" y="862"/>
                </a:lnTo>
                <a:lnTo>
                  <a:pt x="1554" y="924"/>
                </a:lnTo>
                <a:lnTo>
                  <a:pt x="1493" y="988"/>
                </a:lnTo>
                <a:lnTo>
                  <a:pt x="1435" y="1052"/>
                </a:lnTo>
                <a:lnTo>
                  <a:pt x="1377" y="1119"/>
                </a:lnTo>
                <a:lnTo>
                  <a:pt x="1320" y="1185"/>
                </a:lnTo>
                <a:lnTo>
                  <a:pt x="1264" y="1251"/>
                </a:lnTo>
                <a:lnTo>
                  <a:pt x="1209" y="1319"/>
                </a:lnTo>
                <a:lnTo>
                  <a:pt x="1156" y="1388"/>
                </a:lnTo>
                <a:lnTo>
                  <a:pt x="1102" y="1459"/>
                </a:lnTo>
                <a:lnTo>
                  <a:pt x="1051" y="1528"/>
                </a:lnTo>
                <a:lnTo>
                  <a:pt x="1000" y="1600"/>
                </a:lnTo>
                <a:lnTo>
                  <a:pt x="950" y="1672"/>
                </a:lnTo>
                <a:lnTo>
                  <a:pt x="902" y="1745"/>
                </a:lnTo>
                <a:lnTo>
                  <a:pt x="854" y="1819"/>
                </a:lnTo>
                <a:lnTo>
                  <a:pt x="809" y="1894"/>
                </a:lnTo>
                <a:lnTo>
                  <a:pt x="763" y="1970"/>
                </a:lnTo>
                <a:lnTo>
                  <a:pt x="720" y="2045"/>
                </a:lnTo>
                <a:lnTo>
                  <a:pt x="676" y="2123"/>
                </a:lnTo>
                <a:lnTo>
                  <a:pt x="635" y="2201"/>
                </a:lnTo>
                <a:lnTo>
                  <a:pt x="595" y="2278"/>
                </a:lnTo>
                <a:lnTo>
                  <a:pt x="555" y="2358"/>
                </a:lnTo>
                <a:lnTo>
                  <a:pt x="518" y="2438"/>
                </a:lnTo>
                <a:lnTo>
                  <a:pt x="481" y="2518"/>
                </a:lnTo>
                <a:lnTo>
                  <a:pt x="446" y="2599"/>
                </a:lnTo>
                <a:lnTo>
                  <a:pt x="412" y="2681"/>
                </a:lnTo>
                <a:lnTo>
                  <a:pt x="378" y="2763"/>
                </a:lnTo>
                <a:lnTo>
                  <a:pt x="346" y="2847"/>
                </a:lnTo>
                <a:lnTo>
                  <a:pt x="317" y="2931"/>
                </a:lnTo>
                <a:lnTo>
                  <a:pt x="287" y="3016"/>
                </a:lnTo>
                <a:lnTo>
                  <a:pt x="260" y="3100"/>
                </a:lnTo>
                <a:lnTo>
                  <a:pt x="234" y="3186"/>
                </a:lnTo>
                <a:lnTo>
                  <a:pt x="208" y="3271"/>
                </a:lnTo>
                <a:lnTo>
                  <a:pt x="184" y="3358"/>
                </a:lnTo>
                <a:lnTo>
                  <a:pt x="163" y="3446"/>
                </a:lnTo>
                <a:lnTo>
                  <a:pt x="141" y="3534"/>
                </a:lnTo>
                <a:lnTo>
                  <a:pt x="122" y="3622"/>
                </a:lnTo>
                <a:lnTo>
                  <a:pt x="103" y="3711"/>
                </a:lnTo>
                <a:lnTo>
                  <a:pt x="87" y="3800"/>
                </a:lnTo>
                <a:lnTo>
                  <a:pt x="71" y="3890"/>
                </a:lnTo>
                <a:lnTo>
                  <a:pt x="58" y="3980"/>
                </a:lnTo>
                <a:lnTo>
                  <a:pt x="45" y="4071"/>
                </a:lnTo>
                <a:lnTo>
                  <a:pt x="34" y="4163"/>
                </a:lnTo>
                <a:lnTo>
                  <a:pt x="25" y="4254"/>
                </a:lnTo>
                <a:lnTo>
                  <a:pt x="17" y="4346"/>
                </a:lnTo>
                <a:lnTo>
                  <a:pt x="10" y="4439"/>
                </a:lnTo>
                <a:lnTo>
                  <a:pt x="5" y="4532"/>
                </a:lnTo>
                <a:lnTo>
                  <a:pt x="2" y="4625"/>
                </a:lnTo>
                <a:lnTo>
                  <a:pt x="0" y="4720"/>
                </a:lnTo>
                <a:lnTo>
                  <a:pt x="900" y="4733"/>
                </a:lnTo>
                <a:lnTo>
                  <a:pt x="900" y="4733"/>
                </a:lnTo>
                <a:lnTo>
                  <a:pt x="901" y="4655"/>
                </a:lnTo>
                <a:lnTo>
                  <a:pt x="905" y="4576"/>
                </a:lnTo>
                <a:lnTo>
                  <a:pt x="909" y="4498"/>
                </a:lnTo>
                <a:lnTo>
                  <a:pt x="914" y="4421"/>
                </a:lnTo>
                <a:lnTo>
                  <a:pt x="921" y="4343"/>
                </a:lnTo>
                <a:lnTo>
                  <a:pt x="928" y="4266"/>
                </a:lnTo>
                <a:lnTo>
                  <a:pt x="938" y="4190"/>
                </a:lnTo>
                <a:lnTo>
                  <a:pt x="948" y="4114"/>
                </a:lnTo>
                <a:lnTo>
                  <a:pt x="960" y="4037"/>
                </a:lnTo>
                <a:lnTo>
                  <a:pt x="973" y="3962"/>
                </a:lnTo>
                <a:lnTo>
                  <a:pt x="987" y="3888"/>
                </a:lnTo>
                <a:lnTo>
                  <a:pt x="1002" y="3812"/>
                </a:lnTo>
                <a:lnTo>
                  <a:pt x="1019" y="3738"/>
                </a:lnTo>
                <a:lnTo>
                  <a:pt x="1036" y="3665"/>
                </a:lnTo>
                <a:lnTo>
                  <a:pt x="1055" y="3591"/>
                </a:lnTo>
                <a:lnTo>
                  <a:pt x="1075" y="3519"/>
                </a:lnTo>
                <a:lnTo>
                  <a:pt x="1095" y="3446"/>
                </a:lnTo>
                <a:lnTo>
                  <a:pt x="1118" y="3374"/>
                </a:lnTo>
                <a:lnTo>
                  <a:pt x="1141" y="3303"/>
                </a:lnTo>
                <a:lnTo>
                  <a:pt x="1165" y="3232"/>
                </a:lnTo>
                <a:lnTo>
                  <a:pt x="1191" y="3162"/>
                </a:lnTo>
                <a:lnTo>
                  <a:pt x="1217" y="3092"/>
                </a:lnTo>
                <a:lnTo>
                  <a:pt x="1245" y="3023"/>
                </a:lnTo>
                <a:lnTo>
                  <a:pt x="1273" y="2954"/>
                </a:lnTo>
                <a:lnTo>
                  <a:pt x="1303" y="2887"/>
                </a:lnTo>
                <a:lnTo>
                  <a:pt x="1334" y="2818"/>
                </a:lnTo>
                <a:lnTo>
                  <a:pt x="1366" y="2752"/>
                </a:lnTo>
                <a:lnTo>
                  <a:pt x="1399" y="2686"/>
                </a:lnTo>
                <a:lnTo>
                  <a:pt x="1432" y="2619"/>
                </a:lnTo>
                <a:lnTo>
                  <a:pt x="1467" y="2554"/>
                </a:lnTo>
                <a:lnTo>
                  <a:pt x="1503" y="2489"/>
                </a:lnTo>
                <a:lnTo>
                  <a:pt x="1539" y="2425"/>
                </a:lnTo>
                <a:lnTo>
                  <a:pt x="1577" y="2363"/>
                </a:lnTo>
                <a:lnTo>
                  <a:pt x="1615" y="2300"/>
                </a:lnTo>
                <a:lnTo>
                  <a:pt x="1655" y="2238"/>
                </a:lnTo>
                <a:lnTo>
                  <a:pt x="1697" y="2177"/>
                </a:lnTo>
                <a:lnTo>
                  <a:pt x="1738" y="2116"/>
                </a:lnTo>
                <a:lnTo>
                  <a:pt x="1780" y="2056"/>
                </a:lnTo>
                <a:lnTo>
                  <a:pt x="1823" y="1996"/>
                </a:lnTo>
                <a:lnTo>
                  <a:pt x="1868" y="1938"/>
                </a:lnTo>
                <a:lnTo>
                  <a:pt x="1913" y="1880"/>
                </a:lnTo>
                <a:lnTo>
                  <a:pt x="1959" y="1823"/>
                </a:lnTo>
                <a:lnTo>
                  <a:pt x="2006" y="1767"/>
                </a:lnTo>
                <a:lnTo>
                  <a:pt x="2054" y="1711"/>
                </a:lnTo>
                <a:lnTo>
                  <a:pt x="2103" y="1656"/>
                </a:lnTo>
                <a:lnTo>
                  <a:pt x="2152" y="1602"/>
                </a:lnTo>
                <a:lnTo>
                  <a:pt x="2202" y="1549"/>
                </a:lnTo>
                <a:lnTo>
                  <a:pt x="2253" y="1496"/>
                </a:lnTo>
                <a:lnTo>
                  <a:pt x="2305" y="1445"/>
                </a:lnTo>
                <a:lnTo>
                  <a:pt x="2358" y="1394"/>
                </a:lnTo>
                <a:lnTo>
                  <a:pt x="2412" y="1343"/>
                </a:lnTo>
                <a:lnTo>
                  <a:pt x="2466" y="1294"/>
                </a:lnTo>
                <a:lnTo>
                  <a:pt x="2520" y="1246"/>
                </a:lnTo>
                <a:lnTo>
                  <a:pt x="2576" y="1198"/>
                </a:lnTo>
                <a:lnTo>
                  <a:pt x="2633" y="1152"/>
                </a:lnTo>
                <a:lnTo>
                  <a:pt x="2690" y="1106"/>
                </a:lnTo>
                <a:lnTo>
                  <a:pt x="2749" y="1061"/>
                </a:lnTo>
                <a:lnTo>
                  <a:pt x="2807" y="1017"/>
                </a:lnTo>
                <a:lnTo>
                  <a:pt x="2867" y="974"/>
                </a:lnTo>
                <a:lnTo>
                  <a:pt x="2927" y="931"/>
                </a:lnTo>
                <a:lnTo>
                  <a:pt x="2988" y="890"/>
                </a:lnTo>
                <a:lnTo>
                  <a:pt x="3049" y="850"/>
                </a:lnTo>
                <a:lnTo>
                  <a:pt x="3112" y="810"/>
                </a:lnTo>
                <a:lnTo>
                  <a:pt x="3174" y="773"/>
                </a:lnTo>
                <a:lnTo>
                  <a:pt x="3174" y="773"/>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2" name="Freeform 25"/>
          <p:cNvSpPr>
            <a:spLocks/>
          </p:cNvSpPr>
          <p:nvPr/>
        </p:nvSpPr>
        <p:spPr bwMode="auto">
          <a:xfrm>
            <a:off x="7810103" y="4044238"/>
            <a:ext cx="758672" cy="208610"/>
          </a:xfrm>
          <a:custGeom>
            <a:avLst/>
            <a:gdLst>
              <a:gd name="T0" fmla="*/ 2613 w 5399"/>
              <a:gd name="T1" fmla="*/ 588 h 1487"/>
              <a:gd name="T2" fmla="*/ 2385 w 5399"/>
              <a:gd name="T3" fmla="*/ 579 h 1487"/>
              <a:gd name="T4" fmla="*/ 2160 w 5399"/>
              <a:gd name="T5" fmla="*/ 558 h 1487"/>
              <a:gd name="T6" fmla="*/ 1939 w 5399"/>
              <a:gd name="T7" fmla="*/ 529 h 1487"/>
              <a:gd name="T8" fmla="*/ 1721 w 5399"/>
              <a:gd name="T9" fmla="*/ 488 h 1487"/>
              <a:gd name="T10" fmla="*/ 1506 w 5399"/>
              <a:gd name="T11" fmla="*/ 437 h 1487"/>
              <a:gd name="T12" fmla="*/ 1295 w 5399"/>
              <a:gd name="T13" fmla="*/ 377 h 1487"/>
              <a:gd name="T14" fmla="*/ 1088 w 5399"/>
              <a:gd name="T15" fmla="*/ 307 h 1487"/>
              <a:gd name="T16" fmla="*/ 886 w 5399"/>
              <a:gd name="T17" fmla="*/ 228 h 1487"/>
              <a:gd name="T18" fmla="*/ 689 w 5399"/>
              <a:gd name="T19" fmla="*/ 141 h 1487"/>
              <a:gd name="T20" fmla="*/ 497 w 5399"/>
              <a:gd name="T21" fmla="*/ 45 h 1487"/>
              <a:gd name="T22" fmla="*/ 0 w 5399"/>
              <a:gd name="T23" fmla="*/ 799 h 1487"/>
              <a:gd name="T24" fmla="*/ 227 w 5399"/>
              <a:gd name="T25" fmla="*/ 917 h 1487"/>
              <a:gd name="T26" fmla="*/ 461 w 5399"/>
              <a:gd name="T27" fmla="*/ 1025 h 1487"/>
              <a:gd name="T28" fmla="*/ 699 w 5399"/>
              <a:gd name="T29" fmla="*/ 1123 h 1487"/>
              <a:gd name="T30" fmla="*/ 945 w 5399"/>
              <a:gd name="T31" fmla="*/ 1210 h 1487"/>
              <a:gd name="T32" fmla="*/ 1193 w 5399"/>
              <a:gd name="T33" fmla="*/ 1285 h 1487"/>
              <a:gd name="T34" fmla="*/ 1448 w 5399"/>
              <a:gd name="T35" fmla="*/ 1349 h 1487"/>
              <a:gd name="T36" fmla="*/ 1707 w 5399"/>
              <a:gd name="T37" fmla="*/ 1402 h 1487"/>
              <a:gd name="T38" fmla="*/ 1969 w 5399"/>
              <a:gd name="T39" fmla="*/ 1442 h 1487"/>
              <a:gd name="T40" fmla="*/ 2237 w 5399"/>
              <a:gd name="T41" fmla="*/ 1470 h 1487"/>
              <a:gd name="T42" fmla="*/ 2507 w 5399"/>
              <a:gd name="T43" fmla="*/ 1485 h 1487"/>
              <a:gd name="T44" fmla="*/ 2690 w 5399"/>
              <a:gd name="T45" fmla="*/ 1487 h 1487"/>
              <a:gd name="T46" fmla="*/ 2963 w 5399"/>
              <a:gd name="T47" fmla="*/ 1482 h 1487"/>
              <a:gd name="T48" fmla="*/ 3235 w 5399"/>
              <a:gd name="T49" fmla="*/ 1461 h 1487"/>
              <a:gd name="T50" fmla="*/ 3503 w 5399"/>
              <a:gd name="T51" fmla="*/ 1429 h 1487"/>
              <a:gd name="T52" fmla="*/ 3767 w 5399"/>
              <a:gd name="T53" fmla="*/ 1384 h 1487"/>
              <a:gd name="T54" fmla="*/ 4026 w 5399"/>
              <a:gd name="T55" fmla="*/ 1327 h 1487"/>
              <a:gd name="T56" fmla="*/ 4280 w 5399"/>
              <a:gd name="T57" fmla="*/ 1258 h 1487"/>
              <a:gd name="T58" fmla="*/ 4530 w 5399"/>
              <a:gd name="T59" fmla="*/ 1177 h 1487"/>
              <a:gd name="T60" fmla="*/ 4775 w 5399"/>
              <a:gd name="T61" fmla="*/ 1086 h 1487"/>
              <a:gd name="T62" fmla="*/ 5013 w 5399"/>
              <a:gd name="T63" fmla="*/ 982 h 1487"/>
              <a:gd name="T64" fmla="*/ 5246 w 5399"/>
              <a:gd name="T65" fmla="*/ 869 h 1487"/>
              <a:gd name="T66" fmla="*/ 4961 w 5399"/>
              <a:gd name="T67" fmla="*/ 0 h 1487"/>
              <a:gd name="T68" fmla="*/ 4834 w 5399"/>
              <a:gd name="T69" fmla="*/ 69 h 1487"/>
              <a:gd name="T70" fmla="*/ 4638 w 5399"/>
              <a:gd name="T71" fmla="*/ 163 h 1487"/>
              <a:gd name="T72" fmla="*/ 4438 w 5399"/>
              <a:gd name="T73" fmla="*/ 250 h 1487"/>
              <a:gd name="T74" fmla="*/ 4232 w 5399"/>
              <a:gd name="T75" fmla="*/ 328 h 1487"/>
              <a:gd name="T76" fmla="*/ 4024 w 5399"/>
              <a:gd name="T77" fmla="*/ 395 h 1487"/>
              <a:gd name="T78" fmla="*/ 3810 w 5399"/>
              <a:gd name="T79" fmla="*/ 453 h 1487"/>
              <a:gd name="T80" fmla="*/ 3592 w 5399"/>
              <a:gd name="T81" fmla="*/ 501 h 1487"/>
              <a:gd name="T82" fmla="*/ 3372 w 5399"/>
              <a:gd name="T83" fmla="*/ 539 h 1487"/>
              <a:gd name="T84" fmla="*/ 3147 w 5399"/>
              <a:gd name="T85" fmla="*/ 566 h 1487"/>
              <a:gd name="T86" fmla="*/ 2920 w 5399"/>
              <a:gd name="T87" fmla="*/ 582 h 1487"/>
              <a:gd name="T88" fmla="*/ 2690 w 5399"/>
              <a:gd name="T89" fmla="*/ 588 h 14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5399" h="1487">
                <a:moveTo>
                  <a:pt x="2690" y="588"/>
                </a:moveTo>
                <a:lnTo>
                  <a:pt x="2690" y="588"/>
                </a:lnTo>
                <a:lnTo>
                  <a:pt x="2613" y="588"/>
                </a:lnTo>
                <a:lnTo>
                  <a:pt x="2537" y="586"/>
                </a:lnTo>
                <a:lnTo>
                  <a:pt x="2460" y="582"/>
                </a:lnTo>
                <a:lnTo>
                  <a:pt x="2385" y="579"/>
                </a:lnTo>
                <a:lnTo>
                  <a:pt x="2310" y="573"/>
                </a:lnTo>
                <a:lnTo>
                  <a:pt x="2234" y="566"/>
                </a:lnTo>
                <a:lnTo>
                  <a:pt x="2160" y="558"/>
                </a:lnTo>
                <a:lnTo>
                  <a:pt x="2086" y="549"/>
                </a:lnTo>
                <a:lnTo>
                  <a:pt x="2012" y="540"/>
                </a:lnTo>
                <a:lnTo>
                  <a:pt x="1939" y="529"/>
                </a:lnTo>
                <a:lnTo>
                  <a:pt x="1866" y="516"/>
                </a:lnTo>
                <a:lnTo>
                  <a:pt x="1793" y="502"/>
                </a:lnTo>
                <a:lnTo>
                  <a:pt x="1721" y="488"/>
                </a:lnTo>
                <a:lnTo>
                  <a:pt x="1649" y="472"/>
                </a:lnTo>
                <a:lnTo>
                  <a:pt x="1577" y="456"/>
                </a:lnTo>
                <a:lnTo>
                  <a:pt x="1506" y="437"/>
                </a:lnTo>
                <a:lnTo>
                  <a:pt x="1435" y="418"/>
                </a:lnTo>
                <a:lnTo>
                  <a:pt x="1365" y="399"/>
                </a:lnTo>
                <a:lnTo>
                  <a:pt x="1295" y="377"/>
                </a:lnTo>
                <a:lnTo>
                  <a:pt x="1225" y="355"/>
                </a:lnTo>
                <a:lnTo>
                  <a:pt x="1157" y="331"/>
                </a:lnTo>
                <a:lnTo>
                  <a:pt x="1088" y="307"/>
                </a:lnTo>
                <a:lnTo>
                  <a:pt x="1021" y="282"/>
                </a:lnTo>
                <a:lnTo>
                  <a:pt x="954" y="256"/>
                </a:lnTo>
                <a:lnTo>
                  <a:pt x="886" y="228"/>
                </a:lnTo>
                <a:lnTo>
                  <a:pt x="820" y="200"/>
                </a:lnTo>
                <a:lnTo>
                  <a:pt x="755" y="171"/>
                </a:lnTo>
                <a:lnTo>
                  <a:pt x="689" y="141"/>
                </a:lnTo>
                <a:lnTo>
                  <a:pt x="625" y="110"/>
                </a:lnTo>
                <a:lnTo>
                  <a:pt x="560" y="78"/>
                </a:lnTo>
                <a:lnTo>
                  <a:pt x="497" y="45"/>
                </a:lnTo>
                <a:lnTo>
                  <a:pt x="435" y="10"/>
                </a:lnTo>
                <a:lnTo>
                  <a:pt x="0" y="799"/>
                </a:lnTo>
                <a:lnTo>
                  <a:pt x="0" y="799"/>
                </a:lnTo>
                <a:lnTo>
                  <a:pt x="75" y="839"/>
                </a:lnTo>
                <a:lnTo>
                  <a:pt x="150" y="879"/>
                </a:lnTo>
                <a:lnTo>
                  <a:pt x="227" y="917"/>
                </a:lnTo>
                <a:lnTo>
                  <a:pt x="304" y="954"/>
                </a:lnTo>
                <a:lnTo>
                  <a:pt x="382" y="991"/>
                </a:lnTo>
                <a:lnTo>
                  <a:pt x="461" y="1025"/>
                </a:lnTo>
                <a:lnTo>
                  <a:pt x="540" y="1059"/>
                </a:lnTo>
                <a:lnTo>
                  <a:pt x="619" y="1091"/>
                </a:lnTo>
                <a:lnTo>
                  <a:pt x="699" y="1123"/>
                </a:lnTo>
                <a:lnTo>
                  <a:pt x="780" y="1153"/>
                </a:lnTo>
                <a:lnTo>
                  <a:pt x="863" y="1183"/>
                </a:lnTo>
                <a:lnTo>
                  <a:pt x="945" y="1210"/>
                </a:lnTo>
                <a:lnTo>
                  <a:pt x="1027" y="1236"/>
                </a:lnTo>
                <a:lnTo>
                  <a:pt x="1110" y="1261"/>
                </a:lnTo>
                <a:lnTo>
                  <a:pt x="1193" y="1285"/>
                </a:lnTo>
                <a:lnTo>
                  <a:pt x="1278" y="1308"/>
                </a:lnTo>
                <a:lnTo>
                  <a:pt x="1362" y="1330"/>
                </a:lnTo>
                <a:lnTo>
                  <a:pt x="1448" y="1349"/>
                </a:lnTo>
                <a:lnTo>
                  <a:pt x="1534" y="1369"/>
                </a:lnTo>
                <a:lnTo>
                  <a:pt x="1620" y="1386"/>
                </a:lnTo>
                <a:lnTo>
                  <a:pt x="1707" y="1402"/>
                </a:lnTo>
                <a:lnTo>
                  <a:pt x="1794" y="1417"/>
                </a:lnTo>
                <a:lnTo>
                  <a:pt x="1882" y="1430"/>
                </a:lnTo>
                <a:lnTo>
                  <a:pt x="1969" y="1442"/>
                </a:lnTo>
                <a:lnTo>
                  <a:pt x="2058" y="1453"/>
                </a:lnTo>
                <a:lnTo>
                  <a:pt x="2148" y="1462"/>
                </a:lnTo>
                <a:lnTo>
                  <a:pt x="2237" y="1470"/>
                </a:lnTo>
                <a:lnTo>
                  <a:pt x="2327" y="1476"/>
                </a:lnTo>
                <a:lnTo>
                  <a:pt x="2417" y="1482"/>
                </a:lnTo>
                <a:lnTo>
                  <a:pt x="2507" y="1485"/>
                </a:lnTo>
                <a:lnTo>
                  <a:pt x="2598" y="1487"/>
                </a:lnTo>
                <a:lnTo>
                  <a:pt x="2690" y="1487"/>
                </a:lnTo>
                <a:lnTo>
                  <a:pt x="2690" y="1487"/>
                </a:lnTo>
                <a:lnTo>
                  <a:pt x="2781" y="1487"/>
                </a:lnTo>
                <a:lnTo>
                  <a:pt x="2872" y="1485"/>
                </a:lnTo>
                <a:lnTo>
                  <a:pt x="2963" y="1482"/>
                </a:lnTo>
                <a:lnTo>
                  <a:pt x="3055" y="1476"/>
                </a:lnTo>
                <a:lnTo>
                  <a:pt x="3145" y="1469"/>
                </a:lnTo>
                <a:lnTo>
                  <a:pt x="3235" y="1461"/>
                </a:lnTo>
                <a:lnTo>
                  <a:pt x="3325" y="1452"/>
                </a:lnTo>
                <a:lnTo>
                  <a:pt x="3414" y="1442"/>
                </a:lnTo>
                <a:lnTo>
                  <a:pt x="3503" y="1429"/>
                </a:lnTo>
                <a:lnTo>
                  <a:pt x="3591" y="1416"/>
                </a:lnTo>
                <a:lnTo>
                  <a:pt x="3679" y="1401"/>
                </a:lnTo>
                <a:lnTo>
                  <a:pt x="3767" y="1384"/>
                </a:lnTo>
                <a:lnTo>
                  <a:pt x="3854" y="1366"/>
                </a:lnTo>
                <a:lnTo>
                  <a:pt x="3940" y="1347"/>
                </a:lnTo>
                <a:lnTo>
                  <a:pt x="4026" y="1327"/>
                </a:lnTo>
                <a:lnTo>
                  <a:pt x="4112" y="1305"/>
                </a:lnTo>
                <a:lnTo>
                  <a:pt x="4196" y="1282"/>
                </a:lnTo>
                <a:lnTo>
                  <a:pt x="4280" y="1258"/>
                </a:lnTo>
                <a:lnTo>
                  <a:pt x="4365" y="1232"/>
                </a:lnTo>
                <a:lnTo>
                  <a:pt x="4448" y="1206"/>
                </a:lnTo>
                <a:lnTo>
                  <a:pt x="4530" y="1177"/>
                </a:lnTo>
                <a:lnTo>
                  <a:pt x="4612" y="1147"/>
                </a:lnTo>
                <a:lnTo>
                  <a:pt x="4694" y="1116"/>
                </a:lnTo>
                <a:lnTo>
                  <a:pt x="4775" y="1086"/>
                </a:lnTo>
                <a:lnTo>
                  <a:pt x="4854" y="1053"/>
                </a:lnTo>
                <a:lnTo>
                  <a:pt x="4934" y="1018"/>
                </a:lnTo>
                <a:lnTo>
                  <a:pt x="5013" y="982"/>
                </a:lnTo>
                <a:lnTo>
                  <a:pt x="5092" y="945"/>
                </a:lnTo>
                <a:lnTo>
                  <a:pt x="5169" y="908"/>
                </a:lnTo>
                <a:lnTo>
                  <a:pt x="5246" y="869"/>
                </a:lnTo>
                <a:lnTo>
                  <a:pt x="5322" y="829"/>
                </a:lnTo>
                <a:lnTo>
                  <a:pt x="5399" y="788"/>
                </a:lnTo>
                <a:lnTo>
                  <a:pt x="4961" y="0"/>
                </a:lnTo>
                <a:lnTo>
                  <a:pt x="4961" y="0"/>
                </a:lnTo>
                <a:lnTo>
                  <a:pt x="4898" y="36"/>
                </a:lnTo>
                <a:lnTo>
                  <a:pt x="4834" y="69"/>
                </a:lnTo>
                <a:lnTo>
                  <a:pt x="4769" y="102"/>
                </a:lnTo>
                <a:lnTo>
                  <a:pt x="4704" y="134"/>
                </a:lnTo>
                <a:lnTo>
                  <a:pt x="4638" y="163"/>
                </a:lnTo>
                <a:lnTo>
                  <a:pt x="4571" y="194"/>
                </a:lnTo>
                <a:lnTo>
                  <a:pt x="4505" y="223"/>
                </a:lnTo>
                <a:lnTo>
                  <a:pt x="4438" y="250"/>
                </a:lnTo>
                <a:lnTo>
                  <a:pt x="4371" y="276"/>
                </a:lnTo>
                <a:lnTo>
                  <a:pt x="4302" y="303"/>
                </a:lnTo>
                <a:lnTo>
                  <a:pt x="4232" y="328"/>
                </a:lnTo>
                <a:lnTo>
                  <a:pt x="4164" y="351"/>
                </a:lnTo>
                <a:lnTo>
                  <a:pt x="4094" y="373"/>
                </a:lnTo>
                <a:lnTo>
                  <a:pt x="4024" y="395"/>
                </a:lnTo>
                <a:lnTo>
                  <a:pt x="3953" y="416"/>
                </a:lnTo>
                <a:lnTo>
                  <a:pt x="3882" y="435"/>
                </a:lnTo>
                <a:lnTo>
                  <a:pt x="3810" y="453"/>
                </a:lnTo>
                <a:lnTo>
                  <a:pt x="3738" y="470"/>
                </a:lnTo>
                <a:lnTo>
                  <a:pt x="3665" y="486"/>
                </a:lnTo>
                <a:lnTo>
                  <a:pt x="3592" y="501"/>
                </a:lnTo>
                <a:lnTo>
                  <a:pt x="3519" y="515"/>
                </a:lnTo>
                <a:lnTo>
                  <a:pt x="3446" y="528"/>
                </a:lnTo>
                <a:lnTo>
                  <a:pt x="3372" y="539"/>
                </a:lnTo>
                <a:lnTo>
                  <a:pt x="3297" y="549"/>
                </a:lnTo>
                <a:lnTo>
                  <a:pt x="3223" y="558"/>
                </a:lnTo>
                <a:lnTo>
                  <a:pt x="3147" y="566"/>
                </a:lnTo>
                <a:lnTo>
                  <a:pt x="3072" y="573"/>
                </a:lnTo>
                <a:lnTo>
                  <a:pt x="2995" y="578"/>
                </a:lnTo>
                <a:lnTo>
                  <a:pt x="2920" y="582"/>
                </a:lnTo>
                <a:lnTo>
                  <a:pt x="2842" y="586"/>
                </a:lnTo>
                <a:lnTo>
                  <a:pt x="2766" y="588"/>
                </a:lnTo>
                <a:lnTo>
                  <a:pt x="2690" y="588"/>
                </a:lnTo>
                <a:lnTo>
                  <a:pt x="2690" y="588"/>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3" name="Freeform 26"/>
          <p:cNvSpPr>
            <a:spLocks/>
          </p:cNvSpPr>
          <p:nvPr/>
        </p:nvSpPr>
        <p:spPr bwMode="auto">
          <a:xfrm>
            <a:off x="8524494" y="2792578"/>
            <a:ext cx="448709" cy="667159"/>
          </a:xfrm>
          <a:custGeom>
            <a:avLst/>
            <a:gdLst>
              <a:gd name="T0" fmla="*/ 3191 w 3191"/>
              <a:gd name="T1" fmla="*/ 4733 h 4746"/>
              <a:gd name="T2" fmla="*/ 3181 w 3191"/>
              <a:gd name="T3" fmla="*/ 4451 h 4746"/>
              <a:gd name="T4" fmla="*/ 3156 w 3191"/>
              <a:gd name="T5" fmla="*/ 4173 h 4746"/>
              <a:gd name="T6" fmla="*/ 3120 w 3191"/>
              <a:gd name="T7" fmla="*/ 3899 h 4746"/>
              <a:gd name="T8" fmla="*/ 3068 w 3191"/>
              <a:gd name="T9" fmla="*/ 3630 h 4746"/>
              <a:gd name="T10" fmla="*/ 3005 w 3191"/>
              <a:gd name="T11" fmla="*/ 3366 h 4746"/>
              <a:gd name="T12" fmla="*/ 2929 w 3191"/>
              <a:gd name="T13" fmla="*/ 3107 h 4746"/>
              <a:gd name="T14" fmla="*/ 2841 w 3191"/>
              <a:gd name="T15" fmla="*/ 2853 h 4746"/>
              <a:gd name="T16" fmla="*/ 2742 w 3191"/>
              <a:gd name="T17" fmla="*/ 2604 h 4746"/>
              <a:gd name="T18" fmla="*/ 2631 w 3191"/>
              <a:gd name="T19" fmla="*/ 2362 h 4746"/>
              <a:gd name="T20" fmla="*/ 2509 w 3191"/>
              <a:gd name="T21" fmla="*/ 2126 h 4746"/>
              <a:gd name="T22" fmla="*/ 2377 w 3191"/>
              <a:gd name="T23" fmla="*/ 1897 h 4746"/>
              <a:gd name="T24" fmla="*/ 2234 w 3191"/>
              <a:gd name="T25" fmla="*/ 1675 h 4746"/>
              <a:gd name="T26" fmla="*/ 2080 w 3191"/>
              <a:gd name="T27" fmla="*/ 1460 h 4746"/>
              <a:gd name="T28" fmla="*/ 1918 w 3191"/>
              <a:gd name="T29" fmla="*/ 1253 h 4746"/>
              <a:gd name="T30" fmla="*/ 1746 w 3191"/>
              <a:gd name="T31" fmla="*/ 1054 h 4746"/>
              <a:gd name="T32" fmla="*/ 1564 w 3191"/>
              <a:gd name="T33" fmla="*/ 863 h 4746"/>
              <a:gd name="T34" fmla="*/ 1375 w 3191"/>
              <a:gd name="T35" fmla="*/ 681 h 4746"/>
              <a:gd name="T36" fmla="*/ 1176 w 3191"/>
              <a:gd name="T37" fmla="*/ 508 h 4746"/>
              <a:gd name="T38" fmla="*/ 970 w 3191"/>
              <a:gd name="T39" fmla="*/ 344 h 4746"/>
              <a:gd name="T40" fmla="*/ 755 w 3191"/>
              <a:gd name="T41" fmla="*/ 191 h 4746"/>
              <a:gd name="T42" fmla="*/ 534 w 3191"/>
              <a:gd name="T43" fmla="*/ 46 h 4746"/>
              <a:gd name="T44" fmla="*/ 0 w 3191"/>
              <a:gd name="T45" fmla="*/ 775 h 4746"/>
              <a:gd name="T46" fmla="*/ 188 w 3191"/>
              <a:gd name="T47" fmla="*/ 894 h 4746"/>
              <a:gd name="T48" fmla="*/ 369 w 3191"/>
              <a:gd name="T49" fmla="*/ 1020 h 4746"/>
              <a:gd name="T50" fmla="*/ 545 w 3191"/>
              <a:gd name="T51" fmla="*/ 1154 h 4746"/>
              <a:gd name="T52" fmla="*/ 714 w 3191"/>
              <a:gd name="T53" fmla="*/ 1297 h 4746"/>
              <a:gd name="T54" fmla="*/ 875 w 3191"/>
              <a:gd name="T55" fmla="*/ 1448 h 4746"/>
              <a:gd name="T56" fmla="*/ 1030 w 3191"/>
              <a:gd name="T57" fmla="*/ 1605 h 4746"/>
              <a:gd name="T58" fmla="*/ 1176 w 3191"/>
              <a:gd name="T59" fmla="*/ 1770 h 4746"/>
              <a:gd name="T60" fmla="*/ 1315 w 3191"/>
              <a:gd name="T61" fmla="*/ 1942 h 4746"/>
              <a:gd name="T62" fmla="*/ 1447 w 3191"/>
              <a:gd name="T63" fmla="*/ 2120 h 4746"/>
              <a:gd name="T64" fmla="*/ 1570 w 3191"/>
              <a:gd name="T65" fmla="*/ 2304 h 4746"/>
              <a:gd name="T66" fmla="*/ 1684 w 3191"/>
              <a:gd name="T67" fmla="*/ 2494 h 4746"/>
              <a:gd name="T68" fmla="*/ 1789 w 3191"/>
              <a:gd name="T69" fmla="*/ 2691 h 4746"/>
              <a:gd name="T70" fmla="*/ 1885 w 3191"/>
              <a:gd name="T71" fmla="*/ 2893 h 4746"/>
              <a:gd name="T72" fmla="*/ 1972 w 3191"/>
              <a:gd name="T73" fmla="*/ 3099 h 4746"/>
              <a:gd name="T74" fmla="*/ 2048 w 3191"/>
              <a:gd name="T75" fmla="*/ 3310 h 4746"/>
              <a:gd name="T76" fmla="*/ 2115 w 3191"/>
              <a:gd name="T77" fmla="*/ 3527 h 4746"/>
              <a:gd name="T78" fmla="*/ 2172 w 3191"/>
              <a:gd name="T79" fmla="*/ 3748 h 4746"/>
              <a:gd name="T80" fmla="*/ 2218 w 3191"/>
              <a:gd name="T81" fmla="*/ 3972 h 4746"/>
              <a:gd name="T82" fmla="*/ 2253 w 3191"/>
              <a:gd name="T83" fmla="*/ 4201 h 4746"/>
              <a:gd name="T84" fmla="*/ 2277 w 3191"/>
              <a:gd name="T85" fmla="*/ 4432 h 4746"/>
              <a:gd name="T86" fmla="*/ 2290 w 3191"/>
              <a:gd name="T87" fmla="*/ 4668 h 47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191" h="4746">
                <a:moveTo>
                  <a:pt x="2291" y="4746"/>
                </a:moveTo>
                <a:lnTo>
                  <a:pt x="3191" y="4733"/>
                </a:lnTo>
                <a:lnTo>
                  <a:pt x="3191" y="4733"/>
                </a:lnTo>
                <a:lnTo>
                  <a:pt x="3189" y="4638"/>
                </a:lnTo>
                <a:lnTo>
                  <a:pt x="3186" y="4544"/>
                </a:lnTo>
                <a:lnTo>
                  <a:pt x="3181" y="4451"/>
                </a:lnTo>
                <a:lnTo>
                  <a:pt x="3174" y="4358"/>
                </a:lnTo>
                <a:lnTo>
                  <a:pt x="3166" y="4266"/>
                </a:lnTo>
                <a:lnTo>
                  <a:pt x="3156" y="4173"/>
                </a:lnTo>
                <a:lnTo>
                  <a:pt x="3146" y="4082"/>
                </a:lnTo>
                <a:lnTo>
                  <a:pt x="3133" y="3991"/>
                </a:lnTo>
                <a:lnTo>
                  <a:pt x="3120" y="3899"/>
                </a:lnTo>
                <a:lnTo>
                  <a:pt x="3104" y="3809"/>
                </a:lnTo>
                <a:lnTo>
                  <a:pt x="3086" y="3720"/>
                </a:lnTo>
                <a:lnTo>
                  <a:pt x="3068" y="3630"/>
                </a:lnTo>
                <a:lnTo>
                  <a:pt x="3049" y="3542"/>
                </a:lnTo>
                <a:lnTo>
                  <a:pt x="3027" y="3454"/>
                </a:lnTo>
                <a:lnTo>
                  <a:pt x="3005" y="3366"/>
                </a:lnTo>
                <a:lnTo>
                  <a:pt x="2981" y="3280"/>
                </a:lnTo>
                <a:lnTo>
                  <a:pt x="2956" y="3193"/>
                </a:lnTo>
                <a:lnTo>
                  <a:pt x="2929" y="3107"/>
                </a:lnTo>
                <a:lnTo>
                  <a:pt x="2902" y="3022"/>
                </a:lnTo>
                <a:lnTo>
                  <a:pt x="2872" y="2937"/>
                </a:lnTo>
                <a:lnTo>
                  <a:pt x="2841" y="2853"/>
                </a:lnTo>
                <a:lnTo>
                  <a:pt x="2809" y="2769"/>
                </a:lnTo>
                <a:lnTo>
                  <a:pt x="2776" y="2686"/>
                </a:lnTo>
                <a:lnTo>
                  <a:pt x="2742" y="2604"/>
                </a:lnTo>
                <a:lnTo>
                  <a:pt x="2706" y="2523"/>
                </a:lnTo>
                <a:lnTo>
                  <a:pt x="2669" y="2442"/>
                </a:lnTo>
                <a:lnTo>
                  <a:pt x="2631" y="2362"/>
                </a:lnTo>
                <a:lnTo>
                  <a:pt x="2591" y="2283"/>
                </a:lnTo>
                <a:lnTo>
                  <a:pt x="2551" y="2204"/>
                </a:lnTo>
                <a:lnTo>
                  <a:pt x="2509" y="2126"/>
                </a:lnTo>
                <a:lnTo>
                  <a:pt x="2466" y="2049"/>
                </a:lnTo>
                <a:lnTo>
                  <a:pt x="2422" y="1973"/>
                </a:lnTo>
                <a:lnTo>
                  <a:pt x="2377" y="1897"/>
                </a:lnTo>
                <a:lnTo>
                  <a:pt x="2330" y="1822"/>
                </a:lnTo>
                <a:lnTo>
                  <a:pt x="2282" y="1748"/>
                </a:lnTo>
                <a:lnTo>
                  <a:pt x="2234" y="1675"/>
                </a:lnTo>
                <a:lnTo>
                  <a:pt x="2184" y="1603"/>
                </a:lnTo>
                <a:lnTo>
                  <a:pt x="2132" y="1531"/>
                </a:lnTo>
                <a:lnTo>
                  <a:pt x="2080" y="1460"/>
                </a:lnTo>
                <a:lnTo>
                  <a:pt x="2027" y="1391"/>
                </a:lnTo>
                <a:lnTo>
                  <a:pt x="1973" y="1321"/>
                </a:lnTo>
                <a:lnTo>
                  <a:pt x="1918" y="1253"/>
                </a:lnTo>
                <a:lnTo>
                  <a:pt x="1861" y="1185"/>
                </a:lnTo>
                <a:lnTo>
                  <a:pt x="1804" y="1119"/>
                </a:lnTo>
                <a:lnTo>
                  <a:pt x="1746" y="1054"/>
                </a:lnTo>
                <a:lnTo>
                  <a:pt x="1686" y="989"/>
                </a:lnTo>
                <a:lnTo>
                  <a:pt x="1626" y="926"/>
                </a:lnTo>
                <a:lnTo>
                  <a:pt x="1564" y="863"/>
                </a:lnTo>
                <a:lnTo>
                  <a:pt x="1502" y="802"/>
                </a:lnTo>
                <a:lnTo>
                  <a:pt x="1439" y="741"/>
                </a:lnTo>
                <a:lnTo>
                  <a:pt x="1375" y="681"/>
                </a:lnTo>
                <a:lnTo>
                  <a:pt x="1310" y="622"/>
                </a:lnTo>
                <a:lnTo>
                  <a:pt x="1243" y="564"/>
                </a:lnTo>
                <a:lnTo>
                  <a:pt x="1176" y="508"/>
                </a:lnTo>
                <a:lnTo>
                  <a:pt x="1108" y="452"/>
                </a:lnTo>
                <a:lnTo>
                  <a:pt x="1039" y="398"/>
                </a:lnTo>
                <a:lnTo>
                  <a:pt x="970" y="344"/>
                </a:lnTo>
                <a:lnTo>
                  <a:pt x="899" y="293"/>
                </a:lnTo>
                <a:lnTo>
                  <a:pt x="828" y="241"/>
                </a:lnTo>
                <a:lnTo>
                  <a:pt x="755" y="191"/>
                </a:lnTo>
                <a:lnTo>
                  <a:pt x="682" y="142"/>
                </a:lnTo>
                <a:lnTo>
                  <a:pt x="609" y="94"/>
                </a:lnTo>
                <a:lnTo>
                  <a:pt x="534" y="46"/>
                </a:lnTo>
                <a:lnTo>
                  <a:pt x="458" y="0"/>
                </a:lnTo>
                <a:lnTo>
                  <a:pt x="0" y="775"/>
                </a:lnTo>
                <a:lnTo>
                  <a:pt x="0" y="775"/>
                </a:lnTo>
                <a:lnTo>
                  <a:pt x="63" y="814"/>
                </a:lnTo>
                <a:lnTo>
                  <a:pt x="126" y="853"/>
                </a:lnTo>
                <a:lnTo>
                  <a:pt x="188" y="894"/>
                </a:lnTo>
                <a:lnTo>
                  <a:pt x="249" y="935"/>
                </a:lnTo>
                <a:lnTo>
                  <a:pt x="310" y="977"/>
                </a:lnTo>
                <a:lnTo>
                  <a:pt x="369" y="1020"/>
                </a:lnTo>
                <a:lnTo>
                  <a:pt x="429" y="1064"/>
                </a:lnTo>
                <a:lnTo>
                  <a:pt x="487" y="1109"/>
                </a:lnTo>
                <a:lnTo>
                  <a:pt x="545" y="1154"/>
                </a:lnTo>
                <a:lnTo>
                  <a:pt x="602" y="1201"/>
                </a:lnTo>
                <a:lnTo>
                  <a:pt x="658" y="1249"/>
                </a:lnTo>
                <a:lnTo>
                  <a:pt x="714" y="1297"/>
                </a:lnTo>
                <a:lnTo>
                  <a:pt x="769" y="1346"/>
                </a:lnTo>
                <a:lnTo>
                  <a:pt x="822" y="1396"/>
                </a:lnTo>
                <a:lnTo>
                  <a:pt x="875" y="1448"/>
                </a:lnTo>
                <a:lnTo>
                  <a:pt x="927" y="1499"/>
                </a:lnTo>
                <a:lnTo>
                  <a:pt x="979" y="1552"/>
                </a:lnTo>
                <a:lnTo>
                  <a:pt x="1030" y="1605"/>
                </a:lnTo>
                <a:lnTo>
                  <a:pt x="1079" y="1659"/>
                </a:lnTo>
                <a:lnTo>
                  <a:pt x="1128" y="1715"/>
                </a:lnTo>
                <a:lnTo>
                  <a:pt x="1176" y="1770"/>
                </a:lnTo>
                <a:lnTo>
                  <a:pt x="1224" y="1827"/>
                </a:lnTo>
                <a:lnTo>
                  <a:pt x="1270" y="1884"/>
                </a:lnTo>
                <a:lnTo>
                  <a:pt x="1315" y="1942"/>
                </a:lnTo>
                <a:lnTo>
                  <a:pt x="1360" y="2000"/>
                </a:lnTo>
                <a:lnTo>
                  <a:pt x="1404" y="2059"/>
                </a:lnTo>
                <a:lnTo>
                  <a:pt x="1447" y="2120"/>
                </a:lnTo>
                <a:lnTo>
                  <a:pt x="1489" y="2180"/>
                </a:lnTo>
                <a:lnTo>
                  <a:pt x="1530" y="2242"/>
                </a:lnTo>
                <a:lnTo>
                  <a:pt x="1570" y="2304"/>
                </a:lnTo>
                <a:lnTo>
                  <a:pt x="1609" y="2367"/>
                </a:lnTo>
                <a:lnTo>
                  <a:pt x="1646" y="2430"/>
                </a:lnTo>
                <a:lnTo>
                  <a:pt x="1684" y="2494"/>
                </a:lnTo>
                <a:lnTo>
                  <a:pt x="1719" y="2559"/>
                </a:lnTo>
                <a:lnTo>
                  <a:pt x="1755" y="2624"/>
                </a:lnTo>
                <a:lnTo>
                  <a:pt x="1789" y="2691"/>
                </a:lnTo>
                <a:lnTo>
                  <a:pt x="1822" y="2757"/>
                </a:lnTo>
                <a:lnTo>
                  <a:pt x="1854" y="2824"/>
                </a:lnTo>
                <a:lnTo>
                  <a:pt x="1885" y="2893"/>
                </a:lnTo>
                <a:lnTo>
                  <a:pt x="1914" y="2961"/>
                </a:lnTo>
                <a:lnTo>
                  <a:pt x="1944" y="3030"/>
                </a:lnTo>
                <a:lnTo>
                  <a:pt x="1972" y="3099"/>
                </a:lnTo>
                <a:lnTo>
                  <a:pt x="1998" y="3169"/>
                </a:lnTo>
                <a:lnTo>
                  <a:pt x="2024" y="3240"/>
                </a:lnTo>
                <a:lnTo>
                  <a:pt x="2048" y="3310"/>
                </a:lnTo>
                <a:lnTo>
                  <a:pt x="2072" y="3382"/>
                </a:lnTo>
                <a:lnTo>
                  <a:pt x="2094" y="3454"/>
                </a:lnTo>
                <a:lnTo>
                  <a:pt x="2115" y="3527"/>
                </a:lnTo>
                <a:lnTo>
                  <a:pt x="2136" y="3600"/>
                </a:lnTo>
                <a:lnTo>
                  <a:pt x="2154" y="3673"/>
                </a:lnTo>
                <a:lnTo>
                  <a:pt x="2172" y="3748"/>
                </a:lnTo>
                <a:lnTo>
                  <a:pt x="2188" y="3822"/>
                </a:lnTo>
                <a:lnTo>
                  <a:pt x="2203" y="3897"/>
                </a:lnTo>
                <a:lnTo>
                  <a:pt x="2218" y="3972"/>
                </a:lnTo>
                <a:lnTo>
                  <a:pt x="2231" y="4048"/>
                </a:lnTo>
                <a:lnTo>
                  <a:pt x="2242" y="4124"/>
                </a:lnTo>
                <a:lnTo>
                  <a:pt x="2253" y="4201"/>
                </a:lnTo>
                <a:lnTo>
                  <a:pt x="2263" y="4277"/>
                </a:lnTo>
                <a:lnTo>
                  <a:pt x="2270" y="4355"/>
                </a:lnTo>
                <a:lnTo>
                  <a:pt x="2277" y="4432"/>
                </a:lnTo>
                <a:lnTo>
                  <a:pt x="2282" y="4510"/>
                </a:lnTo>
                <a:lnTo>
                  <a:pt x="2286" y="4589"/>
                </a:lnTo>
                <a:lnTo>
                  <a:pt x="2290" y="4668"/>
                </a:lnTo>
                <a:lnTo>
                  <a:pt x="2291" y="4746"/>
                </a:lnTo>
                <a:lnTo>
                  <a:pt x="2291" y="4746"/>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4" name="Freeform 27"/>
          <p:cNvSpPr>
            <a:spLocks/>
          </p:cNvSpPr>
          <p:nvPr/>
        </p:nvSpPr>
        <p:spPr bwMode="auto">
          <a:xfrm>
            <a:off x="8524494" y="3480400"/>
            <a:ext cx="448709" cy="662238"/>
          </a:xfrm>
          <a:custGeom>
            <a:avLst/>
            <a:gdLst>
              <a:gd name="T0" fmla="*/ 462 w 3187"/>
              <a:gd name="T1" fmla="*/ 4713 h 4713"/>
              <a:gd name="T2" fmla="*/ 685 w 3187"/>
              <a:gd name="T3" fmla="*/ 4574 h 4713"/>
              <a:gd name="T4" fmla="*/ 899 w 3187"/>
              <a:gd name="T5" fmla="*/ 4423 h 4713"/>
              <a:gd name="T6" fmla="*/ 1107 w 3187"/>
              <a:gd name="T7" fmla="*/ 4263 h 4713"/>
              <a:gd name="T8" fmla="*/ 1307 w 3187"/>
              <a:gd name="T9" fmla="*/ 4094 h 4713"/>
              <a:gd name="T10" fmla="*/ 1498 w 3187"/>
              <a:gd name="T11" fmla="*/ 3916 h 4713"/>
              <a:gd name="T12" fmla="*/ 1681 w 3187"/>
              <a:gd name="T13" fmla="*/ 3730 h 4713"/>
              <a:gd name="T14" fmla="*/ 1856 w 3187"/>
              <a:gd name="T15" fmla="*/ 3535 h 4713"/>
              <a:gd name="T16" fmla="*/ 2021 w 3187"/>
              <a:gd name="T17" fmla="*/ 3332 h 4713"/>
              <a:gd name="T18" fmla="*/ 2176 w 3187"/>
              <a:gd name="T19" fmla="*/ 3121 h 4713"/>
              <a:gd name="T20" fmla="*/ 2322 w 3187"/>
              <a:gd name="T21" fmla="*/ 2903 h 4713"/>
              <a:gd name="T22" fmla="*/ 2457 w 3187"/>
              <a:gd name="T23" fmla="*/ 2678 h 4713"/>
              <a:gd name="T24" fmla="*/ 2583 w 3187"/>
              <a:gd name="T25" fmla="*/ 2445 h 4713"/>
              <a:gd name="T26" fmla="*/ 2697 w 3187"/>
              <a:gd name="T27" fmla="*/ 2208 h 4713"/>
              <a:gd name="T28" fmla="*/ 2801 w 3187"/>
              <a:gd name="T29" fmla="*/ 1962 h 4713"/>
              <a:gd name="T30" fmla="*/ 2892 w 3187"/>
              <a:gd name="T31" fmla="*/ 1712 h 4713"/>
              <a:gd name="T32" fmla="*/ 2972 w 3187"/>
              <a:gd name="T33" fmla="*/ 1457 h 4713"/>
              <a:gd name="T34" fmla="*/ 3040 w 3187"/>
              <a:gd name="T35" fmla="*/ 1195 h 4713"/>
              <a:gd name="T36" fmla="*/ 3096 w 3187"/>
              <a:gd name="T37" fmla="*/ 930 h 4713"/>
              <a:gd name="T38" fmla="*/ 3138 w 3187"/>
              <a:gd name="T39" fmla="*/ 660 h 4713"/>
              <a:gd name="T40" fmla="*/ 3168 w 3187"/>
              <a:gd name="T41" fmla="*/ 386 h 4713"/>
              <a:gd name="T42" fmla="*/ 3185 w 3187"/>
              <a:gd name="T43" fmla="*/ 108 h 4713"/>
              <a:gd name="T44" fmla="*/ 2287 w 3187"/>
              <a:gd name="T45" fmla="*/ 0 h 4713"/>
              <a:gd name="T46" fmla="*/ 2277 w 3187"/>
              <a:gd name="T47" fmla="*/ 234 h 4713"/>
              <a:gd name="T48" fmla="*/ 2255 w 3187"/>
              <a:gd name="T49" fmla="*/ 466 h 4713"/>
              <a:gd name="T50" fmla="*/ 2223 w 3187"/>
              <a:gd name="T51" fmla="*/ 693 h 4713"/>
              <a:gd name="T52" fmla="*/ 2180 w 3187"/>
              <a:gd name="T53" fmla="*/ 917 h 4713"/>
              <a:gd name="T54" fmla="*/ 2126 w 3187"/>
              <a:gd name="T55" fmla="*/ 1137 h 4713"/>
              <a:gd name="T56" fmla="*/ 2062 w 3187"/>
              <a:gd name="T57" fmla="*/ 1353 h 4713"/>
              <a:gd name="T58" fmla="*/ 1988 w 3187"/>
              <a:gd name="T59" fmla="*/ 1565 h 4713"/>
              <a:gd name="T60" fmla="*/ 1905 w 3187"/>
              <a:gd name="T61" fmla="*/ 1772 h 4713"/>
              <a:gd name="T62" fmla="*/ 1812 w 3187"/>
              <a:gd name="T63" fmla="*/ 1973 h 4713"/>
              <a:gd name="T64" fmla="*/ 1710 w 3187"/>
              <a:gd name="T65" fmla="*/ 2169 h 4713"/>
              <a:gd name="T66" fmla="*/ 1599 w 3187"/>
              <a:gd name="T67" fmla="*/ 2361 h 4713"/>
              <a:gd name="T68" fmla="*/ 1480 w 3187"/>
              <a:gd name="T69" fmla="*/ 2546 h 4713"/>
              <a:gd name="T70" fmla="*/ 1352 w 3187"/>
              <a:gd name="T71" fmla="*/ 2724 h 4713"/>
              <a:gd name="T72" fmla="*/ 1217 w 3187"/>
              <a:gd name="T73" fmla="*/ 2897 h 4713"/>
              <a:gd name="T74" fmla="*/ 1073 w 3187"/>
              <a:gd name="T75" fmla="*/ 3063 h 4713"/>
              <a:gd name="T76" fmla="*/ 921 w 3187"/>
              <a:gd name="T77" fmla="*/ 3221 h 4713"/>
              <a:gd name="T78" fmla="*/ 764 w 3187"/>
              <a:gd name="T79" fmla="*/ 3373 h 4713"/>
              <a:gd name="T80" fmla="*/ 598 w 3187"/>
              <a:gd name="T81" fmla="*/ 3517 h 4713"/>
              <a:gd name="T82" fmla="*/ 426 w 3187"/>
              <a:gd name="T83" fmla="*/ 3654 h 4713"/>
              <a:gd name="T84" fmla="*/ 248 w 3187"/>
              <a:gd name="T85" fmla="*/ 3782 h 4713"/>
              <a:gd name="T86" fmla="*/ 63 w 3187"/>
              <a:gd name="T87" fmla="*/ 3903 h 471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187" h="4713">
                <a:moveTo>
                  <a:pt x="0" y="3940"/>
                </a:moveTo>
                <a:lnTo>
                  <a:pt x="462" y="4713"/>
                </a:lnTo>
                <a:lnTo>
                  <a:pt x="462" y="4713"/>
                </a:lnTo>
                <a:lnTo>
                  <a:pt x="536" y="4667"/>
                </a:lnTo>
                <a:lnTo>
                  <a:pt x="611" y="4621"/>
                </a:lnTo>
                <a:lnTo>
                  <a:pt x="685" y="4574"/>
                </a:lnTo>
                <a:lnTo>
                  <a:pt x="757" y="4525"/>
                </a:lnTo>
                <a:lnTo>
                  <a:pt x="829" y="4474"/>
                </a:lnTo>
                <a:lnTo>
                  <a:pt x="899" y="4423"/>
                </a:lnTo>
                <a:lnTo>
                  <a:pt x="970" y="4372"/>
                </a:lnTo>
                <a:lnTo>
                  <a:pt x="1039" y="4318"/>
                </a:lnTo>
                <a:lnTo>
                  <a:pt x="1107" y="4263"/>
                </a:lnTo>
                <a:lnTo>
                  <a:pt x="1174" y="4209"/>
                </a:lnTo>
                <a:lnTo>
                  <a:pt x="1242" y="4153"/>
                </a:lnTo>
                <a:lnTo>
                  <a:pt x="1307" y="4094"/>
                </a:lnTo>
                <a:lnTo>
                  <a:pt x="1372" y="4036"/>
                </a:lnTo>
                <a:lnTo>
                  <a:pt x="1436" y="3977"/>
                </a:lnTo>
                <a:lnTo>
                  <a:pt x="1498" y="3916"/>
                </a:lnTo>
                <a:lnTo>
                  <a:pt x="1560" y="3856"/>
                </a:lnTo>
                <a:lnTo>
                  <a:pt x="1622" y="3793"/>
                </a:lnTo>
                <a:lnTo>
                  <a:pt x="1681" y="3730"/>
                </a:lnTo>
                <a:lnTo>
                  <a:pt x="1740" y="3666"/>
                </a:lnTo>
                <a:lnTo>
                  <a:pt x="1799" y="3601"/>
                </a:lnTo>
                <a:lnTo>
                  <a:pt x="1856" y="3535"/>
                </a:lnTo>
                <a:lnTo>
                  <a:pt x="1912" y="3468"/>
                </a:lnTo>
                <a:lnTo>
                  <a:pt x="1966" y="3400"/>
                </a:lnTo>
                <a:lnTo>
                  <a:pt x="2021" y="3332"/>
                </a:lnTo>
                <a:lnTo>
                  <a:pt x="2074" y="3262"/>
                </a:lnTo>
                <a:lnTo>
                  <a:pt x="2125" y="3193"/>
                </a:lnTo>
                <a:lnTo>
                  <a:pt x="2176" y="3121"/>
                </a:lnTo>
                <a:lnTo>
                  <a:pt x="2225" y="3049"/>
                </a:lnTo>
                <a:lnTo>
                  <a:pt x="2274" y="2977"/>
                </a:lnTo>
                <a:lnTo>
                  <a:pt x="2322" y="2903"/>
                </a:lnTo>
                <a:lnTo>
                  <a:pt x="2368" y="2829"/>
                </a:lnTo>
                <a:lnTo>
                  <a:pt x="2414" y="2753"/>
                </a:lnTo>
                <a:lnTo>
                  <a:pt x="2457" y="2678"/>
                </a:lnTo>
                <a:lnTo>
                  <a:pt x="2500" y="2601"/>
                </a:lnTo>
                <a:lnTo>
                  <a:pt x="2543" y="2524"/>
                </a:lnTo>
                <a:lnTo>
                  <a:pt x="2583" y="2445"/>
                </a:lnTo>
                <a:lnTo>
                  <a:pt x="2623" y="2366"/>
                </a:lnTo>
                <a:lnTo>
                  <a:pt x="2660" y="2288"/>
                </a:lnTo>
                <a:lnTo>
                  <a:pt x="2697" y="2208"/>
                </a:lnTo>
                <a:lnTo>
                  <a:pt x="2733" y="2127"/>
                </a:lnTo>
                <a:lnTo>
                  <a:pt x="2767" y="2044"/>
                </a:lnTo>
                <a:lnTo>
                  <a:pt x="2801" y="1962"/>
                </a:lnTo>
                <a:lnTo>
                  <a:pt x="2833" y="1880"/>
                </a:lnTo>
                <a:lnTo>
                  <a:pt x="2863" y="1797"/>
                </a:lnTo>
                <a:lnTo>
                  <a:pt x="2892" y="1712"/>
                </a:lnTo>
                <a:lnTo>
                  <a:pt x="2920" y="1628"/>
                </a:lnTo>
                <a:lnTo>
                  <a:pt x="2947" y="1542"/>
                </a:lnTo>
                <a:lnTo>
                  <a:pt x="2972" y="1457"/>
                </a:lnTo>
                <a:lnTo>
                  <a:pt x="2996" y="1370"/>
                </a:lnTo>
                <a:lnTo>
                  <a:pt x="3019" y="1283"/>
                </a:lnTo>
                <a:lnTo>
                  <a:pt x="3040" y="1195"/>
                </a:lnTo>
                <a:lnTo>
                  <a:pt x="3060" y="1107"/>
                </a:lnTo>
                <a:lnTo>
                  <a:pt x="3079" y="1020"/>
                </a:lnTo>
                <a:lnTo>
                  <a:pt x="3096" y="930"/>
                </a:lnTo>
                <a:lnTo>
                  <a:pt x="3111" y="840"/>
                </a:lnTo>
                <a:lnTo>
                  <a:pt x="3126" y="750"/>
                </a:lnTo>
                <a:lnTo>
                  <a:pt x="3138" y="660"/>
                </a:lnTo>
                <a:lnTo>
                  <a:pt x="3150" y="569"/>
                </a:lnTo>
                <a:lnTo>
                  <a:pt x="3160" y="477"/>
                </a:lnTo>
                <a:lnTo>
                  <a:pt x="3168" y="386"/>
                </a:lnTo>
                <a:lnTo>
                  <a:pt x="3175" y="294"/>
                </a:lnTo>
                <a:lnTo>
                  <a:pt x="3181" y="201"/>
                </a:lnTo>
                <a:lnTo>
                  <a:pt x="3185" y="108"/>
                </a:lnTo>
                <a:lnTo>
                  <a:pt x="3187" y="14"/>
                </a:lnTo>
                <a:lnTo>
                  <a:pt x="2287" y="0"/>
                </a:lnTo>
                <a:lnTo>
                  <a:pt x="2287" y="0"/>
                </a:lnTo>
                <a:lnTo>
                  <a:pt x="2285" y="79"/>
                </a:lnTo>
                <a:lnTo>
                  <a:pt x="2281" y="157"/>
                </a:lnTo>
                <a:lnTo>
                  <a:pt x="2277" y="234"/>
                </a:lnTo>
                <a:lnTo>
                  <a:pt x="2271" y="312"/>
                </a:lnTo>
                <a:lnTo>
                  <a:pt x="2263" y="389"/>
                </a:lnTo>
                <a:lnTo>
                  <a:pt x="2255" y="466"/>
                </a:lnTo>
                <a:lnTo>
                  <a:pt x="2246" y="542"/>
                </a:lnTo>
                <a:lnTo>
                  <a:pt x="2235" y="618"/>
                </a:lnTo>
                <a:lnTo>
                  <a:pt x="2223" y="693"/>
                </a:lnTo>
                <a:lnTo>
                  <a:pt x="2209" y="768"/>
                </a:lnTo>
                <a:lnTo>
                  <a:pt x="2196" y="843"/>
                </a:lnTo>
                <a:lnTo>
                  <a:pt x="2180" y="917"/>
                </a:lnTo>
                <a:lnTo>
                  <a:pt x="2163" y="991"/>
                </a:lnTo>
                <a:lnTo>
                  <a:pt x="2146" y="1064"/>
                </a:lnTo>
                <a:lnTo>
                  <a:pt x="2126" y="1137"/>
                </a:lnTo>
                <a:lnTo>
                  <a:pt x="2106" y="1210"/>
                </a:lnTo>
                <a:lnTo>
                  <a:pt x="2085" y="1282"/>
                </a:lnTo>
                <a:lnTo>
                  <a:pt x="2062" y="1353"/>
                </a:lnTo>
                <a:lnTo>
                  <a:pt x="2038" y="1425"/>
                </a:lnTo>
                <a:lnTo>
                  <a:pt x="2014" y="1494"/>
                </a:lnTo>
                <a:lnTo>
                  <a:pt x="1988" y="1565"/>
                </a:lnTo>
                <a:lnTo>
                  <a:pt x="1962" y="1634"/>
                </a:lnTo>
                <a:lnTo>
                  <a:pt x="1933" y="1703"/>
                </a:lnTo>
                <a:lnTo>
                  <a:pt x="1905" y="1772"/>
                </a:lnTo>
                <a:lnTo>
                  <a:pt x="1875" y="1839"/>
                </a:lnTo>
                <a:lnTo>
                  <a:pt x="1844" y="1906"/>
                </a:lnTo>
                <a:lnTo>
                  <a:pt x="1812" y="1973"/>
                </a:lnTo>
                <a:lnTo>
                  <a:pt x="1779" y="2039"/>
                </a:lnTo>
                <a:lnTo>
                  <a:pt x="1745" y="2105"/>
                </a:lnTo>
                <a:lnTo>
                  <a:pt x="1710" y="2169"/>
                </a:lnTo>
                <a:lnTo>
                  <a:pt x="1674" y="2234"/>
                </a:lnTo>
                <a:lnTo>
                  <a:pt x="1638" y="2297"/>
                </a:lnTo>
                <a:lnTo>
                  <a:pt x="1599" y="2361"/>
                </a:lnTo>
                <a:lnTo>
                  <a:pt x="1560" y="2422"/>
                </a:lnTo>
                <a:lnTo>
                  <a:pt x="1520" y="2484"/>
                </a:lnTo>
                <a:lnTo>
                  <a:pt x="1480" y="2546"/>
                </a:lnTo>
                <a:lnTo>
                  <a:pt x="1438" y="2606"/>
                </a:lnTo>
                <a:lnTo>
                  <a:pt x="1396" y="2665"/>
                </a:lnTo>
                <a:lnTo>
                  <a:pt x="1352" y="2724"/>
                </a:lnTo>
                <a:lnTo>
                  <a:pt x="1308" y="2782"/>
                </a:lnTo>
                <a:lnTo>
                  <a:pt x="1262" y="2840"/>
                </a:lnTo>
                <a:lnTo>
                  <a:pt x="1217" y="2897"/>
                </a:lnTo>
                <a:lnTo>
                  <a:pt x="1169" y="2953"/>
                </a:lnTo>
                <a:lnTo>
                  <a:pt x="1121" y="3008"/>
                </a:lnTo>
                <a:lnTo>
                  <a:pt x="1073" y="3063"/>
                </a:lnTo>
                <a:lnTo>
                  <a:pt x="1023" y="3116"/>
                </a:lnTo>
                <a:lnTo>
                  <a:pt x="972" y="3169"/>
                </a:lnTo>
                <a:lnTo>
                  <a:pt x="921" y="3221"/>
                </a:lnTo>
                <a:lnTo>
                  <a:pt x="870" y="3273"/>
                </a:lnTo>
                <a:lnTo>
                  <a:pt x="817" y="3323"/>
                </a:lnTo>
                <a:lnTo>
                  <a:pt x="764" y="3373"/>
                </a:lnTo>
                <a:lnTo>
                  <a:pt x="709" y="3422"/>
                </a:lnTo>
                <a:lnTo>
                  <a:pt x="654" y="3470"/>
                </a:lnTo>
                <a:lnTo>
                  <a:pt x="598" y="3517"/>
                </a:lnTo>
                <a:lnTo>
                  <a:pt x="541" y="3564"/>
                </a:lnTo>
                <a:lnTo>
                  <a:pt x="484" y="3609"/>
                </a:lnTo>
                <a:lnTo>
                  <a:pt x="426" y="3654"/>
                </a:lnTo>
                <a:lnTo>
                  <a:pt x="368" y="3697"/>
                </a:lnTo>
                <a:lnTo>
                  <a:pt x="308" y="3741"/>
                </a:lnTo>
                <a:lnTo>
                  <a:pt x="248" y="3782"/>
                </a:lnTo>
                <a:lnTo>
                  <a:pt x="187" y="3823"/>
                </a:lnTo>
                <a:lnTo>
                  <a:pt x="126" y="3863"/>
                </a:lnTo>
                <a:lnTo>
                  <a:pt x="63" y="3903"/>
                </a:lnTo>
                <a:lnTo>
                  <a:pt x="0" y="3940"/>
                </a:lnTo>
                <a:lnTo>
                  <a:pt x="0" y="3940"/>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5" name="Freeform 28"/>
          <p:cNvSpPr>
            <a:spLocks/>
          </p:cNvSpPr>
          <p:nvPr/>
        </p:nvSpPr>
        <p:spPr bwMode="auto">
          <a:xfrm>
            <a:off x="7805184" y="2683353"/>
            <a:ext cx="762608" cy="209594"/>
          </a:xfrm>
          <a:custGeom>
            <a:avLst/>
            <a:gdLst>
              <a:gd name="T0" fmla="*/ 2798 w 5422"/>
              <a:gd name="T1" fmla="*/ 900 h 1494"/>
              <a:gd name="T2" fmla="*/ 3027 w 5422"/>
              <a:gd name="T3" fmla="*/ 909 h 1494"/>
              <a:gd name="T4" fmla="*/ 3253 w 5422"/>
              <a:gd name="T5" fmla="*/ 930 h 1494"/>
              <a:gd name="T6" fmla="*/ 3476 w 5422"/>
              <a:gd name="T7" fmla="*/ 959 h 1494"/>
              <a:gd name="T8" fmla="*/ 3695 w 5422"/>
              <a:gd name="T9" fmla="*/ 1001 h 1494"/>
              <a:gd name="T10" fmla="*/ 3911 w 5422"/>
              <a:gd name="T11" fmla="*/ 1052 h 1494"/>
              <a:gd name="T12" fmla="*/ 4123 w 5422"/>
              <a:gd name="T13" fmla="*/ 1114 h 1494"/>
              <a:gd name="T14" fmla="*/ 4330 w 5422"/>
              <a:gd name="T15" fmla="*/ 1183 h 1494"/>
              <a:gd name="T16" fmla="*/ 4533 w 5422"/>
              <a:gd name="T17" fmla="*/ 1263 h 1494"/>
              <a:gd name="T18" fmla="*/ 4731 w 5422"/>
              <a:gd name="T19" fmla="*/ 1352 h 1494"/>
              <a:gd name="T20" fmla="*/ 4924 w 5422"/>
              <a:gd name="T21" fmla="*/ 1449 h 1494"/>
              <a:gd name="T22" fmla="*/ 5422 w 5422"/>
              <a:gd name="T23" fmla="*/ 696 h 1494"/>
              <a:gd name="T24" fmla="*/ 5193 w 5422"/>
              <a:gd name="T25" fmla="*/ 576 h 1494"/>
              <a:gd name="T26" fmla="*/ 4959 w 5422"/>
              <a:gd name="T27" fmla="*/ 466 h 1494"/>
              <a:gd name="T28" fmla="*/ 4720 w 5422"/>
              <a:gd name="T29" fmla="*/ 368 h 1494"/>
              <a:gd name="T30" fmla="*/ 4474 w 5422"/>
              <a:gd name="T31" fmla="*/ 280 h 1494"/>
              <a:gd name="T32" fmla="*/ 4223 w 5422"/>
              <a:gd name="T33" fmla="*/ 204 h 1494"/>
              <a:gd name="T34" fmla="*/ 3968 w 5422"/>
              <a:gd name="T35" fmla="*/ 140 h 1494"/>
              <a:gd name="T36" fmla="*/ 3708 w 5422"/>
              <a:gd name="T37" fmla="*/ 86 h 1494"/>
              <a:gd name="T38" fmla="*/ 3444 w 5422"/>
              <a:gd name="T39" fmla="*/ 46 h 1494"/>
              <a:gd name="T40" fmla="*/ 3176 w 5422"/>
              <a:gd name="T41" fmla="*/ 18 h 1494"/>
              <a:gd name="T42" fmla="*/ 2904 w 5422"/>
              <a:gd name="T43" fmla="*/ 3 h 1494"/>
              <a:gd name="T44" fmla="*/ 2722 w 5422"/>
              <a:gd name="T45" fmla="*/ 0 h 1494"/>
              <a:gd name="T46" fmla="*/ 2444 w 5422"/>
              <a:gd name="T47" fmla="*/ 6 h 1494"/>
              <a:gd name="T48" fmla="*/ 2172 w 5422"/>
              <a:gd name="T49" fmla="*/ 26 h 1494"/>
              <a:gd name="T50" fmla="*/ 1903 w 5422"/>
              <a:gd name="T51" fmla="*/ 59 h 1494"/>
              <a:gd name="T52" fmla="*/ 1639 w 5422"/>
              <a:gd name="T53" fmla="*/ 105 h 1494"/>
              <a:gd name="T54" fmla="*/ 1377 w 5422"/>
              <a:gd name="T55" fmla="*/ 163 h 1494"/>
              <a:gd name="T56" fmla="*/ 1122 w 5422"/>
              <a:gd name="T57" fmla="*/ 232 h 1494"/>
              <a:gd name="T58" fmla="*/ 872 w 5422"/>
              <a:gd name="T59" fmla="*/ 313 h 1494"/>
              <a:gd name="T60" fmla="*/ 626 w 5422"/>
              <a:gd name="T61" fmla="*/ 406 h 1494"/>
              <a:gd name="T62" fmla="*/ 387 w 5422"/>
              <a:gd name="T63" fmla="*/ 510 h 1494"/>
              <a:gd name="T64" fmla="*/ 153 w 5422"/>
              <a:gd name="T65" fmla="*/ 625 h 1494"/>
              <a:gd name="T66" fmla="*/ 438 w 5422"/>
              <a:gd name="T67" fmla="*/ 1494 h 1494"/>
              <a:gd name="T68" fmla="*/ 566 w 5422"/>
              <a:gd name="T69" fmla="*/ 1425 h 1494"/>
              <a:gd name="T70" fmla="*/ 762 w 5422"/>
              <a:gd name="T71" fmla="*/ 1328 h 1494"/>
              <a:gd name="T72" fmla="*/ 963 w 5422"/>
              <a:gd name="T73" fmla="*/ 1241 h 1494"/>
              <a:gd name="T74" fmla="*/ 1168 w 5422"/>
              <a:gd name="T75" fmla="*/ 1164 h 1494"/>
              <a:gd name="T76" fmla="*/ 1380 w 5422"/>
              <a:gd name="T77" fmla="*/ 1095 h 1494"/>
              <a:gd name="T78" fmla="*/ 1594 w 5422"/>
              <a:gd name="T79" fmla="*/ 1036 h 1494"/>
              <a:gd name="T80" fmla="*/ 1812 w 5422"/>
              <a:gd name="T81" fmla="*/ 988 h 1494"/>
              <a:gd name="T82" fmla="*/ 2035 w 5422"/>
              <a:gd name="T83" fmla="*/ 949 h 1494"/>
              <a:gd name="T84" fmla="*/ 2261 w 5422"/>
              <a:gd name="T85" fmla="*/ 922 h 1494"/>
              <a:gd name="T86" fmla="*/ 2489 w 5422"/>
              <a:gd name="T87" fmla="*/ 905 h 1494"/>
              <a:gd name="T88" fmla="*/ 2722 w 5422"/>
              <a:gd name="T89" fmla="*/ 899 h 14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5422" h="1494">
                <a:moveTo>
                  <a:pt x="2722" y="899"/>
                </a:moveTo>
                <a:lnTo>
                  <a:pt x="2722" y="899"/>
                </a:lnTo>
                <a:lnTo>
                  <a:pt x="2798" y="900"/>
                </a:lnTo>
                <a:lnTo>
                  <a:pt x="2874" y="901"/>
                </a:lnTo>
                <a:lnTo>
                  <a:pt x="2951" y="905"/>
                </a:lnTo>
                <a:lnTo>
                  <a:pt x="3027" y="909"/>
                </a:lnTo>
                <a:lnTo>
                  <a:pt x="3103" y="915"/>
                </a:lnTo>
                <a:lnTo>
                  <a:pt x="3178" y="922"/>
                </a:lnTo>
                <a:lnTo>
                  <a:pt x="3253" y="930"/>
                </a:lnTo>
                <a:lnTo>
                  <a:pt x="3328" y="939"/>
                </a:lnTo>
                <a:lnTo>
                  <a:pt x="3402" y="948"/>
                </a:lnTo>
                <a:lnTo>
                  <a:pt x="3476" y="959"/>
                </a:lnTo>
                <a:lnTo>
                  <a:pt x="3549" y="972"/>
                </a:lnTo>
                <a:lnTo>
                  <a:pt x="3622" y="986"/>
                </a:lnTo>
                <a:lnTo>
                  <a:pt x="3695" y="1001"/>
                </a:lnTo>
                <a:lnTo>
                  <a:pt x="3768" y="1017"/>
                </a:lnTo>
                <a:lnTo>
                  <a:pt x="3840" y="1034"/>
                </a:lnTo>
                <a:lnTo>
                  <a:pt x="3911" y="1052"/>
                </a:lnTo>
                <a:lnTo>
                  <a:pt x="3981" y="1071"/>
                </a:lnTo>
                <a:lnTo>
                  <a:pt x="4052" y="1092"/>
                </a:lnTo>
                <a:lnTo>
                  <a:pt x="4123" y="1114"/>
                </a:lnTo>
                <a:lnTo>
                  <a:pt x="4193" y="1135"/>
                </a:lnTo>
                <a:lnTo>
                  <a:pt x="4261" y="1159"/>
                </a:lnTo>
                <a:lnTo>
                  <a:pt x="4330" y="1183"/>
                </a:lnTo>
                <a:lnTo>
                  <a:pt x="4398" y="1209"/>
                </a:lnTo>
                <a:lnTo>
                  <a:pt x="4465" y="1236"/>
                </a:lnTo>
                <a:lnTo>
                  <a:pt x="4533" y="1263"/>
                </a:lnTo>
                <a:lnTo>
                  <a:pt x="4600" y="1292"/>
                </a:lnTo>
                <a:lnTo>
                  <a:pt x="4666" y="1321"/>
                </a:lnTo>
                <a:lnTo>
                  <a:pt x="4731" y="1352"/>
                </a:lnTo>
                <a:lnTo>
                  <a:pt x="4796" y="1384"/>
                </a:lnTo>
                <a:lnTo>
                  <a:pt x="4860" y="1416"/>
                </a:lnTo>
                <a:lnTo>
                  <a:pt x="4924" y="1449"/>
                </a:lnTo>
                <a:lnTo>
                  <a:pt x="4988" y="1485"/>
                </a:lnTo>
                <a:lnTo>
                  <a:pt x="5422" y="696"/>
                </a:lnTo>
                <a:lnTo>
                  <a:pt x="5422" y="696"/>
                </a:lnTo>
                <a:lnTo>
                  <a:pt x="5346" y="655"/>
                </a:lnTo>
                <a:lnTo>
                  <a:pt x="5271" y="615"/>
                </a:lnTo>
                <a:lnTo>
                  <a:pt x="5193" y="576"/>
                </a:lnTo>
                <a:lnTo>
                  <a:pt x="5116" y="538"/>
                </a:lnTo>
                <a:lnTo>
                  <a:pt x="5038" y="502"/>
                </a:lnTo>
                <a:lnTo>
                  <a:pt x="4959" y="466"/>
                </a:lnTo>
                <a:lnTo>
                  <a:pt x="4880" y="432"/>
                </a:lnTo>
                <a:lnTo>
                  <a:pt x="4800" y="400"/>
                </a:lnTo>
                <a:lnTo>
                  <a:pt x="4720" y="368"/>
                </a:lnTo>
                <a:lnTo>
                  <a:pt x="4638" y="337"/>
                </a:lnTo>
                <a:lnTo>
                  <a:pt x="4557" y="309"/>
                </a:lnTo>
                <a:lnTo>
                  <a:pt x="4474" y="280"/>
                </a:lnTo>
                <a:lnTo>
                  <a:pt x="4391" y="254"/>
                </a:lnTo>
                <a:lnTo>
                  <a:pt x="4308" y="228"/>
                </a:lnTo>
                <a:lnTo>
                  <a:pt x="4223" y="204"/>
                </a:lnTo>
                <a:lnTo>
                  <a:pt x="4139" y="181"/>
                </a:lnTo>
                <a:lnTo>
                  <a:pt x="4053" y="159"/>
                </a:lnTo>
                <a:lnTo>
                  <a:pt x="3968" y="140"/>
                </a:lnTo>
                <a:lnTo>
                  <a:pt x="3882" y="121"/>
                </a:lnTo>
                <a:lnTo>
                  <a:pt x="3795" y="103"/>
                </a:lnTo>
                <a:lnTo>
                  <a:pt x="3708" y="86"/>
                </a:lnTo>
                <a:lnTo>
                  <a:pt x="3621" y="71"/>
                </a:lnTo>
                <a:lnTo>
                  <a:pt x="3532" y="58"/>
                </a:lnTo>
                <a:lnTo>
                  <a:pt x="3444" y="46"/>
                </a:lnTo>
                <a:lnTo>
                  <a:pt x="3355" y="35"/>
                </a:lnTo>
                <a:lnTo>
                  <a:pt x="3266" y="26"/>
                </a:lnTo>
                <a:lnTo>
                  <a:pt x="3176" y="18"/>
                </a:lnTo>
                <a:lnTo>
                  <a:pt x="3086" y="11"/>
                </a:lnTo>
                <a:lnTo>
                  <a:pt x="2995" y="6"/>
                </a:lnTo>
                <a:lnTo>
                  <a:pt x="2904" y="3"/>
                </a:lnTo>
                <a:lnTo>
                  <a:pt x="2813" y="1"/>
                </a:lnTo>
                <a:lnTo>
                  <a:pt x="2722" y="0"/>
                </a:lnTo>
                <a:lnTo>
                  <a:pt x="2722" y="0"/>
                </a:lnTo>
                <a:lnTo>
                  <a:pt x="2629" y="1"/>
                </a:lnTo>
                <a:lnTo>
                  <a:pt x="2537" y="3"/>
                </a:lnTo>
                <a:lnTo>
                  <a:pt x="2444" y="6"/>
                </a:lnTo>
                <a:lnTo>
                  <a:pt x="2353" y="11"/>
                </a:lnTo>
                <a:lnTo>
                  <a:pt x="2263" y="18"/>
                </a:lnTo>
                <a:lnTo>
                  <a:pt x="2172" y="26"/>
                </a:lnTo>
                <a:lnTo>
                  <a:pt x="2083" y="36"/>
                </a:lnTo>
                <a:lnTo>
                  <a:pt x="1992" y="46"/>
                </a:lnTo>
                <a:lnTo>
                  <a:pt x="1903" y="59"/>
                </a:lnTo>
                <a:lnTo>
                  <a:pt x="1814" y="73"/>
                </a:lnTo>
                <a:lnTo>
                  <a:pt x="1726" y="89"/>
                </a:lnTo>
                <a:lnTo>
                  <a:pt x="1639" y="105"/>
                </a:lnTo>
                <a:lnTo>
                  <a:pt x="1551" y="123"/>
                </a:lnTo>
                <a:lnTo>
                  <a:pt x="1464" y="142"/>
                </a:lnTo>
                <a:lnTo>
                  <a:pt x="1377" y="163"/>
                </a:lnTo>
                <a:lnTo>
                  <a:pt x="1292" y="184"/>
                </a:lnTo>
                <a:lnTo>
                  <a:pt x="1207" y="207"/>
                </a:lnTo>
                <a:lnTo>
                  <a:pt x="1122" y="232"/>
                </a:lnTo>
                <a:lnTo>
                  <a:pt x="1038" y="258"/>
                </a:lnTo>
                <a:lnTo>
                  <a:pt x="954" y="285"/>
                </a:lnTo>
                <a:lnTo>
                  <a:pt x="872" y="313"/>
                </a:lnTo>
                <a:lnTo>
                  <a:pt x="788" y="343"/>
                </a:lnTo>
                <a:lnTo>
                  <a:pt x="707" y="374"/>
                </a:lnTo>
                <a:lnTo>
                  <a:pt x="626" y="406"/>
                </a:lnTo>
                <a:lnTo>
                  <a:pt x="545" y="440"/>
                </a:lnTo>
                <a:lnTo>
                  <a:pt x="465" y="474"/>
                </a:lnTo>
                <a:lnTo>
                  <a:pt x="387" y="510"/>
                </a:lnTo>
                <a:lnTo>
                  <a:pt x="308" y="547"/>
                </a:lnTo>
                <a:lnTo>
                  <a:pt x="229" y="585"/>
                </a:lnTo>
                <a:lnTo>
                  <a:pt x="153" y="625"/>
                </a:lnTo>
                <a:lnTo>
                  <a:pt x="76" y="665"/>
                </a:lnTo>
                <a:lnTo>
                  <a:pt x="0" y="707"/>
                </a:lnTo>
                <a:lnTo>
                  <a:pt x="438" y="1494"/>
                </a:lnTo>
                <a:lnTo>
                  <a:pt x="438" y="1494"/>
                </a:lnTo>
                <a:lnTo>
                  <a:pt x="501" y="1458"/>
                </a:lnTo>
                <a:lnTo>
                  <a:pt x="566" y="1425"/>
                </a:lnTo>
                <a:lnTo>
                  <a:pt x="630" y="1392"/>
                </a:lnTo>
                <a:lnTo>
                  <a:pt x="696" y="1360"/>
                </a:lnTo>
                <a:lnTo>
                  <a:pt x="762" y="1328"/>
                </a:lnTo>
                <a:lnTo>
                  <a:pt x="828" y="1298"/>
                </a:lnTo>
                <a:lnTo>
                  <a:pt x="896" y="1270"/>
                </a:lnTo>
                <a:lnTo>
                  <a:pt x="963" y="1241"/>
                </a:lnTo>
                <a:lnTo>
                  <a:pt x="1031" y="1214"/>
                </a:lnTo>
                <a:lnTo>
                  <a:pt x="1100" y="1189"/>
                </a:lnTo>
                <a:lnTo>
                  <a:pt x="1168" y="1164"/>
                </a:lnTo>
                <a:lnTo>
                  <a:pt x="1238" y="1140"/>
                </a:lnTo>
                <a:lnTo>
                  <a:pt x="1309" y="1117"/>
                </a:lnTo>
                <a:lnTo>
                  <a:pt x="1380" y="1095"/>
                </a:lnTo>
                <a:lnTo>
                  <a:pt x="1450" y="1075"/>
                </a:lnTo>
                <a:lnTo>
                  <a:pt x="1522" y="1055"/>
                </a:lnTo>
                <a:lnTo>
                  <a:pt x="1594" y="1036"/>
                </a:lnTo>
                <a:lnTo>
                  <a:pt x="1666" y="1019"/>
                </a:lnTo>
                <a:lnTo>
                  <a:pt x="1739" y="1003"/>
                </a:lnTo>
                <a:lnTo>
                  <a:pt x="1812" y="988"/>
                </a:lnTo>
                <a:lnTo>
                  <a:pt x="1886" y="974"/>
                </a:lnTo>
                <a:lnTo>
                  <a:pt x="1960" y="961"/>
                </a:lnTo>
                <a:lnTo>
                  <a:pt x="2035" y="949"/>
                </a:lnTo>
                <a:lnTo>
                  <a:pt x="2110" y="939"/>
                </a:lnTo>
                <a:lnTo>
                  <a:pt x="2185" y="930"/>
                </a:lnTo>
                <a:lnTo>
                  <a:pt x="2261" y="922"/>
                </a:lnTo>
                <a:lnTo>
                  <a:pt x="2336" y="915"/>
                </a:lnTo>
                <a:lnTo>
                  <a:pt x="2412" y="909"/>
                </a:lnTo>
                <a:lnTo>
                  <a:pt x="2489" y="905"/>
                </a:lnTo>
                <a:lnTo>
                  <a:pt x="2566" y="902"/>
                </a:lnTo>
                <a:lnTo>
                  <a:pt x="2644" y="900"/>
                </a:lnTo>
                <a:lnTo>
                  <a:pt x="2722" y="899"/>
                </a:lnTo>
                <a:lnTo>
                  <a:pt x="2722" y="899"/>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6" name="Freeform 29"/>
          <p:cNvSpPr>
            <a:spLocks/>
          </p:cNvSpPr>
          <p:nvPr/>
        </p:nvSpPr>
        <p:spPr bwMode="auto">
          <a:xfrm>
            <a:off x="7891776" y="3920253"/>
            <a:ext cx="594342" cy="163346"/>
          </a:xfrm>
          <a:custGeom>
            <a:avLst/>
            <a:gdLst>
              <a:gd name="T0" fmla="*/ 2048 w 4231"/>
              <a:gd name="T1" fmla="*/ 460 h 1162"/>
              <a:gd name="T2" fmla="*/ 1869 w 4231"/>
              <a:gd name="T3" fmla="*/ 453 h 1162"/>
              <a:gd name="T4" fmla="*/ 1693 w 4231"/>
              <a:gd name="T5" fmla="*/ 437 h 1162"/>
              <a:gd name="T6" fmla="*/ 1519 w 4231"/>
              <a:gd name="T7" fmla="*/ 414 h 1162"/>
              <a:gd name="T8" fmla="*/ 1347 w 4231"/>
              <a:gd name="T9" fmla="*/ 382 h 1162"/>
              <a:gd name="T10" fmla="*/ 1180 w 4231"/>
              <a:gd name="T11" fmla="*/ 343 h 1162"/>
              <a:gd name="T12" fmla="*/ 1014 w 4231"/>
              <a:gd name="T13" fmla="*/ 295 h 1162"/>
              <a:gd name="T14" fmla="*/ 852 w 4231"/>
              <a:gd name="T15" fmla="*/ 240 h 1162"/>
              <a:gd name="T16" fmla="*/ 693 w 4231"/>
              <a:gd name="T17" fmla="*/ 178 h 1162"/>
              <a:gd name="T18" fmla="*/ 539 w 4231"/>
              <a:gd name="T19" fmla="*/ 110 h 1162"/>
              <a:gd name="T20" fmla="*/ 388 w 4231"/>
              <a:gd name="T21" fmla="*/ 35 h 1162"/>
              <a:gd name="T22" fmla="*/ 0 w 4231"/>
              <a:gd name="T23" fmla="*/ 622 h 1162"/>
              <a:gd name="T24" fmla="*/ 179 w 4231"/>
              <a:gd name="T25" fmla="*/ 715 h 1162"/>
              <a:gd name="T26" fmla="*/ 361 w 4231"/>
              <a:gd name="T27" fmla="*/ 799 h 1162"/>
              <a:gd name="T28" fmla="*/ 549 w 4231"/>
              <a:gd name="T29" fmla="*/ 876 h 1162"/>
              <a:gd name="T30" fmla="*/ 740 w 4231"/>
              <a:gd name="T31" fmla="*/ 944 h 1162"/>
              <a:gd name="T32" fmla="*/ 937 w 4231"/>
              <a:gd name="T33" fmla="*/ 1004 h 1162"/>
              <a:gd name="T34" fmla="*/ 1135 w 4231"/>
              <a:gd name="T35" fmla="*/ 1054 h 1162"/>
              <a:gd name="T36" fmla="*/ 1338 w 4231"/>
              <a:gd name="T37" fmla="*/ 1095 h 1162"/>
              <a:gd name="T38" fmla="*/ 1544 w 4231"/>
              <a:gd name="T39" fmla="*/ 1126 h 1162"/>
              <a:gd name="T40" fmla="*/ 1754 w 4231"/>
              <a:gd name="T41" fmla="*/ 1149 h 1162"/>
              <a:gd name="T42" fmla="*/ 1965 w 4231"/>
              <a:gd name="T43" fmla="*/ 1160 h 1162"/>
              <a:gd name="T44" fmla="*/ 2109 w 4231"/>
              <a:gd name="T45" fmla="*/ 1162 h 1162"/>
              <a:gd name="T46" fmla="*/ 2323 w 4231"/>
              <a:gd name="T47" fmla="*/ 1157 h 1162"/>
              <a:gd name="T48" fmla="*/ 2537 w 4231"/>
              <a:gd name="T49" fmla="*/ 1142 h 1162"/>
              <a:gd name="T50" fmla="*/ 2746 w 4231"/>
              <a:gd name="T51" fmla="*/ 1115 h 1162"/>
              <a:gd name="T52" fmla="*/ 2953 w 4231"/>
              <a:gd name="T53" fmla="*/ 1080 h 1162"/>
              <a:gd name="T54" fmla="*/ 3156 w 4231"/>
              <a:gd name="T55" fmla="*/ 1036 h 1162"/>
              <a:gd name="T56" fmla="*/ 3356 w 4231"/>
              <a:gd name="T57" fmla="*/ 982 h 1162"/>
              <a:gd name="T58" fmla="*/ 3551 w 4231"/>
              <a:gd name="T59" fmla="*/ 918 h 1162"/>
              <a:gd name="T60" fmla="*/ 3743 w 4231"/>
              <a:gd name="T61" fmla="*/ 846 h 1162"/>
              <a:gd name="T62" fmla="*/ 3930 w 4231"/>
              <a:gd name="T63" fmla="*/ 766 h 1162"/>
              <a:gd name="T64" fmla="*/ 4113 w 4231"/>
              <a:gd name="T65" fmla="*/ 677 h 1162"/>
              <a:gd name="T66" fmla="*/ 3891 w 4231"/>
              <a:gd name="T67" fmla="*/ 0 h 1162"/>
              <a:gd name="T68" fmla="*/ 3791 w 4231"/>
              <a:gd name="T69" fmla="*/ 54 h 1162"/>
              <a:gd name="T70" fmla="*/ 3638 w 4231"/>
              <a:gd name="T71" fmla="*/ 128 h 1162"/>
              <a:gd name="T72" fmla="*/ 3480 w 4231"/>
              <a:gd name="T73" fmla="*/ 196 h 1162"/>
              <a:gd name="T74" fmla="*/ 3319 w 4231"/>
              <a:gd name="T75" fmla="*/ 256 h 1162"/>
              <a:gd name="T76" fmla="*/ 3155 w 4231"/>
              <a:gd name="T77" fmla="*/ 310 h 1162"/>
              <a:gd name="T78" fmla="*/ 2987 w 4231"/>
              <a:gd name="T79" fmla="*/ 354 h 1162"/>
              <a:gd name="T80" fmla="*/ 2817 w 4231"/>
              <a:gd name="T81" fmla="*/ 392 h 1162"/>
              <a:gd name="T82" fmla="*/ 2644 w 4231"/>
              <a:gd name="T83" fmla="*/ 422 h 1162"/>
              <a:gd name="T84" fmla="*/ 2468 w 4231"/>
              <a:gd name="T85" fmla="*/ 443 h 1162"/>
              <a:gd name="T86" fmla="*/ 2289 w 4231"/>
              <a:gd name="T87" fmla="*/ 456 h 1162"/>
              <a:gd name="T88" fmla="*/ 2109 w 4231"/>
              <a:gd name="T89" fmla="*/ 460 h 11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4231" h="1162">
                <a:moveTo>
                  <a:pt x="2109" y="460"/>
                </a:moveTo>
                <a:lnTo>
                  <a:pt x="2109" y="460"/>
                </a:lnTo>
                <a:lnTo>
                  <a:pt x="2048" y="460"/>
                </a:lnTo>
                <a:lnTo>
                  <a:pt x="1989" y="459"/>
                </a:lnTo>
                <a:lnTo>
                  <a:pt x="1928" y="457"/>
                </a:lnTo>
                <a:lnTo>
                  <a:pt x="1869" y="453"/>
                </a:lnTo>
                <a:lnTo>
                  <a:pt x="1811" y="449"/>
                </a:lnTo>
                <a:lnTo>
                  <a:pt x="1751" y="443"/>
                </a:lnTo>
                <a:lnTo>
                  <a:pt x="1693" y="437"/>
                </a:lnTo>
                <a:lnTo>
                  <a:pt x="1635" y="431"/>
                </a:lnTo>
                <a:lnTo>
                  <a:pt x="1577" y="423"/>
                </a:lnTo>
                <a:lnTo>
                  <a:pt x="1519" y="414"/>
                </a:lnTo>
                <a:lnTo>
                  <a:pt x="1462" y="404"/>
                </a:lnTo>
                <a:lnTo>
                  <a:pt x="1404" y="393"/>
                </a:lnTo>
                <a:lnTo>
                  <a:pt x="1347" y="382"/>
                </a:lnTo>
                <a:lnTo>
                  <a:pt x="1291" y="369"/>
                </a:lnTo>
                <a:lnTo>
                  <a:pt x="1236" y="356"/>
                </a:lnTo>
                <a:lnTo>
                  <a:pt x="1180" y="343"/>
                </a:lnTo>
                <a:lnTo>
                  <a:pt x="1124" y="328"/>
                </a:lnTo>
                <a:lnTo>
                  <a:pt x="1069" y="312"/>
                </a:lnTo>
                <a:lnTo>
                  <a:pt x="1014" y="295"/>
                </a:lnTo>
                <a:lnTo>
                  <a:pt x="961" y="278"/>
                </a:lnTo>
                <a:lnTo>
                  <a:pt x="906" y="259"/>
                </a:lnTo>
                <a:lnTo>
                  <a:pt x="852" y="240"/>
                </a:lnTo>
                <a:lnTo>
                  <a:pt x="800" y="221"/>
                </a:lnTo>
                <a:lnTo>
                  <a:pt x="746" y="200"/>
                </a:lnTo>
                <a:lnTo>
                  <a:pt x="693" y="178"/>
                </a:lnTo>
                <a:lnTo>
                  <a:pt x="642" y="157"/>
                </a:lnTo>
                <a:lnTo>
                  <a:pt x="590" y="134"/>
                </a:lnTo>
                <a:lnTo>
                  <a:pt x="539" y="110"/>
                </a:lnTo>
                <a:lnTo>
                  <a:pt x="488" y="85"/>
                </a:lnTo>
                <a:lnTo>
                  <a:pt x="438" y="60"/>
                </a:lnTo>
                <a:lnTo>
                  <a:pt x="388" y="35"/>
                </a:lnTo>
                <a:lnTo>
                  <a:pt x="339" y="7"/>
                </a:lnTo>
                <a:lnTo>
                  <a:pt x="0" y="622"/>
                </a:lnTo>
                <a:lnTo>
                  <a:pt x="0" y="622"/>
                </a:lnTo>
                <a:lnTo>
                  <a:pt x="59" y="654"/>
                </a:lnTo>
                <a:lnTo>
                  <a:pt x="118" y="685"/>
                </a:lnTo>
                <a:lnTo>
                  <a:pt x="179" y="715"/>
                </a:lnTo>
                <a:lnTo>
                  <a:pt x="239" y="745"/>
                </a:lnTo>
                <a:lnTo>
                  <a:pt x="300" y="772"/>
                </a:lnTo>
                <a:lnTo>
                  <a:pt x="361" y="799"/>
                </a:lnTo>
                <a:lnTo>
                  <a:pt x="423" y="826"/>
                </a:lnTo>
                <a:lnTo>
                  <a:pt x="486" y="852"/>
                </a:lnTo>
                <a:lnTo>
                  <a:pt x="549" y="876"/>
                </a:lnTo>
                <a:lnTo>
                  <a:pt x="612" y="900"/>
                </a:lnTo>
                <a:lnTo>
                  <a:pt x="676" y="923"/>
                </a:lnTo>
                <a:lnTo>
                  <a:pt x="740" y="944"/>
                </a:lnTo>
                <a:lnTo>
                  <a:pt x="805" y="965"/>
                </a:lnTo>
                <a:lnTo>
                  <a:pt x="870" y="984"/>
                </a:lnTo>
                <a:lnTo>
                  <a:pt x="937" y="1004"/>
                </a:lnTo>
                <a:lnTo>
                  <a:pt x="1002" y="1021"/>
                </a:lnTo>
                <a:lnTo>
                  <a:pt x="1069" y="1038"/>
                </a:lnTo>
                <a:lnTo>
                  <a:pt x="1135" y="1054"/>
                </a:lnTo>
                <a:lnTo>
                  <a:pt x="1202" y="1069"/>
                </a:lnTo>
                <a:lnTo>
                  <a:pt x="1270" y="1082"/>
                </a:lnTo>
                <a:lnTo>
                  <a:pt x="1338" y="1095"/>
                </a:lnTo>
                <a:lnTo>
                  <a:pt x="1407" y="1106"/>
                </a:lnTo>
                <a:lnTo>
                  <a:pt x="1475" y="1117"/>
                </a:lnTo>
                <a:lnTo>
                  <a:pt x="1544" y="1126"/>
                </a:lnTo>
                <a:lnTo>
                  <a:pt x="1613" y="1135"/>
                </a:lnTo>
                <a:lnTo>
                  <a:pt x="1683" y="1142"/>
                </a:lnTo>
                <a:lnTo>
                  <a:pt x="1754" y="1149"/>
                </a:lnTo>
                <a:lnTo>
                  <a:pt x="1823" y="1153"/>
                </a:lnTo>
                <a:lnTo>
                  <a:pt x="1894" y="1157"/>
                </a:lnTo>
                <a:lnTo>
                  <a:pt x="1965" y="1160"/>
                </a:lnTo>
                <a:lnTo>
                  <a:pt x="2037" y="1161"/>
                </a:lnTo>
                <a:lnTo>
                  <a:pt x="2109" y="1162"/>
                </a:lnTo>
                <a:lnTo>
                  <a:pt x="2109" y="1162"/>
                </a:lnTo>
                <a:lnTo>
                  <a:pt x="2180" y="1161"/>
                </a:lnTo>
                <a:lnTo>
                  <a:pt x="2252" y="1160"/>
                </a:lnTo>
                <a:lnTo>
                  <a:pt x="2323" y="1157"/>
                </a:lnTo>
                <a:lnTo>
                  <a:pt x="2395" y="1153"/>
                </a:lnTo>
                <a:lnTo>
                  <a:pt x="2466" y="1147"/>
                </a:lnTo>
                <a:lnTo>
                  <a:pt x="2537" y="1142"/>
                </a:lnTo>
                <a:lnTo>
                  <a:pt x="2606" y="1134"/>
                </a:lnTo>
                <a:lnTo>
                  <a:pt x="2677" y="1126"/>
                </a:lnTo>
                <a:lnTo>
                  <a:pt x="2746" y="1115"/>
                </a:lnTo>
                <a:lnTo>
                  <a:pt x="2815" y="1105"/>
                </a:lnTo>
                <a:lnTo>
                  <a:pt x="2885" y="1094"/>
                </a:lnTo>
                <a:lnTo>
                  <a:pt x="2953" y="1080"/>
                </a:lnTo>
                <a:lnTo>
                  <a:pt x="3020" y="1066"/>
                </a:lnTo>
                <a:lnTo>
                  <a:pt x="3089" y="1052"/>
                </a:lnTo>
                <a:lnTo>
                  <a:pt x="3156" y="1036"/>
                </a:lnTo>
                <a:lnTo>
                  <a:pt x="3222" y="1018"/>
                </a:lnTo>
                <a:lnTo>
                  <a:pt x="3290" y="1000"/>
                </a:lnTo>
                <a:lnTo>
                  <a:pt x="3356" y="982"/>
                </a:lnTo>
                <a:lnTo>
                  <a:pt x="3421" y="961"/>
                </a:lnTo>
                <a:lnTo>
                  <a:pt x="3486" y="941"/>
                </a:lnTo>
                <a:lnTo>
                  <a:pt x="3551" y="918"/>
                </a:lnTo>
                <a:lnTo>
                  <a:pt x="3616" y="895"/>
                </a:lnTo>
                <a:lnTo>
                  <a:pt x="3679" y="871"/>
                </a:lnTo>
                <a:lnTo>
                  <a:pt x="3743" y="846"/>
                </a:lnTo>
                <a:lnTo>
                  <a:pt x="3806" y="820"/>
                </a:lnTo>
                <a:lnTo>
                  <a:pt x="3868" y="794"/>
                </a:lnTo>
                <a:lnTo>
                  <a:pt x="3930" y="766"/>
                </a:lnTo>
                <a:lnTo>
                  <a:pt x="3992" y="737"/>
                </a:lnTo>
                <a:lnTo>
                  <a:pt x="4052" y="707"/>
                </a:lnTo>
                <a:lnTo>
                  <a:pt x="4113" y="677"/>
                </a:lnTo>
                <a:lnTo>
                  <a:pt x="4172" y="645"/>
                </a:lnTo>
                <a:lnTo>
                  <a:pt x="4231" y="613"/>
                </a:lnTo>
                <a:lnTo>
                  <a:pt x="3891" y="0"/>
                </a:lnTo>
                <a:lnTo>
                  <a:pt x="3891" y="0"/>
                </a:lnTo>
                <a:lnTo>
                  <a:pt x="3841" y="27"/>
                </a:lnTo>
                <a:lnTo>
                  <a:pt x="3791" y="54"/>
                </a:lnTo>
                <a:lnTo>
                  <a:pt x="3740" y="79"/>
                </a:lnTo>
                <a:lnTo>
                  <a:pt x="3689" y="104"/>
                </a:lnTo>
                <a:lnTo>
                  <a:pt x="3638" y="128"/>
                </a:lnTo>
                <a:lnTo>
                  <a:pt x="3585" y="151"/>
                </a:lnTo>
                <a:lnTo>
                  <a:pt x="3533" y="174"/>
                </a:lnTo>
                <a:lnTo>
                  <a:pt x="3480" y="196"/>
                </a:lnTo>
                <a:lnTo>
                  <a:pt x="3427" y="216"/>
                </a:lnTo>
                <a:lnTo>
                  <a:pt x="3373" y="237"/>
                </a:lnTo>
                <a:lnTo>
                  <a:pt x="3319" y="256"/>
                </a:lnTo>
                <a:lnTo>
                  <a:pt x="3265" y="274"/>
                </a:lnTo>
                <a:lnTo>
                  <a:pt x="3210" y="293"/>
                </a:lnTo>
                <a:lnTo>
                  <a:pt x="3155" y="310"/>
                </a:lnTo>
                <a:lnTo>
                  <a:pt x="3100" y="326"/>
                </a:lnTo>
                <a:lnTo>
                  <a:pt x="3044" y="340"/>
                </a:lnTo>
                <a:lnTo>
                  <a:pt x="2987" y="354"/>
                </a:lnTo>
                <a:lnTo>
                  <a:pt x="2931" y="368"/>
                </a:lnTo>
                <a:lnTo>
                  <a:pt x="2874" y="380"/>
                </a:lnTo>
                <a:lnTo>
                  <a:pt x="2817" y="392"/>
                </a:lnTo>
                <a:lnTo>
                  <a:pt x="2759" y="403"/>
                </a:lnTo>
                <a:lnTo>
                  <a:pt x="2702" y="412"/>
                </a:lnTo>
                <a:lnTo>
                  <a:pt x="2644" y="422"/>
                </a:lnTo>
                <a:lnTo>
                  <a:pt x="2586" y="430"/>
                </a:lnTo>
                <a:lnTo>
                  <a:pt x="2526" y="437"/>
                </a:lnTo>
                <a:lnTo>
                  <a:pt x="2468" y="443"/>
                </a:lnTo>
                <a:lnTo>
                  <a:pt x="2409" y="449"/>
                </a:lnTo>
                <a:lnTo>
                  <a:pt x="2348" y="452"/>
                </a:lnTo>
                <a:lnTo>
                  <a:pt x="2289" y="456"/>
                </a:lnTo>
                <a:lnTo>
                  <a:pt x="2228" y="459"/>
                </a:lnTo>
                <a:lnTo>
                  <a:pt x="2169" y="460"/>
                </a:lnTo>
                <a:lnTo>
                  <a:pt x="2109" y="460"/>
                </a:lnTo>
                <a:lnTo>
                  <a:pt x="2109" y="46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7" name="Freeform 30"/>
          <p:cNvSpPr>
            <a:spLocks/>
          </p:cNvSpPr>
          <p:nvPr/>
        </p:nvSpPr>
        <p:spPr bwMode="auto">
          <a:xfrm>
            <a:off x="7572957" y="3478432"/>
            <a:ext cx="352276" cy="520541"/>
          </a:xfrm>
          <a:custGeom>
            <a:avLst/>
            <a:gdLst>
              <a:gd name="T0" fmla="*/ 0 w 2510"/>
              <a:gd name="T1" fmla="*/ 12 h 3704"/>
              <a:gd name="T2" fmla="*/ 9 w 2510"/>
              <a:gd name="T3" fmla="*/ 231 h 3704"/>
              <a:gd name="T4" fmla="*/ 29 w 2510"/>
              <a:gd name="T5" fmla="*/ 448 h 3704"/>
              <a:gd name="T6" fmla="*/ 59 w 2510"/>
              <a:gd name="T7" fmla="*/ 662 h 3704"/>
              <a:gd name="T8" fmla="*/ 100 w 2510"/>
              <a:gd name="T9" fmla="*/ 872 h 3704"/>
              <a:gd name="T10" fmla="*/ 150 w 2510"/>
              <a:gd name="T11" fmla="*/ 1079 h 3704"/>
              <a:gd name="T12" fmla="*/ 211 w 2510"/>
              <a:gd name="T13" fmla="*/ 1281 h 3704"/>
              <a:gd name="T14" fmla="*/ 281 w 2510"/>
              <a:gd name="T15" fmla="*/ 1480 h 3704"/>
              <a:gd name="T16" fmla="*/ 359 w 2510"/>
              <a:gd name="T17" fmla="*/ 1674 h 3704"/>
              <a:gd name="T18" fmla="*/ 447 w 2510"/>
              <a:gd name="T19" fmla="*/ 1862 h 3704"/>
              <a:gd name="T20" fmla="*/ 543 w 2510"/>
              <a:gd name="T21" fmla="*/ 2047 h 3704"/>
              <a:gd name="T22" fmla="*/ 647 w 2510"/>
              <a:gd name="T23" fmla="*/ 2225 h 3704"/>
              <a:gd name="T24" fmla="*/ 760 w 2510"/>
              <a:gd name="T25" fmla="*/ 2398 h 3704"/>
              <a:gd name="T26" fmla="*/ 880 w 2510"/>
              <a:gd name="T27" fmla="*/ 2566 h 3704"/>
              <a:gd name="T28" fmla="*/ 1009 w 2510"/>
              <a:gd name="T29" fmla="*/ 2728 h 3704"/>
              <a:gd name="T30" fmla="*/ 1143 w 2510"/>
              <a:gd name="T31" fmla="*/ 2883 h 3704"/>
              <a:gd name="T32" fmla="*/ 1286 w 2510"/>
              <a:gd name="T33" fmla="*/ 3032 h 3704"/>
              <a:gd name="T34" fmla="*/ 1434 w 2510"/>
              <a:gd name="T35" fmla="*/ 3173 h 3704"/>
              <a:gd name="T36" fmla="*/ 1591 w 2510"/>
              <a:gd name="T37" fmla="*/ 3308 h 3704"/>
              <a:gd name="T38" fmla="*/ 1753 w 2510"/>
              <a:gd name="T39" fmla="*/ 3436 h 3704"/>
              <a:gd name="T40" fmla="*/ 1920 w 2510"/>
              <a:gd name="T41" fmla="*/ 3556 h 3704"/>
              <a:gd name="T42" fmla="*/ 2094 w 2510"/>
              <a:gd name="T43" fmla="*/ 3668 h 3704"/>
              <a:gd name="T44" fmla="*/ 2510 w 2510"/>
              <a:gd name="T45" fmla="*/ 3100 h 3704"/>
              <a:gd name="T46" fmla="*/ 2363 w 2510"/>
              <a:gd name="T47" fmla="*/ 3008 h 3704"/>
              <a:gd name="T48" fmla="*/ 2221 w 2510"/>
              <a:gd name="T49" fmla="*/ 2910 h 3704"/>
              <a:gd name="T50" fmla="*/ 2082 w 2510"/>
              <a:gd name="T51" fmla="*/ 2805 h 3704"/>
              <a:gd name="T52" fmla="*/ 1950 w 2510"/>
              <a:gd name="T53" fmla="*/ 2694 h 3704"/>
              <a:gd name="T54" fmla="*/ 1823 w 2510"/>
              <a:gd name="T55" fmla="*/ 2576 h 3704"/>
              <a:gd name="T56" fmla="*/ 1701 w 2510"/>
              <a:gd name="T57" fmla="*/ 2453 h 3704"/>
              <a:gd name="T58" fmla="*/ 1586 w 2510"/>
              <a:gd name="T59" fmla="*/ 2325 h 3704"/>
              <a:gd name="T60" fmla="*/ 1477 w 2510"/>
              <a:gd name="T61" fmla="*/ 2191 h 3704"/>
              <a:gd name="T62" fmla="*/ 1373 w 2510"/>
              <a:gd name="T63" fmla="*/ 2052 h 3704"/>
              <a:gd name="T64" fmla="*/ 1277 w 2510"/>
              <a:gd name="T65" fmla="*/ 1909 h 3704"/>
              <a:gd name="T66" fmla="*/ 1187 w 2510"/>
              <a:gd name="T67" fmla="*/ 1759 h 3704"/>
              <a:gd name="T68" fmla="*/ 1103 w 2510"/>
              <a:gd name="T69" fmla="*/ 1606 h 3704"/>
              <a:gd name="T70" fmla="*/ 1027 w 2510"/>
              <a:gd name="T71" fmla="*/ 1449 h 3704"/>
              <a:gd name="T72" fmla="*/ 958 w 2510"/>
              <a:gd name="T73" fmla="*/ 1288 h 3704"/>
              <a:gd name="T74" fmla="*/ 898 w 2510"/>
              <a:gd name="T75" fmla="*/ 1122 h 3704"/>
              <a:gd name="T76" fmla="*/ 844 w 2510"/>
              <a:gd name="T77" fmla="*/ 953 h 3704"/>
              <a:gd name="T78" fmla="*/ 799 w 2510"/>
              <a:gd name="T79" fmla="*/ 781 h 3704"/>
              <a:gd name="T80" fmla="*/ 762 w 2510"/>
              <a:gd name="T81" fmla="*/ 606 h 3704"/>
              <a:gd name="T82" fmla="*/ 734 w 2510"/>
              <a:gd name="T83" fmla="*/ 427 h 3704"/>
              <a:gd name="T84" fmla="*/ 713 w 2510"/>
              <a:gd name="T85" fmla="*/ 246 h 3704"/>
              <a:gd name="T86" fmla="*/ 702 w 2510"/>
              <a:gd name="T87" fmla="*/ 62 h 37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2510" h="3704">
                <a:moveTo>
                  <a:pt x="700" y="0"/>
                </a:moveTo>
                <a:lnTo>
                  <a:pt x="0" y="12"/>
                </a:lnTo>
                <a:lnTo>
                  <a:pt x="0" y="12"/>
                </a:lnTo>
                <a:lnTo>
                  <a:pt x="1" y="85"/>
                </a:lnTo>
                <a:lnTo>
                  <a:pt x="4" y="159"/>
                </a:lnTo>
                <a:lnTo>
                  <a:pt x="9" y="231"/>
                </a:lnTo>
                <a:lnTo>
                  <a:pt x="15" y="304"/>
                </a:lnTo>
                <a:lnTo>
                  <a:pt x="21" y="376"/>
                </a:lnTo>
                <a:lnTo>
                  <a:pt x="29" y="448"/>
                </a:lnTo>
                <a:lnTo>
                  <a:pt x="39" y="520"/>
                </a:lnTo>
                <a:lnTo>
                  <a:pt x="48" y="592"/>
                </a:lnTo>
                <a:lnTo>
                  <a:pt x="59" y="662"/>
                </a:lnTo>
                <a:lnTo>
                  <a:pt x="72" y="732"/>
                </a:lnTo>
                <a:lnTo>
                  <a:pt x="85" y="803"/>
                </a:lnTo>
                <a:lnTo>
                  <a:pt x="100" y="872"/>
                </a:lnTo>
                <a:lnTo>
                  <a:pt x="116" y="942"/>
                </a:lnTo>
                <a:lnTo>
                  <a:pt x="133" y="1010"/>
                </a:lnTo>
                <a:lnTo>
                  <a:pt x="150" y="1079"/>
                </a:lnTo>
                <a:lnTo>
                  <a:pt x="170" y="1146"/>
                </a:lnTo>
                <a:lnTo>
                  <a:pt x="190" y="1214"/>
                </a:lnTo>
                <a:lnTo>
                  <a:pt x="211" y="1281"/>
                </a:lnTo>
                <a:lnTo>
                  <a:pt x="233" y="1348"/>
                </a:lnTo>
                <a:lnTo>
                  <a:pt x="257" y="1413"/>
                </a:lnTo>
                <a:lnTo>
                  <a:pt x="281" y="1480"/>
                </a:lnTo>
                <a:lnTo>
                  <a:pt x="306" y="1545"/>
                </a:lnTo>
                <a:lnTo>
                  <a:pt x="332" y="1610"/>
                </a:lnTo>
                <a:lnTo>
                  <a:pt x="359" y="1674"/>
                </a:lnTo>
                <a:lnTo>
                  <a:pt x="388" y="1736"/>
                </a:lnTo>
                <a:lnTo>
                  <a:pt x="416" y="1800"/>
                </a:lnTo>
                <a:lnTo>
                  <a:pt x="447" y="1862"/>
                </a:lnTo>
                <a:lnTo>
                  <a:pt x="478" y="1925"/>
                </a:lnTo>
                <a:lnTo>
                  <a:pt x="510" y="1985"/>
                </a:lnTo>
                <a:lnTo>
                  <a:pt x="543" y="2047"/>
                </a:lnTo>
                <a:lnTo>
                  <a:pt x="577" y="2107"/>
                </a:lnTo>
                <a:lnTo>
                  <a:pt x="611" y="2167"/>
                </a:lnTo>
                <a:lnTo>
                  <a:pt x="647" y="2225"/>
                </a:lnTo>
                <a:lnTo>
                  <a:pt x="683" y="2284"/>
                </a:lnTo>
                <a:lnTo>
                  <a:pt x="721" y="2341"/>
                </a:lnTo>
                <a:lnTo>
                  <a:pt x="760" y="2398"/>
                </a:lnTo>
                <a:lnTo>
                  <a:pt x="799" y="2455"/>
                </a:lnTo>
                <a:lnTo>
                  <a:pt x="840" y="2511"/>
                </a:lnTo>
                <a:lnTo>
                  <a:pt x="880" y="2566"/>
                </a:lnTo>
                <a:lnTo>
                  <a:pt x="922" y="2621"/>
                </a:lnTo>
                <a:lnTo>
                  <a:pt x="964" y="2675"/>
                </a:lnTo>
                <a:lnTo>
                  <a:pt x="1009" y="2728"/>
                </a:lnTo>
                <a:lnTo>
                  <a:pt x="1052" y="2781"/>
                </a:lnTo>
                <a:lnTo>
                  <a:pt x="1098" y="2832"/>
                </a:lnTo>
                <a:lnTo>
                  <a:pt x="1143" y="2883"/>
                </a:lnTo>
                <a:lnTo>
                  <a:pt x="1190" y="2934"/>
                </a:lnTo>
                <a:lnTo>
                  <a:pt x="1237" y="2983"/>
                </a:lnTo>
                <a:lnTo>
                  <a:pt x="1286" y="3032"/>
                </a:lnTo>
                <a:lnTo>
                  <a:pt x="1335" y="3080"/>
                </a:lnTo>
                <a:lnTo>
                  <a:pt x="1384" y="3127"/>
                </a:lnTo>
                <a:lnTo>
                  <a:pt x="1434" y="3173"/>
                </a:lnTo>
                <a:lnTo>
                  <a:pt x="1486" y="3219"/>
                </a:lnTo>
                <a:lnTo>
                  <a:pt x="1538" y="3265"/>
                </a:lnTo>
                <a:lnTo>
                  <a:pt x="1591" y="3308"/>
                </a:lnTo>
                <a:lnTo>
                  <a:pt x="1643" y="3351"/>
                </a:lnTo>
                <a:lnTo>
                  <a:pt x="1698" y="3395"/>
                </a:lnTo>
                <a:lnTo>
                  <a:pt x="1753" y="3436"/>
                </a:lnTo>
                <a:lnTo>
                  <a:pt x="1807" y="3477"/>
                </a:lnTo>
                <a:lnTo>
                  <a:pt x="1863" y="3517"/>
                </a:lnTo>
                <a:lnTo>
                  <a:pt x="1920" y="3556"/>
                </a:lnTo>
                <a:lnTo>
                  <a:pt x="1977" y="3594"/>
                </a:lnTo>
                <a:lnTo>
                  <a:pt x="2036" y="3631"/>
                </a:lnTo>
                <a:lnTo>
                  <a:pt x="2094" y="3668"/>
                </a:lnTo>
                <a:lnTo>
                  <a:pt x="2153" y="3704"/>
                </a:lnTo>
                <a:lnTo>
                  <a:pt x="2510" y="3100"/>
                </a:lnTo>
                <a:lnTo>
                  <a:pt x="2510" y="3100"/>
                </a:lnTo>
                <a:lnTo>
                  <a:pt x="2460" y="3071"/>
                </a:lnTo>
                <a:lnTo>
                  <a:pt x="2411" y="3040"/>
                </a:lnTo>
                <a:lnTo>
                  <a:pt x="2363" y="3008"/>
                </a:lnTo>
                <a:lnTo>
                  <a:pt x="2314" y="2976"/>
                </a:lnTo>
                <a:lnTo>
                  <a:pt x="2267" y="2943"/>
                </a:lnTo>
                <a:lnTo>
                  <a:pt x="2221" y="2910"/>
                </a:lnTo>
                <a:lnTo>
                  <a:pt x="2174" y="2875"/>
                </a:lnTo>
                <a:lnTo>
                  <a:pt x="2128" y="2840"/>
                </a:lnTo>
                <a:lnTo>
                  <a:pt x="2082" y="2805"/>
                </a:lnTo>
                <a:lnTo>
                  <a:pt x="2038" y="2768"/>
                </a:lnTo>
                <a:lnTo>
                  <a:pt x="1993" y="2732"/>
                </a:lnTo>
                <a:lnTo>
                  <a:pt x="1950" y="2694"/>
                </a:lnTo>
                <a:lnTo>
                  <a:pt x="1907" y="2655"/>
                </a:lnTo>
                <a:lnTo>
                  <a:pt x="1865" y="2616"/>
                </a:lnTo>
                <a:lnTo>
                  <a:pt x="1823" y="2576"/>
                </a:lnTo>
                <a:lnTo>
                  <a:pt x="1781" y="2536"/>
                </a:lnTo>
                <a:lnTo>
                  <a:pt x="1741" y="2495"/>
                </a:lnTo>
                <a:lnTo>
                  <a:pt x="1701" y="2453"/>
                </a:lnTo>
                <a:lnTo>
                  <a:pt x="1663" y="2411"/>
                </a:lnTo>
                <a:lnTo>
                  <a:pt x="1624" y="2369"/>
                </a:lnTo>
                <a:lnTo>
                  <a:pt x="1586" y="2325"/>
                </a:lnTo>
                <a:lnTo>
                  <a:pt x="1548" y="2281"/>
                </a:lnTo>
                <a:lnTo>
                  <a:pt x="1512" y="2236"/>
                </a:lnTo>
                <a:lnTo>
                  <a:pt x="1477" y="2191"/>
                </a:lnTo>
                <a:lnTo>
                  <a:pt x="1441" y="2145"/>
                </a:lnTo>
                <a:lnTo>
                  <a:pt x="1407" y="2099"/>
                </a:lnTo>
                <a:lnTo>
                  <a:pt x="1373" y="2052"/>
                </a:lnTo>
                <a:lnTo>
                  <a:pt x="1340" y="2005"/>
                </a:lnTo>
                <a:lnTo>
                  <a:pt x="1308" y="1957"/>
                </a:lnTo>
                <a:lnTo>
                  <a:pt x="1277" y="1909"/>
                </a:lnTo>
                <a:lnTo>
                  <a:pt x="1246" y="1860"/>
                </a:lnTo>
                <a:lnTo>
                  <a:pt x="1215" y="1809"/>
                </a:lnTo>
                <a:lnTo>
                  <a:pt x="1187" y="1759"/>
                </a:lnTo>
                <a:lnTo>
                  <a:pt x="1158" y="1709"/>
                </a:lnTo>
                <a:lnTo>
                  <a:pt x="1130" y="1658"/>
                </a:lnTo>
                <a:lnTo>
                  <a:pt x="1103" y="1606"/>
                </a:lnTo>
                <a:lnTo>
                  <a:pt x="1077" y="1555"/>
                </a:lnTo>
                <a:lnTo>
                  <a:pt x="1052" y="1502"/>
                </a:lnTo>
                <a:lnTo>
                  <a:pt x="1027" y="1449"/>
                </a:lnTo>
                <a:lnTo>
                  <a:pt x="1003" y="1396"/>
                </a:lnTo>
                <a:lnTo>
                  <a:pt x="980" y="1341"/>
                </a:lnTo>
                <a:lnTo>
                  <a:pt x="958" y="1288"/>
                </a:lnTo>
                <a:lnTo>
                  <a:pt x="937" y="1233"/>
                </a:lnTo>
                <a:lnTo>
                  <a:pt x="917" y="1178"/>
                </a:lnTo>
                <a:lnTo>
                  <a:pt x="898" y="1122"/>
                </a:lnTo>
                <a:lnTo>
                  <a:pt x="879" y="1066"/>
                </a:lnTo>
                <a:lnTo>
                  <a:pt x="861" y="1010"/>
                </a:lnTo>
                <a:lnTo>
                  <a:pt x="844" y="953"/>
                </a:lnTo>
                <a:lnTo>
                  <a:pt x="828" y="896"/>
                </a:lnTo>
                <a:lnTo>
                  <a:pt x="813" y="839"/>
                </a:lnTo>
                <a:lnTo>
                  <a:pt x="799" y="781"/>
                </a:lnTo>
                <a:lnTo>
                  <a:pt x="786" y="723"/>
                </a:lnTo>
                <a:lnTo>
                  <a:pt x="774" y="665"/>
                </a:lnTo>
                <a:lnTo>
                  <a:pt x="762" y="606"/>
                </a:lnTo>
                <a:lnTo>
                  <a:pt x="752" y="547"/>
                </a:lnTo>
                <a:lnTo>
                  <a:pt x="742" y="488"/>
                </a:lnTo>
                <a:lnTo>
                  <a:pt x="734" y="427"/>
                </a:lnTo>
                <a:lnTo>
                  <a:pt x="726" y="368"/>
                </a:lnTo>
                <a:lnTo>
                  <a:pt x="719" y="307"/>
                </a:lnTo>
                <a:lnTo>
                  <a:pt x="713" y="246"/>
                </a:lnTo>
                <a:lnTo>
                  <a:pt x="708" y="185"/>
                </a:lnTo>
                <a:lnTo>
                  <a:pt x="705" y="124"/>
                </a:lnTo>
                <a:lnTo>
                  <a:pt x="702" y="62"/>
                </a:lnTo>
                <a:lnTo>
                  <a:pt x="700" y="0"/>
                </a:lnTo>
                <a:lnTo>
                  <a:pt x="700"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8" name="Freeform 31"/>
          <p:cNvSpPr>
            <a:spLocks/>
          </p:cNvSpPr>
          <p:nvPr/>
        </p:nvSpPr>
        <p:spPr bwMode="auto">
          <a:xfrm>
            <a:off x="7571973" y="2940179"/>
            <a:ext cx="349324" cy="521525"/>
          </a:xfrm>
          <a:custGeom>
            <a:avLst/>
            <a:gdLst>
              <a:gd name="T0" fmla="*/ 2126 w 2485"/>
              <a:gd name="T1" fmla="*/ 0 h 3715"/>
              <a:gd name="T2" fmla="*/ 1951 w 2485"/>
              <a:gd name="T3" fmla="*/ 111 h 3715"/>
              <a:gd name="T4" fmla="*/ 1782 w 2485"/>
              <a:gd name="T5" fmla="*/ 229 h 3715"/>
              <a:gd name="T6" fmla="*/ 1620 w 2485"/>
              <a:gd name="T7" fmla="*/ 355 h 3715"/>
              <a:gd name="T8" fmla="*/ 1464 w 2485"/>
              <a:gd name="T9" fmla="*/ 489 h 3715"/>
              <a:gd name="T10" fmla="*/ 1313 w 2485"/>
              <a:gd name="T11" fmla="*/ 629 h 3715"/>
              <a:gd name="T12" fmla="*/ 1169 w 2485"/>
              <a:gd name="T13" fmla="*/ 776 h 3715"/>
              <a:gd name="T14" fmla="*/ 1034 w 2485"/>
              <a:gd name="T15" fmla="*/ 930 h 3715"/>
              <a:gd name="T16" fmla="*/ 905 w 2485"/>
              <a:gd name="T17" fmla="*/ 1090 h 3715"/>
              <a:gd name="T18" fmla="*/ 783 w 2485"/>
              <a:gd name="T19" fmla="*/ 1257 h 3715"/>
              <a:gd name="T20" fmla="*/ 668 w 2485"/>
              <a:gd name="T21" fmla="*/ 1428 h 3715"/>
              <a:gd name="T22" fmla="*/ 563 w 2485"/>
              <a:gd name="T23" fmla="*/ 1606 h 3715"/>
              <a:gd name="T24" fmla="*/ 465 w 2485"/>
              <a:gd name="T25" fmla="*/ 1789 h 3715"/>
              <a:gd name="T26" fmla="*/ 376 w 2485"/>
              <a:gd name="T27" fmla="*/ 1977 h 3715"/>
              <a:gd name="T28" fmla="*/ 296 w 2485"/>
              <a:gd name="T29" fmla="*/ 2170 h 3715"/>
              <a:gd name="T30" fmla="*/ 224 w 2485"/>
              <a:gd name="T31" fmla="*/ 2366 h 3715"/>
              <a:gd name="T32" fmla="*/ 163 w 2485"/>
              <a:gd name="T33" fmla="*/ 2568 h 3715"/>
              <a:gd name="T34" fmla="*/ 110 w 2485"/>
              <a:gd name="T35" fmla="*/ 2774 h 3715"/>
              <a:gd name="T36" fmla="*/ 68 w 2485"/>
              <a:gd name="T37" fmla="*/ 2982 h 3715"/>
              <a:gd name="T38" fmla="*/ 35 w 2485"/>
              <a:gd name="T39" fmla="*/ 3196 h 3715"/>
              <a:gd name="T40" fmla="*/ 13 w 2485"/>
              <a:gd name="T41" fmla="*/ 3412 h 3715"/>
              <a:gd name="T42" fmla="*/ 1 w 2485"/>
              <a:gd name="T43" fmla="*/ 3631 h 3715"/>
              <a:gd name="T44" fmla="*/ 700 w 2485"/>
              <a:gd name="T45" fmla="*/ 3715 h 3715"/>
              <a:gd name="T46" fmla="*/ 707 w 2485"/>
              <a:gd name="T47" fmla="*/ 3530 h 3715"/>
              <a:gd name="T48" fmla="*/ 723 w 2485"/>
              <a:gd name="T49" fmla="*/ 3348 h 3715"/>
              <a:gd name="T50" fmla="*/ 747 w 2485"/>
              <a:gd name="T51" fmla="*/ 3169 h 3715"/>
              <a:gd name="T52" fmla="*/ 780 w 2485"/>
              <a:gd name="T53" fmla="*/ 2992 h 3715"/>
              <a:gd name="T54" fmla="*/ 821 w 2485"/>
              <a:gd name="T55" fmla="*/ 2818 h 3715"/>
              <a:gd name="T56" fmla="*/ 872 w 2485"/>
              <a:gd name="T57" fmla="*/ 2647 h 3715"/>
              <a:gd name="T58" fmla="*/ 929 w 2485"/>
              <a:gd name="T59" fmla="*/ 2480 h 3715"/>
              <a:gd name="T60" fmla="*/ 994 w 2485"/>
              <a:gd name="T61" fmla="*/ 2317 h 3715"/>
              <a:gd name="T62" fmla="*/ 1066 w 2485"/>
              <a:gd name="T63" fmla="*/ 2157 h 3715"/>
              <a:gd name="T64" fmla="*/ 1145 w 2485"/>
              <a:gd name="T65" fmla="*/ 2003 h 3715"/>
              <a:gd name="T66" fmla="*/ 1232 w 2485"/>
              <a:gd name="T67" fmla="*/ 1851 h 3715"/>
              <a:gd name="T68" fmla="*/ 1325 w 2485"/>
              <a:gd name="T69" fmla="*/ 1705 h 3715"/>
              <a:gd name="T70" fmla="*/ 1425 w 2485"/>
              <a:gd name="T71" fmla="*/ 1565 h 3715"/>
              <a:gd name="T72" fmla="*/ 1531 w 2485"/>
              <a:gd name="T73" fmla="*/ 1428 h 3715"/>
              <a:gd name="T74" fmla="*/ 1644 w 2485"/>
              <a:gd name="T75" fmla="*/ 1297 h 3715"/>
              <a:gd name="T76" fmla="*/ 1763 w 2485"/>
              <a:gd name="T77" fmla="*/ 1171 h 3715"/>
              <a:gd name="T78" fmla="*/ 1886 w 2485"/>
              <a:gd name="T79" fmla="*/ 1051 h 3715"/>
              <a:gd name="T80" fmla="*/ 2016 w 2485"/>
              <a:gd name="T81" fmla="*/ 937 h 3715"/>
              <a:gd name="T82" fmla="*/ 2151 w 2485"/>
              <a:gd name="T83" fmla="*/ 830 h 3715"/>
              <a:gd name="T84" fmla="*/ 2291 w 2485"/>
              <a:gd name="T85" fmla="*/ 727 h 3715"/>
              <a:gd name="T86" fmla="*/ 2436 w 2485"/>
              <a:gd name="T87" fmla="*/ 632 h 37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2485" h="3715">
                <a:moveTo>
                  <a:pt x="2485" y="603"/>
                </a:moveTo>
                <a:lnTo>
                  <a:pt x="2126" y="0"/>
                </a:lnTo>
                <a:lnTo>
                  <a:pt x="2126" y="0"/>
                </a:lnTo>
                <a:lnTo>
                  <a:pt x="2068" y="37"/>
                </a:lnTo>
                <a:lnTo>
                  <a:pt x="2009" y="73"/>
                </a:lnTo>
                <a:lnTo>
                  <a:pt x="1951" y="111"/>
                </a:lnTo>
                <a:lnTo>
                  <a:pt x="1894" y="150"/>
                </a:lnTo>
                <a:lnTo>
                  <a:pt x="1838" y="188"/>
                </a:lnTo>
                <a:lnTo>
                  <a:pt x="1782" y="229"/>
                </a:lnTo>
                <a:lnTo>
                  <a:pt x="1727" y="271"/>
                </a:lnTo>
                <a:lnTo>
                  <a:pt x="1674" y="312"/>
                </a:lnTo>
                <a:lnTo>
                  <a:pt x="1620" y="355"/>
                </a:lnTo>
                <a:lnTo>
                  <a:pt x="1567" y="398"/>
                </a:lnTo>
                <a:lnTo>
                  <a:pt x="1515" y="443"/>
                </a:lnTo>
                <a:lnTo>
                  <a:pt x="1464" y="489"/>
                </a:lnTo>
                <a:lnTo>
                  <a:pt x="1412" y="534"/>
                </a:lnTo>
                <a:lnTo>
                  <a:pt x="1362" y="581"/>
                </a:lnTo>
                <a:lnTo>
                  <a:pt x="1313" y="629"/>
                </a:lnTo>
                <a:lnTo>
                  <a:pt x="1265" y="677"/>
                </a:lnTo>
                <a:lnTo>
                  <a:pt x="1217" y="726"/>
                </a:lnTo>
                <a:lnTo>
                  <a:pt x="1169" y="776"/>
                </a:lnTo>
                <a:lnTo>
                  <a:pt x="1124" y="826"/>
                </a:lnTo>
                <a:lnTo>
                  <a:pt x="1078" y="878"/>
                </a:lnTo>
                <a:lnTo>
                  <a:pt x="1034" y="930"/>
                </a:lnTo>
                <a:lnTo>
                  <a:pt x="990" y="983"/>
                </a:lnTo>
                <a:lnTo>
                  <a:pt x="947" y="1036"/>
                </a:lnTo>
                <a:lnTo>
                  <a:pt x="905" y="1090"/>
                </a:lnTo>
                <a:lnTo>
                  <a:pt x="864" y="1145"/>
                </a:lnTo>
                <a:lnTo>
                  <a:pt x="822" y="1201"/>
                </a:lnTo>
                <a:lnTo>
                  <a:pt x="783" y="1257"/>
                </a:lnTo>
                <a:lnTo>
                  <a:pt x="744" y="1313"/>
                </a:lnTo>
                <a:lnTo>
                  <a:pt x="706" y="1371"/>
                </a:lnTo>
                <a:lnTo>
                  <a:pt x="668" y="1428"/>
                </a:lnTo>
                <a:lnTo>
                  <a:pt x="633" y="1487"/>
                </a:lnTo>
                <a:lnTo>
                  <a:pt x="598" y="1547"/>
                </a:lnTo>
                <a:lnTo>
                  <a:pt x="563" y="1606"/>
                </a:lnTo>
                <a:lnTo>
                  <a:pt x="529" y="1666"/>
                </a:lnTo>
                <a:lnTo>
                  <a:pt x="497" y="1727"/>
                </a:lnTo>
                <a:lnTo>
                  <a:pt x="465" y="1789"/>
                </a:lnTo>
                <a:lnTo>
                  <a:pt x="434" y="1851"/>
                </a:lnTo>
                <a:lnTo>
                  <a:pt x="405" y="1914"/>
                </a:lnTo>
                <a:lnTo>
                  <a:pt x="376" y="1977"/>
                </a:lnTo>
                <a:lnTo>
                  <a:pt x="349" y="2041"/>
                </a:lnTo>
                <a:lnTo>
                  <a:pt x="321" y="2105"/>
                </a:lnTo>
                <a:lnTo>
                  <a:pt x="296" y="2170"/>
                </a:lnTo>
                <a:lnTo>
                  <a:pt x="271" y="2235"/>
                </a:lnTo>
                <a:lnTo>
                  <a:pt x="247" y="2300"/>
                </a:lnTo>
                <a:lnTo>
                  <a:pt x="224" y="2366"/>
                </a:lnTo>
                <a:lnTo>
                  <a:pt x="203" y="2433"/>
                </a:lnTo>
                <a:lnTo>
                  <a:pt x="182" y="2501"/>
                </a:lnTo>
                <a:lnTo>
                  <a:pt x="163" y="2568"/>
                </a:lnTo>
                <a:lnTo>
                  <a:pt x="145" y="2637"/>
                </a:lnTo>
                <a:lnTo>
                  <a:pt x="126" y="2705"/>
                </a:lnTo>
                <a:lnTo>
                  <a:pt x="110" y="2774"/>
                </a:lnTo>
                <a:lnTo>
                  <a:pt x="96" y="2843"/>
                </a:lnTo>
                <a:lnTo>
                  <a:pt x="81" y="2913"/>
                </a:lnTo>
                <a:lnTo>
                  <a:pt x="68" y="2982"/>
                </a:lnTo>
                <a:lnTo>
                  <a:pt x="56" y="3053"/>
                </a:lnTo>
                <a:lnTo>
                  <a:pt x="45" y="3124"/>
                </a:lnTo>
                <a:lnTo>
                  <a:pt x="35" y="3196"/>
                </a:lnTo>
                <a:lnTo>
                  <a:pt x="27" y="3267"/>
                </a:lnTo>
                <a:lnTo>
                  <a:pt x="19" y="3339"/>
                </a:lnTo>
                <a:lnTo>
                  <a:pt x="13" y="3412"/>
                </a:lnTo>
                <a:lnTo>
                  <a:pt x="8" y="3484"/>
                </a:lnTo>
                <a:lnTo>
                  <a:pt x="4" y="3557"/>
                </a:lnTo>
                <a:lnTo>
                  <a:pt x="1" y="3631"/>
                </a:lnTo>
                <a:lnTo>
                  <a:pt x="0" y="3704"/>
                </a:lnTo>
                <a:lnTo>
                  <a:pt x="700" y="3715"/>
                </a:lnTo>
                <a:lnTo>
                  <a:pt x="700" y="3715"/>
                </a:lnTo>
                <a:lnTo>
                  <a:pt x="701" y="3654"/>
                </a:lnTo>
                <a:lnTo>
                  <a:pt x="704" y="3592"/>
                </a:lnTo>
                <a:lnTo>
                  <a:pt x="707" y="3530"/>
                </a:lnTo>
                <a:lnTo>
                  <a:pt x="712" y="3469"/>
                </a:lnTo>
                <a:lnTo>
                  <a:pt x="717" y="3408"/>
                </a:lnTo>
                <a:lnTo>
                  <a:pt x="723" y="3348"/>
                </a:lnTo>
                <a:lnTo>
                  <a:pt x="730" y="3287"/>
                </a:lnTo>
                <a:lnTo>
                  <a:pt x="738" y="3228"/>
                </a:lnTo>
                <a:lnTo>
                  <a:pt x="747" y="3169"/>
                </a:lnTo>
                <a:lnTo>
                  <a:pt x="757" y="3109"/>
                </a:lnTo>
                <a:lnTo>
                  <a:pt x="769" y="3050"/>
                </a:lnTo>
                <a:lnTo>
                  <a:pt x="780" y="2992"/>
                </a:lnTo>
                <a:lnTo>
                  <a:pt x="793" y="2933"/>
                </a:lnTo>
                <a:lnTo>
                  <a:pt x="806" y="2875"/>
                </a:lnTo>
                <a:lnTo>
                  <a:pt x="821" y="2818"/>
                </a:lnTo>
                <a:lnTo>
                  <a:pt x="837" y="2760"/>
                </a:lnTo>
                <a:lnTo>
                  <a:pt x="853" y="2704"/>
                </a:lnTo>
                <a:lnTo>
                  <a:pt x="872" y="2647"/>
                </a:lnTo>
                <a:lnTo>
                  <a:pt x="890" y="2591"/>
                </a:lnTo>
                <a:lnTo>
                  <a:pt x="908" y="2535"/>
                </a:lnTo>
                <a:lnTo>
                  <a:pt x="929" y="2480"/>
                </a:lnTo>
                <a:lnTo>
                  <a:pt x="949" y="2426"/>
                </a:lnTo>
                <a:lnTo>
                  <a:pt x="971" y="2371"/>
                </a:lnTo>
                <a:lnTo>
                  <a:pt x="994" y="2317"/>
                </a:lnTo>
                <a:lnTo>
                  <a:pt x="1016" y="2263"/>
                </a:lnTo>
                <a:lnTo>
                  <a:pt x="1040" y="2211"/>
                </a:lnTo>
                <a:lnTo>
                  <a:pt x="1066" y="2157"/>
                </a:lnTo>
                <a:lnTo>
                  <a:pt x="1091" y="2106"/>
                </a:lnTo>
                <a:lnTo>
                  <a:pt x="1118" y="2053"/>
                </a:lnTo>
                <a:lnTo>
                  <a:pt x="1145" y="2003"/>
                </a:lnTo>
                <a:lnTo>
                  <a:pt x="1173" y="1952"/>
                </a:lnTo>
                <a:lnTo>
                  <a:pt x="1202" y="1902"/>
                </a:lnTo>
                <a:lnTo>
                  <a:pt x="1232" y="1851"/>
                </a:lnTo>
                <a:lnTo>
                  <a:pt x="1262" y="1802"/>
                </a:lnTo>
                <a:lnTo>
                  <a:pt x="1293" y="1754"/>
                </a:lnTo>
                <a:lnTo>
                  <a:pt x="1325" y="1705"/>
                </a:lnTo>
                <a:lnTo>
                  <a:pt x="1358" y="1658"/>
                </a:lnTo>
                <a:lnTo>
                  <a:pt x="1391" y="1611"/>
                </a:lnTo>
                <a:lnTo>
                  <a:pt x="1425" y="1565"/>
                </a:lnTo>
                <a:lnTo>
                  <a:pt x="1459" y="1518"/>
                </a:lnTo>
                <a:lnTo>
                  <a:pt x="1496" y="1472"/>
                </a:lnTo>
                <a:lnTo>
                  <a:pt x="1531" y="1428"/>
                </a:lnTo>
                <a:lnTo>
                  <a:pt x="1569" y="1383"/>
                </a:lnTo>
                <a:lnTo>
                  <a:pt x="1605" y="1340"/>
                </a:lnTo>
                <a:lnTo>
                  <a:pt x="1644" y="1297"/>
                </a:lnTo>
                <a:lnTo>
                  <a:pt x="1683" y="1254"/>
                </a:lnTo>
                <a:lnTo>
                  <a:pt x="1722" y="1212"/>
                </a:lnTo>
                <a:lnTo>
                  <a:pt x="1763" y="1171"/>
                </a:lnTo>
                <a:lnTo>
                  <a:pt x="1803" y="1131"/>
                </a:lnTo>
                <a:lnTo>
                  <a:pt x="1845" y="1091"/>
                </a:lnTo>
                <a:lnTo>
                  <a:pt x="1886" y="1051"/>
                </a:lnTo>
                <a:lnTo>
                  <a:pt x="1929" y="1012"/>
                </a:lnTo>
                <a:lnTo>
                  <a:pt x="1973" y="975"/>
                </a:lnTo>
                <a:lnTo>
                  <a:pt x="2016" y="937"/>
                </a:lnTo>
                <a:lnTo>
                  <a:pt x="2061" y="901"/>
                </a:lnTo>
                <a:lnTo>
                  <a:pt x="2106" y="864"/>
                </a:lnTo>
                <a:lnTo>
                  <a:pt x="2151" y="830"/>
                </a:lnTo>
                <a:lnTo>
                  <a:pt x="2198" y="794"/>
                </a:lnTo>
                <a:lnTo>
                  <a:pt x="2244" y="760"/>
                </a:lnTo>
                <a:lnTo>
                  <a:pt x="2291" y="727"/>
                </a:lnTo>
                <a:lnTo>
                  <a:pt x="2339" y="695"/>
                </a:lnTo>
                <a:lnTo>
                  <a:pt x="2387" y="663"/>
                </a:lnTo>
                <a:lnTo>
                  <a:pt x="2436" y="632"/>
                </a:lnTo>
                <a:lnTo>
                  <a:pt x="2485" y="603"/>
                </a:lnTo>
                <a:lnTo>
                  <a:pt x="2485" y="603"/>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59" name="Freeform 32"/>
          <p:cNvSpPr>
            <a:spLocks/>
          </p:cNvSpPr>
          <p:nvPr/>
        </p:nvSpPr>
        <p:spPr bwMode="auto">
          <a:xfrm>
            <a:off x="8452662" y="3478432"/>
            <a:ext cx="350308" cy="518573"/>
          </a:xfrm>
          <a:custGeom>
            <a:avLst/>
            <a:gdLst>
              <a:gd name="T0" fmla="*/ 360 w 2497"/>
              <a:gd name="T1" fmla="*/ 3695 h 3695"/>
              <a:gd name="T2" fmla="*/ 534 w 2497"/>
              <a:gd name="T3" fmla="*/ 3585 h 3695"/>
              <a:gd name="T4" fmla="*/ 703 w 2497"/>
              <a:gd name="T5" fmla="*/ 3468 h 3695"/>
              <a:gd name="T6" fmla="*/ 865 w 2497"/>
              <a:gd name="T7" fmla="*/ 3342 h 3695"/>
              <a:gd name="T8" fmla="*/ 1023 w 2497"/>
              <a:gd name="T9" fmla="*/ 3210 h 3695"/>
              <a:gd name="T10" fmla="*/ 1172 w 2497"/>
              <a:gd name="T11" fmla="*/ 3071 h 3695"/>
              <a:gd name="T12" fmla="*/ 1316 w 2497"/>
              <a:gd name="T13" fmla="*/ 2924 h 3695"/>
              <a:gd name="T14" fmla="*/ 1453 w 2497"/>
              <a:gd name="T15" fmla="*/ 2772 h 3695"/>
              <a:gd name="T16" fmla="*/ 1582 w 2497"/>
              <a:gd name="T17" fmla="*/ 2612 h 3695"/>
              <a:gd name="T18" fmla="*/ 1704 w 2497"/>
              <a:gd name="T19" fmla="*/ 2446 h 3695"/>
              <a:gd name="T20" fmla="*/ 1818 w 2497"/>
              <a:gd name="T21" fmla="*/ 2276 h 3695"/>
              <a:gd name="T22" fmla="*/ 1924 w 2497"/>
              <a:gd name="T23" fmla="*/ 2099 h 3695"/>
              <a:gd name="T24" fmla="*/ 2022 w 2497"/>
              <a:gd name="T25" fmla="*/ 1918 h 3695"/>
              <a:gd name="T26" fmla="*/ 2113 w 2497"/>
              <a:gd name="T27" fmla="*/ 1731 h 3695"/>
              <a:gd name="T28" fmla="*/ 2194 w 2497"/>
              <a:gd name="T29" fmla="*/ 1539 h 3695"/>
              <a:gd name="T30" fmla="*/ 2266 w 2497"/>
              <a:gd name="T31" fmla="*/ 1343 h 3695"/>
              <a:gd name="T32" fmla="*/ 2328 w 2497"/>
              <a:gd name="T33" fmla="*/ 1142 h 3695"/>
              <a:gd name="T34" fmla="*/ 2382 w 2497"/>
              <a:gd name="T35" fmla="*/ 937 h 3695"/>
              <a:gd name="T36" fmla="*/ 2425 w 2497"/>
              <a:gd name="T37" fmla="*/ 730 h 3695"/>
              <a:gd name="T38" fmla="*/ 2460 w 2497"/>
              <a:gd name="T39" fmla="*/ 517 h 3695"/>
              <a:gd name="T40" fmla="*/ 2482 w 2497"/>
              <a:gd name="T41" fmla="*/ 303 h 3695"/>
              <a:gd name="T42" fmla="*/ 2496 w 2497"/>
              <a:gd name="T43" fmla="*/ 85 h 3695"/>
              <a:gd name="T44" fmla="*/ 1797 w 2497"/>
              <a:gd name="T45" fmla="*/ 0 h 3695"/>
              <a:gd name="T46" fmla="*/ 1789 w 2497"/>
              <a:gd name="T47" fmla="*/ 184 h 3695"/>
              <a:gd name="T48" fmla="*/ 1771 w 2497"/>
              <a:gd name="T49" fmla="*/ 366 h 3695"/>
              <a:gd name="T50" fmla="*/ 1746 w 2497"/>
              <a:gd name="T51" fmla="*/ 545 h 3695"/>
              <a:gd name="T52" fmla="*/ 1712 w 2497"/>
              <a:gd name="T53" fmla="*/ 720 h 3695"/>
              <a:gd name="T54" fmla="*/ 1670 w 2497"/>
              <a:gd name="T55" fmla="*/ 893 h 3695"/>
              <a:gd name="T56" fmla="*/ 1620 w 2497"/>
              <a:gd name="T57" fmla="*/ 1063 h 3695"/>
              <a:gd name="T58" fmla="*/ 1561 w 2497"/>
              <a:gd name="T59" fmla="*/ 1228 h 3695"/>
              <a:gd name="T60" fmla="*/ 1496 w 2497"/>
              <a:gd name="T61" fmla="*/ 1390 h 3695"/>
              <a:gd name="T62" fmla="*/ 1423 w 2497"/>
              <a:gd name="T63" fmla="*/ 1549 h 3695"/>
              <a:gd name="T64" fmla="*/ 1342 w 2497"/>
              <a:gd name="T65" fmla="*/ 1703 h 3695"/>
              <a:gd name="T66" fmla="*/ 1256 w 2497"/>
              <a:gd name="T67" fmla="*/ 1853 h 3695"/>
              <a:gd name="T68" fmla="*/ 1162 w 2497"/>
              <a:gd name="T69" fmla="*/ 1998 h 3695"/>
              <a:gd name="T70" fmla="*/ 1062 w 2497"/>
              <a:gd name="T71" fmla="*/ 2138 h 3695"/>
              <a:gd name="T72" fmla="*/ 954 w 2497"/>
              <a:gd name="T73" fmla="*/ 2274 h 3695"/>
              <a:gd name="T74" fmla="*/ 842 w 2497"/>
              <a:gd name="T75" fmla="*/ 2404 h 3695"/>
              <a:gd name="T76" fmla="*/ 724 w 2497"/>
              <a:gd name="T77" fmla="*/ 2528 h 3695"/>
              <a:gd name="T78" fmla="*/ 599 w 2497"/>
              <a:gd name="T79" fmla="*/ 2647 h 3695"/>
              <a:gd name="T80" fmla="*/ 469 w 2497"/>
              <a:gd name="T81" fmla="*/ 2760 h 3695"/>
              <a:gd name="T82" fmla="*/ 335 w 2497"/>
              <a:gd name="T83" fmla="*/ 2867 h 3695"/>
              <a:gd name="T84" fmla="*/ 194 w 2497"/>
              <a:gd name="T85" fmla="*/ 2968 h 3695"/>
              <a:gd name="T86" fmla="*/ 49 w 2497"/>
              <a:gd name="T87" fmla="*/ 3063 h 36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2497" h="3695">
                <a:moveTo>
                  <a:pt x="0" y="3092"/>
                </a:moveTo>
                <a:lnTo>
                  <a:pt x="360" y="3695"/>
                </a:lnTo>
                <a:lnTo>
                  <a:pt x="360" y="3695"/>
                </a:lnTo>
                <a:lnTo>
                  <a:pt x="419" y="3658"/>
                </a:lnTo>
                <a:lnTo>
                  <a:pt x="476" y="3622"/>
                </a:lnTo>
                <a:lnTo>
                  <a:pt x="534" y="3585"/>
                </a:lnTo>
                <a:lnTo>
                  <a:pt x="591" y="3547"/>
                </a:lnTo>
                <a:lnTo>
                  <a:pt x="647" y="3508"/>
                </a:lnTo>
                <a:lnTo>
                  <a:pt x="703" y="3468"/>
                </a:lnTo>
                <a:lnTo>
                  <a:pt x="758" y="3427"/>
                </a:lnTo>
                <a:lnTo>
                  <a:pt x="812" y="3384"/>
                </a:lnTo>
                <a:lnTo>
                  <a:pt x="865" y="3342"/>
                </a:lnTo>
                <a:lnTo>
                  <a:pt x="919" y="3299"/>
                </a:lnTo>
                <a:lnTo>
                  <a:pt x="970" y="3254"/>
                </a:lnTo>
                <a:lnTo>
                  <a:pt x="1023" y="3210"/>
                </a:lnTo>
                <a:lnTo>
                  <a:pt x="1073" y="3164"/>
                </a:lnTo>
                <a:lnTo>
                  <a:pt x="1123" y="3117"/>
                </a:lnTo>
                <a:lnTo>
                  <a:pt x="1172" y="3071"/>
                </a:lnTo>
                <a:lnTo>
                  <a:pt x="1221" y="3023"/>
                </a:lnTo>
                <a:lnTo>
                  <a:pt x="1269" y="2974"/>
                </a:lnTo>
                <a:lnTo>
                  <a:pt x="1316" y="2924"/>
                </a:lnTo>
                <a:lnTo>
                  <a:pt x="1363" y="2874"/>
                </a:lnTo>
                <a:lnTo>
                  <a:pt x="1407" y="2823"/>
                </a:lnTo>
                <a:lnTo>
                  <a:pt x="1453" y="2772"/>
                </a:lnTo>
                <a:lnTo>
                  <a:pt x="1496" y="2719"/>
                </a:lnTo>
                <a:lnTo>
                  <a:pt x="1540" y="2665"/>
                </a:lnTo>
                <a:lnTo>
                  <a:pt x="1582" y="2612"/>
                </a:lnTo>
                <a:lnTo>
                  <a:pt x="1624" y="2558"/>
                </a:lnTo>
                <a:lnTo>
                  <a:pt x="1664" y="2502"/>
                </a:lnTo>
                <a:lnTo>
                  <a:pt x="1704" y="2446"/>
                </a:lnTo>
                <a:lnTo>
                  <a:pt x="1743" y="2390"/>
                </a:lnTo>
                <a:lnTo>
                  <a:pt x="1782" y="2333"/>
                </a:lnTo>
                <a:lnTo>
                  <a:pt x="1818" y="2276"/>
                </a:lnTo>
                <a:lnTo>
                  <a:pt x="1855" y="2218"/>
                </a:lnTo>
                <a:lnTo>
                  <a:pt x="1890" y="2159"/>
                </a:lnTo>
                <a:lnTo>
                  <a:pt x="1924" y="2099"/>
                </a:lnTo>
                <a:lnTo>
                  <a:pt x="1959" y="2039"/>
                </a:lnTo>
                <a:lnTo>
                  <a:pt x="1992" y="1978"/>
                </a:lnTo>
                <a:lnTo>
                  <a:pt x="2022" y="1918"/>
                </a:lnTo>
                <a:lnTo>
                  <a:pt x="2053" y="1856"/>
                </a:lnTo>
                <a:lnTo>
                  <a:pt x="2084" y="1793"/>
                </a:lnTo>
                <a:lnTo>
                  <a:pt x="2113" y="1731"/>
                </a:lnTo>
                <a:lnTo>
                  <a:pt x="2141" y="1667"/>
                </a:lnTo>
                <a:lnTo>
                  <a:pt x="2167" y="1603"/>
                </a:lnTo>
                <a:lnTo>
                  <a:pt x="2194" y="1539"/>
                </a:lnTo>
                <a:lnTo>
                  <a:pt x="2219" y="1474"/>
                </a:lnTo>
                <a:lnTo>
                  <a:pt x="2243" y="1409"/>
                </a:lnTo>
                <a:lnTo>
                  <a:pt x="2266" y="1343"/>
                </a:lnTo>
                <a:lnTo>
                  <a:pt x="2287" y="1276"/>
                </a:lnTo>
                <a:lnTo>
                  <a:pt x="2309" y="1209"/>
                </a:lnTo>
                <a:lnTo>
                  <a:pt x="2328" y="1142"/>
                </a:lnTo>
                <a:lnTo>
                  <a:pt x="2348" y="1074"/>
                </a:lnTo>
                <a:lnTo>
                  <a:pt x="2365" y="1006"/>
                </a:lnTo>
                <a:lnTo>
                  <a:pt x="2382" y="937"/>
                </a:lnTo>
                <a:lnTo>
                  <a:pt x="2398" y="869"/>
                </a:lnTo>
                <a:lnTo>
                  <a:pt x="2412" y="799"/>
                </a:lnTo>
                <a:lnTo>
                  <a:pt x="2425" y="730"/>
                </a:lnTo>
                <a:lnTo>
                  <a:pt x="2438" y="659"/>
                </a:lnTo>
                <a:lnTo>
                  <a:pt x="2449" y="589"/>
                </a:lnTo>
                <a:lnTo>
                  <a:pt x="2460" y="517"/>
                </a:lnTo>
                <a:lnTo>
                  <a:pt x="2469" y="447"/>
                </a:lnTo>
                <a:lnTo>
                  <a:pt x="2477" y="375"/>
                </a:lnTo>
                <a:lnTo>
                  <a:pt x="2482" y="303"/>
                </a:lnTo>
                <a:lnTo>
                  <a:pt x="2488" y="231"/>
                </a:lnTo>
                <a:lnTo>
                  <a:pt x="2493" y="158"/>
                </a:lnTo>
                <a:lnTo>
                  <a:pt x="2496" y="85"/>
                </a:lnTo>
                <a:lnTo>
                  <a:pt x="2497" y="12"/>
                </a:lnTo>
                <a:lnTo>
                  <a:pt x="1797" y="0"/>
                </a:lnTo>
                <a:lnTo>
                  <a:pt x="1797" y="0"/>
                </a:lnTo>
                <a:lnTo>
                  <a:pt x="1795" y="62"/>
                </a:lnTo>
                <a:lnTo>
                  <a:pt x="1792" y="124"/>
                </a:lnTo>
                <a:lnTo>
                  <a:pt x="1789" y="184"/>
                </a:lnTo>
                <a:lnTo>
                  <a:pt x="1784" y="246"/>
                </a:lnTo>
                <a:lnTo>
                  <a:pt x="1778" y="306"/>
                </a:lnTo>
                <a:lnTo>
                  <a:pt x="1771" y="366"/>
                </a:lnTo>
                <a:lnTo>
                  <a:pt x="1765" y="426"/>
                </a:lnTo>
                <a:lnTo>
                  <a:pt x="1755" y="485"/>
                </a:lnTo>
                <a:lnTo>
                  <a:pt x="1746" y="545"/>
                </a:lnTo>
                <a:lnTo>
                  <a:pt x="1736" y="603"/>
                </a:lnTo>
                <a:lnTo>
                  <a:pt x="1725" y="662"/>
                </a:lnTo>
                <a:lnTo>
                  <a:pt x="1712" y="720"/>
                </a:lnTo>
                <a:lnTo>
                  <a:pt x="1700" y="779"/>
                </a:lnTo>
                <a:lnTo>
                  <a:pt x="1685" y="836"/>
                </a:lnTo>
                <a:lnTo>
                  <a:pt x="1670" y="893"/>
                </a:lnTo>
                <a:lnTo>
                  <a:pt x="1654" y="950"/>
                </a:lnTo>
                <a:lnTo>
                  <a:pt x="1638" y="1006"/>
                </a:lnTo>
                <a:lnTo>
                  <a:pt x="1620" y="1063"/>
                </a:lnTo>
                <a:lnTo>
                  <a:pt x="1601" y="1118"/>
                </a:lnTo>
                <a:lnTo>
                  <a:pt x="1582" y="1174"/>
                </a:lnTo>
                <a:lnTo>
                  <a:pt x="1561" y="1228"/>
                </a:lnTo>
                <a:lnTo>
                  <a:pt x="1541" y="1283"/>
                </a:lnTo>
                <a:lnTo>
                  <a:pt x="1519" y="1337"/>
                </a:lnTo>
                <a:lnTo>
                  <a:pt x="1496" y="1390"/>
                </a:lnTo>
                <a:lnTo>
                  <a:pt x="1472" y="1444"/>
                </a:lnTo>
                <a:lnTo>
                  <a:pt x="1448" y="1497"/>
                </a:lnTo>
                <a:lnTo>
                  <a:pt x="1423" y="1549"/>
                </a:lnTo>
                <a:lnTo>
                  <a:pt x="1397" y="1600"/>
                </a:lnTo>
                <a:lnTo>
                  <a:pt x="1371" y="1652"/>
                </a:lnTo>
                <a:lnTo>
                  <a:pt x="1342" y="1703"/>
                </a:lnTo>
                <a:lnTo>
                  <a:pt x="1315" y="1753"/>
                </a:lnTo>
                <a:lnTo>
                  <a:pt x="1285" y="1804"/>
                </a:lnTo>
                <a:lnTo>
                  <a:pt x="1256" y="1853"/>
                </a:lnTo>
                <a:lnTo>
                  <a:pt x="1225" y="1902"/>
                </a:lnTo>
                <a:lnTo>
                  <a:pt x="1194" y="1950"/>
                </a:lnTo>
                <a:lnTo>
                  <a:pt x="1162" y="1998"/>
                </a:lnTo>
                <a:lnTo>
                  <a:pt x="1129" y="2046"/>
                </a:lnTo>
                <a:lnTo>
                  <a:pt x="1096" y="2092"/>
                </a:lnTo>
                <a:lnTo>
                  <a:pt x="1062" y="2138"/>
                </a:lnTo>
                <a:lnTo>
                  <a:pt x="1026" y="2184"/>
                </a:lnTo>
                <a:lnTo>
                  <a:pt x="991" y="2229"/>
                </a:lnTo>
                <a:lnTo>
                  <a:pt x="954" y="2274"/>
                </a:lnTo>
                <a:lnTo>
                  <a:pt x="918" y="2317"/>
                </a:lnTo>
                <a:lnTo>
                  <a:pt x="880" y="2361"/>
                </a:lnTo>
                <a:lnTo>
                  <a:pt x="842" y="2404"/>
                </a:lnTo>
                <a:lnTo>
                  <a:pt x="804" y="2446"/>
                </a:lnTo>
                <a:lnTo>
                  <a:pt x="764" y="2487"/>
                </a:lnTo>
                <a:lnTo>
                  <a:pt x="724" y="2528"/>
                </a:lnTo>
                <a:lnTo>
                  <a:pt x="683" y="2568"/>
                </a:lnTo>
                <a:lnTo>
                  <a:pt x="642" y="2608"/>
                </a:lnTo>
                <a:lnTo>
                  <a:pt x="599" y="2647"/>
                </a:lnTo>
                <a:lnTo>
                  <a:pt x="556" y="2686"/>
                </a:lnTo>
                <a:lnTo>
                  <a:pt x="513" y="2724"/>
                </a:lnTo>
                <a:lnTo>
                  <a:pt x="469" y="2760"/>
                </a:lnTo>
                <a:lnTo>
                  <a:pt x="425" y="2797"/>
                </a:lnTo>
                <a:lnTo>
                  <a:pt x="380" y="2832"/>
                </a:lnTo>
                <a:lnTo>
                  <a:pt x="335" y="2867"/>
                </a:lnTo>
                <a:lnTo>
                  <a:pt x="288" y="2902"/>
                </a:lnTo>
                <a:lnTo>
                  <a:pt x="241" y="2936"/>
                </a:lnTo>
                <a:lnTo>
                  <a:pt x="194" y="2968"/>
                </a:lnTo>
                <a:lnTo>
                  <a:pt x="146" y="3001"/>
                </a:lnTo>
                <a:lnTo>
                  <a:pt x="98" y="3032"/>
                </a:lnTo>
                <a:lnTo>
                  <a:pt x="49" y="3063"/>
                </a:lnTo>
                <a:lnTo>
                  <a:pt x="0" y="3092"/>
                </a:lnTo>
                <a:lnTo>
                  <a:pt x="0" y="3092"/>
                </a:lnTo>
                <a:close/>
              </a:path>
            </a:pathLst>
          </a:custGeom>
          <a:solidFill>
            <a:schemeClr val="bg2">
              <a:alpha val="50000"/>
            </a:schemeClr>
          </a:solid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0" name="Freeform 33"/>
          <p:cNvSpPr>
            <a:spLocks/>
          </p:cNvSpPr>
          <p:nvPr/>
        </p:nvSpPr>
        <p:spPr bwMode="auto">
          <a:xfrm>
            <a:off x="8452662" y="2938211"/>
            <a:ext cx="351292" cy="523493"/>
          </a:xfrm>
          <a:custGeom>
            <a:avLst/>
            <a:gdLst>
              <a:gd name="T0" fmla="*/ 2499 w 2499"/>
              <a:gd name="T1" fmla="*/ 3713 h 3724"/>
              <a:gd name="T2" fmla="*/ 2491 w 2499"/>
              <a:gd name="T3" fmla="*/ 3493 h 3724"/>
              <a:gd name="T4" fmla="*/ 2472 w 2499"/>
              <a:gd name="T5" fmla="*/ 3275 h 3724"/>
              <a:gd name="T6" fmla="*/ 2443 w 2499"/>
              <a:gd name="T7" fmla="*/ 3060 h 3724"/>
              <a:gd name="T8" fmla="*/ 2403 w 2499"/>
              <a:gd name="T9" fmla="*/ 2849 h 3724"/>
              <a:gd name="T10" fmla="*/ 2353 w 2499"/>
              <a:gd name="T11" fmla="*/ 2641 h 3724"/>
              <a:gd name="T12" fmla="*/ 2295 w 2499"/>
              <a:gd name="T13" fmla="*/ 2438 h 3724"/>
              <a:gd name="T14" fmla="*/ 2225 w 2499"/>
              <a:gd name="T15" fmla="*/ 2238 h 3724"/>
              <a:gd name="T16" fmla="*/ 2148 w 2499"/>
              <a:gd name="T17" fmla="*/ 2043 h 3724"/>
              <a:gd name="T18" fmla="*/ 2061 w 2499"/>
              <a:gd name="T19" fmla="*/ 1854 h 3724"/>
              <a:gd name="T20" fmla="*/ 1965 w 2499"/>
              <a:gd name="T21" fmla="*/ 1667 h 3724"/>
              <a:gd name="T22" fmla="*/ 1861 w 2499"/>
              <a:gd name="T23" fmla="*/ 1488 h 3724"/>
              <a:gd name="T24" fmla="*/ 1750 w 2499"/>
              <a:gd name="T25" fmla="*/ 1314 h 3724"/>
              <a:gd name="T26" fmla="*/ 1630 w 2499"/>
              <a:gd name="T27" fmla="*/ 1145 h 3724"/>
              <a:gd name="T28" fmla="*/ 1502 w 2499"/>
              <a:gd name="T29" fmla="*/ 983 h 3724"/>
              <a:gd name="T30" fmla="*/ 1367 w 2499"/>
              <a:gd name="T31" fmla="*/ 826 h 3724"/>
              <a:gd name="T32" fmla="*/ 1225 w 2499"/>
              <a:gd name="T33" fmla="*/ 677 h 3724"/>
              <a:gd name="T34" fmla="*/ 1076 w 2499"/>
              <a:gd name="T35" fmla="*/ 534 h 3724"/>
              <a:gd name="T36" fmla="*/ 920 w 2499"/>
              <a:gd name="T37" fmla="*/ 398 h 3724"/>
              <a:gd name="T38" fmla="*/ 758 w 2499"/>
              <a:gd name="T39" fmla="*/ 269 h 3724"/>
              <a:gd name="T40" fmla="*/ 590 w 2499"/>
              <a:gd name="T41" fmla="*/ 149 h 3724"/>
              <a:gd name="T42" fmla="*/ 417 w 2499"/>
              <a:gd name="T43" fmla="*/ 36 h 3724"/>
              <a:gd name="T44" fmla="*/ 0 w 2499"/>
              <a:gd name="T45" fmla="*/ 604 h 3724"/>
              <a:gd name="T46" fmla="*/ 147 w 2499"/>
              <a:gd name="T47" fmla="*/ 696 h 3724"/>
              <a:gd name="T48" fmla="*/ 290 w 2499"/>
              <a:gd name="T49" fmla="*/ 795 h 3724"/>
              <a:gd name="T50" fmla="*/ 428 w 2499"/>
              <a:gd name="T51" fmla="*/ 902 h 3724"/>
              <a:gd name="T52" fmla="*/ 560 w 2499"/>
              <a:gd name="T53" fmla="*/ 1013 h 3724"/>
              <a:gd name="T54" fmla="*/ 687 w 2499"/>
              <a:gd name="T55" fmla="*/ 1132 h 3724"/>
              <a:gd name="T56" fmla="*/ 809 w 2499"/>
              <a:gd name="T57" fmla="*/ 1255 h 3724"/>
              <a:gd name="T58" fmla="*/ 924 w 2499"/>
              <a:gd name="T59" fmla="*/ 1386 h 3724"/>
              <a:gd name="T60" fmla="*/ 1033 w 2499"/>
              <a:gd name="T61" fmla="*/ 1520 h 3724"/>
              <a:gd name="T62" fmla="*/ 1137 w 2499"/>
              <a:gd name="T63" fmla="*/ 1660 h 3724"/>
              <a:gd name="T64" fmla="*/ 1233 w 2499"/>
              <a:gd name="T65" fmla="*/ 1804 h 3724"/>
              <a:gd name="T66" fmla="*/ 1323 w 2499"/>
              <a:gd name="T67" fmla="*/ 1955 h 3724"/>
              <a:gd name="T68" fmla="*/ 1405 w 2499"/>
              <a:gd name="T69" fmla="*/ 2109 h 3724"/>
              <a:gd name="T70" fmla="*/ 1480 w 2499"/>
              <a:gd name="T71" fmla="*/ 2267 h 3724"/>
              <a:gd name="T72" fmla="*/ 1548 w 2499"/>
              <a:gd name="T73" fmla="*/ 2430 h 3724"/>
              <a:gd name="T74" fmla="*/ 1608 w 2499"/>
              <a:gd name="T75" fmla="*/ 2595 h 3724"/>
              <a:gd name="T76" fmla="*/ 1661 w 2499"/>
              <a:gd name="T77" fmla="*/ 2766 h 3724"/>
              <a:gd name="T78" fmla="*/ 1705 w 2499"/>
              <a:gd name="T79" fmla="*/ 2939 h 3724"/>
              <a:gd name="T80" fmla="*/ 1742 w 2499"/>
              <a:gd name="T81" fmla="*/ 3116 h 3724"/>
              <a:gd name="T82" fmla="*/ 1769 w 2499"/>
              <a:gd name="T83" fmla="*/ 3295 h 3724"/>
              <a:gd name="T84" fmla="*/ 1787 w 2499"/>
              <a:gd name="T85" fmla="*/ 3477 h 3724"/>
              <a:gd name="T86" fmla="*/ 1798 w 2499"/>
              <a:gd name="T87" fmla="*/ 3661 h 37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2499" h="3724">
                <a:moveTo>
                  <a:pt x="1799" y="3724"/>
                </a:moveTo>
                <a:lnTo>
                  <a:pt x="2499" y="3713"/>
                </a:lnTo>
                <a:lnTo>
                  <a:pt x="2499" y="3713"/>
                </a:lnTo>
                <a:lnTo>
                  <a:pt x="2498" y="3639"/>
                </a:lnTo>
                <a:lnTo>
                  <a:pt x="2495" y="3566"/>
                </a:lnTo>
                <a:lnTo>
                  <a:pt x="2491" y="3493"/>
                </a:lnTo>
                <a:lnTo>
                  <a:pt x="2486" y="3420"/>
                </a:lnTo>
                <a:lnTo>
                  <a:pt x="2480" y="3346"/>
                </a:lnTo>
                <a:lnTo>
                  <a:pt x="2472" y="3275"/>
                </a:lnTo>
                <a:lnTo>
                  <a:pt x="2464" y="3203"/>
                </a:lnTo>
                <a:lnTo>
                  <a:pt x="2454" y="3131"/>
                </a:lnTo>
                <a:lnTo>
                  <a:pt x="2443" y="3060"/>
                </a:lnTo>
                <a:lnTo>
                  <a:pt x="2431" y="2989"/>
                </a:lnTo>
                <a:lnTo>
                  <a:pt x="2417" y="2918"/>
                </a:lnTo>
                <a:lnTo>
                  <a:pt x="2403" y="2849"/>
                </a:lnTo>
                <a:lnTo>
                  <a:pt x="2388" y="2779"/>
                </a:lnTo>
                <a:lnTo>
                  <a:pt x="2372" y="2710"/>
                </a:lnTo>
                <a:lnTo>
                  <a:pt x="2353" y="2641"/>
                </a:lnTo>
                <a:lnTo>
                  <a:pt x="2335" y="2573"/>
                </a:lnTo>
                <a:lnTo>
                  <a:pt x="2316" y="2505"/>
                </a:lnTo>
                <a:lnTo>
                  <a:pt x="2295" y="2438"/>
                </a:lnTo>
                <a:lnTo>
                  <a:pt x="2272" y="2371"/>
                </a:lnTo>
                <a:lnTo>
                  <a:pt x="2249" y="2304"/>
                </a:lnTo>
                <a:lnTo>
                  <a:pt x="2225" y="2238"/>
                </a:lnTo>
                <a:lnTo>
                  <a:pt x="2200" y="2173"/>
                </a:lnTo>
                <a:lnTo>
                  <a:pt x="2175" y="2108"/>
                </a:lnTo>
                <a:lnTo>
                  <a:pt x="2148" y="2043"/>
                </a:lnTo>
                <a:lnTo>
                  <a:pt x="2119" y="1979"/>
                </a:lnTo>
                <a:lnTo>
                  <a:pt x="2091" y="1916"/>
                </a:lnTo>
                <a:lnTo>
                  <a:pt x="2061" y="1854"/>
                </a:lnTo>
                <a:lnTo>
                  <a:pt x="2030" y="1791"/>
                </a:lnTo>
                <a:lnTo>
                  <a:pt x="1998" y="1729"/>
                </a:lnTo>
                <a:lnTo>
                  <a:pt x="1965" y="1667"/>
                </a:lnTo>
                <a:lnTo>
                  <a:pt x="1932" y="1607"/>
                </a:lnTo>
                <a:lnTo>
                  <a:pt x="1897" y="1548"/>
                </a:lnTo>
                <a:lnTo>
                  <a:pt x="1861" y="1488"/>
                </a:lnTo>
                <a:lnTo>
                  <a:pt x="1825" y="1429"/>
                </a:lnTo>
                <a:lnTo>
                  <a:pt x="1787" y="1372"/>
                </a:lnTo>
                <a:lnTo>
                  <a:pt x="1750" y="1314"/>
                </a:lnTo>
                <a:lnTo>
                  <a:pt x="1711" y="1257"/>
                </a:lnTo>
                <a:lnTo>
                  <a:pt x="1671" y="1201"/>
                </a:lnTo>
                <a:lnTo>
                  <a:pt x="1630" y="1145"/>
                </a:lnTo>
                <a:lnTo>
                  <a:pt x="1588" y="1090"/>
                </a:lnTo>
                <a:lnTo>
                  <a:pt x="1545" y="1036"/>
                </a:lnTo>
                <a:lnTo>
                  <a:pt x="1502" y="983"/>
                </a:lnTo>
                <a:lnTo>
                  <a:pt x="1457" y="930"/>
                </a:lnTo>
                <a:lnTo>
                  <a:pt x="1413" y="878"/>
                </a:lnTo>
                <a:lnTo>
                  <a:pt x="1367" y="826"/>
                </a:lnTo>
                <a:lnTo>
                  <a:pt x="1320" y="776"/>
                </a:lnTo>
                <a:lnTo>
                  <a:pt x="1273" y="726"/>
                </a:lnTo>
                <a:lnTo>
                  <a:pt x="1225" y="677"/>
                </a:lnTo>
                <a:lnTo>
                  <a:pt x="1176" y="629"/>
                </a:lnTo>
                <a:lnTo>
                  <a:pt x="1126" y="581"/>
                </a:lnTo>
                <a:lnTo>
                  <a:pt x="1076" y="534"/>
                </a:lnTo>
                <a:lnTo>
                  <a:pt x="1025" y="488"/>
                </a:lnTo>
                <a:lnTo>
                  <a:pt x="972" y="443"/>
                </a:lnTo>
                <a:lnTo>
                  <a:pt x="920" y="398"/>
                </a:lnTo>
                <a:lnTo>
                  <a:pt x="867" y="355"/>
                </a:lnTo>
                <a:lnTo>
                  <a:pt x="813" y="312"/>
                </a:lnTo>
                <a:lnTo>
                  <a:pt x="758" y="269"/>
                </a:lnTo>
                <a:lnTo>
                  <a:pt x="703" y="228"/>
                </a:lnTo>
                <a:lnTo>
                  <a:pt x="647" y="188"/>
                </a:lnTo>
                <a:lnTo>
                  <a:pt x="590" y="149"/>
                </a:lnTo>
                <a:lnTo>
                  <a:pt x="533" y="111"/>
                </a:lnTo>
                <a:lnTo>
                  <a:pt x="475" y="73"/>
                </a:lnTo>
                <a:lnTo>
                  <a:pt x="417" y="36"/>
                </a:lnTo>
                <a:lnTo>
                  <a:pt x="357" y="0"/>
                </a:lnTo>
                <a:lnTo>
                  <a:pt x="0" y="604"/>
                </a:lnTo>
                <a:lnTo>
                  <a:pt x="0" y="604"/>
                </a:lnTo>
                <a:lnTo>
                  <a:pt x="50" y="633"/>
                </a:lnTo>
                <a:lnTo>
                  <a:pt x="99" y="664"/>
                </a:lnTo>
                <a:lnTo>
                  <a:pt x="147" y="696"/>
                </a:lnTo>
                <a:lnTo>
                  <a:pt x="196" y="729"/>
                </a:lnTo>
                <a:lnTo>
                  <a:pt x="243" y="762"/>
                </a:lnTo>
                <a:lnTo>
                  <a:pt x="290" y="795"/>
                </a:lnTo>
                <a:lnTo>
                  <a:pt x="337" y="831"/>
                </a:lnTo>
                <a:lnTo>
                  <a:pt x="382" y="865"/>
                </a:lnTo>
                <a:lnTo>
                  <a:pt x="428" y="902"/>
                </a:lnTo>
                <a:lnTo>
                  <a:pt x="473" y="938"/>
                </a:lnTo>
                <a:lnTo>
                  <a:pt x="517" y="976"/>
                </a:lnTo>
                <a:lnTo>
                  <a:pt x="560" y="1013"/>
                </a:lnTo>
                <a:lnTo>
                  <a:pt x="604" y="1052"/>
                </a:lnTo>
                <a:lnTo>
                  <a:pt x="646" y="1092"/>
                </a:lnTo>
                <a:lnTo>
                  <a:pt x="687" y="1132"/>
                </a:lnTo>
                <a:lnTo>
                  <a:pt x="728" y="1172"/>
                </a:lnTo>
                <a:lnTo>
                  <a:pt x="769" y="1214"/>
                </a:lnTo>
                <a:lnTo>
                  <a:pt x="809" y="1255"/>
                </a:lnTo>
                <a:lnTo>
                  <a:pt x="848" y="1299"/>
                </a:lnTo>
                <a:lnTo>
                  <a:pt x="887" y="1341"/>
                </a:lnTo>
                <a:lnTo>
                  <a:pt x="924" y="1386"/>
                </a:lnTo>
                <a:lnTo>
                  <a:pt x="961" y="1430"/>
                </a:lnTo>
                <a:lnTo>
                  <a:pt x="998" y="1475"/>
                </a:lnTo>
                <a:lnTo>
                  <a:pt x="1033" y="1520"/>
                </a:lnTo>
                <a:lnTo>
                  <a:pt x="1068" y="1566"/>
                </a:lnTo>
                <a:lnTo>
                  <a:pt x="1103" y="1613"/>
                </a:lnTo>
                <a:lnTo>
                  <a:pt x="1137" y="1660"/>
                </a:lnTo>
                <a:lnTo>
                  <a:pt x="1169" y="1707"/>
                </a:lnTo>
                <a:lnTo>
                  <a:pt x="1202" y="1757"/>
                </a:lnTo>
                <a:lnTo>
                  <a:pt x="1233" y="1804"/>
                </a:lnTo>
                <a:lnTo>
                  <a:pt x="1263" y="1855"/>
                </a:lnTo>
                <a:lnTo>
                  <a:pt x="1293" y="1904"/>
                </a:lnTo>
                <a:lnTo>
                  <a:pt x="1323" y="1955"/>
                </a:lnTo>
                <a:lnTo>
                  <a:pt x="1350" y="2005"/>
                </a:lnTo>
                <a:lnTo>
                  <a:pt x="1378" y="2057"/>
                </a:lnTo>
                <a:lnTo>
                  <a:pt x="1405" y="2109"/>
                </a:lnTo>
                <a:lnTo>
                  <a:pt x="1431" y="2161"/>
                </a:lnTo>
                <a:lnTo>
                  <a:pt x="1456" y="2214"/>
                </a:lnTo>
                <a:lnTo>
                  <a:pt x="1480" y="2267"/>
                </a:lnTo>
                <a:lnTo>
                  <a:pt x="1503" y="2320"/>
                </a:lnTo>
                <a:lnTo>
                  <a:pt x="1526" y="2375"/>
                </a:lnTo>
                <a:lnTo>
                  <a:pt x="1548" y="2430"/>
                </a:lnTo>
                <a:lnTo>
                  <a:pt x="1569" y="2485"/>
                </a:lnTo>
                <a:lnTo>
                  <a:pt x="1589" y="2540"/>
                </a:lnTo>
                <a:lnTo>
                  <a:pt x="1608" y="2595"/>
                </a:lnTo>
                <a:lnTo>
                  <a:pt x="1626" y="2653"/>
                </a:lnTo>
                <a:lnTo>
                  <a:pt x="1645" y="2708"/>
                </a:lnTo>
                <a:lnTo>
                  <a:pt x="1661" y="2766"/>
                </a:lnTo>
                <a:lnTo>
                  <a:pt x="1677" y="2824"/>
                </a:lnTo>
                <a:lnTo>
                  <a:pt x="1691" y="2881"/>
                </a:lnTo>
                <a:lnTo>
                  <a:pt x="1705" y="2939"/>
                </a:lnTo>
                <a:lnTo>
                  <a:pt x="1718" y="2997"/>
                </a:lnTo>
                <a:lnTo>
                  <a:pt x="1730" y="3057"/>
                </a:lnTo>
                <a:lnTo>
                  <a:pt x="1742" y="3116"/>
                </a:lnTo>
                <a:lnTo>
                  <a:pt x="1751" y="3175"/>
                </a:lnTo>
                <a:lnTo>
                  <a:pt x="1760" y="3235"/>
                </a:lnTo>
                <a:lnTo>
                  <a:pt x="1769" y="3295"/>
                </a:lnTo>
                <a:lnTo>
                  <a:pt x="1776" y="3356"/>
                </a:lnTo>
                <a:lnTo>
                  <a:pt x="1782" y="3416"/>
                </a:lnTo>
                <a:lnTo>
                  <a:pt x="1787" y="3477"/>
                </a:lnTo>
                <a:lnTo>
                  <a:pt x="1792" y="3538"/>
                </a:lnTo>
                <a:lnTo>
                  <a:pt x="1795" y="3600"/>
                </a:lnTo>
                <a:lnTo>
                  <a:pt x="1798" y="3661"/>
                </a:lnTo>
                <a:lnTo>
                  <a:pt x="1799" y="3724"/>
                </a:lnTo>
                <a:lnTo>
                  <a:pt x="1799" y="3724"/>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1" name="Freeform 34"/>
          <p:cNvSpPr>
            <a:spLocks/>
          </p:cNvSpPr>
          <p:nvPr/>
        </p:nvSpPr>
        <p:spPr bwMode="auto">
          <a:xfrm>
            <a:off x="7887840" y="2852602"/>
            <a:ext cx="598278" cy="164330"/>
          </a:xfrm>
          <a:custGeom>
            <a:avLst/>
            <a:gdLst>
              <a:gd name="T0" fmla="*/ 2197 w 4256"/>
              <a:gd name="T1" fmla="*/ 702 h 1169"/>
              <a:gd name="T2" fmla="*/ 2376 w 4256"/>
              <a:gd name="T3" fmla="*/ 709 h 1169"/>
              <a:gd name="T4" fmla="*/ 2554 w 4256"/>
              <a:gd name="T5" fmla="*/ 725 h 1169"/>
              <a:gd name="T6" fmla="*/ 2729 w 4256"/>
              <a:gd name="T7" fmla="*/ 749 h 1169"/>
              <a:gd name="T8" fmla="*/ 2901 w 4256"/>
              <a:gd name="T9" fmla="*/ 781 h 1169"/>
              <a:gd name="T10" fmla="*/ 3071 w 4256"/>
              <a:gd name="T11" fmla="*/ 821 h 1169"/>
              <a:gd name="T12" fmla="*/ 3238 w 4256"/>
              <a:gd name="T13" fmla="*/ 868 h 1169"/>
              <a:gd name="T14" fmla="*/ 3400 w 4256"/>
              <a:gd name="T15" fmla="*/ 924 h 1169"/>
              <a:gd name="T16" fmla="*/ 3560 w 4256"/>
              <a:gd name="T17" fmla="*/ 987 h 1169"/>
              <a:gd name="T18" fmla="*/ 3716 w 4256"/>
              <a:gd name="T19" fmla="*/ 1057 h 1169"/>
              <a:gd name="T20" fmla="*/ 3868 w 4256"/>
              <a:gd name="T21" fmla="*/ 1133 h 1169"/>
              <a:gd name="T22" fmla="*/ 4256 w 4256"/>
              <a:gd name="T23" fmla="*/ 547 h 1169"/>
              <a:gd name="T24" fmla="*/ 4077 w 4256"/>
              <a:gd name="T25" fmla="*/ 452 h 1169"/>
              <a:gd name="T26" fmla="*/ 3893 w 4256"/>
              <a:gd name="T27" fmla="*/ 366 h 1169"/>
              <a:gd name="T28" fmla="*/ 3705 w 4256"/>
              <a:gd name="T29" fmla="*/ 289 h 1169"/>
              <a:gd name="T30" fmla="*/ 3512 w 4256"/>
              <a:gd name="T31" fmla="*/ 220 h 1169"/>
              <a:gd name="T32" fmla="*/ 3315 w 4256"/>
              <a:gd name="T33" fmla="*/ 161 h 1169"/>
              <a:gd name="T34" fmla="*/ 3115 w 4256"/>
              <a:gd name="T35" fmla="*/ 109 h 1169"/>
              <a:gd name="T36" fmla="*/ 2910 w 4256"/>
              <a:gd name="T37" fmla="*/ 68 h 1169"/>
              <a:gd name="T38" fmla="*/ 2704 w 4256"/>
              <a:gd name="T39" fmla="*/ 36 h 1169"/>
              <a:gd name="T40" fmla="*/ 2493 w 4256"/>
              <a:gd name="T41" fmla="*/ 14 h 1169"/>
              <a:gd name="T42" fmla="*/ 2279 w 4256"/>
              <a:gd name="T43" fmla="*/ 2 h 1169"/>
              <a:gd name="T44" fmla="*/ 2137 w 4256"/>
              <a:gd name="T45" fmla="*/ 0 h 1169"/>
              <a:gd name="T46" fmla="*/ 1920 w 4256"/>
              <a:gd name="T47" fmla="*/ 4 h 1169"/>
              <a:gd name="T48" fmla="*/ 1705 w 4256"/>
              <a:gd name="T49" fmla="*/ 20 h 1169"/>
              <a:gd name="T50" fmla="*/ 1494 w 4256"/>
              <a:gd name="T51" fmla="*/ 47 h 1169"/>
              <a:gd name="T52" fmla="*/ 1286 w 4256"/>
              <a:gd name="T53" fmla="*/ 82 h 1169"/>
              <a:gd name="T54" fmla="*/ 1082 w 4256"/>
              <a:gd name="T55" fmla="*/ 128 h 1169"/>
              <a:gd name="T56" fmla="*/ 881 w 4256"/>
              <a:gd name="T57" fmla="*/ 182 h 1169"/>
              <a:gd name="T58" fmla="*/ 685 w 4256"/>
              <a:gd name="T59" fmla="*/ 246 h 1169"/>
              <a:gd name="T60" fmla="*/ 492 w 4256"/>
              <a:gd name="T61" fmla="*/ 319 h 1169"/>
              <a:gd name="T62" fmla="*/ 304 w 4256"/>
              <a:gd name="T63" fmla="*/ 400 h 1169"/>
              <a:gd name="T64" fmla="*/ 120 w 4256"/>
              <a:gd name="T65" fmla="*/ 491 h 1169"/>
              <a:gd name="T66" fmla="*/ 341 w 4256"/>
              <a:gd name="T67" fmla="*/ 1169 h 1169"/>
              <a:gd name="T68" fmla="*/ 442 w 4256"/>
              <a:gd name="T69" fmla="*/ 1114 h 1169"/>
              <a:gd name="T70" fmla="*/ 596 w 4256"/>
              <a:gd name="T71" fmla="*/ 1039 h 1169"/>
              <a:gd name="T72" fmla="*/ 755 w 4256"/>
              <a:gd name="T73" fmla="*/ 970 h 1169"/>
              <a:gd name="T74" fmla="*/ 917 w 4256"/>
              <a:gd name="T75" fmla="*/ 908 h 1169"/>
              <a:gd name="T76" fmla="*/ 1081 w 4256"/>
              <a:gd name="T77" fmla="*/ 855 h 1169"/>
              <a:gd name="T78" fmla="*/ 1250 w 4256"/>
              <a:gd name="T79" fmla="*/ 809 h 1169"/>
              <a:gd name="T80" fmla="*/ 1422 w 4256"/>
              <a:gd name="T81" fmla="*/ 770 h 1169"/>
              <a:gd name="T82" fmla="*/ 1597 w 4256"/>
              <a:gd name="T83" fmla="*/ 741 h 1169"/>
              <a:gd name="T84" fmla="*/ 1774 w 4256"/>
              <a:gd name="T85" fmla="*/ 719 h 1169"/>
              <a:gd name="T86" fmla="*/ 1954 w 4256"/>
              <a:gd name="T87" fmla="*/ 705 h 1169"/>
              <a:gd name="T88" fmla="*/ 2137 w 4256"/>
              <a:gd name="T89" fmla="*/ 701 h 11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4256" h="1169">
                <a:moveTo>
                  <a:pt x="2137" y="701"/>
                </a:moveTo>
                <a:lnTo>
                  <a:pt x="2137" y="701"/>
                </a:lnTo>
                <a:lnTo>
                  <a:pt x="2197" y="702"/>
                </a:lnTo>
                <a:lnTo>
                  <a:pt x="2256" y="703"/>
                </a:lnTo>
                <a:lnTo>
                  <a:pt x="2317" y="705"/>
                </a:lnTo>
                <a:lnTo>
                  <a:pt x="2376" y="709"/>
                </a:lnTo>
                <a:lnTo>
                  <a:pt x="2436" y="713"/>
                </a:lnTo>
                <a:lnTo>
                  <a:pt x="2495" y="718"/>
                </a:lnTo>
                <a:lnTo>
                  <a:pt x="2554" y="725"/>
                </a:lnTo>
                <a:lnTo>
                  <a:pt x="2612" y="731"/>
                </a:lnTo>
                <a:lnTo>
                  <a:pt x="2671" y="739"/>
                </a:lnTo>
                <a:lnTo>
                  <a:pt x="2729" y="749"/>
                </a:lnTo>
                <a:lnTo>
                  <a:pt x="2787" y="759"/>
                </a:lnTo>
                <a:lnTo>
                  <a:pt x="2844" y="769"/>
                </a:lnTo>
                <a:lnTo>
                  <a:pt x="2901" y="781"/>
                </a:lnTo>
                <a:lnTo>
                  <a:pt x="2958" y="793"/>
                </a:lnTo>
                <a:lnTo>
                  <a:pt x="3015" y="807"/>
                </a:lnTo>
                <a:lnTo>
                  <a:pt x="3071" y="821"/>
                </a:lnTo>
                <a:lnTo>
                  <a:pt x="3127" y="837"/>
                </a:lnTo>
                <a:lnTo>
                  <a:pt x="3182" y="852"/>
                </a:lnTo>
                <a:lnTo>
                  <a:pt x="3238" y="868"/>
                </a:lnTo>
                <a:lnTo>
                  <a:pt x="3293" y="887"/>
                </a:lnTo>
                <a:lnTo>
                  <a:pt x="3346" y="905"/>
                </a:lnTo>
                <a:lnTo>
                  <a:pt x="3400" y="924"/>
                </a:lnTo>
                <a:lnTo>
                  <a:pt x="3454" y="945"/>
                </a:lnTo>
                <a:lnTo>
                  <a:pt x="3507" y="965"/>
                </a:lnTo>
                <a:lnTo>
                  <a:pt x="3560" y="987"/>
                </a:lnTo>
                <a:lnTo>
                  <a:pt x="3612" y="1010"/>
                </a:lnTo>
                <a:lnTo>
                  <a:pt x="3665" y="1033"/>
                </a:lnTo>
                <a:lnTo>
                  <a:pt x="3716" y="1057"/>
                </a:lnTo>
                <a:lnTo>
                  <a:pt x="3766" y="1082"/>
                </a:lnTo>
                <a:lnTo>
                  <a:pt x="3818" y="1107"/>
                </a:lnTo>
                <a:lnTo>
                  <a:pt x="3868" y="1133"/>
                </a:lnTo>
                <a:lnTo>
                  <a:pt x="3917" y="1161"/>
                </a:lnTo>
                <a:lnTo>
                  <a:pt x="4256" y="547"/>
                </a:lnTo>
                <a:lnTo>
                  <a:pt x="4256" y="547"/>
                </a:lnTo>
                <a:lnTo>
                  <a:pt x="4196" y="515"/>
                </a:lnTo>
                <a:lnTo>
                  <a:pt x="4137" y="483"/>
                </a:lnTo>
                <a:lnTo>
                  <a:pt x="4077" y="452"/>
                </a:lnTo>
                <a:lnTo>
                  <a:pt x="4016" y="423"/>
                </a:lnTo>
                <a:lnTo>
                  <a:pt x="3954" y="395"/>
                </a:lnTo>
                <a:lnTo>
                  <a:pt x="3893" y="366"/>
                </a:lnTo>
                <a:lnTo>
                  <a:pt x="3830" y="340"/>
                </a:lnTo>
                <a:lnTo>
                  <a:pt x="3767" y="314"/>
                </a:lnTo>
                <a:lnTo>
                  <a:pt x="3705" y="289"/>
                </a:lnTo>
                <a:lnTo>
                  <a:pt x="3641" y="265"/>
                </a:lnTo>
                <a:lnTo>
                  <a:pt x="3577" y="242"/>
                </a:lnTo>
                <a:lnTo>
                  <a:pt x="3512" y="220"/>
                </a:lnTo>
                <a:lnTo>
                  <a:pt x="3447" y="200"/>
                </a:lnTo>
                <a:lnTo>
                  <a:pt x="3380" y="179"/>
                </a:lnTo>
                <a:lnTo>
                  <a:pt x="3315" y="161"/>
                </a:lnTo>
                <a:lnTo>
                  <a:pt x="3248" y="143"/>
                </a:lnTo>
                <a:lnTo>
                  <a:pt x="3182" y="125"/>
                </a:lnTo>
                <a:lnTo>
                  <a:pt x="3115" y="109"/>
                </a:lnTo>
                <a:lnTo>
                  <a:pt x="3047" y="95"/>
                </a:lnTo>
                <a:lnTo>
                  <a:pt x="2979" y="81"/>
                </a:lnTo>
                <a:lnTo>
                  <a:pt x="2910" y="68"/>
                </a:lnTo>
                <a:lnTo>
                  <a:pt x="2842" y="56"/>
                </a:lnTo>
                <a:lnTo>
                  <a:pt x="2772" y="46"/>
                </a:lnTo>
                <a:lnTo>
                  <a:pt x="2704" y="36"/>
                </a:lnTo>
                <a:lnTo>
                  <a:pt x="2633" y="27"/>
                </a:lnTo>
                <a:lnTo>
                  <a:pt x="2563" y="20"/>
                </a:lnTo>
                <a:lnTo>
                  <a:pt x="2493" y="14"/>
                </a:lnTo>
                <a:lnTo>
                  <a:pt x="2422" y="9"/>
                </a:lnTo>
                <a:lnTo>
                  <a:pt x="2351" y="4"/>
                </a:lnTo>
                <a:lnTo>
                  <a:pt x="2279" y="2"/>
                </a:lnTo>
                <a:lnTo>
                  <a:pt x="2208" y="0"/>
                </a:lnTo>
                <a:lnTo>
                  <a:pt x="2137" y="0"/>
                </a:lnTo>
                <a:lnTo>
                  <a:pt x="2137" y="0"/>
                </a:lnTo>
                <a:lnTo>
                  <a:pt x="2064" y="0"/>
                </a:lnTo>
                <a:lnTo>
                  <a:pt x="1992" y="2"/>
                </a:lnTo>
                <a:lnTo>
                  <a:pt x="1920" y="4"/>
                </a:lnTo>
                <a:lnTo>
                  <a:pt x="1848" y="9"/>
                </a:lnTo>
                <a:lnTo>
                  <a:pt x="1776" y="14"/>
                </a:lnTo>
                <a:lnTo>
                  <a:pt x="1705" y="20"/>
                </a:lnTo>
                <a:lnTo>
                  <a:pt x="1634" y="28"/>
                </a:lnTo>
                <a:lnTo>
                  <a:pt x="1564" y="36"/>
                </a:lnTo>
                <a:lnTo>
                  <a:pt x="1494" y="47"/>
                </a:lnTo>
                <a:lnTo>
                  <a:pt x="1424" y="57"/>
                </a:lnTo>
                <a:lnTo>
                  <a:pt x="1355" y="69"/>
                </a:lnTo>
                <a:lnTo>
                  <a:pt x="1286" y="82"/>
                </a:lnTo>
                <a:lnTo>
                  <a:pt x="1218" y="96"/>
                </a:lnTo>
                <a:lnTo>
                  <a:pt x="1149" y="112"/>
                </a:lnTo>
                <a:lnTo>
                  <a:pt x="1082" y="128"/>
                </a:lnTo>
                <a:lnTo>
                  <a:pt x="1015" y="145"/>
                </a:lnTo>
                <a:lnTo>
                  <a:pt x="947" y="163"/>
                </a:lnTo>
                <a:lnTo>
                  <a:pt x="881" y="182"/>
                </a:lnTo>
                <a:lnTo>
                  <a:pt x="815" y="203"/>
                </a:lnTo>
                <a:lnTo>
                  <a:pt x="750" y="224"/>
                </a:lnTo>
                <a:lnTo>
                  <a:pt x="685" y="246"/>
                </a:lnTo>
                <a:lnTo>
                  <a:pt x="620" y="269"/>
                </a:lnTo>
                <a:lnTo>
                  <a:pt x="556" y="294"/>
                </a:lnTo>
                <a:lnTo>
                  <a:pt x="492" y="319"/>
                </a:lnTo>
                <a:lnTo>
                  <a:pt x="428" y="346"/>
                </a:lnTo>
                <a:lnTo>
                  <a:pt x="365" y="373"/>
                </a:lnTo>
                <a:lnTo>
                  <a:pt x="304" y="400"/>
                </a:lnTo>
                <a:lnTo>
                  <a:pt x="242" y="430"/>
                </a:lnTo>
                <a:lnTo>
                  <a:pt x="181" y="460"/>
                </a:lnTo>
                <a:lnTo>
                  <a:pt x="120" y="491"/>
                </a:lnTo>
                <a:lnTo>
                  <a:pt x="61" y="523"/>
                </a:lnTo>
                <a:lnTo>
                  <a:pt x="0" y="556"/>
                </a:lnTo>
                <a:lnTo>
                  <a:pt x="341" y="1169"/>
                </a:lnTo>
                <a:lnTo>
                  <a:pt x="341" y="1169"/>
                </a:lnTo>
                <a:lnTo>
                  <a:pt x="392" y="1141"/>
                </a:lnTo>
                <a:lnTo>
                  <a:pt x="442" y="1114"/>
                </a:lnTo>
                <a:lnTo>
                  <a:pt x="493" y="1088"/>
                </a:lnTo>
                <a:lnTo>
                  <a:pt x="545" y="1062"/>
                </a:lnTo>
                <a:lnTo>
                  <a:pt x="596" y="1039"/>
                </a:lnTo>
                <a:lnTo>
                  <a:pt x="648" y="1015"/>
                </a:lnTo>
                <a:lnTo>
                  <a:pt x="701" y="992"/>
                </a:lnTo>
                <a:lnTo>
                  <a:pt x="755" y="970"/>
                </a:lnTo>
                <a:lnTo>
                  <a:pt x="808" y="948"/>
                </a:lnTo>
                <a:lnTo>
                  <a:pt x="862" y="928"/>
                </a:lnTo>
                <a:lnTo>
                  <a:pt x="917" y="908"/>
                </a:lnTo>
                <a:lnTo>
                  <a:pt x="971" y="890"/>
                </a:lnTo>
                <a:lnTo>
                  <a:pt x="1026" y="872"/>
                </a:lnTo>
                <a:lnTo>
                  <a:pt x="1081" y="855"/>
                </a:lnTo>
                <a:lnTo>
                  <a:pt x="1137" y="839"/>
                </a:lnTo>
                <a:lnTo>
                  <a:pt x="1194" y="823"/>
                </a:lnTo>
                <a:lnTo>
                  <a:pt x="1250" y="809"/>
                </a:lnTo>
                <a:lnTo>
                  <a:pt x="1307" y="795"/>
                </a:lnTo>
                <a:lnTo>
                  <a:pt x="1364" y="782"/>
                </a:lnTo>
                <a:lnTo>
                  <a:pt x="1422" y="770"/>
                </a:lnTo>
                <a:lnTo>
                  <a:pt x="1479" y="759"/>
                </a:lnTo>
                <a:lnTo>
                  <a:pt x="1537" y="750"/>
                </a:lnTo>
                <a:lnTo>
                  <a:pt x="1597" y="741"/>
                </a:lnTo>
                <a:lnTo>
                  <a:pt x="1655" y="733"/>
                </a:lnTo>
                <a:lnTo>
                  <a:pt x="1714" y="725"/>
                </a:lnTo>
                <a:lnTo>
                  <a:pt x="1774" y="719"/>
                </a:lnTo>
                <a:lnTo>
                  <a:pt x="1834" y="713"/>
                </a:lnTo>
                <a:lnTo>
                  <a:pt x="1893" y="709"/>
                </a:lnTo>
                <a:lnTo>
                  <a:pt x="1954" y="705"/>
                </a:lnTo>
                <a:lnTo>
                  <a:pt x="2014" y="703"/>
                </a:lnTo>
                <a:lnTo>
                  <a:pt x="2075" y="702"/>
                </a:lnTo>
                <a:lnTo>
                  <a:pt x="2137" y="701"/>
                </a:lnTo>
                <a:lnTo>
                  <a:pt x="2137" y="701"/>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2" name="Freeform 35"/>
          <p:cNvSpPr>
            <a:spLocks/>
          </p:cNvSpPr>
          <p:nvPr/>
        </p:nvSpPr>
        <p:spPr bwMode="auto">
          <a:xfrm>
            <a:off x="7953769" y="2987412"/>
            <a:ext cx="467405" cy="126937"/>
          </a:xfrm>
          <a:custGeom>
            <a:avLst/>
            <a:gdLst>
              <a:gd name="T0" fmla="*/ 1715 w 3324"/>
              <a:gd name="T1" fmla="*/ 534 h 901"/>
              <a:gd name="T2" fmla="*/ 1857 w 3324"/>
              <a:gd name="T3" fmla="*/ 540 h 901"/>
              <a:gd name="T4" fmla="*/ 1996 w 3324"/>
              <a:gd name="T5" fmla="*/ 552 h 901"/>
              <a:gd name="T6" fmla="*/ 2134 w 3324"/>
              <a:gd name="T7" fmla="*/ 572 h 901"/>
              <a:gd name="T8" fmla="*/ 2269 w 3324"/>
              <a:gd name="T9" fmla="*/ 597 h 901"/>
              <a:gd name="T10" fmla="*/ 2402 w 3324"/>
              <a:gd name="T11" fmla="*/ 629 h 901"/>
              <a:gd name="T12" fmla="*/ 2534 w 3324"/>
              <a:gd name="T13" fmla="*/ 666 h 901"/>
              <a:gd name="T14" fmla="*/ 2661 w 3324"/>
              <a:gd name="T15" fmla="*/ 710 h 901"/>
              <a:gd name="T16" fmla="*/ 2786 w 3324"/>
              <a:gd name="T17" fmla="*/ 759 h 901"/>
              <a:gd name="T18" fmla="*/ 2909 w 3324"/>
              <a:gd name="T19" fmla="*/ 814 h 901"/>
              <a:gd name="T20" fmla="*/ 3028 w 3324"/>
              <a:gd name="T21" fmla="*/ 874 h 901"/>
              <a:gd name="T22" fmla="*/ 3324 w 3324"/>
              <a:gd name="T23" fmla="*/ 428 h 901"/>
              <a:gd name="T24" fmla="*/ 3184 w 3324"/>
              <a:gd name="T25" fmla="*/ 355 h 901"/>
              <a:gd name="T26" fmla="*/ 3040 w 3324"/>
              <a:gd name="T27" fmla="*/ 287 h 901"/>
              <a:gd name="T28" fmla="*/ 2893 w 3324"/>
              <a:gd name="T29" fmla="*/ 227 h 901"/>
              <a:gd name="T30" fmla="*/ 2744 w 3324"/>
              <a:gd name="T31" fmla="*/ 173 h 901"/>
              <a:gd name="T32" fmla="*/ 2590 w 3324"/>
              <a:gd name="T33" fmla="*/ 126 h 901"/>
              <a:gd name="T34" fmla="*/ 2433 w 3324"/>
              <a:gd name="T35" fmla="*/ 87 h 901"/>
              <a:gd name="T36" fmla="*/ 2273 w 3324"/>
              <a:gd name="T37" fmla="*/ 53 h 901"/>
              <a:gd name="T38" fmla="*/ 2111 w 3324"/>
              <a:gd name="T39" fmla="*/ 28 h 901"/>
              <a:gd name="T40" fmla="*/ 1947 w 3324"/>
              <a:gd name="T41" fmla="*/ 11 h 901"/>
              <a:gd name="T42" fmla="*/ 1780 w 3324"/>
              <a:gd name="T43" fmla="*/ 2 h 901"/>
              <a:gd name="T44" fmla="*/ 1669 w 3324"/>
              <a:gd name="T45" fmla="*/ 0 h 901"/>
              <a:gd name="T46" fmla="*/ 1499 w 3324"/>
              <a:gd name="T47" fmla="*/ 4 h 901"/>
              <a:gd name="T48" fmla="*/ 1331 w 3324"/>
              <a:gd name="T49" fmla="*/ 17 h 901"/>
              <a:gd name="T50" fmla="*/ 1166 w 3324"/>
              <a:gd name="T51" fmla="*/ 36 h 901"/>
              <a:gd name="T52" fmla="*/ 1004 w 3324"/>
              <a:gd name="T53" fmla="*/ 65 h 901"/>
              <a:gd name="T54" fmla="*/ 845 w 3324"/>
              <a:gd name="T55" fmla="*/ 100 h 901"/>
              <a:gd name="T56" fmla="*/ 687 w 3324"/>
              <a:gd name="T57" fmla="*/ 144 h 901"/>
              <a:gd name="T58" fmla="*/ 534 w 3324"/>
              <a:gd name="T59" fmla="*/ 194 h 901"/>
              <a:gd name="T60" fmla="*/ 384 w 3324"/>
              <a:gd name="T61" fmla="*/ 251 h 901"/>
              <a:gd name="T62" fmla="*/ 236 w 3324"/>
              <a:gd name="T63" fmla="*/ 314 h 901"/>
              <a:gd name="T64" fmla="*/ 93 w 3324"/>
              <a:gd name="T65" fmla="*/ 384 h 901"/>
              <a:gd name="T66" fmla="*/ 259 w 3324"/>
              <a:gd name="T67" fmla="*/ 901 h 901"/>
              <a:gd name="T68" fmla="*/ 338 w 3324"/>
              <a:gd name="T69" fmla="*/ 859 h 901"/>
              <a:gd name="T70" fmla="*/ 459 w 3324"/>
              <a:gd name="T71" fmla="*/ 800 h 901"/>
              <a:gd name="T72" fmla="*/ 583 w 3324"/>
              <a:gd name="T73" fmla="*/ 745 h 901"/>
              <a:gd name="T74" fmla="*/ 710 w 3324"/>
              <a:gd name="T75" fmla="*/ 697 h 901"/>
              <a:gd name="T76" fmla="*/ 840 w 3324"/>
              <a:gd name="T77" fmla="*/ 655 h 901"/>
              <a:gd name="T78" fmla="*/ 972 w 3324"/>
              <a:gd name="T79" fmla="*/ 618 h 901"/>
              <a:gd name="T80" fmla="*/ 1107 w 3324"/>
              <a:gd name="T81" fmla="*/ 589 h 901"/>
              <a:gd name="T82" fmla="*/ 1244 w 3324"/>
              <a:gd name="T83" fmla="*/ 565 h 901"/>
              <a:gd name="T84" fmla="*/ 1383 w 3324"/>
              <a:gd name="T85" fmla="*/ 548 h 901"/>
              <a:gd name="T86" fmla="*/ 1525 w 3324"/>
              <a:gd name="T87" fmla="*/ 537 h 901"/>
              <a:gd name="T88" fmla="*/ 1669 w 3324"/>
              <a:gd name="T89" fmla="*/ 534 h 9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3324" h="901">
                <a:moveTo>
                  <a:pt x="1669" y="534"/>
                </a:moveTo>
                <a:lnTo>
                  <a:pt x="1669" y="534"/>
                </a:lnTo>
                <a:lnTo>
                  <a:pt x="1715" y="534"/>
                </a:lnTo>
                <a:lnTo>
                  <a:pt x="1763" y="535"/>
                </a:lnTo>
                <a:lnTo>
                  <a:pt x="1810" y="537"/>
                </a:lnTo>
                <a:lnTo>
                  <a:pt x="1857" y="540"/>
                </a:lnTo>
                <a:lnTo>
                  <a:pt x="1904" y="543"/>
                </a:lnTo>
                <a:lnTo>
                  <a:pt x="1950" y="548"/>
                </a:lnTo>
                <a:lnTo>
                  <a:pt x="1996" y="552"/>
                </a:lnTo>
                <a:lnTo>
                  <a:pt x="2043" y="558"/>
                </a:lnTo>
                <a:lnTo>
                  <a:pt x="2089" y="565"/>
                </a:lnTo>
                <a:lnTo>
                  <a:pt x="2134" y="572"/>
                </a:lnTo>
                <a:lnTo>
                  <a:pt x="2180" y="580"/>
                </a:lnTo>
                <a:lnTo>
                  <a:pt x="2224" y="588"/>
                </a:lnTo>
                <a:lnTo>
                  <a:pt x="2269" y="597"/>
                </a:lnTo>
                <a:lnTo>
                  <a:pt x="2314" y="607"/>
                </a:lnTo>
                <a:lnTo>
                  <a:pt x="2358" y="617"/>
                </a:lnTo>
                <a:lnTo>
                  <a:pt x="2402" y="629"/>
                </a:lnTo>
                <a:lnTo>
                  <a:pt x="2446" y="640"/>
                </a:lnTo>
                <a:lnTo>
                  <a:pt x="2490" y="653"/>
                </a:lnTo>
                <a:lnTo>
                  <a:pt x="2534" y="666"/>
                </a:lnTo>
                <a:lnTo>
                  <a:pt x="2576" y="680"/>
                </a:lnTo>
                <a:lnTo>
                  <a:pt x="2619" y="695"/>
                </a:lnTo>
                <a:lnTo>
                  <a:pt x="2661" y="710"/>
                </a:lnTo>
                <a:lnTo>
                  <a:pt x="2704" y="726"/>
                </a:lnTo>
                <a:lnTo>
                  <a:pt x="2745" y="742"/>
                </a:lnTo>
                <a:lnTo>
                  <a:pt x="2786" y="759"/>
                </a:lnTo>
                <a:lnTo>
                  <a:pt x="2827" y="777"/>
                </a:lnTo>
                <a:lnTo>
                  <a:pt x="2868" y="795"/>
                </a:lnTo>
                <a:lnTo>
                  <a:pt x="2909" y="814"/>
                </a:lnTo>
                <a:lnTo>
                  <a:pt x="2949" y="833"/>
                </a:lnTo>
                <a:lnTo>
                  <a:pt x="2989" y="854"/>
                </a:lnTo>
                <a:lnTo>
                  <a:pt x="3028" y="874"/>
                </a:lnTo>
                <a:lnTo>
                  <a:pt x="3067" y="896"/>
                </a:lnTo>
                <a:lnTo>
                  <a:pt x="3324" y="428"/>
                </a:lnTo>
                <a:lnTo>
                  <a:pt x="3324" y="428"/>
                </a:lnTo>
                <a:lnTo>
                  <a:pt x="3278" y="403"/>
                </a:lnTo>
                <a:lnTo>
                  <a:pt x="3231" y="379"/>
                </a:lnTo>
                <a:lnTo>
                  <a:pt x="3184" y="355"/>
                </a:lnTo>
                <a:lnTo>
                  <a:pt x="3137" y="332"/>
                </a:lnTo>
                <a:lnTo>
                  <a:pt x="3089" y="309"/>
                </a:lnTo>
                <a:lnTo>
                  <a:pt x="3040" y="287"/>
                </a:lnTo>
                <a:lnTo>
                  <a:pt x="2992" y="267"/>
                </a:lnTo>
                <a:lnTo>
                  <a:pt x="2943" y="246"/>
                </a:lnTo>
                <a:lnTo>
                  <a:pt x="2893" y="227"/>
                </a:lnTo>
                <a:lnTo>
                  <a:pt x="2844" y="209"/>
                </a:lnTo>
                <a:lnTo>
                  <a:pt x="2794" y="190"/>
                </a:lnTo>
                <a:lnTo>
                  <a:pt x="2744" y="173"/>
                </a:lnTo>
                <a:lnTo>
                  <a:pt x="2692" y="156"/>
                </a:lnTo>
                <a:lnTo>
                  <a:pt x="2641" y="141"/>
                </a:lnTo>
                <a:lnTo>
                  <a:pt x="2590" y="126"/>
                </a:lnTo>
                <a:lnTo>
                  <a:pt x="2537" y="112"/>
                </a:lnTo>
                <a:lnTo>
                  <a:pt x="2486" y="99"/>
                </a:lnTo>
                <a:lnTo>
                  <a:pt x="2433" y="87"/>
                </a:lnTo>
                <a:lnTo>
                  <a:pt x="2380" y="75"/>
                </a:lnTo>
                <a:lnTo>
                  <a:pt x="2327" y="64"/>
                </a:lnTo>
                <a:lnTo>
                  <a:pt x="2273" y="53"/>
                </a:lnTo>
                <a:lnTo>
                  <a:pt x="2220" y="44"/>
                </a:lnTo>
                <a:lnTo>
                  <a:pt x="2166" y="36"/>
                </a:lnTo>
                <a:lnTo>
                  <a:pt x="2111" y="28"/>
                </a:lnTo>
                <a:lnTo>
                  <a:pt x="2057" y="23"/>
                </a:lnTo>
                <a:lnTo>
                  <a:pt x="2002" y="16"/>
                </a:lnTo>
                <a:lnTo>
                  <a:pt x="1947" y="11"/>
                </a:lnTo>
                <a:lnTo>
                  <a:pt x="1891" y="8"/>
                </a:lnTo>
                <a:lnTo>
                  <a:pt x="1836" y="4"/>
                </a:lnTo>
                <a:lnTo>
                  <a:pt x="1780" y="2"/>
                </a:lnTo>
                <a:lnTo>
                  <a:pt x="1724" y="1"/>
                </a:lnTo>
                <a:lnTo>
                  <a:pt x="1669" y="0"/>
                </a:lnTo>
                <a:lnTo>
                  <a:pt x="1669" y="0"/>
                </a:lnTo>
                <a:lnTo>
                  <a:pt x="1612" y="1"/>
                </a:lnTo>
                <a:lnTo>
                  <a:pt x="1554" y="2"/>
                </a:lnTo>
                <a:lnTo>
                  <a:pt x="1499" y="4"/>
                </a:lnTo>
                <a:lnTo>
                  <a:pt x="1443" y="8"/>
                </a:lnTo>
                <a:lnTo>
                  <a:pt x="1387" y="11"/>
                </a:lnTo>
                <a:lnTo>
                  <a:pt x="1331" y="17"/>
                </a:lnTo>
                <a:lnTo>
                  <a:pt x="1276" y="23"/>
                </a:lnTo>
                <a:lnTo>
                  <a:pt x="1221" y="29"/>
                </a:lnTo>
                <a:lnTo>
                  <a:pt x="1166" y="36"/>
                </a:lnTo>
                <a:lnTo>
                  <a:pt x="1112" y="45"/>
                </a:lnTo>
                <a:lnTo>
                  <a:pt x="1058" y="55"/>
                </a:lnTo>
                <a:lnTo>
                  <a:pt x="1004" y="65"/>
                </a:lnTo>
                <a:lnTo>
                  <a:pt x="951" y="76"/>
                </a:lnTo>
                <a:lnTo>
                  <a:pt x="897" y="88"/>
                </a:lnTo>
                <a:lnTo>
                  <a:pt x="845" y="100"/>
                </a:lnTo>
                <a:lnTo>
                  <a:pt x="792" y="114"/>
                </a:lnTo>
                <a:lnTo>
                  <a:pt x="740" y="128"/>
                </a:lnTo>
                <a:lnTo>
                  <a:pt x="687" y="144"/>
                </a:lnTo>
                <a:lnTo>
                  <a:pt x="636" y="160"/>
                </a:lnTo>
                <a:lnTo>
                  <a:pt x="584" y="176"/>
                </a:lnTo>
                <a:lnTo>
                  <a:pt x="534" y="194"/>
                </a:lnTo>
                <a:lnTo>
                  <a:pt x="483" y="212"/>
                </a:lnTo>
                <a:lnTo>
                  <a:pt x="433" y="230"/>
                </a:lnTo>
                <a:lnTo>
                  <a:pt x="384" y="251"/>
                </a:lnTo>
                <a:lnTo>
                  <a:pt x="333" y="271"/>
                </a:lnTo>
                <a:lnTo>
                  <a:pt x="285" y="292"/>
                </a:lnTo>
                <a:lnTo>
                  <a:pt x="236" y="314"/>
                </a:lnTo>
                <a:lnTo>
                  <a:pt x="188" y="336"/>
                </a:lnTo>
                <a:lnTo>
                  <a:pt x="141" y="360"/>
                </a:lnTo>
                <a:lnTo>
                  <a:pt x="93" y="384"/>
                </a:lnTo>
                <a:lnTo>
                  <a:pt x="46" y="410"/>
                </a:lnTo>
                <a:lnTo>
                  <a:pt x="0" y="435"/>
                </a:lnTo>
                <a:lnTo>
                  <a:pt x="259" y="901"/>
                </a:lnTo>
                <a:lnTo>
                  <a:pt x="259" y="901"/>
                </a:lnTo>
                <a:lnTo>
                  <a:pt x="298" y="880"/>
                </a:lnTo>
                <a:lnTo>
                  <a:pt x="338" y="859"/>
                </a:lnTo>
                <a:lnTo>
                  <a:pt x="378" y="839"/>
                </a:lnTo>
                <a:lnTo>
                  <a:pt x="418" y="818"/>
                </a:lnTo>
                <a:lnTo>
                  <a:pt x="459" y="800"/>
                </a:lnTo>
                <a:lnTo>
                  <a:pt x="500" y="780"/>
                </a:lnTo>
                <a:lnTo>
                  <a:pt x="541" y="762"/>
                </a:lnTo>
                <a:lnTo>
                  <a:pt x="583" y="745"/>
                </a:lnTo>
                <a:lnTo>
                  <a:pt x="626" y="729"/>
                </a:lnTo>
                <a:lnTo>
                  <a:pt x="668" y="713"/>
                </a:lnTo>
                <a:lnTo>
                  <a:pt x="710" y="697"/>
                </a:lnTo>
                <a:lnTo>
                  <a:pt x="753" y="682"/>
                </a:lnTo>
                <a:lnTo>
                  <a:pt x="797" y="669"/>
                </a:lnTo>
                <a:lnTo>
                  <a:pt x="840" y="655"/>
                </a:lnTo>
                <a:lnTo>
                  <a:pt x="883" y="642"/>
                </a:lnTo>
                <a:lnTo>
                  <a:pt x="928" y="630"/>
                </a:lnTo>
                <a:lnTo>
                  <a:pt x="972" y="618"/>
                </a:lnTo>
                <a:lnTo>
                  <a:pt x="1017" y="608"/>
                </a:lnTo>
                <a:lnTo>
                  <a:pt x="1061" y="598"/>
                </a:lnTo>
                <a:lnTo>
                  <a:pt x="1107" y="589"/>
                </a:lnTo>
                <a:lnTo>
                  <a:pt x="1153" y="580"/>
                </a:lnTo>
                <a:lnTo>
                  <a:pt x="1198" y="572"/>
                </a:lnTo>
                <a:lnTo>
                  <a:pt x="1244" y="565"/>
                </a:lnTo>
                <a:lnTo>
                  <a:pt x="1291" y="558"/>
                </a:lnTo>
                <a:lnTo>
                  <a:pt x="1336" y="552"/>
                </a:lnTo>
                <a:lnTo>
                  <a:pt x="1383" y="548"/>
                </a:lnTo>
                <a:lnTo>
                  <a:pt x="1430" y="543"/>
                </a:lnTo>
                <a:lnTo>
                  <a:pt x="1478" y="540"/>
                </a:lnTo>
                <a:lnTo>
                  <a:pt x="1525" y="537"/>
                </a:lnTo>
                <a:lnTo>
                  <a:pt x="1573" y="535"/>
                </a:lnTo>
                <a:lnTo>
                  <a:pt x="1621" y="534"/>
                </a:lnTo>
                <a:lnTo>
                  <a:pt x="1669" y="534"/>
                </a:lnTo>
                <a:lnTo>
                  <a:pt x="1669" y="534"/>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3" name="Freeform 36"/>
          <p:cNvSpPr>
            <a:spLocks/>
          </p:cNvSpPr>
          <p:nvPr/>
        </p:nvSpPr>
        <p:spPr bwMode="auto">
          <a:xfrm>
            <a:off x="8395589" y="3476464"/>
            <a:ext cx="272571" cy="405412"/>
          </a:xfrm>
          <a:custGeom>
            <a:avLst/>
            <a:gdLst>
              <a:gd name="T0" fmla="*/ 274 w 1944"/>
              <a:gd name="T1" fmla="*/ 2882 h 2882"/>
              <a:gd name="T2" fmla="*/ 410 w 1944"/>
              <a:gd name="T3" fmla="*/ 2796 h 2882"/>
              <a:gd name="T4" fmla="*/ 542 w 1944"/>
              <a:gd name="T5" fmla="*/ 2705 h 2882"/>
              <a:gd name="T6" fmla="*/ 669 w 1944"/>
              <a:gd name="T7" fmla="*/ 2607 h 2882"/>
              <a:gd name="T8" fmla="*/ 791 w 1944"/>
              <a:gd name="T9" fmla="*/ 2504 h 2882"/>
              <a:gd name="T10" fmla="*/ 908 w 1944"/>
              <a:gd name="T11" fmla="*/ 2395 h 2882"/>
              <a:gd name="T12" fmla="*/ 1020 w 1944"/>
              <a:gd name="T13" fmla="*/ 2281 h 2882"/>
              <a:gd name="T14" fmla="*/ 1127 w 1944"/>
              <a:gd name="T15" fmla="*/ 2161 h 2882"/>
              <a:gd name="T16" fmla="*/ 1229 w 1944"/>
              <a:gd name="T17" fmla="*/ 2037 h 2882"/>
              <a:gd name="T18" fmla="*/ 1324 w 1944"/>
              <a:gd name="T19" fmla="*/ 1908 h 2882"/>
              <a:gd name="T20" fmla="*/ 1413 w 1944"/>
              <a:gd name="T21" fmla="*/ 1776 h 2882"/>
              <a:gd name="T22" fmla="*/ 1496 w 1944"/>
              <a:gd name="T23" fmla="*/ 1638 h 2882"/>
              <a:gd name="T24" fmla="*/ 1572 w 1944"/>
              <a:gd name="T25" fmla="*/ 1496 h 2882"/>
              <a:gd name="T26" fmla="*/ 1643 w 1944"/>
              <a:gd name="T27" fmla="*/ 1350 h 2882"/>
              <a:gd name="T28" fmla="*/ 1706 w 1944"/>
              <a:gd name="T29" fmla="*/ 1200 h 2882"/>
              <a:gd name="T30" fmla="*/ 1763 w 1944"/>
              <a:gd name="T31" fmla="*/ 1048 h 2882"/>
              <a:gd name="T32" fmla="*/ 1812 w 1944"/>
              <a:gd name="T33" fmla="*/ 891 h 2882"/>
              <a:gd name="T34" fmla="*/ 1853 w 1944"/>
              <a:gd name="T35" fmla="*/ 731 h 2882"/>
              <a:gd name="T36" fmla="*/ 1887 w 1944"/>
              <a:gd name="T37" fmla="*/ 569 h 2882"/>
              <a:gd name="T38" fmla="*/ 1914 w 1944"/>
              <a:gd name="T39" fmla="*/ 404 h 2882"/>
              <a:gd name="T40" fmla="*/ 1933 w 1944"/>
              <a:gd name="T41" fmla="*/ 236 h 2882"/>
              <a:gd name="T42" fmla="*/ 1943 w 1944"/>
              <a:gd name="T43" fmla="*/ 66 h 2882"/>
              <a:gd name="T44" fmla="*/ 1412 w 1944"/>
              <a:gd name="T45" fmla="*/ 0 h 2882"/>
              <a:gd name="T46" fmla="*/ 1405 w 1944"/>
              <a:gd name="T47" fmla="*/ 145 h 2882"/>
              <a:gd name="T48" fmla="*/ 1391 w 1944"/>
              <a:gd name="T49" fmla="*/ 286 h 2882"/>
              <a:gd name="T50" fmla="*/ 1372 w 1944"/>
              <a:gd name="T51" fmla="*/ 427 h 2882"/>
              <a:gd name="T52" fmla="*/ 1344 w 1944"/>
              <a:gd name="T53" fmla="*/ 565 h 2882"/>
              <a:gd name="T54" fmla="*/ 1311 w 1944"/>
              <a:gd name="T55" fmla="*/ 699 h 2882"/>
              <a:gd name="T56" fmla="*/ 1271 w 1944"/>
              <a:gd name="T57" fmla="*/ 833 h 2882"/>
              <a:gd name="T58" fmla="*/ 1225 w 1944"/>
              <a:gd name="T59" fmla="*/ 963 h 2882"/>
              <a:gd name="T60" fmla="*/ 1174 w 1944"/>
              <a:gd name="T61" fmla="*/ 1090 h 2882"/>
              <a:gd name="T62" fmla="*/ 1117 w 1944"/>
              <a:gd name="T63" fmla="*/ 1214 h 2882"/>
              <a:gd name="T64" fmla="*/ 1054 w 1944"/>
              <a:gd name="T65" fmla="*/ 1335 h 2882"/>
              <a:gd name="T66" fmla="*/ 986 w 1944"/>
              <a:gd name="T67" fmla="*/ 1453 h 2882"/>
              <a:gd name="T68" fmla="*/ 912 w 1944"/>
              <a:gd name="T69" fmla="*/ 1566 h 2882"/>
              <a:gd name="T70" fmla="*/ 833 w 1944"/>
              <a:gd name="T71" fmla="*/ 1676 h 2882"/>
              <a:gd name="T72" fmla="*/ 750 w 1944"/>
              <a:gd name="T73" fmla="*/ 1781 h 2882"/>
              <a:gd name="T74" fmla="*/ 661 w 1944"/>
              <a:gd name="T75" fmla="*/ 1884 h 2882"/>
              <a:gd name="T76" fmla="*/ 568 w 1944"/>
              <a:gd name="T77" fmla="*/ 1981 h 2882"/>
              <a:gd name="T78" fmla="*/ 470 w 1944"/>
              <a:gd name="T79" fmla="*/ 2075 h 2882"/>
              <a:gd name="T80" fmla="*/ 368 w 1944"/>
              <a:gd name="T81" fmla="*/ 2164 h 2882"/>
              <a:gd name="T82" fmla="*/ 262 w 1944"/>
              <a:gd name="T83" fmla="*/ 2247 h 2882"/>
              <a:gd name="T84" fmla="*/ 153 w 1944"/>
              <a:gd name="T85" fmla="*/ 2327 h 2882"/>
              <a:gd name="T86" fmla="*/ 39 w 1944"/>
              <a:gd name="T87" fmla="*/ 2400 h 28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944" h="2882">
                <a:moveTo>
                  <a:pt x="0" y="2424"/>
                </a:moveTo>
                <a:lnTo>
                  <a:pt x="274" y="2882"/>
                </a:lnTo>
                <a:lnTo>
                  <a:pt x="274" y="2882"/>
                </a:lnTo>
                <a:lnTo>
                  <a:pt x="319" y="2854"/>
                </a:lnTo>
                <a:lnTo>
                  <a:pt x="365" y="2826"/>
                </a:lnTo>
                <a:lnTo>
                  <a:pt x="410" y="2796"/>
                </a:lnTo>
                <a:lnTo>
                  <a:pt x="454" y="2766"/>
                </a:lnTo>
                <a:lnTo>
                  <a:pt x="499" y="2736"/>
                </a:lnTo>
                <a:lnTo>
                  <a:pt x="542" y="2705"/>
                </a:lnTo>
                <a:lnTo>
                  <a:pt x="584" y="2673"/>
                </a:lnTo>
                <a:lnTo>
                  <a:pt x="628" y="2641"/>
                </a:lnTo>
                <a:lnTo>
                  <a:pt x="669" y="2607"/>
                </a:lnTo>
                <a:lnTo>
                  <a:pt x="710" y="2574"/>
                </a:lnTo>
                <a:lnTo>
                  <a:pt x="751" y="2539"/>
                </a:lnTo>
                <a:lnTo>
                  <a:pt x="791" y="2504"/>
                </a:lnTo>
                <a:lnTo>
                  <a:pt x="831" y="2469"/>
                </a:lnTo>
                <a:lnTo>
                  <a:pt x="869" y="2432"/>
                </a:lnTo>
                <a:lnTo>
                  <a:pt x="908" y="2395"/>
                </a:lnTo>
                <a:lnTo>
                  <a:pt x="946" y="2358"/>
                </a:lnTo>
                <a:lnTo>
                  <a:pt x="984" y="2320"/>
                </a:lnTo>
                <a:lnTo>
                  <a:pt x="1020" y="2281"/>
                </a:lnTo>
                <a:lnTo>
                  <a:pt x="1057" y="2241"/>
                </a:lnTo>
                <a:lnTo>
                  <a:pt x="1092" y="2203"/>
                </a:lnTo>
                <a:lnTo>
                  <a:pt x="1127" y="2161"/>
                </a:lnTo>
                <a:lnTo>
                  <a:pt x="1162" y="2120"/>
                </a:lnTo>
                <a:lnTo>
                  <a:pt x="1196" y="2079"/>
                </a:lnTo>
                <a:lnTo>
                  <a:pt x="1229" y="2037"/>
                </a:lnTo>
                <a:lnTo>
                  <a:pt x="1261" y="1995"/>
                </a:lnTo>
                <a:lnTo>
                  <a:pt x="1293" y="1953"/>
                </a:lnTo>
                <a:lnTo>
                  <a:pt x="1324" y="1908"/>
                </a:lnTo>
                <a:lnTo>
                  <a:pt x="1354" y="1865"/>
                </a:lnTo>
                <a:lnTo>
                  <a:pt x="1384" y="1820"/>
                </a:lnTo>
                <a:lnTo>
                  <a:pt x="1413" y="1776"/>
                </a:lnTo>
                <a:lnTo>
                  <a:pt x="1441" y="1730"/>
                </a:lnTo>
                <a:lnTo>
                  <a:pt x="1469" y="1684"/>
                </a:lnTo>
                <a:lnTo>
                  <a:pt x="1496" y="1638"/>
                </a:lnTo>
                <a:lnTo>
                  <a:pt x="1522" y="1591"/>
                </a:lnTo>
                <a:lnTo>
                  <a:pt x="1548" y="1543"/>
                </a:lnTo>
                <a:lnTo>
                  <a:pt x="1572" y="1496"/>
                </a:lnTo>
                <a:lnTo>
                  <a:pt x="1596" y="1447"/>
                </a:lnTo>
                <a:lnTo>
                  <a:pt x="1620" y="1399"/>
                </a:lnTo>
                <a:lnTo>
                  <a:pt x="1643" y="1350"/>
                </a:lnTo>
                <a:lnTo>
                  <a:pt x="1665" y="1301"/>
                </a:lnTo>
                <a:lnTo>
                  <a:pt x="1685" y="1251"/>
                </a:lnTo>
                <a:lnTo>
                  <a:pt x="1706" y="1200"/>
                </a:lnTo>
                <a:lnTo>
                  <a:pt x="1725" y="1149"/>
                </a:lnTo>
                <a:lnTo>
                  <a:pt x="1745" y="1099"/>
                </a:lnTo>
                <a:lnTo>
                  <a:pt x="1763" y="1048"/>
                </a:lnTo>
                <a:lnTo>
                  <a:pt x="1780" y="995"/>
                </a:lnTo>
                <a:lnTo>
                  <a:pt x="1796" y="944"/>
                </a:lnTo>
                <a:lnTo>
                  <a:pt x="1812" y="891"/>
                </a:lnTo>
                <a:lnTo>
                  <a:pt x="1827" y="837"/>
                </a:lnTo>
                <a:lnTo>
                  <a:pt x="1841" y="785"/>
                </a:lnTo>
                <a:lnTo>
                  <a:pt x="1853" y="731"/>
                </a:lnTo>
                <a:lnTo>
                  <a:pt x="1866" y="678"/>
                </a:lnTo>
                <a:lnTo>
                  <a:pt x="1877" y="623"/>
                </a:lnTo>
                <a:lnTo>
                  <a:pt x="1887" y="569"/>
                </a:lnTo>
                <a:lnTo>
                  <a:pt x="1898" y="514"/>
                </a:lnTo>
                <a:lnTo>
                  <a:pt x="1906" y="459"/>
                </a:lnTo>
                <a:lnTo>
                  <a:pt x="1914" y="404"/>
                </a:lnTo>
                <a:lnTo>
                  <a:pt x="1922" y="348"/>
                </a:lnTo>
                <a:lnTo>
                  <a:pt x="1927" y="292"/>
                </a:lnTo>
                <a:lnTo>
                  <a:pt x="1933" y="236"/>
                </a:lnTo>
                <a:lnTo>
                  <a:pt x="1936" y="179"/>
                </a:lnTo>
                <a:lnTo>
                  <a:pt x="1940" y="123"/>
                </a:lnTo>
                <a:lnTo>
                  <a:pt x="1943" y="66"/>
                </a:lnTo>
                <a:lnTo>
                  <a:pt x="1944" y="9"/>
                </a:lnTo>
                <a:lnTo>
                  <a:pt x="1412" y="0"/>
                </a:lnTo>
                <a:lnTo>
                  <a:pt x="1412" y="0"/>
                </a:lnTo>
                <a:lnTo>
                  <a:pt x="1409" y="49"/>
                </a:lnTo>
                <a:lnTo>
                  <a:pt x="1407" y="97"/>
                </a:lnTo>
                <a:lnTo>
                  <a:pt x="1405" y="145"/>
                </a:lnTo>
                <a:lnTo>
                  <a:pt x="1401" y="191"/>
                </a:lnTo>
                <a:lnTo>
                  <a:pt x="1397" y="239"/>
                </a:lnTo>
                <a:lnTo>
                  <a:pt x="1391" y="286"/>
                </a:lnTo>
                <a:lnTo>
                  <a:pt x="1385" y="333"/>
                </a:lnTo>
                <a:lnTo>
                  <a:pt x="1378" y="380"/>
                </a:lnTo>
                <a:lnTo>
                  <a:pt x="1372" y="427"/>
                </a:lnTo>
                <a:lnTo>
                  <a:pt x="1362" y="473"/>
                </a:lnTo>
                <a:lnTo>
                  <a:pt x="1354" y="519"/>
                </a:lnTo>
                <a:lnTo>
                  <a:pt x="1344" y="565"/>
                </a:lnTo>
                <a:lnTo>
                  <a:pt x="1334" y="610"/>
                </a:lnTo>
                <a:lnTo>
                  <a:pt x="1323" y="655"/>
                </a:lnTo>
                <a:lnTo>
                  <a:pt x="1311" y="699"/>
                </a:lnTo>
                <a:lnTo>
                  <a:pt x="1299" y="744"/>
                </a:lnTo>
                <a:lnTo>
                  <a:pt x="1286" y="788"/>
                </a:lnTo>
                <a:lnTo>
                  <a:pt x="1271" y="833"/>
                </a:lnTo>
                <a:lnTo>
                  <a:pt x="1257" y="876"/>
                </a:lnTo>
                <a:lnTo>
                  <a:pt x="1241" y="920"/>
                </a:lnTo>
                <a:lnTo>
                  <a:pt x="1225" y="963"/>
                </a:lnTo>
                <a:lnTo>
                  <a:pt x="1210" y="1005"/>
                </a:lnTo>
                <a:lnTo>
                  <a:pt x="1192" y="1048"/>
                </a:lnTo>
                <a:lnTo>
                  <a:pt x="1174" y="1090"/>
                </a:lnTo>
                <a:lnTo>
                  <a:pt x="1156" y="1132"/>
                </a:lnTo>
                <a:lnTo>
                  <a:pt x="1136" y="1173"/>
                </a:lnTo>
                <a:lnTo>
                  <a:pt x="1117" y="1214"/>
                </a:lnTo>
                <a:lnTo>
                  <a:pt x="1097" y="1254"/>
                </a:lnTo>
                <a:lnTo>
                  <a:pt x="1076" y="1295"/>
                </a:lnTo>
                <a:lnTo>
                  <a:pt x="1054" y="1335"/>
                </a:lnTo>
                <a:lnTo>
                  <a:pt x="1031" y="1374"/>
                </a:lnTo>
                <a:lnTo>
                  <a:pt x="1009" y="1414"/>
                </a:lnTo>
                <a:lnTo>
                  <a:pt x="986" y="1453"/>
                </a:lnTo>
                <a:lnTo>
                  <a:pt x="962" y="1490"/>
                </a:lnTo>
                <a:lnTo>
                  <a:pt x="937" y="1528"/>
                </a:lnTo>
                <a:lnTo>
                  <a:pt x="912" y="1566"/>
                </a:lnTo>
                <a:lnTo>
                  <a:pt x="887" y="1603"/>
                </a:lnTo>
                <a:lnTo>
                  <a:pt x="860" y="1640"/>
                </a:lnTo>
                <a:lnTo>
                  <a:pt x="833" y="1676"/>
                </a:lnTo>
                <a:lnTo>
                  <a:pt x="806" y="1712"/>
                </a:lnTo>
                <a:lnTo>
                  <a:pt x="778" y="1747"/>
                </a:lnTo>
                <a:lnTo>
                  <a:pt x="750" y="1781"/>
                </a:lnTo>
                <a:lnTo>
                  <a:pt x="720" y="1817"/>
                </a:lnTo>
                <a:lnTo>
                  <a:pt x="691" y="1850"/>
                </a:lnTo>
                <a:lnTo>
                  <a:pt x="661" y="1884"/>
                </a:lnTo>
                <a:lnTo>
                  <a:pt x="631" y="1917"/>
                </a:lnTo>
                <a:lnTo>
                  <a:pt x="599" y="1949"/>
                </a:lnTo>
                <a:lnTo>
                  <a:pt x="568" y="1981"/>
                </a:lnTo>
                <a:lnTo>
                  <a:pt x="536" y="2013"/>
                </a:lnTo>
                <a:lnTo>
                  <a:pt x="503" y="2044"/>
                </a:lnTo>
                <a:lnTo>
                  <a:pt x="470" y="2075"/>
                </a:lnTo>
                <a:lnTo>
                  <a:pt x="437" y="2106"/>
                </a:lnTo>
                <a:lnTo>
                  <a:pt x="403" y="2134"/>
                </a:lnTo>
                <a:lnTo>
                  <a:pt x="368" y="2164"/>
                </a:lnTo>
                <a:lnTo>
                  <a:pt x="333" y="2192"/>
                </a:lnTo>
                <a:lnTo>
                  <a:pt x="298" y="2220"/>
                </a:lnTo>
                <a:lnTo>
                  <a:pt x="262" y="2247"/>
                </a:lnTo>
                <a:lnTo>
                  <a:pt x="226" y="2274"/>
                </a:lnTo>
                <a:lnTo>
                  <a:pt x="189" y="2301"/>
                </a:lnTo>
                <a:lnTo>
                  <a:pt x="153" y="2327"/>
                </a:lnTo>
                <a:lnTo>
                  <a:pt x="115" y="2352"/>
                </a:lnTo>
                <a:lnTo>
                  <a:pt x="77" y="2376"/>
                </a:lnTo>
                <a:lnTo>
                  <a:pt x="39" y="2400"/>
                </a:lnTo>
                <a:lnTo>
                  <a:pt x="0" y="2424"/>
                </a:lnTo>
                <a:lnTo>
                  <a:pt x="0" y="2424"/>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4" name="Freeform 37"/>
          <p:cNvSpPr>
            <a:spLocks/>
          </p:cNvSpPr>
          <p:nvPr/>
        </p:nvSpPr>
        <p:spPr bwMode="auto">
          <a:xfrm>
            <a:off x="8395589" y="3054324"/>
            <a:ext cx="273555" cy="409348"/>
          </a:xfrm>
          <a:custGeom>
            <a:avLst/>
            <a:gdLst>
              <a:gd name="T0" fmla="*/ 1944 w 1944"/>
              <a:gd name="T1" fmla="*/ 2902 h 2911"/>
              <a:gd name="T2" fmla="*/ 1937 w 1944"/>
              <a:gd name="T3" fmla="*/ 2729 h 2911"/>
              <a:gd name="T4" fmla="*/ 1922 w 1944"/>
              <a:gd name="T5" fmla="*/ 2559 h 2911"/>
              <a:gd name="T6" fmla="*/ 1899 w 1944"/>
              <a:gd name="T7" fmla="*/ 2391 h 2911"/>
              <a:gd name="T8" fmla="*/ 1868 w 1944"/>
              <a:gd name="T9" fmla="*/ 2227 h 2911"/>
              <a:gd name="T10" fmla="*/ 1831 w 1944"/>
              <a:gd name="T11" fmla="*/ 2065 h 2911"/>
              <a:gd name="T12" fmla="*/ 1784 w 1944"/>
              <a:gd name="T13" fmla="*/ 1905 h 2911"/>
              <a:gd name="T14" fmla="*/ 1730 w 1944"/>
              <a:gd name="T15" fmla="*/ 1750 h 2911"/>
              <a:gd name="T16" fmla="*/ 1670 w 1944"/>
              <a:gd name="T17" fmla="*/ 1597 h 2911"/>
              <a:gd name="T18" fmla="*/ 1602 w 1944"/>
              <a:gd name="T19" fmla="*/ 1449 h 2911"/>
              <a:gd name="T20" fmla="*/ 1527 w 1944"/>
              <a:gd name="T21" fmla="*/ 1304 h 2911"/>
              <a:gd name="T22" fmla="*/ 1446 w 1944"/>
              <a:gd name="T23" fmla="*/ 1163 h 2911"/>
              <a:gd name="T24" fmla="*/ 1359 w 1944"/>
              <a:gd name="T25" fmla="*/ 1028 h 2911"/>
              <a:gd name="T26" fmla="*/ 1265 w 1944"/>
              <a:gd name="T27" fmla="*/ 896 h 2911"/>
              <a:gd name="T28" fmla="*/ 1165 w 1944"/>
              <a:gd name="T29" fmla="*/ 768 h 2911"/>
              <a:gd name="T30" fmla="*/ 1060 w 1944"/>
              <a:gd name="T31" fmla="*/ 646 h 2911"/>
              <a:gd name="T32" fmla="*/ 950 w 1944"/>
              <a:gd name="T33" fmla="*/ 530 h 2911"/>
              <a:gd name="T34" fmla="*/ 833 w 1944"/>
              <a:gd name="T35" fmla="*/ 418 h 2911"/>
              <a:gd name="T36" fmla="*/ 711 w 1944"/>
              <a:gd name="T37" fmla="*/ 312 h 2911"/>
              <a:gd name="T38" fmla="*/ 586 w 1944"/>
              <a:gd name="T39" fmla="*/ 211 h 2911"/>
              <a:gd name="T40" fmla="*/ 454 w 1944"/>
              <a:gd name="T41" fmla="*/ 117 h 2911"/>
              <a:gd name="T42" fmla="*/ 319 w 1944"/>
              <a:gd name="T43" fmla="*/ 29 h 2911"/>
              <a:gd name="T44" fmla="*/ 0 w 1944"/>
              <a:gd name="T45" fmla="*/ 460 h 2911"/>
              <a:gd name="T46" fmla="*/ 117 w 1944"/>
              <a:gd name="T47" fmla="*/ 533 h 2911"/>
              <a:gd name="T48" fmla="*/ 228 w 1944"/>
              <a:gd name="T49" fmla="*/ 611 h 2911"/>
              <a:gd name="T50" fmla="*/ 336 w 1944"/>
              <a:gd name="T51" fmla="*/ 694 h 2911"/>
              <a:gd name="T52" fmla="*/ 439 w 1944"/>
              <a:gd name="T53" fmla="*/ 782 h 2911"/>
              <a:gd name="T54" fmla="*/ 540 w 1944"/>
              <a:gd name="T55" fmla="*/ 875 h 2911"/>
              <a:gd name="T56" fmla="*/ 635 w 1944"/>
              <a:gd name="T57" fmla="*/ 972 h 2911"/>
              <a:gd name="T58" fmla="*/ 725 w 1944"/>
              <a:gd name="T59" fmla="*/ 1074 h 2911"/>
              <a:gd name="T60" fmla="*/ 810 w 1944"/>
              <a:gd name="T61" fmla="*/ 1179 h 2911"/>
              <a:gd name="T62" fmla="*/ 891 w 1944"/>
              <a:gd name="T63" fmla="*/ 1290 h 2911"/>
              <a:gd name="T64" fmla="*/ 967 w 1944"/>
              <a:gd name="T65" fmla="*/ 1403 h 2911"/>
              <a:gd name="T66" fmla="*/ 1037 w 1944"/>
              <a:gd name="T67" fmla="*/ 1521 h 2911"/>
              <a:gd name="T68" fmla="*/ 1103 w 1944"/>
              <a:gd name="T69" fmla="*/ 1642 h 2911"/>
              <a:gd name="T70" fmla="*/ 1161 w 1944"/>
              <a:gd name="T71" fmla="*/ 1766 h 2911"/>
              <a:gd name="T72" fmla="*/ 1214 w 1944"/>
              <a:gd name="T73" fmla="*/ 1894 h 2911"/>
              <a:gd name="T74" fmla="*/ 1261 w 1944"/>
              <a:gd name="T75" fmla="*/ 2025 h 2911"/>
              <a:gd name="T76" fmla="*/ 1302 w 1944"/>
              <a:gd name="T77" fmla="*/ 2158 h 2911"/>
              <a:gd name="T78" fmla="*/ 1338 w 1944"/>
              <a:gd name="T79" fmla="*/ 2294 h 2911"/>
              <a:gd name="T80" fmla="*/ 1365 w 1944"/>
              <a:gd name="T81" fmla="*/ 2433 h 2911"/>
              <a:gd name="T82" fmla="*/ 1387 w 1944"/>
              <a:gd name="T83" fmla="*/ 2573 h 2911"/>
              <a:gd name="T84" fmla="*/ 1402 w 1944"/>
              <a:gd name="T85" fmla="*/ 2717 h 2911"/>
              <a:gd name="T86" fmla="*/ 1408 w 1944"/>
              <a:gd name="T87" fmla="*/ 2862 h 29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944" h="2911">
                <a:moveTo>
                  <a:pt x="1410" y="2911"/>
                </a:moveTo>
                <a:lnTo>
                  <a:pt x="1944" y="2902"/>
                </a:lnTo>
                <a:lnTo>
                  <a:pt x="1944" y="2902"/>
                </a:lnTo>
                <a:lnTo>
                  <a:pt x="1942" y="2845"/>
                </a:lnTo>
                <a:lnTo>
                  <a:pt x="1940" y="2786"/>
                </a:lnTo>
                <a:lnTo>
                  <a:pt x="1937" y="2729"/>
                </a:lnTo>
                <a:lnTo>
                  <a:pt x="1933" y="2672"/>
                </a:lnTo>
                <a:lnTo>
                  <a:pt x="1928" y="2616"/>
                </a:lnTo>
                <a:lnTo>
                  <a:pt x="1922" y="2559"/>
                </a:lnTo>
                <a:lnTo>
                  <a:pt x="1915" y="2503"/>
                </a:lnTo>
                <a:lnTo>
                  <a:pt x="1908" y="2447"/>
                </a:lnTo>
                <a:lnTo>
                  <a:pt x="1899" y="2391"/>
                </a:lnTo>
                <a:lnTo>
                  <a:pt x="1890" y="2337"/>
                </a:lnTo>
                <a:lnTo>
                  <a:pt x="1880" y="2281"/>
                </a:lnTo>
                <a:lnTo>
                  <a:pt x="1868" y="2227"/>
                </a:lnTo>
                <a:lnTo>
                  <a:pt x="1857" y="2172"/>
                </a:lnTo>
                <a:lnTo>
                  <a:pt x="1844" y="2119"/>
                </a:lnTo>
                <a:lnTo>
                  <a:pt x="1831" y="2065"/>
                </a:lnTo>
                <a:lnTo>
                  <a:pt x="1816" y="2011"/>
                </a:lnTo>
                <a:lnTo>
                  <a:pt x="1800" y="1958"/>
                </a:lnTo>
                <a:lnTo>
                  <a:pt x="1784" y="1905"/>
                </a:lnTo>
                <a:lnTo>
                  <a:pt x="1767" y="1853"/>
                </a:lnTo>
                <a:lnTo>
                  <a:pt x="1748" y="1801"/>
                </a:lnTo>
                <a:lnTo>
                  <a:pt x="1730" y="1750"/>
                </a:lnTo>
                <a:lnTo>
                  <a:pt x="1711" y="1699"/>
                </a:lnTo>
                <a:lnTo>
                  <a:pt x="1690" y="1647"/>
                </a:lnTo>
                <a:lnTo>
                  <a:pt x="1670" y="1597"/>
                </a:lnTo>
                <a:lnTo>
                  <a:pt x="1648" y="1548"/>
                </a:lnTo>
                <a:lnTo>
                  <a:pt x="1625" y="1498"/>
                </a:lnTo>
                <a:lnTo>
                  <a:pt x="1602" y="1449"/>
                </a:lnTo>
                <a:lnTo>
                  <a:pt x="1577" y="1401"/>
                </a:lnTo>
                <a:lnTo>
                  <a:pt x="1553" y="1352"/>
                </a:lnTo>
                <a:lnTo>
                  <a:pt x="1527" y="1304"/>
                </a:lnTo>
                <a:lnTo>
                  <a:pt x="1501" y="1257"/>
                </a:lnTo>
                <a:lnTo>
                  <a:pt x="1473" y="1210"/>
                </a:lnTo>
                <a:lnTo>
                  <a:pt x="1446" y="1163"/>
                </a:lnTo>
                <a:lnTo>
                  <a:pt x="1418" y="1118"/>
                </a:lnTo>
                <a:lnTo>
                  <a:pt x="1389" y="1072"/>
                </a:lnTo>
                <a:lnTo>
                  <a:pt x="1359" y="1028"/>
                </a:lnTo>
                <a:lnTo>
                  <a:pt x="1328" y="983"/>
                </a:lnTo>
                <a:lnTo>
                  <a:pt x="1297" y="940"/>
                </a:lnTo>
                <a:lnTo>
                  <a:pt x="1265" y="896"/>
                </a:lnTo>
                <a:lnTo>
                  <a:pt x="1233" y="853"/>
                </a:lnTo>
                <a:lnTo>
                  <a:pt x="1200" y="811"/>
                </a:lnTo>
                <a:lnTo>
                  <a:pt x="1165" y="768"/>
                </a:lnTo>
                <a:lnTo>
                  <a:pt x="1131" y="727"/>
                </a:lnTo>
                <a:lnTo>
                  <a:pt x="1096" y="686"/>
                </a:lnTo>
                <a:lnTo>
                  <a:pt x="1060" y="646"/>
                </a:lnTo>
                <a:lnTo>
                  <a:pt x="1024" y="608"/>
                </a:lnTo>
                <a:lnTo>
                  <a:pt x="987" y="568"/>
                </a:lnTo>
                <a:lnTo>
                  <a:pt x="950" y="530"/>
                </a:lnTo>
                <a:lnTo>
                  <a:pt x="911" y="492"/>
                </a:lnTo>
                <a:lnTo>
                  <a:pt x="872" y="455"/>
                </a:lnTo>
                <a:lnTo>
                  <a:pt x="833" y="418"/>
                </a:lnTo>
                <a:lnTo>
                  <a:pt x="793" y="382"/>
                </a:lnTo>
                <a:lnTo>
                  <a:pt x="752" y="346"/>
                </a:lnTo>
                <a:lnTo>
                  <a:pt x="711" y="312"/>
                </a:lnTo>
                <a:lnTo>
                  <a:pt x="670" y="278"/>
                </a:lnTo>
                <a:lnTo>
                  <a:pt x="628" y="245"/>
                </a:lnTo>
                <a:lnTo>
                  <a:pt x="586" y="211"/>
                </a:lnTo>
                <a:lnTo>
                  <a:pt x="542" y="179"/>
                </a:lnTo>
                <a:lnTo>
                  <a:pt x="498" y="148"/>
                </a:lnTo>
                <a:lnTo>
                  <a:pt x="454" y="117"/>
                </a:lnTo>
                <a:lnTo>
                  <a:pt x="410" y="87"/>
                </a:lnTo>
                <a:lnTo>
                  <a:pt x="364" y="57"/>
                </a:lnTo>
                <a:lnTo>
                  <a:pt x="319" y="29"/>
                </a:lnTo>
                <a:lnTo>
                  <a:pt x="272" y="0"/>
                </a:lnTo>
                <a:lnTo>
                  <a:pt x="0" y="460"/>
                </a:lnTo>
                <a:lnTo>
                  <a:pt x="0" y="460"/>
                </a:lnTo>
                <a:lnTo>
                  <a:pt x="39" y="484"/>
                </a:lnTo>
                <a:lnTo>
                  <a:pt x="78" y="508"/>
                </a:lnTo>
                <a:lnTo>
                  <a:pt x="117" y="533"/>
                </a:lnTo>
                <a:lnTo>
                  <a:pt x="154" y="558"/>
                </a:lnTo>
                <a:lnTo>
                  <a:pt x="191" y="585"/>
                </a:lnTo>
                <a:lnTo>
                  <a:pt x="228" y="611"/>
                </a:lnTo>
                <a:lnTo>
                  <a:pt x="265" y="638"/>
                </a:lnTo>
                <a:lnTo>
                  <a:pt x="300" y="666"/>
                </a:lnTo>
                <a:lnTo>
                  <a:pt x="336" y="694"/>
                </a:lnTo>
                <a:lnTo>
                  <a:pt x="371" y="723"/>
                </a:lnTo>
                <a:lnTo>
                  <a:pt x="405" y="752"/>
                </a:lnTo>
                <a:lnTo>
                  <a:pt x="439" y="782"/>
                </a:lnTo>
                <a:lnTo>
                  <a:pt x="474" y="813"/>
                </a:lnTo>
                <a:lnTo>
                  <a:pt x="507" y="844"/>
                </a:lnTo>
                <a:lnTo>
                  <a:pt x="540" y="875"/>
                </a:lnTo>
                <a:lnTo>
                  <a:pt x="572" y="907"/>
                </a:lnTo>
                <a:lnTo>
                  <a:pt x="604" y="940"/>
                </a:lnTo>
                <a:lnTo>
                  <a:pt x="635" y="972"/>
                </a:lnTo>
                <a:lnTo>
                  <a:pt x="665" y="1006"/>
                </a:lnTo>
                <a:lnTo>
                  <a:pt x="695" y="1039"/>
                </a:lnTo>
                <a:lnTo>
                  <a:pt x="725" y="1074"/>
                </a:lnTo>
                <a:lnTo>
                  <a:pt x="754" y="1109"/>
                </a:lnTo>
                <a:lnTo>
                  <a:pt x="783" y="1144"/>
                </a:lnTo>
                <a:lnTo>
                  <a:pt x="810" y="1179"/>
                </a:lnTo>
                <a:lnTo>
                  <a:pt x="838" y="1216"/>
                </a:lnTo>
                <a:lnTo>
                  <a:pt x="865" y="1252"/>
                </a:lnTo>
                <a:lnTo>
                  <a:pt x="891" y="1290"/>
                </a:lnTo>
                <a:lnTo>
                  <a:pt x="918" y="1328"/>
                </a:lnTo>
                <a:lnTo>
                  <a:pt x="943" y="1365"/>
                </a:lnTo>
                <a:lnTo>
                  <a:pt x="967" y="1403"/>
                </a:lnTo>
                <a:lnTo>
                  <a:pt x="991" y="1442"/>
                </a:lnTo>
                <a:lnTo>
                  <a:pt x="1015" y="1482"/>
                </a:lnTo>
                <a:lnTo>
                  <a:pt x="1037" y="1521"/>
                </a:lnTo>
                <a:lnTo>
                  <a:pt x="1059" y="1561"/>
                </a:lnTo>
                <a:lnTo>
                  <a:pt x="1081" y="1602"/>
                </a:lnTo>
                <a:lnTo>
                  <a:pt x="1103" y="1642"/>
                </a:lnTo>
                <a:lnTo>
                  <a:pt x="1122" y="1683"/>
                </a:lnTo>
                <a:lnTo>
                  <a:pt x="1142" y="1725"/>
                </a:lnTo>
                <a:lnTo>
                  <a:pt x="1161" y="1766"/>
                </a:lnTo>
                <a:lnTo>
                  <a:pt x="1179" y="1808"/>
                </a:lnTo>
                <a:lnTo>
                  <a:pt x="1197" y="1852"/>
                </a:lnTo>
                <a:lnTo>
                  <a:pt x="1214" y="1894"/>
                </a:lnTo>
                <a:lnTo>
                  <a:pt x="1230" y="1937"/>
                </a:lnTo>
                <a:lnTo>
                  <a:pt x="1246" y="1981"/>
                </a:lnTo>
                <a:lnTo>
                  <a:pt x="1261" y="2025"/>
                </a:lnTo>
                <a:lnTo>
                  <a:pt x="1276" y="2068"/>
                </a:lnTo>
                <a:lnTo>
                  <a:pt x="1290" y="2113"/>
                </a:lnTo>
                <a:lnTo>
                  <a:pt x="1302" y="2158"/>
                </a:lnTo>
                <a:lnTo>
                  <a:pt x="1315" y="2203"/>
                </a:lnTo>
                <a:lnTo>
                  <a:pt x="1326" y="2249"/>
                </a:lnTo>
                <a:lnTo>
                  <a:pt x="1338" y="2294"/>
                </a:lnTo>
                <a:lnTo>
                  <a:pt x="1347" y="2340"/>
                </a:lnTo>
                <a:lnTo>
                  <a:pt x="1357" y="2386"/>
                </a:lnTo>
                <a:lnTo>
                  <a:pt x="1365" y="2433"/>
                </a:lnTo>
                <a:lnTo>
                  <a:pt x="1373" y="2479"/>
                </a:lnTo>
                <a:lnTo>
                  <a:pt x="1380" y="2526"/>
                </a:lnTo>
                <a:lnTo>
                  <a:pt x="1387" y="2573"/>
                </a:lnTo>
                <a:lnTo>
                  <a:pt x="1392" y="2621"/>
                </a:lnTo>
                <a:lnTo>
                  <a:pt x="1397" y="2669"/>
                </a:lnTo>
                <a:lnTo>
                  <a:pt x="1402" y="2717"/>
                </a:lnTo>
                <a:lnTo>
                  <a:pt x="1405" y="2765"/>
                </a:lnTo>
                <a:lnTo>
                  <a:pt x="1407" y="2813"/>
                </a:lnTo>
                <a:lnTo>
                  <a:pt x="1408" y="2862"/>
                </a:lnTo>
                <a:lnTo>
                  <a:pt x="1410" y="2911"/>
                </a:lnTo>
                <a:lnTo>
                  <a:pt x="1410" y="2911"/>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5" name="Freeform 38"/>
          <p:cNvSpPr>
            <a:spLocks/>
          </p:cNvSpPr>
          <p:nvPr/>
        </p:nvSpPr>
        <p:spPr bwMode="auto">
          <a:xfrm>
            <a:off x="7956721" y="3822836"/>
            <a:ext cx="464453" cy="125953"/>
          </a:xfrm>
          <a:custGeom>
            <a:avLst/>
            <a:gdLst>
              <a:gd name="T0" fmla="*/ 1598 w 3301"/>
              <a:gd name="T1" fmla="*/ 361 h 895"/>
              <a:gd name="T2" fmla="*/ 1458 w 3301"/>
              <a:gd name="T3" fmla="*/ 355 h 895"/>
              <a:gd name="T4" fmla="*/ 1319 w 3301"/>
              <a:gd name="T5" fmla="*/ 344 h 895"/>
              <a:gd name="T6" fmla="*/ 1183 w 3301"/>
              <a:gd name="T7" fmla="*/ 325 h 895"/>
              <a:gd name="T8" fmla="*/ 1049 w 3301"/>
              <a:gd name="T9" fmla="*/ 299 h 895"/>
              <a:gd name="T10" fmla="*/ 917 w 3301"/>
              <a:gd name="T11" fmla="*/ 269 h 895"/>
              <a:gd name="T12" fmla="*/ 787 w 3301"/>
              <a:gd name="T13" fmla="*/ 232 h 895"/>
              <a:gd name="T14" fmla="*/ 661 w 3301"/>
              <a:gd name="T15" fmla="*/ 189 h 895"/>
              <a:gd name="T16" fmla="*/ 536 w 3301"/>
              <a:gd name="T17" fmla="*/ 141 h 895"/>
              <a:gd name="T18" fmla="*/ 335 w 3301"/>
              <a:gd name="T19" fmla="*/ 48 h 895"/>
              <a:gd name="T20" fmla="*/ 0 w 3301"/>
              <a:gd name="T21" fmla="*/ 474 h 895"/>
              <a:gd name="T22" fmla="*/ 139 w 3301"/>
              <a:gd name="T23" fmla="*/ 547 h 895"/>
              <a:gd name="T24" fmla="*/ 282 w 3301"/>
              <a:gd name="T25" fmla="*/ 613 h 895"/>
              <a:gd name="T26" fmla="*/ 429 w 3301"/>
              <a:gd name="T27" fmla="*/ 673 h 895"/>
              <a:gd name="T28" fmla="*/ 579 w 3301"/>
              <a:gd name="T29" fmla="*/ 725 h 895"/>
              <a:gd name="T30" fmla="*/ 730 w 3301"/>
              <a:gd name="T31" fmla="*/ 772 h 895"/>
              <a:gd name="T32" fmla="*/ 887 w 3301"/>
              <a:gd name="T33" fmla="*/ 811 h 895"/>
              <a:gd name="T34" fmla="*/ 1044 w 3301"/>
              <a:gd name="T35" fmla="*/ 843 h 895"/>
              <a:gd name="T36" fmla="*/ 1205 w 3301"/>
              <a:gd name="T37" fmla="*/ 868 h 895"/>
              <a:gd name="T38" fmla="*/ 1368 w 3301"/>
              <a:gd name="T39" fmla="*/ 884 h 895"/>
              <a:gd name="T40" fmla="*/ 1534 w 3301"/>
              <a:gd name="T41" fmla="*/ 894 h 895"/>
              <a:gd name="T42" fmla="*/ 1646 w 3301"/>
              <a:gd name="T43" fmla="*/ 895 h 895"/>
              <a:gd name="T44" fmla="*/ 1813 w 3301"/>
              <a:gd name="T45" fmla="*/ 892 h 895"/>
              <a:gd name="T46" fmla="*/ 1979 w 3301"/>
              <a:gd name="T47" fmla="*/ 879 h 895"/>
              <a:gd name="T48" fmla="*/ 2143 w 3301"/>
              <a:gd name="T49" fmla="*/ 860 h 895"/>
              <a:gd name="T50" fmla="*/ 2304 w 3301"/>
              <a:gd name="T51" fmla="*/ 831 h 895"/>
              <a:gd name="T52" fmla="*/ 2463 w 3301"/>
              <a:gd name="T53" fmla="*/ 797 h 895"/>
              <a:gd name="T54" fmla="*/ 2618 w 3301"/>
              <a:gd name="T55" fmla="*/ 755 h 895"/>
              <a:gd name="T56" fmla="*/ 2771 w 3301"/>
              <a:gd name="T57" fmla="*/ 706 h 895"/>
              <a:gd name="T58" fmla="*/ 2920 w 3301"/>
              <a:gd name="T59" fmla="*/ 649 h 895"/>
              <a:gd name="T60" fmla="*/ 3066 w 3301"/>
              <a:gd name="T61" fmla="*/ 586 h 895"/>
              <a:gd name="T62" fmla="*/ 3209 w 3301"/>
              <a:gd name="T63" fmla="*/ 517 h 895"/>
              <a:gd name="T64" fmla="*/ 3042 w 3301"/>
              <a:gd name="T65" fmla="*/ 0 h 895"/>
              <a:gd name="T66" fmla="*/ 2925 w 3301"/>
              <a:gd name="T67" fmla="*/ 63 h 895"/>
              <a:gd name="T68" fmla="*/ 2803 w 3301"/>
              <a:gd name="T69" fmla="*/ 119 h 895"/>
              <a:gd name="T70" fmla="*/ 2679 w 3301"/>
              <a:gd name="T71" fmla="*/ 170 h 895"/>
              <a:gd name="T72" fmla="*/ 2552 w 3301"/>
              <a:gd name="T73" fmla="*/ 216 h 895"/>
              <a:gd name="T74" fmla="*/ 2423 w 3301"/>
              <a:gd name="T75" fmla="*/ 256 h 895"/>
              <a:gd name="T76" fmla="*/ 2290 w 3301"/>
              <a:gd name="T77" fmla="*/ 289 h 895"/>
              <a:gd name="T78" fmla="*/ 2156 w 3301"/>
              <a:gd name="T79" fmla="*/ 317 h 895"/>
              <a:gd name="T80" fmla="*/ 2019 w 3301"/>
              <a:gd name="T81" fmla="*/ 337 h 895"/>
              <a:gd name="T82" fmla="*/ 1881 w 3301"/>
              <a:gd name="T83" fmla="*/ 352 h 895"/>
              <a:gd name="T84" fmla="*/ 1740 w 3301"/>
              <a:gd name="T85" fmla="*/ 360 h 895"/>
              <a:gd name="T86" fmla="*/ 1646 w 3301"/>
              <a:gd name="T87" fmla="*/ 362 h 8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301" h="895">
                <a:moveTo>
                  <a:pt x="1646" y="362"/>
                </a:moveTo>
                <a:lnTo>
                  <a:pt x="1646" y="362"/>
                </a:lnTo>
                <a:lnTo>
                  <a:pt x="1598" y="361"/>
                </a:lnTo>
                <a:lnTo>
                  <a:pt x="1551" y="360"/>
                </a:lnTo>
                <a:lnTo>
                  <a:pt x="1504" y="359"/>
                </a:lnTo>
                <a:lnTo>
                  <a:pt x="1458" y="355"/>
                </a:lnTo>
                <a:lnTo>
                  <a:pt x="1412" y="352"/>
                </a:lnTo>
                <a:lnTo>
                  <a:pt x="1366" y="349"/>
                </a:lnTo>
                <a:lnTo>
                  <a:pt x="1319" y="344"/>
                </a:lnTo>
                <a:lnTo>
                  <a:pt x="1274" y="338"/>
                </a:lnTo>
                <a:lnTo>
                  <a:pt x="1229" y="331"/>
                </a:lnTo>
                <a:lnTo>
                  <a:pt x="1183" y="325"/>
                </a:lnTo>
                <a:lnTo>
                  <a:pt x="1139" y="318"/>
                </a:lnTo>
                <a:lnTo>
                  <a:pt x="1093" y="309"/>
                </a:lnTo>
                <a:lnTo>
                  <a:pt x="1049" y="299"/>
                </a:lnTo>
                <a:lnTo>
                  <a:pt x="1005" y="290"/>
                </a:lnTo>
                <a:lnTo>
                  <a:pt x="961" y="280"/>
                </a:lnTo>
                <a:lnTo>
                  <a:pt x="917" y="269"/>
                </a:lnTo>
                <a:lnTo>
                  <a:pt x="874" y="257"/>
                </a:lnTo>
                <a:lnTo>
                  <a:pt x="831" y="245"/>
                </a:lnTo>
                <a:lnTo>
                  <a:pt x="787" y="232"/>
                </a:lnTo>
                <a:lnTo>
                  <a:pt x="745" y="218"/>
                </a:lnTo>
                <a:lnTo>
                  <a:pt x="703" y="205"/>
                </a:lnTo>
                <a:lnTo>
                  <a:pt x="661" y="189"/>
                </a:lnTo>
                <a:lnTo>
                  <a:pt x="620" y="174"/>
                </a:lnTo>
                <a:lnTo>
                  <a:pt x="577" y="158"/>
                </a:lnTo>
                <a:lnTo>
                  <a:pt x="536" y="141"/>
                </a:lnTo>
                <a:lnTo>
                  <a:pt x="495" y="124"/>
                </a:lnTo>
                <a:lnTo>
                  <a:pt x="415" y="87"/>
                </a:lnTo>
                <a:lnTo>
                  <a:pt x="335" y="48"/>
                </a:lnTo>
                <a:lnTo>
                  <a:pt x="258" y="7"/>
                </a:lnTo>
                <a:lnTo>
                  <a:pt x="0" y="474"/>
                </a:lnTo>
                <a:lnTo>
                  <a:pt x="0" y="474"/>
                </a:lnTo>
                <a:lnTo>
                  <a:pt x="47" y="499"/>
                </a:lnTo>
                <a:lnTo>
                  <a:pt x="92" y="523"/>
                </a:lnTo>
                <a:lnTo>
                  <a:pt x="139" y="547"/>
                </a:lnTo>
                <a:lnTo>
                  <a:pt x="187" y="570"/>
                </a:lnTo>
                <a:lnTo>
                  <a:pt x="234" y="592"/>
                </a:lnTo>
                <a:lnTo>
                  <a:pt x="282" y="613"/>
                </a:lnTo>
                <a:lnTo>
                  <a:pt x="331" y="634"/>
                </a:lnTo>
                <a:lnTo>
                  <a:pt x="380" y="653"/>
                </a:lnTo>
                <a:lnTo>
                  <a:pt x="429" y="673"/>
                </a:lnTo>
                <a:lnTo>
                  <a:pt x="478" y="691"/>
                </a:lnTo>
                <a:lnTo>
                  <a:pt x="528" y="708"/>
                </a:lnTo>
                <a:lnTo>
                  <a:pt x="579" y="725"/>
                </a:lnTo>
                <a:lnTo>
                  <a:pt x="629" y="741"/>
                </a:lnTo>
                <a:lnTo>
                  <a:pt x="679" y="757"/>
                </a:lnTo>
                <a:lnTo>
                  <a:pt x="730" y="772"/>
                </a:lnTo>
                <a:lnTo>
                  <a:pt x="782" y="786"/>
                </a:lnTo>
                <a:lnTo>
                  <a:pt x="834" y="798"/>
                </a:lnTo>
                <a:lnTo>
                  <a:pt x="887" y="811"/>
                </a:lnTo>
                <a:lnTo>
                  <a:pt x="939" y="822"/>
                </a:lnTo>
                <a:lnTo>
                  <a:pt x="992" y="832"/>
                </a:lnTo>
                <a:lnTo>
                  <a:pt x="1044" y="843"/>
                </a:lnTo>
                <a:lnTo>
                  <a:pt x="1098" y="852"/>
                </a:lnTo>
                <a:lnTo>
                  <a:pt x="1151" y="860"/>
                </a:lnTo>
                <a:lnTo>
                  <a:pt x="1205" y="868"/>
                </a:lnTo>
                <a:lnTo>
                  <a:pt x="1260" y="874"/>
                </a:lnTo>
                <a:lnTo>
                  <a:pt x="1313" y="879"/>
                </a:lnTo>
                <a:lnTo>
                  <a:pt x="1368" y="884"/>
                </a:lnTo>
                <a:lnTo>
                  <a:pt x="1423" y="888"/>
                </a:lnTo>
                <a:lnTo>
                  <a:pt x="1478" y="892"/>
                </a:lnTo>
                <a:lnTo>
                  <a:pt x="1534" y="894"/>
                </a:lnTo>
                <a:lnTo>
                  <a:pt x="1590" y="895"/>
                </a:lnTo>
                <a:lnTo>
                  <a:pt x="1646" y="895"/>
                </a:lnTo>
                <a:lnTo>
                  <a:pt x="1646" y="895"/>
                </a:lnTo>
                <a:lnTo>
                  <a:pt x="1701" y="895"/>
                </a:lnTo>
                <a:lnTo>
                  <a:pt x="1757" y="894"/>
                </a:lnTo>
                <a:lnTo>
                  <a:pt x="1813" y="892"/>
                </a:lnTo>
                <a:lnTo>
                  <a:pt x="1869" y="888"/>
                </a:lnTo>
                <a:lnTo>
                  <a:pt x="1924" y="884"/>
                </a:lnTo>
                <a:lnTo>
                  <a:pt x="1979" y="879"/>
                </a:lnTo>
                <a:lnTo>
                  <a:pt x="2034" y="874"/>
                </a:lnTo>
                <a:lnTo>
                  <a:pt x="2088" y="867"/>
                </a:lnTo>
                <a:lnTo>
                  <a:pt x="2143" y="860"/>
                </a:lnTo>
                <a:lnTo>
                  <a:pt x="2197" y="851"/>
                </a:lnTo>
                <a:lnTo>
                  <a:pt x="2250" y="842"/>
                </a:lnTo>
                <a:lnTo>
                  <a:pt x="2304" y="831"/>
                </a:lnTo>
                <a:lnTo>
                  <a:pt x="2358" y="821"/>
                </a:lnTo>
                <a:lnTo>
                  <a:pt x="2410" y="810"/>
                </a:lnTo>
                <a:lnTo>
                  <a:pt x="2463" y="797"/>
                </a:lnTo>
                <a:lnTo>
                  <a:pt x="2515" y="783"/>
                </a:lnTo>
                <a:lnTo>
                  <a:pt x="2567" y="770"/>
                </a:lnTo>
                <a:lnTo>
                  <a:pt x="2618" y="755"/>
                </a:lnTo>
                <a:lnTo>
                  <a:pt x="2669" y="739"/>
                </a:lnTo>
                <a:lnTo>
                  <a:pt x="2721" y="723"/>
                </a:lnTo>
                <a:lnTo>
                  <a:pt x="2771" y="706"/>
                </a:lnTo>
                <a:lnTo>
                  <a:pt x="2821" y="687"/>
                </a:lnTo>
                <a:lnTo>
                  <a:pt x="2871" y="668"/>
                </a:lnTo>
                <a:lnTo>
                  <a:pt x="2920" y="649"/>
                </a:lnTo>
                <a:lnTo>
                  <a:pt x="2969" y="629"/>
                </a:lnTo>
                <a:lnTo>
                  <a:pt x="3018" y="608"/>
                </a:lnTo>
                <a:lnTo>
                  <a:pt x="3066" y="586"/>
                </a:lnTo>
                <a:lnTo>
                  <a:pt x="3114" y="564"/>
                </a:lnTo>
                <a:lnTo>
                  <a:pt x="3162" y="541"/>
                </a:lnTo>
                <a:lnTo>
                  <a:pt x="3209" y="517"/>
                </a:lnTo>
                <a:lnTo>
                  <a:pt x="3256" y="492"/>
                </a:lnTo>
                <a:lnTo>
                  <a:pt x="3301" y="467"/>
                </a:lnTo>
                <a:lnTo>
                  <a:pt x="3042" y="0"/>
                </a:lnTo>
                <a:lnTo>
                  <a:pt x="3042" y="0"/>
                </a:lnTo>
                <a:lnTo>
                  <a:pt x="2964" y="43"/>
                </a:lnTo>
                <a:lnTo>
                  <a:pt x="2925" y="63"/>
                </a:lnTo>
                <a:lnTo>
                  <a:pt x="2884" y="83"/>
                </a:lnTo>
                <a:lnTo>
                  <a:pt x="2844" y="101"/>
                </a:lnTo>
                <a:lnTo>
                  <a:pt x="2803" y="119"/>
                </a:lnTo>
                <a:lnTo>
                  <a:pt x="2762" y="137"/>
                </a:lnTo>
                <a:lnTo>
                  <a:pt x="2721" y="154"/>
                </a:lnTo>
                <a:lnTo>
                  <a:pt x="2679" y="170"/>
                </a:lnTo>
                <a:lnTo>
                  <a:pt x="2637" y="186"/>
                </a:lnTo>
                <a:lnTo>
                  <a:pt x="2595" y="201"/>
                </a:lnTo>
                <a:lnTo>
                  <a:pt x="2552" y="216"/>
                </a:lnTo>
                <a:lnTo>
                  <a:pt x="2509" y="230"/>
                </a:lnTo>
                <a:lnTo>
                  <a:pt x="2466" y="243"/>
                </a:lnTo>
                <a:lnTo>
                  <a:pt x="2423" y="256"/>
                </a:lnTo>
                <a:lnTo>
                  <a:pt x="2378" y="267"/>
                </a:lnTo>
                <a:lnTo>
                  <a:pt x="2335" y="279"/>
                </a:lnTo>
                <a:lnTo>
                  <a:pt x="2290" y="289"/>
                </a:lnTo>
                <a:lnTo>
                  <a:pt x="2246" y="299"/>
                </a:lnTo>
                <a:lnTo>
                  <a:pt x="2201" y="309"/>
                </a:lnTo>
                <a:lnTo>
                  <a:pt x="2156" y="317"/>
                </a:lnTo>
                <a:lnTo>
                  <a:pt x="2110" y="325"/>
                </a:lnTo>
                <a:lnTo>
                  <a:pt x="2064" y="331"/>
                </a:lnTo>
                <a:lnTo>
                  <a:pt x="2019" y="337"/>
                </a:lnTo>
                <a:lnTo>
                  <a:pt x="1973" y="343"/>
                </a:lnTo>
                <a:lnTo>
                  <a:pt x="1926" y="349"/>
                </a:lnTo>
                <a:lnTo>
                  <a:pt x="1881" y="352"/>
                </a:lnTo>
                <a:lnTo>
                  <a:pt x="1834" y="355"/>
                </a:lnTo>
                <a:lnTo>
                  <a:pt x="1787" y="359"/>
                </a:lnTo>
                <a:lnTo>
                  <a:pt x="1740" y="360"/>
                </a:lnTo>
                <a:lnTo>
                  <a:pt x="1692" y="361"/>
                </a:lnTo>
                <a:lnTo>
                  <a:pt x="1646" y="362"/>
                </a:lnTo>
                <a:lnTo>
                  <a:pt x="1646" y="362"/>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6" name="Freeform 39"/>
          <p:cNvSpPr>
            <a:spLocks/>
          </p:cNvSpPr>
          <p:nvPr/>
        </p:nvSpPr>
        <p:spPr bwMode="auto">
          <a:xfrm>
            <a:off x="7707766" y="3476464"/>
            <a:ext cx="274539" cy="406396"/>
          </a:xfrm>
          <a:custGeom>
            <a:avLst/>
            <a:gdLst>
              <a:gd name="T0" fmla="*/ 0 w 1954"/>
              <a:gd name="T1" fmla="*/ 9 h 2889"/>
              <a:gd name="T2" fmla="*/ 8 w 1954"/>
              <a:gd name="T3" fmla="*/ 180 h 2889"/>
              <a:gd name="T4" fmla="*/ 24 w 1954"/>
              <a:gd name="T5" fmla="*/ 349 h 2889"/>
              <a:gd name="T6" fmla="*/ 47 w 1954"/>
              <a:gd name="T7" fmla="*/ 516 h 2889"/>
              <a:gd name="T8" fmla="*/ 78 w 1954"/>
              <a:gd name="T9" fmla="*/ 680 h 2889"/>
              <a:gd name="T10" fmla="*/ 118 w 1954"/>
              <a:gd name="T11" fmla="*/ 841 h 2889"/>
              <a:gd name="T12" fmla="*/ 165 w 1954"/>
              <a:gd name="T13" fmla="*/ 1000 h 2889"/>
              <a:gd name="T14" fmla="*/ 220 w 1954"/>
              <a:gd name="T15" fmla="*/ 1154 h 2889"/>
              <a:gd name="T16" fmla="*/ 281 w 1954"/>
              <a:gd name="T17" fmla="*/ 1305 h 2889"/>
              <a:gd name="T18" fmla="*/ 350 w 1954"/>
              <a:gd name="T19" fmla="*/ 1453 h 2889"/>
              <a:gd name="T20" fmla="*/ 425 w 1954"/>
              <a:gd name="T21" fmla="*/ 1597 h 2889"/>
              <a:gd name="T22" fmla="*/ 506 w 1954"/>
              <a:gd name="T23" fmla="*/ 1736 h 2889"/>
              <a:gd name="T24" fmla="*/ 594 w 1954"/>
              <a:gd name="T25" fmla="*/ 1872 h 2889"/>
              <a:gd name="T26" fmla="*/ 689 w 1954"/>
              <a:gd name="T27" fmla="*/ 2002 h 2889"/>
              <a:gd name="T28" fmla="*/ 788 w 1954"/>
              <a:gd name="T29" fmla="*/ 2127 h 2889"/>
              <a:gd name="T30" fmla="*/ 894 w 1954"/>
              <a:gd name="T31" fmla="*/ 2249 h 2889"/>
              <a:gd name="T32" fmla="*/ 1005 w 1954"/>
              <a:gd name="T33" fmla="*/ 2365 h 2889"/>
              <a:gd name="T34" fmla="*/ 1121 w 1954"/>
              <a:gd name="T35" fmla="*/ 2475 h 2889"/>
              <a:gd name="T36" fmla="*/ 1243 w 1954"/>
              <a:gd name="T37" fmla="*/ 2580 h 2889"/>
              <a:gd name="T38" fmla="*/ 1369 w 1954"/>
              <a:gd name="T39" fmla="*/ 2680 h 2889"/>
              <a:gd name="T40" fmla="*/ 1500 w 1954"/>
              <a:gd name="T41" fmla="*/ 2773 h 2889"/>
              <a:gd name="T42" fmla="*/ 1636 w 1954"/>
              <a:gd name="T43" fmla="*/ 2861 h 2889"/>
              <a:gd name="T44" fmla="*/ 1954 w 1954"/>
              <a:gd name="T45" fmla="*/ 2430 h 2889"/>
              <a:gd name="T46" fmla="*/ 1838 w 1954"/>
              <a:gd name="T47" fmla="*/ 2358 h 2889"/>
              <a:gd name="T48" fmla="*/ 1726 w 1954"/>
              <a:gd name="T49" fmla="*/ 2280 h 2889"/>
              <a:gd name="T50" fmla="*/ 1619 w 1954"/>
              <a:gd name="T51" fmla="*/ 2198 h 2889"/>
              <a:gd name="T52" fmla="*/ 1515 w 1954"/>
              <a:gd name="T53" fmla="*/ 2111 h 2889"/>
              <a:gd name="T54" fmla="*/ 1415 w 1954"/>
              <a:gd name="T55" fmla="*/ 2019 h 2889"/>
              <a:gd name="T56" fmla="*/ 1320 w 1954"/>
              <a:gd name="T57" fmla="*/ 1923 h 2889"/>
              <a:gd name="T58" fmla="*/ 1229 w 1954"/>
              <a:gd name="T59" fmla="*/ 1823 h 2889"/>
              <a:gd name="T60" fmla="*/ 1143 w 1954"/>
              <a:gd name="T61" fmla="*/ 1717 h 2889"/>
              <a:gd name="T62" fmla="*/ 1062 w 1954"/>
              <a:gd name="T63" fmla="*/ 1608 h 2889"/>
              <a:gd name="T64" fmla="*/ 986 w 1954"/>
              <a:gd name="T65" fmla="*/ 1496 h 2889"/>
              <a:gd name="T66" fmla="*/ 915 w 1954"/>
              <a:gd name="T67" fmla="*/ 1380 h 2889"/>
              <a:gd name="T68" fmla="*/ 850 w 1954"/>
              <a:gd name="T69" fmla="*/ 1259 h 2889"/>
              <a:gd name="T70" fmla="*/ 790 w 1954"/>
              <a:gd name="T71" fmla="*/ 1135 h 2889"/>
              <a:gd name="T72" fmla="*/ 737 w 1954"/>
              <a:gd name="T73" fmla="*/ 1009 h 2889"/>
              <a:gd name="T74" fmla="*/ 689 w 1954"/>
              <a:gd name="T75" fmla="*/ 880 h 2889"/>
              <a:gd name="T76" fmla="*/ 647 w 1954"/>
              <a:gd name="T77" fmla="*/ 747 h 2889"/>
              <a:gd name="T78" fmla="*/ 611 w 1954"/>
              <a:gd name="T79" fmla="*/ 613 h 2889"/>
              <a:gd name="T80" fmla="*/ 582 w 1954"/>
              <a:gd name="T81" fmla="*/ 475 h 2889"/>
              <a:gd name="T82" fmla="*/ 559 w 1954"/>
              <a:gd name="T83" fmla="*/ 335 h 2889"/>
              <a:gd name="T84" fmla="*/ 543 w 1954"/>
              <a:gd name="T85" fmla="*/ 193 h 2889"/>
              <a:gd name="T86" fmla="*/ 535 w 1954"/>
              <a:gd name="T87" fmla="*/ 49 h 28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954" h="2889">
                <a:moveTo>
                  <a:pt x="534" y="0"/>
                </a:moveTo>
                <a:lnTo>
                  <a:pt x="0" y="9"/>
                </a:lnTo>
                <a:lnTo>
                  <a:pt x="0" y="9"/>
                </a:lnTo>
                <a:lnTo>
                  <a:pt x="1" y="66"/>
                </a:lnTo>
                <a:lnTo>
                  <a:pt x="4" y="123"/>
                </a:lnTo>
                <a:lnTo>
                  <a:pt x="8" y="180"/>
                </a:lnTo>
                <a:lnTo>
                  <a:pt x="12" y="237"/>
                </a:lnTo>
                <a:lnTo>
                  <a:pt x="17" y="293"/>
                </a:lnTo>
                <a:lnTo>
                  <a:pt x="24" y="349"/>
                </a:lnTo>
                <a:lnTo>
                  <a:pt x="30" y="405"/>
                </a:lnTo>
                <a:lnTo>
                  <a:pt x="38" y="461"/>
                </a:lnTo>
                <a:lnTo>
                  <a:pt x="47" y="516"/>
                </a:lnTo>
                <a:lnTo>
                  <a:pt x="57" y="572"/>
                </a:lnTo>
                <a:lnTo>
                  <a:pt x="67" y="625"/>
                </a:lnTo>
                <a:lnTo>
                  <a:pt x="78" y="680"/>
                </a:lnTo>
                <a:lnTo>
                  <a:pt x="91" y="734"/>
                </a:lnTo>
                <a:lnTo>
                  <a:pt x="105" y="787"/>
                </a:lnTo>
                <a:lnTo>
                  <a:pt x="118" y="841"/>
                </a:lnTo>
                <a:lnTo>
                  <a:pt x="133" y="895"/>
                </a:lnTo>
                <a:lnTo>
                  <a:pt x="149" y="947"/>
                </a:lnTo>
                <a:lnTo>
                  <a:pt x="165" y="1000"/>
                </a:lnTo>
                <a:lnTo>
                  <a:pt x="183" y="1051"/>
                </a:lnTo>
                <a:lnTo>
                  <a:pt x="202" y="1102"/>
                </a:lnTo>
                <a:lnTo>
                  <a:pt x="220" y="1154"/>
                </a:lnTo>
                <a:lnTo>
                  <a:pt x="239" y="1205"/>
                </a:lnTo>
                <a:lnTo>
                  <a:pt x="260" y="1255"/>
                </a:lnTo>
                <a:lnTo>
                  <a:pt x="281" y="1305"/>
                </a:lnTo>
                <a:lnTo>
                  <a:pt x="303" y="1355"/>
                </a:lnTo>
                <a:lnTo>
                  <a:pt x="326" y="1404"/>
                </a:lnTo>
                <a:lnTo>
                  <a:pt x="350" y="1453"/>
                </a:lnTo>
                <a:lnTo>
                  <a:pt x="374" y="1501"/>
                </a:lnTo>
                <a:lnTo>
                  <a:pt x="399" y="1549"/>
                </a:lnTo>
                <a:lnTo>
                  <a:pt x="425" y="1597"/>
                </a:lnTo>
                <a:lnTo>
                  <a:pt x="451" y="1643"/>
                </a:lnTo>
                <a:lnTo>
                  <a:pt x="479" y="1690"/>
                </a:lnTo>
                <a:lnTo>
                  <a:pt x="506" y="1736"/>
                </a:lnTo>
                <a:lnTo>
                  <a:pt x="535" y="1781"/>
                </a:lnTo>
                <a:lnTo>
                  <a:pt x="564" y="1826"/>
                </a:lnTo>
                <a:lnTo>
                  <a:pt x="594" y="1872"/>
                </a:lnTo>
                <a:lnTo>
                  <a:pt x="625" y="1915"/>
                </a:lnTo>
                <a:lnTo>
                  <a:pt x="657" y="1958"/>
                </a:lnTo>
                <a:lnTo>
                  <a:pt x="689" y="2002"/>
                </a:lnTo>
                <a:lnTo>
                  <a:pt x="721" y="2044"/>
                </a:lnTo>
                <a:lnTo>
                  <a:pt x="754" y="2086"/>
                </a:lnTo>
                <a:lnTo>
                  <a:pt x="788" y="2127"/>
                </a:lnTo>
                <a:lnTo>
                  <a:pt x="823" y="2168"/>
                </a:lnTo>
                <a:lnTo>
                  <a:pt x="858" y="2209"/>
                </a:lnTo>
                <a:lnTo>
                  <a:pt x="894" y="2249"/>
                </a:lnTo>
                <a:lnTo>
                  <a:pt x="931" y="2288"/>
                </a:lnTo>
                <a:lnTo>
                  <a:pt x="967" y="2327"/>
                </a:lnTo>
                <a:lnTo>
                  <a:pt x="1005" y="2365"/>
                </a:lnTo>
                <a:lnTo>
                  <a:pt x="1044" y="2402"/>
                </a:lnTo>
                <a:lnTo>
                  <a:pt x="1083" y="2439"/>
                </a:lnTo>
                <a:lnTo>
                  <a:pt x="1121" y="2475"/>
                </a:lnTo>
                <a:lnTo>
                  <a:pt x="1161" y="2511"/>
                </a:lnTo>
                <a:lnTo>
                  <a:pt x="1202" y="2546"/>
                </a:lnTo>
                <a:lnTo>
                  <a:pt x="1243" y="2580"/>
                </a:lnTo>
                <a:lnTo>
                  <a:pt x="1285" y="2615"/>
                </a:lnTo>
                <a:lnTo>
                  <a:pt x="1327" y="2648"/>
                </a:lnTo>
                <a:lnTo>
                  <a:pt x="1369" y="2680"/>
                </a:lnTo>
                <a:lnTo>
                  <a:pt x="1412" y="2712"/>
                </a:lnTo>
                <a:lnTo>
                  <a:pt x="1457" y="2744"/>
                </a:lnTo>
                <a:lnTo>
                  <a:pt x="1500" y="2773"/>
                </a:lnTo>
                <a:lnTo>
                  <a:pt x="1545" y="2804"/>
                </a:lnTo>
                <a:lnTo>
                  <a:pt x="1590" y="2833"/>
                </a:lnTo>
                <a:lnTo>
                  <a:pt x="1636" y="2861"/>
                </a:lnTo>
                <a:lnTo>
                  <a:pt x="1683" y="2889"/>
                </a:lnTo>
                <a:lnTo>
                  <a:pt x="1954" y="2430"/>
                </a:lnTo>
                <a:lnTo>
                  <a:pt x="1954" y="2430"/>
                </a:lnTo>
                <a:lnTo>
                  <a:pt x="1916" y="2406"/>
                </a:lnTo>
                <a:lnTo>
                  <a:pt x="1877" y="2382"/>
                </a:lnTo>
                <a:lnTo>
                  <a:pt x="1838" y="2358"/>
                </a:lnTo>
                <a:lnTo>
                  <a:pt x="1800" y="2333"/>
                </a:lnTo>
                <a:lnTo>
                  <a:pt x="1764" y="2306"/>
                </a:lnTo>
                <a:lnTo>
                  <a:pt x="1726" y="2280"/>
                </a:lnTo>
                <a:lnTo>
                  <a:pt x="1690" y="2254"/>
                </a:lnTo>
                <a:lnTo>
                  <a:pt x="1654" y="2227"/>
                </a:lnTo>
                <a:lnTo>
                  <a:pt x="1619" y="2198"/>
                </a:lnTo>
                <a:lnTo>
                  <a:pt x="1584" y="2169"/>
                </a:lnTo>
                <a:lnTo>
                  <a:pt x="1549" y="2141"/>
                </a:lnTo>
                <a:lnTo>
                  <a:pt x="1515" y="2111"/>
                </a:lnTo>
                <a:lnTo>
                  <a:pt x="1481" y="2082"/>
                </a:lnTo>
                <a:lnTo>
                  <a:pt x="1448" y="2051"/>
                </a:lnTo>
                <a:lnTo>
                  <a:pt x="1415" y="2019"/>
                </a:lnTo>
                <a:lnTo>
                  <a:pt x="1383" y="1988"/>
                </a:lnTo>
                <a:lnTo>
                  <a:pt x="1351" y="1956"/>
                </a:lnTo>
                <a:lnTo>
                  <a:pt x="1320" y="1923"/>
                </a:lnTo>
                <a:lnTo>
                  <a:pt x="1289" y="1890"/>
                </a:lnTo>
                <a:lnTo>
                  <a:pt x="1258" y="1857"/>
                </a:lnTo>
                <a:lnTo>
                  <a:pt x="1229" y="1823"/>
                </a:lnTo>
                <a:lnTo>
                  <a:pt x="1200" y="1788"/>
                </a:lnTo>
                <a:lnTo>
                  <a:pt x="1172" y="1753"/>
                </a:lnTo>
                <a:lnTo>
                  <a:pt x="1143" y="1717"/>
                </a:lnTo>
                <a:lnTo>
                  <a:pt x="1116" y="1681"/>
                </a:lnTo>
                <a:lnTo>
                  <a:pt x="1088" y="1646"/>
                </a:lnTo>
                <a:lnTo>
                  <a:pt x="1062" y="1608"/>
                </a:lnTo>
                <a:lnTo>
                  <a:pt x="1036" y="1571"/>
                </a:lnTo>
                <a:lnTo>
                  <a:pt x="1011" y="1534"/>
                </a:lnTo>
                <a:lnTo>
                  <a:pt x="986" y="1496"/>
                </a:lnTo>
                <a:lnTo>
                  <a:pt x="962" y="1457"/>
                </a:lnTo>
                <a:lnTo>
                  <a:pt x="938" y="1418"/>
                </a:lnTo>
                <a:lnTo>
                  <a:pt x="915" y="1380"/>
                </a:lnTo>
                <a:lnTo>
                  <a:pt x="893" y="1340"/>
                </a:lnTo>
                <a:lnTo>
                  <a:pt x="871" y="1300"/>
                </a:lnTo>
                <a:lnTo>
                  <a:pt x="850" y="1259"/>
                </a:lnTo>
                <a:lnTo>
                  <a:pt x="829" y="1219"/>
                </a:lnTo>
                <a:lnTo>
                  <a:pt x="810" y="1178"/>
                </a:lnTo>
                <a:lnTo>
                  <a:pt x="790" y="1135"/>
                </a:lnTo>
                <a:lnTo>
                  <a:pt x="771" y="1094"/>
                </a:lnTo>
                <a:lnTo>
                  <a:pt x="754" y="1052"/>
                </a:lnTo>
                <a:lnTo>
                  <a:pt x="737" y="1009"/>
                </a:lnTo>
                <a:lnTo>
                  <a:pt x="720" y="966"/>
                </a:lnTo>
                <a:lnTo>
                  <a:pt x="704" y="923"/>
                </a:lnTo>
                <a:lnTo>
                  <a:pt x="689" y="880"/>
                </a:lnTo>
                <a:lnTo>
                  <a:pt x="674" y="836"/>
                </a:lnTo>
                <a:lnTo>
                  <a:pt x="659" y="792"/>
                </a:lnTo>
                <a:lnTo>
                  <a:pt x="647" y="747"/>
                </a:lnTo>
                <a:lnTo>
                  <a:pt x="634" y="703"/>
                </a:lnTo>
                <a:lnTo>
                  <a:pt x="621" y="657"/>
                </a:lnTo>
                <a:lnTo>
                  <a:pt x="611" y="613"/>
                </a:lnTo>
                <a:lnTo>
                  <a:pt x="600" y="567"/>
                </a:lnTo>
                <a:lnTo>
                  <a:pt x="591" y="521"/>
                </a:lnTo>
                <a:lnTo>
                  <a:pt x="582" y="475"/>
                </a:lnTo>
                <a:lnTo>
                  <a:pt x="574" y="428"/>
                </a:lnTo>
                <a:lnTo>
                  <a:pt x="566" y="382"/>
                </a:lnTo>
                <a:lnTo>
                  <a:pt x="559" y="335"/>
                </a:lnTo>
                <a:lnTo>
                  <a:pt x="553" y="287"/>
                </a:lnTo>
                <a:lnTo>
                  <a:pt x="547" y="241"/>
                </a:lnTo>
                <a:lnTo>
                  <a:pt x="543" y="193"/>
                </a:lnTo>
                <a:lnTo>
                  <a:pt x="539" y="145"/>
                </a:lnTo>
                <a:lnTo>
                  <a:pt x="537" y="97"/>
                </a:lnTo>
                <a:lnTo>
                  <a:pt x="535" y="49"/>
                </a:lnTo>
                <a:lnTo>
                  <a:pt x="534" y="0"/>
                </a:lnTo>
                <a:lnTo>
                  <a:pt x="534"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7" name="Freeform 40"/>
          <p:cNvSpPr>
            <a:spLocks/>
          </p:cNvSpPr>
          <p:nvPr/>
        </p:nvSpPr>
        <p:spPr bwMode="auto">
          <a:xfrm>
            <a:off x="7706783" y="3056292"/>
            <a:ext cx="272571" cy="407380"/>
          </a:xfrm>
          <a:custGeom>
            <a:avLst/>
            <a:gdLst>
              <a:gd name="T0" fmla="*/ 1660 w 1934"/>
              <a:gd name="T1" fmla="*/ 0 h 2903"/>
              <a:gd name="T2" fmla="*/ 1524 w 1934"/>
              <a:gd name="T3" fmla="*/ 86 h 2903"/>
              <a:gd name="T4" fmla="*/ 1392 w 1934"/>
              <a:gd name="T5" fmla="*/ 178 h 2903"/>
              <a:gd name="T6" fmla="*/ 1265 w 1934"/>
              <a:gd name="T7" fmla="*/ 278 h 2903"/>
              <a:gd name="T8" fmla="*/ 1143 w 1934"/>
              <a:gd name="T9" fmla="*/ 382 h 2903"/>
              <a:gd name="T10" fmla="*/ 1025 w 1934"/>
              <a:gd name="T11" fmla="*/ 491 h 2903"/>
              <a:gd name="T12" fmla="*/ 913 w 1934"/>
              <a:gd name="T13" fmla="*/ 606 h 2903"/>
              <a:gd name="T14" fmla="*/ 807 w 1934"/>
              <a:gd name="T15" fmla="*/ 726 h 2903"/>
              <a:gd name="T16" fmla="*/ 706 w 1934"/>
              <a:gd name="T17" fmla="*/ 852 h 2903"/>
              <a:gd name="T18" fmla="*/ 611 w 1934"/>
              <a:gd name="T19" fmla="*/ 982 h 2903"/>
              <a:gd name="T20" fmla="*/ 522 w 1934"/>
              <a:gd name="T21" fmla="*/ 1117 h 2903"/>
              <a:gd name="T22" fmla="*/ 440 w 1934"/>
              <a:gd name="T23" fmla="*/ 1255 h 2903"/>
              <a:gd name="T24" fmla="*/ 363 w 1934"/>
              <a:gd name="T25" fmla="*/ 1397 h 2903"/>
              <a:gd name="T26" fmla="*/ 294 w 1934"/>
              <a:gd name="T27" fmla="*/ 1545 h 2903"/>
              <a:gd name="T28" fmla="*/ 231 w 1934"/>
              <a:gd name="T29" fmla="*/ 1695 h 2903"/>
              <a:gd name="T30" fmla="*/ 176 w 1934"/>
              <a:gd name="T31" fmla="*/ 1849 h 2903"/>
              <a:gd name="T32" fmla="*/ 127 w 1934"/>
              <a:gd name="T33" fmla="*/ 2007 h 2903"/>
              <a:gd name="T34" fmla="*/ 87 w 1934"/>
              <a:gd name="T35" fmla="*/ 2167 h 2903"/>
              <a:gd name="T36" fmla="*/ 54 w 1934"/>
              <a:gd name="T37" fmla="*/ 2331 h 2903"/>
              <a:gd name="T38" fmla="*/ 28 w 1934"/>
              <a:gd name="T39" fmla="*/ 2496 h 2903"/>
              <a:gd name="T40" fmla="*/ 11 w 1934"/>
              <a:gd name="T41" fmla="*/ 2665 h 2903"/>
              <a:gd name="T42" fmla="*/ 2 w 1934"/>
              <a:gd name="T43" fmla="*/ 2837 h 2903"/>
              <a:gd name="T44" fmla="*/ 534 w 1934"/>
              <a:gd name="T45" fmla="*/ 2903 h 2903"/>
              <a:gd name="T46" fmla="*/ 539 w 1934"/>
              <a:gd name="T47" fmla="*/ 2757 h 2903"/>
              <a:gd name="T48" fmla="*/ 552 w 1934"/>
              <a:gd name="T49" fmla="*/ 2614 h 2903"/>
              <a:gd name="T50" fmla="*/ 571 w 1934"/>
              <a:gd name="T51" fmla="*/ 2473 h 2903"/>
              <a:gd name="T52" fmla="*/ 596 w 1934"/>
              <a:gd name="T53" fmla="*/ 2334 h 2903"/>
              <a:gd name="T54" fmla="*/ 628 w 1934"/>
              <a:gd name="T55" fmla="*/ 2197 h 2903"/>
              <a:gd name="T56" fmla="*/ 667 w 1934"/>
              <a:gd name="T57" fmla="*/ 2064 h 2903"/>
              <a:gd name="T58" fmla="*/ 713 w 1934"/>
              <a:gd name="T59" fmla="*/ 1933 h 2903"/>
              <a:gd name="T60" fmla="*/ 763 w 1934"/>
              <a:gd name="T61" fmla="*/ 1805 h 2903"/>
              <a:gd name="T62" fmla="*/ 820 w 1934"/>
              <a:gd name="T63" fmla="*/ 1679 h 2903"/>
              <a:gd name="T64" fmla="*/ 881 w 1934"/>
              <a:gd name="T65" fmla="*/ 1558 h 2903"/>
              <a:gd name="T66" fmla="*/ 950 w 1934"/>
              <a:gd name="T67" fmla="*/ 1440 h 2903"/>
              <a:gd name="T68" fmla="*/ 1023 w 1934"/>
              <a:gd name="T69" fmla="*/ 1324 h 2903"/>
              <a:gd name="T70" fmla="*/ 1102 w 1934"/>
              <a:gd name="T71" fmla="*/ 1214 h 2903"/>
              <a:gd name="T72" fmla="*/ 1185 w 1934"/>
              <a:gd name="T73" fmla="*/ 1106 h 2903"/>
              <a:gd name="T74" fmla="*/ 1273 w 1934"/>
              <a:gd name="T75" fmla="*/ 1004 h 2903"/>
              <a:gd name="T76" fmla="*/ 1366 w 1934"/>
              <a:gd name="T77" fmla="*/ 905 h 2903"/>
              <a:gd name="T78" fmla="*/ 1463 w 1934"/>
              <a:gd name="T79" fmla="*/ 811 h 2903"/>
              <a:gd name="T80" fmla="*/ 1565 w 1934"/>
              <a:gd name="T81" fmla="*/ 722 h 2903"/>
              <a:gd name="T82" fmla="*/ 1671 w 1934"/>
              <a:gd name="T83" fmla="*/ 636 h 2903"/>
              <a:gd name="T84" fmla="*/ 1781 w 1934"/>
              <a:gd name="T85" fmla="*/ 556 h 2903"/>
              <a:gd name="T86" fmla="*/ 1895 w 1934"/>
              <a:gd name="T87" fmla="*/ 482 h 29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934" h="2903">
                <a:moveTo>
                  <a:pt x="1934" y="458"/>
                </a:moveTo>
                <a:lnTo>
                  <a:pt x="1660" y="0"/>
                </a:lnTo>
                <a:lnTo>
                  <a:pt x="1660" y="0"/>
                </a:lnTo>
                <a:lnTo>
                  <a:pt x="1614" y="28"/>
                </a:lnTo>
                <a:lnTo>
                  <a:pt x="1568" y="56"/>
                </a:lnTo>
                <a:lnTo>
                  <a:pt x="1524" y="86"/>
                </a:lnTo>
                <a:lnTo>
                  <a:pt x="1479" y="117"/>
                </a:lnTo>
                <a:lnTo>
                  <a:pt x="1435" y="148"/>
                </a:lnTo>
                <a:lnTo>
                  <a:pt x="1392" y="178"/>
                </a:lnTo>
                <a:lnTo>
                  <a:pt x="1349" y="211"/>
                </a:lnTo>
                <a:lnTo>
                  <a:pt x="1306" y="243"/>
                </a:lnTo>
                <a:lnTo>
                  <a:pt x="1265" y="278"/>
                </a:lnTo>
                <a:lnTo>
                  <a:pt x="1224" y="312"/>
                </a:lnTo>
                <a:lnTo>
                  <a:pt x="1183" y="346"/>
                </a:lnTo>
                <a:lnTo>
                  <a:pt x="1143" y="382"/>
                </a:lnTo>
                <a:lnTo>
                  <a:pt x="1103" y="417"/>
                </a:lnTo>
                <a:lnTo>
                  <a:pt x="1064" y="455"/>
                </a:lnTo>
                <a:lnTo>
                  <a:pt x="1025" y="491"/>
                </a:lnTo>
                <a:lnTo>
                  <a:pt x="988" y="529"/>
                </a:lnTo>
                <a:lnTo>
                  <a:pt x="950" y="568"/>
                </a:lnTo>
                <a:lnTo>
                  <a:pt x="913" y="606"/>
                </a:lnTo>
                <a:lnTo>
                  <a:pt x="877" y="646"/>
                </a:lnTo>
                <a:lnTo>
                  <a:pt x="841" y="686"/>
                </a:lnTo>
                <a:lnTo>
                  <a:pt x="807" y="726"/>
                </a:lnTo>
                <a:lnTo>
                  <a:pt x="773" y="767"/>
                </a:lnTo>
                <a:lnTo>
                  <a:pt x="739" y="810"/>
                </a:lnTo>
                <a:lnTo>
                  <a:pt x="706" y="852"/>
                </a:lnTo>
                <a:lnTo>
                  <a:pt x="674" y="894"/>
                </a:lnTo>
                <a:lnTo>
                  <a:pt x="642" y="937"/>
                </a:lnTo>
                <a:lnTo>
                  <a:pt x="611" y="982"/>
                </a:lnTo>
                <a:lnTo>
                  <a:pt x="581" y="1026"/>
                </a:lnTo>
                <a:lnTo>
                  <a:pt x="552" y="1071"/>
                </a:lnTo>
                <a:lnTo>
                  <a:pt x="522" y="1117"/>
                </a:lnTo>
                <a:lnTo>
                  <a:pt x="495" y="1162"/>
                </a:lnTo>
                <a:lnTo>
                  <a:pt x="466" y="1208"/>
                </a:lnTo>
                <a:lnTo>
                  <a:pt x="440" y="1255"/>
                </a:lnTo>
                <a:lnTo>
                  <a:pt x="414" y="1301"/>
                </a:lnTo>
                <a:lnTo>
                  <a:pt x="388" y="1349"/>
                </a:lnTo>
                <a:lnTo>
                  <a:pt x="363" y="1397"/>
                </a:lnTo>
                <a:lnTo>
                  <a:pt x="339" y="1446"/>
                </a:lnTo>
                <a:lnTo>
                  <a:pt x="317" y="1495"/>
                </a:lnTo>
                <a:lnTo>
                  <a:pt x="294" y="1545"/>
                </a:lnTo>
                <a:lnTo>
                  <a:pt x="272" y="1595"/>
                </a:lnTo>
                <a:lnTo>
                  <a:pt x="251" y="1645"/>
                </a:lnTo>
                <a:lnTo>
                  <a:pt x="231" y="1695"/>
                </a:lnTo>
                <a:lnTo>
                  <a:pt x="212" y="1747"/>
                </a:lnTo>
                <a:lnTo>
                  <a:pt x="193" y="1798"/>
                </a:lnTo>
                <a:lnTo>
                  <a:pt x="176" y="1849"/>
                </a:lnTo>
                <a:lnTo>
                  <a:pt x="159" y="1902"/>
                </a:lnTo>
                <a:lnTo>
                  <a:pt x="143" y="1953"/>
                </a:lnTo>
                <a:lnTo>
                  <a:pt x="127" y="2007"/>
                </a:lnTo>
                <a:lnTo>
                  <a:pt x="113" y="2059"/>
                </a:lnTo>
                <a:lnTo>
                  <a:pt x="100" y="2113"/>
                </a:lnTo>
                <a:lnTo>
                  <a:pt x="87" y="2167"/>
                </a:lnTo>
                <a:lnTo>
                  <a:pt x="75" y="2221"/>
                </a:lnTo>
                <a:lnTo>
                  <a:pt x="64" y="2276"/>
                </a:lnTo>
                <a:lnTo>
                  <a:pt x="54" y="2331"/>
                </a:lnTo>
                <a:lnTo>
                  <a:pt x="44" y="2386"/>
                </a:lnTo>
                <a:lnTo>
                  <a:pt x="36" y="2441"/>
                </a:lnTo>
                <a:lnTo>
                  <a:pt x="28" y="2496"/>
                </a:lnTo>
                <a:lnTo>
                  <a:pt x="22" y="2552"/>
                </a:lnTo>
                <a:lnTo>
                  <a:pt x="16" y="2609"/>
                </a:lnTo>
                <a:lnTo>
                  <a:pt x="11" y="2665"/>
                </a:lnTo>
                <a:lnTo>
                  <a:pt x="7" y="2722"/>
                </a:lnTo>
                <a:lnTo>
                  <a:pt x="4" y="2780"/>
                </a:lnTo>
                <a:lnTo>
                  <a:pt x="2" y="2837"/>
                </a:lnTo>
                <a:lnTo>
                  <a:pt x="0" y="2894"/>
                </a:lnTo>
                <a:lnTo>
                  <a:pt x="534" y="2903"/>
                </a:lnTo>
                <a:lnTo>
                  <a:pt x="534" y="2903"/>
                </a:lnTo>
                <a:lnTo>
                  <a:pt x="536" y="2854"/>
                </a:lnTo>
                <a:lnTo>
                  <a:pt x="537" y="2806"/>
                </a:lnTo>
                <a:lnTo>
                  <a:pt x="539" y="2757"/>
                </a:lnTo>
                <a:lnTo>
                  <a:pt x="542" y="2709"/>
                </a:lnTo>
                <a:lnTo>
                  <a:pt x="547" y="2662"/>
                </a:lnTo>
                <a:lnTo>
                  <a:pt x="552" y="2614"/>
                </a:lnTo>
                <a:lnTo>
                  <a:pt x="557" y="2567"/>
                </a:lnTo>
                <a:lnTo>
                  <a:pt x="563" y="2519"/>
                </a:lnTo>
                <a:lnTo>
                  <a:pt x="571" y="2473"/>
                </a:lnTo>
                <a:lnTo>
                  <a:pt x="579" y="2427"/>
                </a:lnTo>
                <a:lnTo>
                  <a:pt x="587" y="2380"/>
                </a:lnTo>
                <a:lnTo>
                  <a:pt x="596" y="2334"/>
                </a:lnTo>
                <a:lnTo>
                  <a:pt x="606" y="2289"/>
                </a:lnTo>
                <a:lnTo>
                  <a:pt x="617" y="2243"/>
                </a:lnTo>
                <a:lnTo>
                  <a:pt x="628" y="2197"/>
                </a:lnTo>
                <a:lnTo>
                  <a:pt x="641" y="2153"/>
                </a:lnTo>
                <a:lnTo>
                  <a:pt x="653" y="2108"/>
                </a:lnTo>
                <a:lnTo>
                  <a:pt x="667" y="2064"/>
                </a:lnTo>
                <a:lnTo>
                  <a:pt x="682" y="2021"/>
                </a:lnTo>
                <a:lnTo>
                  <a:pt x="697" y="1976"/>
                </a:lnTo>
                <a:lnTo>
                  <a:pt x="713" y="1933"/>
                </a:lnTo>
                <a:lnTo>
                  <a:pt x="728" y="1890"/>
                </a:lnTo>
                <a:lnTo>
                  <a:pt x="746" y="1847"/>
                </a:lnTo>
                <a:lnTo>
                  <a:pt x="763" y="1805"/>
                </a:lnTo>
                <a:lnTo>
                  <a:pt x="781" y="1763"/>
                </a:lnTo>
                <a:lnTo>
                  <a:pt x="800" y="1721"/>
                </a:lnTo>
                <a:lnTo>
                  <a:pt x="820" y="1679"/>
                </a:lnTo>
                <a:lnTo>
                  <a:pt x="839" y="1638"/>
                </a:lnTo>
                <a:lnTo>
                  <a:pt x="861" y="1598"/>
                </a:lnTo>
                <a:lnTo>
                  <a:pt x="881" y="1558"/>
                </a:lnTo>
                <a:lnTo>
                  <a:pt x="904" y="1518"/>
                </a:lnTo>
                <a:lnTo>
                  <a:pt x="927" y="1478"/>
                </a:lnTo>
                <a:lnTo>
                  <a:pt x="950" y="1440"/>
                </a:lnTo>
                <a:lnTo>
                  <a:pt x="974" y="1401"/>
                </a:lnTo>
                <a:lnTo>
                  <a:pt x="998" y="1363"/>
                </a:lnTo>
                <a:lnTo>
                  <a:pt x="1023" y="1324"/>
                </a:lnTo>
                <a:lnTo>
                  <a:pt x="1048" y="1288"/>
                </a:lnTo>
                <a:lnTo>
                  <a:pt x="1074" y="1250"/>
                </a:lnTo>
                <a:lnTo>
                  <a:pt x="1102" y="1214"/>
                </a:lnTo>
                <a:lnTo>
                  <a:pt x="1129" y="1177"/>
                </a:lnTo>
                <a:lnTo>
                  <a:pt x="1156" y="1142"/>
                </a:lnTo>
                <a:lnTo>
                  <a:pt x="1185" y="1106"/>
                </a:lnTo>
                <a:lnTo>
                  <a:pt x="1213" y="1072"/>
                </a:lnTo>
                <a:lnTo>
                  <a:pt x="1243" y="1038"/>
                </a:lnTo>
                <a:lnTo>
                  <a:pt x="1273" y="1004"/>
                </a:lnTo>
                <a:lnTo>
                  <a:pt x="1304" y="970"/>
                </a:lnTo>
                <a:lnTo>
                  <a:pt x="1334" y="937"/>
                </a:lnTo>
                <a:lnTo>
                  <a:pt x="1366" y="905"/>
                </a:lnTo>
                <a:lnTo>
                  <a:pt x="1398" y="873"/>
                </a:lnTo>
                <a:lnTo>
                  <a:pt x="1430" y="841"/>
                </a:lnTo>
                <a:lnTo>
                  <a:pt x="1463" y="811"/>
                </a:lnTo>
                <a:lnTo>
                  <a:pt x="1497" y="780"/>
                </a:lnTo>
                <a:lnTo>
                  <a:pt x="1531" y="750"/>
                </a:lnTo>
                <a:lnTo>
                  <a:pt x="1565" y="722"/>
                </a:lnTo>
                <a:lnTo>
                  <a:pt x="1600" y="692"/>
                </a:lnTo>
                <a:lnTo>
                  <a:pt x="1636" y="665"/>
                </a:lnTo>
                <a:lnTo>
                  <a:pt x="1671" y="636"/>
                </a:lnTo>
                <a:lnTo>
                  <a:pt x="1708" y="609"/>
                </a:lnTo>
                <a:lnTo>
                  <a:pt x="1744" y="582"/>
                </a:lnTo>
                <a:lnTo>
                  <a:pt x="1781" y="556"/>
                </a:lnTo>
                <a:lnTo>
                  <a:pt x="1818" y="531"/>
                </a:lnTo>
                <a:lnTo>
                  <a:pt x="1856" y="506"/>
                </a:lnTo>
                <a:lnTo>
                  <a:pt x="1895" y="482"/>
                </a:lnTo>
                <a:lnTo>
                  <a:pt x="1934" y="458"/>
                </a:lnTo>
                <a:lnTo>
                  <a:pt x="1934" y="458"/>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8" name="Freeform 41"/>
          <p:cNvSpPr>
            <a:spLocks/>
          </p:cNvSpPr>
          <p:nvPr/>
        </p:nvSpPr>
        <p:spPr bwMode="auto">
          <a:xfrm>
            <a:off x="7818960" y="3151741"/>
            <a:ext cx="208610" cy="313899"/>
          </a:xfrm>
          <a:custGeom>
            <a:avLst/>
            <a:gdLst>
              <a:gd name="T0" fmla="*/ 1272 w 1484"/>
              <a:gd name="T1" fmla="*/ 0 h 2232"/>
              <a:gd name="T2" fmla="*/ 1202 w 1484"/>
              <a:gd name="T3" fmla="*/ 43 h 2232"/>
              <a:gd name="T4" fmla="*/ 1067 w 1484"/>
              <a:gd name="T5" fmla="*/ 138 h 2232"/>
              <a:gd name="T6" fmla="*/ 938 w 1484"/>
              <a:gd name="T7" fmla="*/ 239 h 2232"/>
              <a:gd name="T8" fmla="*/ 814 w 1484"/>
              <a:gd name="T9" fmla="*/ 349 h 2232"/>
              <a:gd name="T10" fmla="*/ 699 w 1484"/>
              <a:gd name="T11" fmla="*/ 466 h 2232"/>
              <a:gd name="T12" fmla="*/ 591 w 1484"/>
              <a:gd name="T13" fmla="*/ 591 h 2232"/>
              <a:gd name="T14" fmla="*/ 491 w 1484"/>
              <a:gd name="T15" fmla="*/ 721 h 2232"/>
              <a:gd name="T16" fmla="*/ 399 w 1484"/>
              <a:gd name="T17" fmla="*/ 858 h 2232"/>
              <a:gd name="T18" fmla="*/ 316 w 1484"/>
              <a:gd name="T19" fmla="*/ 1002 h 2232"/>
              <a:gd name="T20" fmla="*/ 240 w 1484"/>
              <a:gd name="T21" fmla="*/ 1150 h 2232"/>
              <a:gd name="T22" fmla="*/ 175 w 1484"/>
              <a:gd name="T23" fmla="*/ 1303 h 2232"/>
              <a:gd name="T24" fmla="*/ 121 w 1484"/>
              <a:gd name="T25" fmla="*/ 1462 h 2232"/>
              <a:gd name="T26" fmla="*/ 97 w 1484"/>
              <a:gd name="T27" fmla="*/ 1543 h 2232"/>
              <a:gd name="T28" fmla="*/ 75 w 1484"/>
              <a:gd name="T29" fmla="*/ 1625 h 2232"/>
              <a:gd name="T30" fmla="*/ 55 w 1484"/>
              <a:gd name="T31" fmla="*/ 1708 h 2232"/>
              <a:gd name="T32" fmla="*/ 39 w 1484"/>
              <a:gd name="T33" fmla="*/ 1793 h 2232"/>
              <a:gd name="T34" fmla="*/ 26 w 1484"/>
              <a:gd name="T35" fmla="*/ 1877 h 2232"/>
              <a:gd name="T36" fmla="*/ 16 w 1484"/>
              <a:gd name="T37" fmla="*/ 1963 h 2232"/>
              <a:gd name="T38" fmla="*/ 8 w 1484"/>
              <a:gd name="T39" fmla="*/ 2049 h 2232"/>
              <a:gd name="T40" fmla="*/ 2 w 1484"/>
              <a:gd name="T41" fmla="*/ 2137 h 2232"/>
              <a:gd name="T42" fmla="*/ 0 w 1484"/>
              <a:gd name="T43" fmla="*/ 2225 h 2232"/>
              <a:gd name="T44" fmla="*/ 412 w 1484"/>
              <a:gd name="T45" fmla="*/ 2232 h 2232"/>
              <a:gd name="T46" fmla="*/ 417 w 1484"/>
              <a:gd name="T47" fmla="*/ 2084 h 2232"/>
              <a:gd name="T48" fmla="*/ 433 w 1484"/>
              <a:gd name="T49" fmla="*/ 1938 h 2232"/>
              <a:gd name="T50" fmla="*/ 458 w 1484"/>
              <a:gd name="T51" fmla="*/ 1795 h 2232"/>
              <a:gd name="T52" fmla="*/ 493 w 1484"/>
              <a:gd name="T53" fmla="*/ 1656 h 2232"/>
              <a:gd name="T54" fmla="*/ 535 w 1484"/>
              <a:gd name="T55" fmla="*/ 1520 h 2232"/>
              <a:gd name="T56" fmla="*/ 585 w 1484"/>
              <a:gd name="T57" fmla="*/ 1389 h 2232"/>
              <a:gd name="T58" fmla="*/ 644 w 1484"/>
              <a:gd name="T59" fmla="*/ 1261 h 2232"/>
              <a:gd name="T60" fmla="*/ 711 w 1484"/>
              <a:gd name="T61" fmla="*/ 1138 h 2232"/>
              <a:gd name="T62" fmla="*/ 785 w 1484"/>
              <a:gd name="T63" fmla="*/ 1019 h 2232"/>
              <a:gd name="T64" fmla="*/ 866 w 1484"/>
              <a:gd name="T65" fmla="*/ 906 h 2232"/>
              <a:gd name="T66" fmla="*/ 954 w 1484"/>
              <a:gd name="T67" fmla="*/ 799 h 2232"/>
              <a:gd name="T68" fmla="*/ 1048 w 1484"/>
              <a:gd name="T69" fmla="*/ 697 h 2232"/>
              <a:gd name="T70" fmla="*/ 1149 w 1484"/>
              <a:gd name="T71" fmla="*/ 601 h 2232"/>
              <a:gd name="T72" fmla="*/ 1255 w 1484"/>
              <a:gd name="T73" fmla="*/ 511 h 2232"/>
              <a:gd name="T74" fmla="*/ 1367 w 1484"/>
              <a:gd name="T75" fmla="*/ 429 h 2232"/>
              <a:gd name="T76" fmla="*/ 1484 w 1484"/>
              <a:gd name="T77" fmla="*/ 353 h 223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484" h="2232">
                <a:moveTo>
                  <a:pt x="1484" y="353"/>
                </a:moveTo>
                <a:lnTo>
                  <a:pt x="1272" y="0"/>
                </a:lnTo>
                <a:lnTo>
                  <a:pt x="1272" y="0"/>
                </a:lnTo>
                <a:lnTo>
                  <a:pt x="1202" y="43"/>
                </a:lnTo>
                <a:lnTo>
                  <a:pt x="1134" y="90"/>
                </a:lnTo>
                <a:lnTo>
                  <a:pt x="1067" y="138"/>
                </a:lnTo>
                <a:lnTo>
                  <a:pt x="1002" y="187"/>
                </a:lnTo>
                <a:lnTo>
                  <a:pt x="938" y="239"/>
                </a:lnTo>
                <a:lnTo>
                  <a:pt x="875" y="293"/>
                </a:lnTo>
                <a:lnTo>
                  <a:pt x="814" y="349"/>
                </a:lnTo>
                <a:lnTo>
                  <a:pt x="756" y="407"/>
                </a:lnTo>
                <a:lnTo>
                  <a:pt x="699" y="466"/>
                </a:lnTo>
                <a:lnTo>
                  <a:pt x="644" y="527"/>
                </a:lnTo>
                <a:lnTo>
                  <a:pt x="591" y="591"/>
                </a:lnTo>
                <a:lnTo>
                  <a:pt x="540" y="655"/>
                </a:lnTo>
                <a:lnTo>
                  <a:pt x="491" y="721"/>
                </a:lnTo>
                <a:lnTo>
                  <a:pt x="443" y="788"/>
                </a:lnTo>
                <a:lnTo>
                  <a:pt x="399" y="858"/>
                </a:lnTo>
                <a:lnTo>
                  <a:pt x="356" y="929"/>
                </a:lnTo>
                <a:lnTo>
                  <a:pt x="316" y="1002"/>
                </a:lnTo>
                <a:lnTo>
                  <a:pt x="277" y="1075"/>
                </a:lnTo>
                <a:lnTo>
                  <a:pt x="240" y="1150"/>
                </a:lnTo>
                <a:lnTo>
                  <a:pt x="207" y="1225"/>
                </a:lnTo>
                <a:lnTo>
                  <a:pt x="175" y="1303"/>
                </a:lnTo>
                <a:lnTo>
                  <a:pt x="147" y="1382"/>
                </a:lnTo>
                <a:lnTo>
                  <a:pt x="121" y="1462"/>
                </a:lnTo>
                <a:lnTo>
                  <a:pt x="108" y="1503"/>
                </a:lnTo>
                <a:lnTo>
                  <a:pt x="97" y="1543"/>
                </a:lnTo>
                <a:lnTo>
                  <a:pt x="85" y="1584"/>
                </a:lnTo>
                <a:lnTo>
                  <a:pt x="75" y="1625"/>
                </a:lnTo>
                <a:lnTo>
                  <a:pt x="65" y="1666"/>
                </a:lnTo>
                <a:lnTo>
                  <a:pt x="55" y="1708"/>
                </a:lnTo>
                <a:lnTo>
                  <a:pt x="47" y="1750"/>
                </a:lnTo>
                <a:lnTo>
                  <a:pt x="39" y="1793"/>
                </a:lnTo>
                <a:lnTo>
                  <a:pt x="33" y="1835"/>
                </a:lnTo>
                <a:lnTo>
                  <a:pt x="26" y="1877"/>
                </a:lnTo>
                <a:lnTo>
                  <a:pt x="20" y="1919"/>
                </a:lnTo>
                <a:lnTo>
                  <a:pt x="16" y="1963"/>
                </a:lnTo>
                <a:lnTo>
                  <a:pt x="11" y="2006"/>
                </a:lnTo>
                <a:lnTo>
                  <a:pt x="8" y="2049"/>
                </a:lnTo>
                <a:lnTo>
                  <a:pt x="4" y="2093"/>
                </a:lnTo>
                <a:lnTo>
                  <a:pt x="2" y="2137"/>
                </a:lnTo>
                <a:lnTo>
                  <a:pt x="1" y="2181"/>
                </a:lnTo>
                <a:lnTo>
                  <a:pt x="0" y="2225"/>
                </a:lnTo>
                <a:lnTo>
                  <a:pt x="412" y="2232"/>
                </a:lnTo>
                <a:lnTo>
                  <a:pt x="412" y="2232"/>
                </a:lnTo>
                <a:lnTo>
                  <a:pt x="413" y="2157"/>
                </a:lnTo>
                <a:lnTo>
                  <a:pt x="417" y="2084"/>
                </a:lnTo>
                <a:lnTo>
                  <a:pt x="424" y="2011"/>
                </a:lnTo>
                <a:lnTo>
                  <a:pt x="433" y="1938"/>
                </a:lnTo>
                <a:lnTo>
                  <a:pt x="445" y="1866"/>
                </a:lnTo>
                <a:lnTo>
                  <a:pt x="458" y="1795"/>
                </a:lnTo>
                <a:lnTo>
                  <a:pt x="474" y="1725"/>
                </a:lnTo>
                <a:lnTo>
                  <a:pt x="493" y="1656"/>
                </a:lnTo>
                <a:lnTo>
                  <a:pt x="512" y="1587"/>
                </a:lnTo>
                <a:lnTo>
                  <a:pt x="535" y="1520"/>
                </a:lnTo>
                <a:lnTo>
                  <a:pt x="559" y="1454"/>
                </a:lnTo>
                <a:lnTo>
                  <a:pt x="585" y="1389"/>
                </a:lnTo>
                <a:lnTo>
                  <a:pt x="614" y="1324"/>
                </a:lnTo>
                <a:lnTo>
                  <a:pt x="644" y="1261"/>
                </a:lnTo>
                <a:lnTo>
                  <a:pt x="676" y="1198"/>
                </a:lnTo>
                <a:lnTo>
                  <a:pt x="711" y="1138"/>
                </a:lnTo>
                <a:lnTo>
                  <a:pt x="747" y="1078"/>
                </a:lnTo>
                <a:lnTo>
                  <a:pt x="785" y="1019"/>
                </a:lnTo>
                <a:lnTo>
                  <a:pt x="825" y="962"/>
                </a:lnTo>
                <a:lnTo>
                  <a:pt x="866" y="906"/>
                </a:lnTo>
                <a:lnTo>
                  <a:pt x="909" y="852"/>
                </a:lnTo>
                <a:lnTo>
                  <a:pt x="954" y="799"/>
                </a:lnTo>
                <a:lnTo>
                  <a:pt x="1000" y="747"/>
                </a:lnTo>
                <a:lnTo>
                  <a:pt x="1048" y="697"/>
                </a:lnTo>
                <a:lnTo>
                  <a:pt x="1097" y="648"/>
                </a:lnTo>
                <a:lnTo>
                  <a:pt x="1149" y="601"/>
                </a:lnTo>
                <a:lnTo>
                  <a:pt x="1201" y="555"/>
                </a:lnTo>
                <a:lnTo>
                  <a:pt x="1255" y="511"/>
                </a:lnTo>
                <a:lnTo>
                  <a:pt x="1310" y="469"/>
                </a:lnTo>
                <a:lnTo>
                  <a:pt x="1367" y="429"/>
                </a:lnTo>
                <a:lnTo>
                  <a:pt x="1425" y="390"/>
                </a:lnTo>
                <a:lnTo>
                  <a:pt x="1484" y="353"/>
                </a:lnTo>
                <a:lnTo>
                  <a:pt x="1484" y="353"/>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69" name="Freeform 42"/>
          <p:cNvSpPr>
            <a:spLocks/>
          </p:cNvSpPr>
          <p:nvPr/>
        </p:nvSpPr>
        <p:spPr bwMode="auto">
          <a:xfrm>
            <a:off x="8010841" y="3741163"/>
            <a:ext cx="356212" cy="96433"/>
          </a:xfrm>
          <a:custGeom>
            <a:avLst/>
            <a:gdLst>
              <a:gd name="T0" fmla="*/ 1263 w 2534"/>
              <a:gd name="T1" fmla="*/ 276 h 687"/>
              <a:gd name="T2" fmla="*/ 1119 w 2534"/>
              <a:gd name="T3" fmla="*/ 272 h 687"/>
              <a:gd name="T4" fmla="*/ 977 w 2534"/>
              <a:gd name="T5" fmla="*/ 258 h 687"/>
              <a:gd name="T6" fmla="*/ 839 w 2534"/>
              <a:gd name="T7" fmla="*/ 235 h 687"/>
              <a:gd name="T8" fmla="*/ 705 w 2534"/>
              <a:gd name="T9" fmla="*/ 204 h 687"/>
              <a:gd name="T10" fmla="*/ 572 w 2534"/>
              <a:gd name="T11" fmla="*/ 166 h 687"/>
              <a:gd name="T12" fmla="*/ 443 w 2534"/>
              <a:gd name="T13" fmla="*/ 120 h 687"/>
              <a:gd name="T14" fmla="*/ 319 w 2534"/>
              <a:gd name="T15" fmla="*/ 65 h 687"/>
              <a:gd name="T16" fmla="*/ 199 w 2534"/>
              <a:gd name="T17" fmla="*/ 4 h 687"/>
              <a:gd name="T18" fmla="*/ 0 w 2534"/>
              <a:gd name="T19" fmla="*/ 365 h 687"/>
              <a:gd name="T20" fmla="*/ 143 w 2534"/>
              <a:gd name="T21" fmla="*/ 437 h 687"/>
              <a:gd name="T22" fmla="*/ 291 w 2534"/>
              <a:gd name="T23" fmla="*/ 502 h 687"/>
              <a:gd name="T24" fmla="*/ 443 w 2534"/>
              <a:gd name="T25" fmla="*/ 557 h 687"/>
              <a:gd name="T26" fmla="*/ 600 w 2534"/>
              <a:gd name="T27" fmla="*/ 604 h 687"/>
              <a:gd name="T28" fmla="*/ 760 w 2534"/>
              <a:gd name="T29" fmla="*/ 639 h 687"/>
              <a:gd name="T30" fmla="*/ 925 w 2534"/>
              <a:gd name="T31" fmla="*/ 666 h 687"/>
              <a:gd name="T32" fmla="*/ 1091 w 2534"/>
              <a:gd name="T33" fmla="*/ 682 h 687"/>
              <a:gd name="T34" fmla="*/ 1219 w 2534"/>
              <a:gd name="T35" fmla="*/ 687 h 687"/>
              <a:gd name="T36" fmla="*/ 1263 w 2534"/>
              <a:gd name="T37" fmla="*/ 687 h 687"/>
              <a:gd name="T38" fmla="*/ 1348 w 2534"/>
              <a:gd name="T39" fmla="*/ 686 h 687"/>
              <a:gd name="T40" fmla="*/ 1434 w 2534"/>
              <a:gd name="T41" fmla="*/ 682 h 687"/>
              <a:gd name="T42" fmla="*/ 1518 w 2534"/>
              <a:gd name="T43" fmla="*/ 676 h 687"/>
              <a:gd name="T44" fmla="*/ 1686 w 2534"/>
              <a:gd name="T45" fmla="*/ 654 h 687"/>
              <a:gd name="T46" fmla="*/ 1849 w 2534"/>
              <a:gd name="T47" fmla="*/ 622 h 687"/>
              <a:gd name="T48" fmla="*/ 2009 w 2534"/>
              <a:gd name="T49" fmla="*/ 580 h 687"/>
              <a:gd name="T50" fmla="*/ 2164 w 2534"/>
              <a:gd name="T51" fmla="*/ 528 h 687"/>
              <a:gd name="T52" fmla="*/ 2316 w 2534"/>
              <a:gd name="T53" fmla="*/ 467 h 687"/>
              <a:gd name="T54" fmla="*/ 2462 w 2534"/>
              <a:gd name="T55" fmla="*/ 397 h 687"/>
              <a:gd name="T56" fmla="*/ 2333 w 2534"/>
              <a:gd name="T57" fmla="*/ 0 h 687"/>
              <a:gd name="T58" fmla="*/ 2274 w 2534"/>
              <a:gd name="T59" fmla="*/ 32 h 687"/>
              <a:gd name="T60" fmla="*/ 2150 w 2534"/>
              <a:gd name="T61" fmla="*/ 90 h 687"/>
              <a:gd name="T62" fmla="*/ 2023 w 2534"/>
              <a:gd name="T63" fmla="*/ 141 h 687"/>
              <a:gd name="T64" fmla="*/ 1891 w 2534"/>
              <a:gd name="T65" fmla="*/ 185 h 687"/>
              <a:gd name="T66" fmla="*/ 1757 w 2534"/>
              <a:gd name="T67" fmla="*/ 220 h 687"/>
              <a:gd name="T68" fmla="*/ 1619 w 2534"/>
              <a:gd name="T69" fmla="*/ 248 h 687"/>
              <a:gd name="T70" fmla="*/ 1478 w 2534"/>
              <a:gd name="T71" fmla="*/ 265 h 687"/>
              <a:gd name="T72" fmla="*/ 1334 w 2534"/>
              <a:gd name="T73" fmla="*/ 275 h 687"/>
              <a:gd name="T74" fmla="*/ 1263 w 2534"/>
              <a:gd name="T75" fmla="*/ 276 h 6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2534" h="687">
                <a:moveTo>
                  <a:pt x="1263" y="276"/>
                </a:moveTo>
                <a:lnTo>
                  <a:pt x="1263" y="276"/>
                </a:lnTo>
                <a:lnTo>
                  <a:pt x="1190" y="275"/>
                </a:lnTo>
                <a:lnTo>
                  <a:pt x="1119" y="272"/>
                </a:lnTo>
                <a:lnTo>
                  <a:pt x="1048" y="266"/>
                </a:lnTo>
                <a:lnTo>
                  <a:pt x="977" y="258"/>
                </a:lnTo>
                <a:lnTo>
                  <a:pt x="908" y="248"/>
                </a:lnTo>
                <a:lnTo>
                  <a:pt x="839" y="235"/>
                </a:lnTo>
                <a:lnTo>
                  <a:pt x="772" y="221"/>
                </a:lnTo>
                <a:lnTo>
                  <a:pt x="705" y="204"/>
                </a:lnTo>
                <a:lnTo>
                  <a:pt x="637" y="186"/>
                </a:lnTo>
                <a:lnTo>
                  <a:pt x="572" y="166"/>
                </a:lnTo>
                <a:lnTo>
                  <a:pt x="507" y="144"/>
                </a:lnTo>
                <a:lnTo>
                  <a:pt x="443" y="120"/>
                </a:lnTo>
                <a:lnTo>
                  <a:pt x="380" y="93"/>
                </a:lnTo>
                <a:lnTo>
                  <a:pt x="319" y="65"/>
                </a:lnTo>
                <a:lnTo>
                  <a:pt x="258" y="35"/>
                </a:lnTo>
                <a:lnTo>
                  <a:pt x="199" y="4"/>
                </a:lnTo>
                <a:lnTo>
                  <a:pt x="0" y="365"/>
                </a:lnTo>
                <a:lnTo>
                  <a:pt x="0" y="365"/>
                </a:lnTo>
                <a:lnTo>
                  <a:pt x="71" y="402"/>
                </a:lnTo>
                <a:lnTo>
                  <a:pt x="143" y="437"/>
                </a:lnTo>
                <a:lnTo>
                  <a:pt x="216" y="471"/>
                </a:lnTo>
                <a:lnTo>
                  <a:pt x="291" y="502"/>
                </a:lnTo>
                <a:lnTo>
                  <a:pt x="367" y="531"/>
                </a:lnTo>
                <a:lnTo>
                  <a:pt x="443" y="557"/>
                </a:lnTo>
                <a:lnTo>
                  <a:pt x="521" y="581"/>
                </a:lnTo>
                <a:lnTo>
                  <a:pt x="600" y="604"/>
                </a:lnTo>
                <a:lnTo>
                  <a:pt x="679" y="623"/>
                </a:lnTo>
                <a:lnTo>
                  <a:pt x="760" y="639"/>
                </a:lnTo>
                <a:lnTo>
                  <a:pt x="843" y="654"/>
                </a:lnTo>
                <a:lnTo>
                  <a:pt x="925" y="666"/>
                </a:lnTo>
                <a:lnTo>
                  <a:pt x="1008" y="676"/>
                </a:lnTo>
                <a:lnTo>
                  <a:pt x="1091" y="682"/>
                </a:lnTo>
                <a:lnTo>
                  <a:pt x="1177" y="686"/>
                </a:lnTo>
                <a:lnTo>
                  <a:pt x="1219" y="687"/>
                </a:lnTo>
                <a:lnTo>
                  <a:pt x="1263" y="687"/>
                </a:lnTo>
                <a:lnTo>
                  <a:pt x="1263" y="687"/>
                </a:lnTo>
                <a:lnTo>
                  <a:pt x="1305" y="687"/>
                </a:lnTo>
                <a:lnTo>
                  <a:pt x="1348" y="686"/>
                </a:lnTo>
                <a:lnTo>
                  <a:pt x="1392" y="685"/>
                </a:lnTo>
                <a:lnTo>
                  <a:pt x="1434" y="682"/>
                </a:lnTo>
                <a:lnTo>
                  <a:pt x="1476" y="679"/>
                </a:lnTo>
                <a:lnTo>
                  <a:pt x="1518" y="676"/>
                </a:lnTo>
                <a:lnTo>
                  <a:pt x="1603" y="665"/>
                </a:lnTo>
                <a:lnTo>
                  <a:pt x="1686" y="654"/>
                </a:lnTo>
                <a:lnTo>
                  <a:pt x="1768" y="639"/>
                </a:lnTo>
                <a:lnTo>
                  <a:pt x="1849" y="622"/>
                </a:lnTo>
                <a:lnTo>
                  <a:pt x="1929" y="601"/>
                </a:lnTo>
                <a:lnTo>
                  <a:pt x="2009" y="580"/>
                </a:lnTo>
                <a:lnTo>
                  <a:pt x="2088" y="555"/>
                </a:lnTo>
                <a:lnTo>
                  <a:pt x="2164" y="528"/>
                </a:lnTo>
                <a:lnTo>
                  <a:pt x="2241" y="499"/>
                </a:lnTo>
                <a:lnTo>
                  <a:pt x="2316" y="467"/>
                </a:lnTo>
                <a:lnTo>
                  <a:pt x="2390" y="434"/>
                </a:lnTo>
                <a:lnTo>
                  <a:pt x="2462" y="397"/>
                </a:lnTo>
                <a:lnTo>
                  <a:pt x="2534" y="359"/>
                </a:lnTo>
                <a:lnTo>
                  <a:pt x="2333" y="0"/>
                </a:lnTo>
                <a:lnTo>
                  <a:pt x="2333" y="0"/>
                </a:lnTo>
                <a:lnTo>
                  <a:pt x="2274" y="32"/>
                </a:lnTo>
                <a:lnTo>
                  <a:pt x="2212" y="61"/>
                </a:lnTo>
                <a:lnTo>
                  <a:pt x="2150" y="90"/>
                </a:lnTo>
                <a:lnTo>
                  <a:pt x="2087" y="116"/>
                </a:lnTo>
                <a:lnTo>
                  <a:pt x="2023" y="141"/>
                </a:lnTo>
                <a:lnTo>
                  <a:pt x="1958" y="164"/>
                </a:lnTo>
                <a:lnTo>
                  <a:pt x="1891" y="185"/>
                </a:lnTo>
                <a:lnTo>
                  <a:pt x="1824" y="203"/>
                </a:lnTo>
                <a:lnTo>
                  <a:pt x="1757" y="220"/>
                </a:lnTo>
                <a:lnTo>
                  <a:pt x="1688" y="235"/>
                </a:lnTo>
                <a:lnTo>
                  <a:pt x="1619" y="248"/>
                </a:lnTo>
                <a:lnTo>
                  <a:pt x="1549" y="257"/>
                </a:lnTo>
                <a:lnTo>
                  <a:pt x="1478" y="265"/>
                </a:lnTo>
                <a:lnTo>
                  <a:pt x="1406" y="272"/>
                </a:lnTo>
                <a:lnTo>
                  <a:pt x="1334" y="275"/>
                </a:lnTo>
                <a:lnTo>
                  <a:pt x="1263" y="276"/>
                </a:lnTo>
                <a:lnTo>
                  <a:pt x="1263" y="276"/>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0" name="Freeform 43"/>
          <p:cNvSpPr>
            <a:spLocks/>
          </p:cNvSpPr>
          <p:nvPr/>
        </p:nvSpPr>
        <p:spPr bwMode="auto">
          <a:xfrm>
            <a:off x="8346389" y="3474496"/>
            <a:ext cx="210578" cy="310947"/>
          </a:xfrm>
          <a:custGeom>
            <a:avLst/>
            <a:gdLst>
              <a:gd name="T0" fmla="*/ 211 w 1495"/>
              <a:gd name="T1" fmla="*/ 2212 h 2212"/>
              <a:gd name="T2" fmla="*/ 281 w 1495"/>
              <a:gd name="T3" fmla="*/ 2169 h 2212"/>
              <a:gd name="T4" fmla="*/ 417 w 1495"/>
              <a:gd name="T5" fmla="*/ 2077 h 2212"/>
              <a:gd name="T6" fmla="*/ 546 w 1495"/>
              <a:gd name="T7" fmla="*/ 1975 h 2212"/>
              <a:gd name="T8" fmla="*/ 669 w 1495"/>
              <a:gd name="T9" fmla="*/ 1867 h 2212"/>
              <a:gd name="T10" fmla="*/ 784 w 1495"/>
              <a:gd name="T11" fmla="*/ 1751 h 2212"/>
              <a:gd name="T12" fmla="*/ 893 w 1495"/>
              <a:gd name="T13" fmla="*/ 1628 h 2212"/>
              <a:gd name="T14" fmla="*/ 994 w 1495"/>
              <a:gd name="T15" fmla="*/ 1499 h 2212"/>
              <a:gd name="T16" fmla="*/ 1087 w 1495"/>
              <a:gd name="T17" fmla="*/ 1363 h 2212"/>
              <a:gd name="T18" fmla="*/ 1170 w 1495"/>
              <a:gd name="T19" fmla="*/ 1222 h 2212"/>
              <a:gd name="T20" fmla="*/ 1245 w 1495"/>
              <a:gd name="T21" fmla="*/ 1074 h 2212"/>
              <a:gd name="T22" fmla="*/ 1312 w 1495"/>
              <a:gd name="T23" fmla="*/ 922 h 2212"/>
              <a:gd name="T24" fmla="*/ 1369 w 1495"/>
              <a:gd name="T25" fmla="*/ 765 h 2212"/>
              <a:gd name="T26" fmla="*/ 1415 w 1495"/>
              <a:gd name="T27" fmla="*/ 603 h 2212"/>
              <a:gd name="T28" fmla="*/ 1435 w 1495"/>
              <a:gd name="T29" fmla="*/ 521 h 2212"/>
              <a:gd name="T30" fmla="*/ 1452 w 1495"/>
              <a:gd name="T31" fmla="*/ 438 h 2212"/>
              <a:gd name="T32" fmla="*/ 1466 w 1495"/>
              <a:gd name="T33" fmla="*/ 353 h 2212"/>
              <a:gd name="T34" fmla="*/ 1478 w 1495"/>
              <a:gd name="T35" fmla="*/ 268 h 2212"/>
              <a:gd name="T36" fmla="*/ 1486 w 1495"/>
              <a:gd name="T37" fmla="*/ 182 h 2212"/>
              <a:gd name="T38" fmla="*/ 1493 w 1495"/>
              <a:gd name="T39" fmla="*/ 95 h 2212"/>
              <a:gd name="T40" fmla="*/ 1495 w 1495"/>
              <a:gd name="T41" fmla="*/ 7 h 2212"/>
              <a:gd name="T42" fmla="*/ 1084 w 1495"/>
              <a:gd name="T43" fmla="*/ 0 h 2212"/>
              <a:gd name="T44" fmla="*/ 1077 w 1495"/>
              <a:gd name="T45" fmla="*/ 148 h 2212"/>
              <a:gd name="T46" fmla="*/ 1059 w 1495"/>
              <a:gd name="T47" fmla="*/ 293 h 2212"/>
              <a:gd name="T48" fmla="*/ 1033 w 1495"/>
              <a:gd name="T49" fmla="*/ 433 h 2212"/>
              <a:gd name="T50" fmla="*/ 998 w 1495"/>
              <a:gd name="T51" fmla="*/ 571 h 2212"/>
              <a:gd name="T52" fmla="*/ 953 w 1495"/>
              <a:gd name="T53" fmla="*/ 706 h 2212"/>
              <a:gd name="T54" fmla="*/ 902 w 1495"/>
              <a:gd name="T55" fmla="*/ 836 h 2212"/>
              <a:gd name="T56" fmla="*/ 843 w 1495"/>
              <a:gd name="T57" fmla="*/ 963 h 2212"/>
              <a:gd name="T58" fmla="*/ 775 w 1495"/>
              <a:gd name="T59" fmla="*/ 1085 h 2212"/>
              <a:gd name="T60" fmla="*/ 700 w 1495"/>
              <a:gd name="T61" fmla="*/ 1201 h 2212"/>
              <a:gd name="T62" fmla="*/ 619 w 1495"/>
              <a:gd name="T63" fmla="*/ 1313 h 2212"/>
              <a:gd name="T64" fmla="*/ 530 w 1495"/>
              <a:gd name="T65" fmla="*/ 1419 h 2212"/>
              <a:gd name="T66" fmla="*/ 436 w 1495"/>
              <a:gd name="T67" fmla="*/ 1520 h 2212"/>
              <a:gd name="T68" fmla="*/ 335 w 1495"/>
              <a:gd name="T69" fmla="*/ 1614 h 2212"/>
              <a:gd name="T70" fmla="*/ 229 w 1495"/>
              <a:gd name="T71" fmla="*/ 1702 h 2212"/>
              <a:gd name="T72" fmla="*/ 117 w 1495"/>
              <a:gd name="T73" fmla="*/ 1784 h 2212"/>
              <a:gd name="T74" fmla="*/ 0 w 1495"/>
              <a:gd name="T75" fmla="*/ 1859 h 22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1495" h="2212">
                <a:moveTo>
                  <a:pt x="0" y="1859"/>
                </a:moveTo>
                <a:lnTo>
                  <a:pt x="211" y="2212"/>
                </a:lnTo>
                <a:lnTo>
                  <a:pt x="211" y="2212"/>
                </a:lnTo>
                <a:lnTo>
                  <a:pt x="281" y="2169"/>
                </a:lnTo>
                <a:lnTo>
                  <a:pt x="350" y="2123"/>
                </a:lnTo>
                <a:lnTo>
                  <a:pt x="417" y="2077"/>
                </a:lnTo>
                <a:lnTo>
                  <a:pt x="482" y="2026"/>
                </a:lnTo>
                <a:lnTo>
                  <a:pt x="546" y="1975"/>
                </a:lnTo>
                <a:lnTo>
                  <a:pt x="609" y="1923"/>
                </a:lnTo>
                <a:lnTo>
                  <a:pt x="669" y="1867"/>
                </a:lnTo>
                <a:lnTo>
                  <a:pt x="727" y="1810"/>
                </a:lnTo>
                <a:lnTo>
                  <a:pt x="784" y="1751"/>
                </a:lnTo>
                <a:lnTo>
                  <a:pt x="840" y="1691"/>
                </a:lnTo>
                <a:lnTo>
                  <a:pt x="893" y="1628"/>
                </a:lnTo>
                <a:lnTo>
                  <a:pt x="944" y="1564"/>
                </a:lnTo>
                <a:lnTo>
                  <a:pt x="994" y="1499"/>
                </a:lnTo>
                <a:lnTo>
                  <a:pt x="1041" y="1432"/>
                </a:lnTo>
                <a:lnTo>
                  <a:pt x="1087" y="1363"/>
                </a:lnTo>
                <a:lnTo>
                  <a:pt x="1130" y="1292"/>
                </a:lnTo>
                <a:lnTo>
                  <a:pt x="1170" y="1222"/>
                </a:lnTo>
                <a:lnTo>
                  <a:pt x="1209" y="1149"/>
                </a:lnTo>
                <a:lnTo>
                  <a:pt x="1245" y="1074"/>
                </a:lnTo>
                <a:lnTo>
                  <a:pt x="1280" y="999"/>
                </a:lnTo>
                <a:lnTo>
                  <a:pt x="1312" y="922"/>
                </a:lnTo>
                <a:lnTo>
                  <a:pt x="1341" y="844"/>
                </a:lnTo>
                <a:lnTo>
                  <a:pt x="1369" y="765"/>
                </a:lnTo>
                <a:lnTo>
                  <a:pt x="1394" y="684"/>
                </a:lnTo>
                <a:lnTo>
                  <a:pt x="1415" y="603"/>
                </a:lnTo>
                <a:lnTo>
                  <a:pt x="1426" y="562"/>
                </a:lnTo>
                <a:lnTo>
                  <a:pt x="1435" y="521"/>
                </a:lnTo>
                <a:lnTo>
                  <a:pt x="1444" y="479"/>
                </a:lnTo>
                <a:lnTo>
                  <a:pt x="1452" y="438"/>
                </a:lnTo>
                <a:lnTo>
                  <a:pt x="1459" y="395"/>
                </a:lnTo>
                <a:lnTo>
                  <a:pt x="1466" y="353"/>
                </a:lnTo>
                <a:lnTo>
                  <a:pt x="1472" y="311"/>
                </a:lnTo>
                <a:lnTo>
                  <a:pt x="1478" y="268"/>
                </a:lnTo>
                <a:lnTo>
                  <a:pt x="1483" y="225"/>
                </a:lnTo>
                <a:lnTo>
                  <a:pt x="1486" y="182"/>
                </a:lnTo>
                <a:lnTo>
                  <a:pt x="1490" y="139"/>
                </a:lnTo>
                <a:lnTo>
                  <a:pt x="1493" y="95"/>
                </a:lnTo>
                <a:lnTo>
                  <a:pt x="1494" y="51"/>
                </a:lnTo>
                <a:lnTo>
                  <a:pt x="1495" y="7"/>
                </a:lnTo>
                <a:lnTo>
                  <a:pt x="1084" y="0"/>
                </a:lnTo>
                <a:lnTo>
                  <a:pt x="1084" y="0"/>
                </a:lnTo>
                <a:lnTo>
                  <a:pt x="1081" y="75"/>
                </a:lnTo>
                <a:lnTo>
                  <a:pt x="1077" y="148"/>
                </a:lnTo>
                <a:lnTo>
                  <a:pt x="1069" y="221"/>
                </a:lnTo>
                <a:lnTo>
                  <a:pt x="1059" y="293"/>
                </a:lnTo>
                <a:lnTo>
                  <a:pt x="1047" y="363"/>
                </a:lnTo>
                <a:lnTo>
                  <a:pt x="1033" y="433"/>
                </a:lnTo>
                <a:lnTo>
                  <a:pt x="1016" y="503"/>
                </a:lnTo>
                <a:lnTo>
                  <a:pt x="998" y="571"/>
                </a:lnTo>
                <a:lnTo>
                  <a:pt x="976" y="640"/>
                </a:lnTo>
                <a:lnTo>
                  <a:pt x="953" y="706"/>
                </a:lnTo>
                <a:lnTo>
                  <a:pt x="928" y="772"/>
                </a:lnTo>
                <a:lnTo>
                  <a:pt x="902" y="836"/>
                </a:lnTo>
                <a:lnTo>
                  <a:pt x="873" y="900"/>
                </a:lnTo>
                <a:lnTo>
                  <a:pt x="843" y="963"/>
                </a:lnTo>
                <a:lnTo>
                  <a:pt x="809" y="1024"/>
                </a:lnTo>
                <a:lnTo>
                  <a:pt x="775" y="1085"/>
                </a:lnTo>
                <a:lnTo>
                  <a:pt x="739" y="1143"/>
                </a:lnTo>
                <a:lnTo>
                  <a:pt x="700" y="1201"/>
                </a:lnTo>
                <a:lnTo>
                  <a:pt x="660" y="1258"/>
                </a:lnTo>
                <a:lnTo>
                  <a:pt x="619" y="1313"/>
                </a:lnTo>
                <a:lnTo>
                  <a:pt x="576" y="1367"/>
                </a:lnTo>
                <a:lnTo>
                  <a:pt x="530" y="1419"/>
                </a:lnTo>
                <a:lnTo>
                  <a:pt x="484" y="1471"/>
                </a:lnTo>
                <a:lnTo>
                  <a:pt x="436" y="1520"/>
                </a:lnTo>
                <a:lnTo>
                  <a:pt x="386" y="1568"/>
                </a:lnTo>
                <a:lnTo>
                  <a:pt x="335" y="1614"/>
                </a:lnTo>
                <a:lnTo>
                  <a:pt x="282" y="1659"/>
                </a:lnTo>
                <a:lnTo>
                  <a:pt x="229" y="1702"/>
                </a:lnTo>
                <a:lnTo>
                  <a:pt x="174" y="1744"/>
                </a:lnTo>
                <a:lnTo>
                  <a:pt x="117" y="1784"/>
                </a:lnTo>
                <a:lnTo>
                  <a:pt x="59" y="1822"/>
                </a:lnTo>
                <a:lnTo>
                  <a:pt x="0" y="1859"/>
                </a:lnTo>
                <a:lnTo>
                  <a:pt x="0" y="1859"/>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1" name="Freeform 44"/>
          <p:cNvSpPr>
            <a:spLocks/>
          </p:cNvSpPr>
          <p:nvPr/>
        </p:nvSpPr>
        <p:spPr bwMode="auto">
          <a:xfrm>
            <a:off x="7818960" y="3474496"/>
            <a:ext cx="211563" cy="311931"/>
          </a:xfrm>
          <a:custGeom>
            <a:avLst/>
            <a:gdLst>
              <a:gd name="T0" fmla="*/ 0 w 1503"/>
              <a:gd name="T1" fmla="*/ 7 h 2218"/>
              <a:gd name="T2" fmla="*/ 1 w 1503"/>
              <a:gd name="T3" fmla="*/ 52 h 2218"/>
              <a:gd name="T4" fmla="*/ 5 w 1503"/>
              <a:gd name="T5" fmla="*/ 139 h 2218"/>
              <a:gd name="T6" fmla="*/ 12 w 1503"/>
              <a:gd name="T7" fmla="*/ 225 h 2218"/>
              <a:gd name="T8" fmla="*/ 23 w 1503"/>
              <a:gd name="T9" fmla="*/ 312 h 2218"/>
              <a:gd name="T10" fmla="*/ 36 w 1503"/>
              <a:gd name="T11" fmla="*/ 396 h 2218"/>
              <a:gd name="T12" fmla="*/ 52 w 1503"/>
              <a:gd name="T13" fmla="*/ 481 h 2218"/>
              <a:gd name="T14" fmla="*/ 70 w 1503"/>
              <a:gd name="T15" fmla="*/ 564 h 2218"/>
              <a:gd name="T16" fmla="*/ 91 w 1503"/>
              <a:gd name="T17" fmla="*/ 646 h 2218"/>
              <a:gd name="T18" fmla="*/ 127 w 1503"/>
              <a:gd name="T19" fmla="*/ 767 h 2218"/>
              <a:gd name="T20" fmla="*/ 185 w 1503"/>
              <a:gd name="T21" fmla="*/ 925 h 2218"/>
              <a:gd name="T22" fmla="*/ 251 w 1503"/>
              <a:gd name="T23" fmla="*/ 1078 h 2218"/>
              <a:gd name="T24" fmla="*/ 327 w 1503"/>
              <a:gd name="T25" fmla="*/ 1226 h 2218"/>
              <a:gd name="T26" fmla="*/ 412 w 1503"/>
              <a:gd name="T27" fmla="*/ 1368 h 2218"/>
              <a:gd name="T28" fmla="*/ 505 w 1503"/>
              <a:gd name="T29" fmla="*/ 1504 h 2218"/>
              <a:gd name="T30" fmla="*/ 607 w 1503"/>
              <a:gd name="T31" fmla="*/ 1634 h 2218"/>
              <a:gd name="T32" fmla="*/ 715 w 1503"/>
              <a:gd name="T33" fmla="*/ 1757 h 2218"/>
              <a:gd name="T34" fmla="*/ 833 w 1503"/>
              <a:gd name="T35" fmla="*/ 1872 h 2218"/>
              <a:gd name="T36" fmla="*/ 956 w 1503"/>
              <a:gd name="T37" fmla="*/ 1981 h 2218"/>
              <a:gd name="T38" fmla="*/ 1086 w 1503"/>
              <a:gd name="T39" fmla="*/ 2082 h 2218"/>
              <a:gd name="T40" fmla="*/ 1223 w 1503"/>
              <a:gd name="T41" fmla="*/ 2175 h 2218"/>
              <a:gd name="T42" fmla="*/ 1503 w 1503"/>
              <a:gd name="T43" fmla="*/ 1863 h 2218"/>
              <a:gd name="T44" fmla="*/ 1443 w 1503"/>
              <a:gd name="T45" fmla="*/ 1827 h 2218"/>
              <a:gd name="T46" fmla="*/ 1328 w 1503"/>
              <a:gd name="T47" fmla="*/ 1749 h 2218"/>
              <a:gd name="T48" fmla="*/ 1218 w 1503"/>
              <a:gd name="T49" fmla="*/ 1665 h 2218"/>
              <a:gd name="T50" fmla="*/ 1115 w 1503"/>
              <a:gd name="T51" fmla="*/ 1572 h 2218"/>
              <a:gd name="T52" fmla="*/ 1015 w 1503"/>
              <a:gd name="T53" fmla="*/ 1475 h 2218"/>
              <a:gd name="T54" fmla="*/ 924 w 1503"/>
              <a:gd name="T55" fmla="*/ 1371 h 2218"/>
              <a:gd name="T56" fmla="*/ 838 w 1503"/>
              <a:gd name="T57" fmla="*/ 1262 h 2218"/>
              <a:gd name="T58" fmla="*/ 760 w 1503"/>
              <a:gd name="T59" fmla="*/ 1148 h 2218"/>
              <a:gd name="T60" fmla="*/ 688 w 1503"/>
              <a:gd name="T61" fmla="*/ 1028 h 2218"/>
              <a:gd name="T62" fmla="*/ 624 w 1503"/>
              <a:gd name="T63" fmla="*/ 903 h 2218"/>
              <a:gd name="T64" fmla="*/ 568 w 1503"/>
              <a:gd name="T65" fmla="*/ 774 h 2218"/>
              <a:gd name="T66" fmla="*/ 519 w 1503"/>
              <a:gd name="T67" fmla="*/ 642 h 2218"/>
              <a:gd name="T68" fmla="*/ 479 w 1503"/>
              <a:gd name="T69" fmla="*/ 505 h 2218"/>
              <a:gd name="T70" fmla="*/ 448 w 1503"/>
              <a:gd name="T71" fmla="*/ 365 h 2218"/>
              <a:gd name="T72" fmla="*/ 426 w 1503"/>
              <a:gd name="T73" fmla="*/ 221 h 2218"/>
              <a:gd name="T74" fmla="*/ 414 w 1503"/>
              <a:gd name="T75" fmla="*/ 75 h 2218"/>
              <a:gd name="T76" fmla="*/ 411 w 1503"/>
              <a:gd name="T77" fmla="*/ 0 h 221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503" h="2218">
                <a:moveTo>
                  <a:pt x="411" y="0"/>
                </a:moveTo>
                <a:lnTo>
                  <a:pt x="0" y="7"/>
                </a:lnTo>
                <a:lnTo>
                  <a:pt x="0" y="7"/>
                </a:lnTo>
                <a:lnTo>
                  <a:pt x="1" y="52"/>
                </a:lnTo>
                <a:lnTo>
                  <a:pt x="2" y="95"/>
                </a:lnTo>
                <a:lnTo>
                  <a:pt x="5" y="139"/>
                </a:lnTo>
                <a:lnTo>
                  <a:pt x="9" y="182"/>
                </a:lnTo>
                <a:lnTo>
                  <a:pt x="12" y="225"/>
                </a:lnTo>
                <a:lnTo>
                  <a:pt x="18" y="269"/>
                </a:lnTo>
                <a:lnTo>
                  <a:pt x="23" y="312"/>
                </a:lnTo>
                <a:lnTo>
                  <a:pt x="29" y="354"/>
                </a:lnTo>
                <a:lnTo>
                  <a:pt x="36" y="396"/>
                </a:lnTo>
                <a:lnTo>
                  <a:pt x="43" y="439"/>
                </a:lnTo>
                <a:lnTo>
                  <a:pt x="52" y="481"/>
                </a:lnTo>
                <a:lnTo>
                  <a:pt x="60" y="522"/>
                </a:lnTo>
                <a:lnTo>
                  <a:pt x="70" y="564"/>
                </a:lnTo>
                <a:lnTo>
                  <a:pt x="81" y="605"/>
                </a:lnTo>
                <a:lnTo>
                  <a:pt x="91" y="646"/>
                </a:lnTo>
                <a:lnTo>
                  <a:pt x="102" y="688"/>
                </a:lnTo>
                <a:lnTo>
                  <a:pt x="127" y="767"/>
                </a:lnTo>
                <a:lnTo>
                  <a:pt x="155" y="847"/>
                </a:lnTo>
                <a:lnTo>
                  <a:pt x="185" y="925"/>
                </a:lnTo>
                <a:lnTo>
                  <a:pt x="217" y="1003"/>
                </a:lnTo>
                <a:lnTo>
                  <a:pt x="251" y="1078"/>
                </a:lnTo>
                <a:lnTo>
                  <a:pt x="288" y="1153"/>
                </a:lnTo>
                <a:lnTo>
                  <a:pt x="327" y="1226"/>
                </a:lnTo>
                <a:lnTo>
                  <a:pt x="368" y="1297"/>
                </a:lnTo>
                <a:lnTo>
                  <a:pt x="412" y="1368"/>
                </a:lnTo>
                <a:lnTo>
                  <a:pt x="457" y="1436"/>
                </a:lnTo>
                <a:lnTo>
                  <a:pt x="505" y="1504"/>
                </a:lnTo>
                <a:lnTo>
                  <a:pt x="554" y="1570"/>
                </a:lnTo>
                <a:lnTo>
                  <a:pt x="607" y="1634"/>
                </a:lnTo>
                <a:lnTo>
                  <a:pt x="660" y="1697"/>
                </a:lnTo>
                <a:lnTo>
                  <a:pt x="715" y="1757"/>
                </a:lnTo>
                <a:lnTo>
                  <a:pt x="773" y="1815"/>
                </a:lnTo>
                <a:lnTo>
                  <a:pt x="833" y="1872"/>
                </a:lnTo>
                <a:lnTo>
                  <a:pt x="893" y="1928"/>
                </a:lnTo>
                <a:lnTo>
                  <a:pt x="956" y="1981"/>
                </a:lnTo>
                <a:lnTo>
                  <a:pt x="1020" y="2032"/>
                </a:lnTo>
                <a:lnTo>
                  <a:pt x="1086" y="2082"/>
                </a:lnTo>
                <a:lnTo>
                  <a:pt x="1153" y="2129"/>
                </a:lnTo>
                <a:lnTo>
                  <a:pt x="1223" y="2175"/>
                </a:lnTo>
                <a:lnTo>
                  <a:pt x="1294" y="2218"/>
                </a:lnTo>
                <a:lnTo>
                  <a:pt x="1503" y="1863"/>
                </a:lnTo>
                <a:lnTo>
                  <a:pt x="1503" y="1863"/>
                </a:lnTo>
                <a:lnTo>
                  <a:pt x="1443" y="1827"/>
                </a:lnTo>
                <a:lnTo>
                  <a:pt x="1385" y="1789"/>
                </a:lnTo>
                <a:lnTo>
                  <a:pt x="1328" y="1749"/>
                </a:lnTo>
                <a:lnTo>
                  <a:pt x="1272" y="1708"/>
                </a:lnTo>
                <a:lnTo>
                  <a:pt x="1218" y="1665"/>
                </a:lnTo>
                <a:lnTo>
                  <a:pt x="1166" y="1619"/>
                </a:lnTo>
                <a:lnTo>
                  <a:pt x="1115" y="1572"/>
                </a:lnTo>
                <a:lnTo>
                  <a:pt x="1064" y="1524"/>
                </a:lnTo>
                <a:lnTo>
                  <a:pt x="1015" y="1475"/>
                </a:lnTo>
                <a:lnTo>
                  <a:pt x="969" y="1424"/>
                </a:lnTo>
                <a:lnTo>
                  <a:pt x="924" y="1371"/>
                </a:lnTo>
                <a:lnTo>
                  <a:pt x="880" y="1318"/>
                </a:lnTo>
                <a:lnTo>
                  <a:pt x="838" y="1262"/>
                </a:lnTo>
                <a:lnTo>
                  <a:pt x="797" y="1206"/>
                </a:lnTo>
                <a:lnTo>
                  <a:pt x="760" y="1148"/>
                </a:lnTo>
                <a:lnTo>
                  <a:pt x="723" y="1088"/>
                </a:lnTo>
                <a:lnTo>
                  <a:pt x="688" y="1028"/>
                </a:lnTo>
                <a:lnTo>
                  <a:pt x="655" y="966"/>
                </a:lnTo>
                <a:lnTo>
                  <a:pt x="624" y="903"/>
                </a:lnTo>
                <a:lnTo>
                  <a:pt x="594" y="839"/>
                </a:lnTo>
                <a:lnTo>
                  <a:pt x="568" y="774"/>
                </a:lnTo>
                <a:lnTo>
                  <a:pt x="543" y="708"/>
                </a:lnTo>
                <a:lnTo>
                  <a:pt x="519" y="642"/>
                </a:lnTo>
                <a:lnTo>
                  <a:pt x="498" y="573"/>
                </a:lnTo>
                <a:lnTo>
                  <a:pt x="479" y="505"/>
                </a:lnTo>
                <a:lnTo>
                  <a:pt x="463" y="435"/>
                </a:lnTo>
                <a:lnTo>
                  <a:pt x="448" y="365"/>
                </a:lnTo>
                <a:lnTo>
                  <a:pt x="437" y="294"/>
                </a:lnTo>
                <a:lnTo>
                  <a:pt x="426" y="221"/>
                </a:lnTo>
                <a:lnTo>
                  <a:pt x="418" y="149"/>
                </a:lnTo>
                <a:lnTo>
                  <a:pt x="414" y="75"/>
                </a:lnTo>
                <a:lnTo>
                  <a:pt x="411" y="0"/>
                </a:lnTo>
                <a:lnTo>
                  <a:pt x="411"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2" name="Freeform 45"/>
          <p:cNvSpPr>
            <a:spLocks/>
          </p:cNvSpPr>
          <p:nvPr/>
        </p:nvSpPr>
        <p:spPr bwMode="auto">
          <a:xfrm>
            <a:off x="8347372" y="3150757"/>
            <a:ext cx="209595" cy="314883"/>
          </a:xfrm>
          <a:custGeom>
            <a:avLst/>
            <a:gdLst>
              <a:gd name="T0" fmla="*/ 1491 w 1491"/>
              <a:gd name="T1" fmla="*/ 2231 h 2238"/>
              <a:gd name="T2" fmla="*/ 1490 w 1491"/>
              <a:gd name="T3" fmla="*/ 2187 h 2238"/>
              <a:gd name="T4" fmla="*/ 1487 w 1491"/>
              <a:gd name="T5" fmla="*/ 2099 h 2238"/>
              <a:gd name="T6" fmla="*/ 1480 w 1491"/>
              <a:gd name="T7" fmla="*/ 2011 h 2238"/>
              <a:gd name="T8" fmla="*/ 1471 w 1491"/>
              <a:gd name="T9" fmla="*/ 1924 h 2238"/>
              <a:gd name="T10" fmla="*/ 1458 w 1491"/>
              <a:gd name="T11" fmla="*/ 1839 h 2238"/>
              <a:gd name="T12" fmla="*/ 1444 w 1491"/>
              <a:gd name="T13" fmla="*/ 1754 h 2238"/>
              <a:gd name="T14" fmla="*/ 1425 w 1491"/>
              <a:gd name="T15" fmla="*/ 1670 h 2238"/>
              <a:gd name="T16" fmla="*/ 1406 w 1491"/>
              <a:gd name="T17" fmla="*/ 1588 h 2238"/>
              <a:gd name="T18" fmla="*/ 1383 w 1491"/>
              <a:gd name="T19" fmla="*/ 1505 h 2238"/>
              <a:gd name="T20" fmla="*/ 1357 w 1491"/>
              <a:gd name="T21" fmla="*/ 1424 h 2238"/>
              <a:gd name="T22" fmla="*/ 1315 w 1491"/>
              <a:gd name="T23" fmla="*/ 1306 h 2238"/>
              <a:gd name="T24" fmla="*/ 1248 w 1491"/>
              <a:gd name="T25" fmla="*/ 1151 h 2238"/>
              <a:gd name="T26" fmla="*/ 1173 w 1491"/>
              <a:gd name="T27" fmla="*/ 1003 h 2238"/>
              <a:gd name="T28" fmla="*/ 1089 w 1491"/>
              <a:gd name="T29" fmla="*/ 859 h 2238"/>
              <a:gd name="T30" fmla="*/ 996 w 1491"/>
              <a:gd name="T31" fmla="*/ 722 h 2238"/>
              <a:gd name="T32" fmla="*/ 896 w 1491"/>
              <a:gd name="T33" fmla="*/ 591 h 2238"/>
              <a:gd name="T34" fmla="*/ 786 w 1491"/>
              <a:gd name="T35" fmla="*/ 467 h 2238"/>
              <a:gd name="T36" fmla="*/ 670 w 1491"/>
              <a:gd name="T37" fmla="*/ 349 h 2238"/>
              <a:gd name="T38" fmla="*/ 547 w 1491"/>
              <a:gd name="T39" fmla="*/ 240 h 2238"/>
              <a:gd name="T40" fmla="*/ 416 w 1491"/>
              <a:gd name="T41" fmla="*/ 138 h 2238"/>
              <a:gd name="T42" fmla="*/ 280 w 1491"/>
              <a:gd name="T43" fmla="*/ 44 h 2238"/>
              <a:gd name="T44" fmla="*/ 0 w 1491"/>
              <a:gd name="T45" fmla="*/ 355 h 2238"/>
              <a:gd name="T46" fmla="*/ 59 w 1491"/>
              <a:gd name="T47" fmla="*/ 391 h 2238"/>
              <a:gd name="T48" fmla="*/ 175 w 1491"/>
              <a:gd name="T49" fmla="*/ 470 h 2238"/>
              <a:gd name="T50" fmla="*/ 284 w 1491"/>
              <a:gd name="T51" fmla="*/ 557 h 2238"/>
              <a:gd name="T52" fmla="*/ 388 w 1491"/>
              <a:gd name="T53" fmla="*/ 649 h 2238"/>
              <a:gd name="T54" fmla="*/ 486 w 1491"/>
              <a:gd name="T55" fmla="*/ 749 h 2238"/>
              <a:gd name="T56" fmla="*/ 579 w 1491"/>
              <a:gd name="T57" fmla="*/ 854 h 2238"/>
              <a:gd name="T58" fmla="*/ 663 w 1491"/>
              <a:gd name="T59" fmla="*/ 964 h 2238"/>
              <a:gd name="T60" fmla="*/ 742 w 1491"/>
              <a:gd name="T61" fmla="*/ 1080 h 2238"/>
              <a:gd name="T62" fmla="*/ 812 w 1491"/>
              <a:gd name="T63" fmla="*/ 1201 h 2238"/>
              <a:gd name="T64" fmla="*/ 875 w 1491"/>
              <a:gd name="T65" fmla="*/ 1326 h 2238"/>
              <a:gd name="T66" fmla="*/ 931 w 1491"/>
              <a:gd name="T67" fmla="*/ 1456 h 2238"/>
              <a:gd name="T68" fmla="*/ 978 w 1491"/>
              <a:gd name="T69" fmla="*/ 1591 h 2238"/>
              <a:gd name="T70" fmla="*/ 1017 w 1491"/>
              <a:gd name="T71" fmla="*/ 1729 h 2238"/>
              <a:gd name="T72" fmla="*/ 1046 w 1491"/>
              <a:gd name="T73" fmla="*/ 1871 h 2238"/>
              <a:gd name="T74" fmla="*/ 1067 w 1491"/>
              <a:gd name="T75" fmla="*/ 2016 h 2238"/>
              <a:gd name="T76" fmla="*/ 1078 w 1491"/>
              <a:gd name="T77" fmla="*/ 2163 h 2238"/>
              <a:gd name="T78" fmla="*/ 1079 w 1491"/>
              <a:gd name="T79" fmla="*/ 2238 h 22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491" h="2238">
                <a:moveTo>
                  <a:pt x="1079" y="2238"/>
                </a:moveTo>
                <a:lnTo>
                  <a:pt x="1491" y="2231"/>
                </a:lnTo>
                <a:lnTo>
                  <a:pt x="1491" y="2231"/>
                </a:lnTo>
                <a:lnTo>
                  <a:pt x="1490" y="2187"/>
                </a:lnTo>
                <a:lnTo>
                  <a:pt x="1489" y="2142"/>
                </a:lnTo>
                <a:lnTo>
                  <a:pt x="1487" y="2099"/>
                </a:lnTo>
                <a:lnTo>
                  <a:pt x="1483" y="2054"/>
                </a:lnTo>
                <a:lnTo>
                  <a:pt x="1480" y="2011"/>
                </a:lnTo>
                <a:lnTo>
                  <a:pt x="1475" y="1968"/>
                </a:lnTo>
                <a:lnTo>
                  <a:pt x="1471" y="1924"/>
                </a:lnTo>
                <a:lnTo>
                  <a:pt x="1465" y="1882"/>
                </a:lnTo>
                <a:lnTo>
                  <a:pt x="1458" y="1839"/>
                </a:lnTo>
                <a:lnTo>
                  <a:pt x="1452" y="1796"/>
                </a:lnTo>
                <a:lnTo>
                  <a:pt x="1444" y="1754"/>
                </a:lnTo>
                <a:lnTo>
                  <a:pt x="1434" y="1712"/>
                </a:lnTo>
                <a:lnTo>
                  <a:pt x="1425" y="1670"/>
                </a:lnTo>
                <a:lnTo>
                  <a:pt x="1416" y="1629"/>
                </a:lnTo>
                <a:lnTo>
                  <a:pt x="1406" y="1588"/>
                </a:lnTo>
                <a:lnTo>
                  <a:pt x="1394" y="1546"/>
                </a:lnTo>
                <a:lnTo>
                  <a:pt x="1383" y="1505"/>
                </a:lnTo>
                <a:lnTo>
                  <a:pt x="1370" y="1465"/>
                </a:lnTo>
                <a:lnTo>
                  <a:pt x="1357" y="1424"/>
                </a:lnTo>
                <a:lnTo>
                  <a:pt x="1343" y="1385"/>
                </a:lnTo>
                <a:lnTo>
                  <a:pt x="1315" y="1306"/>
                </a:lnTo>
                <a:lnTo>
                  <a:pt x="1283" y="1228"/>
                </a:lnTo>
                <a:lnTo>
                  <a:pt x="1248" y="1151"/>
                </a:lnTo>
                <a:lnTo>
                  <a:pt x="1212" y="1076"/>
                </a:lnTo>
                <a:lnTo>
                  <a:pt x="1173" y="1003"/>
                </a:lnTo>
                <a:lnTo>
                  <a:pt x="1132" y="930"/>
                </a:lnTo>
                <a:lnTo>
                  <a:pt x="1089" y="859"/>
                </a:lnTo>
                <a:lnTo>
                  <a:pt x="1044" y="790"/>
                </a:lnTo>
                <a:lnTo>
                  <a:pt x="996" y="722"/>
                </a:lnTo>
                <a:lnTo>
                  <a:pt x="947" y="655"/>
                </a:lnTo>
                <a:lnTo>
                  <a:pt x="896" y="591"/>
                </a:lnTo>
                <a:lnTo>
                  <a:pt x="842" y="528"/>
                </a:lnTo>
                <a:lnTo>
                  <a:pt x="786" y="467"/>
                </a:lnTo>
                <a:lnTo>
                  <a:pt x="729" y="407"/>
                </a:lnTo>
                <a:lnTo>
                  <a:pt x="670" y="349"/>
                </a:lnTo>
                <a:lnTo>
                  <a:pt x="609" y="293"/>
                </a:lnTo>
                <a:lnTo>
                  <a:pt x="547" y="240"/>
                </a:lnTo>
                <a:lnTo>
                  <a:pt x="483" y="187"/>
                </a:lnTo>
                <a:lnTo>
                  <a:pt x="416" y="138"/>
                </a:lnTo>
                <a:lnTo>
                  <a:pt x="349" y="90"/>
                </a:lnTo>
                <a:lnTo>
                  <a:pt x="280" y="44"/>
                </a:lnTo>
                <a:lnTo>
                  <a:pt x="209" y="0"/>
                </a:lnTo>
                <a:lnTo>
                  <a:pt x="0" y="355"/>
                </a:lnTo>
                <a:lnTo>
                  <a:pt x="0" y="355"/>
                </a:lnTo>
                <a:lnTo>
                  <a:pt x="59" y="391"/>
                </a:lnTo>
                <a:lnTo>
                  <a:pt x="117" y="430"/>
                </a:lnTo>
                <a:lnTo>
                  <a:pt x="175" y="470"/>
                </a:lnTo>
                <a:lnTo>
                  <a:pt x="230" y="512"/>
                </a:lnTo>
                <a:lnTo>
                  <a:pt x="284" y="557"/>
                </a:lnTo>
                <a:lnTo>
                  <a:pt x="337" y="602"/>
                </a:lnTo>
                <a:lnTo>
                  <a:pt x="388" y="649"/>
                </a:lnTo>
                <a:lnTo>
                  <a:pt x="438" y="698"/>
                </a:lnTo>
                <a:lnTo>
                  <a:pt x="486" y="749"/>
                </a:lnTo>
                <a:lnTo>
                  <a:pt x="533" y="800"/>
                </a:lnTo>
                <a:lnTo>
                  <a:pt x="579" y="854"/>
                </a:lnTo>
                <a:lnTo>
                  <a:pt x="622" y="907"/>
                </a:lnTo>
                <a:lnTo>
                  <a:pt x="663" y="964"/>
                </a:lnTo>
                <a:lnTo>
                  <a:pt x="703" y="1021"/>
                </a:lnTo>
                <a:lnTo>
                  <a:pt x="742" y="1080"/>
                </a:lnTo>
                <a:lnTo>
                  <a:pt x="778" y="1140"/>
                </a:lnTo>
                <a:lnTo>
                  <a:pt x="812" y="1201"/>
                </a:lnTo>
                <a:lnTo>
                  <a:pt x="844" y="1263"/>
                </a:lnTo>
                <a:lnTo>
                  <a:pt x="875" y="1326"/>
                </a:lnTo>
                <a:lnTo>
                  <a:pt x="904" y="1391"/>
                </a:lnTo>
                <a:lnTo>
                  <a:pt x="931" y="1456"/>
                </a:lnTo>
                <a:lnTo>
                  <a:pt x="955" y="1524"/>
                </a:lnTo>
                <a:lnTo>
                  <a:pt x="978" y="1591"/>
                </a:lnTo>
                <a:lnTo>
                  <a:pt x="998" y="1659"/>
                </a:lnTo>
                <a:lnTo>
                  <a:pt x="1017" y="1729"/>
                </a:lnTo>
                <a:lnTo>
                  <a:pt x="1033" y="1800"/>
                </a:lnTo>
                <a:lnTo>
                  <a:pt x="1046" y="1871"/>
                </a:lnTo>
                <a:lnTo>
                  <a:pt x="1058" y="1942"/>
                </a:lnTo>
                <a:lnTo>
                  <a:pt x="1067" y="2016"/>
                </a:lnTo>
                <a:lnTo>
                  <a:pt x="1074" y="2089"/>
                </a:lnTo>
                <a:lnTo>
                  <a:pt x="1078" y="2163"/>
                </a:lnTo>
                <a:lnTo>
                  <a:pt x="1079" y="2238"/>
                </a:lnTo>
                <a:lnTo>
                  <a:pt x="1079" y="2238"/>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3" name="Freeform 46"/>
          <p:cNvSpPr>
            <a:spLocks/>
          </p:cNvSpPr>
          <p:nvPr/>
        </p:nvSpPr>
        <p:spPr bwMode="auto">
          <a:xfrm>
            <a:off x="8007890" y="3098605"/>
            <a:ext cx="359164" cy="97417"/>
          </a:xfrm>
          <a:custGeom>
            <a:avLst/>
            <a:gdLst>
              <a:gd name="T0" fmla="*/ 1284 w 2557"/>
              <a:gd name="T1" fmla="*/ 412 h 695"/>
              <a:gd name="T2" fmla="*/ 1429 w 2557"/>
              <a:gd name="T3" fmla="*/ 417 h 695"/>
              <a:gd name="T4" fmla="*/ 1571 w 2557"/>
              <a:gd name="T5" fmla="*/ 430 h 695"/>
              <a:gd name="T6" fmla="*/ 1710 w 2557"/>
              <a:gd name="T7" fmla="*/ 453 h 695"/>
              <a:gd name="T8" fmla="*/ 1847 w 2557"/>
              <a:gd name="T9" fmla="*/ 485 h 695"/>
              <a:gd name="T10" fmla="*/ 1981 w 2557"/>
              <a:gd name="T11" fmla="*/ 524 h 695"/>
              <a:gd name="T12" fmla="*/ 2111 w 2557"/>
              <a:gd name="T13" fmla="*/ 572 h 695"/>
              <a:gd name="T14" fmla="*/ 2236 w 2557"/>
              <a:gd name="T15" fmla="*/ 628 h 695"/>
              <a:gd name="T16" fmla="*/ 2359 w 2557"/>
              <a:gd name="T17" fmla="*/ 691 h 695"/>
              <a:gd name="T18" fmla="*/ 2557 w 2557"/>
              <a:gd name="T19" fmla="*/ 330 h 695"/>
              <a:gd name="T20" fmla="*/ 2412 w 2557"/>
              <a:gd name="T21" fmla="*/ 256 h 695"/>
              <a:gd name="T22" fmla="*/ 2264 w 2557"/>
              <a:gd name="T23" fmla="*/ 190 h 695"/>
              <a:gd name="T24" fmla="*/ 2110 w 2557"/>
              <a:gd name="T25" fmla="*/ 134 h 695"/>
              <a:gd name="T26" fmla="*/ 1952 w 2557"/>
              <a:gd name="T27" fmla="*/ 87 h 695"/>
              <a:gd name="T28" fmla="*/ 1790 w 2557"/>
              <a:gd name="T29" fmla="*/ 49 h 695"/>
              <a:gd name="T30" fmla="*/ 1624 w 2557"/>
              <a:gd name="T31" fmla="*/ 22 h 695"/>
              <a:gd name="T32" fmla="*/ 1498 w 2557"/>
              <a:gd name="T33" fmla="*/ 9 h 695"/>
              <a:gd name="T34" fmla="*/ 1413 w 2557"/>
              <a:gd name="T35" fmla="*/ 3 h 695"/>
              <a:gd name="T36" fmla="*/ 1326 w 2557"/>
              <a:gd name="T37" fmla="*/ 0 h 695"/>
              <a:gd name="T38" fmla="*/ 1284 w 2557"/>
              <a:gd name="T39" fmla="*/ 0 h 695"/>
              <a:gd name="T40" fmla="*/ 1196 w 2557"/>
              <a:gd name="T41" fmla="*/ 1 h 695"/>
              <a:gd name="T42" fmla="*/ 1110 w 2557"/>
              <a:gd name="T43" fmla="*/ 6 h 695"/>
              <a:gd name="T44" fmla="*/ 1025 w 2557"/>
              <a:gd name="T45" fmla="*/ 13 h 695"/>
              <a:gd name="T46" fmla="*/ 939 w 2557"/>
              <a:gd name="T47" fmla="*/ 23 h 695"/>
              <a:gd name="T48" fmla="*/ 856 w 2557"/>
              <a:gd name="T49" fmla="*/ 35 h 695"/>
              <a:gd name="T50" fmla="*/ 690 w 2557"/>
              <a:gd name="T51" fmla="*/ 67 h 695"/>
              <a:gd name="T52" fmla="*/ 529 w 2557"/>
              <a:gd name="T53" fmla="*/ 111 h 695"/>
              <a:gd name="T54" fmla="*/ 372 w 2557"/>
              <a:gd name="T55" fmla="*/ 163 h 695"/>
              <a:gd name="T56" fmla="*/ 219 w 2557"/>
              <a:gd name="T57" fmla="*/ 225 h 695"/>
              <a:gd name="T58" fmla="*/ 72 w 2557"/>
              <a:gd name="T59" fmla="*/ 296 h 695"/>
              <a:gd name="T60" fmla="*/ 199 w 2557"/>
              <a:gd name="T61" fmla="*/ 695 h 695"/>
              <a:gd name="T62" fmla="*/ 261 w 2557"/>
              <a:gd name="T63" fmla="*/ 662 h 695"/>
              <a:gd name="T64" fmla="*/ 385 w 2557"/>
              <a:gd name="T65" fmla="*/ 602 h 695"/>
              <a:gd name="T66" fmla="*/ 513 w 2557"/>
              <a:gd name="T67" fmla="*/ 549 h 695"/>
              <a:gd name="T68" fmla="*/ 647 w 2557"/>
              <a:gd name="T69" fmla="*/ 505 h 695"/>
              <a:gd name="T70" fmla="*/ 783 w 2557"/>
              <a:gd name="T71" fmla="*/ 469 h 695"/>
              <a:gd name="T72" fmla="*/ 922 w 2557"/>
              <a:gd name="T73" fmla="*/ 442 h 695"/>
              <a:gd name="T74" fmla="*/ 1064 w 2557"/>
              <a:gd name="T75" fmla="*/ 422 h 695"/>
              <a:gd name="T76" fmla="*/ 1209 w 2557"/>
              <a:gd name="T77" fmla="*/ 413 h 695"/>
              <a:gd name="T78" fmla="*/ 1284 w 2557"/>
              <a:gd name="T79" fmla="*/ 412 h 6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2557" h="695">
                <a:moveTo>
                  <a:pt x="1284" y="412"/>
                </a:moveTo>
                <a:lnTo>
                  <a:pt x="1284" y="412"/>
                </a:lnTo>
                <a:lnTo>
                  <a:pt x="1355" y="413"/>
                </a:lnTo>
                <a:lnTo>
                  <a:pt x="1429" y="417"/>
                </a:lnTo>
                <a:lnTo>
                  <a:pt x="1500" y="422"/>
                </a:lnTo>
                <a:lnTo>
                  <a:pt x="1571" y="430"/>
                </a:lnTo>
                <a:lnTo>
                  <a:pt x="1641" y="441"/>
                </a:lnTo>
                <a:lnTo>
                  <a:pt x="1710" y="453"/>
                </a:lnTo>
                <a:lnTo>
                  <a:pt x="1780" y="468"/>
                </a:lnTo>
                <a:lnTo>
                  <a:pt x="1847" y="485"/>
                </a:lnTo>
                <a:lnTo>
                  <a:pt x="1915" y="503"/>
                </a:lnTo>
                <a:lnTo>
                  <a:pt x="1981" y="524"/>
                </a:lnTo>
                <a:lnTo>
                  <a:pt x="2046" y="547"/>
                </a:lnTo>
                <a:lnTo>
                  <a:pt x="2111" y="572"/>
                </a:lnTo>
                <a:lnTo>
                  <a:pt x="2174" y="599"/>
                </a:lnTo>
                <a:lnTo>
                  <a:pt x="2236" y="628"/>
                </a:lnTo>
                <a:lnTo>
                  <a:pt x="2298" y="657"/>
                </a:lnTo>
                <a:lnTo>
                  <a:pt x="2359" y="691"/>
                </a:lnTo>
                <a:lnTo>
                  <a:pt x="2557" y="330"/>
                </a:lnTo>
                <a:lnTo>
                  <a:pt x="2557" y="330"/>
                </a:lnTo>
                <a:lnTo>
                  <a:pt x="2485" y="291"/>
                </a:lnTo>
                <a:lnTo>
                  <a:pt x="2412" y="256"/>
                </a:lnTo>
                <a:lnTo>
                  <a:pt x="2339" y="221"/>
                </a:lnTo>
                <a:lnTo>
                  <a:pt x="2264" y="190"/>
                </a:lnTo>
                <a:lnTo>
                  <a:pt x="2187" y="160"/>
                </a:lnTo>
                <a:lnTo>
                  <a:pt x="2110" y="134"/>
                </a:lnTo>
                <a:lnTo>
                  <a:pt x="2031" y="108"/>
                </a:lnTo>
                <a:lnTo>
                  <a:pt x="1952" y="87"/>
                </a:lnTo>
                <a:lnTo>
                  <a:pt x="1871" y="66"/>
                </a:lnTo>
                <a:lnTo>
                  <a:pt x="1790" y="49"/>
                </a:lnTo>
                <a:lnTo>
                  <a:pt x="1707" y="34"/>
                </a:lnTo>
                <a:lnTo>
                  <a:pt x="1624" y="22"/>
                </a:lnTo>
                <a:lnTo>
                  <a:pt x="1540" y="13"/>
                </a:lnTo>
                <a:lnTo>
                  <a:pt x="1498" y="9"/>
                </a:lnTo>
                <a:lnTo>
                  <a:pt x="1455" y="6"/>
                </a:lnTo>
                <a:lnTo>
                  <a:pt x="1413" y="3"/>
                </a:lnTo>
                <a:lnTo>
                  <a:pt x="1369" y="1"/>
                </a:lnTo>
                <a:lnTo>
                  <a:pt x="1326" y="0"/>
                </a:lnTo>
                <a:lnTo>
                  <a:pt x="1284" y="0"/>
                </a:lnTo>
                <a:lnTo>
                  <a:pt x="1284" y="0"/>
                </a:lnTo>
                <a:lnTo>
                  <a:pt x="1239" y="0"/>
                </a:lnTo>
                <a:lnTo>
                  <a:pt x="1196" y="1"/>
                </a:lnTo>
                <a:lnTo>
                  <a:pt x="1152" y="3"/>
                </a:lnTo>
                <a:lnTo>
                  <a:pt x="1110" y="6"/>
                </a:lnTo>
                <a:lnTo>
                  <a:pt x="1067" y="9"/>
                </a:lnTo>
                <a:lnTo>
                  <a:pt x="1025" y="13"/>
                </a:lnTo>
                <a:lnTo>
                  <a:pt x="981" y="17"/>
                </a:lnTo>
                <a:lnTo>
                  <a:pt x="939" y="23"/>
                </a:lnTo>
                <a:lnTo>
                  <a:pt x="897" y="29"/>
                </a:lnTo>
                <a:lnTo>
                  <a:pt x="856" y="35"/>
                </a:lnTo>
                <a:lnTo>
                  <a:pt x="772" y="50"/>
                </a:lnTo>
                <a:lnTo>
                  <a:pt x="690" y="67"/>
                </a:lnTo>
                <a:lnTo>
                  <a:pt x="609" y="88"/>
                </a:lnTo>
                <a:lnTo>
                  <a:pt x="529" y="111"/>
                </a:lnTo>
                <a:lnTo>
                  <a:pt x="449" y="136"/>
                </a:lnTo>
                <a:lnTo>
                  <a:pt x="372" y="163"/>
                </a:lnTo>
                <a:lnTo>
                  <a:pt x="295" y="193"/>
                </a:lnTo>
                <a:lnTo>
                  <a:pt x="219" y="225"/>
                </a:lnTo>
                <a:lnTo>
                  <a:pt x="145" y="259"/>
                </a:lnTo>
                <a:lnTo>
                  <a:pt x="72" y="296"/>
                </a:lnTo>
                <a:lnTo>
                  <a:pt x="0" y="336"/>
                </a:lnTo>
                <a:lnTo>
                  <a:pt x="199" y="695"/>
                </a:lnTo>
                <a:lnTo>
                  <a:pt x="199" y="695"/>
                </a:lnTo>
                <a:lnTo>
                  <a:pt x="261" y="662"/>
                </a:lnTo>
                <a:lnTo>
                  <a:pt x="323" y="631"/>
                </a:lnTo>
                <a:lnTo>
                  <a:pt x="385" y="602"/>
                </a:lnTo>
                <a:lnTo>
                  <a:pt x="449" y="575"/>
                </a:lnTo>
                <a:lnTo>
                  <a:pt x="513" y="549"/>
                </a:lnTo>
                <a:lnTo>
                  <a:pt x="579" y="526"/>
                </a:lnTo>
                <a:lnTo>
                  <a:pt x="647" y="505"/>
                </a:lnTo>
                <a:lnTo>
                  <a:pt x="714" y="486"/>
                </a:lnTo>
                <a:lnTo>
                  <a:pt x="783" y="469"/>
                </a:lnTo>
                <a:lnTo>
                  <a:pt x="852" y="454"/>
                </a:lnTo>
                <a:lnTo>
                  <a:pt x="922" y="442"/>
                </a:lnTo>
                <a:lnTo>
                  <a:pt x="993" y="430"/>
                </a:lnTo>
                <a:lnTo>
                  <a:pt x="1064" y="422"/>
                </a:lnTo>
                <a:lnTo>
                  <a:pt x="1136" y="417"/>
                </a:lnTo>
                <a:lnTo>
                  <a:pt x="1209" y="413"/>
                </a:lnTo>
                <a:lnTo>
                  <a:pt x="1284" y="412"/>
                </a:lnTo>
                <a:lnTo>
                  <a:pt x="1284" y="412"/>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4" name="Freeform 47"/>
          <p:cNvSpPr>
            <a:spLocks/>
          </p:cNvSpPr>
          <p:nvPr/>
        </p:nvSpPr>
        <p:spPr bwMode="auto">
          <a:xfrm>
            <a:off x="7908504" y="3473512"/>
            <a:ext cx="158426" cy="235178"/>
          </a:xfrm>
          <a:custGeom>
            <a:avLst/>
            <a:gdLst>
              <a:gd name="T0" fmla="*/ 0 w 1127"/>
              <a:gd name="T1" fmla="*/ 5 h 1675"/>
              <a:gd name="T2" fmla="*/ 2 w 1127"/>
              <a:gd name="T3" fmla="*/ 71 h 1675"/>
              <a:gd name="T4" fmla="*/ 14 w 1127"/>
              <a:gd name="T5" fmla="*/ 202 h 1675"/>
              <a:gd name="T6" fmla="*/ 33 w 1127"/>
              <a:gd name="T7" fmla="*/ 331 h 1675"/>
              <a:gd name="T8" fmla="*/ 62 w 1127"/>
              <a:gd name="T9" fmla="*/ 457 h 1675"/>
              <a:gd name="T10" fmla="*/ 97 w 1127"/>
              <a:gd name="T11" fmla="*/ 579 h 1675"/>
              <a:gd name="T12" fmla="*/ 140 w 1127"/>
              <a:gd name="T13" fmla="*/ 699 h 1675"/>
              <a:gd name="T14" fmla="*/ 190 w 1127"/>
              <a:gd name="T15" fmla="*/ 814 h 1675"/>
              <a:gd name="T16" fmla="*/ 249 w 1127"/>
              <a:gd name="T17" fmla="*/ 926 h 1675"/>
              <a:gd name="T18" fmla="*/ 313 w 1127"/>
              <a:gd name="T19" fmla="*/ 1033 h 1675"/>
              <a:gd name="T20" fmla="*/ 383 w 1127"/>
              <a:gd name="T21" fmla="*/ 1136 h 1675"/>
              <a:gd name="T22" fmla="*/ 460 w 1127"/>
              <a:gd name="T23" fmla="*/ 1233 h 1675"/>
              <a:gd name="T24" fmla="*/ 543 w 1127"/>
              <a:gd name="T25" fmla="*/ 1327 h 1675"/>
              <a:gd name="T26" fmla="*/ 631 w 1127"/>
              <a:gd name="T27" fmla="*/ 1415 h 1675"/>
              <a:gd name="T28" fmla="*/ 725 w 1127"/>
              <a:gd name="T29" fmla="*/ 1496 h 1675"/>
              <a:gd name="T30" fmla="*/ 823 w 1127"/>
              <a:gd name="T31" fmla="*/ 1572 h 1675"/>
              <a:gd name="T32" fmla="*/ 927 w 1127"/>
              <a:gd name="T33" fmla="*/ 1642 h 1675"/>
              <a:gd name="T34" fmla="*/ 1127 w 1127"/>
              <a:gd name="T35" fmla="*/ 1425 h 1675"/>
              <a:gd name="T36" fmla="*/ 1082 w 1127"/>
              <a:gd name="T37" fmla="*/ 1398 h 1675"/>
              <a:gd name="T38" fmla="*/ 994 w 1127"/>
              <a:gd name="T39" fmla="*/ 1338 h 1675"/>
              <a:gd name="T40" fmla="*/ 909 w 1127"/>
              <a:gd name="T41" fmla="*/ 1273 h 1675"/>
              <a:gd name="T42" fmla="*/ 830 w 1127"/>
              <a:gd name="T43" fmla="*/ 1203 h 1675"/>
              <a:gd name="T44" fmla="*/ 754 w 1127"/>
              <a:gd name="T45" fmla="*/ 1128 h 1675"/>
              <a:gd name="T46" fmla="*/ 683 w 1127"/>
              <a:gd name="T47" fmla="*/ 1049 h 1675"/>
              <a:gd name="T48" fmla="*/ 617 w 1127"/>
              <a:gd name="T49" fmla="*/ 965 h 1675"/>
              <a:gd name="T50" fmla="*/ 557 w 1127"/>
              <a:gd name="T51" fmla="*/ 878 h 1675"/>
              <a:gd name="T52" fmla="*/ 502 w 1127"/>
              <a:gd name="T53" fmla="*/ 786 h 1675"/>
              <a:gd name="T54" fmla="*/ 453 w 1127"/>
              <a:gd name="T55" fmla="*/ 691 h 1675"/>
              <a:gd name="T56" fmla="*/ 410 w 1127"/>
              <a:gd name="T57" fmla="*/ 593 h 1675"/>
              <a:gd name="T58" fmla="*/ 373 w 1127"/>
              <a:gd name="T59" fmla="*/ 491 h 1675"/>
              <a:gd name="T60" fmla="*/ 342 w 1127"/>
              <a:gd name="T61" fmla="*/ 386 h 1675"/>
              <a:gd name="T62" fmla="*/ 318 w 1127"/>
              <a:gd name="T63" fmla="*/ 279 h 1675"/>
              <a:gd name="T64" fmla="*/ 301 w 1127"/>
              <a:gd name="T65" fmla="*/ 169 h 1675"/>
              <a:gd name="T66" fmla="*/ 291 w 1127"/>
              <a:gd name="T67" fmla="*/ 58 h 1675"/>
              <a:gd name="T68" fmla="*/ 289 w 1127"/>
              <a:gd name="T69" fmla="*/ 0 h 16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1127" h="1675">
                <a:moveTo>
                  <a:pt x="289" y="0"/>
                </a:moveTo>
                <a:lnTo>
                  <a:pt x="0" y="5"/>
                </a:lnTo>
                <a:lnTo>
                  <a:pt x="0" y="5"/>
                </a:lnTo>
                <a:lnTo>
                  <a:pt x="2" y="71"/>
                </a:lnTo>
                <a:lnTo>
                  <a:pt x="7" y="137"/>
                </a:lnTo>
                <a:lnTo>
                  <a:pt x="14" y="202"/>
                </a:lnTo>
                <a:lnTo>
                  <a:pt x="23" y="268"/>
                </a:lnTo>
                <a:lnTo>
                  <a:pt x="33" y="331"/>
                </a:lnTo>
                <a:lnTo>
                  <a:pt x="47" y="394"/>
                </a:lnTo>
                <a:lnTo>
                  <a:pt x="62" y="457"/>
                </a:lnTo>
                <a:lnTo>
                  <a:pt x="79" y="519"/>
                </a:lnTo>
                <a:lnTo>
                  <a:pt x="97" y="579"/>
                </a:lnTo>
                <a:lnTo>
                  <a:pt x="117" y="640"/>
                </a:lnTo>
                <a:lnTo>
                  <a:pt x="140" y="699"/>
                </a:lnTo>
                <a:lnTo>
                  <a:pt x="164" y="757"/>
                </a:lnTo>
                <a:lnTo>
                  <a:pt x="190" y="814"/>
                </a:lnTo>
                <a:lnTo>
                  <a:pt x="219" y="870"/>
                </a:lnTo>
                <a:lnTo>
                  <a:pt x="249" y="926"/>
                </a:lnTo>
                <a:lnTo>
                  <a:pt x="279" y="980"/>
                </a:lnTo>
                <a:lnTo>
                  <a:pt x="313" y="1033"/>
                </a:lnTo>
                <a:lnTo>
                  <a:pt x="347" y="1085"/>
                </a:lnTo>
                <a:lnTo>
                  <a:pt x="383" y="1136"/>
                </a:lnTo>
                <a:lnTo>
                  <a:pt x="421" y="1185"/>
                </a:lnTo>
                <a:lnTo>
                  <a:pt x="460" y="1233"/>
                </a:lnTo>
                <a:lnTo>
                  <a:pt x="501" y="1281"/>
                </a:lnTo>
                <a:lnTo>
                  <a:pt x="543" y="1327"/>
                </a:lnTo>
                <a:lnTo>
                  <a:pt x="586" y="1371"/>
                </a:lnTo>
                <a:lnTo>
                  <a:pt x="631" y="1415"/>
                </a:lnTo>
                <a:lnTo>
                  <a:pt x="677" y="1456"/>
                </a:lnTo>
                <a:lnTo>
                  <a:pt x="725" y="1496"/>
                </a:lnTo>
                <a:lnTo>
                  <a:pt x="772" y="1534"/>
                </a:lnTo>
                <a:lnTo>
                  <a:pt x="823" y="1572"/>
                </a:lnTo>
                <a:lnTo>
                  <a:pt x="874" y="1608"/>
                </a:lnTo>
                <a:lnTo>
                  <a:pt x="927" y="1642"/>
                </a:lnTo>
                <a:lnTo>
                  <a:pt x="979" y="1675"/>
                </a:lnTo>
                <a:lnTo>
                  <a:pt x="1127" y="1425"/>
                </a:lnTo>
                <a:lnTo>
                  <a:pt x="1127" y="1425"/>
                </a:lnTo>
                <a:lnTo>
                  <a:pt x="1082" y="1398"/>
                </a:lnTo>
                <a:lnTo>
                  <a:pt x="1037" y="1368"/>
                </a:lnTo>
                <a:lnTo>
                  <a:pt x="994" y="1338"/>
                </a:lnTo>
                <a:lnTo>
                  <a:pt x="951" y="1306"/>
                </a:lnTo>
                <a:lnTo>
                  <a:pt x="909" y="1273"/>
                </a:lnTo>
                <a:lnTo>
                  <a:pt x="868" y="1239"/>
                </a:lnTo>
                <a:lnTo>
                  <a:pt x="830" y="1203"/>
                </a:lnTo>
                <a:lnTo>
                  <a:pt x="791" y="1166"/>
                </a:lnTo>
                <a:lnTo>
                  <a:pt x="754" y="1128"/>
                </a:lnTo>
                <a:lnTo>
                  <a:pt x="718" y="1089"/>
                </a:lnTo>
                <a:lnTo>
                  <a:pt x="683" y="1049"/>
                </a:lnTo>
                <a:lnTo>
                  <a:pt x="649" y="1008"/>
                </a:lnTo>
                <a:lnTo>
                  <a:pt x="617" y="965"/>
                </a:lnTo>
                <a:lnTo>
                  <a:pt x="586" y="923"/>
                </a:lnTo>
                <a:lnTo>
                  <a:pt x="557" y="878"/>
                </a:lnTo>
                <a:lnTo>
                  <a:pt x="529" y="833"/>
                </a:lnTo>
                <a:lnTo>
                  <a:pt x="502" y="786"/>
                </a:lnTo>
                <a:lnTo>
                  <a:pt x="477" y="739"/>
                </a:lnTo>
                <a:lnTo>
                  <a:pt x="453" y="691"/>
                </a:lnTo>
                <a:lnTo>
                  <a:pt x="431" y="642"/>
                </a:lnTo>
                <a:lnTo>
                  <a:pt x="410" y="593"/>
                </a:lnTo>
                <a:lnTo>
                  <a:pt x="390" y="543"/>
                </a:lnTo>
                <a:lnTo>
                  <a:pt x="373" y="491"/>
                </a:lnTo>
                <a:lnTo>
                  <a:pt x="357" y="439"/>
                </a:lnTo>
                <a:lnTo>
                  <a:pt x="342" y="386"/>
                </a:lnTo>
                <a:lnTo>
                  <a:pt x="330" y="333"/>
                </a:lnTo>
                <a:lnTo>
                  <a:pt x="318" y="279"/>
                </a:lnTo>
                <a:lnTo>
                  <a:pt x="309" y="224"/>
                </a:lnTo>
                <a:lnTo>
                  <a:pt x="301" y="169"/>
                </a:lnTo>
                <a:lnTo>
                  <a:pt x="295" y="113"/>
                </a:lnTo>
                <a:lnTo>
                  <a:pt x="291" y="58"/>
                </a:lnTo>
                <a:lnTo>
                  <a:pt x="289" y="0"/>
                </a:lnTo>
                <a:lnTo>
                  <a:pt x="289"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5" name="Freeform 48"/>
          <p:cNvSpPr>
            <a:spLocks/>
          </p:cNvSpPr>
          <p:nvPr/>
        </p:nvSpPr>
        <p:spPr bwMode="auto">
          <a:xfrm>
            <a:off x="8054138" y="3677202"/>
            <a:ext cx="268635" cy="69865"/>
          </a:xfrm>
          <a:custGeom>
            <a:avLst/>
            <a:gdLst>
              <a:gd name="T0" fmla="*/ 954 w 1913"/>
              <a:gd name="T1" fmla="*/ 210 h 500"/>
              <a:gd name="T2" fmla="*/ 843 w 1913"/>
              <a:gd name="T3" fmla="*/ 206 h 500"/>
              <a:gd name="T4" fmla="*/ 736 w 1913"/>
              <a:gd name="T5" fmla="*/ 196 h 500"/>
              <a:gd name="T6" fmla="*/ 629 w 1913"/>
              <a:gd name="T7" fmla="*/ 179 h 500"/>
              <a:gd name="T8" fmla="*/ 527 w 1913"/>
              <a:gd name="T9" fmla="*/ 156 h 500"/>
              <a:gd name="T10" fmla="*/ 425 w 1913"/>
              <a:gd name="T11" fmla="*/ 126 h 500"/>
              <a:gd name="T12" fmla="*/ 327 w 1913"/>
              <a:gd name="T13" fmla="*/ 91 h 500"/>
              <a:gd name="T14" fmla="*/ 232 w 1913"/>
              <a:gd name="T15" fmla="*/ 50 h 500"/>
              <a:gd name="T16" fmla="*/ 140 w 1913"/>
              <a:gd name="T17" fmla="*/ 3 h 500"/>
              <a:gd name="T18" fmla="*/ 0 w 1913"/>
              <a:gd name="T19" fmla="*/ 257 h 500"/>
              <a:gd name="T20" fmla="*/ 108 w 1913"/>
              <a:gd name="T21" fmla="*/ 311 h 500"/>
              <a:gd name="T22" fmla="*/ 220 w 1913"/>
              <a:gd name="T23" fmla="*/ 360 h 500"/>
              <a:gd name="T24" fmla="*/ 335 w 1913"/>
              <a:gd name="T25" fmla="*/ 401 h 500"/>
              <a:gd name="T26" fmla="*/ 453 w 1913"/>
              <a:gd name="T27" fmla="*/ 437 h 500"/>
              <a:gd name="T28" fmla="*/ 575 w 1913"/>
              <a:gd name="T29" fmla="*/ 464 h 500"/>
              <a:gd name="T30" fmla="*/ 698 w 1913"/>
              <a:gd name="T31" fmla="*/ 484 h 500"/>
              <a:gd name="T32" fmla="*/ 825 w 1913"/>
              <a:gd name="T33" fmla="*/ 496 h 500"/>
              <a:gd name="T34" fmla="*/ 954 w 1913"/>
              <a:gd name="T35" fmla="*/ 500 h 500"/>
              <a:gd name="T36" fmla="*/ 1019 w 1913"/>
              <a:gd name="T37" fmla="*/ 499 h 500"/>
              <a:gd name="T38" fmla="*/ 1146 w 1913"/>
              <a:gd name="T39" fmla="*/ 491 h 500"/>
              <a:gd name="T40" fmla="*/ 1273 w 1913"/>
              <a:gd name="T41" fmla="*/ 475 h 500"/>
              <a:gd name="T42" fmla="*/ 1396 w 1913"/>
              <a:gd name="T43" fmla="*/ 451 h 500"/>
              <a:gd name="T44" fmla="*/ 1517 w 1913"/>
              <a:gd name="T45" fmla="*/ 419 h 500"/>
              <a:gd name="T46" fmla="*/ 1635 w 1913"/>
              <a:gd name="T47" fmla="*/ 380 h 500"/>
              <a:gd name="T48" fmla="*/ 1749 w 1913"/>
              <a:gd name="T49" fmla="*/ 334 h 500"/>
              <a:gd name="T50" fmla="*/ 1860 w 1913"/>
              <a:gd name="T51" fmla="*/ 282 h 500"/>
              <a:gd name="T52" fmla="*/ 1773 w 1913"/>
              <a:gd name="T53" fmla="*/ 0 h 500"/>
              <a:gd name="T54" fmla="*/ 1726 w 1913"/>
              <a:gd name="T55" fmla="*/ 24 h 500"/>
              <a:gd name="T56" fmla="*/ 1633 w 1913"/>
              <a:gd name="T57" fmla="*/ 68 h 500"/>
              <a:gd name="T58" fmla="*/ 1534 w 1913"/>
              <a:gd name="T59" fmla="*/ 108 h 500"/>
              <a:gd name="T60" fmla="*/ 1434 w 1913"/>
              <a:gd name="T61" fmla="*/ 141 h 500"/>
              <a:gd name="T62" fmla="*/ 1331 w 1913"/>
              <a:gd name="T63" fmla="*/ 168 h 500"/>
              <a:gd name="T64" fmla="*/ 1226 w 1913"/>
              <a:gd name="T65" fmla="*/ 188 h 500"/>
              <a:gd name="T66" fmla="*/ 1118 w 1913"/>
              <a:gd name="T67" fmla="*/ 202 h 500"/>
              <a:gd name="T68" fmla="*/ 1008 w 1913"/>
              <a:gd name="T69" fmla="*/ 210 h 500"/>
              <a:gd name="T70" fmla="*/ 954 w 1913"/>
              <a:gd name="T71" fmla="*/ 210 h 5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1913" h="500">
                <a:moveTo>
                  <a:pt x="954" y="210"/>
                </a:moveTo>
                <a:lnTo>
                  <a:pt x="954" y="210"/>
                </a:lnTo>
                <a:lnTo>
                  <a:pt x="898" y="210"/>
                </a:lnTo>
                <a:lnTo>
                  <a:pt x="843" y="206"/>
                </a:lnTo>
                <a:lnTo>
                  <a:pt x="789" y="202"/>
                </a:lnTo>
                <a:lnTo>
                  <a:pt x="736" y="196"/>
                </a:lnTo>
                <a:lnTo>
                  <a:pt x="682" y="189"/>
                </a:lnTo>
                <a:lnTo>
                  <a:pt x="629" y="179"/>
                </a:lnTo>
                <a:lnTo>
                  <a:pt x="578" y="169"/>
                </a:lnTo>
                <a:lnTo>
                  <a:pt x="527" y="156"/>
                </a:lnTo>
                <a:lnTo>
                  <a:pt x="475" y="142"/>
                </a:lnTo>
                <a:lnTo>
                  <a:pt x="425" y="126"/>
                </a:lnTo>
                <a:lnTo>
                  <a:pt x="376" y="109"/>
                </a:lnTo>
                <a:lnTo>
                  <a:pt x="327" y="91"/>
                </a:lnTo>
                <a:lnTo>
                  <a:pt x="279" y="70"/>
                </a:lnTo>
                <a:lnTo>
                  <a:pt x="232" y="50"/>
                </a:lnTo>
                <a:lnTo>
                  <a:pt x="186" y="27"/>
                </a:lnTo>
                <a:lnTo>
                  <a:pt x="140" y="3"/>
                </a:lnTo>
                <a:lnTo>
                  <a:pt x="0" y="257"/>
                </a:lnTo>
                <a:lnTo>
                  <a:pt x="0" y="257"/>
                </a:lnTo>
                <a:lnTo>
                  <a:pt x="53" y="285"/>
                </a:lnTo>
                <a:lnTo>
                  <a:pt x="108" y="311"/>
                </a:lnTo>
                <a:lnTo>
                  <a:pt x="164" y="336"/>
                </a:lnTo>
                <a:lnTo>
                  <a:pt x="220" y="360"/>
                </a:lnTo>
                <a:lnTo>
                  <a:pt x="277" y="382"/>
                </a:lnTo>
                <a:lnTo>
                  <a:pt x="335" y="401"/>
                </a:lnTo>
                <a:lnTo>
                  <a:pt x="393" y="420"/>
                </a:lnTo>
                <a:lnTo>
                  <a:pt x="453" y="437"/>
                </a:lnTo>
                <a:lnTo>
                  <a:pt x="513" y="451"/>
                </a:lnTo>
                <a:lnTo>
                  <a:pt x="575" y="464"/>
                </a:lnTo>
                <a:lnTo>
                  <a:pt x="636" y="475"/>
                </a:lnTo>
                <a:lnTo>
                  <a:pt x="698" y="484"/>
                </a:lnTo>
                <a:lnTo>
                  <a:pt x="761" y="491"/>
                </a:lnTo>
                <a:lnTo>
                  <a:pt x="825" y="496"/>
                </a:lnTo>
                <a:lnTo>
                  <a:pt x="889" y="499"/>
                </a:lnTo>
                <a:lnTo>
                  <a:pt x="954" y="500"/>
                </a:lnTo>
                <a:lnTo>
                  <a:pt x="954" y="500"/>
                </a:lnTo>
                <a:lnTo>
                  <a:pt x="1019" y="499"/>
                </a:lnTo>
                <a:lnTo>
                  <a:pt x="1083" y="496"/>
                </a:lnTo>
                <a:lnTo>
                  <a:pt x="1146" y="491"/>
                </a:lnTo>
                <a:lnTo>
                  <a:pt x="1210" y="484"/>
                </a:lnTo>
                <a:lnTo>
                  <a:pt x="1273" y="475"/>
                </a:lnTo>
                <a:lnTo>
                  <a:pt x="1335" y="463"/>
                </a:lnTo>
                <a:lnTo>
                  <a:pt x="1396" y="451"/>
                </a:lnTo>
                <a:lnTo>
                  <a:pt x="1457" y="436"/>
                </a:lnTo>
                <a:lnTo>
                  <a:pt x="1517" y="419"/>
                </a:lnTo>
                <a:lnTo>
                  <a:pt x="1577" y="400"/>
                </a:lnTo>
                <a:lnTo>
                  <a:pt x="1635" y="380"/>
                </a:lnTo>
                <a:lnTo>
                  <a:pt x="1692" y="358"/>
                </a:lnTo>
                <a:lnTo>
                  <a:pt x="1749" y="334"/>
                </a:lnTo>
                <a:lnTo>
                  <a:pt x="1805" y="308"/>
                </a:lnTo>
                <a:lnTo>
                  <a:pt x="1860" y="282"/>
                </a:lnTo>
                <a:lnTo>
                  <a:pt x="1913" y="252"/>
                </a:lnTo>
                <a:lnTo>
                  <a:pt x="1773" y="0"/>
                </a:lnTo>
                <a:lnTo>
                  <a:pt x="1773" y="0"/>
                </a:lnTo>
                <a:lnTo>
                  <a:pt x="1726" y="24"/>
                </a:lnTo>
                <a:lnTo>
                  <a:pt x="1679" y="47"/>
                </a:lnTo>
                <a:lnTo>
                  <a:pt x="1633" y="68"/>
                </a:lnTo>
                <a:lnTo>
                  <a:pt x="1584" y="89"/>
                </a:lnTo>
                <a:lnTo>
                  <a:pt x="1534" y="108"/>
                </a:lnTo>
                <a:lnTo>
                  <a:pt x="1484" y="125"/>
                </a:lnTo>
                <a:lnTo>
                  <a:pt x="1434" y="141"/>
                </a:lnTo>
                <a:lnTo>
                  <a:pt x="1383" y="155"/>
                </a:lnTo>
                <a:lnTo>
                  <a:pt x="1331" y="168"/>
                </a:lnTo>
                <a:lnTo>
                  <a:pt x="1279" y="179"/>
                </a:lnTo>
                <a:lnTo>
                  <a:pt x="1226" y="188"/>
                </a:lnTo>
                <a:lnTo>
                  <a:pt x="1173" y="196"/>
                </a:lnTo>
                <a:lnTo>
                  <a:pt x="1118" y="202"/>
                </a:lnTo>
                <a:lnTo>
                  <a:pt x="1063" y="206"/>
                </a:lnTo>
                <a:lnTo>
                  <a:pt x="1008" y="210"/>
                </a:lnTo>
                <a:lnTo>
                  <a:pt x="954" y="210"/>
                </a:lnTo>
                <a:lnTo>
                  <a:pt x="954" y="21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6" name="Freeform 49"/>
          <p:cNvSpPr>
            <a:spLocks/>
          </p:cNvSpPr>
          <p:nvPr/>
        </p:nvSpPr>
        <p:spPr bwMode="auto">
          <a:xfrm>
            <a:off x="8051186" y="3189133"/>
            <a:ext cx="272571" cy="70849"/>
          </a:xfrm>
          <a:custGeom>
            <a:avLst/>
            <a:gdLst>
              <a:gd name="T0" fmla="*/ 973 w 1937"/>
              <a:gd name="T1" fmla="*/ 290 h 508"/>
              <a:gd name="T2" fmla="*/ 1083 w 1937"/>
              <a:gd name="T3" fmla="*/ 294 h 508"/>
              <a:gd name="T4" fmla="*/ 1193 w 1937"/>
              <a:gd name="T5" fmla="*/ 305 h 508"/>
              <a:gd name="T6" fmla="*/ 1300 w 1937"/>
              <a:gd name="T7" fmla="*/ 322 h 508"/>
              <a:gd name="T8" fmla="*/ 1405 w 1937"/>
              <a:gd name="T9" fmla="*/ 346 h 508"/>
              <a:gd name="T10" fmla="*/ 1508 w 1937"/>
              <a:gd name="T11" fmla="*/ 377 h 508"/>
              <a:gd name="T12" fmla="*/ 1607 w 1937"/>
              <a:gd name="T13" fmla="*/ 414 h 508"/>
              <a:gd name="T14" fmla="*/ 1704 w 1937"/>
              <a:gd name="T15" fmla="*/ 456 h 508"/>
              <a:gd name="T16" fmla="*/ 1797 w 1937"/>
              <a:gd name="T17" fmla="*/ 505 h 508"/>
              <a:gd name="T18" fmla="*/ 1937 w 1937"/>
              <a:gd name="T19" fmla="*/ 250 h 508"/>
              <a:gd name="T20" fmla="*/ 1827 w 1937"/>
              <a:gd name="T21" fmla="*/ 194 h 508"/>
              <a:gd name="T22" fmla="*/ 1714 w 1937"/>
              <a:gd name="T23" fmla="*/ 144 h 508"/>
              <a:gd name="T24" fmla="*/ 1598 w 1937"/>
              <a:gd name="T25" fmla="*/ 102 h 508"/>
              <a:gd name="T26" fmla="*/ 1478 w 1937"/>
              <a:gd name="T27" fmla="*/ 67 h 508"/>
              <a:gd name="T28" fmla="*/ 1356 w 1937"/>
              <a:gd name="T29" fmla="*/ 38 h 508"/>
              <a:gd name="T30" fmla="*/ 1230 w 1937"/>
              <a:gd name="T31" fmla="*/ 17 h 508"/>
              <a:gd name="T32" fmla="*/ 1103 w 1937"/>
              <a:gd name="T33" fmla="*/ 5 h 508"/>
              <a:gd name="T34" fmla="*/ 973 w 1937"/>
              <a:gd name="T35" fmla="*/ 0 h 508"/>
              <a:gd name="T36" fmla="*/ 906 w 1937"/>
              <a:gd name="T37" fmla="*/ 1 h 508"/>
              <a:gd name="T38" fmla="*/ 776 w 1937"/>
              <a:gd name="T39" fmla="*/ 11 h 508"/>
              <a:gd name="T40" fmla="*/ 648 w 1937"/>
              <a:gd name="T41" fmla="*/ 27 h 508"/>
              <a:gd name="T42" fmla="*/ 523 w 1937"/>
              <a:gd name="T43" fmla="*/ 52 h 508"/>
              <a:gd name="T44" fmla="*/ 401 w 1937"/>
              <a:gd name="T45" fmla="*/ 85 h 508"/>
              <a:gd name="T46" fmla="*/ 282 w 1937"/>
              <a:gd name="T47" fmla="*/ 125 h 508"/>
              <a:gd name="T48" fmla="*/ 166 w 1937"/>
              <a:gd name="T49" fmla="*/ 172 h 508"/>
              <a:gd name="T50" fmla="*/ 55 w 1937"/>
              <a:gd name="T51" fmla="*/ 225 h 508"/>
              <a:gd name="T52" fmla="*/ 141 w 1937"/>
              <a:gd name="T53" fmla="*/ 508 h 508"/>
              <a:gd name="T54" fmla="*/ 187 w 1937"/>
              <a:gd name="T55" fmla="*/ 483 h 508"/>
              <a:gd name="T56" fmla="*/ 283 w 1937"/>
              <a:gd name="T57" fmla="*/ 436 h 508"/>
              <a:gd name="T58" fmla="*/ 381 w 1937"/>
              <a:gd name="T59" fmla="*/ 396 h 508"/>
              <a:gd name="T60" fmla="*/ 483 w 1937"/>
              <a:gd name="T61" fmla="*/ 362 h 508"/>
              <a:gd name="T62" fmla="*/ 588 w 1937"/>
              <a:gd name="T63" fmla="*/ 335 h 508"/>
              <a:gd name="T64" fmla="*/ 695 w 1937"/>
              <a:gd name="T65" fmla="*/ 313 h 508"/>
              <a:gd name="T66" fmla="*/ 804 w 1937"/>
              <a:gd name="T67" fmla="*/ 298 h 508"/>
              <a:gd name="T68" fmla="*/ 916 w 1937"/>
              <a:gd name="T69" fmla="*/ 291 h 508"/>
              <a:gd name="T70" fmla="*/ 973 w 1937"/>
              <a:gd name="T71" fmla="*/ 290 h 50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1937" h="508">
                <a:moveTo>
                  <a:pt x="973" y="290"/>
                </a:moveTo>
                <a:lnTo>
                  <a:pt x="973" y="290"/>
                </a:lnTo>
                <a:lnTo>
                  <a:pt x="1028" y="291"/>
                </a:lnTo>
                <a:lnTo>
                  <a:pt x="1083" y="294"/>
                </a:lnTo>
                <a:lnTo>
                  <a:pt x="1138" y="298"/>
                </a:lnTo>
                <a:lnTo>
                  <a:pt x="1193" y="305"/>
                </a:lnTo>
                <a:lnTo>
                  <a:pt x="1246" y="313"/>
                </a:lnTo>
                <a:lnTo>
                  <a:pt x="1300" y="322"/>
                </a:lnTo>
                <a:lnTo>
                  <a:pt x="1353" y="334"/>
                </a:lnTo>
                <a:lnTo>
                  <a:pt x="1405" y="346"/>
                </a:lnTo>
                <a:lnTo>
                  <a:pt x="1456" y="361"/>
                </a:lnTo>
                <a:lnTo>
                  <a:pt x="1508" y="377"/>
                </a:lnTo>
                <a:lnTo>
                  <a:pt x="1558" y="394"/>
                </a:lnTo>
                <a:lnTo>
                  <a:pt x="1607" y="414"/>
                </a:lnTo>
                <a:lnTo>
                  <a:pt x="1656" y="434"/>
                </a:lnTo>
                <a:lnTo>
                  <a:pt x="1704" y="456"/>
                </a:lnTo>
                <a:lnTo>
                  <a:pt x="1751" y="480"/>
                </a:lnTo>
                <a:lnTo>
                  <a:pt x="1797" y="505"/>
                </a:lnTo>
                <a:lnTo>
                  <a:pt x="1937" y="250"/>
                </a:lnTo>
                <a:lnTo>
                  <a:pt x="1937" y="250"/>
                </a:lnTo>
                <a:lnTo>
                  <a:pt x="1883" y="222"/>
                </a:lnTo>
                <a:lnTo>
                  <a:pt x="1827" y="194"/>
                </a:lnTo>
                <a:lnTo>
                  <a:pt x="1771" y="168"/>
                </a:lnTo>
                <a:lnTo>
                  <a:pt x="1714" y="144"/>
                </a:lnTo>
                <a:lnTo>
                  <a:pt x="1657" y="122"/>
                </a:lnTo>
                <a:lnTo>
                  <a:pt x="1598" y="102"/>
                </a:lnTo>
                <a:lnTo>
                  <a:pt x="1539" y="83"/>
                </a:lnTo>
                <a:lnTo>
                  <a:pt x="1478" y="67"/>
                </a:lnTo>
                <a:lnTo>
                  <a:pt x="1418" y="51"/>
                </a:lnTo>
                <a:lnTo>
                  <a:pt x="1356" y="38"/>
                </a:lnTo>
                <a:lnTo>
                  <a:pt x="1293" y="27"/>
                </a:lnTo>
                <a:lnTo>
                  <a:pt x="1230" y="17"/>
                </a:lnTo>
                <a:lnTo>
                  <a:pt x="1167" y="11"/>
                </a:lnTo>
                <a:lnTo>
                  <a:pt x="1103" y="5"/>
                </a:lnTo>
                <a:lnTo>
                  <a:pt x="1038" y="1"/>
                </a:lnTo>
                <a:lnTo>
                  <a:pt x="973" y="0"/>
                </a:lnTo>
                <a:lnTo>
                  <a:pt x="973" y="0"/>
                </a:lnTo>
                <a:lnTo>
                  <a:pt x="906" y="1"/>
                </a:lnTo>
                <a:lnTo>
                  <a:pt x="840" y="5"/>
                </a:lnTo>
                <a:lnTo>
                  <a:pt x="776" y="11"/>
                </a:lnTo>
                <a:lnTo>
                  <a:pt x="711" y="17"/>
                </a:lnTo>
                <a:lnTo>
                  <a:pt x="648" y="27"/>
                </a:lnTo>
                <a:lnTo>
                  <a:pt x="585" y="38"/>
                </a:lnTo>
                <a:lnTo>
                  <a:pt x="523" y="52"/>
                </a:lnTo>
                <a:lnTo>
                  <a:pt x="461" y="68"/>
                </a:lnTo>
                <a:lnTo>
                  <a:pt x="401" y="85"/>
                </a:lnTo>
                <a:lnTo>
                  <a:pt x="340" y="103"/>
                </a:lnTo>
                <a:lnTo>
                  <a:pt x="282" y="125"/>
                </a:lnTo>
                <a:lnTo>
                  <a:pt x="224" y="146"/>
                </a:lnTo>
                <a:lnTo>
                  <a:pt x="166" y="172"/>
                </a:lnTo>
                <a:lnTo>
                  <a:pt x="110" y="198"/>
                </a:lnTo>
                <a:lnTo>
                  <a:pt x="55" y="225"/>
                </a:lnTo>
                <a:lnTo>
                  <a:pt x="0" y="255"/>
                </a:lnTo>
                <a:lnTo>
                  <a:pt x="141" y="508"/>
                </a:lnTo>
                <a:lnTo>
                  <a:pt x="141" y="508"/>
                </a:lnTo>
                <a:lnTo>
                  <a:pt x="187" y="483"/>
                </a:lnTo>
                <a:lnTo>
                  <a:pt x="234" y="459"/>
                </a:lnTo>
                <a:lnTo>
                  <a:pt x="283" y="436"/>
                </a:lnTo>
                <a:lnTo>
                  <a:pt x="332" y="416"/>
                </a:lnTo>
                <a:lnTo>
                  <a:pt x="381" y="396"/>
                </a:lnTo>
                <a:lnTo>
                  <a:pt x="432" y="378"/>
                </a:lnTo>
                <a:lnTo>
                  <a:pt x="483" y="362"/>
                </a:lnTo>
                <a:lnTo>
                  <a:pt x="535" y="347"/>
                </a:lnTo>
                <a:lnTo>
                  <a:pt x="588" y="335"/>
                </a:lnTo>
                <a:lnTo>
                  <a:pt x="642" y="323"/>
                </a:lnTo>
                <a:lnTo>
                  <a:pt x="695" y="313"/>
                </a:lnTo>
                <a:lnTo>
                  <a:pt x="749" y="305"/>
                </a:lnTo>
                <a:lnTo>
                  <a:pt x="804" y="298"/>
                </a:lnTo>
                <a:lnTo>
                  <a:pt x="860" y="294"/>
                </a:lnTo>
                <a:lnTo>
                  <a:pt x="916" y="291"/>
                </a:lnTo>
                <a:lnTo>
                  <a:pt x="973" y="290"/>
                </a:lnTo>
                <a:lnTo>
                  <a:pt x="973" y="29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7" name="Freeform 50"/>
          <p:cNvSpPr>
            <a:spLocks/>
          </p:cNvSpPr>
          <p:nvPr/>
        </p:nvSpPr>
        <p:spPr bwMode="auto">
          <a:xfrm>
            <a:off x="7908504" y="3228494"/>
            <a:ext cx="156458" cy="238131"/>
          </a:xfrm>
          <a:custGeom>
            <a:avLst/>
            <a:gdLst>
              <a:gd name="T0" fmla="*/ 961 w 1110"/>
              <a:gd name="T1" fmla="*/ 0 h 1690"/>
              <a:gd name="T2" fmla="*/ 908 w 1110"/>
              <a:gd name="T3" fmla="*/ 33 h 1690"/>
              <a:gd name="T4" fmla="*/ 805 w 1110"/>
              <a:gd name="T5" fmla="*/ 104 h 1690"/>
              <a:gd name="T6" fmla="*/ 707 w 1110"/>
              <a:gd name="T7" fmla="*/ 181 h 1690"/>
              <a:gd name="T8" fmla="*/ 615 w 1110"/>
              <a:gd name="T9" fmla="*/ 264 h 1690"/>
              <a:gd name="T10" fmla="*/ 527 w 1110"/>
              <a:gd name="T11" fmla="*/ 352 h 1690"/>
              <a:gd name="T12" fmla="*/ 446 w 1110"/>
              <a:gd name="T13" fmla="*/ 447 h 1690"/>
              <a:gd name="T14" fmla="*/ 369 w 1110"/>
              <a:gd name="T15" fmla="*/ 546 h 1690"/>
              <a:gd name="T16" fmla="*/ 300 w 1110"/>
              <a:gd name="T17" fmla="*/ 650 h 1690"/>
              <a:gd name="T18" fmla="*/ 237 w 1110"/>
              <a:gd name="T19" fmla="*/ 759 h 1690"/>
              <a:gd name="T20" fmla="*/ 181 w 1110"/>
              <a:gd name="T21" fmla="*/ 871 h 1690"/>
              <a:gd name="T22" fmla="*/ 132 w 1110"/>
              <a:gd name="T23" fmla="*/ 987 h 1690"/>
              <a:gd name="T24" fmla="*/ 90 w 1110"/>
              <a:gd name="T25" fmla="*/ 1107 h 1690"/>
              <a:gd name="T26" fmla="*/ 56 w 1110"/>
              <a:gd name="T27" fmla="*/ 1231 h 1690"/>
              <a:gd name="T28" fmla="*/ 29 w 1110"/>
              <a:gd name="T29" fmla="*/ 1357 h 1690"/>
              <a:gd name="T30" fmla="*/ 11 w 1110"/>
              <a:gd name="T31" fmla="*/ 1487 h 1690"/>
              <a:gd name="T32" fmla="*/ 1 w 1110"/>
              <a:gd name="T33" fmla="*/ 1618 h 1690"/>
              <a:gd name="T34" fmla="*/ 290 w 1110"/>
              <a:gd name="T35" fmla="*/ 1690 h 1690"/>
              <a:gd name="T36" fmla="*/ 291 w 1110"/>
              <a:gd name="T37" fmla="*/ 1633 h 1690"/>
              <a:gd name="T38" fmla="*/ 299 w 1110"/>
              <a:gd name="T39" fmla="*/ 1520 h 1690"/>
              <a:gd name="T40" fmla="*/ 315 w 1110"/>
              <a:gd name="T41" fmla="*/ 1409 h 1690"/>
              <a:gd name="T42" fmla="*/ 336 w 1110"/>
              <a:gd name="T43" fmla="*/ 1301 h 1690"/>
              <a:gd name="T44" fmla="*/ 366 w 1110"/>
              <a:gd name="T45" fmla="*/ 1196 h 1690"/>
              <a:gd name="T46" fmla="*/ 401 w 1110"/>
              <a:gd name="T47" fmla="*/ 1093 h 1690"/>
              <a:gd name="T48" fmla="*/ 444 w 1110"/>
              <a:gd name="T49" fmla="*/ 994 h 1690"/>
              <a:gd name="T50" fmla="*/ 492 w 1110"/>
              <a:gd name="T51" fmla="*/ 897 h 1690"/>
              <a:gd name="T52" fmla="*/ 545 w 1110"/>
              <a:gd name="T53" fmla="*/ 804 h 1690"/>
              <a:gd name="T54" fmla="*/ 605 w 1110"/>
              <a:gd name="T55" fmla="*/ 715 h 1690"/>
              <a:gd name="T56" fmla="*/ 670 w 1110"/>
              <a:gd name="T57" fmla="*/ 631 h 1690"/>
              <a:gd name="T58" fmla="*/ 739 w 1110"/>
              <a:gd name="T59" fmla="*/ 551 h 1690"/>
              <a:gd name="T60" fmla="*/ 813 w 1110"/>
              <a:gd name="T61" fmla="*/ 475 h 1690"/>
              <a:gd name="T62" fmla="*/ 893 w 1110"/>
              <a:gd name="T63" fmla="*/ 404 h 1690"/>
              <a:gd name="T64" fmla="*/ 977 w 1110"/>
              <a:gd name="T65" fmla="*/ 338 h 1690"/>
              <a:gd name="T66" fmla="*/ 1064 w 1110"/>
              <a:gd name="T67" fmla="*/ 276 h 1690"/>
              <a:gd name="T68" fmla="*/ 1110 w 1110"/>
              <a:gd name="T69" fmla="*/ 249 h 16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1110" h="1690">
                <a:moveTo>
                  <a:pt x="1110" y="249"/>
                </a:moveTo>
                <a:lnTo>
                  <a:pt x="961" y="0"/>
                </a:lnTo>
                <a:lnTo>
                  <a:pt x="961" y="0"/>
                </a:lnTo>
                <a:lnTo>
                  <a:pt x="908" y="33"/>
                </a:lnTo>
                <a:lnTo>
                  <a:pt x="856" y="67"/>
                </a:lnTo>
                <a:lnTo>
                  <a:pt x="805" y="104"/>
                </a:lnTo>
                <a:lnTo>
                  <a:pt x="755" y="141"/>
                </a:lnTo>
                <a:lnTo>
                  <a:pt x="707" y="181"/>
                </a:lnTo>
                <a:lnTo>
                  <a:pt x="661" y="222"/>
                </a:lnTo>
                <a:lnTo>
                  <a:pt x="615" y="264"/>
                </a:lnTo>
                <a:lnTo>
                  <a:pt x="570" y="308"/>
                </a:lnTo>
                <a:lnTo>
                  <a:pt x="527" y="352"/>
                </a:lnTo>
                <a:lnTo>
                  <a:pt x="486" y="399"/>
                </a:lnTo>
                <a:lnTo>
                  <a:pt x="446" y="447"/>
                </a:lnTo>
                <a:lnTo>
                  <a:pt x="407" y="496"/>
                </a:lnTo>
                <a:lnTo>
                  <a:pt x="369" y="546"/>
                </a:lnTo>
                <a:lnTo>
                  <a:pt x="334" y="598"/>
                </a:lnTo>
                <a:lnTo>
                  <a:pt x="300" y="650"/>
                </a:lnTo>
                <a:lnTo>
                  <a:pt x="268" y="704"/>
                </a:lnTo>
                <a:lnTo>
                  <a:pt x="237" y="759"/>
                </a:lnTo>
                <a:lnTo>
                  <a:pt x="209" y="814"/>
                </a:lnTo>
                <a:lnTo>
                  <a:pt x="181" y="871"/>
                </a:lnTo>
                <a:lnTo>
                  <a:pt x="156" y="929"/>
                </a:lnTo>
                <a:lnTo>
                  <a:pt x="132" y="987"/>
                </a:lnTo>
                <a:lnTo>
                  <a:pt x="110" y="1046"/>
                </a:lnTo>
                <a:lnTo>
                  <a:pt x="90" y="1107"/>
                </a:lnTo>
                <a:lnTo>
                  <a:pt x="72" y="1168"/>
                </a:lnTo>
                <a:lnTo>
                  <a:pt x="56" y="1231"/>
                </a:lnTo>
                <a:lnTo>
                  <a:pt x="42" y="1294"/>
                </a:lnTo>
                <a:lnTo>
                  <a:pt x="29" y="1357"/>
                </a:lnTo>
                <a:lnTo>
                  <a:pt x="19" y="1422"/>
                </a:lnTo>
                <a:lnTo>
                  <a:pt x="11" y="1487"/>
                </a:lnTo>
                <a:lnTo>
                  <a:pt x="5" y="1552"/>
                </a:lnTo>
                <a:lnTo>
                  <a:pt x="1" y="1618"/>
                </a:lnTo>
                <a:lnTo>
                  <a:pt x="0" y="1686"/>
                </a:lnTo>
                <a:lnTo>
                  <a:pt x="290" y="1690"/>
                </a:lnTo>
                <a:lnTo>
                  <a:pt x="290" y="1690"/>
                </a:lnTo>
                <a:lnTo>
                  <a:pt x="291" y="1633"/>
                </a:lnTo>
                <a:lnTo>
                  <a:pt x="294" y="1576"/>
                </a:lnTo>
                <a:lnTo>
                  <a:pt x="299" y="1520"/>
                </a:lnTo>
                <a:lnTo>
                  <a:pt x="306" y="1464"/>
                </a:lnTo>
                <a:lnTo>
                  <a:pt x="315" y="1409"/>
                </a:lnTo>
                <a:lnTo>
                  <a:pt x="325" y="1355"/>
                </a:lnTo>
                <a:lnTo>
                  <a:pt x="336" y="1301"/>
                </a:lnTo>
                <a:lnTo>
                  <a:pt x="350" y="1248"/>
                </a:lnTo>
                <a:lnTo>
                  <a:pt x="366" y="1196"/>
                </a:lnTo>
                <a:lnTo>
                  <a:pt x="383" y="1143"/>
                </a:lnTo>
                <a:lnTo>
                  <a:pt x="401" y="1093"/>
                </a:lnTo>
                <a:lnTo>
                  <a:pt x="422" y="1043"/>
                </a:lnTo>
                <a:lnTo>
                  <a:pt x="444" y="994"/>
                </a:lnTo>
                <a:lnTo>
                  <a:pt x="466" y="945"/>
                </a:lnTo>
                <a:lnTo>
                  <a:pt x="492" y="897"/>
                </a:lnTo>
                <a:lnTo>
                  <a:pt x="518" y="850"/>
                </a:lnTo>
                <a:lnTo>
                  <a:pt x="545" y="804"/>
                </a:lnTo>
                <a:lnTo>
                  <a:pt x="575" y="760"/>
                </a:lnTo>
                <a:lnTo>
                  <a:pt x="605" y="715"/>
                </a:lnTo>
                <a:lnTo>
                  <a:pt x="637" y="673"/>
                </a:lnTo>
                <a:lnTo>
                  <a:pt x="670" y="631"/>
                </a:lnTo>
                <a:lnTo>
                  <a:pt x="704" y="590"/>
                </a:lnTo>
                <a:lnTo>
                  <a:pt x="739" y="551"/>
                </a:lnTo>
                <a:lnTo>
                  <a:pt x="776" y="512"/>
                </a:lnTo>
                <a:lnTo>
                  <a:pt x="813" y="475"/>
                </a:lnTo>
                <a:lnTo>
                  <a:pt x="853" y="438"/>
                </a:lnTo>
                <a:lnTo>
                  <a:pt x="893" y="404"/>
                </a:lnTo>
                <a:lnTo>
                  <a:pt x="934" y="370"/>
                </a:lnTo>
                <a:lnTo>
                  <a:pt x="977" y="338"/>
                </a:lnTo>
                <a:lnTo>
                  <a:pt x="1020" y="307"/>
                </a:lnTo>
                <a:lnTo>
                  <a:pt x="1064" y="276"/>
                </a:lnTo>
                <a:lnTo>
                  <a:pt x="1110" y="249"/>
                </a:lnTo>
                <a:lnTo>
                  <a:pt x="1110" y="249"/>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8" name="Freeform 51"/>
          <p:cNvSpPr>
            <a:spLocks/>
          </p:cNvSpPr>
          <p:nvPr/>
        </p:nvSpPr>
        <p:spPr bwMode="auto">
          <a:xfrm>
            <a:off x="8308996" y="3473512"/>
            <a:ext cx="158426" cy="235178"/>
          </a:xfrm>
          <a:custGeom>
            <a:avLst/>
            <a:gdLst>
              <a:gd name="T0" fmla="*/ 149 w 1122"/>
              <a:gd name="T1" fmla="*/ 1670 h 1670"/>
              <a:gd name="T2" fmla="*/ 201 w 1122"/>
              <a:gd name="T3" fmla="*/ 1638 h 1670"/>
              <a:gd name="T4" fmla="*/ 304 w 1122"/>
              <a:gd name="T5" fmla="*/ 1568 h 1670"/>
              <a:gd name="T6" fmla="*/ 402 w 1122"/>
              <a:gd name="T7" fmla="*/ 1492 h 1670"/>
              <a:gd name="T8" fmla="*/ 495 w 1122"/>
              <a:gd name="T9" fmla="*/ 1410 h 1670"/>
              <a:gd name="T10" fmla="*/ 582 w 1122"/>
              <a:gd name="T11" fmla="*/ 1322 h 1670"/>
              <a:gd name="T12" fmla="*/ 665 w 1122"/>
              <a:gd name="T13" fmla="*/ 1230 h 1670"/>
              <a:gd name="T14" fmla="*/ 741 w 1122"/>
              <a:gd name="T15" fmla="*/ 1132 h 1670"/>
              <a:gd name="T16" fmla="*/ 811 w 1122"/>
              <a:gd name="T17" fmla="*/ 1029 h 1670"/>
              <a:gd name="T18" fmla="*/ 875 w 1122"/>
              <a:gd name="T19" fmla="*/ 923 h 1670"/>
              <a:gd name="T20" fmla="*/ 932 w 1122"/>
              <a:gd name="T21" fmla="*/ 811 h 1670"/>
              <a:gd name="T22" fmla="*/ 982 w 1122"/>
              <a:gd name="T23" fmla="*/ 696 h 1670"/>
              <a:gd name="T24" fmla="*/ 1025 w 1122"/>
              <a:gd name="T25" fmla="*/ 577 h 1670"/>
              <a:gd name="T26" fmla="*/ 1061 w 1122"/>
              <a:gd name="T27" fmla="*/ 455 h 1670"/>
              <a:gd name="T28" fmla="*/ 1088 w 1122"/>
              <a:gd name="T29" fmla="*/ 330 h 1670"/>
              <a:gd name="T30" fmla="*/ 1107 w 1122"/>
              <a:gd name="T31" fmla="*/ 202 h 1670"/>
              <a:gd name="T32" fmla="*/ 1119 w 1122"/>
              <a:gd name="T33" fmla="*/ 71 h 1670"/>
              <a:gd name="T34" fmla="*/ 832 w 1122"/>
              <a:gd name="T35" fmla="*/ 0 h 1670"/>
              <a:gd name="T36" fmla="*/ 830 w 1122"/>
              <a:gd name="T37" fmla="*/ 58 h 1670"/>
              <a:gd name="T38" fmla="*/ 820 w 1122"/>
              <a:gd name="T39" fmla="*/ 168 h 1670"/>
              <a:gd name="T40" fmla="*/ 803 w 1122"/>
              <a:gd name="T41" fmla="*/ 278 h 1670"/>
              <a:gd name="T42" fmla="*/ 779 w 1122"/>
              <a:gd name="T43" fmla="*/ 385 h 1670"/>
              <a:gd name="T44" fmla="*/ 749 w 1122"/>
              <a:gd name="T45" fmla="*/ 489 h 1670"/>
              <a:gd name="T46" fmla="*/ 713 w 1122"/>
              <a:gd name="T47" fmla="*/ 591 h 1670"/>
              <a:gd name="T48" fmla="*/ 669 w 1122"/>
              <a:gd name="T49" fmla="*/ 689 h 1670"/>
              <a:gd name="T50" fmla="*/ 620 w 1122"/>
              <a:gd name="T51" fmla="*/ 783 h 1670"/>
              <a:gd name="T52" fmla="*/ 565 w 1122"/>
              <a:gd name="T53" fmla="*/ 875 h 1670"/>
              <a:gd name="T54" fmla="*/ 506 w 1122"/>
              <a:gd name="T55" fmla="*/ 963 h 1670"/>
              <a:gd name="T56" fmla="*/ 441 w 1122"/>
              <a:gd name="T57" fmla="*/ 1046 h 1670"/>
              <a:gd name="T58" fmla="*/ 370 w 1122"/>
              <a:gd name="T59" fmla="*/ 1125 h 1670"/>
              <a:gd name="T60" fmla="*/ 296 w 1122"/>
              <a:gd name="T61" fmla="*/ 1199 h 1670"/>
              <a:gd name="T62" fmla="*/ 216 w 1122"/>
              <a:gd name="T63" fmla="*/ 1270 h 1670"/>
              <a:gd name="T64" fmla="*/ 133 w 1122"/>
              <a:gd name="T65" fmla="*/ 1334 h 1670"/>
              <a:gd name="T66" fmla="*/ 45 w 1122"/>
              <a:gd name="T67" fmla="*/ 1394 h 1670"/>
              <a:gd name="T68" fmla="*/ 0 w 1122"/>
              <a:gd name="T69" fmla="*/ 1421 h 16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1122" h="1670">
                <a:moveTo>
                  <a:pt x="0" y="1421"/>
                </a:moveTo>
                <a:lnTo>
                  <a:pt x="149" y="1670"/>
                </a:lnTo>
                <a:lnTo>
                  <a:pt x="149" y="1670"/>
                </a:lnTo>
                <a:lnTo>
                  <a:pt x="201" y="1638"/>
                </a:lnTo>
                <a:lnTo>
                  <a:pt x="254" y="1604"/>
                </a:lnTo>
                <a:lnTo>
                  <a:pt x="304" y="1568"/>
                </a:lnTo>
                <a:lnTo>
                  <a:pt x="354" y="1531"/>
                </a:lnTo>
                <a:lnTo>
                  <a:pt x="402" y="1492"/>
                </a:lnTo>
                <a:lnTo>
                  <a:pt x="449" y="1451"/>
                </a:lnTo>
                <a:lnTo>
                  <a:pt x="495" y="1410"/>
                </a:lnTo>
                <a:lnTo>
                  <a:pt x="539" y="1367"/>
                </a:lnTo>
                <a:lnTo>
                  <a:pt x="582" y="1322"/>
                </a:lnTo>
                <a:lnTo>
                  <a:pt x="625" y="1277"/>
                </a:lnTo>
                <a:lnTo>
                  <a:pt x="665" y="1230"/>
                </a:lnTo>
                <a:lnTo>
                  <a:pt x="703" y="1182"/>
                </a:lnTo>
                <a:lnTo>
                  <a:pt x="741" y="1132"/>
                </a:lnTo>
                <a:lnTo>
                  <a:pt x="776" y="1081"/>
                </a:lnTo>
                <a:lnTo>
                  <a:pt x="811" y="1029"/>
                </a:lnTo>
                <a:lnTo>
                  <a:pt x="844" y="976"/>
                </a:lnTo>
                <a:lnTo>
                  <a:pt x="875" y="923"/>
                </a:lnTo>
                <a:lnTo>
                  <a:pt x="904" y="867"/>
                </a:lnTo>
                <a:lnTo>
                  <a:pt x="932" y="811"/>
                </a:lnTo>
                <a:lnTo>
                  <a:pt x="958" y="754"/>
                </a:lnTo>
                <a:lnTo>
                  <a:pt x="982" y="696"/>
                </a:lnTo>
                <a:lnTo>
                  <a:pt x="1004" y="637"/>
                </a:lnTo>
                <a:lnTo>
                  <a:pt x="1025" y="577"/>
                </a:lnTo>
                <a:lnTo>
                  <a:pt x="1044" y="516"/>
                </a:lnTo>
                <a:lnTo>
                  <a:pt x="1061" y="455"/>
                </a:lnTo>
                <a:lnTo>
                  <a:pt x="1075" y="393"/>
                </a:lnTo>
                <a:lnTo>
                  <a:pt x="1088" y="330"/>
                </a:lnTo>
                <a:lnTo>
                  <a:pt x="1098" y="266"/>
                </a:lnTo>
                <a:lnTo>
                  <a:pt x="1107" y="202"/>
                </a:lnTo>
                <a:lnTo>
                  <a:pt x="1114" y="137"/>
                </a:lnTo>
                <a:lnTo>
                  <a:pt x="1119" y="71"/>
                </a:lnTo>
                <a:lnTo>
                  <a:pt x="1122" y="5"/>
                </a:lnTo>
                <a:lnTo>
                  <a:pt x="832" y="0"/>
                </a:lnTo>
                <a:lnTo>
                  <a:pt x="832" y="0"/>
                </a:lnTo>
                <a:lnTo>
                  <a:pt x="830" y="58"/>
                </a:lnTo>
                <a:lnTo>
                  <a:pt x="826" y="113"/>
                </a:lnTo>
                <a:lnTo>
                  <a:pt x="820" y="168"/>
                </a:lnTo>
                <a:lnTo>
                  <a:pt x="812" y="223"/>
                </a:lnTo>
                <a:lnTo>
                  <a:pt x="803" y="278"/>
                </a:lnTo>
                <a:lnTo>
                  <a:pt x="792" y="331"/>
                </a:lnTo>
                <a:lnTo>
                  <a:pt x="779" y="385"/>
                </a:lnTo>
                <a:lnTo>
                  <a:pt x="765" y="438"/>
                </a:lnTo>
                <a:lnTo>
                  <a:pt x="749" y="489"/>
                </a:lnTo>
                <a:lnTo>
                  <a:pt x="731" y="540"/>
                </a:lnTo>
                <a:lnTo>
                  <a:pt x="713" y="591"/>
                </a:lnTo>
                <a:lnTo>
                  <a:pt x="691" y="640"/>
                </a:lnTo>
                <a:lnTo>
                  <a:pt x="669" y="689"/>
                </a:lnTo>
                <a:lnTo>
                  <a:pt x="645" y="737"/>
                </a:lnTo>
                <a:lnTo>
                  <a:pt x="620" y="783"/>
                </a:lnTo>
                <a:lnTo>
                  <a:pt x="594" y="829"/>
                </a:lnTo>
                <a:lnTo>
                  <a:pt x="565" y="875"/>
                </a:lnTo>
                <a:lnTo>
                  <a:pt x="537" y="919"/>
                </a:lnTo>
                <a:lnTo>
                  <a:pt x="506" y="963"/>
                </a:lnTo>
                <a:lnTo>
                  <a:pt x="474" y="1005"/>
                </a:lnTo>
                <a:lnTo>
                  <a:pt x="441" y="1046"/>
                </a:lnTo>
                <a:lnTo>
                  <a:pt x="407" y="1086"/>
                </a:lnTo>
                <a:lnTo>
                  <a:pt x="370" y="1125"/>
                </a:lnTo>
                <a:lnTo>
                  <a:pt x="334" y="1162"/>
                </a:lnTo>
                <a:lnTo>
                  <a:pt x="296" y="1199"/>
                </a:lnTo>
                <a:lnTo>
                  <a:pt x="257" y="1235"/>
                </a:lnTo>
                <a:lnTo>
                  <a:pt x="216" y="1270"/>
                </a:lnTo>
                <a:lnTo>
                  <a:pt x="175" y="1303"/>
                </a:lnTo>
                <a:lnTo>
                  <a:pt x="133" y="1334"/>
                </a:lnTo>
                <a:lnTo>
                  <a:pt x="89" y="1364"/>
                </a:lnTo>
                <a:lnTo>
                  <a:pt x="45" y="1394"/>
                </a:lnTo>
                <a:lnTo>
                  <a:pt x="0" y="1421"/>
                </a:lnTo>
                <a:lnTo>
                  <a:pt x="0" y="1421"/>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79" name="Freeform 52"/>
          <p:cNvSpPr>
            <a:spLocks/>
          </p:cNvSpPr>
          <p:nvPr/>
        </p:nvSpPr>
        <p:spPr bwMode="auto">
          <a:xfrm>
            <a:off x="8309980" y="3228494"/>
            <a:ext cx="157442" cy="238131"/>
          </a:xfrm>
          <a:custGeom>
            <a:avLst/>
            <a:gdLst>
              <a:gd name="T0" fmla="*/ 1116 w 1116"/>
              <a:gd name="T1" fmla="*/ 1691 h 1695"/>
              <a:gd name="T2" fmla="*/ 1115 w 1116"/>
              <a:gd name="T3" fmla="*/ 1623 h 1695"/>
              <a:gd name="T4" fmla="*/ 1105 w 1116"/>
              <a:gd name="T5" fmla="*/ 1491 h 1695"/>
              <a:gd name="T6" fmla="*/ 1087 w 1116"/>
              <a:gd name="T7" fmla="*/ 1361 h 1695"/>
              <a:gd name="T8" fmla="*/ 1060 w 1116"/>
              <a:gd name="T9" fmla="*/ 1234 h 1695"/>
              <a:gd name="T10" fmla="*/ 1025 w 1116"/>
              <a:gd name="T11" fmla="*/ 1110 h 1695"/>
              <a:gd name="T12" fmla="*/ 983 w 1116"/>
              <a:gd name="T13" fmla="*/ 990 h 1695"/>
              <a:gd name="T14" fmla="*/ 934 w 1116"/>
              <a:gd name="T15" fmla="*/ 873 h 1695"/>
              <a:gd name="T16" fmla="*/ 877 w 1116"/>
              <a:gd name="T17" fmla="*/ 760 h 1695"/>
              <a:gd name="T18" fmla="*/ 814 w 1116"/>
              <a:gd name="T19" fmla="*/ 651 h 1695"/>
              <a:gd name="T20" fmla="*/ 743 w 1116"/>
              <a:gd name="T21" fmla="*/ 547 h 1695"/>
              <a:gd name="T22" fmla="*/ 667 w 1116"/>
              <a:gd name="T23" fmla="*/ 448 h 1695"/>
              <a:gd name="T24" fmla="*/ 584 w 1116"/>
              <a:gd name="T25" fmla="*/ 354 h 1695"/>
              <a:gd name="T26" fmla="*/ 497 w 1116"/>
              <a:gd name="T27" fmla="*/ 265 h 1695"/>
              <a:gd name="T28" fmla="*/ 403 w 1116"/>
              <a:gd name="T29" fmla="*/ 182 h 1695"/>
              <a:gd name="T30" fmla="*/ 305 w 1116"/>
              <a:gd name="T31" fmla="*/ 104 h 1695"/>
              <a:gd name="T32" fmla="*/ 201 w 1116"/>
              <a:gd name="T33" fmla="*/ 33 h 1695"/>
              <a:gd name="T34" fmla="*/ 0 w 1116"/>
              <a:gd name="T35" fmla="*/ 250 h 1695"/>
              <a:gd name="T36" fmla="*/ 46 w 1116"/>
              <a:gd name="T37" fmla="*/ 277 h 1695"/>
              <a:gd name="T38" fmla="*/ 135 w 1116"/>
              <a:gd name="T39" fmla="*/ 339 h 1695"/>
              <a:gd name="T40" fmla="*/ 218 w 1116"/>
              <a:gd name="T41" fmla="*/ 404 h 1695"/>
              <a:gd name="T42" fmla="*/ 298 w 1116"/>
              <a:gd name="T43" fmla="*/ 476 h 1695"/>
              <a:gd name="T44" fmla="*/ 373 w 1116"/>
              <a:gd name="T45" fmla="*/ 551 h 1695"/>
              <a:gd name="T46" fmla="*/ 444 w 1116"/>
              <a:gd name="T47" fmla="*/ 632 h 1695"/>
              <a:gd name="T48" fmla="*/ 509 w 1116"/>
              <a:gd name="T49" fmla="*/ 717 h 1695"/>
              <a:gd name="T50" fmla="*/ 568 w 1116"/>
              <a:gd name="T51" fmla="*/ 806 h 1695"/>
              <a:gd name="T52" fmla="*/ 623 w 1116"/>
              <a:gd name="T53" fmla="*/ 900 h 1695"/>
              <a:gd name="T54" fmla="*/ 671 w 1116"/>
              <a:gd name="T55" fmla="*/ 995 h 1695"/>
              <a:gd name="T56" fmla="*/ 713 w 1116"/>
              <a:gd name="T57" fmla="*/ 1096 h 1695"/>
              <a:gd name="T58" fmla="*/ 750 w 1116"/>
              <a:gd name="T59" fmla="*/ 1199 h 1695"/>
              <a:gd name="T60" fmla="*/ 778 w 1116"/>
              <a:gd name="T61" fmla="*/ 1305 h 1695"/>
              <a:gd name="T62" fmla="*/ 801 w 1116"/>
              <a:gd name="T63" fmla="*/ 1413 h 1695"/>
              <a:gd name="T64" fmla="*/ 817 w 1116"/>
              <a:gd name="T65" fmla="*/ 1524 h 1695"/>
              <a:gd name="T66" fmla="*/ 825 w 1116"/>
              <a:gd name="T67" fmla="*/ 1638 h 1695"/>
              <a:gd name="T68" fmla="*/ 826 w 1116"/>
              <a:gd name="T69" fmla="*/ 1695 h 16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1116" h="1695">
                <a:moveTo>
                  <a:pt x="826" y="1695"/>
                </a:moveTo>
                <a:lnTo>
                  <a:pt x="1116" y="1691"/>
                </a:lnTo>
                <a:lnTo>
                  <a:pt x="1116" y="1691"/>
                </a:lnTo>
                <a:lnTo>
                  <a:pt x="1115" y="1623"/>
                </a:lnTo>
                <a:lnTo>
                  <a:pt x="1111" y="1557"/>
                </a:lnTo>
                <a:lnTo>
                  <a:pt x="1105" y="1491"/>
                </a:lnTo>
                <a:lnTo>
                  <a:pt x="1097" y="1426"/>
                </a:lnTo>
                <a:lnTo>
                  <a:pt x="1087" y="1361"/>
                </a:lnTo>
                <a:lnTo>
                  <a:pt x="1074" y="1297"/>
                </a:lnTo>
                <a:lnTo>
                  <a:pt x="1060" y="1234"/>
                </a:lnTo>
                <a:lnTo>
                  <a:pt x="1043" y="1171"/>
                </a:lnTo>
                <a:lnTo>
                  <a:pt x="1025" y="1110"/>
                </a:lnTo>
                <a:lnTo>
                  <a:pt x="1006" y="1049"/>
                </a:lnTo>
                <a:lnTo>
                  <a:pt x="983" y="990"/>
                </a:lnTo>
                <a:lnTo>
                  <a:pt x="959" y="930"/>
                </a:lnTo>
                <a:lnTo>
                  <a:pt x="934" y="873"/>
                </a:lnTo>
                <a:lnTo>
                  <a:pt x="906" y="816"/>
                </a:lnTo>
                <a:lnTo>
                  <a:pt x="877" y="760"/>
                </a:lnTo>
                <a:lnTo>
                  <a:pt x="846" y="706"/>
                </a:lnTo>
                <a:lnTo>
                  <a:pt x="814" y="651"/>
                </a:lnTo>
                <a:lnTo>
                  <a:pt x="780" y="598"/>
                </a:lnTo>
                <a:lnTo>
                  <a:pt x="743" y="547"/>
                </a:lnTo>
                <a:lnTo>
                  <a:pt x="705" y="497"/>
                </a:lnTo>
                <a:lnTo>
                  <a:pt x="667" y="448"/>
                </a:lnTo>
                <a:lnTo>
                  <a:pt x="627" y="400"/>
                </a:lnTo>
                <a:lnTo>
                  <a:pt x="584" y="354"/>
                </a:lnTo>
                <a:lnTo>
                  <a:pt x="541" y="308"/>
                </a:lnTo>
                <a:lnTo>
                  <a:pt x="497" y="265"/>
                </a:lnTo>
                <a:lnTo>
                  <a:pt x="451" y="223"/>
                </a:lnTo>
                <a:lnTo>
                  <a:pt x="403" y="182"/>
                </a:lnTo>
                <a:lnTo>
                  <a:pt x="355" y="143"/>
                </a:lnTo>
                <a:lnTo>
                  <a:pt x="305" y="104"/>
                </a:lnTo>
                <a:lnTo>
                  <a:pt x="254" y="69"/>
                </a:lnTo>
                <a:lnTo>
                  <a:pt x="201" y="33"/>
                </a:lnTo>
                <a:lnTo>
                  <a:pt x="147" y="0"/>
                </a:lnTo>
                <a:lnTo>
                  <a:pt x="0" y="250"/>
                </a:lnTo>
                <a:lnTo>
                  <a:pt x="0" y="250"/>
                </a:lnTo>
                <a:lnTo>
                  <a:pt x="46" y="277"/>
                </a:lnTo>
                <a:lnTo>
                  <a:pt x="90" y="307"/>
                </a:lnTo>
                <a:lnTo>
                  <a:pt x="135" y="339"/>
                </a:lnTo>
                <a:lnTo>
                  <a:pt x="177" y="371"/>
                </a:lnTo>
                <a:lnTo>
                  <a:pt x="218" y="404"/>
                </a:lnTo>
                <a:lnTo>
                  <a:pt x="259" y="440"/>
                </a:lnTo>
                <a:lnTo>
                  <a:pt x="298" y="476"/>
                </a:lnTo>
                <a:lnTo>
                  <a:pt x="337" y="514"/>
                </a:lnTo>
                <a:lnTo>
                  <a:pt x="373" y="551"/>
                </a:lnTo>
                <a:lnTo>
                  <a:pt x="409" y="591"/>
                </a:lnTo>
                <a:lnTo>
                  <a:pt x="444" y="632"/>
                </a:lnTo>
                <a:lnTo>
                  <a:pt x="477" y="675"/>
                </a:lnTo>
                <a:lnTo>
                  <a:pt x="509" y="717"/>
                </a:lnTo>
                <a:lnTo>
                  <a:pt x="540" y="761"/>
                </a:lnTo>
                <a:lnTo>
                  <a:pt x="568" y="806"/>
                </a:lnTo>
                <a:lnTo>
                  <a:pt x="597" y="853"/>
                </a:lnTo>
                <a:lnTo>
                  <a:pt x="623" y="900"/>
                </a:lnTo>
                <a:lnTo>
                  <a:pt x="648" y="947"/>
                </a:lnTo>
                <a:lnTo>
                  <a:pt x="671" y="995"/>
                </a:lnTo>
                <a:lnTo>
                  <a:pt x="693" y="1046"/>
                </a:lnTo>
                <a:lnTo>
                  <a:pt x="713" y="1096"/>
                </a:lnTo>
                <a:lnTo>
                  <a:pt x="733" y="1147"/>
                </a:lnTo>
                <a:lnTo>
                  <a:pt x="750" y="1199"/>
                </a:lnTo>
                <a:lnTo>
                  <a:pt x="765" y="1251"/>
                </a:lnTo>
                <a:lnTo>
                  <a:pt x="778" y="1305"/>
                </a:lnTo>
                <a:lnTo>
                  <a:pt x="791" y="1358"/>
                </a:lnTo>
                <a:lnTo>
                  <a:pt x="801" y="1413"/>
                </a:lnTo>
                <a:lnTo>
                  <a:pt x="810" y="1468"/>
                </a:lnTo>
                <a:lnTo>
                  <a:pt x="817" y="1524"/>
                </a:lnTo>
                <a:lnTo>
                  <a:pt x="822" y="1581"/>
                </a:lnTo>
                <a:lnTo>
                  <a:pt x="825" y="1638"/>
                </a:lnTo>
                <a:lnTo>
                  <a:pt x="826" y="1695"/>
                </a:lnTo>
                <a:lnTo>
                  <a:pt x="826" y="1695"/>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80" name="Freeform 53"/>
          <p:cNvSpPr>
            <a:spLocks/>
          </p:cNvSpPr>
          <p:nvPr/>
        </p:nvSpPr>
        <p:spPr bwMode="auto">
          <a:xfrm>
            <a:off x="8278492" y="3290487"/>
            <a:ext cx="116113" cy="177122"/>
          </a:xfrm>
          <a:custGeom>
            <a:avLst/>
            <a:gdLst>
              <a:gd name="T0" fmla="*/ 824 w 824"/>
              <a:gd name="T1" fmla="*/ 1253 h 1256"/>
              <a:gd name="T2" fmla="*/ 823 w 824"/>
              <a:gd name="T3" fmla="*/ 1202 h 1256"/>
              <a:gd name="T4" fmla="*/ 816 w 824"/>
              <a:gd name="T5" fmla="*/ 1105 h 1256"/>
              <a:gd name="T6" fmla="*/ 802 w 824"/>
              <a:gd name="T7" fmla="*/ 1008 h 1256"/>
              <a:gd name="T8" fmla="*/ 783 w 824"/>
              <a:gd name="T9" fmla="*/ 915 h 1256"/>
              <a:gd name="T10" fmla="*/ 758 w 824"/>
              <a:gd name="T11" fmla="*/ 822 h 1256"/>
              <a:gd name="T12" fmla="*/ 727 w 824"/>
              <a:gd name="T13" fmla="*/ 733 h 1256"/>
              <a:gd name="T14" fmla="*/ 691 w 824"/>
              <a:gd name="T15" fmla="*/ 646 h 1256"/>
              <a:gd name="T16" fmla="*/ 648 w 824"/>
              <a:gd name="T17" fmla="*/ 563 h 1256"/>
              <a:gd name="T18" fmla="*/ 602 w 824"/>
              <a:gd name="T19" fmla="*/ 483 h 1256"/>
              <a:gd name="T20" fmla="*/ 550 w 824"/>
              <a:gd name="T21" fmla="*/ 406 h 1256"/>
              <a:gd name="T22" fmla="*/ 493 w 824"/>
              <a:gd name="T23" fmla="*/ 333 h 1256"/>
              <a:gd name="T24" fmla="*/ 433 w 824"/>
              <a:gd name="T25" fmla="*/ 262 h 1256"/>
              <a:gd name="T26" fmla="*/ 368 w 824"/>
              <a:gd name="T27" fmla="*/ 197 h 1256"/>
              <a:gd name="T28" fmla="*/ 298 w 824"/>
              <a:gd name="T29" fmla="*/ 135 h 1256"/>
              <a:gd name="T30" fmla="*/ 226 w 824"/>
              <a:gd name="T31" fmla="*/ 78 h 1256"/>
              <a:gd name="T32" fmla="*/ 150 w 824"/>
              <a:gd name="T33" fmla="*/ 24 h 1256"/>
              <a:gd name="T34" fmla="*/ 0 w 824"/>
              <a:gd name="T35" fmla="*/ 185 h 1256"/>
              <a:gd name="T36" fmla="*/ 34 w 824"/>
              <a:gd name="T37" fmla="*/ 206 h 1256"/>
              <a:gd name="T38" fmla="*/ 99 w 824"/>
              <a:gd name="T39" fmla="*/ 252 h 1256"/>
              <a:gd name="T40" fmla="*/ 162 w 824"/>
              <a:gd name="T41" fmla="*/ 301 h 1256"/>
              <a:gd name="T42" fmla="*/ 220 w 824"/>
              <a:gd name="T43" fmla="*/ 353 h 1256"/>
              <a:gd name="T44" fmla="*/ 276 w 824"/>
              <a:gd name="T45" fmla="*/ 409 h 1256"/>
              <a:gd name="T46" fmla="*/ 329 w 824"/>
              <a:gd name="T47" fmla="*/ 470 h 1256"/>
              <a:gd name="T48" fmla="*/ 377 w 824"/>
              <a:gd name="T49" fmla="*/ 532 h 1256"/>
              <a:gd name="T50" fmla="*/ 421 w 824"/>
              <a:gd name="T51" fmla="*/ 597 h 1256"/>
              <a:gd name="T52" fmla="*/ 461 w 824"/>
              <a:gd name="T53" fmla="*/ 667 h 1256"/>
              <a:gd name="T54" fmla="*/ 497 w 824"/>
              <a:gd name="T55" fmla="*/ 738 h 1256"/>
              <a:gd name="T56" fmla="*/ 527 w 824"/>
              <a:gd name="T57" fmla="*/ 812 h 1256"/>
              <a:gd name="T58" fmla="*/ 555 w 824"/>
              <a:gd name="T59" fmla="*/ 888 h 1256"/>
              <a:gd name="T60" fmla="*/ 575 w 824"/>
              <a:gd name="T61" fmla="*/ 967 h 1256"/>
              <a:gd name="T62" fmla="*/ 592 w 824"/>
              <a:gd name="T63" fmla="*/ 1047 h 1256"/>
              <a:gd name="T64" fmla="*/ 604 w 824"/>
              <a:gd name="T65" fmla="*/ 1129 h 1256"/>
              <a:gd name="T66" fmla="*/ 610 w 824"/>
              <a:gd name="T67" fmla="*/ 1214 h 1256"/>
              <a:gd name="T68" fmla="*/ 611 w 824"/>
              <a:gd name="T69" fmla="*/ 1256 h 12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824" h="1256">
                <a:moveTo>
                  <a:pt x="611" y="1256"/>
                </a:moveTo>
                <a:lnTo>
                  <a:pt x="824" y="1253"/>
                </a:lnTo>
                <a:lnTo>
                  <a:pt x="824" y="1253"/>
                </a:lnTo>
                <a:lnTo>
                  <a:pt x="823" y="1202"/>
                </a:lnTo>
                <a:lnTo>
                  <a:pt x="821" y="1153"/>
                </a:lnTo>
                <a:lnTo>
                  <a:pt x="816" y="1105"/>
                </a:lnTo>
                <a:lnTo>
                  <a:pt x="810" y="1056"/>
                </a:lnTo>
                <a:lnTo>
                  <a:pt x="802" y="1008"/>
                </a:lnTo>
                <a:lnTo>
                  <a:pt x="793" y="961"/>
                </a:lnTo>
                <a:lnTo>
                  <a:pt x="783" y="915"/>
                </a:lnTo>
                <a:lnTo>
                  <a:pt x="772" y="868"/>
                </a:lnTo>
                <a:lnTo>
                  <a:pt x="758" y="822"/>
                </a:lnTo>
                <a:lnTo>
                  <a:pt x="743" y="778"/>
                </a:lnTo>
                <a:lnTo>
                  <a:pt x="727" y="733"/>
                </a:lnTo>
                <a:lnTo>
                  <a:pt x="709" y="690"/>
                </a:lnTo>
                <a:lnTo>
                  <a:pt x="691" y="646"/>
                </a:lnTo>
                <a:lnTo>
                  <a:pt x="670" y="604"/>
                </a:lnTo>
                <a:lnTo>
                  <a:pt x="648" y="563"/>
                </a:lnTo>
                <a:lnTo>
                  <a:pt x="626" y="523"/>
                </a:lnTo>
                <a:lnTo>
                  <a:pt x="602" y="483"/>
                </a:lnTo>
                <a:lnTo>
                  <a:pt x="577" y="443"/>
                </a:lnTo>
                <a:lnTo>
                  <a:pt x="550" y="406"/>
                </a:lnTo>
                <a:lnTo>
                  <a:pt x="522" y="368"/>
                </a:lnTo>
                <a:lnTo>
                  <a:pt x="493" y="333"/>
                </a:lnTo>
                <a:lnTo>
                  <a:pt x="464" y="297"/>
                </a:lnTo>
                <a:lnTo>
                  <a:pt x="433" y="262"/>
                </a:lnTo>
                <a:lnTo>
                  <a:pt x="401" y="229"/>
                </a:lnTo>
                <a:lnTo>
                  <a:pt x="368" y="197"/>
                </a:lnTo>
                <a:lnTo>
                  <a:pt x="333" y="165"/>
                </a:lnTo>
                <a:lnTo>
                  <a:pt x="298" y="135"/>
                </a:lnTo>
                <a:lnTo>
                  <a:pt x="263" y="105"/>
                </a:lnTo>
                <a:lnTo>
                  <a:pt x="226" y="78"/>
                </a:lnTo>
                <a:lnTo>
                  <a:pt x="187" y="51"/>
                </a:lnTo>
                <a:lnTo>
                  <a:pt x="150" y="24"/>
                </a:lnTo>
                <a:lnTo>
                  <a:pt x="110" y="0"/>
                </a:lnTo>
                <a:lnTo>
                  <a:pt x="0" y="185"/>
                </a:lnTo>
                <a:lnTo>
                  <a:pt x="0" y="185"/>
                </a:lnTo>
                <a:lnTo>
                  <a:pt x="34" y="206"/>
                </a:lnTo>
                <a:lnTo>
                  <a:pt x="68" y="229"/>
                </a:lnTo>
                <a:lnTo>
                  <a:pt x="99" y="252"/>
                </a:lnTo>
                <a:lnTo>
                  <a:pt x="131" y="275"/>
                </a:lnTo>
                <a:lnTo>
                  <a:pt x="162" y="301"/>
                </a:lnTo>
                <a:lnTo>
                  <a:pt x="192" y="326"/>
                </a:lnTo>
                <a:lnTo>
                  <a:pt x="220" y="353"/>
                </a:lnTo>
                <a:lnTo>
                  <a:pt x="249" y="380"/>
                </a:lnTo>
                <a:lnTo>
                  <a:pt x="276" y="409"/>
                </a:lnTo>
                <a:lnTo>
                  <a:pt x="303" y="439"/>
                </a:lnTo>
                <a:lnTo>
                  <a:pt x="329" y="470"/>
                </a:lnTo>
                <a:lnTo>
                  <a:pt x="353" y="500"/>
                </a:lnTo>
                <a:lnTo>
                  <a:pt x="377" y="532"/>
                </a:lnTo>
                <a:lnTo>
                  <a:pt x="400" y="564"/>
                </a:lnTo>
                <a:lnTo>
                  <a:pt x="421" y="597"/>
                </a:lnTo>
                <a:lnTo>
                  <a:pt x="442" y="632"/>
                </a:lnTo>
                <a:lnTo>
                  <a:pt x="461" y="667"/>
                </a:lnTo>
                <a:lnTo>
                  <a:pt x="480" y="702"/>
                </a:lnTo>
                <a:lnTo>
                  <a:pt x="497" y="738"/>
                </a:lnTo>
                <a:lnTo>
                  <a:pt x="513" y="774"/>
                </a:lnTo>
                <a:lnTo>
                  <a:pt x="527" y="812"/>
                </a:lnTo>
                <a:lnTo>
                  <a:pt x="541" y="850"/>
                </a:lnTo>
                <a:lnTo>
                  <a:pt x="555" y="888"/>
                </a:lnTo>
                <a:lnTo>
                  <a:pt x="566" y="927"/>
                </a:lnTo>
                <a:lnTo>
                  <a:pt x="575" y="967"/>
                </a:lnTo>
                <a:lnTo>
                  <a:pt x="584" y="1007"/>
                </a:lnTo>
                <a:lnTo>
                  <a:pt x="592" y="1047"/>
                </a:lnTo>
                <a:lnTo>
                  <a:pt x="599" y="1088"/>
                </a:lnTo>
                <a:lnTo>
                  <a:pt x="604" y="1129"/>
                </a:lnTo>
                <a:lnTo>
                  <a:pt x="607" y="1171"/>
                </a:lnTo>
                <a:lnTo>
                  <a:pt x="610" y="1214"/>
                </a:lnTo>
                <a:lnTo>
                  <a:pt x="611" y="1256"/>
                </a:lnTo>
                <a:lnTo>
                  <a:pt x="611" y="1256"/>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81" name="Freeform 54"/>
          <p:cNvSpPr>
            <a:spLocks/>
          </p:cNvSpPr>
          <p:nvPr/>
        </p:nvSpPr>
        <p:spPr bwMode="auto">
          <a:xfrm>
            <a:off x="8086610" y="3261950"/>
            <a:ext cx="201723" cy="52152"/>
          </a:xfrm>
          <a:custGeom>
            <a:avLst/>
            <a:gdLst>
              <a:gd name="T0" fmla="*/ 721 w 1435"/>
              <a:gd name="T1" fmla="*/ 213 h 375"/>
              <a:gd name="T2" fmla="*/ 803 w 1435"/>
              <a:gd name="T3" fmla="*/ 215 h 375"/>
              <a:gd name="T4" fmla="*/ 884 w 1435"/>
              <a:gd name="T5" fmla="*/ 223 h 375"/>
              <a:gd name="T6" fmla="*/ 964 w 1435"/>
              <a:gd name="T7" fmla="*/ 236 h 375"/>
              <a:gd name="T8" fmla="*/ 1041 w 1435"/>
              <a:gd name="T9" fmla="*/ 254 h 375"/>
              <a:gd name="T10" fmla="*/ 1117 w 1435"/>
              <a:gd name="T11" fmla="*/ 277 h 375"/>
              <a:gd name="T12" fmla="*/ 1191 w 1435"/>
              <a:gd name="T13" fmla="*/ 304 h 375"/>
              <a:gd name="T14" fmla="*/ 1263 w 1435"/>
              <a:gd name="T15" fmla="*/ 336 h 375"/>
              <a:gd name="T16" fmla="*/ 1331 w 1435"/>
              <a:gd name="T17" fmla="*/ 372 h 375"/>
              <a:gd name="T18" fmla="*/ 1435 w 1435"/>
              <a:gd name="T19" fmla="*/ 185 h 375"/>
              <a:gd name="T20" fmla="*/ 1354 w 1435"/>
              <a:gd name="T21" fmla="*/ 143 h 375"/>
              <a:gd name="T22" fmla="*/ 1271 w 1435"/>
              <a:gd name="T23" fmla="*/ 106 h 375"/>
              <a:gd name="T24" fmla="*/ 1184 w 1435"/>
              <a:gd name="T25" fmla="*/ 74 h 375"/>
              <a:gd name="T26" fmla="*/ 1095 w 1435"/>
              <a:gd name="T27" fmla="*/ 48 h 375"/>
              <a:gd name="T28" fmla="*/ 1005 w 1435"/>
              <a:gd name="T29" fmla="*/ 27 h 375"/>
              <a:gd name="T30" fmla="*/ 911 w 1435"/>
              <a:gd name="T31" fmla="*/ 11 h 375"/>
              <a:gd name="T32" fmla="*/ 816 w 1435"/>
              <a:gd name="T33" fmla="*/ 2 h 375"/>
              <a:gd name="T34" fmla="*/ 721 w 1435"/>
              <a:gd name="T35" fmla="*/ 0 h 375"/>
              <a:gd name="T36" fmla="*/ 671 w 1435"/>
              <a:gd name="T37" fmla="*/ 0 h 375"/>
              <a:gd name="T38" fmla="*/ 574 w 1435"/>
              <a:gd name="T39" fmla="*/ 7 h 375"/>
              <a:gd name="T40" fmla="*/ 480 w 1435"/>
              <a:gd name="T41" fmla="*/ 19 h 375"/>
              <a:gd name="T42" fmla="*/ 387 w 1435"/>
              <a:gd name="T43" fmla="*/ 37 h 375"/>
              <a:gd name="T44" fmla="*/ 297 w 1435"/>
              <a:gd name="T45" fmla="*/ 61 h 375"/>
              <a:gd name="T46" fmla="*/ 208 w 1435"/>
              <a:gd name="T47" fmla="*/ 91 h 375"/>
              <a:gd name="T48" fmla="*/ 123 w 1435"/>
              <a:gd name="T49" fmla="*/ 126 h 375"/>
              <a:gd name="T50" fmla="*/ 40 w 1435"/>
              <a:gd name="T51" fmla="*/ 166 h 375"/>
              <a:gd name="T52" fmla="*/ 104 w 1435"/>
              <a:gd name="T53" fmla="*/ 375 h 375"/>
              <a:gd name="T54" fmla="*/ 139 w 1435"/>
              <a:gd name="T55" fmla="*/ 356 h 375"/>
              <a:gd name="T56" fmla="*/ 209 w 1435"/>
              <a:gd name="T57" fmla="*/ 322 h 375"/>
              <a:gd name="T58" fmla="*/ 282 w 1435"/>
              <a:gd name="T59" fmla="*/ 292 h 375"/>
              <a:gd name="T60" fmla="*/ 358 w 1435"/>
              <a:gd name="T61" fmla="*/ 267 h 375"/>
              <a:gd name="T62" fmla="*/ 435 w 1435"/>
              <a:gd name="T63" fmla="*/ 245 h 375"/>
              <a:gd name="T64" fmla="*/ 514 w 1435"/>
              <a:gd name="T65" fmla="*/ 229 h 375"/>
              <a:gd name="T66" fmla="*/ 595 w 1435"/>
              <a:gd name="T67" fmla="*/ 219 h 375"/>
              <a:gd name="T68" fmla="*/ 678 w 1435"/>
              <a:gd name="T69" fmla="*/ 213 h 375"/>
              <a:gd name="T70" fmla="*/ 721 w 1435"/>
              <a:gd name="T71" fmla="*/ 213 h 3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1435" h="375">
                <a:moveTo>
                  <a:pt x="721" y="213"/>
                </a:moveTo>
                <a:lnTo>
                  <a:pt x="721" y="213"/>
                </a:lnTo>
                <a:lnTo>
                  <a:pt x="762" y="213"/>
                </a:lnTo>
                <a:lnTo>
                  <a:pt x="803" y="215"/>
                </a:lnTo>
                <a:lnTo>
                  <a:pt x="844" y="219"/>
                </a:lnTo>
                <a:lnTo>
                  <a:pt x="884" y="223"/>
                </a:lnTo>
                <a:lnTo>
                  <a:pt x="924" y="229"/>
                </a:lnTo>
                <a:lnTo>
                  <a:pt x="964" y="236"/>
                </a:lnTo>
                <a:lnTo>
                  <a:pt x="1002" y="245"/>
                </a:lnTo>
                <a:lnTo>
                  <a:pt x="1041" y="254"/>
                </a:lnTo>
                <a:lnTo>
                  <a:pt x="1079" y="266"/>
                </a:lnTo>
                <a:lnTo>
                  <a:pt x="1117" y="277"/>
                </a:lnTo>
                <a:lnTo>
                  <a:pt x="1154" y="291"/>
                </a:lnTo>
                <a:lnTo>
                  <a:pt x="1191" y="304"/>
                </a:lnTo>
                <a:lnTo>
                  <a:pt x="1227" y="320"/>
                </a:lnTo>
                <a:lnTo>
                  <a:pt x="1263" y="336"/>
                </a:lnTo>
                <a:lnTo>
                  <a:pt x="1297" y="354"/>
                </a:lnTo>
                <a:lnTo>
                  <a:pt x="1331" y="372"/>
                </a:lnTo>
                <a:lnTo>
                  <a:pt x="1435" y="185"/>
                </a:lnTo>
                <a:lnTo>
                  <a:pt x="1435" y="185"/>
                </a:lnTo>
                <a:lnTo>
                  <a:pt x="1395" y="163"/>
                </a:lnTo>
                <a:lnTo>
                  <a:pt x="1354" y="143"/>
                </a:lnTo>
                <a:lnTo>
                  <a:pt x="1313" y="124"/>
                </a:lnTo>
                <a:lnTo>
                  <a:pt x="1271" y="106"/>
                </a:lnTo>
                <a:lnTo>
                  <a:pt x="1227" y="90"/>
                </a:lnTo>
                <a:lnTo>
                  <a:pt x="1184" y="74"/>
                </a:lnTo>
                <a:lnTo>
                  <a:pt x="1141" y="60"/>
                </a:lnTo>
                <a:lnTo>
                  <a:pt x="1095" y="48"/>
                </a:lnTo>
                <a:lnTo>
                  <a:pt x="1050" y="36"/>
                </a:lnTo>
                <a:lnTo>
                  <a:pt x="1005" y="27"/>
                </a:lnTo>
                <a:lnTo>
                  <a:pt x="958" y="18"/>
                </a:lnTo>
                <a:lnTo>
                  <a:pt x="911" y="11"/>
                </a:lnTo>
                <a:lnTo>
                  <a:pt x="864" y="7"/>
                </a:lnTo>
                <a:lnTo>
                  <a:pt x="816" y="2"/>
                </a:lnTo>
                <a:lnTo>
                  <a:pt x="769" y="0"/>
                </a:lnTo>
                <a:lnTo>
                  <a:pt x="721" y="0"/>
                </a:lnTo>
                <a:lnTo>
                  <a:pt x="721" y="0"/>
                </a:lnTo>
                <a:lnTo>
                  <a:pt x="671" y="0"/>
                </a:lnTo>
                <a:lnTo>
                  <a:pt x="622" y="2"/>
                </a:lnTo>
                <a:lnTo>
                  <a:pt x="574" y="7"/>
                </a:lnTo>
                <a:lnTo>
                  <a:pt x="527" y="12"/>
                </a:lnTo>
                <a:lnTo>
                  <a:pt x="480" y="19"/>
                </a:lnTo>
                <a:lnTo>
                  <a:pt x="433" y="27"/>
                </a:lnTo>
                <a:lnTo>
                  <a:pt x="387" y="37"/>
                </a:lnTo>
                <a:lnTo>
                  <a:pt x="342" y="49"/>
                </a:lnTo>
                <a:lnTo>
                  <a:pt x="297" y="61"/>
                </a:lnTo>
                <a:lnTo>
                  <a:pt x="253" y="75"/>
                </a:lnTo>
                <a:lnTo>
                  <a:pt x="208" y="91"/>
                </a:lnTo>
                <a:lnTo>
                  <a:pt x="166" y="108"/>
                </a:lnTo>
                <a:lnTo>
                  <a:pt x="123" y="126"/>
                </a:lnTo>
                <a:lnTo>
                  <a:pt x="82" y="146"/>
                </a:lnTo>
                <a:lnTo>
                  <a:pt x="40" y="166"/>
                </a:lnTo>
                <a:lnTo>
                  <a:pt x="0" y="188"/>
                </a:lnTo>
                <a:lnTo>
                  <a:pt x="104" y="375"/>
                </a:lnTo>
                <a:lnTo>
                  <a:pt x="104" y="375"/>
                </a:lnTo>
                <a:lnTo>
                  <a:pt x="139" y="356"/>
                </a:lnTo>
                <a:lnTo>
                  <a:pt x="174" y="339"/>
                </a:lnTo>
                <a:lnTo>
                  <a:pt x="209" y="322"/>
                </a:lnTo>
                <a:lnTo>
                  <a:pt x="246" y="307"/>
                </a:lnTo>
                <a:lnTo>
                  <a:pt x="282" y="292"/>
                </a:lnTo>
                <a:lnTo>
                  <a:pt x="320" y="278"/>
                </a:lnTo>
                <a:lnTo>
                  <a:pt x="358" y="267"/>
                </a:lnTo>
                <a:lnTo>
                  <a:pt x="396" y="255"/>
                </a:lnTo>
                <a:lnTo>
                  <a:pt x="435" y="245"/>
                </a:lnTo>
                <a:lnTo>
                  <a:pt x="475" y="237"/>
                </a:lnTo>
                <a:lnTo>
                  <a:pt x="514" y="229"/>
                </a:lnTo>
                <a:lnTo>
                  <a:pt x="555" y="223"/>
                </a:lnTo>
                <a:lnTo>
                  <a:pt x="595" y="219"/>
                </a:lnTo>
                <a:lnTo>
                  <a:pt x="637" y="215"/>
                </a:lnTo>
                <a:lnTo>
                  <a:pt x="678" y="213"/>
                </a:lnTo>
                <a:lnTo>
                  <a:pt x="721" y="213"/>
                </a:lnTo>
                <a:lnTo>
                  <a:pt x="721" y="213"/>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82" name="Freeform 55"/>
          <p:cNvSpPr>
            <a:spLocks/>
          </p:cNvSpPr>
          <p:nvPr/>
        </p:nvSpPr>
        <p:spPr bwMode="auto">
          <a:xfrm>
            <a:off x="8089562" y="3623082"/>
            <a:ext cx="197786" cy="51169"/>
          </a:xfrm>
          <a:custGeom>
            <a:avLst/>
            <a:gdLst>
              <a:gd name="T0" fmla="*/ 703 w 1410"/>
              <a:gd name="T1" fmla="*/ 155 h 368"/>
              <a:gd name="T2" fmla="*/ 622 w 1410"/>
              <a:gd name="T3" fmla="*/ 153 h 368"/>
              <a:gd name="T4" fmla="*/ 542 w 1410"/>
              <a:gd name="T5" fmla="*/ 145 h 368"/>
              <a:gd name="T6" fmla="*/ 464 w 1410"/>
              <a:gd name="T7" fmla="*/ 132 h 368"/>
              <a:gd name="T8" fmla="*/ 388 w 1410"/>
              <a:gd name="T9" fmla="*/ 115 h 368"/>
              <a:gd name="T10" fmla="*/ 313 w 1410"/>
              <a:gd name="T11" fmla="*/ 93 h 368"/>
              <a:gd name="T12" fmla="*/ 240 w 1410"/>
              <a:gd name="T13" fmla="*/ 67 h 368"/>
              <a:gd name="T14" fmla="*/ 170 w 1410"/>
              <a:gd name="T15" fmla="*/ 36 h 368"/>
              <a:gd name="T16" fmla="*/ 102 w 1410"/>
              <a:gd name="T17" fmla="*/ 2 h 368"/>
              <a:gd name="T18" fmla="*/ 0 w 1410"/>
              <a:gd name="T19" fmla="*/ 189 h 368"/>
              <a:gd name="T20" fmla="*/ 78 w 1410"/>
              <a:gd name="T21" fmla="*/ 230 h 368"/>
              <a:gd name="T22" fmla="*/ 162 w 1410"/>
              <a:gd name="T23" fmla="*/ 266 h 368"/>
              <a:gd name="T24" fmla="*/ 246 w 1410"/>
              <a:gd name="T25" fmla="*/ 297 h 368"/>
              <a:gd name="T26" fmla="*/ 333 w 1410"/>
              <a:gd name="T27" fmla="*/ 322 h 368"/>
              <a:gd name="T28" fmla="*/ 423 w 1410"/>
              <a:gd name="T29" fmla="*/ 342 h 368"/>
              <a:gd name="T30" fmla="*/ 514 w 1410"/>
              <a:gd name="T31" fmla="*/ 356 h 368"/>
              <a:gd name="T32" fmla="*/ 608 w 1410"/>
              <a:gd name="T33" fmla="*/ 365 h 368"/>
              <a:gd name="T34" fmla="*/ 703 w 1410"/>
              <a:gd name="T35" fmla="*/ 368 h 368"/>
              <a:gd name="T36" fmla="*/ 751 w 1410"/>
              <a:gd name="T37" fmla="*/ 367 h 368"/>
              <a:gd name="T38" fmla="*/ 845 w 1410"/>
              <a:gd name="T39" fmla="*/ 362 h 368"/>
              <a:gd name="T40" fmla="*/ 938 w 1410"/>
              <a:gd name="T41" fmla="*/ 349 h 368"/>
              <a:gd name="T42" fmla="*/ 1029 w 1410"/>
              <a:gd name="T43" fmla="*/ 332 h 368"/>
              <a:gd name="T44" fmla="*/ 1118 w 1410"/>
              <a:gd name="T45" fmla="*/ 308 h 368"/>
              <a:gd name="T46" fmla="*/ 1205 w 1410"/>
              <a:gd name="T47" fmla="*/ 279 h 368"/>
              <a:gd name="T48" fmla="*/ 1289 w 1410"/>
              <a:gd name="T49" fmla="*/ 246 h 368"/>
              <a:gd name="T50" fmla="*/ 1370 w 1410"/>
              <a:gd name="T51" fmla="*/ 208 h 368"/>
              <a:gd name="T52" fmla="*/ 1306 w 1410"/>
              <a:gd name="T53" fmla="*/ 0 h 368"/>
              <a:gd name="T54" fmla="*/ 1272 w 1410"/>
              <a:gd name="T55" fmla="*/ 18 h 368"/>
              <a:gd name="T56" fmla="*/ 1202 w 1410"/>
              <a:gd name="T57" fmla="*/ 51 h 368"/>
              <a:gd name="T58" fmla="*/ 1131 w 1410"/>
              <a:gd name="T59" fmla="*/ 80 h 368"/>
              <a:gd name="T60" fmla="*/ 1057 w 1410"/>
              <a:gd name="T61" fmla="*/ 104 h 368"/>
              <a:gd name="T62" fmla="*/ 981 w 1410"/>
              <a:gd name="T63" fmla="*/ 123 h 368"/>
              <a:gd name="T64" fmla="*/ 903 w 1410"/>
              <a:gd name="T65" fmla="*/ 139 h 368"/>
              <a:gd name="T66" fmla="*/ 824 w 1410"/>
              <a:gd name="T67" fmla="*/ 149 h 368"/>
              <a:gd name="T68" fmla="*/ 743 w 1410"/>
              <a:gd name="T69" fmla="*/ 154 h 368"/>
              <a:gd name="T70" fmla="*/ 703 w 1410"/>
              <a:gd name="T71" fmla="*/ 155 h 3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1410" h="368">
                <a:moveTo>
                  <a:pt x="703" y="155"/>
                </a:moveTo>
                <a:lnTo>
                  <a:pt x="703" y="155"/>
                </a:lnTo>
                <a:lnTo>
                  <a:pt x="661" y="154"/>
                </a:lnTo>
                <a:lnTo>
                  <a:pt x="622" y="153"/>
                </a:lnTo>
                <a:lnTo>
                  <a:pt x="582" y="149"/>
                </a:lnTo>
                <a:lnTo>
                  <a:pt x="542" y="145"/>
                </a:lnTo>
                <a:lnTo>
                  <a:pt x="503" y="139"/>
                </a:lnTo>
                <a:lnTo>
                  <a:pt x="464" y="132"/>
                </a:lnTo>
                <a:lnTo>
                  <a:pt x="425" y="124"/>
                </a:lnTo>
                <a:lnTo>
                  <a:pt x="388" y="115"/>
                </a:lnTo>
                <a:lnTo>
                  <a:pt x="350" y="105"/>
                </a:lnTo>
                <a:lnTo>
                  <a:pt x="313" y="93"/>
                </a:lnTo>
                <a:lnTo>
                  <a:pt x="277" y="81"/>
                </a:lnTo>
                <a:lnTo>
                  <a:pt x="240" y="67"/>
                </a:lnTo>
                <a:lnTo>
                  <a:pt x="205" y="52"/>
                </a:lnTo>
                <a:lnTo>
                  <a:pt x="170" y="36"/>
                </a:lnTo>
                <a:lnTo>
                  <a:pt x="135" y="20"/>
                </a:lnTo>
                <a:lnTo>
                  <a:pt x="102" y="2"/>
                </a:lnTo>
                <a:lnTo>
                  <a:pt x="0" y="189"/>
                </a:lnTo>
                <a:lnTo>
                  <a:pt x="0" y="189"/>
                </a:lnTo>
                <a:lnTo>
                  <a:pt x="38" y="210"/>
                </a:lnTo>
                <a:lnTo>
                  <a:pt x="78" y="230"/>
                </a:lnTo>
                <a:lnTo>
                  <a:pt x="119" y="249"/>
                </a:lnTo>
                <a:lnTo>
                  <a:pt x="162" y="266"/>
                </a:lnTo>
                <a:lnTo>
                  <a:pt x="204" y="282"/>
                </a:lnTo>
                <a:lnTo>
                  <a:pt x="246" y="297"/>
                </a:lnTo>
                <a:lnTo>
                  <a:pt x="289" y="309"/>
                </a:lnTo>
                <a:lnTo>
                  <a:pt x="333" y="322"/>
                </a:lnTo>
                <a:lnTo>
                  <a:pt x="377" y="332"/>
                </a:lnTo>
                <a:lnTo>
                  <a:pt x="423" y="342"/>
                </a:lnTo>
                <a:lnTo>
                  <a:pt x="469" y="350"/>
                </a:lnTo>
                <a:lnTo>
                  <a:pt x="514" y="356"/>
                </a:lnTo>
                <a:lnTo>
                  <a:pt x="560" y="362"/>
                </a:lnTo>
                <a:lnTo>
                  <a:pt x="608" y="365"/>
                </a:lnTo>
                <a:lnTo>
                  <a:pt x="655" y="367"/>
                </a:lnTo>
                <a:lnTo>
                  <a:pt x="703" y="368"/>
                </a:lnTo>
                <a:lnTo>
                  <a:pt x="703" y="368"/>
                </a:lnTo>
                <a:lnTo>
                  <a:pt x="751" y="367"/>
                </a:lnTo>
                <a:lnTo>
                  <a:pt x="797" y="365"/>
                </a:lnTo>
                <a:lnTo>
                  <a:pt x="845" y="362"/>
                </a:lnTo>
                <a:lnTo>
                  <a:pt x="892" y="356"/>
                </a:lnTo>
                <a:lnTo>
                  <a:pt x="938" y="349"/>
                </a:lnTo>
                <a:lnTo>
                  <a:pt x="983" y="341"/>
                </a:lnTo>
                <a:lnTo>
                  <a:pt x="1029" y="332"/>
                </a:lnTo>
                <a:lnTo>
                  <a:pt x="1073" y="321"/>
                </a:lnTo>
                <a:lnTo>
                  <a:pt x="1118" y="308"/>
                </a:lnTo>
                <a:lnTo>
                  <a:pt x="1161" y="294"/>
                </a:lnTo>
                <a:lnTo>
                  <a:pt x="1205" y="279"/>
                </a:lnTo>
                <a:lnTo>
                  <a:pt x="1247" y="263"/>
                </a:lnTo>
                <a:lnTo>
                  <a:pt x="1289" y="246"/>
                </a:lnTo>
                <a:lnTo>
                  <a:pt x="1330" y="227"/>
                </a:lnTo>
                <a:lnTo>
                  <a:pt x="1370" y="208"/>
                </a:lnTo>
                <a:lnTo>
                  <a:pt x="1410" y="186"/>
                </a:lnTo>
                <a:lnTo>
                  <a:pt x="1306" y="0"/>
                </a:lnTo>
                <a:lnTo>
                  <a:pt x="1306" y="0"/>
                </a:lnTo>
                <a:lnTo>
                  <a:pt x="1272" y="18"/>
                </a:lnTo>
                <a:lnTo>
                  <a:pt x="1238" y="35"/>
                </a:lnTo>
                <a:lnTo>
                  <a:pt x="1202" y="51"/>
                </a:lnTo>
                <a:lnTo>
                  <a:pt x="1167" y="66"/>
                </a:lnTo>
                <a:lnTo>
                  <a:pt x="1131" y="80"/>
                </a:lnTo>
                <a:lnTo>
                  <a:pt x="1094" y="92"/>
                </a:lnTo>
                <a:lnTo>
                  <a:pt x="1057" y="104"/>
                </a:lnTo>
                <a:lnTo>
                  <a:pt x="1019" y="114"/>
                </a:lnTo>
                <a:lnTo>
                  <a:pt x="981" y="123"/>
                </a:lnTo>
                <a:lnTo>
                  <a:pt x="942" y="132"/>
                </a:lnTo>
                <a:lnTo>
                  <a:pt x="903" y="139"/>
                </a:lnTo>
                <a:lnTo>
                  <a:pt x="863" y="145"/>
                </a:lnTo>
                <a:lnTo>
                  <a:pt x="824" y="149"/>
                </a:lnTo>
                <a:lnTo>
                  <a:pt x="784" y="153"/>
                </a:lnTo>
                <a:lnTo>
                  <a:pt x="743" y="154"/>
                </a:lnTo>
                <a:lnTo>
                  <a:pt x="703" y="155"/>
                </a:lnTo>
                <a:lnTo>
                  <a:pt x="703" y="155"/>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83" name="Freeform 56"/>
          <p:cNvSpPr>
            <a:spLocks/>
          </p:cNvSpPr>
          <p:nvPr/>
        </p:nvSpPr>
        <p:spPr bwMode="auto">
          <a:xfrm>
            <a:off x="7981321" y="3291470"/>
            <a:ext cx="115130" cy="176138"/>
          </a:xfrm>
          <a:custGeom>
            <a:avLst/>
            <a:gdLst>
              <a:gd name="T0" fmla="*/ 709 w 819"/>
              <a:gd name="T1" fmla="*/ 0 h 1252"/>
              <a:gd name="T2" fmla="*/ 670 w 819"/>
              <a:gd name="T3" fmla="*/ 24 h 1252"/>
              <a:gd name="T4" fmla="*/ 594 w 819"/>
              <a:gd name="T5" fmla="*/ 76 h 1252"/>
              <a:gd name="T6" fmla="*/ 521 w 819"/>
              <a:gd name="T7" fmla="*/ 135 h 1252"/>
              <a:gd name="T8" fmla="*/ 453 w 819"/>
              <a:gd name="T9" fmla="*/ 196 h 1252"/>
              <a:gd name="T10" fmla="*/ 389 w 819"/>
              <a:gd name="T11" fmla="*/ 261 h 1252"/>
              <a:gd name="T12" fmla="*/ 329 w 819"/>
              <a:gd name="T13" fmla="*/ 331 h 1252"/>
              <a:gd name="T14" fmla="*/ 273 w 819"/>
              <a:gd name="T15" fmla="*/ 405 h 1252"/>
              <a:gd name="T16" fmla="*/ 221 w 819"/>
              <a:gd name="T17" fmla="*/ 481 h 1252"/>
              <a:gd name="T18" fmla="*/ 174 w 819"/>
              <a:gd name="T19" fmla="*/ 561 h 1252"/>
              <a:gd name="T20" fmla="*/ 133 w 819"/>
              <a:gd name="T21" fmla="*/ 645 h 1252"/>
              <a:gd name="T22" fmla="*/ 97 w 819"/>
              <a:gd name="T23" fmla="*/ 731 h 1252"/>
              <a:gd name="T24" fmla="*/ 66 w 819"/>
              <a:gd name="T25" fmla="*/ 820 h 1252"/>
              <a:gd name="T26" fmla="*/ 41 w 819"/>
              <a:gd name="T27" fmla="*/ 912 h 1252"/>
              <a:gd name="T28" fmla="*/ 22 w 819"/>
              <a:gd name="T29" fmla="*/ 1005 h 1252"/>
              <a:gd name="T30" fmla="*/ 8 w 819"/>
              <a:gd name="T31" fmla="*/ 1101 h 1252"/>
              <a:gd name="T32" fmla="*/ 1 w 819"/>
              <a:gd name="T33" fmla="*/ 1199 h 1252"/>
              <a:gd name="T34" fmla="*/ 213 w 819"/>
              <a:gd name="T35" fmla="*/ 1252 h 1252"/>
              <a:gd name="T36" fmla="*/ 214 w 819"/>
              <a:gd name="T37" fmla="*/ 1210 h 1252"/>
              <a:gd name="T38" fmla="*/ 220 w 819"/>
              <a:gd name="T39" fmla="*/ 1126 h 1252"/>
              <a:gd name="T40" fmla="*/ 232 w 819"/>
              <a:gd name="T41" fmla="*/ 1044 h 1252"/>
              <a:gd name="T42" fmla="*/ 247 w 819"/>
              <a:gd name="T43" fmla="*/ 964 h 1252"/>
              <a:gd name="T44" fmla="*/ 269 w 819"/>
              <a:gd name="T45" fmla="*/ 886 h 1252"/>
              <a:gd name="T46" fmla="*/ 295 w 819"/>
              <a:gd name="T47" fmla="*/ 810 h 1252"/>
              <a:gd name="T48" fmla="*/ 326 w 819"/>
              <a:gd name="T49" fmla="*/ 736 h 1252"/>
              <a:gd name="T50" fmla="*/ 362 w 819"/>
              <a:gd name="T51" fmla="*/ 665 h 1252"/>
              <a:gd name="T52" fmla="*/ 402 w 819"/>
              <a:gd name="T53" fmla="*/ 596 h 1252"/>
              <a:gd name="T54" fmla="*/ 446 w 819"/>
              <a:gd name="T55" fmla="*/ 531 h 1252"/>
              <a:gd name="T56" fmla="*/ 494 w 819"/>
              <a:gd name="T57" fmla="*/ 468 h 1252"/>
              <a:gd name="T58" fmla="*/ 545 w 819"/>
              <a:gd name="T59" fmla="*/ 408 h 1252"/>
              <a:gd name="T60" fmla="*/ 600 w 819"/>
              <a:gd name="T61" fmla="*/ 351 h 1252"/>
              <a:gd name="T62" fmla="*/ 659 w 819"/>
              <a:gd name="T63" fmla="*/ 299 h 1252"/>
              <a:gd name="T64" fmla="*/ 721 w 819"/>
              <a:gd name="T65" fmla="*/ 250 h 1252"/>
              <a:gd name="T66" fmla="*/ 786 w 819"/>
              <a:gd name="T67" fmla="*/ 205 h 1252"/>
              <a:gd name="T68" fmla="*/ 819 w 819"/>
              <a:gd name="T69" fmla="*/ 184 h 12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819" h="1252">
                <a:moveTo>
                  <a:pt x="819" y="184"/>
                </a:moveTo>
                <a:lnTo>
                  <a:pt x="709" y="0"/>
                </a:lnTo>
                <a:lnTo>
                  <a:pt x="709" y="0"/>
                </a:lnTo>
                <a:lnTo>
                  <a:pt x="670" y="24"/>
                </a:lnTo>
                <a:lnTo>
                  <a:pt x="631" y="50"/>
                </a:lnTo>
                <a:lnTo>
                  <a:pt x="594" y="76"/>
                </a:lnTo>
                <a:lnTo>
                  <a:pt x="557" y="105"/>
                </a:lnTo>
                <a:lnTo>
                  <a:pt x="521" y="135"/>
                </a:lnTo>
                <a:lnTo>
                  <a:pt x="487" y="164"/>
                </a:lnTo>
                <a:lnTo>
                  <a:pt x="453" y="196"/>
                </a:lnTo>
                <a:lnTo>
                  <a:pt x="420" y="228"/>
                </a:lnTo>
                <a:lnTo>
                  <a:pt x="389" y="261"/>
                </a:lnTo>
                <a:lnTo>
                  <a:pt x="358" y="295"/>
                </a:lnTo>
                <a:lnTo>
                  <a:pt x="329" y="331"/>
                </a:lnTo>
                <a:lnTo>
                  <a:pt x="300" y="367"/>
                </a:lnTo>
                <a:lnTo>
                  <a:pt x="273" y="405"/>
                </a:lnTo>
                <a:lnTo>
                  <a:pt x="246" y="443"/>
                </a:lnTo>
                <a:lnTo>
                  <a:pt x="221" y="481"/>
                </a:lnTo>
                <a:lnTo>
                  <a:pt x="197" y="521"/>
                </a:lnTo>
                <a:lnTo>
                  <a:pt x="174" y="561"/>
                </a:lnTo>
                <a:lnTo>
                  <a:pt x="153" y="604"/>
                </a:lnTo>
                <a:lnTo>
                  <a:pt x="133" y="645"/>
                </a:lnTo>
                <a:lnTo>
                  <a:pt x="114" y="688"/>
                </a:lnTo>
                <a:lnTo>
                  <a:pt x="97" y="731"/>
                </a:lnTo>
                <a:lnTo>
                  <a:pt x="81" y="776"/>
                </a:lnTo>
                <a:lnTo>
                  <a:pt x="66" y="820"/>
                </a:lnTo>
                <a:lnTo>
                  <a:pt x="52" y="866"/>
                </a:lnTo>
                <a:lnTo>
                  <a:pt x="41" y="912"/>
                </a:lnTo>
                <a:lnTo>
                  <a:pt x="31" y="959"/>
                </a:lnTo>
                <a:lnTo>
                  <a:pt x="22" y="1005"/>
                </a:lnTo>
                <a:lnTo>
                  <a:pt x="14" y="1053"/>
                </a:lnTo>
                <a:lnTo>
                  <a:pt x="8" y="1101"/>
                </a:lnTo>
                <a:lnTo>
                  <a:pt x="3" y="1150"/>
                </a:lnTo>
                <a:lnTo>
                  <a:pt x="1" y="1199"/>
                </a:lnTo>
                <a:lnTo>
                  <a:pt x="0" y="1249"/>
                </a:lnTo>
                <a:lnTo>
                  <a:pt x="213" y="1252"/>
                </a:lnTo>
                <a:lnTo>
                  <a:pt x="213" y="1252"/>
                </a:lnTo>
                <a:lnTo>
                  <a:pt x="214" y="1210"/>
                </a:lnTo>
                <a:lnTo>
                  <a:pt x="217" y="1167"/>
                </a:lnTo>
                <a:lnTo>
                  <a:pt x="220" y="1126"/>
                </a:lnTo>
                <a:lnTo>
                  <a:pt x="225" y="1085"/>
                </a:lnTo>
                <a:lnTo>
                  <a:pt x="232" y="1044"/>
                </a:lnTo>
                <a:lnTo>
                  <a:pt x="240" y="1004"/>
                </a:lnTo>
                <a:lnTo>
                  <a:pt x="247" y="964"/>
                </a:lnTo>
                <a:lnTo>
                  <a:pt x="258" y="924"/>
                </a:lnTo>
                <a:lnTo>
                  <a:pt x="269" y="886"/>
                </a:lnTo>
                <a:lnTo>
                  <a:pt x="282" y="848"/>
                </a:lnTo>
                <a:lnTo>
                  <a:pt x="295" y="810"/>
                </a:lnTo>
                <a:lnTo>
                  <a:pt x="310" y="773"/>
                </a:lnTo>
                <a:lnTo>
                  <a:pt x="326" y="736"/>
                </a:lnTo>
                <a:lnTo>
                  <a:pt x="343" y="700"/>
                </a:lnTo>
                <a:lnTo>
                  <a:pt x="362" y="665"/>
                </a:lnTo>
                <a:lnTo>
                  <a:pt x="381" y="630"/>
                </a:lnTo>
                <a:lnTo>
                  <a:pt x="402" y="596"/>
                </a:lnTo>
                <a:lnTo>
                  <a:pt x="423" y="563"/>
                </a:lnTo>
                <a:lnTo>
                  <a:pt x="446" y="531"/>
                </a:lnTo>
                <a:lnTo>
                  <a:pt x="469" y="499"/>
                </a:lnTo>
                <a:lnTo>
                  <a:pt x="494" y="468"/>
                </a:lnTo>
                <a:lnTo>
                  <a:pt x="519" y="437"/>
                </a:lnTo>
                <a:lnTo>
                  <a:pt x="545" y="408"/>
                </a:lnTo>
                <a:lnTo>
                  <a:pt x="573" y="380"/>
                </a:lnTo>
                <a:lnTo>
                  <a:pt x="600" y="351"/>
                </a:lnTo>
                <a:lnTo>
                  <a:pt x="630" y="325"/>
                </a:lnTo>
                <a:lnTo>
                  <a:pt x="659" y="299"/>
                </a:lnTo>
                <a:lnTo>
                  <a:pt x="689" y="274"/>
                </a:lnTo>
                <a:lnTo>
                  <a:pt x="721" y="250"/>
                </a:lnTo>
                <a:lnTo>
                  <a:pt x="753" y="227"/>
                </a:lnTo>
                <a:lnTo>
                  <a:pt x="786" y="205"/>
                </a:lnTo>
                <a:lnTo>
                  <a:pt x="819" y="184"/>
                </a:lnTo>
                <a:lnTo>
                  <a:pt x="819" y="184"/>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84" name="Freeform 57"/>
          <p:cNvSpPr>
            <a:spLocks/>
          </p:cNvSpPr>
          <p:nvPr/>
        </p:nvSpPr>
        <p:spPr bwMode="auto">
          <a:xfrm>
            <a:off x="7981321" y="3472528"/>
            <a:ext cx="118081" cy="174170"/>
          </a:xfrm>
          <a:custGeom>
            <a:avLst/>
            <a:gdLst>
              <a:gd name="T0" fmla="*/ 0 w 835"/>
              <a:gd name="T1" fmla="*/ 3 h 1235"/>
              <a:gd name="T2" fmla="*/ 1 w 835"/>
              <a:gd name="T3" fmla="*/ 52 h 1235"/>
              <a:gd name="T4" fmla="*/ 10 w 835"/>
              <a:gd name="T5" fmla="*/ 149 h 1235"/>
              <a:gd name="T6" fmla="*/ 25 w 835"/>
              <a:gd name="T7" fmla="*/ 244 h 1235"/>
              <a:gd name="T8" fmla="*/ 46 w 835"/>
              <a:gd name="T9" fmla="*/ 336 h 1235"/>
              <a:gd name="T10" fmla="*/ 73 w 835"/>
              <a:gd name="T11" fmla="*/ 426 h 1235"/>
              <a:gd name="T12" fmla="*/ 105 w 835"/>
              <a:gd name="T13" fmla="*/ 514 h 1235"/>
              <a:gd name="T14" fmla="*/ 143 w 835"/>
              <a:gd name="T15" fmla="*/ 600 h 1235"/>
              <a:gd name="T16" fmla="*/ 185 w 835"/>
              <a:gd name="T17" fmla="*/ 682 h 1235"/>
              <a:gd name="T18" fmla="*/ 233 w 835"/>
              <a:gd name="T19" fmla="*/ 761 h 1235"/>
              <a:gd name="T20" fmla="*/ 284 w 835"/>
              <a:gd name="T21" fmla="*/ 837 h 1235"/>
              <a:gd name="T22" fmla="*/ 341 w 835"/>
              <a:gd name="T23" fmla="*/ 909 h 1235"/>
              <a:gd name="T24" fmla="*/ 403 w 835"/>
              <a:gd name="T25" fmla="*/ 978 h 1235"/>
              <a:gd name="T26" fmla="*/ 468 w 835"/>
              <a:gd name="T27" fmla="*/ 1043 h 1235"/>
              <a:gd name="T28" fmla="*/ 537 w 835"/>
              <a:gd name="T29" fmla="*/ 1103 h 1235"/>
              <a:gd name="T30" fmla="*/ 609 w 835"/>
              <a:gd name="T31" fmla="*/ 1159 h 1235"/>
              <a:gd name="T32" fmla="*/ 686 w 835"/>
              <a:gd name="T33" fmla="*/ 1211 h 1235"/>
              <a:gd name="T34" fmla="*/ 835 w 835"/>
              <a:gd name="T35" fmla="*/ 1050 h 1235"/>
              <a:gd name="T36" fmla="*/ 801 w 835"/>
              <a:gd name="T37" fmla="*/ 1029 h 1235"/>
              <a:gd name="T38" fmla="*/ 736 w 835"/>
              <a:gd name="T39" fmla="*/ 986 h 1235"/>
              <a:gd name="T40" fmla="*/ 673 w 835"/>
              <a:gd name="T41" fmla="*/ 938 h 1235"/>
              <a:gd name="T42" fmla="*/ 615 w 835"/>
              <a:gd name="T43" fmla="*/ 886 h 1235"/>
              <a:gd name="T44" fmla="*/ 559 w 835"/>
              <a:gd name="T45" fmla="*/ 832 h 1235"/>
              <a:gd name="T46" fmla="*/ 507 w 835"/>
              <a:gd name="T47" fmla="*/ 772 h 1235"/>
              <a:gd name="T48" fmla="*/ 458 w 835"/>
              <a:gd name="T49" fmla="*/ 711 h 1235"/>
              <a:gd name="T50" fmla="*/ 413 w 835"/>
              <a:gd name="T51" fmla="*/ 647 h 1235"/>
              <a:gd name="T52" fmla="*/ 373 w 835"/>
              <a:gd name="T53" fmla="*/ 579 h 1235"/>
              <a:gd name="T54" fmla="*/ 337 w 835"/>
              <a:gd name="T55" fmla="*/ 509 h 1235"/>
              <a:gd name="T56" fmla="*/ 305 w 835"/>
              <a:gd name="T57" fmla="*/ 437 h 1235"/>
              <a:gd name="T58" fmla="*/ 277 w 835"/>
              <a:gd name="T59" fmla="*/ 361 h 1235"/>
              <a:gd name="T60" fmla="*/ 254 w 835"/>
              <a:gd name="T61" fmla="*/ 284 h 1235"/>
              <a:gd name="T62" fmla="*/ 236 w 835"/>
              <a:gd name="T63" fmla="*/ 205 h 1235"/>
              <a:gd name="T64" fmla="*/ 224 w 835"/>
              <a:gd name="T65" fmla="*/ 124 h 1235"/>
              <a:gd name="T66" fmla="*/ 216 w 835"/>
              <a:gd name="T67" fmla="*/ 42 h 1235"/>
              <a:gd name="T68" fmla="*/ 213 w 835"/>
              <a:gd name="T69" fmla="*/ 0 h 12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835" h="1235">
                <a:moveTo>
                  <a:pt x="213" y="0"/>
                </a:moveTo>
                <a:lnTo>
                  <a:pt x="0" y="3"/>
                </a:lnTo>
                <a:lnTo>
                  <a:pt x="0" y="3"/>
                </a:lnTo>
                <a:lnTo>
                  <a:pt x="1" y="52"/>
                </a:lnTo>
                <a:lnTo>
                  <a:pt x="6" y="101"/>
                </a:lnTo>
                <a:lnTo>
                  <a:pt x="10" y="149"/>
                </a:lnTo>
                <a:lnTo>
                  <a:pt x="17" y="197"/>
                </a:lnTo>
                <a:lnTo>
                  <a:pt x="25" y="244"/>
                </a:lnTo>
                <a:lnTo>
                  <a:pt x="35" y="291"/>
                </a:lnTo>
                <a:lnTo>
                  <a:pt x="46" y="336"/>
                </a:lnTo>
                <a:lnTo>
                  <a:pt x="58" y="382"/>
                </a:lnTo>
                <a:lnTo>
                  <a:pt x="73" y="426"/>
                </a:lnTo>
                <a:lnTo>
                  <a:pt x="88" y="471"/>
                </a:lnTo>
                <a:lnTo>
                  <a:pt x="105" y="514"/>
                </a:lnTo>
                <a:lnTo>
                  <a:pt x="123" y="558"/>
                </a:lnTo>
                <a:lnTo>
                  <a:pt x="143" y="600"/>
                </a:lnTo>
                <a:lnTo>
                  <a:pt x="163" y="641"/>
                </a:lnTo>
                <a:lnTo>
                  <a:pt x="185" y="682"/>
                </a:lnTo>
                <a:lnTo>
                  <a:pt x="208" y="722"/>
                </a:lnTo>
                <a:lnTo>
                  <a:pt x="233" y="761"/>
                </a:lnTo>
                <a:lnTo>
                  <a:pt x="258" y="800"/>
                </a:lnTo>
                <a:lnTo>
                  <a:pt x="284" y="837"/>
                </a:lnTo>
                <a:lnTo>
                  <a:pt x="313" y="874"/>
                </a:lnTo>
                <a:lnTo>
                  <a:pt x="341" y="909"/>
                </a:lnTo>
                <a:lnTo>
                  <a:pt x="372" y="945"/>
                </a:lnTo>
                <a:lnTo>
                  <a:pt x="403" y="978"/>
                </a:lnTo>
                <a:lnTo>
                  <a:pt x="435" y="1011"/>
                </a:lnTo>
                <a:lnTo>
                  <a:pt x="468" y="1043"/>
                </a:lnTo>
                <a:lnTo>
                  <a:pt x="502" y="1074"/>
                </a:lnTo>
                <a:lnTo>
                  <a:pt x="537" y="1103"/>
                </a:lnTo>
                <a:lnTo>
                  <a:pt x="573" y="1132"/>
                </a:lnTo>
                <a:lnTo>
                  <a:pt x="609" y="1159"/>
                </a:lnTo>
                <a:lnTo>
                  <a:pt x="648" y="1185"/>
                </a:lnTo>
                <a:lnTo>
                  <a:pt x="686" y="1211"/>
                </a:lnTo>
                <a:lnTo>
                  <a:pt x="726" y="1235"/>
                </a:lnTo>
                <a:lnTo>
                  <a:pt x="835" y="1050"/>
                </a:lnTo>
                <a:lnTo>
                  <a:pt x="835" y="1050"/>
                </a:lnTo>
                <a:lnTo>
                  <a:pt x="801" y="1029"/>
                </a:lnTo>
                <a:lnTo>
                  <a:pt x="768" y="1007"/>
                </a:lnTo>
                <a:lnTo>
                  <a:pt x="736" y="986"/>
                </a:lnTo>
                <a:lnTo>
                  <a:pt x="704" y="962"/>
                </a:lnTo>
                <a:lnTo>
                  <a:pt x="673" y="938"/>
                </a:lnTo>
                <a:lnTo>
                  <a:pt x="644" y="913"/>
                </a:lnTo>
                <a:lnTo>
                  <a:pt x="615" y="886"/>
                </a:lnTo>
                <a:lnTo>
                  <a:pt x="587" y="859"/>
                </a:lnTo>
                <a:lnTo>
                  <a:pt x="559" y="832"/>
                </a:lnTo>
                <a:lnTo>
                  <a:pt x="532" y="802"/>
                </a:lnTo>
                <a:lnTo>
                  <a:pt x="507" y="772"/>
                </a:lnTo>
                <a:lnTo>
                  <a:pt x="482" y="743"/>
                </a:lnTo>
                <a:lnTo>
                  <a:pt x="458" y="711"/>
                </a:lnTo>
                <a:lnTo>
                  <a:pt x="435" y="679"/>
                </a:lnTo>
                <a:lnTo>
                  <a:pt x="413" y="647"/>
                </a:lnTo>
                <a:lnTo>
                  <a:pt x="393" y="614"/>
                </a:lnTo>
                <a:lnTo>
                  <a:pt x="373" y="579"/>
                </a:lnTo>
                <a:lnTo>
                  <a:pt x="354" y="544"/>
                </a:lnTo>
                <a:lnTo>
                  <a:pt x="337" y="509"/>
                </a:lnTo>
                <a:lnTo>
                  <a:pt x="320" y="473"/>
                </a:lnTo>
                <a:lnTo>
                  <a:pt x="305" y="437"/>
                </a:lnTo>
                <a:lnTo>
                  <a:pt x="290" y="399"/>
                </a:lnTo>
                <a:lnTo>
                  <a:pt x="277" y="361"/>
                </a:lnTo>
                <a:lnTo>
                  <a:pt x="265" y="323"/>
                </a:lnTo>
                <a:lnTo>
                  <a:pt x="254" y="284"/>
                </a:lnTo>
                <a:lnTo>
                  <a:pt x="244" y="245"/>
                </a:lnTo>
                <a:lnTo>
                  <a:pt x="236" y="205"/>
                </a:lnTo>
                <a:lnTo>
                  <a:pt x="229" y="165"/>
                </a:lnTo>
                <a:lnTo>
                  <a:pt x="224" y="124"/>
                </a:lnTo>
                <a:lnTo>
                  <a:pt x="219" y="83"/>
                </a:lnTo>
                <a:lnTo>
                  <a:pt x="216" y="42"/>
                </a:lnTo>
                <a:lnTo>
                  <a:pt x="213" y="0"/>
                </a:lnTo>
                <a:lnTo>
                  <a:pt x="213" y="0"/>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85" name="Freeform 58"/>
          <p:cNvSpPr>
            <a:spLocks/>
          </p:cNvSpPr>
          <p:nvPr/>
        </p:nvSpPr>
        <p:spPr bwMode="auto">
          <a:xfrm>
            <a:off x="8277508" y="3472528"/>
            <a:ext cx="117098" cy="173186"/>
          </a:xfrm>
          <a:custGeom>
            <a:avLst/>
            <a:gdLst>
              <a:gd name="T0" fmla="*/ 111 w 831"/>
              <a:gd name="T1" fmla="*/ 1231 h 1231"/>
              <a:gd name="T2" fmla="*/ 150 w 831"/>
              <a:gd name="T3" fmla="*/ 1207 h 1231"/>
              <a:gd name="T4" fmla="*/ 226 w 831"/>
              <a:gd name="T5" fmla="*/ 1156 h 1231"/>
              <a:gd name="T6" fmla="*/ 298 w 831"/>
              <a:gd name="T7" fmla="*/ 1100 h 1231"/>
              <a:gd name="T8" fmla="*/ 367 w 831"/>
              <a:gd name="T9" fmla="*/ 1039 h 1231"/>
              <a:gd name="T10" fmla="*/ 432 w 831"/>
              <a:gd name="T11" fmla="*/ 974 h 1231"/>
              <a:gd name="T12" fmla="*/ 492 w 831"/>
              <a:gd name="T13" fmla="*/ 906 h 1231"/>
              <a:gd name="T14" fmla="*/ 548 w 831"/>
              <a:gd name="T15" fmla="*/ 834 h 1231"/>
              <a:gd name="T16" fmla="*/ 600 w 831"/>
              <a:gd name="T17" fmla="*/ 759 h 1231"/>
              <a:gd name="T18" fmla="*/ 647 w 831"/>
              <a:gd name="T19" fmla="*/ 680 h 1231"/>
              <a:gd name="T20" fmla="*/ 689 w 831"/>
              <a:gd name="T21" fmla="*/ 598 h 1231"/>
              <a:gd name="T22" fmla="*/ 727 w 831"/>
              <a:gd name="T23" fmla="*/ 513 h 1231"/>
              <a:gd name="T24" fmla="*/ 759 w 831"/>
              <a:gd name="T25" fmla="*/ 425 h 1231"/>
              <a:gd name="T26" fmla="*/ 785 w 831"/>
              <a:gd name="T27" fmla="*/ 335 h 1231"/>
              <a:gd name="T28" fmla="*/ 806 w 831"/>
              <a:gd name="T29" fmla="*/ 243 h 1231"/>
              <a:gd name="T30" fmla="*/ 821 w 831"/>
              <a:gd name="T31" fmla="*/ 148 h 1231"/>
              <a:gd name="T32" fmla="*/ 830 w 831"/>
              <a:gd name="T33" fmla="*/ 52 h 1231"/>
              <a:gd name="T34" fmla="*/ 618 w 831"/>
              <a:gd name="T35" fmla="*/ 0 h 1231"/>
              <a:gd name="T36" fmla="*/ 615 w 831"/>
              <a:gd name="T37" fmla="*/ 42 h 1231"/>
              <a:gd name="T38" fmla="*/ 608 w 831"/>
              <a:gd name="T39" fmla="*/ 124 h 1231"/>
              <a:gd name="T40" fmla="*/ 595 w 831"/>
              <a:gd name="T41" fmla="*/ 204 h 1231"/>
              <a:gd name="T42" fmla="*/ 578 w 831"/>
              <a:gd name="T43" fmla="*/ 283 h 1231"/>
              <a:gd name="T44" fmla="*/ 555 w 831"/>
              <a:gd name="T45" fmla="*/ 360 h 1231"/>
              <a:gd name="T46" fmla="*/ 527 w 831"/>
              <a:gd name="T47" fmla="*/ 434 h 1231"/>
              <a:gd name="T48" fmla="*/ 495 w 831"/>
              <a:gd name="T49" fmla="*/ 508 h 1231"/>
              <a:gd name="T50" fmla="*/ 459 w 831"/>
              <a:gd name="T51" fmla="*/ 577 h 1231"/>
              <a:gd name="T52" fmla="*/ 419 w 831"/>
              <a:gd name="T53" fmla="*/ 644 h 1231"/>
              <a:gd name="T54" fmla="*/ 375 w 831"/>
              <a:gd name="T55" fmla="*/ 708 h 1231"/>
              <a:gd name="T56" fmla="*/ 327 w 831"/>
              <a:gd name="T57" fmla="*/ 770 h 1231"/>
              <a:gd name="T58" fmla="*/ 275 w 831"/>
              <a:gd name="T59" fmla="*/ 828 h 1231"/>
              <a:gd name="T60" fmla="*/ 219 w 831"/>
              <a:gd name="T61" fmla="*/ 883 h 1231"/>
              <a:gd name="T62" fmla="*/ 161 w 831"/>
              <a:gd name="T63" fmla="*/ 934 h 1231"/>
              <a:gd name="T64" fmla="*/ 98 w 831"/>
              <a:gd name="T65" fmla="*/ 982 h 1231"/>
              <a:gd name="T66" fmla="*/ 34 w 831"/>
              <a:gd name="T67" fmla="*/ 1027 h 1231"/>
              <a:gd name="T68" fmla="*/ 0 w 831"/>
              <a:gd name="T69" fmla="*/ 1047 h 12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831" h="1231">
                <a:moveTo>
                  <a:pt x="0" y="1047"/>
                </a:moveTo>
                <a:lnTo>
                  <a:pt x="111" y="1231"/>
                </a:lnTo>
                <a:lnTo>
                  <a:pt x="111" y="1231"/>
                </a:lnTo>
                <a:lnTo>
                  <a:pt x="150" y="1207"/>
                </a:lnTo>
                <a:lnTo>
                  <a:pt x="189" y="1182"/>
                </a:lnTo>
                <a:lnTo>
                  <a:pt x="226" y="1156"/>
                </a:lnTo>
                <a:lnTo>
                  <a:pt x="263" y="1128"/>
                </a:lnTo>
                <a:lnTo>
                  <a:pt x="298" y="1100"/>
                </a:lnTo>
                <a:lnTo>
                  <a:pt x="332" y="1070"/>
                </a:lnTo>
                <a:lnTo>
                  <a:pt x="367" y="1039"/>
                </a:lnTo>
                <a:lnTo>
                  <a:pt x="400" y="1007"/>
                </a:lnTo>
                <a:lnTo>
                  <a:pt x="432" y="974"/>
                </a:lnTo>
                <a:lnTo>
                  <a:pt x="462" y="941"/>
                </a:lnTo>
                <a:lnTo>
                  <a:pt x="492" y="906"/>
                </a:lnTo>
                <a:lnTo>
                  <a:pt x="521" y="870"/>
                </a:lnTo>
                <a:lnTo>
                  <a:pt x="548" y="834"/>
                </a:lnTo>
                <a:lnTo>
                  <a:pt x="575" y="797"/>
                </a:lnTo>
                <a:lnTo>
                  <a:pt x="600" y="759"/>
                </a:lnTo>
                <a:lnTo>
                  <a:pt x="624" y="720"/>
                </a:lnTo>
                <a:lnTo>
                  <a:pt x="647" y="680"/>
                </a:lnTo>
                <a:lnTo>
                  <a:pt x="669" y="639"/>
                </a:lnTo>
                <a:lnTo>
                  <a:pt x="689" y="598"/>
                </a:lnTo>
                <a:lnTo>
                  <a:pt x="709" y="555"/>
                </a:lnTo>
                <a:lnTo>
                  <a:pt x="727" y="513"/>
                </a:lnTo>
                <a:lnTo>
                  <a:pt x="743" y="470"/>
                </a:lnTo>
                <a:lnTo>
                  <a:pt x="759" y="425"/>
                </a:lnTo>
                <a:lnTo>
                  <a:pt x="773" y="381"/>
                </a:lnTo>
                <a:lnTo>
                  <a:pt x="785" y="335"/>
                </a:lnTo>
                <a:lnTo>
                  <a:pt x="797" y="290"/>
                </a:lnTo>
                <a:lnTo>
                  <a:pt x="806" y="243"/>
                </a:lnTo>
                <a:lnTo>
                  <a:pt x="814" y="196"/>
                </a:lnTo>
                <a:lnTo>
                  <a:pt x="821" y="148"/>
                </a:lnTo>
                <a:lnTo>
                  <a:pt x="826" y="100"/>
                </a:lnTo>
                <a:lnTo>
                  <a:pt x="830" y="52"/>
                </a:lnTo>
                <a:lnTo>
                  <a:pt x="831" y="3"/>
                </a:lnTo>
                <a:lnTo>
                  <a:pt x="618" y="0"/>
                </a:lnTo>
                <a:lnTo>
                  <a:pt x="618" y="0"/>
                </a:lnTo>
                <a:lnTo>
                  <a:pt x="615" y="42"/>
                </a:lnTo>
                <a:lnTo>
                  <a:pt x="612" y="83"/>
                </a:lnTo>
                <a:lnTo>
                  <a:pt x="608" y="124"/>
                </a:lnTo>
                <a:lnTo>
                  <a:pt x="603" y="164"/>
                </a:lnTo>
                <a:lnTo>
                  <a:pt x="595" y="204"/>
                </a:lnTo>
                <a:lnTo>
                  <a:pt x="587" y="244"/>
                </a:lnTo>
                <a:lnTo>
                  <a:pt x="578" y="283"/>
                </a:lnTo>
                <a:lnTo>
                  <a:pt x="566" y="321"/>
                </a:lnTo>
                <a:lnTo>
                  <a:pt x="555" y="360"/>
                </a:lnTo>
                <a:lnTo>
                  <a:pt x="542" y="398"/>
                </a:lnTo>
                <a:lnTo>
                  <a:pt x="527" y="434"/>
                </a:lnTo>
                <a:lnTo>
                  <a:pt x="513" y="471"/>
                </a:lnTo>
                <a:lnTo>
                  <a:pt x="495" y="508"/>
                </a:lnTo>
                <a:lnTo>
                  <a:pt x="478" y="543"/>
                </a:lnTo>
                <a:lnTo>
                  <a:pt x="459" y="577"/>
                </a:lnTo>
                <a:lnTo>
                  <a:pt x="440" y="611"/>
                </a:lnTo>
                <a:lnTo>
                  <a:pt x="419" y="644"/>
                </a:lnTo>
                <a:lnTo>
                  <a:pt x="397" y="676"/>
                </a:lnTo>
                <a:lnTo>
                  <a:pt x="375" y="708"/>
                </a:lnTo>
                <a:lnTo>
                  <a:pt x="352" y="740"/>
                </a:lnTo>
                <a:lnTo>
                  <a:pt x="327" y="770"/>
                </a:lnTo>
                <a:lnTo>
                  <a:pt x="301" y="800"/>
                </a:lnTo>
                <a:lnTo>
                  <a:pt x="275" y="828"/>
                </a:lnTo>
                <a:lnTo>
                  <a:pt x="248" y="857"/>
                </a:lnTo>
                <a:lnTo>
                  <a:pt x="219" y="883"/>
                </a:lnTo>
                <a:lnTo>
                  <a:pt x="191" y="909"/>
                </a:lnTo>
                <a:lnTo>
                  <a:pt x="161" y="934"/>
                </a:lnTo>
                <a:lnTo>
                  <a:pt x="130" y="960"/>
                </a:lnTo>
                <a:lnTo>
                  <a:pt x="98" y="982"/>
                </a:lnTo>
                <a:lnTo>
                  <a:pt x="66" y="1005"/>
                </a:lnTo>
                <a:lnTo>
                  <a:pt x="34" y="1027"/>
                </a:lnTo>
                <a:lnTo>
                  <a:pt x="0" y="1047"/>
                </a:lnTo>
                <a:lnTo>
                  <a:pt x="0" y="1047"/>
                </a:lnTo>
                <a:close/>
              </a:path>
            </a:pathLst>
          </a:custGeom>
          <a:blipFill>
            <a:blip r:embed="rId3"/>
            <a:stretch>
              <a:fillRect l="-27920" r="-27920"/>
            </a:stretch>
          </a:blipFill>
          <a:ln>
            <a:noFill/>
          </a:ln>
        </p:spPr>
        <p:txBody>
          <a:bodyPr vert="horz" wrap="square" lIns="45720" tIns="22860" rIns="45720" bIns="22860" numCol="1" anchor="t" anchorCtr="0" compatLnSpc="1">
            <a:prstTxWarp prst="textNoShape">
              <a:avLst/>
            </a:prstTxWarp>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900">
              <a:latin typeface="Century Gothic" panose="020B0502020202020204" pitchFamily="34" charset="0"/>
            </a:endParaRPr>
          </a:p>
        </p:txBody>
      </p:sp>
      <p:sp>
        <p:nvSpPr>
          <p:cNvPr id="86" name="Shape 614"/>
          <p:cNvSpPr/>
          <p:nvPr/>
        </p:nvSpPr>
        <p:spPr>
          <a:xfrm rot="3495590">
            <a:off x="9401422" y="2330049"/>
            <a:ext cx="784052" cy="400091"/>
          </a:xfrm>
          <a:prstGeom prst="rect">
            <a:avLst/>
          </a:prstGeom>
          <a:noFill/>
          <a:ln>
            <a:noFill/>
          </a:ln>
        </p:spPr>
        <p:txBody>
          <a:bodyPr lIns="91412" tIns="45700" rIns="91412" bIns="45700" anchor="t" anchorCtr="0">
            <a:noAutofit/>
          </a:bodyPr>
          <a:lstStyle/>
          <a:p>
            <a:pPr algn="ct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2010</a:t>
            </a:r>
          </a:p>
        </p:txBody>
      </p:sp>
      <p:sp>
        <p:nvSpPr>
          <p:cNvPr id="87" name="Shape 614"/>
          <p:cNvSpPr/>
          <p:nvPr/>
        </p:nvSpPr>
        <p:spPr>
          <a:xfrm rot="18000000">
            <a:off x="9358626" y="4188337"/>
            <a:ext cx="784052" cy="400091"/>
          </a:xfrm>
          <a:prstGeom prst="rect">
            <a:avLst/>
          </a:prstGeom>
          <a:noFill/>
          <a:ln>
            <a:noFill/>
          </a:ln>
        </p:spPr>
        <p:txBody>
          <a:bodyPr lIns="91412" tIns="45700" rIns="91412" bIns="45700" anchor="t" anchorCtr="0">
            <a:noAutofit/>
          </a:bodyPr>
          <a:lstStyle/>
          <a:p>
            <a:pPr algn="ct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2011</a:t>
            </a:r>
          </a:p>
        </p:txBody>
      </p:sp>
      <p:sp>
        <p:nvSpPr>
          <p:cNvPr id="88" name="Shape 614"/>
          <p:cNvSpPr/>
          <p:nvPr/>
        </p:nvSpPr>
        <p:spPr>
          <a:xfrm>
            <a:off x="7827508" y="5121787"/>
            <a:ext cx="784052" cy="400091"/>
          </a:xfrm>
          <a:prstGeom prst="rect">
            <a:avLst/>
          </a:prstGeom>
          <a:noFill/>
          <a:ln>
            <a:noFill/>
          </a:ln>
        </p:spPr>
        <p:txBody>
          <a:bodyPr lIns="91412" tIns="45700" rIns="91412" bIns="45700" anchor="t" anchorCtr="0">
            <a:noAutofit/>
          </a:bodyPr>
          <a:lstStyle/>
          <a:p>
            <a:pPr algn="ct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2012</a:t>
            </a:r>
          </a:p>
        </p:txBody>
      </p:sp>
      <p:sp>
        <p:nvSpPr>
          <p:cNvPr id="89" name="Shape 614"/>
          <p:cNvSpPr/>
          <p:nvPr/>
        </p:nvSpPr>
        <p:spPr>
          <a:xfrm rot="3599644">
            <a:off x="6150120" y="4158840"/>
            <a:ext cx="784052" cy="400091"/>
          </a:xfrm>
          <a:prstGeom prst="rect">
            <a:avLst/>
          </a:prstGeom>
          <a:noFill/>
          <a:ln>
            <a:noFill/>
          </a:ln>
        </p:spPr>
        <p:txBody>
          <a:bodyPr lIns="91412" tIns="45700" rIns="91412" bIns="45700" anchor="t" anchorCtr="0">
            <a:noAutofit/>
          </a:bodyPr>
          <a:lstStyle/>
          <a:p>
            <a:pPr algn="ct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2013</a:t>
            </a:r>
          </a:p>
        </p:txBody>
      </p:sp>
      <p:sp>
        <p:nvSpPr>
          <p:cNvPr id="90" name="Shape 614"/>
          <p:cNvSpPr/>
          <p:nvPr/>
        </p:nvSpPr>
        <p:spPr>
          <a:xfrm rot="17995566">
            <a:off x="6238840" y="2374293"/>
            <a:ext cx="784052" cy="400091"/>
          </a:xfrm>
          <a:prstGeom prst="rect">
            <a:avLst/>
          </a:prstGeom>
          <a:noFill/>
          <a:ln>
            <a:noFill/>
          </a:ln>
        </p:spPr>
        <p:txBody>
          <a:bodyPr lIns="91412" tIns="45700" rIns="91412" bIns="45700" anchor="t" anchorCtr="0">
            <a:noAutofit/>
          </a:bodyPr>
          <a:lstStyle/>
          <a:p>
            <a:pPr algn="ct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2014</a:t>
            </a:r>
          </a:p>
        </p:txBody>
      </p:sp>
      <p:sp>
        <p:nvSpPr>
          <p:cNvPr id="91" name="Shape 614"/>
          <p:cNvSpPr/>
          <p:nvPr/>
        </p:nvSpPr>
        <p:spPr>
          <a:xfrm>
            <a:off x="7812759" y="1537336"/>
            <a:ext cx="784052" cy="400091"/>
          </a:xfrm>
          <a:prstGeom prst="rect">
            <a:avLst/>
          </a:prstGeom>
          <a:noFill/>
          <a:ln>
            <a:noFill/>
          </a:ln>
        </p:spPr>
        <p:txBody>
          <a:bodyPr lIns="91412" tIns="45700" rIns="91412" bIns="45700" anchor="t" anchorCtr="0">
            <a:noAutofit/>
          </a:bodyPr>
          <a:lstStyle/>
          <a:p>
            <a:pPr algn="ct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2015</a:t>
            </a:r>
          </a:p>
        </p:txBody>
      </p:sp>
      <p:cxnSp>
        <p:nvCxnSpPr>
          <p:cNvPr id="92" name="Gerader Verbinder 35">
            <a:extLst>
              <a:ext uri="{FF2B5EF4-FFF2-40B4-BE49-F238E27FC236}">
                <a16:creationId xmlns:a16="http://schemas.microsoft.com/office/drawing/2014/main" id="{5FB5EF1A-3285-E847-B4C6-56BA3448C06D}"/>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93" name="Picture 92">
            <a:extLst>
              <a:ext uri="{FF2B5EF4-FFF2-40B4-BE49-F238E27FC236}">
                <a16:creationId xmlns:a16="http://schemas.microsoft.com/office/drawing/2014/main" id="{BC564EF7-CF98-6549-B951-4DCCDAFCB010}"/>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144112704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13" name="Gerader Verbinder 12"/>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12" name="Textfeld 11"/>
          <p:cNvSpPr txBox="1"/>
          <p:nvPr/>
        </p:nvSpPr>
        <p:spPr>
          <a:xfrm>
            <a:off x="1599956" y="2738206"/>
            <a:ext cx="2847843" cy="47705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14" name="Textfeld 13"/>
          <p:cNvSpPr txBox="1"/>
          <p:nvPr/>
        </p:nvSpPr>
        <p:spPr>
          <a:xfrm>
            <a:off x="1614704" y="3215260"/>
            <a:ext cx="2434670" cy="760978"/>
          </a:xfrm>
          <a:prstGeom prst="rect">
            <a:avLst/>
          </a:prstGeom>
          <a:noFill/>
        </p:spPr>
        <p:txBody>
          <a:bodyPr wrap="square" rtlCol="0">
            <a:spAutoFit/>
          </a:bodyPr>
          <a:lstStyle/>
          <a:p>
            <a:pPr>
              <a:lnSpc>
                <a:spcPct val="150000"/>
              </a:lnSpc>
            </a:pP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Lorem ipsum dolor sit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amet</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consetetur</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sadipscing</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elitr</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sed diam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nonumy</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eirmod</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tempor</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invidunt</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ut</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a:t>
            </a:r>
            <a:r>
              <a:rPr lang="en-US" sz="1000" dirty="0" err="1">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labore</a:t>
            </a:r>
            <a:r>
              <a:rPr lang="en-US" sz="1000" dirty="0">
                <a:solidFill>
                  <a:schemeClr val="bg2">
                    <a:lumMod val="50000"/>
                  </a:schemeClr>
                </a:solidFill>
                <a:latin typeface="Arial" panose="020B0604020202020204" pitchFamily="34" charset="0"/>
                <a:ea typeface="Aktiv Grotesk" panose="020B0504020202020204" pitchFamily="34" charset="0"/>
                <a:cs typeface="Arial" panose="020B0604020202020204" pitchFamily="34" charset="0"/>
              </a:rPr>
              <a:t> et.</a:t>
            </a:r>
          </a:p>
        </p:txBody>
      </p:sp>
      <p:sp>
        <p:nvSpPr>
          <p:cNvPr id="10" name="Shape 600"/>
          <p:cNvSpPr/>
          <p:nvPr/>
        </p:nvSpPr>
        <p:spPr>
          <a:xfrm>
            <a:off x="7862832" y="1830841"/>
            <a:ext cx="1496616"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15" name="Ellipse 14"/>
          <p:cNvSpPr/>
          <p:nvPr/>
        </p:nvSpPr>
        <p:spPr>
          <a:xfrm>
            <a:off x="7299967" y="2223718"/>
            <a:ext cx="415102" cy="415102"/>
          </a:xfrm>
          <a:prstGeom prst="ellipse">
            <a:avLst/>
          </a:prstGeom>
          <a:solidFill>
            <a:schemeClr val="tx1"/>
          </a:solidFill>
          <a:ln>
            <a:solidFill>
              <a:schemeClr val="bg1"/>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chemeClr val="bg1"/>
                </a:solidFill>
                <a:latin typeface="Arial" panose="020B0604020202020204" pitchFamily="34" charset="0"/>
                <a:ea typeface="Aktiv Grotesk" panose="020B0504020202020204" pitchFamily="34" charset="0"/>
                <a:cs typeface="Arial" panose="020B0604020202020204" pitchFamily="34" charset="0"/>
              </a:rPr>
              <a:t>02</a:t>
            </a:r>
          </a:p>
        </p:txBody>
      </p:sp>
      <p:sp>
        <p:nvSpPr>
          <p:cNvPr id="16" name="Shape 616"/>
          <p:cNvSpPr/>
          <p:nvPr/>
        </p:nvSpPr>
        <p:spPr>
          <a:xfrm>
            <a:off x="7861325" y="2093855"/>
            <a:ext cx="1544576" cy="644351"/>
          </a:xfrm>
          <a:prstGeom prst="rect">
            <a:avLst/>
          </a:prstGeom>
          <a:noFill/>
          <a:ln>
            <a:noFill/>
          </a:ln>
        </p:spPr>
        <p:txBody>
          <a:bodyPr lIns="91412" tIns="45700" rIns="91412" bIns="45700" anchor="t" anchorCtr="0">
            <a:noAutofit/>
          </a:bodyPr>
          <a:lstStyle/>
          <a:p>
            <a:pPr>
              <a:lnSpc>
                <a:spcPct val="130000"/>
              </a:lnSpc>
              <a:buSzPct val="25000"/>
            </a:pPr>
            <a:r>
              <a:rPr lang="en-US" sz="3000" dirty="0">
                <a:latin typeface="Arial" panose="020B0604020202020204" pitchFamily="34" charset="0"/>
                <a:ea typeface="Aktiv Grotesk" panose="020B0504020202020204" pitchFamily="34" charset="0"/>
                <a:cs typeface="Arial" panose="020B0604020202020204" pitchFamily="34" charset="0"/>
                <a:sym typeface="Roboto"/>
              </a:rPr>
              <a:t>$</a:t>
            </a:r>
            <a:r>
              <a:rPr lang="en-US" sz="3000" dirty="0" err="1">
                <a:latin typeface="Arial" panose="020B0604020202020204" pitchFamily="34" charset="0"/>
                <a:ea typeface="Aktiv Grotesk" panose="020B0504020202020204" pitchFamily="34" charset="0"/>
                <a:cs typeface="Arial" panose="020B0604020202020204" pitchFamily="34" charset="0"/>
                <a:sym typeface="Roboto"/>
              </a:rPr>
              <a:t>x,xxx</a:t>
            </a:r>
            <a:endParaRPr lang="en-US" sz="3000" dirty="0">
              <a:latin typeface="Arial" panose="020B0604020202020204" pitchFamily="34" charset="0"/>
              <a:ea typeface="Aktiv Grotesk" panose="020B0504020202020204" pitchFamily="34" charset="0"/>
              <a:cs typeface="Arial" panose="020B0604020202020204" pitchFamily="34" charset="0"/>
              <a:sym typeface="Roboto"/>
            </a:endParaRPr>
          </a:p>
        </p:txBody>
      </p:sp>
      <p:sp>
        <p:nvSpPr>
          <p:cNvPr id="17" name="Textfeld 16"/>
          <p:cNvSpPr txBox="1"/>
          <p:nvPr/>
        </p:nvSpPr>
        <p:spPr>
          <a:xfrm>
            <a:off x="7946317" y="2708709"/>
            <a:ext cx="2434670" cy="530145"/>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a:t>
            </a:r>
          </a:p>
        </p:txBody>
      </p:sp>
      <p:sp>
        <p:nvSpPr>
          <p:cNvPr id="18" name="Shape 602"/>
          <p:cNvSpPr/>
          <p:nvPr/>
        </p:nvSpPr>
        <p:spPr>
          <a:xfrm>
            <a:off x="7890821" y="3715078"/>
            <a:ext cx="1046044" cy="400091"/>
          </a:xfrm>
          <a:prstGeom prst="rect">
            <a:avLst/>
          </a:prstGeom>
          <a:noFill/>
          <a:ln>
            <a:noFill/>
          </a:ln>
        </p:spPr>
        <p:txBody>
          <a:bodyPr lIns="91412" tIns="45700" rIns="91412" bIns="45700" anchor="t" anchorCtr="0">
            <a:noAutofit/>
          </a:bodyPr>
          <a:lstStyle/>
          <a:p>
            <a:pP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19" name="Ellipse 18"/>
          <p:cNvSpPr/>
          <p:nvPr/>
        </p:nvSpPr>
        <p:spPr>
          <a:xfrm>
            <a:off x="7356428" y="4107954"/>
            <a:ext cx="415102" cy="415102"/>
          </a:xfrm>
          <a:prstGeom prst="ellipse">
            <a:avLst/>
          </a:prstGeom>
          <a:solidFill>
            <a:schemeClr val="tx1"/>
          </a:solidFill>
          <a:ln>
            <a:solidFill>
              <a:schemeClr val="bg1"/>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chemeClr val="bg1"/>
                </a:solidFill>
                <a:latin typeface="Arial" panose="020B0604020202020204" pitchFamily="34" charset="0"/>
                <a:ea typeface="Aktiv Grotesk" panose="020B0504020202020204" pitchFamily="34" charset="0"/>
                <a:cs typeface="Arial" panose="020B0604020202020204" pitchFamily="34" charset="0"/>
              </a:rPr>
              <a:t>03</a:t>
            </a:r>
          </a:p>
        </p:txBody>
      </p:sp>
      <p:sp>
        <p:nvSpPr>
          <p:cNvPr id="20" name="Shape 616"/>
          <p:cNvSpPr/>
          <p:nvPr/>
        </p:nvSpPr>
        <p:spPr>
          <a:xfrm>
            <a:off x="7890821" y="3978092"/>
            <a:ext cx="1544576" cy="644351"/>
          </a:xfrm>
          <a:prstGeom prst="rect">
            <a:avLst/>
          </a:prstGeom>
          <a:noFill/>
          <a:ln>
            <a:noFill/>
          </a:ln>
        </p:spPr>
        <p:txBody>
          <a:bodyPr lIns="91412" tIns="45700" rIns="91412" bIns="45700" anchor="t" anchorCtr="0">
            <a:noAutofit/>
          </a:bodyPr>
          <a:lstStyle/>
          <a:p>
            <a:pPr>
              <a:lnSpc>
                <a:spcPct val="130000"/>
              </a:lnSpc>
              <a:buSzPct val="25000"/>
            </a:pPr>
            <a:r>
              <a:rPr lang="en-US" sz="3000" dirty="0">
                <a:latin typeface="Arial" panose="020B0604020202020204" pitchFamily="34" charset="0"/>
                <a:ea typeface="Aktiv Grotesk" panose="020B0504020202020204" pitchFamily="34" charset="0"/>
                <a:cs typeface="Arial" panose="020B0604020202020204" pitchFamily="34" charset="0"/>
                <a:sym typeface="Roboto"/>
              </a:rPr>
              <a:t>$</a:t>
            </a:r>
            <a:r>
              <a:rPr lang="en-US" sz="3000" dirty="0" err="1">
                <a:latin typeface="Arial" panose="020B0604020202020204" pitchFamily="34" charset="0"/>
                <a:ea typeface="Aktiv Grotesk" panose="020B0504020202020204" pitchFamily="34" charset="0"/>
                <a:cs typeface="Arial" panose="020B0604020202020204" pitchFamily="34" charset="0"/>
                <a:sym typeface="Roboto"/>
              </a:rPr>
              <a:t>x,xxx</a:t>
            </a:r>
            <a:endParaRPr lang="en-US" sz="3000" dirty="0">
              <a:latin typeface="Arial" panose="020B0604020202020204" pitchFamily="34" charset="0"/>
              <a:ea typeface="Aktiv Grotesk" panose="020B0504020202020204" pitchFamily="34" charset="0"/>
              <a:cs typeface="Arial" panose="020B0604020202020204" pitchFamily="34" charset="0"/>
              <a:sym typeface="Roboto"/>
            </a:endParaRPr>
          </a:p>
        </p:txBody>
      </p:sp>
      <p:sp>
        <p:nvSpPr>
          <p:cNvPr id="21" name="Textfeld 20"/>
          <p:cNvSpPr txBox="1"/>
          <p:nvPr/>
        </p:nvSpPr>
        <p:spPr>
          <a:xfrm>
            <a:off x="7974300" y="4592945"/>
            <a:ext cx="2434670" cy="530145"/>
          </a:xfrm>
          <a:prstGeom prst="rect">
            <a:avLst/>
          </a:prstGeom>
          <a:noFill/>
        </p:spPr>
        <p:txBody>
          <a:bodyPr wrap="square" rtlCol="0">
            <a:spAutoFit/>
          </a:bodyPr>
          <a:lstStyle/>
          <a:p>
            <a:pP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a:t>
            </a:r>
          </a:p>
        </p:txBody>
      </p:sp>
      <p:grpSp>
        <p:nvGrpSpPr>
          <p:cNvPr id="22" name="Group 15"/>
          <p:cNvGrpSpPr/>
          <p:nvPr/>
        </p:nvGrpSpPr>
        <p:grpSpPr>
          <a:xfrm>
            <a:off x="5972217" y="1863833"/>
            <a:ext cx="988933" cy="1323969"/>
            <a:chOff x="3366645" y="2581680"/>
            <a:chExt cx="7359460" cy="9852739"/>
          </a:xfrm>
          <a:blipFill>
            <a:blip r:embed="rId3"/>
            <a:stretch>
              <a:fillRect l="-27920" r="-27920"/>
            </a:stretch>
          </a:blipFill>
        </p:grpSpPr>
        <p:sp>
          <p:nvSpPr>
            <p:cNvPr id="23" name="Freeform 16"/>
            <p:cNvSpPr>
              <a:spLocks noChangeArrowheads="1"/>
            </p:cNvSpPr>
            <p:nvPr/>
          </p:nvSpPr>
          <p:spPr bwMode="auto">
            <a:xfrm>
              <a:off x="7853453" y="3772691"/>
              <a:ext cx="1824" cy="1823"/>
            </a:xfrm>
            <a:custGeom>
              <a:avLst/>
              <a:gdLst>
                <a:gd name="T0" fmla="*/ 0 w 1"/>
                <a:gd name="T1" fmla="*/ 0 h 1"/>
                <a:gd name="T2" fmla="*/ 0 w 1"/>
                <a:gd name="T3" fmla="*/ 0 h 1"/>
              </a:gdLst>
              <a:ahLst/>
              <a:cxnLst>
                <a:cxn ang="0">
                  <a:pos x="T0" y="T1"/>
                </a:cxn>
                <a:cxn ang="0">
                  <a:pos x="T2" y="T3"/>
                </a:cxn>
              </a:cxnLst>
              <a:rect l="0" t="0" r="r" b="b"/>
              <a:pathLst>
                <a:path w="1" h="1">
                  <a:moveTo>
                    <a:pt x="0" y="0"/>
                  </a:moveTo>
                  <a:lnTo>
                    <a:pt x="0" y="0"/>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24" name="Freeform 17"/>
            <p:cNvSpPr>
              <a:spLocks noChangeArrowheads="1"/>
            </p:cNvSpPr>
            <p:nvPr/>
          </p:nvSpPr>
          <p:spPr bwMode="auto">
            <a:xfrm>
              <a:off x="7853453" y="3772691"/>
              <a:ext cx="3648" cy="5471"/>
            </a:xfrm>
            <a:custGeom>
              <a:avLst/>
              <a:gdLst>
                <a:gd name="T0" fmla="*/ 0 w 9"/>
                <a:gd name="T1" fmla="*/ 0 h 16"/>
                <a:gd name="T2" fmla="*/ 0 w 9"/>
                <a:gd name="T3" fmla="*/ 0 h 16"/>
              </a:gdLst>
              <a:ahLst/>
              <a:cxnLst>
                <a:cxn ang="0">
                  <a:pos x="T0" y="T1"/>
                </a:cxn>
                <a:cxn ang="0">
                  <a:pos x="T2" y="T3"/>
                </a:cxn>
              </a:cxnLst>
              <a:rect l="0" t="0" r="r" b="b"/>
              <a:pathLst>
                <a:path w="9" h="16">
                  <a:moveTo>
                    <a:pt x="0" y="0"/>
                  </a:moveTo>
                  <a:cubicBezTo>
                    <a:pt x="0" y="0"/>
                    <a:pt x="8" y="15"/>
                    <a:pt x="0" y="0"/>
                  </a:cubicBez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25" name="Freeform 18"/>
            <p:cNvSpPr>
              <a:spLocks noChangeArrowheads="1"/>
            </p:cNvSpPr>
            <p:nvPr/>
          </p:nvSpPr>
          <p:spPr bwMode="auto">
            <a:xfrm>
              <a:off x="7851630" y="3754452"/>
              <a:ext cx="3648" cy="18239"/>
            </a:xfrm>
            <a:custGeom>
              <a:avLst/>
              <a:gdLst>
                <a:gd name="T0" fmla="*/ 7 w 8"/>
                <a:gd name="T1" fmla="*/ 44 h 45"/>
                <a:gd name="T2" fmla="*/ 7 w 8"/>
                <a:gd name="T3" fmla="*/ 44 h 45"/>
                <a:gd name="T4" fmla="*/ 7 w 8"/>
                <a:gd name="T5" fmla="*/ 22 h 45"/>
                <a:gd name="T6" fmla="*/ 0 w 8"/>
                <a:gd name="T7" fmla="*/ 0 h 45"/>
                <a:gd name="T8" fmla="*/ 7 w 8"/>
                <a:gd name="T9" fmla="*/ 44 h 45"/>
              </a:gdLst>
              <a:ahLst/>
              <a:cxnLst>
                <a:cxn ang="0">
                  <a:pos x="T0" y="T1"/>
                </a:cxn>
                <a:cxn ang="0">
                  <a:pos x="T2" y="T3"/>
                </a:cxn>
                <a:cxn ang="0">
                  <a:pos x="T4" y="T5"/>
                </a:cxn>
                <a:cxn ang="0">
                  <a:pos x="T6" y="T7"/>
                </a:cxn>
                <a:cxn ang="0">
                  <a:pos x="T8" y="T9"/>
                </a:cxn>
              </a:cxnLst>
              <a:rect l="0" t="0" r="r" b="b"/>
              <a:pathLst>
                <a:path w="8" h="45">
                  <a:moveTo>
                    <a:pt x="7" y="44"/>
                  </a:moveTo>
                  <a:lnTo>
                    <a:pt x="7" y="44"/>
                  </a:lnTo>
                  <a:cubicBezTo>
                    <a:pt x="7" y="37"/>
                    <a:pt x="7" y="30"/>
                    <a:pt x="7" y="22"/>
                  </a:cubicBezTo>
                  <a:cubicBezTo>
                    <a:pt x="7" y="8"/>
                    <a:pt x="0" y="0"/>
                    <a:pt x="0" y="0"/>
                  </a:cubicBezTo>
                  <a:cubicBezTo>
                    <a:pt x="0" y="0"/>
                    <a:pt x="7" y="22"/>
                    <a:pt x="7" y="44"/>
                  </a:cubicBez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26" name="Freeform 19"/>
            <p:cNvSpPr>
              <a:spLocks noChangeArrowheads="1"/>
            </p:cNvSpPr>
            <p:nvPr/>
          </p:nvSpPr>
          <p:spPr bwMode="auto">
            <a:xfrm>
              <a:off x="3693125" y="9424974"/>
              <a:ext cx="871827" cy="673022"/>
            </a:xfrm>
            <a:custGeom>
              <a:avLst/>
              <a:gdLst>
                <a:gd name="T0" fmla="*/ 2169 w 2266"/>
                <a:gd name="T1" fmla="*/ 923 h 1767"/>
                <a:gd name="T2" fmla="*/ 2169 w 2266"/>
                <a:gd name="T3" fmla="*/ 923 h 1767"/>
                <a:gd name="T4" fmla="*/ 2045 w 2266"/>
                <a:gd name="T5" fmla="*/ 842 h 1767"/>
                <a:gd name="T6" fmla="*/ 1971 w 2266"/>
                <a:gd name="T7" fmla="*/ 725 h 1767"/>
                <a:gd name="T8" fmla="*/ 2023 w 2266"/>
                <a:gd name="T9" fmla="*/ 622 h 1767"/>
                <a:gd name="T10" fmla="*/ 2008 w 2266"/>
                <a:gd name="T11" fmla="*/ 461 h 1767"/>
                <a:gd name="T12" fmla="*/ 2037 w 2266"/>
                <a:gd name="T13" fmla="*/ 337 h 1767"/>
                <a:gd name="T14" fmla="*/ 1935 w 2266"/>
                <a:gd name="T15" fmla="*/ 263 h 1767"/>
                <a:gd name="T16" fmla="*/ 1796 w 2266"/>
                <a:gd name="T17" fmla="*/ 205 h 1767"/>
                <a:gd name="T18" fmla="*/ 1715 w 2266"/>
                <a:gd name="T19" fmla="*/ 183 h 1767"/>
                <a:gd name="T20" fmla="*/ 1583 w 2266"/>
                <a:gd name="T21" fmla="*/ 110 h 1767"/>
                <a:gd name="T22" fmla="*/ 1459 w 2266"/>
                <a:gd name="T23" fmla="*/ 14 h 1767"/>
                <a:gd name="T24" fmla="*/ 1231 w 2266"/>
                <a:gd name="T25" fmla="*/ 66 h 1767"/>
                <a:gd name="T26" fmla="*/ 1034 w 2266"/>
                <a:gd name="T27" fmla="*/ 161 h 1767"/>
                <a:gd name="T28" fmla="*/ 880 w 2266"/>
                <a:gd name="T29" fmla="*/ 241 h 1767"/>
                <a:gd name="T30" fmla="*/ 755 w 2266"/>
                <a:gd name="T31" fmla="*/ 300 h 1767"/>
                <a:gd name="T32" fmla="*/ 609 w 2266"/>
                <a:gd name="T33" fmla="*/ 315 h 1767"/>
                <a:gd name="T34" fmla="*/ 499 w 2266"/>
                <a:gd name="T35" fmla="*/ 373 h 1767"/>
                <a:gd name="T36" fmla="*/ 389 w 2266"/>
                <a:gd name="T37" fmla="*/ 329 h 1767"/>
                <a:gd name="T38" fmla="*/ 132 w 2266"/>
                <a:gd name="T39" fmla="*/ 278 h 1767"/>
                <a:gd name="T40" fmla="*/ 8 w 2266"/>
                <a:gd name="T41" fmla="*/ 300 h 1767"/>
                <a:gd name="T42" fmla="*/ 8 w 2266"/>
                <a:gd name="T43" fmla="*/ 366 h 1767"/>
                <a:gd name="T44" fmla="*/ 132 w 2266"/>
                <a:gd name="T45" fmla="*/ 535 h 1767"/>
                <a:gd name="T46" fmla="*/ 279 w 2266"/>
                <a:gd name="T47" fmla="*/ 586 h 1767"/>
                <a:gd name="T48" fmla="*/ 418 w 2266"/>
                <a:gd name="T49" fmla="*/ 710 h 1767"/>
                <a:gd name="T50" fmla="*/ 469 w 2266"/>
                <a:gd name="T51" fmla="*/ 842 h 1767"/>
                <a:gd name="T52" fmla="*/ 469 w 2266"/>
                <a:gd name="T53" fmla="*/ 908 h 1767"/>
                <a:gd name="T54" fmla="*/ 521 w 2266"/>
                <a:gd name="T55" fmla="*/ 1040 h 1767"/>
                <a:gd name="T56" fmla="*/ 675 w 2266"/>
                <a:gd name="T57" fmla="*/ 1245 h 1767"/>
                <a:gd name="T58" fmla="*/ 770 w 2266"/>
                <a:gd name="T59" fmla="*/ 1370 h 1767"/>
                <a:gd name="T60" fmla="*/ 755 w 2266"/>
                <a:gd name="T61" fmla="*/ 1465 h 1767"/>
                <a:gd name="T62" fmla="*/ 858 w 2266"/>
                <a:gd name="T63" fmla="*/ 1568 h 1767"/>
                <a:gd name="T64" fmla="*/ 968 w 2266"/>
                <a:gd name="T65" fmla="*/ 1619 h 1767"/>
                <a:gd name="T66" fmla="*/ 1063 w 2266"/>
                <a:gd name="T67" fmla="*/ 1495 h 1767"/>
                <a:gd name="T68" fmla="*/ 1041 w 2266"/>
                <a:gd name="T69" fmla="*/ 1392 h 1767"/>
                <a:gd name="T70" fmla="*/ 1231 w 2266"/>
                <a:gd name="T71" fmla="*/ 1385 h 1767"/>
                <a:gd name="T72" fmla="*/ 1400 w 2266"/>
                <a:gd name="T73" fmla="*/ 1472 h 1767"/>
                <a:gd name="T74" fmla="*/ 1459 w 2266"/>
                <a:gd name="T75" fmla="*/ 1656 h 1767"/>
                <a:gd name="T76" fmla="*/ 1561 w 2266"/>
                <a:gd name="T77" fmla="*/ 1663 h 1767"/>
                <a:gd name="T78" fmla="*/ 1664 w 2266"/>
                <a:gd name="T79" fmla="*/ 1663 h 1767"/>
                <a:gd name="T80" fmla="*/ 1913 w 2266"/>
                <a:gd name="T81" fmla="*/ 1736 h 1767"/>
                <a:gd name="T82" fmla="*/ 2037 w 2266"/>
                <a:gd name="T83" fmla="*/ 1714 h 1767"/>
                <a:gd name="T84" fmla="*/ 2125 w 2266"/>
                <a:gd name="T85" fmla="*/ 1619 h 1767"/>
                <a:gd name="T86" fmla="*/ 2111 w 2266"/>
                <a:gd name="T87" fmla="*/ 1538 h 1767"/>
                <a:gd name="T88" fmla="*/ 2008 w 2266"/>
                <a:gd name="T89" fmla="*/ 1436 h 1767"/>
                <a:gd name="T90" fmla="*/ 2037 w 2266"/>
                <a:gd name="T91" fmla="*/ 1311 h 1767"/>
                <a:gd name="T92" fmla="*/ 2133 w 2266"/>
                <a:gd name="T93" fmla="*/ 1209 h 1767"/>
                <a:gd name="T94" fmla="*/ 2206 w 2266"/>
                <a:gd name="T95" fmla="*/ 1165 h 1767"/>
                <a:gd name="T96" fmla="*/ 2257 w 2266"/>
                <a:gd name="T97" fmla="*/ 1003 h 1767"/>
                <a:gd name="T98" fmla="*/ 2169 w 2266"/>
                <a:gd name="T99" fmla="*/ 923 h 17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2266" h="1767">
                  <a:moveTo>
                    <a:pt x="2169" y="923"/>
                  </a:moveTo>
                  <a:lnTo>
                    <a:pt x="2169" y="923"/>
                  </a:lnTo>
                  <a:cubicBezTo>
                    <a:pt x="2111" y="930"/>
                    <a:pt x="2052" y="872"/>
                    <a:pt x="2045" y="842"/>
                  </a:cubicBezTo>
                  <a:cubicBezTo>
                    <a:pt x="2037" y="820"/>
                    <a:pt x="2023" y="776"/>
                    <a:pt x="1971" y="725"/>
                  </a:cubicBezTo>
                  <a:cubicBezTo>
                    <a:pt x="1920" y="674"/>
                    <a:pt x="1949" y="652"/>
                    <a:pt x="2023" y="622"/>
                  </a:cubicBezTo>
                  <a:cubicBezTo>
                    <a:pt x="2089" y="600"/>
                    <a:pt x="1994" y="512"/>
                    <a:pt x="2008" y="461"/>
                  </a:cubicBezTo>
                  <a:cubicBezTo>
                    <a:pt x="2030" y="410"/>
                    <a:pt x="2045" y="373"/>
                    <a:pt x="2037" y="337"/>
                  </a:cubicBezTo>
                  <a:cubicBezTo>
                    <a:pt x="2030" y="293"/>
                    <a:pt x="1971" y="249"/>
                    <a:pt x="1935" y="263"/>
                  </a:cubicBezTo>
                  <a:cubicBezTo>
                    <a:pt x="1898" y="286"/>
                    <a:pt x="1832" y="256"/>
                    <a:pt x="1796" y="205"/>
                  </a:cubicBezTo>
                  <a:cubicBezTo>
                    <a:pt x="1766" y="153"/>
                    <a:pt x="1744" y="131"/>
                    <a:pt x="1715" y="183"/>
                  </a:cubicBezTo>
                  <a:cubicBezTo>
                    <a:pt x="1678" y="234"/>
                    <a:pt x="1627" y="139"/>
                    <a:pt x="1583" y="110"/>
                  </a:cubicBezTo>
                  <a:cubicBezTo>
                    <a:pt x="1547" y="88"/>
                    <a:pt x="1510" y="22"/>
                    <a:pt x="1459" y="14"/>
                  </a:cubicBezTo>
                  <a:cubicBezTo>
                    <a:pt x="1407" y="0"/>
                    <a:pt x="1312" y="22"/>
                    <a:pt x="1231" y="66"/>
                  </a:cubicBezTo>
                  <a:cubicBezTo>
                    <a:pt x="1144" y="102"/>
                    <a:pt x="1092" y="131"/>
                    <a:pt x="1034" y="161"/>
                  </a:cubicBezTo>
                  <a:cubicBezTo>
                    <a:pt x="975" y="198"/>
                    <a:pt x="924" y="234"/>
                    <a:pt x="880" y="241"/>
                  </a:cubicBezTo>
                  <a:cubicBezTo>
                    <a:pt x="836" y="249"/>
                    <a:pt x="806" y="263"/>
                    <a:pt x="755" y="300"/>
                  </a:cubicBezTo>
                  <a:cubicBezTo>
                    <a:pt x="704" y="337"/>
                    <a:pt x="653" y="263"/>
                    <a:pt x="609" y="315"/>
                  </a:cubicBezTo>
                  <a:cubicBezTo>
                    <a:pt x="565" y="366"/>
                    <a:pt x="521" y="373"/>
                    <a:pt x="499" y="373"/>
                  </a:cubicBezTo>
                  <a:cubicBezTo>
                    <a:pt x="469" y="373"/>
                    <a:pt x="447" y="315"/>
                    <a:pt x="389" y="329"/>
                  </a:cubicBezTo>
                  <a:cubicBezTo>
                    <a:pt x="330" y="337"/>
                    <a:pt x="206" y="307"/>
                    <a:pt x="132" y="278"/>
                  </a:cubicBezTo>
                  <a:cubicBezTo>
                    <a:pt x="88" y="256"/>
                    <a:pt x="37" y="278"/>
                    <a:pt x="8" y="300"/>
                  </a:cubicBezTo>
                  <a:cubicBezTo>
                    <a:pt x="0" y="322"/>
                    <a:pt x="0" y="344"/>
                    <a:pt x="8" y="366"/>
                  </a:cubicBezTo>
                  <a:cubicBezTo>
                    <a:pt x="30" y="417"/>
                    <a:pt x="30" y="586"/>
                    <a:pt x="132" y="535"/>
                  </a:cubicBezTo>
                  <a:cubicBezTo>
                    <a:pt x="235" y="476"/>
                    <a:pt x="235" y="564"/>
                    <a:pt x="279" y="586"/>
                  </a:cubicBezTo>
                  <a:cubicBezTo>
                    <a:pt x="323" y="615"/>
                    <a:pt x="440" y="659"/>
                    <a:pt x="418" y="710"/>
                  </a:cubicBezTo>
                  <a:cubicBezTo>
                    <a:pt x="396" y="769"/>
                    <a:pt x="425" y="813"/>
                    <a:pt x="469" y="842"/>
                  </a:cubicBezTo>
                  <a:cubicBezTo>
                    <a:pt x="521" y="864"/>
                    <a:pt x="506" y="872"/>
                    <a:pt x="469" y="908"/>
                  </a:cubicBezTo>
                  <a:cubicBezTo>
                    <a:pt x="440" y="938"/>
                    <a:pt x="462" y="974"/>
                    <a:pt x="521" y="1040"/>
                  </a:cubicBezTo>
                  <a:cubicBezTo>
                    <a:pt x="572" y="1113"/>
                    <a:pt x="675" y="1179"/>
                    <a:pt x="675" y="1245"/>
                  </a:cubicBezTo>
                  <a:cubicBezTo>
                    <a:pt x="675" y="1311"/>
                    <a:pt x="711" y="1392"/>
                    <a:pt x="770" y="1370"/>
                  </a:cubicBezTo>
                  <a:cubicBezTo>
                    <a:pt x="821" y="1348"/>
                    <a:pt x="770" y="1392"/>
                    <a:pt x="755" y="1465"/>
                  </a:cubicBezTo>
                  <a:cubicBezTo>
                    <a:pt x="748" y="1531"/>
                    <a:pt x="777" y="1553"/>
                    <a:pt x="858" y="1568"/>
                  </a:cubicBezTo>
                  <a:cubicBezTo>
                    <a:pt x="938" y="1575"/>
                    <a:pt x="924" y="1619"/>
                    <a:pt x="968" y="1619"/>
                  </a:cubicBezTo>
                  <a:cubicBezTo>
                    <a:pt x="1019" y="1619"/>
                    <a:pt x="1070" y="1538"/>
                    <a:pt x="1063" y="1495"/>
                  </a:cubicBezTo>
                  <a:cubicBezTo>
                    <a:pt x="1048" y="1450"/>
                    <a:pt x="997" y="1407"/>
                    <a:pt x="1041" y="1392"/>
                  </a:cubicBezTo>
                  <a:cubicBezTo>
                    <a:pt x="1085" y="1385"/>
                    <a:pt x="1173" y="1348"/>
                    <a:pt x="1231" y="1385"/>
                  </a:cubicBezTo>
                  <a:cubicBezTo>
                    <a:pt x="1290" y="1414"/>
                    <a:pt x="1371" y="1392"/>
                    <a:pt x="1400" y="1472"/>
                  </a:cubicBezTo>
                  <a:cubicBezTo>
                    <a:pt x="1437" y="1553"/>
                    <a:pt x="1437" y="1590"/>
                    <a:pt x="1459" y="1656"/>
                  </a:cubicBezTo>
                  <a:cubicBezTo>
                    <a:pt x="1480" y="1722"/>
                    <a:pt x="1561" y="1722"/>
                    <a:pt x="1561" y="1663"/>
                  </a:cubicBezTo>
                  <a:cubicBezTo>
                    <a:pt x="1561" y="1612"/>
                    <a:pt x="1605" y="1619"/>
                    <a:pt x="1664" y="1663"/>
                  </a:cubicBezTo>
                  <a:cubicBezTo>
                    <a:pt x="1722" y="1714"/>
                    <a:pt x="1854" y="1766"/>
                    <a:pt x="1913" y="1736"/>
                  </a:cubicBezTo>
                  <a:cubicBezTo>
                    <a:pt x="1971" y="1700"/>
                    <a:pt x="1979" y="1766"/>
                    <a:pt x="2037" y="1714"/>
                  </a:cubicBezTo>
                  <a:cubicBezTo>
                    <a:pt x="2067" y="1678"/>
                    <a:pt x="2103" y="1641"/>
                    <a:pt x="2125" y="1619"/>
                  </a:cubicBezTo>
                  <a:cubicBezTo>
                    <a:pt x="2118" y="1582"/>
                    <a:pt x="2118" y="1560"/>
                    <a:pt x="2111" y="1538"/>
                  </a:cubicBezTo>
                  <a:cubicBezTo>
                    <a:pt x="2103" y="1502"/>
                    <a:pt x="2052" y="1487"/>
                    <a:pt x="2008" y="1436"/>
                  </a:cubicBezTo>
                  <a:cubicBezTo>
                    <a:pt x="1971" y="1392"/>
                    <a:pt x="1994" y="1370"/>
                    <a:pt x="2037" y="1311"/>
                  </a:cubicBezTo>
                  <a:cubicBezTo>
                    <a:pt x="2081" y="1253"/>
                    <a:pt x="2089" y="1245"/>
                    <a:pt x="2133" y="1209"/>
                  </a:cubicBezTo>
                  <a:cubicBezTo>
                    <a:pt x="2169" y="1179"/>
                    <a:pt x="2169" y="1201"/>
                    <a:pt x="2206" y="1165"/>
                  </a:cubicBezTo>
                  <a:cubicBezTo>
                    <a:pt x="2243" y="1136"/>
                    <a:pt x="2250" y="1055"/>
                    <a:pt x="2257" y="1003"/>
                  </a:cubicBezTo>
                  <a:cubicBezTo>
                    <a:pt x="2265" y="952"/>
                    <a:pt x="2235" y="916"/>
                    <a:pt x="2169" y="923"/>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27" name="Freeform 20"/>
            <p:cNvSpPr>
              <a:spLocks noChangeArrowheads="1"/>
            </p:cNvSpPr>
            <p:nvPr/>
          </p:nvSpPr>
          <p:spPr bwMode="auto">
            <a:xfrm>
              <a:off x="4595957" y="9242584"/>
              <a:ext cx="2558940" cy="2910954"/>
            </a:xfrm>
            <a:custGeom>
              <a:avLst/>
              <a:gdLst>
                <a:gd name="T0" fmla="*/ 3824 w 6660"/>
                <a:gd name="T1" fmla="*/ 7181 h 7659"/>
                <a:gd name="T2" fmla="*/ 3055 w 6660"/>
                <a:gd name="T3" fmla="*/ 7079 h 7659"/>
                <a:gd name="T4" fmla="*/ 2916 w 6660"/>
                <a:gd name="T5" fmla="*/ 7064 h 7659"/>
                <a:gd name="T6" fmla="*/ 2637 w 6660"/>
                <a:gd name="T7" fmla="*/ 6932 h 7659"/>
                <a:gd name="T8" fmla="*/ 2506 w 6660"/>
                <a:gd name="T9" fmla="*/ 6727 h 7659"/>
                <a:gd name="T10" fmla="*/ 2125 w 6660"/>
                <a:gd name="T11" fmla="*/ 6896 h 7659"/>
                <a:gd name="T12" fmla="*/ 2403 w 6660"/>
                <a:gd name="T13" fmla="*/ 7013 h 7659"/>
                <a:gd name="T14" fmla="*/ 2403 w 6660"/>
                <a:gd name="T15" fmla="*/ 7306 h 7659"/>
                <a:gd name="T16" fmla="*/ 2146 w 6660"/>
                <a:gd name="T17" fmla="*/ 7394 h 7659"/>
                <a:gd name="T18" fmla="*/ 930 w 6660"/>
                <a:gd name="T19" fmla="*/ 7475 h 7659"/>
                <a:gd name="T20" fmla="*/ 344 w 6660"/>
                <a:gd name="T21" fmla="*/ 7467 h 7659"/>
                <a:gd name="T22" fmla="*/ 263 w 6660"/>
                <a:gd name="T23" fmla="*/ 7379 h 7659"/>
                <a:gd name="T24" fmla="*/ 80 w 6660"/>
                <a:gd name="T25" fmla="*/ 6786 h 7659"/>
                <a:gd name="T26" fmla="*/ 271 w 6660"/>
                <a:gd name="T27" fmla="*/ 5994 h 7659"/>
                <a:gd name="T28" fmla="*/ 366 w 6660"/>
                <a:gd name="T29" fmla="*/ 5203 h 7659"/>
                <a:gd name="T30" fmla="*/ 593 w 6660"/>
                <a:gd name="T31" fmla="*/ 4448 h 7659"/>
                <a:gd name="T32" fmla="*/ 1157 w 6660"/>
                <a:gd name="T33" fmla="*/ 3415 h 7659"/>
                <a:gd name="T34" fmla="*/ 1604 w 6660"/>
                <a:gd name="T35" fmla="*/ 2777 h 7659"/>
                <a:gd name="T36" fmla="*/ 1963 w 6660"/>
                <a:gd name="T37" fmla="*/ 2184 h 7659"/>
                <a:gd name="T38" fmla="*/ 2205 w 6660"/>
                <a:gd name="T39" fmla="*/ 1664 h 7659"/>
                <a:gd name="T40" fmla="*/ 2271 w 6660"/>
                <a:gd name="T41" fmla="*/ 1217 h 7659"/>
                <a:gd name="T42" fmla="*/ 2103 w 6660"/>
                <a:gd name="T43" fmla="*/ 704 h 7659"/>
                <a:gd name="T44" fmla="*/ 2183 w 6660"/>
                <a:gd name="T45" fmla="*/ 667 h 7659"/>
                <a:gd name="T46" fmla="*/ 2506 w 6660"/>
                <a:gd name="T47" fmla="*/ 616 h 7659"/>
                <a:gd name="T48" fmla="*/ 2975 w 6660"/>
                <a:gd name="T49" fmla="*/ 880 h 7659"/>
                <a:gd name="T50" fmla="*/ 3055 w 6660"/>
                <a:gd name="T51" fmla="*/ 1092 h 7659"/>
                <a:gd name="T52" fmla="*/ 3187 w 6660"/>
                <a:gd name="T53" fmla="*/ 1165 h 7659"/>
                <a:gd name="T54" fmla="*/ 3444 w 6660"/>
                <a:gd name="T55" fmla="*/ 953 h 7659"/>
                <a:gd name="T56" fmla="*/ 3583 w 6660"/>
                <a:gd name="T57" fmla="*/ 748 h 7659"/>
                <a:gd name="T58" fmla="*/ 3766 w 6660"/>
                <a:gd name="T59" fmla="*/ 740 h 7659"/>
                <a:gd name="T60" fmla="*/ 4227 w 6660"/>
                <a:gd name="T61" fmla="*/ 447 h 7659"/>
                <a:gd name="T62" fmla="*/ 4081 w 6660"/>
                <a:gd name="T63" fmla="*/ 257 h 7659"/>
                <a:gd name="T64" fmla="*/ 4337 w 6660"/>
                <a:gd name="T65" fmla="*/ 66 h 7659"/>
                <a:gd name="T66" fmla="*/ 4506 w 6660"/>
                <a:gd name="T67" fmla="*/ 103 h 7659"/>
                <a:gd name="T68" fmla="*/ 4733 w 6660"/>
                <a:gd name="T69" fmla="*/ 8 h 7659"/>
                <a:gd name="T70" fmla="*/ 4909 w 6660"/>
                <a:gd name="T71" fmla="*/ 308 h 7659"/>
                <a:gd name="T72" fmla="*/ 5173 w 6660"/>
                <a:gd name="T73" fmla="*/ 403 h 7659"/>
                <a:gd name="T74" fmla="*/ 5187 w 6660"/>
                <a:gd name="T75" fmla="*/ 777 h 7659"/>
                <a:gd name="T76" fmla="*/ 5495 w 6660"/>
                <a:gd name="T77" fmla="*/ 997 h 7659"/>
                <a:gd name="T78" fmla="*/ 5774 w 6660"/>
                <a:gd name="T79" fmla="*/ 1070 h 7659"/>
                <a:gd name="T80" fmla="*/ 5876 w 6660"/>
                <a:gd name="T81" fmla="*/ 1341 h 7659"/>
                <a:gd name="T82" fmla="*/ 6111 w 6660"/>
                <a:gd name="T83" fmla="*/ 2155 h 7659"/>
                <a:gd name="T84" fmla="*/ 6162 w 6660"/>
                <a:gd name="T85" fmla="*/ 2477 h 7659"/>
                <a:gd name="T86" fmla="*/ 6505 w 6660"/>
                <a:gd name="T87" fmla="*/ 3488 h 7659"/>
                <a:gd name="T88" fmla="*/ 6513 w 6660"/>
                <a:gd name="T89" fmla="*/ 3730 h 7659"/>
                <a:gd name="T90" fmla="*/ 6140 w 6660"/>
                <a:gd name="T91" fmla="*/ 3730 h 7659"/>
                <a:gd name="T92" fmla="*/ 6265 w 6660"/>
                <a:gd name="T93" fmla="*/ 4214 h 7659"/>
                <a:gd name="T94" fmla="*/ 6162 w 6660"/>
                <a:gd name="T95" fmla="*/ 4316 h 7659"/>
                <a:gd name="T96" fmla="*/ 5810 w 6660"/>
                <a:gd name="T97" fmla="*/ 4390 h 7659"/>
                <a:gd name="T98" fmla="*/ 5759 w 6660"/>
                <a:gd name="T99" fmla="*/ 5013 h 7659"/>
                <a:gd name="T100" fmla="*/ 5803 w 6660"/>
                <a:gd name="T101" fmla="*/ 6053 h 7659"/>
                <a:gd name="T102" fmla="*/ 5876 w 6660"/>
                <a:gd name="T103" fmla="*/ 6595 h 7659"/>
                <a:gd name="T104" fmla="*/ 5781 w 6660"/>
                <a:gd name="T105" fmla="*/ 7079 h 7659"/>
                <a:gd name="T106" fmla="*/ 5202 w 6660"/>
                <a:gd name="T107" fmla="*/ 7152 h 7659"/>
                <a:gd name="T108" fmla="*/ 4806 w 6660"/>
                <a:gd name="T109" fmla="*/ 7394 h 7659"/>
                <a:gd name="T110" fmla="*/ 4982 w 6660"/>
                <a:gd name="T111" fmla="*/ 7599 h 7659"/>
                <a:gd name="T112" fmla="*/ 4462 w 6660"/>
                <a:gd name="T113" fmla="*/ 7658 h 765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Lst>
              <a:rect l="0" t="0" r="r" b="b"/>
              <a:pathLst>
                <a:path w="6660" h="7659">
                  <a:moveTo>
                    <a:pt x="4462" y="7658"/>
                  </a:moveTo>
                  <a:lnTo>
                    <a:pt x="4462" y="7658"/>
                  </a:lnTo>
                  <a:cubicBezTo>
                    <a:pt x="4455" y="7658"/>
                    <a:pt x="4440" y="7658"/>
                    <a:pt x="4433" y="7658"/>
                  </a:cubicBezTo>
                  <a:cubicBezTo>
                    <a:pt x="4367" y="7650"/>
                    <a:pt x="4301" y="7548"/>
                    <a:pt x="4213" y="7350"/>
                  </a:cubicBezTo>
                  <a:cubicBezTo>
                    <a:pt x="4191" y="7306"/>
                    <a:pt x="4037" y="7255"/>
                    <a:pt x="3934" y="7218"/>
                  </a:cubicBezTo>
                  <a:cubicBezTo>
                    <a:pt x="3883" y="7203"/>
                    <a:pt x="3846" y="7189"/>
                    <a:pt x="3824" y="7181"/>
                  </a:cubicBezTo>
                  <a:cubicBezTo>
                    <a:pt x="3766" y="7145"/>
                    <a:pt x="3619" y="7086"/>
                    <a:pt x="3509" y="7064"/>
                  </a:cubicBezTo>
                  <a:cubicBezTo>
                    <a:pt x="3495" y="7064"/>
                    <a:pt x="3473" y="7057"/>
                    <a:pt x="3451" y="7057"/>
                  </a:cubicBezTo>
                  <a:cubicBezTo>
                    <a:pt x="3377" y="7057"/>
                    <a:pt x="3304" y="7086"/>
                    <a:pt x="3231" y="7130"/>
                  </a:cubicBezTo>
                  <a:cubicBezTo>
                    <a:pt x="3194" y="7152"/>
                    <a:pt x="3165" y="7167"/>
                    <a:pt x="3136" y="7167"/>
                  </a:cubicBezTo>
                  <a:cubicBezTo>
                    <a:pt x="3106" y="7167"/>
                    <a:pt x="3084" y="7152"/>
                    <a:pt x="3070" y="7137"/>
                  </a:cubicBezTo>
                  <a:cubicBezTo>
                    <a:pt x="3055" y="7123"/>
                    <a:pt x="3055" y="7101"/>
                    <a:pt x="3055" y="7079"/>
                  </a:cubicBezTo>
                  <a:cubicBezTo>
                    <a:pt x="3070" y="7027"/>
                    <a:pt x="3055" y="6991"/>
                    <a:pt x="2975" y="6940"/>
                  </a:cubicBezTo>
                  <a:cubicBezTo>
                    <a:pt x="2938" y="6918"/>
                    <a:pt x="2916" y="6910"/>
                    <a:pt x="2908" y="6910"/>
                  </a:cubicBezTo>
                  <a:cubicBezTo>
                    <a:pt x="2901" y="6910"/>
                    <a:pt x="2901" y="6910"/>
                    <a:pt x="2901" y="6910"/>
                  </a:cubicBezTo>
                  <a:cubicBezTo>
                    <a:pt x="2894" y="6918"/>
                    <a:pt x="2901" y="6925"/>
                    <a:pt x="2916" y="6940"/>
                  </a:cubicBezTo>
                  <a:cubicBezTo>
                    <a:pt x="2945" y="6969"/>
                    <a:pt x="2960" y="7013"/>
                    <a:pt x="2953" y="7042"/>
                  </a:cubicBezTo>
                  <a:cubicBezTo>
                    <a:pt x="2945" y="7057"/>
                    <a:pt x="2930" y="7064"/>
                    <a:pt x="2916" y="7064"/>
                  </a:cubicBezTo>
                  <a:cubicBezTo>
                    <a:pt x="2894" y="7064"/>
                    <a:pt x="2879" y="7057"/>
                    <a:pt x="2857" y="7042"/>
                  </a:cubicBezTo>
                  <a:cubicBezTo>
                    <a:pt x="2843" y="7035"/>
                    <a:pt x="2821" y="7020"/>
                    <a:pt x="2799" y="7020"/>
                  </a:cubicBezTo>
                  <a:cubicBezTo>
                    <a:pt x="2799" y="7020"/>
                    <a:pt x="2799" y="7020"/>
                    <a:pt x="2791" y="7020"/>
                  </a:cubicBezTo>
                  <a:cubicBezTo>
                    <a:pt x="2784" y="7027"/>
                    <a:pt x="2769" y="7027"/>
                    <a:pt x="2755" y="7027"/>
                  </a:cubicBezTo>
                  <a:cubicBezTo>
                    <a:pt x="2733" y="7027"/>
                    <a:pt x="2674" y="7020"/>
                    <a:pt x="2645" y="6984"/>
                  </a:cubicBezTo>
                  <a:cubicBezTo>
                    <a:pt x="2637" y="6976"/>
                    <a:pt x="2630" y="6962"/>
                    <a:pt x="2637" y="6932"/>
                  </a:cubicBezTo>
                  <a:cubicBezTo>
                    <a:pt x="2652" y="6888"/>
                    <a:pt x="2689" y="6874"/>
                    <a:pt x="2718" y="6859"/>
                  </a:cubicBezTo>
                  <a:cubicBezTo>
                    <a:pt x="2740" y="6844"/>
                    <a:pt x="2769" y="6837"/>
                    <a:pt x="2791" y="6808"/>
                  </a:cubicBezTo>
                  <a:cubicBezTo>
                    <a:pt x="2791" y="6800"/>
                    <a:pt x="2791" y="6793"/>
                    <a:pt x="2791" y="6793"/>
                  </a:cubicBezTo>
                  <a:cubicBezTo>
                    <a:pt x="2777" y="6756"/>
                    <a:pt x="2689" y="6713"/>
                    <a:pt x="2623" y="6690"/>
                  </a:cubicBezTo>
                  <a:cubicBezTo>
                    <a:pt x="2615" y="6742"/>
                    <a:pt x="2579" y="6778"/>
                    <a:pt x="2549" y="6778"/>
                  </a:cubicBezTo>
                  <a:cubicBezTo>
                    <a:pt x="2542" y="6778"/>
                    <a:pt x="2513" y="6778"/>
                    <a:pt x="2506" y="6727"/>
                  </a:cubicBezTo>
                  <a:cubicBezTo>
                    <a:pt x="2498" y="6698"/>
                    <a:pt x="2484" y="6661"/>
                    <a:pt x="2454" y="6661"/>
                  </a:cubicBezTo>
                  <a:cubicBezTo>
                    <a:pt x="2439" y="6661"/>
                    <a:pt x="2417" y="6668"/>
                    <a:pt x="2403" y="6676"/>
                  </a:cubicBezTo>
                  <a:cubicBezTo>
                    <a:pt x="2366" y="6698"/>
                    <a:pt x="2322" y="6713"/>
                    <a:pt x="2286" y="6720"/>
                  </a:cubicBezTo>
                  <a:cubicBezTo>
                    <a:pt x="2242" y="6727"/>
                    <a:pt x="2205" y="6734"/>
                    <a:pt x="2205" y="6749"/>
                  </a:cubicBezTo>
                  <a:cubicBezTo>
                    <a:pt x="2198" y="6756"/>
                    <a:pt x="2198" y="6764"/>
                    <a:pt x="2198" y="6778"/>
                  </a:cubicBezTo>
                  <a:cubicBezTo>
                    <a:pt x="2190" y="6822"/>
                    <a:pt x="2183" y="6874"/>
                    <a:pt x="2125" y="6896"/>
                  </a:cubicBezTo>
                  <a:cubicBezTo>
                    <a:pt x="2103" y="6903"/>
                    <a:pt x="2088" y="6932"/>
                    <a:pt x="2080" y="6962"/>
                  </a:cubicBezTo>
                  <a:cubicBezTo>
                    <a:pt x="2066" y="7006"/>
                    <a:pt x="2073" y="7049"/>
                    <a:pt x="2095" y="7079"/>
                  </a:cubicBezTo>
                  <a:cubicBezTo>
                    <a:pt x="2132" y="7115"/>
                    <a:pt x="2168" y="7123"/>
                    <a:pt x="2198" y="7123"/>
                  </a:cubicBezTo>
                  <a:cubicBezTo>
                    <a:pt x="2234" y="7123"/>
                    <a:pt x="2271" y="7108"/>
                    <a:pt x="2293" y="7094"/>
                  </a:cubicBezTo>
                  <a:cubicBezTo>
                    <a:pt x="2308" y="7086"/>
                    <a:pt x="2315" y="7072"/>
                    <a:pt x="2330" y="7064"/>
                  </a:cubicBezTo>
                  <a:cubicBezTo>
                    <a:pt x="2344" y="7042"/>
                    <a:pt x="2359" y="7013"/>
                    <a:pt x="2403" y="7013"/>
                  </a:cubicBezTo>
                  <a:cubicBezTo>
                    <a:pt x="2425" y="7013"/>
                    <a:pt x="2447" y="7020"/>
                    <a:pt x="2476" y="7035"/>
                  </a:cubicBezTo>
                  <a:cubicBezTo>
                    <a:pt x="2520" y="7057"/>
                    <a:pt x="2542" y="7079"/>
                    <a:pt x="2549" y="7094"/>
                  </a:cubicBezTo>
                  <a:cubicBezTo>
                    <a:pt x="2557" y="7115"/>
                    <a:pt x="2542" y="7137"/>
                    <a:pt x="2535" y="7152"/>
                  </a:cubicBezTo>
                  <a:cubicBezTo>
                    <a:pt x="2520" y="7174"/>
                    <a:pt x="2513" y="7189"/>
                    <a:pt x="2513" y="7211"/>
                  </a:cubicBezTo>
                  <a:cubicBezTo>
                    <a:pt x="2498" y="7284"/>
                    <a:pt x="2447" y="7306"/>
                    <a:pt x="2417" y="7306"/>
                  </a:cubicBezTo>
                  <a:cubicBezTo>
                    <a:pt x="2403" y="7306"/>
                    <a:pt x="2403" y="7306"/>
                    <a:pt x="2403" y="7306"/>
                  </a:cubicBezTo>
                  <a:cubicBezTo>
                    <a:pt x="2403" y="7291"/>
                    <a:pt x="2403" y="7291"/>
                    <a:pt x="2403" y="7291"/>
                  </a:cubicBezTo>
                  <a:cubicBezTo>
                    <a:pt x="2396" y="7277"/>
                    <a:pt x="2352" y="7233"/>
                    <a:pt x="2286" y="7233"/>
                  </a:cubicBezTo>
                  <a:cubicBezTo>
                    <a:pt x="2264" y="7233"/>
                    <a:pt x="2249" y="7240"/>
                    <a:pt x="2227" y="7247"/>
                  </a:cubicBezTo>
                  <a:cubicBezTo>
                    <a:pt x="2139" y="7284"/>
                    <a:pt x="2154" y="7372"/>
                    <a:pt x="2161" y="7379"/>
                  </a:cubicBezTo>
                  <a:cubicBezTo>
                    <a:pt x="2161" y="7394"/>
                    <a:pt x="2161" y="7394"/>
                    <a:pt x="2161" y="7394"/>
                  </a:cubicBezTo>
                  <a:cubicBezTo>
                    <a:pt x="2146" y="7394"/>
                    <a:pt x="2146" y="7394"/>
                    <a:pt x="2146" y="7394"/>
                  </a:cubicBezTo>
                  <a:cubicBezTo>
                    <a:pt x="2073" y="7408"/>
                    <a:pt x="2015" y="7416"/>
                    <a:pt x="1971" y="7416"/>
                  </a:cubicBezTo>
                  <a:cubicBezTo>
                    <a:pt x="1861" y="7416"/>
                    <a:pt x="1795" y="7372"/>
                    <a:pt x="1758" y="7284"/>
                  </a:cubicBezTo>
                  <a:cubicBezTo>
                    <a:pt x="1744" y="7262"/>
                    <a:pt x="1722" y="7255"/>
                    <a:pt x="1685" y="7255"/>
                  </a:cubicBezTo>
                  <a:cubicBezTo>
                    <a:pt x="1589" y="7255"/>
                    <a:pt x="1436" y="7328"/>
                    <a:pt x="1370" y="7394"/>
                  </a:cubicBezTo>
                  <a:cubicBezTo>
                    <a:pt x="1289" y="7475"/>
                    <a:pt x="1055" y="7482"/>
                    <a:pt x="1011" y="7482"/>
                  </a:cubicBezTo>
                  <a:cubicBezTo>
                    <a:pt x="974" y="7482"/>
                    <a:pt x="937" y="7475"/>
                    <a:pt x="930" y="7475"/>
                  </a:cubicBezTo>
                  <a:cubicBezTo>
                    <a:pt x="894" y="7467"/>
                    <a:pt x="886" y="7431"/>
                    <a:pt x="879" y="7394"/>
                  </a:cubicBezTo>
                  <a:cubicBezTo>
                    <a:pt x="864" y="7357"/>
                    <a:pt x="857" y="7328"/>
                    <a:pt x="842" y="7328"/>
                  </a:cubicBezTo>
                  <a:cubicBezTo>
                    <a:pt x="806" y="7328"/>
                    <a:pt x="725" y="7379"/>
                    <a:pt x="652" y="7416"/>
                  </a:cubicBezTo>
                  <a:cubicBezTo>
                    <a:pt x="600" y="7445"/>
                    <a:pt x="549" y="7482"/>
                    <a:pt x="505" y="7496"/>
                  </a:cubicBezTo>
                  <a:cubicBezTo>
                    <a:pt x="483" y="7504"/>
                    <a:pt x="461" y="7511"/>
                    <a:pt x="432" y="7511"/>
                  </a:cubicBezTo>
                  <a:cubicBezTo>
                    <a:pt x="395" y="7511"/>
                    <a:pt x="358" y="7496"/>
                    <a:pt x="344" y="7467"/>
                  </a:cubicBezTo>
                  <a:cubicBezTo>
                    <a:pt x="329" y="7445"/>
                    <a:pt x="329" y="7423"/>
                    <a:pt x="337" y="7408"/>
                  </a:cubicBezTo>
                  <a:cubicBezTo>
                    <a:pt x="344" y="7387"/>
                    <a:pt x="358" y="7372"/>
                    <a:pt x="373" y="7357"/>
                  </a:cubicBezTo>
                  <a:cubicBezTo>
                    <a:pt x="395" y="7335"/>
                    <a:pt x="410" y="7306"/>
                    <a:pt x="403" y="7291"/>
                  </a:cubicBezTo>
                  <a:cubicBezTo>
                    <a:pt x="403" y="7284"/>
                    <a:pt x="403" y="7284"/>
                    <a:pt x="395" y="7284"/>
                  </a:cubicBezTo>
                  <a:cubicBezTo>
                    <a:pt x="395" y="7284"/>
                    <a:pt x="373" y="7284"/>
                    <a:pt x="344" y="7335"/>
                  </a:cubicBezTo>
                  <a:cubicBezTo>
                    <a:pt x="322" y="7365"/>
                    <a:pt x="293" y="7379"/>
                    <a:pt x="263" y="7379"/>
                  </a:cubicBezTo>
                  <a:cubicBezTo>
                    <a:pt x="227" y="7379"/>
                    <a:pt x="197" y="7350"/>
                    <a:pt x="190" y="7328"/>
                  </a:cubicBezTo>
                  <a:cubicBezTo>
                    <a:pt x="190" y="7321"/>
                    <a:pt x="183" y="7306"/>
                    <a:pt x="183" y="7291"/>
                  </a:cubicBezTo>
                  <a:cubicBezTo>
                    <a:pt x="183" y="7262"/>
                    <a:pt x="183" y="7211"/>
                    <a:pt x="117" y="7152"/>
                  </a:cubicBezTo>
                  <a:cubicBezTo>
                    <a:pt x="29" y="7079"/>
                    <a:pt x="0" y="6991"/>
                    <a:pt x="44" y="6910"/>
                  </a:cubicBezTo>
                  <a:cubicBezTo>
                    <a:pt x="51" y="6896"/>
                    <a:pt x="58" y="6881"/>
                    <a:pt x="65" y="6866"/>
                  </a:cubicBezTo>
                  <a:cubicBezTo>
                    <a:pt x="87" y="6830"/>
                    <a:pt x="95" y="6822"/>
                    <a:pt x="80" y="6786"/>
                  </a:cubicBezTo>
                  <a:cubicBezTo>
                    <a:pt x="51" y="6720"/>
                    <a:pt x="58" y="6654"/>
                    <a:pt x="102" y="6588"/>
                  </a:cubicBezTo>
                  <a:cubicBezTo>
                    <a:pt x="117" y="6566"/>
                    <a:pt x="117" y="6566"/>
                    <a:pt x="117" y="6566"/>
                  </a:cubicBezTo>
                  <a:cubicBezTo>
                    <a:pt x="146" y="6522"/>
                    <a:pt x="153" y="6515"/>
                    <a:pt x="132" y="6456"/>
                  </a:cubicBezTo>
                  <a:cubicBezTo>
                    <a:pt x="109" y="6383"/>
                    <a:pt x="161" y="6309"/>
                    <a:pt x="175" y="6287"/>
                  </a:cubicBezTo>
                  <a:cubicBezTo>
                    <a:pt x="168" y="6236"/>
                    <a:pt x="190" y="6170"/>
                    <a:pt x="241" y="6126"/>
                  </a:cubicBezTo>
                  <a:cubicBezTo>
                    <a:pt x="278" y="6082"/>
                    <a:pt x="293" y="6031"/>
                    <a:pt x="271" y="5994"/>
                  </a:cubicBezTo>
                  <a:cubicBezTo>
                    <a:pt x="263" y="5980"/>
                    <a:pt x="256" y="5972"/>
                    <a:pt x="249" y="5958"/>
                  </a:cubicBezTo>
                  <a:cubicBezTo>
                    <a:pt x="219" y="5906"/>
                    <a:pt x="183" y="5840"/>
                    <a:pt x="168" y="5760"/>
                  </a:cubicBezTo>
                  <a:cubicBezTo>
                    <a:pt x="146" y="5650"/>
                    <a:pt x="183" y="5547"/>
                    <a:pt x="212" y="5503"/>
                  </a:cubicBezTo>
                  <a:cubicBezTo>
                    <a:pt x="234" y="5481"/>
                    <a:pt x="241" y="5452"/>
                    <a:pt x="256" y="5415"/>
                  </a:cubicBezTo>
                  <a:cubicBezTo>
                    <a:pt x="271" y="5386"/>
                    <a:pt x="285" y="5342"/>
                    <a:pt x="315" y="5291"/>
                  </a:cubicBezTo>
                  <a:cubicBezTo>
                    <a:pt x="337" y="5254"/>
                    <a:pt x="351" y="5225"/>
                    <a:pt x="366" y="5203"/>
                  </a:cubicBezTo>
                  <a:cubicBezTo>
                    <a:pt x="403" y="5152"/>
                    <a:pt x="425" y="5115"/>
                    <a:pt x="439" y="5049"/>
                  </a:cubicBezTo>
                  <a:cubicBezTo>
                    <a:pt x="461" y="4961"/>
                    <a:pt x="498" y="4932"/>
                    <a:pt x="542" y="4903"/>
                  </a:cubicBezTo>
                  <a:cubicBezTo>
                    <a:pt x="549" y="4895"/>
                    <a:pt x="549" y="4895"/>
                    <a:pt x="549" y="4895"/>
                  </a:cubicBezTo>
                  <a:cubicBezTo>
                    <a:pt x="571" y="4881"/>
                    <a:pt x="571" y="4771"/>
                    <a:pt x="571" y="4690"/>
                  </a:cubicBezTo>
                  <a:cubicBezTo>
                    <a:pt x="578" y="4624"/>
                    <a:pt x="578" y="4565"/>
                    <a:pt x="586" y="4529"/>
                  </a:cubicBezTo>
                  <a:cubicBezTo>
                    <a:pt x="593" y="4507"/>
                    <a:pt x="593" y="4477"/>
                    <a:pt x="593" y="4448"/>
                  </a:cubicBezTo>
                  <a:cubicBezTo>
                    <a:pt x="593" y="4404"/>
                    <a:pt x="586" y="4360"/>
                    <a:pt x="637" y="4316"/>
                  </a:cubicBezTo>
                  <a:cubicBezTo>
                    <a:pt x="703" y="4265"/>
                    <a:pt x="732" y="4184"/>
                    <a:pt x="732" y="4067"/>
                  </a:cubicBezTo>
                  <a:cubicBezTo>
                    <a:pt x="732" y="3943"/>
                    <a:pt x="820" y="3818"/>
                    <a:pt x="886" y="3767"/>
                  </a:cubicBezTo>
                  <a:cubicBezTo>
                    <a:pt x="945" y="3723"/>
                    <a:pt x="1018" y="3642"/>
                    <a:pt x="1040" y="3606"/>
                  </a:cubicBezTo>
                  <a:cubicBezTo>
                    <a:pt x="1047" y="3598"/>
                    <a:pt x="1062" y="3576"/>
                    <a:pt x="1069" y="3554"/>
                  </a:cubicBezTo>
                  <a:cubicBezTo>
                    <a:pt x="1099" y="3510"/>
                    <a:pt x="1128" y="3452"/>
                    <a:pt x="1157" y="3415"/>
                  </a:cubicBezTo>
                  <a:cubicBezTo>
                    <a:pt x="1201" y="3356"/>
                    <a:pt x="1245" y="3327"/>
                    <a:pt x="1326" y="3305"/>
                  </a:cubicBezTo>
                  <a:cubicBezTo>
                    <a:pt x="1370" y="3290"/>
                    <a:pt x="1392" y="3210"/>
                    <a:pt x="1414" y="3137"/>
                  </a:cubicBezTo>
                  <a:cubicBezTo>
                    <a:pt x="1421" y="3100"/>
                    <a:pt x="1428" y="3071"/>
                    <a:pt x="1436" y="3041"/>
                  </a:cubicBezTo>
                  <a:cubicBezTo>
                    <a:pt x="1465" y="2968"/>
                    <a:pt x="1568" y="2851"/>
                    <a:pt x="1604" y="2814"/>
                  </a:cubicBezTo>
                  <a:cubicBezTo>
                    <a:pt x="1626" y="2792"/>
                    <a:pt x="1626" y="2792"/>
                    <a:pt x="1626" y="2792"/>
                  </a:cubicBezTo>
                  <a:cubicBezTo>
                    <a:pt x="1604" y="2777"/>
                    <a:pt x="1604" y="2777"/>
                    <a:pt x="1604" y="2777"/>
                  </a:cubicBezTo>
                  <a:cubicBezTo>
                    <a:pt x="1670" y="2741"/>
                    <a:pt x="1670" y="2741"/>
                    <a:pt x="1670" y="2741"/>
                  </a:cubicBezTo>
                  <a:cubicBezTo>
                    <a:pt x="1677" y="2741"/>
                    <a:pt x="1677" y="2741"/>
                    <a:pt x="1677" y="2741"/>
                  </a:cubicBezTo>
                  <a:cubicBezTo>
                    <a:pt x="1677" y="2741"/>
                    <a:pt x="1736" y="2734"/>
                    <a:pt x="1787" y="2602"/>
                  </a:cubicBezTo>
                  <a:cubicBezTo>
                    <a:pt x="1824" y="2514"/>
                    <a:pt x="1868" y="2455"/>
                    <a:pt x="1897" y="2404"/>
                  </a:cubicBezTo>
                  <a:cubicBezTo>
                    <a:pt x="1927" y="2353"/>
                    <a:pt x="1956" y="2316"/>
                    <a:pt x="1956" y="2279"/>
                  </a:cubicBezTo>
                  <a:cubicBezTo>
                    <a:pt x="1963" y="2243"/>
                    <a:pt x="1963" y="2213"/>
                    <a:pt x="1963" y="2184"/>
                  </a:cubicBezTo>
                  <a:cubicBezTo>
                    <a:pt x="1956" y="2147"/>
                    <a:pt x="1956" y="2111"/>
                    <a:pt x="1971" y="2089"/>
                  </a:cubicBezTo>
                  <a:cubicBezTo>
                    <a:pt x="1978" y="2081"/>
                    <a:pt x="1985" y="2067"/>
                    <a:pt x="2000" y="2059"/>
                  </a:cubicBezTo>
                  <a:cubicBezTo>
                    <a:pt x="2022" y="2037"/>
                    <a:pt x="2051" y="2008"/>
                    <a:pt x="2037" y="1964"/>
                  </a:cubicBezTo>
                  <a:cubicBezTo>
                    <a:pt x="2022" y="1920"/>
                    <a:pt x="2022" y="1847"/>
                    <a:pt x="2125" y="1781"/>
                  </a:cubicBezTo>
                  <a:cubicBezTo>
                    <a:pt x="2139" y="1766"/>
                    <a:pt x="2154" y="1759"/>
                    <a:pt x="2161" y="1759"/>
                  </a:cubicBezTo>
                  <a:cubicBezTo>
                    <a:pt x="2198" y="1737"/>
                    <a:pt x="2205" y="1730"/>
                    <a:pt x="2205" y="1664"/>
                  </a:cubicBezTo>
                  <a:cubicBezTo>
                    <a:pt x="2205" y="1627"/>
                    <a:pt x="2198" y="1620"/>
                    <a:pt x="2183" y="1605"/>
                  </a:cubicBezTo>
                  <a:cubicBezTo>
                    <a:pt x="2168" y="1590"/>
                    <a:pt x="2161" y="1576"/>
                    <a:pt x="2176" y="1539"/>
                  </a:cubicBezTo>
                  <a:cubicBezTo>
                    <a:pt x="2183" y="1503"/>
                    <a:pt x="2205" y="1480"/>
                    <a:pt x="2220" y="1466"/>
                  </a:cubicBezTo>
                  <a:cubicBezTo>
                    <a:pt x="2242" y="1444"/>
                    <a:pt x="2256" y="1429"/>
                    <a:pt x="2256" y="1407"/>
                  </a:cubicBezTo>
                  <a:cubicBezTo>
                    <a:pt x="2256" y="1385"/>
                    <a:pt x="2256" y="1356"/>
                    <a:pt x="2264" y="1327"/>
                  </a:cubicBezTo>
                  <a:cubicBezTo>
                    <a:pt x="2271" y="1297"/>
                    <a:pt x="2286" y="1224"/>
                    <a:pt x="2271" y="1217"/>
                  </a:cubicBezTo>
                  <a:cubicBezTo>
                    <a:pt x="2264" y="1217"/>
                    <a:pt x="2256" y="1217"/>
                    <a:pt x="2249" y="1217"/>
                  </a:cubicBezTo>
                  <a:cubicBezTo>
                    <a:pt x="2213" y="1217"/>
                    <a:pt x="2176" y="1202"/>
                    <a:pt x="2161" y="1173"/>
                  </a:cubicBezTo>
                  <a:cubicBezTo>
                    <a:pt x="2161" y="1158"/>
                    <a:pt x="2154" y="1136"/>
                    <a:pt x="2176" y="1099"/>
                  </a:cubicBezTo>
                  <a:cubicBezTo>
                    <a:pt x="2198" y="1070"/>
                    <a:pt x="2190" y="1063"/>
                    <a:pt x="2161" y="1019"/>
                  </a:cubicBezTo>
                  <a:cubicBezTo>
                    <a:pt x="2146" y="1012"/>
                    <a:pt x="2132" y="989"/>
                    <a:pt x="2117" y="975"/>
                  </a:cubicBezTo>
                  <a:cubicBezTo>
                    <a:pt x="2073" y="902"/>
                    <a:pt x="2103" y="726"/>
                    <a:pt x="2103" y="704"/>
                  </a:cubicBezTo>
                  <a:cubicBezTo>
                    <a:pt x="2103" y="696"/>
                    <a:pt x="2103" y="696"/>
                    <a:pt x="2103" y="696"/>
                  </a:cubicBezTo>
                  <a:cubicBezTo>
                    <a:pt x="2110" y="689"/>
                    <a:pt x="2110" y="689"/>
                    <a:pt x="2110" y="689"/>
                  </a:cubicBezTo>
                  <a:lnTo>
                    <a:pt x="2110" y="689"/>
                  </a:lnTo>
                  <a:cubicBezTo>
                    <a:pt x="2117" y="689"/>
                    <a:pt x="2117" y="689"/>
                    <a:pt x="2117" y="689"/>
                  </a:cubicBezTo>
                  <a:cubicBezTo>
                    <a:pt x="2168" y="667"/>
                    <a:pt x="2168" y="667"/>
                    <a:pt x="2168" y="667"/>
                  </a:cubicBezTo>
                  <a:cubicBezTo>
                    <a:pt x="2176" y="667"/>
                    <a:pt x="2183" y="667"/>
                    <a:pt x="2183" y="667"/>
                  </a:cubicBezTo>
                  <a:cubicBezTo>
                    <a:pt x="2227" y="667"/>
                    <a:pt x="2264" y="718"/>
                    <a:pt x="2308" y="777"/>
                  </a:cubicBezTo>
                  <a:cubicBezTo>
                    <a:pt x="2344" y="828"/>
                    <a:pt x="2381" y="880"/>
                    <a:pt x="2410" y="894"/>
                  </a:cubicBezTo>
                  <a:cubicBezTo>
                    <a:pt x="2425" y="902"/>
                    <a:pt x="2432" y="902"/>
                    <a:pt x="2439" y="902"/>
                  </a:cubicBezTo>
                  <a:cubicBezTo>
                    <a:pt x="2454" y="902"/>
                    <a:pt x="2462" y="894"/>
                    <a:pt x="2476" y="887"/>
                  </a:cubicBezTo>
                  <a:cubicBezTo>
                    <a:pt x="2498" y="858"/>
                    <a:pt x="2506" y="806"/>
                    <a:pt x="2491" y="763"/>
                  </a:cubicBezTo>
                  <a:cubicBezTo>
                    <a:pt x="2476" y="704"/>
                    <a:pt x="2484" y="653"/>
                    <a:pt x="2506" y="616"/>
                  </a:cubicBezTo>
                  <a:cubicBezTo>
                    <a:pt x="2527" y="587"/>
                    <a:pt x="2557" y="572"/>
                    <a:pt x="2594" y="565"/>
                  </a:cubicBezTo>
                  <a:cubicBezTo>
                    <a:pt x="2601" y="565"/>
                    <a:pt x="2615" y="565"/>
                    <a:pt x="2615" y="565"/>
                  </a:cubicBezTo>
                  <a:cubicBezTo>
                    <a:pt x="2689" y="565"/>
                    <a:pt x="2696" y="608"/>
                    <a:pt x="2711" y="726"/>
                  </a:cubicBezTo>
                  <a:cubicBezTo>
                    <a:pt x="2718" y="755"/>
                    <a:pt x="2718" y="784"/>
                    <a:pt x="2725" y="814"/>
                  </a:cubicBezTo>
                  <a:cubicBezTo>
                    <a:pt x="2740" y="887"/>
                    <a:pt x="2777" y="916"/>
                    <a:pt x="2843" y="916"/>
                  </a:cubicBezTo>
                  <a:cubicBezTo>
                    <a:pt x="2908" y="916"/>
                    <a:pt x="2975" y="880"/>
                    <a:pt x="2975" y="880"/>
                  </a:cubicBezTo>
                  <a:cubicBezTo>
                    <a:pt x="2996" y="872"/>
                    <a:pt x="2996" y="872"/>
                    <a:pt x="2996" y="872"/>
                  </a:cubicBezTo>
                  <a:cubicBezTo>
                    <a:pt x="2996" y="894"/>
                    <a:pt x="2996" y="894"/>
                    <a:pt x="2996" y="894"/>
                  </a:cubicBezTo>
                  <a:cubicBezTo>
                    <a:pt x="3004" y="938"/>
                    <a:pt x="3018" y="946"/>
                    <a:pt x="3106" y="946"/>
                  </a:cubicBezTo>
                  <a:cubicBezTo>
                    <a:pt x="3158" y="946"/>
                    <a:pt x="3165" y="982"/>
                    <a:pt x="3172" y="989"/>
                  </a:cubicBezTo>
                  <a:cubicBezTo>
                    <a:pt x="3172" y="1034"/>
                    <a:pt x="3128" y="1085"/>
                    <a:pt x="3077" y="1092"/>
                  </a:cubicBezTo>
                  <a:cubicBezTo>
                    <a:pt x="3070" y="1092"/>
                    <a:pt x="3062" y="1092"/>
                    <a:pt x="3055" y="1092"/>
                  </a:cubicBezTo>
                  <a:cubicBezTo>
                    <a:pt x="3026" y="1099"/>
                    <a:pt x="3026" y="1099"/>
                    <a:pt x="3026" y="1180"/>
                  </a:cubicBezTo>
                  <a:cubicBezTo>
                    <a:pt x="3018" y="1239"/>
                    <a:pt x="3018" y="1239"/>
                    <a:pt x="3018" y="1239"/>
                  </a:cubicBezTo>
                  <a:cubicBezTo>
                    <a:pt x="3018" y="1275"/>
                    <a:pt x="3026" y="1283"/>
                    <a:pt x="3026" y="1290"/>
                  </a:cubicBezTo>
                  <a:lnTo>
                    <a:pt x="3026" y="1290"/>
                  </a:lnTo>
                  <a:cubicBezTo>
                    <a:pt x="3055" y="1290"/>
                    <a:pt x="3099" y="1246"/>
                    <a:pt x="3136" y="1217"/>
                  </a:cubicBezTo>
                  <a:cubicBezTo>
                    <a:pt x="3158" y="1187"/>
                    <a:pt x="3180" y="1173"/>
                    <a:pt x="3187" y="1165"/>
                  </a:cubicBezTo>
                  <a:cubicBezTo>
                    <a:pt x="3209" y="1158"/>
                    <a:pt x="3209" y="1151"/>
                    <a:pt x="3216" y="1122"/>
                  </a:cubicBezTo>
                  <a:cubicBezTo>
                    <a:pt x="3216" y="1107"/>
                    <a:pt x="3216" y="1085"/>
                    <a:pt x="3231" y="1048"/>
                  </a:cubicBezTo>
                  <a:cubicBezTo>
                    <a:pt x="3238" y="1004"/>
                    <a:pt x="3260" y="953"/>
                    <a:pt x="3304" y="953"/>
                  </a:cubicBezTo>
                  <a:cubicBezTo>
                    <a:pt x="3326" y="953"/>
                    <a:pt x="3348" y="968"/>
                    <a:pt x="3377" y="982"/>
                  </a:cubicBezTo>
                  <a:cubicBezTo>
                    <a:pt x="3392" y="997"/>
                    <a:pt x="3407" y="1004"/>
                    <a:pt x="3414" y="1004"/>
                  </a:cubicBezTo>
                  <a:cubicBezTo>
                    <a:pt x="3429" y="1004"/>
                    <a:pt x="3436" y="982"/>
                    <a:pt x="3444" y="953"/>
                  </a:cubicBezTo>
                  <a:cubicBezTo>
                    <a:pt x="3451" y="938"/>
                    <a:pt x="3458" y="924"/>
                    <a:pt x="3465" y="909"/>
                  </a:cubicBezTo>
                  <a:cubicBezTo>
                    <a:pt x="3473" y="902"/>
                    <a:pt x="3487" y="880"/>
                    <a:pt x="3524" y="880"/>
                  </a:cubicBezTo>
                  <a:cubicBezTo>
                    <a:pt x="3539" y="880"/>
                    <a:pt x="3561" y="887"/>
                    <a:pt x="3583" y="902"/>
                  </a:cubicBezTo>
                  <a:cubicBezTo>
                    <a:pt x="3517" y="799"/>
                    <a:pt x="3517" y="799"/>
                    <a:pt x="3517" y="799"/>
                  </a:cubicBezTo>
                  <a:cubicBezTo>
                    <a:pt x="3583" y="755"/>
                    <a:pt x="3583" y="755"/>
                    <a:pt x="3583" y="755"/>
                  </a:cubicBezTo>
                  <a:cubicBezTo>
                    <a:pt x="3583" y="748"/>
                    <a:pt x="3583" y="748"/>
                    <a:pt x="3583" y="748"/>
                  </a:cubicBezTo>
                  <a:cubicBezTo>
                    <a:pt x="3590" y="748"/>
                    <a:pt x="3590" y="748"/>
                    <a:pt x="3590" y="748"/>
                  </a:cubicBezTo>
                  <a:cubicBezTo>
                    <a:pt x="3605" y="733"/>
                    <a:pt x="3605" y="733"/>
                    <a:pt x="3605" y="733"/>
                  </a:cubicBezTo>
                  <a:cubicBezTo>
                    <a:pt x="3612" y="733"/>
                    <a:pt x="3612" y="733"/>
                    <a:pt x="3612" y="733"/>
                  </a:cubicBezTo>
                  <a:cubicBezTo>
                    <a:pt x="3619" y="733"/>
                    <a:pt x="3634" y="726"/>
                    <a:pt x="3649" y="726"/>
                  </a:cubicBezTo>
                  <a:cubicBezTo>
                    <a:pt x="3663" y="726"/>
                    <a:pt x="3685" y="733"/>
                    <a:pt x="3707" y="733"/>
                  </a:cubicBezTo>
                  <a:cubicBezTo>
                    <a:pt x="3722" y="740"/>
                    <a:pt x="3744" y="740"/>
                    <a:pt x="3766" y="740"/>
                  </a:cubicBezTo>
                  <a:cubicBezTo>
                    <a:pt x="3780" y="740"/>
                    <a:pt x="3795" y="740"/>
                    <a:pt x="3803" y="733"/>
                  </a:cubicBezTo>
                  <a:cubicBezTo>
                    <a:pt x="3817" y="726"/>
                    <a:pt x="3839" y="718"/>
                    <a:pt x="3854" y="718"/>
                  </a:cubicBezTo>
                  <a:cubicBezTo>
                    <a:pt x="3898" y="696"/>
                    <a:pt x="3927" y="689"/>
                    <a:pt x="3927" y="616"/>
                  </a:cubicBezTo>
                  <a:cubicBezTo>
                    <a:pt x="3927" y="499"/>
                    <a:pt x="4030" y="491"/>
                    <a:pt x="4125" y="491"/>
                  </a:cubicBezTo>
                  <a:cubicBezTo>
                    <a:pt x="4139" y="484"/>
                    <a:pt x="4154" y="484"/>
                    <a:pt x="4169" y="484"/>
                  </a:cubicBezTo>
                  <a:cubicBezTo>
                    <a:pt x="4235" y="477"/>
                    <a:pt x="4235" y="469"/>
                    <a:pt x="4227" y="447"/>
                  </a:cubicBezTo>
                  <a:cubicBezTo>
                    <a:pt x="4227" y="440"/>
                    <a:pt x="4227" y="418"/>
                    <a:pt x="4235" y="403"/>
                  </a:cubicBezTo>
                  <a:cubicBezTo>
                    <a:pt x="4249" y="381"/>
                    <a:pt x="4271" y="323"/>
                    <a:pt x="4220" y="271"/>
                  </a:cubicBezTo>
                  <a:cubicBezTo>
                    <a:pt x="4206" y="257"/>
                    <a:pt x="4191" y="249"/>
                    <a:pt x="4169" y="249"/>
                  </a:cubicBezTo>
                  <a:cubicBezTo>
                    <a:pt x="4161" y="249"/>
                    <a:pt x="4154" y="257"/>
                    <a:pt x="4139" y="257"/>
                  </a:cubicBezTo>
                  <a:cubicBezTo>
                    <a:pt x="4132" y="257"/>
                    <a:pt x="4118" y="257"/>
                    <a:pt x="4110" y="257"/>
                  </a:cubicBezTo>
                  <a:cubicBezTo>
                    <a:pt x="4096" y="257"/>
                    <a:pt x="4088" y="257"/>
                    <a:pt x="4081" y="257"/>
                  </a:cubicBezTo>
                  <a:cubicBezTo>
                    <a:pt x="4015" y="242"/>
                    <a:pt x="4008" y="213"/>
                    <a:pt x="4008" y="206"/>
                  </a:cubicBezTo>
                  <a:cubicBezTo>
                    <a:pt x="4015" y="198"/>
                    <a:pt x="4037" y="125"/>
                    <a:pt x="4081" y="88"/>
                  </a:cubicBezTo>
                  <a:cubicBezTo>
                    <a:pt x="4132" y="52"/>
                    <a:pt x="4191" y="44"/>
                    <a:pt x="4249" y="30"/>
                  </a:cubicBezTo>
                  <a:cubicBezTo>
                    <a:pt x="4257" y="30"/>
                    <a:pt x="4257" y="30"/>
                    <a:pt x="4264" y="30"/>
                  </a:cubicBezTo>
                  <a:cubicBezTo>
                    <a:pt x="4294" y="30"/>
                    <a:pt x="4308" y="44"/>
                    <a:pt x="4315" y="59"/>
                  </a:cubicBezTo>
                  <a:cubicBezTo>
                    <a:pt x="4323" y="66"/>
                    <a:pt x="4330" y="66"/>
                    <a:pt x="4337" y="66"/>
                  </a:cubicBezTo>
                  <a:lnTo>
                    <a:pt x="4345" y="66"/>
                  </a:lnTo>
                  <a:cubicBezTo>
                    <a:pt x="4367" y="59"/>
                    <a:pt x="4374" y="52"/>
                    <a:pt x="4381" y="37"/>
                  </a:cubicBezTo>
                  <a:cubicBezTo>
                    <a:pt x="4389" y="30"/>
                    <a:pt x="4403" y="15"/>
                    <a:pt x="4418" y="15"/>
                  </a:cubicBezTo>
                  <a:cubicBezTo>
                    <a:pt x="4425" y="15"/>
                    <a:pt x="4433" y="15"/>
                    <a:pt x="4440" y="22"/>
                  </a:cubicBezTo>
                  <a:cubicBezTo>
                    <a:pt x="4462" y="30"/>
                    <a:pt x="4469" y="52"/>
                    <a:pt x="4484" y="66"/>
                  </a:cubicBezTo>
                  <a:cubicBezTo>
                    <a:pt x="4491" y="81"/>
                    <a:pt x="4499" y="96"/>
                    <a:pt x="4506" y="103"/>
                  </a:cubicBezTo>
                  <a:cubicBezTo>
                    <a:pt x="4513" y="103"/>
                    <a:pt x="4513" y="103"/>
                    <a:pt x="4520" y="103"/>
                  </a:cubicBezTo>
                  <a:cubicBezTo>
                    <a:pt x="4535" y="103"/>
                    <a:pt x="4550" y="88"/>
                    <a:pt x="4572" y="74"/>
                  </a:cubicBezTo>
                  <a:cubicBezTo>
                    <a:pt x="4587" y="66"/>
                    <a:pt x="4601" y="52"/>
                    <a:pt x="4616" y="44"/>
                  </a:cubicBezTo>
                  <a:cubicBezTo>
                    <a:pt x="4638" y="30"/>
                    <a:pt x="4638" y="30"/>
                    <a:pt x="4638" y="30"/>
                  </a:cubicBezTo>
                  <a:cubicBezTo>
                    <a:pt x="4667" y="15"/>
                    <a:pt x="4682" y="0"/>
                    <a:pt x="4704" y="0"/>
                  </a:cubicBezTo>
                  <a:cubicBezTo>
                    <a:pt x="4711" y="0"/>
                    <a:pt x="4726" y="8"/>
                    <a:pt x="4733" y="8"/>
                  </a:cubicBezTo>
                  <a:cubicBezTo>
                    <a:pt x="4770" y="22"/>
                    <a:pt x="4770" y="110"/>
                    <a:pt x="4755" y="242"/>
                  </a:cubicBezTo>
                  <a:cubicBezTo>
                    <a:pt x="4740" y="323"/>
                    <a:pt x="4748" y="352"/>
                    <a:pt x="4755" y="352"/>
                  </a:cubicBezTo>
                  <a:cubicBezTo>
                    <a:pt x="4755" y="352"/>
                    <a:pt x="4762" y="345"/>
                    <a:pt x="4770" y="330"/>
                  </a:cubicBezTo>
                  <a:cubicBezTo>
                    <a:pt x="4784" y="315"/>
                    <a:pt x="4792" y="301"/>
                    <a:pt x="4799" y="286"/>
                  </a:cubicBezTo>
                  <a:cubicBezTo>
                    <a:pt x="4814" y="271"/>
                    <a:pt x="4821" y="257"/>
                    <a:pt x="4836" y="257"/>
                  </a:cubicBezTo>
                  <a:cubicBezTo>
                    <a:pt x="4858" y="257"/>
                    <a:pt x="4872" y="271"/>
                    <a:pt x="4909" y="308"/>
                  </a:cubicBezTo>
                  <a:cubicBezTo>
                    <a:pt x="4924" y="323"/>
                    <a:pt x="4931" y="330"/>
                    <a:pt x="4946" y="330"/>
                  </a:cubicBezTo>
                  <a:cubicBezTo>
                    <a:pt x="4960" y="330"/>
                    <a:pt x="4975" y="308"/>
                    <a:pt x="4997" y="286"/>
                  </a:cubicBezTo>
                  <a:cubicBezTo>
                    <a:pt x="5011" y="264"/>
                    <a:pt x="5034" y="235"/>
                    <a:pt x="5063" y="227"/>
                  </a:cubicBezTo>
                  <a:cubicBezTo>
                    <a:pt x="5070" y="220"/>
                    <a:pt x="5077" y="220"/>
                    <a:pt x="5085" y="220"/>
                  </a:cubicBezTo>
                  <a:cubicBezTo>
                    <a:pt x="5099" y="220"/>
                    <a:pt x="5121" y="235"/>
                    <a:pt x="5136" y="249"/>
                  </a:cubicBezTo>
                  <a:cubicBezTo>
                    <a:pt x="5165" y="294"/>
                    <a:pt x="5180" y="367"/>
                    <a:pt x="5173" y="403"/>
                  </a:cubicBezTo>
                  <a:cubicBezTo>
                    <a:pt x="5165" y="440"/>
                    <a:pt x="5173" y="462"/>
                    <a:pt x="5224" y="484"/>
                  </a:cubicBezTo>
                  <a:cubicBezTo>
                    <a:pt x="5224" y="491"/>
                    <a:pt x="5231" y="491"/>
                    <a:pt x="5239" y="491"/>
                  </a:cubicBezTo>
                  <a:cubicBezTo>
                    <a:pt x="5246" y="499"/>
                    <a:pt x="5261" y="499"/>
                    <a:pt x="5261" y="506"/>
                  </a:cubicBezTo>
                  <a:cubicBezTo>
                    <a:pt x="5268" y="521"/>
                    <a:pt x="5268" y="535"/>
                    <a:pt x="5246" y="579"/>
                  </a:cubicBezTo>
                  <a:cubicBezTo>
                    <a:pt x="5239" y="601"/>
                    <a:pt x="5224" y="645"/>
                    <a:pt x="5209" y="696"/>
                  </a:cubicBezTo>
                  <a:cubicBezTo>
                    <a:pt x="5187" y="748"/>
                    <a:pt x="5187" y="770"/>
                    <a:pt x="5187" y="777"/>
                  </a:cubicBezTo>
                  <a:cubicBezTo>
                    <a:pt x="5202" y="770"/>
                    <a:pt x="5246" y="726"/>
                    <a:pt x="5268" y="682"/>
                  </a:cubicBezTo>
                  <a:cubicBezTo>
                    <a:pt x="5283" y="667"/>
                    <a:pt x="5290" y="667"/>
                    <a:pt x="5297" y="667"/>
                  </a:cubicBezTo>
                  <a:cubicBezTo>
                    <a:pt x="5349" y="667"/>
                    <a:pt x="5378" y="821"/>
                    <a:pt x="5378" y="872"/>
                  </a:cubicBezTo>
                  <a:cubicBezTo>
                    <a:pt x="5378" y="909"/>
                    <a:pt x="5385" y="938"/>
                    <a:pt x="5393" y="960"/>
                  </a:cubicBezTo>
                  <a:cubicBezTo>
                    <a:pt x="5407" y="989"/>
                    <a:pt x="5429" y="997"/>
                    <a:pt x="5458" y="997"/>
                  </a:cubicBezTo>
                  <a:cubicBezTo>
                    <a:pt x="5473" y="997"/>
                    <a:pt x="5480" y="997"/>
                    <a:pt x="5495" y="997"/>
                  </a:cubicBezTo>
                  <a:cubicBezTo>
                    <a:pt x="5568" y="982"/>
                    <a:pt x="5568" y="968"/>
                    <a:pt x="5583" y="938"/>
                  </a:cubicBezTo>
                  <a:cubicBezTo>
                    <a:pt x="5583" y="924"/>
                    <a:pt x="5590" y="909"/>
                    <a:pt x="5598" y="887"/>
                  </a:cubicBezTo>
                  <a:cubicBezTo>
                    <a:pt x="5620" y="843"/>
                    <a:pt x="5656" y="814"/>
                    <a:pt x="5686" y="814"/>
                  </a:cubicBezTo>
                  <a:cubicBezTo>
                    <a:pt x="5700" y="814"/>
                    <a:pt x="5730" y="821"/>
                    <a:pt x="5737" y="880"/>
                  </a:cubicBezTo>
                  <a:cubicBezTo>
                    <a:pt x="5744" y="916"/>
                    <a:pt x="5751" y="946"/>
                    <a:pt x="5759" y="960"/>
                  </a:cubicBezTo>
                  <a:cubicBezTo>
                    <a:pt x="5774" y="989"/>
                    <a:pt x="5781" y="1019"/>
                    <a:pt x="5774" y="1070"/>
                  </a:cubicBezTo>
                  <a:cubicBezTo>
                    <a:pt x="5766" y="1129"/>
                    <a:pt x="5788" y="1144"/>
                    <a:pt x="5825" y="1165"/>
                  </a:cubicBezTo>
                  <a:cubicBezTo>
                    <a:pt x="5832" y="1165"/>
                    <a:pt x="5832" y="1165"/>
                    <a:pt x="5832" y="1165"/>
                  </a:cubicBezTo>
                  <a:cubicBezTo>
                    <a:pt x="5884" y="1195"/>
                    <a:pt x="5898" y="1312"/>
                    <a:pt x="5898" y="1327"/>
                  </a:cubicBezTo>
                  <a:cubicBezTo>
                    <a:pt x="5898" y="1349"/>
                    <a:pt x="5898" y="1349"/>
                    <a:pt x="5898" y="1349"/>
                  </a:cubicBezTo>
                  <a:cubicBezTo>
                    <a:pt x="5884" y="1341"/>
                    <a:pt x="5884" y="1341"/>
                    <a:pt x="5884" y="1341"/>
                  </a:cubicBezTo>
                  <a:lnTo>
                    <a:pt x="5876" y="1341"/>
                  </a:lnTo>
                  <a:cubicBezTo>
                    <a:pt x="5854" y="1341"/>
                    <a:pt x="5818" y="1349"/>
                    <a:pt x="5796" y="1393"/>
                  </a:cubicBezTo>
                  <a:cubicBezTo>
                    <a:pt x="5766" y="1451"/>
                    <a:pt x="5810" y="1568"/>
                    <a:pt x="5847" y="1613"/>
                  </a:cubicBezTo>
                  <a:cubicBezTo>
                    <a:pt x="5884" y="1642"/>
                    <a:pt x="5869" y="1686"/>
                    <a:pt x="5854" y="1737"/>
                  </a:cubicBezTo>
                  <a:cubicBezTo>
                    <a:pt x="5839" y="1774"/>
                    <a:pt x="5832" y="1810"/>
                    <a:pt x="5832" y="1847"/>
                  </a:cubicBezTo>
                  <a:cubicBezTo>
                    <a:pt x="5832" y="1942"/>
                    <a:pt x="5964" y="2052"/>
                    <a:pt x="6037" y="2081"/>
                  </a:cubicBezTo>
                  <a:cubicBezTo>
                    <a:pt x="6081" y="2103"/>
                    <a:pt x="6111" y="2125"/>
                    <a:pt x="6111" y="2155"/>
                  </a:cubicBezTo>
                  <a:cubicBezTo>
                    <a:pt x="6111" y="2177"/>
                    <a:pt x="6111" y="2199"/>
                    <a:pt x="6074" y="2221"/>
                  </a:cubicBezTo>
                  <a:cubicBezTo>
                    <a:pt x="6008" y="2272"/>
                    <a:pt x="6008" y="2294"/>
                    <a:pt x="6023" y="2301"/>
                  </a:cubicBezTo>
                  <a:cubicBezTo>
                    <a:pt x="6030" y="2316"/>
                    <a:pt x="6045" y="2323"/>
                    <a:pt x="6059" y="2323"/>
                  </a:cubicBezTo>
                  <a:cubicBezTo>
                    <a:pt x="6081" y="2338"/>
                    <a:pt x="6103" y="2345"/>
                    <a:pt x="6111" y="2375"/>
                  </a:cubicBezTo>
                  <a:cubicBezTo>
                    <a:pt x="6118" y="2389"/>
                    <a:pt x="6118" y="2404"/>
                    <a:pt x="6118" y="2418"/>
                  </a:cubicBezTo>
                  <a:cubicBezTo>
                    <a:pt x="6118" y="2448"/>
                    <a:pt x="6118" y="2470"/>
                    <a:pt x="6162" y="2477"/>
                  </a:cubicBezTo>
                  <a:cubicBezTo>
                    <a:pt x="6242" y="2506"/>
                    <a:pt x="6316" y="2543"/>
                    <a:pt x="6439" y="2668"/>
                  </a:cubicBezTo>
                  <a:cubicBezTo>
                    <a:pt x="6564" y="2792"/>
                    <a:pt x="6579" y="3012"/>
                    <a:pt x="6564" y="3063"/>
                  </a:cubicBezTo>
                  <a:cubicBezTo>
                    <a:pt x="6557" y="3093"/>
                    <a:pt x="6535" y="3107"/>
                    <a:pt x="6520" y="3107"/>
                  </a:cubicBezTo>
                  <a:lnTo>
                    <a:pt x="6520" y="3107"/>
                  </a:lnTo>
                  <a:cubicBezTo>
                    <a:pt x="6557" y="3173"/>
                    <a:pt x="6557" y="3232"/>
                    <a:pt x="6520" y="3283"/>
                  </a:cubicBezTo>
                  <a:cubicBezTo>
                    <a:pt x="6476" y="3349"/>
                    <a:pt x="6476" y="3415"/>
                    <a:pt x="6505" y="3488"/>
                  </a:cubicBezTo>
                  <a:cubicBezTo>
                    <a:pt x="6520" y="3510"/>
                    <a:pt x="6535" y="3518"/>
                    <a:pt x="6557" y="3518"/>
                  </a:cubicBezTo>
                  <a:cubicBezTo>
                    <a:pt x="6579" y="3525"/>
                    <a:pt x="6608" y="3525"/>
                    <a:pt x="6630" y="3576"/>
                  </a:cubicBezTo>
                  <a:cubicBezTo>
                    <a:pt x="6652" y="3613"/>
                    <a:pt x="6659" y="3649"/>
                    <a:pt x="6637" y="3686"/>
                  </a:cubicBezTo>
                  <a:cubicBezTo>
                    <a:pt x="6615" y="3715"/>
                    <a:pt x="6586" y="3737"/>
                    <a:pt x="6564" y="3737"/>
                  </a:cubicBezTo>
                  <a:cubicBezTo>
                    <a:pt x="6557" y="3737"/>
                    <a:pt x="6549" y="3730"/>
                    <a:pt x="6542" y="3730"/>
                  </a:cubicBezTo>
                  <a:cubicBezTo>
                    <a:pt x="6535" y="3730"/>
                    <a:pt x="6520" y="3730"/>
                    <a:pt x="6513" y="3730"/>
                  </a:cubicBezTo>
                  <a:cubicBezTo>
                    <a:pt x="6476" y="3730"/>
                    <a:pt x="6454" y="3737"/>
                    <a:pt x="6439" y="3752"/>
                  </a:cubicBezTo>
                  <a:cubicBezTo>
                    <a:pt x="6432" y="3759"/>
                    <a:pt x="6425" y="3767"/>
                    <a:pt x="6410" y="3767"/>
                  </a:cubicBezTo>
                  <a:cubicBezTo>
                    <a:pt x="6395" y="3767"/>
                    <a:pt x="6381" y="3752"/>
                    <a:pt x="6360" y="3730"/>
                  </a:cubicBezTo>
                  <a:cubicBezTo>
                    <a:pt x="6338" y="3708"/>
                    <a:pt x="6301" y="3679"/>
                    <a:pt x="6257" y="3664"/>
                  </a:cubicBezTo>
                  <a:cubicBezTo>
                    <a:pt x="6220" y="3657"/>
                    <a:pt x="6206" y="3657"/>
                    <a:pt x="6191" y="3657"/>
                  </a:cubicBezTo>
                  <a:cubicBezTo>
                    <a:pt x="6162" y="3657"/>
                    <a:pt x="6155" y="3664"/>
                    <a:pt x="6140" y="3730"/>
                  </a:cubicBezTo>
                  <a:cubicBezTo>
                    <a:pt x="6118" y="3796"/>
                    <a:pt x="6242" y="3877"/>
                    <a:pt x="6286" y="3899"/>
                  </a:cubicBezTo>
                  <a:cubicBezTo>
                    <a:pt x="6279" y="3928"/>
                    <a:pt x="6279" y="3928"/>
                    <a:pt x="6279" y="3928"/>
                  </a:cubicBezTo>
                  <a:cubicBezTo>
                    <a:pt x="6272" y="3928"/>
                    <a:pt x="6257" y="3921"/>
                    <a:pt x="6250" y="3921"/>
                  </a:cubicBezTo>
                  <a:cubicBezTo>
                    <a:pt x="6235" y="3921"/>
                    <a:pt x="6228" y="3928"/>
                    <a:pt x="6228" y="3928"/>
                  </a:cubicBezTo>
                  <a:cubicBezTo>
                    <a:pt x="6228" y="3935"/>
                    <a:pt x="6220" y="3950"/>
                    <a:pt x="6257" y="3994"/>
                  </a:cubicBezTo>
                  <a:cubicBezTo>
                    <a:pt x="6308" y="4053"/>
                    <a:pt x="6294" y="4155"/>
                    <a:pt x="6265" y="4214"/>
                  </a:cubicBezTo>
                  <a:cubicBezTo>
                    <a:pt x="6250" y="4243"/>
                    <a:pt x="6235" y="4258"/>
                    <a:pt x="6220" y="4258"/>
                  </a:cubicBezTo>
                  <a:cubicBezTo>
                    <a:pt x="6213" y="4258"/>
                    <a:pt x="6206" y="4258"/>
                    <a:pt x="6199" y="4250"/>
                  </a:cubicBezTo>
                  <a:cubicBezTo>
                    <a:pt x="6184" y="4236"/>
                    <a:pt x="6169" y="4228"/>
                    <a:pt x="6147" y="4228"/>
                  </a:cubicBezTo>
                  <a:cubicBezTo>
                    <a:pt x="6133" y="4228"/>
                    <a:pt x="6125" y="4228"/>
                    <a:pt x="6125" y="4243"/>
                  </a:cubicBezTo>
                  <a:cubicBezTo>
                    <a:pt x="6125" y="4258"/>
                    <a:pt x="6133" y="4265"/>
                    <a:pt x="6147" y="4280"/>
                  </a:cubicBezTo>
                  <a:cubicBezTo>
                    <a:pt x="6155" y="4294"/>
                    <a:pt x="6169" y="4302"/>
                    <a:pt x="6162" y="4316"/>
                  </a:cubicBezTo>
                  <a:cubicBezTo>
                    <a:pt x="6155" y="4331"/>
                    <a:pt x="6140" y="4331"/>
                    <a:pt x="6140" y="4331"/>
                  </a:cubicBezTo>
                  <a:cubicBezTo>
                    <a:pt x="6103" y="4346"/>
                    <a:pt x="6045" y="4360"/>
                    <a:pt x="5971" y="4419"/>
                  </a:cubicBezTo>
                  <a:cubicBezTo>
                    <a:pt x="5949" y="4441"/>
                    <a:pt x="5935" y="4448"/>
                    <a:pt x="5913" y="4448"/>
                  </a:cubicBezTo>
                  <a:cubicBezTo>
                    <a:pt x="5884" y="4448"/>
                    <a:pt x="5861" y="4426"/>
                    <a:pt x="5839" y="4412"/>
                  </a:cubicBezTo>
                  <a:cubicBezTo>
                    <a:pt x="5832" y="4404"/>
                    <a:pt x="5818" y="4397"/>
                    <a:pt x="5810" y="4390"/>
                  </a:cubicBezTo>
                  <a:lnTo>
                    <a:pt x="5810" y="4390"/>
                  </a:lnTo>
                  <a:cubicBezTo>
                    <a:pt x="5766" y="4390"/>
                    <a:pt x="5678" y="4485"/>
                    <a:pt x="5627" y="4609"/>
                  </a:cubicBezTo>
                  <a:cubicBezTo>
                    <a:pt x="5598" y="4668"/>
                    <a:pt x="5568" y="4697"/>
                    <a:pt x="5546" y="4719"/>
                  </a:cubicBezTo>
                  <a:cubicBezTo>
                    <a:pt x="5539" y="4719"/>
                    <a:pt x="5532" y="4734"/>
                    <a:pt x="5532" y="4734"/>
                  </a:cubicBezTo>
                  <a:lnTo>
                    <a:pt x="5532" y="4734"/>
                  </a:lnTo>
                  <a:cubicBezTo>
                    <a:pt x="5532" y="4734"/>
                    <a:pt x="5539" y="4741"/>
                    <a:pt x="5554" y="4749"/>
                  </a:cubicBezTo>
                  <a:cubicBezTo>
                    <a:pt x="5620" y="4793"/>
                    <a:pt x="5751" y="5005"/>
                    <a:pt x="5759" y="5013"/>
                  </a:cubicBezTo>
                  <a:cubicBezTo>
                    <a:pt x="5766" y="5020"/>
                    <a:pt x="5766" y="5020"/>
                    <a:pt x="5766" y="5020"/>
                  </a:cubicBezTo>
                  <a:cubicBezTo>
                    <a:pt x="5759" y="5027"/>
                    <a:pt x="5759" y="5027"/>
                    <a:pt x="5759" y="5027"/>
                  </a:cubicBezTo>
                  <a:cubicBezTo>
                    <a:pt x="5759" y="5027"/>
                    <a:pt x="5751" y="5071"/>
                    <a:pt x="5766" y="5225"/>
                  </a:cubicBezTo>
                  <a:cubicBezTo>
                    <a:pt x="5766" y="5306"/>
                    <a:pt x="5818" y="5408"/>
                    <a:pt x="5869" y="5503"/>
                  </a:cubicBezTo>
                  <a:cubicBezTo>
                    <a:pt x="5906" y="5591"/>
                    <a:pt x="5942" y="5665"/>
                    <a:pt x="5942" y="5716"/>
                  </a:cubicBezTo>
                  <a:cubicBezTo>
                    <a:pt x="5942" y="5826"/>
                    <a:pt x="5876" y="5994"/>
                    <a:pt x="5803" y="6053"/>
                  </a:cubicBezTo>
                  <a:cubicBezTo>
                    <a:pt x="5781" y="6075"/>
                    <a:pt x="5788" y="6082"/>
                    <a:pt x="5810" y="6119"/>
                  </a:cubicBezTo>
                  <a:cubicBezTo>
                    <a:pt x="5832" y="6156"/>
                    <a:pt x="5861" y="6199"/>
                    <a:pt x="5839" y="6265"/>
                  </a:cubicBezTo>
                  <a:cubicBezTo>
                    <a:pt x="5839" y="6280"/>
                    <a:pt x="5832" y="6295"/>
                    <a:pt x="5825" y="6309"/>
                  </a:cubicBezTo>
                  <a:cubicBezTo>
                    <a:pt x="5803" y="6383"/>
                    <a:pt x="5796" y="6405"/>
                    <a:pt x="5869" y="6471"/>
                  </a:cubicBezTo>
                  <a:cubicBezTo>
                    <a:pt x="5913" y="6507"/>
                    <a:pt x="5927" y="6537"/>
                    <a:pt x="5927" y="6551"/>
                  </a:cubicBezTo>
                  <a:cubicBezTo>
                    <a:pt x="5920" y="6573"/>
                    <a:pt x="5898" y="6588"/>
                    <a:pt x="5876" y="6595"/>
                  </a:cubicBezTo>
                  <a:cubicBezTo>
                    <a:pt x="5854" y="6603"/>
                    <a:pt x="5839" y="6610"/>
                    <a:pt x="5825" y="6625"/>
                  </a:cubicBezTo>
                  <a:cubicBezTo>
                    <a:pt x="5796" y="6639"/>
                    <a:pt x="5803" y="6661"/>
                    <a:pt x="5839" y="6727"/>
                  </a:cubicBezTo>
                  <a:cubicBezTo>
                    <a:pt x="5854" y="6756"/>
                    <a:pt x="5876" y="6793"/>
                    <a:pt x="5898" y="6844"/>
                  </a:cubicBezTo>
                  <a:cubicBezTo>
                    <a:pt x="5942" y="6940"/>
                    <a:pt x="5891" y="7020"/>
                    <a:pt x="5876" y="7049"/>
                  </a:cubicBezTo>
                  <a:cubicBezTo>
                    <a:pt x="5854" y="7079"/>
                    <a:pt x="5825" y="7101"/>
                    <a:pt x="5810" y="7101"/>
                  </a:cubicBezTo>
                  <a:cubicBezTo>
                    <a:pt x="5796" y="7101"/>
                    <a:pt x="5788" y="7094"/>
                    <a:pt x="5781" y="7079"/>
                  </a:cubicBezTo>
                  <a:cubicBezTo>
                    <a:pt x="5766" y="7057"/>
                    <a:pt x="5730" y="7027"/>
                    <a:pt x="5693" y="7027"/>
                  </a:cubicBezTo>
                  <a:cubicBezTo>
                    <a:pt x="5671" y="7027"/>
                    <a:pt x="5649" y="7035"/>
                    <a:pt x="5634" y="7049"/>
                  </a:cubicBezTo>
                  <a:cubicBezTo>
                    <a:pt x="5590" y="7086"/>
                    <a:pt x="5532" y="7130"/>
                    <a:pt x="5466" y="7130"/>
                  </a:cubicBezTo>
                  <a:cubicBezTo>
                    <a:pt x="5437" y="7130"/>
                    <a:pt x="5400" y="7115"/>
                    <a:pt x="5363" y="7101"/>
                  </a:cubicBezTo>
                  <a:cubicBezTo>
                    <a:pt x="5341" y="7086"/>
                    <a:pt x="5319" y="7079"/>
                    <a:pt x="5305" y="7079"/>
                  </a:cubicBezTo>
                  <a:cubicBezTo>
                    <a:pt x="5261" y="7079"/>
                    <a:pt x="5231" y="7115"/>
                    <a:pt x="5202" y="7152"/>
                  </a:cubicBezTo>
                  <a:cubicBezTo>
                    <a:pt x="5195" y="7167"/>
                    <a:pt x="5195" y="7167"/>
                    <a:pt x="5195" y="7167"/>
                  </a:cubicBezTo>
                  <a:cubicBezTo>
                    <a:pt x="5143" y="7218"/>
                    <a:pt x="5063" y="7269"/>
                    <a:pt x="4989" y="7284"/>
                  </a:cubicBezTo>
                  <a:cubicBezTo>
                    <a:pt x="4960" y="7284"/>
                    <a:pt x="4960" y="7284"/>
                    <a:pt x="4960" y="7284"/>
                  </a:cubicBezTo>
                  <a:cubicBezTo>
                    <a:pt x="4894" y="7299"/>
                    <a:pt x="4806" y="7313"/>
                    <a:pt x="4770" y="7343"/>
                  </a:cubicBezTo>
                  <a:cubicBezTo>
                    <a:pt x="4762" y="7357"/>
                    <a:pt x="4762" y="7365"/>
                    <a:pt x="4762" y="7365"/>
                  </a:cubicBezTo>
                  <a:cubicBezTo>
                    <a:pt x="4762" y="7372"/>
                    <a:pt x="4784" y="7387"/>
                    <a:pt x="4806" y="7394"/>
                  </a:cubicBezTo>
                  <a:cubicBezTo>
                    <a:pt x="4821" y="7408"/>
                    <a:pt x="4836" y="7416"/>
                    <a:pt x="4850" y="7423"/>
                  </a:cubicBezTo>
                  <a:cubicBezTo>
                    <a:pt x="4894" y="7453"/>
                    <a:pt x="4989" y="7467"/>
                    <a:pt x="5034" y="7475"/>
                  </a:cubicBezTo>
                  <a:cubicBezTo>
                    <a:pt x="5048" y="7475"/>
                    <a:pt x="5048" y="7475"/>
                    <a:pt x="5048" y="7475"/>
                  </a:cubicBezTo>
                  <a:cubicBezTo>
                    <a:pt x="5048" y="7489"/>
                    <a:pt x="5048" y="7489"/>
                    <a:pt x="5048" y="7489"/>
                  </a:cubicBezTo>
                  <a:cubicBezTo>
                    <a:pt x="5056" y="7504"/>
                    <a:pt x="5056" y="7548"/>
                    <a:pt x="5034" y="7584"/>
                  </a:cubicBezTo>
                  <a:cubicBezTo>
                    <a:pt x="5026" y="7592"/>
                    <a:pt x="5011" y="7599"/>
                    <a:pt x="4982" y="7599"/>
                  </a:cubicBezTo>
                  <a:cubicBezTo>
                    <a:pt x="4946" y="7599"/>
                    <a:pt x="4894" y="7584"/>
                    <a:pt x="4879" y="7577"/>
                  </a:cubicBezTo>
                  <a:cubicBezTo>
                    <a:pt x="4784" y="7636"/>
                    <a:pt x="4784" y="7636"/>
                    <a:pt x="4784" y="7636"/>
                  </a:cubicBezTo>
                  <a:cubicBezTo>
                    <a:pt x="4770" y="7628"/>
                    <a:pt x="4770" y="7628"/>
                    <a:pt x="4770" y="7628"/>
                  </a:cubicBezTo>
                  <a:cubicBezTo>
                    <a:pt x="4770" y="7628"/>
                    <a:pt x="4726" y="7577"/>
                    <a:pt x="4682" y="7577"/>
                  </a:cubicBezTo>
                  <a:cubicBezTo>
                    <a:pt x="4667" y="7577"/>
                    <a:pt x="4652" y="7577"/>
                    <a:pt x="4645" y="7584"/>
                  </a:cubicBezTo>
                  <a:cubicBezTo>
                    <a:pt x="4587" y="7628"/>
                    <a:pt x="4528" y="7658"/>
                    <a:pt x="4462" y="7658"/>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28" name="Freeform 22"/>
            <p:cNvSpPr>
              <a:spLocks noChangeArrowheads="1"/>
            </p:cNvSpPr>
            <p:nvPr/>
          </p:nvSpPr>
          <p:spPr bwMode="auto">
            <a:xfrm>
              <a:off x="4588662" y="9238936"/>
              <a:ext cx="2573531" cy="2918249"/>
            </a:xfrm>
            <a:custGeom>
              <a:avLst/>
              <a:gdLst>
                <a:gd name="T0" fmla="*/ 4969 w 6698"/>
                <a:gd name="T1" fmla="*/ 359 h 7687"/>
                <a:gd name="T2" fmla="*/ 5386 w 6698"/>
                <a:gd name="T3" fmla="*/ 886 h 7687"/>
                <a:gd name="T4" fmla="*/ 5899 w 6698"/>
                <a:gd name="T5" fmla="*/ 1341 h 7687"/>
                <a:gd name="T6" fmla="*/ 6448 w 6698"/>
                <a:gd name="T7" fmla="*/ 2689 h 7687"/>
                <a:gd name="T8" fmla="*/ 6433 w 6698"/>
                <a:gd name="T9" fmla="*/ 3759 h 7687"/>
                <a:gd name="T10" fmla="*/ 6170 w 6698"/>
                <a:gd name="T11" fmla="*/ 4228 h 7687"/>
                <a:gd name="T12" fmla="*/ 5767 w 6698"/>
                <a:gd name="T13" fmla="*/ 5034 h 7687"/>
                <a:gd name="T14" fmla="*/ 5819 w 6698"/>
                <a:gd name="T15" fmla="*/ 7086 h 7687"/>
                <a:gd name="T16" fmla="*/ 4866 w 6698"/>
                <a:gd name="T17" fmla="*/ 7452 h 7687"/>
                <a:gd name="T18" fmla="*/ 4456 w 6698"/>
                <a:gd name="T19" fmla="*/ 7657 h 7687"/>
                <a:gd name="T20" fmla="*/ 2931 w 6698"/>
                <a:gd name="T21" fmla="*/ 6910 h 7687"/>
                <a:gd name="T22" fmla="*/ 2572 w 6698"/>
                <a:gd name="T23" fmla="*/ 6778 h 7687"/>
                <a:gd name="T24" fmla="*/ 2426 w 6698"/>
                <a:gd name="T25" fmla="*/ 7049 h 7687"/>
                <a:gd name="T26" fmla="*/ 1708 w 6698"/>
                <a:gd name="T27" fmla="*/ 7254 h 7687"/>
                <a:gd name="T28" fmla="*/ 418 w 6698"/>
                <a:gd name="T29" fmla="*/ 7283 h 7687"/>
                <a:gd name="T30" fmla="*/ 213 w 6698"/>
                <a:gd name="T31" fmla="*/ 6309 h 7687"/>
                <a:gd name="T32" fmla="*/ 667 w 6698"/>
                <a:gd name="T33" fmla="*/ 4345 h 7687"/>
                <a:gd name="T34" fmla="*/ 1657 w 6698"/>
                <a:gd name="T35" fmla="*/ 2791 h 7687"/>
                <a:gd name="T36" fmla="*/ 2213 w 6698"/>
                <a:gd name="T37" fmla="*/ 1553 h 7687"/>
                <a:gd name="T38" fmla="*/ 2162 w 6698"/>
                <a:gd name="T39" fmla="*/ 747 h 7687"/>
                <a:gd name="T40" fmla="*/ 2734 w 6698"/>
                <a:gd name="T41" fmla="*/ 828 h 7687"/>
                <a:gd name="T42" fmla="*/ 3327 w 6698"/>
                <a:gd name="T43" fmla="*/ 982 h 7687"/>
                <a:gd name="T44" fmla="*/ 3620 w 6698"/>
                <a:gd name="T45" fmla="*/ 791 h 7687"/>
                <a:gd name="T46" fmla="*/ 4272 w 6698"/>
                <a:gd name="T47" fmla="*/ 425 h 7687"/>
                <a:gd name="T48" fmla="*/ 4360 w 6698"/>
                <a:gd name="T49" fmla="*/ 102 h 7687"/>
                <a:gd name="T50" fmla="*/ 4727 w 6698"/>
                <a:gd name="T51" fmla="*/ 0 h 7687"/>
                <a:gd name="T52" fmla="*/ 4397 w 6698"/>
                <a:gd name="T53" fmla="*/ 44 h 7687"/>
                <a:gd name="T54" fmla="*/ 4016 w 6698"/>
                <a:gd name="T55" fmla="*/ 220 h 7687"/>
                <a:gd name="T56" fmla="*/ 4192 w 6698"/>
                <a:gd name="T57" fmla="*/ 483 h 7687"/>
                <a:gd name="T58" fmla="*/ 3650 w 6698"/>
                <a:gd name="T59" fmla="*/ 710 h 7687"/>
                <a:gd name="T60" fmla="*/ 3481 w 6698"/>
                <a:gd name="T61" fmla="*/ 916 h 7687"/>
                <a:gd name="T62" fmla="*/ 3056 w 6698"/>
                <a:gd name="T63" fmla="*/ 1289 h 7687"/>
                <a:gd name="T64" fmla="*/ 3027 w 6698"/>
                <a:gd name="T65" fmla="*/ 864 h 7687"/>
                <a:gd name="T66" fmla="*/ 2485 w 6698"/>
                <a:gd name="T67" fmla="*/ 886 h 7687"/>
                <a:gd name="T68" fmla="*/ 2126 w 6698"/>
                <a:gd name="T69" fmla="*/ 696 h 7687"/>
                <a:gd name="T70" fmla="*/ 2272 w 6698"/>
                <a:gd name="T71" fmla="*/ 1341 h 7687"/>
                <a:gd name="T72" fmla="*/ 2008 w 6698"/>
                <a:gd name="T73" fmla="*/ 2066 h 7687"/>
                <a:gd name="T74" fmla="*/ 1642 w 6698"/>
                <a:gd name="T75" fmla="*/ 2770 h 7687"/>
                <a:gd name="T76" fmla="*/ 1056 w 6698"/>
                <a:gd name="T77" fmla="*/ 3612 h 7687"/>
                <a:gd name="T78" fmla="*/ 448 w 6698"/>
                <a:gd name="T79" fmla="*/ 5063 h 7687"/>
                <a:gd name="T80" fmla="*/ 184 w 6698"/>
                <a:gd name="T81" fmla="*/ 6301 h 7687"/>
                <a:gd name="T82" fmla="*/ 198 w 6698"/>
                <a:gd name="T83" fmla="*/ 7349 h 7687"/>
                <a:gd name="T84" fmla="*/ 682 w 6698"/>
                <a:gd name="T85" fmla="*/ 7445 h 7687"/>
                <a:gd name="T86" fmla="*/ 2169 w 6698"/>
                <a:gd name="T87" fmla="*/ 7422 h 7687"/>
                <a:gd name="T88" fmla="*/ 2572 w 6698"/>
                <a:gd name="T89" fmla="*/ 7181 h 7687"/>
                <a:gd name="T90" fmla="*/ 2155 w 6698"/>
                <a:gd name="T91" fmla="*/ 6924 h 7687"/>
                <a:gd name="T92" fmla="*/ 2800 w 6698"/>
                <a:gd name="T93" fmla="*/ 6807 h 7687"/>
                <a:gd name="T94" fmla="*/ 2990 w 6698"/>
                <a:gd name="T95" fmla="*/ 7063 h 7687"/>
                <a:gd name="T96" fmla="*/ 3840 w 6698"/>
                <a:gd name="T97" fmla="*/ 7203 h 7687"/>
                <a:gd name="T98" fmla="*/ 4822 w 6698"/>
                <a:gd name="T99" fmla="*/ 7657 h 7687"/>
                <a:gd name="T100" fmla="*/ 4800 w 6698"/>
                <a:gd name="T101" fmla="*/ 7379 h 7687"/>
                <a:gd name="T102" fmla="*/ 5665 w 6698"/>
                <a:gd name="T103" fmla="*/ 7078 h 7687"/>
                <a:gd name="T104" fmla="*/ 5965 w 6698"/>
                <a:gd name="T105" fmla="*/ 6572 h 7687"/>
                <a:gd name="T106" fmla="*/ 5804 w 6698"/>
                <a:gd name="T107" fmla="*/ 5041 h 7687"/>
                <a:gd name="T108" fmla="*/ 5936 w 6698"/>
                <a:gd name="T109" fmla="*/ 4477 h 7687"/>
                <a:gd name="T110" fmla="*/ 6302 w 6698"/>
                <a:gd name="T111" fmla="*/ 4235 h 7687"/>
                <a:gd name="T112" fmla="*/ 6375 w 6698"/>
                <a:gd name="T113" fmla="*/ 3759 h 7687"/>
                <a:gd name="T114" fmla="*/ 6543 w 6698"/>
                <a:gd name="T115" fmla="*/ 3495 h 7687"/>
                <a:gd name="T116" fmla="*/ 6060 w 6698"/>
                <a:gd name="T117" fmla="*/ 2308 h 7687"/>
                <a:gd name="T118" fmla="*/ 5899 w 6698"/>
                <a:gd name="T119" fmla="*/ 1370 h 7687"/>
                <a:gd name="T120" fmla="*/ 5606 w 6698"/>
                <a:gd name="T121" fmla="*/ 894 h 7687"/>
                <a:gd name="T122" fmla="*/ 5284 w 6698"/>
                <a:gd name="T123" fmla="*/ 601 h 7687"/>
                <a:gd name="T124" fmla="*/ 4969 w 6698"/>
                <a:gd name="T125" fmla="*/ 329 h 76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6698" h="7687">
                  <a:moveTo>
                    <a:pt x="4727" y="36"/>
                  </a:moveTo>
                  <a:lnTo>
                    <a:pt x="4727" y="36"/>
                  </a:lnTo>
                  <a:cubicBezTo>
                    <a:pt x="4734" y="36"/>
                    <a:pt x="4741" y="36"/>
                    <a:pt x="4749" y="36"/>
                  </a:cubicBezTo>
                  <a:cubicBezTo>
                    <a:pt x="4785" y="51"/>
                    <a:pt x="4771" y="161"/>
                    <a:pt x="4763" y="256"/>
                  </a:cubicBezTo>
                  <a:cubicBezTo>
                    <a:pt x="4756" y="322"/>
                    <a:pt x="4749" y="388"/>
                    <a:pt x="4771" y="388"/>
                  </a:cubicBezTo>
                  <a:cubicBezTo>
                    <a:pt x="4778" y="388"/>
                    <a:pt x="4793" y="373"/>
                    <a:pt x="4807" y="351"/>
                  </a:cubicBezTo>
                  <a:cubicBezTo>
                    <a:pt x="4837" y="308"/>
                    <a:pt x="4844" y="285"/>
                    <a:pt x="4859" y="285"/>
                  </a:cubicBezTo>
                  <a:cubicBezTo>
                    <a:pt x="4873" y="285"/>
                    <a:pt x="4888" y="300"/>
                    <a:pt x="4917" y="329"/>
                  </a:cubicBezTo>
                  <a:cubicBezTo>
                    <a:pt x="4939" y="351"/>
                    <a:pt x="4954" y="359"/>
                    <a:pt x="4969" y="359"/>
                  </a:cubicBezTo>
                  <a:cubicBezTo>
                    <a:pt x="5012" y="359"/>
                    <a:pt x="5034" y="271"/>
                    <a:pt x="5093" y="256"/>
                  </a:cubicBezTo>
                  <a:cubicBezTo>
                    <a:pt x="5093" y="249"/>
                    <a:pt x="5100" y="249"/>
                    <a:pt x="5108" y="249"/>
                  </a:cubicBezTo>
                  <a:cubicBezTo>
                    <a:pt x="5166" y="249"/>
                    <a:pt x="5188" y="366"/>
                    <a:pt x="5181" y="410"/>
                  </a:cubicBezTo>
                  <a:cubicBezTo>
                    <a:pt x="5174" y="454"/>
                    <a:pt x="5181" y="491"/>
                    <a:pt x="5240" y="513"/>
                  </a:cubicBezTo>
                  <a:cubicBezTo>
                    <a:pt x="5298" y="535"/>
                    <a:pt x="5284" y="505"/>
                    <a:pt x="5218" y="703"/>
                  </a:cubicBezTo>
                  <a:cubicBezTo>
                    <a:pt x="5188" y="784"/>
                    <a:pt x="5188" y="813"/>
                    <a:pt x="5203" y="813"/>
                  </a:cubicBezTo>
                  <a:cubicBezTo>
                    <a:pt x="5232" y="813"/>
                    <a:pt x="5284" y="740"/>
                    <a:pt x="5306" y="703"/>
                  </a:cubicBezTo>
                  <a:cubicBezTo>
                    <a:pt x="5313" y="696"/>
                    <a:pt x="5313" y="696"/>
                    <a:pt x="5320" y="696"/>
                  </a:cubicBezTo>
                  <a:cubicBezTo>
                    <a:pt x="5350" y="696"/>
                    <a:pt x="5386" y="820"/>
                    <a:pt x="5386" y="886"/>
                  </a:cubicBezTo>
                  <a:cubicBezTo>
                    <a:pt x="5386" y="960"/>
                    <a:pt x="5401" y="1026"/>
                    <a:pt x="5481" y="1026"/>
                  </a:cubicBezTo>
                  <a:cubicBezTo>
                    <a:pt x="5496" y="1026"/>
                    <a:pt x="5511" y="1026"/>
                    <a:pt x="5518" y="1026"/>
                  </a:cubicBezTo>
                  <a:cubicBezTo>
                    <a:pt x="5635" y="1003"/>
                    <a:pt x="5599" y="982"/>
                    <a:pt x="5635" y="908"/>
                  </a:cubicBezTo>
                  <a:cubicBezTo>
                    <a:pt x="5657" y="872"/>
                    <a:pt x="5687" y="842"/>
                    <a:pt x="5709" y="842"/>
                  </a:cubicBezTo>
                  <a:cubicBezTo>
                    <a:pt x="5731" y="842"/>
                    <a:pt x="5745" y="857"/>
                    <a:pt x="5745" y="901"/>
                  </a:cubicBezTo>
                  <a:cubicBezTo>
                    <a:pt x="5760" y="989"/>
                    <a:pt x="5797" y="1003"/>
                    <a:pt x="5782" y="1077"/>
                  </a:cubicBezTo>
                  <a:cubicBezTo>
                    <a:pt x="5767" y="1158"/>
                    <a:pt x="5804" y="1172"/>
                    <a:pt x="5848" y="1194"/>
                  </a:cubicBezTo>
                  <a:cubicBezTo>
                    <a:pt x="5899" y="1216"/>
                    <a:pt x="5907" y="1341"/>
                    <a:pt x="5907" y="1341"/>
                  </a:cubicBezTo>
                  <a:lnTo>
                    <a:pt x="5899" y="1341"/>
                  </a:lnTo>
                  <a:cubicBezTo>
                    <a:pt x="5877" y="1341"/>
                    <a:pt x="5833" y="1348"/>
                    <a:pt x="5804" y="1399"/>
                  </a:cubicBezTo>
                  <a:cubicBezTo>
                    <a:pt x="5767" y="1465"/>
                    <a:pt x="5819" y="1590"/>
                    <a:pt x="5862" y="1634"/>
                  </a:cubicBezTo>
                  <a:cubicBezTo>
                    <a:pt x="5907" y="1678"/>
                    <a:pt x="5841" y="1758"/>
                    <a:pt x="5841" y="1861"/>
                  </a:cubicBezTo>
                  <a:cubicBezTo>
                    <a:pt x="5841" y="1963"/>
                    <a:pt x="5972" y="2081"/>
                    <a:pt x="6053" y="2110"/>
                  </a:cubicBezTo>
                  <a:cubicBezTo>
                    <a:pt x="6134" y="2147"/>
                    <a:pt x="6134" y="2191"/>
                    <a:pt x="6090" y="2227"/>
                  </a:cubicBezTo>
                  <a:cubicBezTo>
                    <a:pt x="6046" y="2257"/>
                    <a:pt x="6009" y="2293"/>
                    <a:pt x="6031" y="2330"/>
                  </a:cubicBezTo>
                  <a:cubicBezTo>
                    <a:pt x="6053" y="2359"/>
                    <a:pt x="6112" y="2352"/>
                    <a:pt x="6119" y="2396"/>
                  </a:cubicBezTo>
                  <a:cubicBezTo>
                    <a:pt x="6134" y="2440"/>
                    <a:pt x="6097" y="2484"/>
                    <a:pt x="6178" y="2506"/>
                  </a:cubicBezTo>
                  <a:cubicBezTo>
                    <a:pt x="6258" y="2528"/>
                    <a:pt x="6324" y="2564"/>
                    <a:pt x="6448" y="2689"/>
                  </a:cubicBezTo>
                  <a:cubicBezTo>
                    <a:pt x="6572" y="2813"/>
                    <a:pt x="6587" y="3033"/>
                    <a:pt x="6572" y="3077"/>
                  </a:cubicBezTo>
                  <a:cubicBezTo>
                    <a:pt x="6565" y="3121"/>
                    <a:pt x="6506" y="3099"/>
                    <a:pt x="6528" y="3129"/>
                  </a:cubicBezTo>
                  <a:cubicBezTo>
                    <a:pt x="6550" y="3165"/>
                    <a:pt x="6572" y="3224"/>
                    <a:pt x="6528" y="3290"/>
                  </a:cubicBezTo>
                  <a:cubicBezTo>
                    <a:pt x="6484" y="3356"/>
                    <a:pt x="6484" y="3436"/>
                    <a:pt x="6521" y="3510"/>
                  </a:cubicBezTo>
                  <a:cubicBezTo>
                    <a:pt x="6550" y="3576"/>
                    <a:pt x="6594" y="3517"/>
                    <a:pt x="6646" y="3598"/>
                  </a:cubicBezTo>
                  <a:cubicBezTo>
                    <a:pt x="6690" y="3678"/>
                    <a:pt x="6623" y="3729"/>
                    <a:pt x="6587" y="3729"/>
                  </a:cubicBezTo>
                  <a:cubicBezTo>
                    <a:pt x="6572" y="3729"/>
                    <a:pt x="6550" y="3729"/>
                    <a:pt x="6536" y="3729"/>
                  </a:cubicBezTo>
                  <a:cubicBezTo>
                    <a:pt x="6506" y="3729"/>
                    <a:pt x="6470" y="3737"/>
                    <a:pt x="6448" y="3759"/>
                  </a:cubicBezTo>
                  <a:cubicBezTo>
                    <a:pt x="6448" y="3759"/>
                    <a:pt x="6440" y="3759"/>
                    <a:pt x="6433" y="3759"/>
                  </a:cubicBezTo>
                  <a:cubicBezTo>
                    <a:pt x="6404" y="3759"/>
                    <a:pt x="6368" y="3686"/>
                    <a:pt x="6280" y="3663"/>
                  </a:cubicBezTo>
                  <a:cubicBezTo>
                    <a:pt x="6251" y="3656"/>
                    <a:pt x="6229" y="3656"/>
                    <a:pt x="6214" y="3656"/>
                  </a:cubicBezTo>
                  <a:cubicBezTo>
                    <a:pt x="6170" y="3656"/>
                    <a:pt x="6163" y="3678"/>
                    <a:pt x="6148" y="3744"/>
                  </a:cubicBezTo>
                  <a:cubicBezTo>
                    <a:pt x="6119" y="3832"/>
                    <a:pt x="6302" y="3927"/>
                    <a:pt x="6302" y="3927"/>
                  </a:cubicBezTo>
                  <a:cubicBezTo>
                    <a:pt x="6295" y="3927"/>
                    <a:pt x="6280" y="3920"/>
                    <a:pt x="6273" y="3920"/>
                  </a:cubicBezTo>
                  <a:cubicBezTo>
                    <a:pt x="6229" y="3920"/>
                    <a:pt x="6214" y="3949"/>
                    <a:pt x="6273" y="4015"/>
                  </a:cubicBezTo>
                  <a:cubicBezTo>
                    <a:pt x="6331" y="4089"/>
                    <a:pt x="6280" y="4257"/>
                    <a:pt x="6243" y="4257"/>
                  </a:cubicBezTo>
                  <a:lnTo>
                    <a:pt x="6236" y="4257"/>
                  </a:lnTo>
                  <a:cubicBezTo>
                    <a:pt x="6214" y="4235"/>
                    <a:pt x="6192" y="4228"/>
                    <a:pt x="6170" y="4228"/>
                  </a:cubicBezTo>
                  <a:cubicBezTo>
                    <a:pt x="6156" y="4228"/>
                    <a:pt x="6141" y="4235"/>
                    <a:pt x="6134" y="4257"/>
                  </a:cubicBezTo>
                  <a:cubicBezTo>
                    <a:pt x="6119" y="4301"/>
                    <a:pt x="6200" y="4323"/>
                    <a:pt x="6156" y="4330"/>
                  </a:cubicBezTo>
                  <a:cubicBezTo>
                    <a:pt x="6112" y="4345"/>
                    <a:pt x="6053" y="4367"/>
                    <a:pt x="5987" y="4426"/>
                  </a:cubicBezTo>
                  <a:cubicBezTo>
                    <a:pt x="5965" y="4440"/>
                    <a:pt x="5950" y="4448"/>
                    <a:pt x="5936" y="4448"/>
                  </a:cubicBezTo>
                  <a:cubicBezTo>
                    <a:pt x="5899" y="4448"/>
                    <a:pt x="5870" y="4404"/>
                    <a:pt x="5841" y="4389"/>
                  </a:cubicBezTo>
                  <a:cubicBezTo>
                    <a:pt x="5833" y="4389"/>
                    <a:pt x="5833" y="4389"/>
                    <a:pt x="5826" y="4389"/>
                  </a:cubicBezTo>
                  <a:cubicBezTo>
                    <a:pt x="5774" y="4389"/>
                    <a:pt x="5687" y="4499"/>
                    <a:pt x="5635" y="4616"/>
                  </a:cubicBezTo>
                  <a:cubicBezTo>
                    <a:pt x="5577" y="4741"/>
                    <a:pt x="5496" y="4733"/>
                    <a:pt x="5569" y="4777"/>
                  </a:cubicBezTo>
                  <a:cubicBezTo>
                    <a:pt x="5635" y="4821"/>
                    <a:pt x="5767" y="5034"/>
                    <a:pt x="5767" y="5034"/>
                  </a:cubicBezTo>
                  <a:cubicBezTo>
                    <a:pt x="5767" y="5034"/>
                    <a:pt x="5760" y="5085"/>
                    <a:pt x="5767" y="5239"/>
                  </a:cubicBezTo>
                  <a:cubicBezTo>
                    <a:pt x="5782" y="5400"/>
                    <a:pt x="5950" y="5627"/>
                    <a:pt x="5950" y="5730"/>
                  </a:cubicBezTo>
                  <a:cubicBezTo>
                    <a:pt x="5950" y="5832"/>
                    <a:pt x="5884" y="6001"/>
                    <a:pt x="5819" y="6060"/>
                  </a:cubicBezTo>
                  <a:cubicBezTo>
                    <a:pt x="5745" y="6111"/>
                    <a:pt x="5884" y="6162"/>
                    <a:pt x="5848" y="6272"/>
                  </a:cubicBezTo>
                  <a:cubicBezTo>
                    <a:pt x="5819" y="6382"/>
                    <a:pt x="5782" y="6411"/>
                    <a:pt x="5884" y="6499"/>
                  </a:cubicBezTo>
                  <a:cubicBezTo>
                    <a:pt x="5987" y="6587"/>
                    <a:pt x="5907" y="6580"/>
                    <a:pt x="5841" y="6624"/>
                  </a:cubicBezTo>
                  <a:cubicBezTo>
                    <a:pt x="5767" y="6668"/>
                    <a:pt x="5848" y="6727"/>
                    <a:pt x="5907" y="6858"/>
                  </a:cubicBezTo>
                  <a:cubicBezTo>
                    <a:pt x="5958" y="6983"/>
                    <a:pt x="5870" y="7100"/>
                    <a:pt x="5833" y="7100"/>
                  </a:cubicBezTo>
                  <a:cubicBezTo>
                    <a:pt x="5826" y="7100"/>
                    <a:pt x="5819" y="7093"/>
                    <a:pt x="5819" y="7086"/>
                  </a:cubicBezTo>
                  <a:cubicBezTo>
                    <a:pt x="5804" y="7056"/>
                    <a:pt x="5760" y="7027"/>
                    <a:pt x="5716" y="7027"/>
                  </a:cubicBezTo>
                  <a:cubicBezTo>
                    <a:pt x="5694" y="7027"/>
                    <a:pt x="5672" y="7034"/>
                    <a:pt x="5643" y="7056"/>
                  </a:cubicBezTo>
                  <a:cubicBezTo>
                    <a:pt x="5599" y="7093"/>
                    <a:pt x="5548" y="7122"/>
                    <a:pt x="5489" y="7122"/>
                  </a:cubicBezTo>
                  <a:cubicBezTo>
                    <a:pt x="5460" y="7122"/>
                    <a:pt x="5430" y="7115"/>
                    <a:pt x="5393" y="7100"/>
                  </a:cubicBezTo>
                  <a:cubicBezTo>
                    <a:pt x="5372" y="7086"/>
                    <a:pt x="5350" y="7078"/>
                    <a:pt x="5328" y="7078"/>
                  </a:cubicBezTo>
                  <a:cubicBezTo>
                    <a:pt x="5269" y="7078"/>
                    <a:pt x="5240" y="7129"/>
                    <a:pt x="5203" y="7166"/>
                  </a:cubicBezTo>
                  <a:cubicBezTo>
                    <a:pt x="5159" y="7225"/>
                    <a:pt x="5079" y="7269"/>
                    <a:pt x="5012" y="7283"/>
                  </a:cubicBezTo>
                  <a:cubicBezTo>
                    <a:pt x="4947" y="7291"/>
                    <a:pt x="4829" y="7305"/>
                    <a:pt x="4785" y="7349"/>
                  </a:cubicBezTo>
                  <a:cubicBezTo>
                    <a:pt x="4741" y="7393"/>
                    <a:pt x="4793" y="7408"/>
                    <a:pt x="4866" y="7452"/>
                  </a:cubicBezTo>
                  <a:cubicBezTo>
                    <a:pt x="4910" y="7481"/>
                    <a:pt x="5005" y="7496"/>
                    <a:pt x="5057" y="7503"/>
                  </a:cubicBezTo>
                  <a:cubicBezTo>
                    <a:pt x="5057" y="7518"/>
                    <a:pt x="5064" y="7562"/>
                    <a:pt x="5042" y="7584"/>
                  </a:cubicBezTo>
                  <a:cubicBezTo>
                    <a:pt x="5042" y="7598"/>
                    <a:pt x="5027" y="7598"/>
                    <a:pt x="5005" y="7598"/>
                  </a:cubicBezTo>
                  <a:cubicBezTo>
                    <a:pt x="4961" y="7598"/>
                    <a:pt x="4895" y="7577"/>
                    <a:pt x="4895" y="7577"/>
                  </a:cubicBezTo>
                  <a:cubicBezTo>
                    <a:pt x="4807" y="7635"/>
                    <a:pt x="4807" y="7635"/>
                    <a:pt x="4807" y="7635"/>
                  </a:cubicBezTo>
                  <a:cubicBezTo>
                    <a:pt x="4807" y="7635"/>
                    <a:pt x="4756" y="7577"/>
                    <a:pt x="4705" y="7577"/>
                  </a:cubicBezTo>
                  <a:cubicBezTo>
                    <a:pt x="4690" y="7577"/>
                    <a:pt x="4675" y="7577"/>
                    <a:pt x="4661" y="7584"/>
                  </a:cubicBezTo>
                  <a:cubicBezTo>
                    <a:pt x="4602" y="7628"/>
                    <a:pt x="4551" y="7657"/>
                    <a:pt x="4485" y="7657"/>
                  </a:cubicBezTo>
                  <a:cubicBezTo>
                    <a:pt x="4478" y="7657"/>
                    <a:pt x="4463" y="7657"/>
                    <a:pt x="4456" y="7657"/>
                  </a:cubicBezTo>
                  <a:cubicBezTo>
                    <a:pt x="4375" y="7642"/>
                    <a:pt x="4287" y="7437"/>
                    <a:pt x="4250" y="7364"/>
                  </a:cubicBezTo>
                  <a:cubicBezTo>
                    <a:pt x="4221" y="7283"/>
                    <a:pt x="3921" y="7210"/>
                    <a:pt x="3855" y="7181"/>
                  </a:cubicBezTo>
                  <a:cubicBezTo>
                    <a:pt x="3789" y="7144"/>
                    <a:pt x="3642" y="7086"/>
                    <a:pt x="3540" y="7063"/>
                  </a:cubicBezTo>
                  <a:cubicBezTo>
                    <a:pt x="3518" y="7063"/>
                    <a:pt x="3496" y="7056"/>
                    <a:pt x="3474" y="7056"/>
                  </a:cubicBezTo>
                  <a:cubicBezTo>
                    <a:pt x="3393" y="7056"/>
                    <a:pt x="3312" y="7086"/>
                    <a:pt x="3247" y="7137"/>
                  </a:cubicBezTo>
                  <a:cubicBezTo>
                    <a:pt x="3210" y="7151"/>
                    <a:pt x="3181" y="7166"/>
                    <a:pt x="3159" y="7166"/>
                  </a:cubicBezTo>
                  <a:cubicBezTo>
                    <a:pt x="3115" y="7166"/>
                    <a:pt x="3085" y="7137"/>
                    <a:pt x="3093" y="7100"/>
                  </a:cubicBezTo>
                  <a:cubicBezTo>
                    <a:pt x="3107" y="7041"/>
                    <a:pt x="3093" y="6998"/>
                    <a:pt x="3005" y="6939"/>
                  </a:cubicBezTo>
                  <a:cubicBezTo>
                    <a:pt x="2968" y="6917"/>
                    <a:pt x="2946" y="6910"/>
                    <a:pt x="2931" y="6910"/>
                  </a:cubicBezTo>
                  <a:cubicBezTo>
                    <a:pt x="2902" y="6910"/>
                    <a:pt x="2895" y="6932"/>
                    <a:pt x="2924" y="6961"/>
                  </a:cubicBezTo>
                  <a:cubicBezTo>
                    <a:pt x="2968" y="7012"/>
                    <a:pt x="2968" y="7063"/>
                    <a:pt x="2939" y="7063"/>
                  </a:cubicBezTo>
                  <a:cubicBezTo>
                    <a:pt x="2910" y="7063"/>
                    <a:pt x="2866" y="7020"/>
                    <a:pt x="2822" y="7020"/>
                  </a:cubicBezTo>
                  <a:lnTo>
                    <a:pt x="2814" y="7020"/>
                  </a:lnTo>
                  <a:cubicBezTo>
                    <a:pt x="2800" y="7020"/>
                    <a:pt x="2792" y="7027"/>
                    <a:pt x="2778" y="7027"/>
                  </a:cubicBezTo>
                  <a:cubicBezTo>
                    <a:pt x="2726" y="7027"/>
                    <a:pt x="2660" y="7005"/>
                    <a:pt x="2675" y="6954"/>
                  </a:cubicBezTo>
                  <a:cubicBezTo>
                    <a:pt x="2697" y="6888"/>
                    <a:pt x="2778" y="6895"/>
                    <a:pt x="2822" y="6829"/>
                  </a:cubicBezTo>
                  <a:cubicBezTo>
                    <a:pt x="2866" y="6763"/>
                    <a:pt x="2631" y="6682"/>
                    <a:pt x="2631" y="6682"/>
                  </a:cubicBezTo>
                  <a:cubicBezTo>
                    <a:pt x="2631" y="6741"/>
                    <a:pt x="2602" y="6778"/>
                    <a:pt x="2572" y="6778"/>
                  </a:cubicBezTo>
                  <a:cubicBezTo>
                    <a:pt x="2558" y="6778"/>
                    <a:pt x="2543" y="6763"/>
                    <a:pt x="2543" y="6734"/>
                  </a:cubicBezTo>
                  <a:cubicBezTo>
                    <a:pt x="2536" y="6682"/>
                    <a:pt x="2514" y="6660"/>
                    <a:pt x="2477" y="6660"/>
                  </a:cubicBezTo>
                  <a:cubicBezTo>
                    <a:pt x="2462" y="6660"/>
                    <a:pt x="2440" y="6668"/>
                    <a:pt x="2419" y="6682"/>
                  </a:cubicBezTo>
                  <a:cubicBezTo>
                    <a:pt x="2345" y="6727"/>
                    <a:pt x="2221" y="6712"/>
                    <a:pt x="2213" y="6763"/>
                  </a:cubicBezTo>
                  <a:cubicBezTo>
                    <a:pt x="2199" y="6807"/>
                    <a:pt x="2199" y="6873"/>
                    <a:pt x="2140" y="6895"/>
                  </a:cubicBezTo>
                  <a:cubicBezTo>
                    <a:pt x="2089" y="6917"/>
                    <a:pt x="2052" y="7034"/>
                    <a:pt x="2111" y="7100"/>
                  </a:cubicBezTo>
                  <a:cubicBezTo>
                    <a:pt x="2140" y="7137"/>
                    <a:pt x="2184" y="7151"/>
                    <a:pt x="2221" y="7151"/>
                  </a:cubicBezTo>
                  <a:cubicBezTo>
                    <a:pt x="2265" y="7151"/>
                    <a:pt x="2301" y="7137"/>
                    <a:pt x="2323" y="7122"/>
                  </a:cubicBezTo>
                  <a:cubicBezTo>
                    <a:pt x="2367" y="7100"/>
                    <a:pt x="2375" y="7049"/>
                    <a:pt x="2426" y="7049"/>
                  </a:cubicBezTo>
                  <a:cubicBezTo>
                    <a:pt x="2440" y="7049"/>
                    <a:pt x="2462" y="7049"/>
                    <a:pt x="2492" y="7063"/>
                  </a:cubicBezTo>
                  <a:cubicBezTo>
                    <a:pt x="2617" y="7122"/>
                    <a:pt x="2529" y="7144"/>
                    <a:pt x="2514" y="7225"/>
                  </a:cubicBezTo>
                  <a:cubicBezTo>
                    <a:pt x="2507" y="7305"/>
                    <a:pt x="2440" y="7305"/>
                    <a:pt x="2440" y="7305"/>
                  </a:cubicBezTo>
                  <a:cubicBezTo>
                    <a:pt x="2440" y="7283"/>
                    <a:pt x="2382" y="7232"/>
                    <a:pt x="2309" y="7232"/>
                  </a:cubicBezTo>
                  <a:cubicBezTo>
                    <a:pt x="2287" y="7232"/>
                    <a:pt x="2265" y="7239"/>
                    <a:pt x="2243" y="7247"/>
                  </a:cubicBezTo>
                  <a:cubicBezTo>
                    <a:pt x="2140" y="7291"/>
                    <a:pt x="2169" y="7393"/>
                    <a:pt x="2169" y="7393"/>
                  </a:cubicBezTo>
                  <a:cubicBezTo>
                    <a:pt x="2103" y="7408"/>
                    <a:pt x="2045" y="7415"/>
                    <a:pt x="1994" y="7415"/>
                  </a:cubicBezTo>
                  <a:cubicBezTo>
                    <a:pt x="1898" y="7415"/>
                    <a:pt x="1832" y="7386"/>
                    <a:pt x="1796" y="7291"/>
                  </a:cubicBezTo>
                  <a:cubicBezTo>
                    <a:pt x="1781" y="7261"/>
                    <a:pt x="1752" y="7254"/>
                    <a:pt x="1708" y="7254"/>
                  </a:cubicBezTo>
                  <a:cubicBezTo>
                    <a:pt x="1612" y="7254"/>
                    <a:pt x="1451" y="7327"/>
                    <a:pt x="1386" y="7393"/>
                  </a:cubicBezTo>
                  <a:cubicBezTo>
                    <a:pt x="1319" y="7459"/>
                    <a:pt x="1136" y="7481"/>
                    <a:pt x="1034" y="7481"/>
                  </a:cubicBezTo>
                  <a:cubicBezTo>
                    <a:pt x="997" y="7481"/>
                    <a:pt x="968" y="7474"/>
                    <a:pt x="953" y="7474"/>
                  </a:cubicBezTo>
                  <a:cubicBezTo>
                    <a:pt x="909" y="7459"/>
                    <a:pt x="917" y="7327"/>
                    <a:pt x="865" y="7327"/>
                  </a:cubicBezTo>
                  <a:cubicBezTo>
                    <a:pt x="807" y="7327"/>
                    <a:pt x="623" y="7452"/>
                    <a:pt x="521" y="7496"/>
                  </a:cubicBezTo>
                  <a:cubicBezTo>
                    <a:pt x="499" y="7510"/>
                    <a:pt x="477" y="7510"/>
                    <a:pt x="455" y="7510"/>
                  </a:cubicBezTo>
                  <a:cubicBezTo>
                    <a:pt x="396" y="7510"/>
                    <a:pt x="360" y="7467"/>
                    <a:pt x="374" y="7430"/>
                  </a:cubicBezTo>
                  <a:cubicBezTo>
                    <a:pt x="396" y="7386"/>
                    <a:pt x="455" y="7335"/>
                    <a:pt x="440" y="7305"/>
                  </a:cubicBezTo>
                  <a:cubicBezTo>
                    <a:pt x="440" y="7291"/>
                    <a:pt x="433" y="7283"/>
                    <a:pt x="418" y="7283"/>
                  </a:cubicBezTo>
                  <a:cubicBezTo>
                    <a:pt x="404" y="7283"/>
                    <a:pt x="381" y="7298"/>
                    <a:pt x="352" y="7335"/>
                  </a:cubicBezTo>
                  <a:cubicBezTo>
                    <a:pt x="330" y="7364"/>
                    <a:pt x="308" y="7379"/>
                    <a:pt x="286" y="7379"/>
                  </a:cubicBezTo>
                  <a:cubicBezTo>
                    <a:pt x="257" y="7379"/>
                    <a:pt x="235" y="7357"/>
                    <a:pt x="228" y="7335"/>
                  </a:cubicBezTo>
                  <a:cubicBezTo>
                    <a:pt x="213" y="7305"/>
                    <a:pt x="242" y="7232"/>
                    <a:pt x="147" y="7159"/>
                  </a:cubicBezTo>
                  <a:cubicBezTo>
                    <a:pt x="59" y="7078"/>
                    <a:pt x="45" y="6998"/>
                    <a:pt x="81" y="6932"/>
                  </a:cubicBezTo>
                  <a:cubicBezTo>
                    <a:pt x="118" y="6858"/>
                    <a:pt x="140" y="6851"/>
                    <a:pt x="118" y="6792"/>
                  </a:cubicBezTo>
                  <a:cubicBezTo>
                    <a:pt x="88" y="6734"/>
                    <a:pt x="88" y="6682"/>
                    <a:pt x="140" y="6609"/>
                  </a:cubicBezTo>
                  <a:cubicBezTo>
                    <a:pt x="184" y="6543"/>
                    <a:pt x="191" y="6543"/>
                    <a:pt x="169" y="6463"/>
                  </a:cubicBezTo>
                  <a:cubicBezTo>
                    <a:pt x="147" y="6382"/>
                    <a:pt x="213" y="6309"/>
                    <a:pt x="213" y="6309"/>
                  </a:cubicBezTo>
                  <a:cubicBezTo>
                    <a:pt x="206" y="6258"/>
                    <a:pt x="228" y="6191"/>
                    <a:pt x="272" y="6148"/>
                  </a:cubicBezTo>
                  <a:cubicBezTo>
                    <a:pt x="316" y="6104"/>
                    <a:pt x="330" y="6045"/>
                    <a:pt x="308" y="6001"/>
                  </a:cubicBezTo>
                  <a:cubicBezTo>
                    <a:pt x="286" y="5957"/>
                    <a:pt x="228" y="5877"/>
                    <a:pt x="206" y="5774"/>
                  </a:cubicBezTo>
                  <a:cubicBezTo>
                    <a:pt x="184" y="5671"/>
                    <a:pt x="213" y="5569"/>
                    <a:pt x="250" y="5525"/>
                  </a:cubicBezTo>
                  <a:cubicBezTo>
                    <a:pt x="286" y="5481"/>
                    <a:pt x="294" y="5408"/>
                    <a:pt x="352" y="5312"/>
                  </a:cubicBezTo>
                  <a:cubicBezTo>
                    <a:pt x="411" y="5210"/>
                    <a:pt x="455" y="5158"/>
                    <a:pt x="477" y="5070"/>
                  </a:cubicBezTo>
                  <a:cubicBezTo>
                    <a:pt x="499" y="4982"/>
                    <a:pt x="536" y="4960"/>
                    <a:pt x="579" y="4924"/>
                  </a:cubicBezTo>
                  <a:cubicBezTo>
                    <a:pt x="623" y="4887"/>
                    <a:pt x="601" y="4631"/>
                    <a:pt x="623" y="4550"/>
                  </a:cubicBezTo>
                  <a:cubicBezTo>
                    <a:pt x="645" y="4470"/>
                    <a:pt x="601" y="4404"/>
                    <a:pt x="667" y="4345"/>
                  </a:cubicBezTo>
                  <a:cubicBezTo>
                    <a:pt x="741" y="4286"/>
                    <a:pt x="770" y="4206"/>
                    <a:pt x="770" y="4081"/>
                  </a:cubicBezTo>
                  <a:cubicBezTo>
                    <a:pt x="770" y="3957"/>
                    <a:pt x="865" y="3832"/>
                    <a:pt x="917" y="3788"/>
                  </a:cubicBezTo>
                  <a:cubicBezTo>
                    <a:pt x="975" y="3744"/>
                    <a:pt x="1056" y="3663"/>
                    <a:pt x="1078" y="3634"/>
                  </a:cubicBezTo>
                  <a:cubicBezTo>
                    <a:pt x="1100" y="3598"/>
                    <a:pt x="1144" y="3495"/>
                    <a:pt x="1195" y="3436"/>
                  </a:cubicBezTo>
                  <a:cubicBezTo>
                    <a:pt x="1239" y="3378"/>
                    <a:pt x="1268" y="3356"/>
                    <a:pt x="1349" y="3334"/>
                  </a:cubicBezTo>
                  <a:cubicBezTo>
                    <a:pt x="1429" y="3312"/>
                    <a:pt x="1444" y="3158"/>
                    <a:pt x="1473" y="3063"/>
                  </a:cubicBezTo>
                  <a:cubicBezTo>
                    <a:pt x="1503" y="2989"/>
                    <a:pt x="1598" y="2887"/>
                    <a:pt x="1635" y="2843"/>
                  </a:cubicBezTo>
                  <a:cubicBezTo>
                    <a:pt x="1664" y="2806"/>
                    <a:pt x="1664" y="2806"/>
                    <a:pt x="1664" y="2806"/>
                  </a:cubicBezTo>
                  <a:cubicBezTo>
                    <a:pt x="1664" y="2806"/>
                    <a:pt x="1664" y="2799"/>
                    <a:pt x="1657" y="2791"/>
                  </a:cubicBezTo>
                  <a:cubicBezTo>
                    <a:pt x="1700" y="2770"/>
                    <a:pt x="1700" y="2770"/>
                    <a:pt x="1700" y="2770"/>
                  </a:cubicBezTo>
                  <a:lnTo>
                    <a:pt x="1700" y="2770"/>
                  </a:lnTo>
                  <a:cubicBezTo>
                    <a:pt x="1708" y="2770"/>
                    <a:pt x="1767" y="2762"/>
                    <a:pt x="1825" y="2623"/>
                  </a:cubicBezTo>
                  <a:cubicBezTo>
                    <a:pt x="1898" y="2447"/>
                    <a:pt x="1986" y="2374"/>
                    <a:pt x="1994" y="2293"/>
                  </a:cubicBezTo>
                  <a:cubicBezTo>
                    <a:pt x="2008" y="2213"/>
                    <a:pt x="1986" y="2147"/>
                    <a:pt x="2008" y="2110"/>
                  </a:cubicBezTo>
                  <a:cubicBezTo>
                    <a:pt x="2030" y="2081"/>
                    <a:pt x="2096" y="2044"/>
                    <a:pt x="2074" y="1978"/>
                  </a:cubicBezTo>
                  <a:cubicBezTo>
                    <a:pt x="2052" y="1905"/>
                    <a:pt x="2089" y="1853"/>
                    <a:pt x="2155" y="1802"/>
                  </a:cubicBezTo>
                  <a:cubicBezTo>
                    <a:pt x="2221" y="1758"/>
                    <a:pt x="2243" y="1773"/>
                    <a:pt x="2243" y="1678"/>
                  </a:cubicBezTo>
                  <a:cubicBezTo>
                    <a:pt x="2243" y="1590"/>
                    <a:pt x="2191" y="1627"/>
                    <a:pt x="2213" y="1553"/>
                  </a:cubicBezTo>
                  <a:cubicBezTo>
                    <a:pt x="2236" y="1487"/>
                    <a:pt x="2294" y="1480"/>
                    <a:pt x="2294" y="1421"/>
                  </a:cubicBezTo>
                  <a:cubicBezTo>
                    <a:pt x="2294" y="1363"/>
                    <a:pt x="2345" y="1216"/>
                    <a:pt x="2294" y="1216"/>
                  </a:cubicBezTo>
                  <a:lnTo>
                    <a:pt x="2294" y="1216"/>
                  </a:lnTo>
                  <a:cubicBezTo>
                    <a:pt x="2287" y="1216"/>
                    <a:pt x="2279" y="1216"/>
                    <a:pt x="2272" y="1216"/>
                  </a:cubicBezTo>
                  <a:cubicBezTo>
                    <a:pt x="2221" y="1216"/>
                    <a:pt x="2169" y="1179"/>
                    <a:pt x="2213" y="1128"/>
                  </a:cubicBezTo>
                  <a:cubicBezTo>
                    <a:pt x="2257" y="1070"/>
                    <a:pt x="2199" y="1048"/>
                    <a:pt x="2155" y="982"/>
                  </a:cubicBezTo>
                  <a:cubicBezTo>
                    <a:pt x="2111" y="908"/>
                    <a:pt x="2140" y="718"/>
                    <a:pt x="2140" y="718"/>
                  </a:cubicBezTo>
                  <a:cubicBezTo>
                    <a:pt x="2140" y="718"/>
                    <a:pt x="2140" y="718"/>
                    <a:pt x="2148" y="718"/>
                  </a:cubicBezTo>
                  <a:cubicBezTo>
                    <a:pt x="2155" y="732"/>
                    <a:pt x="2162" y="747"/>
                    <a:pt x="2162" y="747"/>
                  </a:cubicBezTo>
                  <a:cubicBezTo>
                    <a:pt x="2162" y="747"/>
                    <a:pt x="2155" y="732"/>
                    <a:pt x="2148" y="718"/>
                  </a:cubicBezTo>
                  <a:cubicBezTo>
                    <a:pt x="2148" y="718"/>
                    <a:pt x="2162" y="710"/>
                    <a:pt x="2199" y="696"/>
                  </a:cubicBezTo>
                  <a:cubicBezTo>
                    <a:pt x="2206" y="696"/>
                    <a:pt x="2206" y="696"/>
                    <a:pt x="2206" y="696"/>
                  </a:cubicBezTo>
                  <a:cubicBezTo>
                    <a:pt x="2265" y="696"/>
                    <a:pt x="2353" y="879"/>
                    <a:pt x="2426" y="923"/>
                  </a:cubicBezTo>
                  <a:cubicBezTo>
                    <a:pt x="2440" y="930"/>
                    <a:pt x="2455" y="930"/>
                    <a:pt x="2462" y="930"/>
                  </a:cubicBezTo>
                  <a:cubicBezTo>
                    <a:pt x="2521" y="930"/>
                    <a:pt x="2550" y="850"/>
                    <a:pt x="2529" y="777"/>
                  </a:cubicBezTo>
                  <a:cubicBezTo>
                    <a:pt x="2507" y="681"/>
                    <a:pt x="2529" y="601"/>
                    <a:pt x="2617" y="593"/>
                  </a:cubicBezTo>
                  <a:cubicBezTo>
                    <a:pt x="2631" y="593"/>
                    <a:pt x="2638" y="593"/>
                    <a:pt x="2638" y="593"/>
                  </a:cubicBezTo>
                  <a:cubicBezTo>
                    <a:pt x="2712" y="593"/>
                    <a:pt x="2704" y="644"/>
                    <a:pt x="2734" y="828"/>
                  </a:cubicBezTo>
                  <a:cubicBezTo>
                    <a:pt x="2748" y="923"/>
                    <a:pt x="2807" y="945"/>
                    <a:pt x="2866" y="945"/>
                  </a:cubicBezTo>
                  <a:cubicBezTo>
                    <a:pt x="2931" y="945"/>
                    <a:pt x="3005" y="908"/>
                    <a:pt x="3005" y="908"/>
                  </a:cubicBezTo>
                  <a:cubicBezTo>
                    <a:pt x="3019" y="967"/>
                    <a:pt x="3041" y="982"/>
                    <a:pt x="3129" y="982"/>
                  </a:cubicBezTo>
                  <a:cubicBezTo>
                    <a:pt x="3217" y="982"/>
                    <a:pt x="3166" y="1077"/>
                    <a:pt x="3093" y="1091"/>
                  </a:cubicBezTo>
                  <a:cubicBezTo>
                    <a:pt x="3027" y="1106"/>
                    <a:pt x="3041" y="1077"/>
                    <a:pt x="3027" y="1253"/>
                  </a:cubicBezTo>
                  <a:cubicBezTo>
                    <a:pt x="3027" y="1297"/>
                    <a:pt x="3034" y="1319"/>
                    <a:pt x="3056" y="1319"/>
                  </a:cubicBezTo>
                  <a:cubicBezTo>
                    <a:pt x="3100" y="1319"/>
                    <a:pt x="3188" y="1209"/>
                    <a:pt x="3217" y="1194"/>
                  </a:cubicBezTo>
                  <a:cubicBezTo>
                    <a:pt x="3269" y="1172"/>
                    <a:pt x="3247" y="1150"/>
                    <a:pt x="3269" y="1070"/>
                  </a:cubicBezTo>
                  <a:cubicBezTo>
                    <a:pt x="3283" y="1018"/>
                    <a:pt x="3298" y="982"/>
                    <a:pt x="3327" y="982"/>
                  </a:cubicBezTo>
                  <a:cubicBezTo>
                    <a:pt x="3342" y="982"/>
                    <a:pt x="3364" y="996"/>
                    <a:pt x="3393" y="1011"/>
                  </a:cubicBezTo>
                  <a:cubicBezTo>
                    <a:pt x="3408" y="1026"/>
                    <a:pt x="3422" y="1033"/>
                    <a:pt x="3437" y="1033"/>
                  </a:cubicBezTo>
                  <a:cubicBezTo>
                    <a:pt x="3474" y="1033"/>
                    <a:pt x="3481" y="974"/>
                    <a:pt x="3503" y="930"/>
                  </a:cubicBezTo>
                  <a:cubicBezTo>
                    <a:pt x="3510" y="916"/>
                    <a:pt x="3525" y="916"/>
                    <a:pt x="3547" y="916"/>
                  </a:cubicBezTo>
                  <a:cubicBezTo>
                    <a:pt x="3591" y="916"/>
                    <a:pt x="3650" y="952"/>
                    <a:pt x="3650" y="952"/>
                  </a:cubicBezTo>
                  <a:cubicBezTo>
                    <a:pt x="3562" y="820"/>
                    <a:pt x="3562" y="820"/>
                    <a:pt x="3562" y="820"/>
                  </a:cubicBezTo>
                  <a:cubicBezTo>
                    <a:pt x="3562" y="820"/>
                    <a:pt x="3562" y="820"/>
                    <a:pt x="3620" y="777"/>
                  </a:cubicBezTo>
                  <a:cubicBezTo>
                    <a:pt x="3620" y="777"/>
                    <a:pt x="3620" y="777"/>
                    <a:pt x="3620" y="769"/>
                  </a:cubicBezTo>
                  <a:cubicBezTo>
                    <a:pt x="3620" y="777"/>
                    <a:pt x="3620" y="784"/>
                    <a:pt x="3620" y="791"/>
                  </a:cubicBezTo>
                  <a:cubicBezTo>
                    <a:pt x="3620" y="813"/>
                    <a:pt x="3620" y="828"/>
                    <a:pt x="3620" y="828"/>
                  </a:cubicBezTo>
                  <a:cubicBezTo>
                    <a:pt x="3620" y="828"/>
                    <a:pt x="3620" y="813"/>
                    <a:pt x="3620" y="791"/>
                  </a:cubicBezTo>
                  <a:cubicBezTo>
                    <a:pt x="3620" y="784"/>
                    <a:pt x="3620" y="777"/>
                    <a:pt x="3620" y="769"/>
                  </a:cubicBezTo>
                  <a:cubicBezTo>
                    <a:pt x="3635" y="762"/>
                    <a:pt x="3650" y="762"/>
                    <a:pt x="3672" y="762"/>
                  </a:cubicBezTo>
                  <a:cubicBezTo>
                    <a:pt x="3708" y="762"/>
                    <a:pt x="3745" y="769"/>
                    <a:pt x="3789" y="769"/>
                  </a:cubicBezTo>
                  <a:cubicBezTo>
                    <a:pt x="3803" y="769"/>
                    <a:pt x="3818" y="769"/>
                    <a:pt x="3833" y="762"/>
                  </a:cubicBezTo>
                  <a:cubicBezTo>
                    <a:pt x="3899" y="725"/>
                    <a:pt x="3972" y="740"/>
                    <a:pt x="3972" y="630"/>
                  </a:cubicBezTo>
                  <a:cubicBezTo>
                    <a:pt x="3972" y="513"/>
                    <a:pt x="4082" y="527"/>
                    <a:pt x="4192" y="513"/>
                  </a:cubicBezTo>
                  <a:cubicBezTo>
                    <a:pt x="4309" y="505"/>
                    <a:pt x="4250" y="469"/>
                    <a:pt x="4272" y="425"/>
                  </a:cubicBezTo>
                  <a:cubicBezTo>
                    <a:pt x="4294" y="381"/>
                    <a:pt x="4294" y="322"/>
                    <a:pt x="4250" y="278"/>
                  </a:cubicBezTo>
                  <a:cubicBezTo>
                    <a:pt x="4236" y="256"/>
                    <a:pt x="4214" y="249"/>
                    <a:pt x="4192" y="249"/>
                  </a:cubicBezTo>
                  <a:cubicBezTo>
                    <a:pt x="4170" y="249"/>
                    <a:pt x="4155" y="256"/>
                    <a:pt x="4133" y="256"/>
                  </a:cubicBezTo>
                  <a:cubicBezTo>
                    <a:pt x="4126" y="256"/>
                    <a:pt x="4111" y="256"/>
                    <a:pt x="4104" y="256"/>
                  </a:cubicBezTo>
                  <a:cubicBezTo>
                    <a:pt x="4045" y="241"/>
                    <a:pt x="4045" y="220"/>
                    <a:pt x="4045" y="220"/>
                  </a:cubicBezTo>
                  <a:cubicBezTo>
                    <a:pt x="4045" y="220"/>
                    <a:pt x="4067" y="153"/>
                    <a:pt x="4119" y="117"/>
                  </a:cubicBezTo>
                  <a:cubicBezTo>
                    <a:pt x="4162" y="80"/>
                    <a:pt x="4221" y="73"/>
                    <a:pt x="4272" y="58"/>
                  </a:cubicBezTo>
                  <a:cubicBezTo>
                    <a:pt x="4280" y="58"/>
                    <a:pt x="4280" y="58"/>
                    <a:pt x="4287" y="58"/>
                  </a:cubicBezTo>
                  <a:cubicBezTo>
                    <a:pt x="4324" y="58"/>
                    <a:pt x="4331" y="102"/>
                    <a:pt x="4360" y="102"/>
                  </a:cubicBezTo>
                  <a:cubicBezTo>
                    <a:pt x="4368" y="102"/>
                    <a:pt x="4368" y="95"/>
                    <a:pt x="4375" y="95"/>
                  </a:cubicBezTo>
                  <a:cubicBezTo>
                    <a:pt x="4419" y="73"/>
                    <a:pt x="4419" y="44"/>
                    <a:pt x="4441" y="44"/>
                  </a:cubicBezTo>
                  <a:cubicBezTo>
                    <a:pt x="4448" y="44"/>
                    <a:pt x="4448" y="44"/>
                    <a:pt x="4456" y="51"/>
                  </a:cubicBezTo>
                  <a:cubicBezTo>
                    <a:pt x="4492" y="58"/>
                    <a:pt x="4492" y="102"/>
                    <a:pt x="4522" y="132"/>
                  </a:cubicBezTo>
                  <a:cubicBezTo>
                    <a:pt x="4529" y="132"/>
                    <a:pt x="4536" y="132"/>
                    <a:pt x="4543" y="132"/>
                  </a:cubicBezTo>
                  <a:cubicBezTo>
                    <a:pt x="4573" y="132"/>
                    <a:pt x="4602" y="102"/>
                    <a:pt x="4646" y="73"/>
                  </a:cubicBezTo>
                  <a:cubicBezTo>
                    <a:pt x="4690" y="44"/>
                    <a:pt x="4705" y="36"/>
                    <a:pt x="4727" y="36"/>
                  </a:cubicBezTo>
                  <a:lnTo>
                    <a:pt x="4727" y="0"/>
                  </a:lnTo>
                  <a:lnTo>
                    <a:pt x="4727" y="0"/>
                  </a:lnTo>
                  <a:lnTo>
                    <a:pt x="4727" y="0"/>
                  </a:lnTo>
                  <a:cubicBezTo>
                    <a:pt x="4705" y="0"/>
                    <a:pt x="4683" y="14"/>
                    <a:pt x="4653" y="36"/>
                  </a:cubicBezTo>
                  <a:cubicBezTo>
                    <a:pt x="4631" y="44"/>
                    <a:pt x="4631" y="44"/>
                    <a:pt x="4631" y="44"/>
                  </a:cubicBezTo>
                  <a:cubicBezTo>
                    <a:pt x="4617" y="58"/>
                    <a:pt x="4602" y="66"/>
                    <a:pt x="4588" y="80"/>
                  </a:cubicBezTo>
                  <a:cubicBezTo>
                    <a:pt x="4573" y="88"/>
                    <a:pt x="4551" y="102"/>
                    <a:pt x="4543" y="102"/>
                  </a:cubicBezTo>
                  <a:cubicBezTo>
                    <a:pt x="4529" y="95"/>
                    <a:pt x="4522" y="88"/>
                    <a:pt x="4522" y="73"/>
                  </a:cubicBezTo>
                  <a:cubicBezTo>
                    <a:pt x="4507" y="51"/>
                    <a:pt x="4492" y="29"/>
                    <a:pt x="4463" y="22"/>
                  </a:cubicBezTo>
                  <a:cubicBezTo>
                    <a:pt x="4456" y="14"/>
                    <a:pt x="4448" y="14"/>
                    <a:pt x="4441" y="14"/>
                  </a:cubicBezTo>
                  <a:cubicBezTo>
                    <a:pt x="4419" y="14"/>
                    <a:pt x="4404" y="29"/>
                    <a:pt x="4397" y="44"/>
                  </a:cubicBezTo>
                  <a:cubicBezTo>
                    <a:pt x="4382" y="51"/>
                    <a:pt x="4375" y="58"/>
                    <a:pt x="4360" y="66"/>
                  </a:cubicBezTo>
                  <a:lnTo>
                    <a:pt x="4360" y="66"/>
                  </a:lnTo>
                  <a:cubicBezTo>
                    <a:pt x="4360" y="66"/>
                    <a:pt x="4353" y="66"/>
                    <a:pt x="4353" y="58"/>
                  </a:cubicBezTo>
                  <a:cubicBezTo>
                    <a:pt x="4338" y="44"/>
                    <a:pt x="4317" y="29"/>
                    <a:pt x="4287" y="29"/>
                  </a:cubicBezTo>
                  <a:cubicBezTo>
                    <a:pt x="4280" y="29"/>
                    <a:pt x="4272" y="29"/>
                    <a:pt x="4265" y="29"/>
                  </a:cubicBezTo>
                  <a:cubicBezTo>
                    <a:pt x="4207" y="44"/>
                    <a:pt x="4148" y="51"/>
                    <a:pt x="4097" y="95"/>
                  </a:cubicBezTo>
                  <a:cubicBezTo>
                    <a:pt x="4045" y="132"/>
                    <a:pt x="4023" y="205"/>
                    <a:pt x="4016" y="212"/>
                  </a:cubicBezTo>
                  <a:lnTo>
                    <a:pt x="4016" y="212"/>
                  </a:lnTo>
                  <a:cubicBezTo>
                    <a:pt x="4016" y="220"/>
                    <a:pt x="4016" y="220"/>
                    <a:pt x="4016" y="220"/>
                  </a:cubicBezTo>
                  <a:cubicBezTo>
                    <a:pt x="4016" y="227"/>
                    <a:pt x="4023" y="271"/>
                    <a:pt x="4097" y="285"/>
                  </a:cubicBezTo>
                  <a:cubicBezTo>
                    <a:pt x="4111" y="285"/>
                    <a:pt x="4119" y="285"/>
                    <a:pt x="4133" y="285"/>
                  </a:cubicBezTo>
                  <a:cubicBezTo>
                    <a:pt x="4141" y="285"/>
                    <a:pt x="4155" y="285"/>
                    <a:pt x="4170" y="285"/>
                  </a:cubicBezTo>
                  <a:cubicBezTo>
                    <a:pt x="4177" y="285"/>
                    <a:pt x="4184" y="278"/>
                    <a:pt x="4192" y="278"/>
                  </a:cubicBezTo>
                  <a:cubicBezTo>
                    <a:pt x="4207" y="278"/>
                    <a:pt x="4214" y="285"/>
                    <a:pt x="4229" y="300"/>
                  </a:cubicBezTo>
                  <a:cubicBezTo>
                    <a:pt x="4272" y="344"/>
                    <a:pt x="4258" y="388"/>
                    <a:pt x="4250" y="410"/>
                  </a:cubicBezTo>
                  <a:cubicBezTo>
                    <a:pt x="4236" y="432"/>
                    <a:pt x="4236" y="454"/>
                    <a:pt x="4236" y="461"/>
                  </a:cubicBezTo>
                  <a:cubicBezTo>
                    <a:pt x="4236" y="469"/>
                    <a:pt x="4236" y="469"/>
                    <a:pt x="4236" y="476"/>
                  </a:cubicBezTo>
                  <a:cubicBezTo>
                    <a:pt x="4236" y="476"/>
                    <a:pt x="4221" y="483"/>
                    <a:pt x="4192" y="483"/>
                  </a:cubicBezTo>
                  <a:cubicBezTo>
                    <a:pt x="4177" y="483"/>
                    <a:pt x="4162" y="483"/>
                    <a:pt x="4148" y="491"/>
                  </a:cubicBezTo>
                  <a:cubicBezTo>
                    <a:pt x="4045" y="491"/>
                    <a:pt x="3935" y="498"/>
                    <a:pt x="3935" y="630"/>
                  </a:cubicBezTo>
                  <a:cubicBezTo>
                    <a:pt x="3935" y="689"/>
                    <a:pt x="3913" y="696"/>
                    <a:pt x="3869" y="718"/>
                  </a:cubicBezTo>
                  <a:cubicBezTo>
                    <a:pt x="3855" y="718"/>
                    <a:pt x="3840" y="725"/>
                    <a:pt x="3818" y="732"/>
                  </a:cubicBezTo>
                  <a:cubicBezTo>
                    <a:pt x="3811" y="740"/>
                    <a:pt x="3796" y="740"/>
                    <a:pt x="3789" y="740"/>
                  </a:cubicBezTo>
                  <a:cubicBezTo>
                    <a:pt x="3767" y="740"/>
                    <a:pt x="3752" y="740"/>
                    <a:pt x="3730" y="732"/>
                  </a:cubicBezTo>
                  <a:cubicBezTo>
                    <a:pt x="3708" y="732"/>
                    <a:pt x="3686" y="725"/>
                    <a:pt x="3672" y="725"/>
                  </a:cubicBezTo>
                  <a:cubicBezTo>
                    <a:pt x="3664" y="725"/>
                    <a:pt x="3657" y="725"/>
                    <a:pt x="3650" y="732"/>
                  </a:cubicBezTo>
                  <a:cubicBezTo>
                    <a:pt x="3650" y="710"/>
                    <a:pt x="3650" y="710"/>
                    <a:pt x="3650" y="710"/>
                  </a:cubicBezTo>
                  <a:cubicBezTo>
                    <a:pt x="3598" y="747"/>
                    <a:pt x="3598" y="747"/>
                    <a:pt x="3598" y="747"/>
                  </a:cubicBezTo>
                  <a:cubicBezTo>
                    <a:pt x="3591" y="754"/>
                    <a:pt x="3591" y="754"/>
                    <a:pt x="3591" y="754"/>
                  </a:cubicBezTo>
                  <a:cubicBezTo>
                    <a:pt x="3591" y="762"/>
                    <a:pt x="3591" y="762"/>
                    <a:pt x="3591" y="762"/>
                  </a:cubicBezTo>
                  <a:cubicBezTo>
                    <a:pt x="3540" y="798"/>
                    <a:pt x="3540" y="798"/>
                    <a:pt x="3540" y="798"/>
                  </a:cubicBezTo>
                  <a:cubicBezTo>
                    <a:pt x="3518" y="813"/>
                    <a:pt x="3518" y="813"/>
                    <a:pt x="3518" y="813"/>
                  </a:cubicBezTo>
                  <a:cubicBezTo>
                    <a:pt x="3532" y="835"/>
                    <a:pt x="3532" y="835"/>
                    <a:pt x="3532" y="835"/>
                  </a:cubicBezTo>
                  <a:cubicBezTo>
                    <a:pt x="3569" y="886"/>
                    <a:pt x="3569" y="886"/>
                    <a:pt x="3569" y="886"/>
                  </a:cubicBezTo>
                  <a:cubicBezTo>
                    <a:pt x="3562" y="886"/>
                    <a:pt x="3554" y="879"/>
                    <a:pt x="3547" y="879"/>
                  </a:cubicBezTo>
                  <a:cubicBezTo>
                    <a:pt x="3518" y="879"/>
                    <a:pt x="3488" y="894"/>
                    <a:pt x="3481" y="916"/>
                  </a:cubicBezTo>
                  <a:cubicBezTo>
                    <a:pt x="3467" y="930"/>
                    <a:pt x="3459" y="952"/>
                    <a:pt x="3452" y="967"/>
                  </a:cubicBezTo>
                  <a:cubicBezTo>
                    <a:pt x="3452" y="974"/>
                    <a:pt x="3444" y="996"/>
                    <a:pt x="3437" y="1003"/>
                  </a:cubicBezTo>
                  <a:cubicBezTo>
                    <a:pt x="3437" y="1003"/>
                    <a:pt x="3430" y="1003"/>
                    <a:pt x="3408" y="989"/>
                  </a:cubicBezTo>
                  <a:cubicBezTo>
                    <a:pt x="3379" y="967"/>
                    <a:pt x="3349" y="952"/>
                    <a:pt x="3327" y="952"/>
                  </a:cubicBezTo>
                  <a:cubicBezTo>
                    <a:pt x="3269" y="952"/>
                    <a:pt x="3247" y="1018"/>
                    <a:pt x="3239" y="1062"/>
                  </a:cubicBezTo>
                  <a:cubicBezTo>
                    <a:pt x="3225" y="1091"/>
                    <a:pt x="3225" y="1113"/>
                    <a:pt x="3225" y="1136"/>
                  </a:cubicBezTo>
                  <a:cubicBezTo>
                    <a:pt x="3217" y="1158"/>
                    <a:pt x="3217" y="1158"/>
                    <a:pt x="3210" y="1165"/>
                  </a:cubicBezTo>
                  <a:cubicBezTo>
                    <a:pt x="3195" y="1172"/>
                    <a:pt x="3173" y="1187"/>
                    <a:pt x="3144" y="1216"/>
                  </a:cubicBezTo>
                  <a:cubicBezTo>
                    <a:pt x="3122" y="1238"/>
                    <a:pt x="3078" y="1275"/>
                    <a:pt x="3056" y="1289"/>
                  </a:cubicBezTo>
                  <a:cubicBezTo>
                    <a:pt x="3056" y="1282"/>
                    <a:pt x="3056" y="1267"/>
                    <a:pt x="3056" y="1253"/>
                  </a:cubicBezTo>
                  <a:cubicBezTo>
                    <a:pt x="3056" y="1231"/>
                    <a:pt x="3063" y="1209"/>
                    <a:pt x="3063" y="1194"/>
                  </a:cubicBezTo>
                  <a:cubicBezTo>
                    <a:pt x="3063" y="1165"/>
                    <a:pt x="3063" y="1136"/>
                    <a:pt x="3071" y="1128"/>
                  </a:cubicBezTo>
                  <a:lnTo>
                    <a:pt x="3078" y="1128"/>
                  </a:lnTo>
                  <a:cubicBezTo>
                    <a:pt x="3085" y="1121"/>
                    <a:pt x="3093" y="1121"/>
                    <a:pt x="3100" y="1121"/>
                  </a:cubicBezTo>
                  <a:cubicBezTo>
                    <a:pt x="3159" y="1113"/>
                    <a:pt x="3210" y="1055"/>
                    <a:pt x="3210" y="1003"/>
                  </a:cubicBezTo>
                  <a:cubicBezTo>
                    <a:pt x="3203" y="974"/>
                    <a:pt x="3181" y="945"/>
                    <a:pt x="3129" y="945"/>
                  </a:cubicBezTo>
                  <a:cubicBezTo>
                    <a:pt x="3041" y="945"/>
                    <a:pt x="3041" y="938"/>
                    <a:pt x="3034" y="901"/>
                  </a:cubicBezTo>
                  <a:cubicBezTo>
                    <a:pt x="3027" y="864"/>
                    <a:pt x="3027" y="864"/>
                    <a:pt x="3027" y="864"/>
                  </a:cubicBezTo>
                  <a:cubicBezTo>
                    <a:pt x="2990" y="886"/>
                    <a:pt x="2990" y="886"/>
                    <a:pt x="2990" y="886"/>
                  </a:cubicBezTo>
                  <a:cubicBezTo>
                    <a:pt x="2990" y="886"/>
                    <a:pt x="2924" y="916"/>
                    <a:pt x="2866" y="916"/>
                  </a:cubicBezTo>
                  <a:cubicBezTo>
                    <a:pt x="2807" y="916"/>
                    <a:pt x="2770" y="886"/>
                    <a:pt x="2763" y="828"/>
                  </a:cubicBezTo>
                  <a:cubicBezTo>
                    <a:pt x="2756" y="791"/>
                    <a:pt x="2756" y="762"/>
                    <a:pt x="2748" y="740"/>
                  </a:cubicBezTo>
                  <a:cubicBezTo>
                    <a:pt x="2734" y="622"/>
                    <a:pt x="2726" y="564"/>
                    <a:pt x="2638" y="564"/>
                  </a:cubicBezTo>
                  <a:cubicBezTo>
                    <a:pt x="2631" y="564"/>
                    <a:pt x="2624" y="564"/>
                    <a:pt x="2617" y="564"/>
                  </a:cubicBezTo>
                  <a:cubicBezTo>
                    <a:pt x="2572" y="571"/>
                    <a:pt x="2536" y="586"/>
                    <a:pt x="2514" y="622"/>
                  </a:cubicBezTo>
                  <a:cubicBezTo>
                    <a:pt x="2492" y="659"/>
                    <a:pt x="2485" y="718"/>
                    <a:pt x="2499" y="784"/>
                  </a:cubicBezTo>
                  <a:cubicBezTo>
                    <a:pt x="2507" y="820"/>
                    <a:pt x="2507" y="864"/>
                    <a:pt x="2485" y="886"/>
                  </a:cubicBezTo>
                  <a:cubicBezTo>
                    <a:pt x="2477" y="901"/>
                    <a:pt x="2470" y="901"/>
                    <a:pt x="2462" y="901"/>
                  </a:cubicBezTo>
                  <a:cubicBezTo>
                    <a:pt x="2455" y="901"/>
                    <a:pt x="2448" y="901"/>
                    <a:pt x="2440" y="894"/>
                  </a:cubicBezTo>
                  <a:cubicBezTo>
                    <a:pt x="2411" y="879"/>
                    <a:pt x="2375" y="828"/>
                    <a:pt x="2345" y="784"/>
                  </a:cubicBezTo>
                  <a:cubicBezTo>
                    <a:pt x="2294" y="718"/>
                    <a:pt x="2257" y="659"/>
                    <a:pt x="2206" y="659"/>
                  </a:cubicBezTo>
                  <a:cubicBezTo>
                    <a:pt x="2199" y="659"/>
                    <a:pt x="2199" y="667"/>
                    <a:pt x="2191" y="667"/>
                  </a:cubicBezTo>
                  <a:cubicBezTo>
                    <a:pt x="2133" y="689"/>
                    <a:pt x="2133" y="689"/>
                    <a:pt x="2133" y="689"/>
                  </a:cubicBezTo>
                  <a:lnTo>
                    <a:pt x="2133" y="689"/>
                  </a:lnTo>
                  <a:cubicBezTo>
                    <a:pt x="2126" y="689"/>
                    <a:pt x="2126" y="689"/>
                    <a:pt x="2126" y="689"/>
                  </a:cubicBezTo>
                  <a:cubicBezTo>
                    <a:pt x="2126" y="696"/>
                    <a:pt x="2126" y="696"/>
                    <a:pt x="2126" y="696"/>
                  </a:cubicBezTo>
                  <a:cubicBezTo>
                    <a:pt x="2103" y="703"/>
                    <a:pt x="2103" y="703"/>
                    <a:pt x="2103" y="703"/>
                  </a:cubicBezTo>
                  <a:cubicBezTo>
                    <a:pt x="2111" y="718"/>
                    <a:pt x="2111" y="718"/>
                    <a:pt x="2111" y="718"/>
                  </a:cubicBezTo>
                  <a:cubicBezTo>
                    <a:pt x="2103" y="762"/>
                    <a:pt x="2081" y="923"/>
                    <a:pt x="2133" y="996"/>
                  </a:cubicBezTo>
                  <a:cubicBezTo>
                    <a:pt x="2140" y="1018"/>
                    <a:pt x="2155" y="1033"/>
                    <a:pt x="2169" y="1048"/>
                  </a:cubicBezTo>
                  <a:cubicBezTo>
                    <a:pt x="2206" y="1084"/>
                    <a:pt x="2206" y="1084"/>
                    <a:pt x="2184" y="1106"/>
                  </a:cubicBezTo>
                  <a:cubicBezTo>
                    <a:pt x="2162" y="1136"/>
                    <a:pt x="2162" y="1165"/>
                    <a:pt x="2177" y="1194"/>
                  </a:cubicBezTo>
                  <a:cubicBezTo>
                    <a:pt x="2191" y="1223"/>
                    <a:pt x="2228" y="1245"/>
                    <a:pt x="2272" y="1245"/>
                  </a:cubicBezTo>
                  <a:cubicBezTo>
                    <a:pt x="2279" y="1245"/>
                    <a:pt x="2279" y="1245"/>
                    <a:pt x="2287" y="1245"/>
                  </a:cubicBezTo>
                  <a:cubicBezTo>
                    <a:pt x="2287" y="1267"/>
                    <a:pt x="2279" y="1311"/>
                    <a:pt x="2272" y="1341"/>
                  </a:cubicBezTo>
                  <a:cubicBezTo>
                    <a:pt x="2265" y="1370"/>
                    <a:pt x="2257" y="1399"/>
                    <a:pt x="2257" y="1421"/>
                  </a:cubicBezTo>
                  <a:cubicBezTo>
                    <a:pt x="2257" y="1436"/>
                    <a:pt x="2250" y="1451"/>
                    <a:pt x="2236" y="1465"/>
                  </a:cubicBezTo>
                  <a:cubicBezTo>
                    <a:pt x="2213" y="1487"/>
                    <a:pt x="2199" y="1509"/>
                    <a:pt x="2184" y="1546"/>
                  </a:cubicBezTo>
                  <a:cubicBezTo>
                    <a:pt x="2169" y="1597"/>
                    <a:pt x="2184" y="1612"/>
                    <a:pt x="2199" y="1634"/>
                  </a:cubicBezTo>
                  <a:cubicBezTo>
                    <a:pt x="2206" y="1641"/>
                    <a:pt x="2213" y="1648"/>
                    <a:pt x="2213" y="1678"/>
                  </a:cubicBezTo>
                  <a:cubicBezTo>
                    <a:pt x="2213" y="1736"/>
                    <a:pt x="2213" y="1736"/>
                    <a:pt x="2177" y="1758"/>
                  </a:cubicBezTo>
                  <a:cubicBezTo>
                    <a:pt x="2169" y="1766"/>
                    <a:pt x="2155" y="1773"/>
                    <a:pt x="2140" y="1780"/>
                  </a:cubicBezTo>
                  <a:cubicBezTo>
                    <a:pt x="2030" y="1853"/>
                    <a:pt x="2030" y="1934"/>
                    <a:pt x="2045" y="1986"/>
                  </a:cubicBezTo>
                  <a:cubicBezTo>
                    <a:pt x="2060" y="2015"/>
                    <a:pt x="2045" y="2029"/>
                    <a:pt x="2008" y="2066"/>
                  </a:cubicBezTo>
                  <a:cubicBezTo>
                    <a:pt x="2001" y="2073"/>
                    <a:pt x="1994" y="2081"/>
                    <a:pt x="1979" y="2095"/>
                  </a:cubicBezTo>
                  <a:cubicBezTo>
                    <a:pt x="1964" y="2125"/>
                    <a:pt x="1964" y="2154"/>
                    <a:pt x="1964" y="2198"/>
                  </a:cubicBezTo>
                  <a:cubicBezTo>
                    <a:pt x="1972" y="2227"/>
                    <a:pt x="1972" y="2257"/>
                    <a:pt x="1964" y="2286"/>
                  </a:cubicBezTo>
                  <a:cubicBezTo>
                    <a:pt x="1964" y="2322"/>
                    <a:pt x="1935" y="2359"/>
                    <a:pt x="1906" y="2410"/>
                  </a:cubicBezTo>
                  <a:cubicBezTo>
                    <a:pt x="1876" y="2462"/>
                    <a:pt x="1832" y="2520"/>
                    <a:pt x="1796" y="2608"/>
                  </a:cubicBezTo>
                  <a:cubicBezTo>
                    <a:pt x="1745" y="2733"/>
                    <a:pt x="1700" y="2740"/>
                    <a:pt x="1700" y="2740"/>
                  </a:cubicBezTo>
                  <a:cubicBezTo>
                    <a:pt x="1693" y="2740"/>
                    <a:pt x="1693" y="2740"/>
                    <a:pt x="1693" y="2740"/>
                  </a:cubicBezTo>
                  <a:cubicBezTo>
                    <a:pt x="1686" y="2740"/>
                    <a:pt x="1686" y="2740"/>
                    <a:pt x="1686" y="2740"/>
                  </a:cubicBezTo>
                  <a:cubicBezTo>
                    <a:pt x="1642" y="2770"/>
                    <a:pt x="1642" y="2770"/>
                    <a:pt x="1642" y="2770"/>
                  </a:cubicBezTo>
                  <a:cubicBezTo>
                    <a:pt x="1605" y="2784"/>
                    <a:pt x="1605" y="2784"/>
                    <a:pt x="1605" y="2784"/>
                  </a:cubicBezTo>
                  <a:cubicBezTo>
                    <a:pt x="1627" y="2806"/>
                    <a:pt x="1627" y="2806"/>
                    <a:pt x="1627" y="2806"/>
                  </a:cubicBezTo>
                  <a:cubicBezTo>
                    <a:pt x="1612" y="2821"/>
                    <a:pt x="1612" y="2821"/>
                    <a:pt x="1612" y="2821"/>
                  </a:cubicBezTo>
                  <a:cubicBezTo>
                    <a:pt x="1554" y="2887"/>
                    <a:pt x="1473" y="2982"/>
                    <a:pt x="1444" y="3055"/>
                  </a:cubicBezTo>
                  <a:cubicBezTo>
                    <a:pt x="1437" y="3077"/>
                    <a:pt x="1429" y="3114"/>
                    <a:pt x="1422" y="3143"/>
                  </a:cubicBezTo>
                  <a:cubicBezTo>
                    <a:pt x="1400" y="3209"/>
                    <a:pt x="1386" y="3297"/>
                    <a:pt x="1341" y="3304"/>
                  </a:cubicBezTo>
                  <a:cubicBezTo>
                    <a:pt x="1254" y="3334"/>
                    <a:pt x="1217" y="3356"/>
                    <a:pt x="1166" y="3422"/>
                  </a:cubicBezTo>
                  <a:cubicBezTo>
                    <a:pt x="1136" y="3458"/>
                    <a:pt x="1107" y="3517"/>
                    <a:pt x="1085" y="3561"/>
                  </a:cubicBezTo>
                  <a:cubicBezTo>
                    <a:pt x="1070" y="3583"/>
                    <a:pt x="1063" y="3605"/>
                    <a:pt x="1056" y="3612"/>
                  </a:cubicBezTo>
                  <a:cubicBezTo>
                    <a:pt x="1034" y="3641"/>
                    <a:pt x="960" y="3722"/>
                    <a:pt x="902" y="3766"/>
                  </a:cubicBezTo>
                  <a:cubicBezTo>
                    <a:pt x="836" y="3817"/>
                    <a:pt x="741" y="3949"/>
                    <a:pt x="741" y="4081"/>
                  </a:cubicBezTo>
                  <a:cubicBezTo>
                    <a:pt x="741" y="4198"/>
                    <a:pt x="711" y="4272"/>
                    <a:pt x="653" y="4323"/>
                  </a:cubicBezTo>
                  <a:cubicBezTo>
                    <a:pt x="594" y="4367"/>
                    <a:pt x="601" y="4418"/>
                    <a:pt x="601" y="4462"/>
                  </a:cubicBezTo>
                  <a:cubicBezTo>
                    <a:pt x="601" y="4491"/>
                    <a:pt x="601" y="4513"/>
                    <a:pt x="594" y="4543"/>
                  </a:cubicBezTo>
                  <a:cubicBezTo>
                    <a:pt x="587" y="4579"/>
                    <a:pt x="587" y="4638"/>
                    <a:pt x="579" y="4704"/>
                  </a:cubicBezTo>
                  <a:cubicBezTo>
                    <a:pt x="579" y="4770"/>
                    <a:pt x="579" y="4880"/>
                    <a:pt x="557" y="4902"/>
                  </a:cubicBezTo>
                  <a:lnTo>
                    <a:pt x="557" y="4902"/>
                  </a:lnTo>
                  <a:cubicBezTo>
                    <a:pt x="513" y="4939"/>
                    <a:pt x="469" y="4968"/>
                    <a:pt x="448" y="5063"/>
                  </a:cubicBezTo>
                  <a:cubicBezTo>
                    <a:pt x="433" y="5122"/>
                    <a:pt x="411" y="5158"/>
                    <a:pt x="381" y="5210"/>
                  </a:cubicBezTo>
                  <a:cubicBezTo>
                    <a:pt x="360" y="5232"/>
                    <a:pt x="345" y="5261"/>
                    <a:pt x="323" y="5298"/>
                  </a:cubicBezTo>
                  <a:cubicBezTo>
                    <a:pt x="294" y="5349"/>
                    <a:pt x="279" y="5393"/>
                    <a:pt x="264" y="5429"/>
                  </a:cubicBezTo>
                  <a:cubicBezTo>
                    <a:pt x="250" y="5459"/>
                    <a:pt x="242" y="5488"/>
                    <a:pt x="228" y="5503"/>
                  </a:cubicBezTo>
                  <a:cubicBezTo>
                    <a:pt x="184" y="5561"/>
                    <a:pt x="155" y="5679"/>
                    <a:pt x="176" y="5781"/>
                  </a:cubicBezTo>
                  <a:cubicBezTo>
                    <a:pt x="191" y="5862"/>
                    <a:pt x="235" y="5928"/>
                    <a:pt x="257" y="5979"/>
                  </a:cubicBezTo>
                  <a:cubicBezTo>
                    <a:pt x="272" y="5994"/>
                    <a:pt x="272" y="6001"/>
                    <a:pt x="279" y="6016"/>
                  </a:cubicBezTo>
                  <a:cubicBezTo>
                    <a:pt x="294" y="6045"/>
                    <a:pt x="286" y="6089"/>
                    <a:pt x="250" y="6126"/>
                  </a:cubicBezTo>
                  <a:cubicBezTo>
                    <a:pt x="206" y="6170"/>
                    <a:pt x="176" y="6243"/>
                    <a:pt x="184" y="6301"/>
                  </a:cubicBezTo>
                  <a:cubicBezTo>
                    <a:pt x="162" y="6323"/>
                    <a:pt x="118" y="6397"/>
                    <a:pt x="140" y="6470"/>
                  </a:cubicBezTo>
                  <a:cubicBezTo>
                    <a:pt x="155" y="6529"/>
                    <a:pt x="155" y="6529"/>
                    <a:pt x="125" y="6572"/>
                  </a:cubicBezTo>
                  <a:cubicBezTo>
                    <a:pt x="125" y="6580"/>
                    <a:pt x="118" y="6587"/>
                    <a:pt x="110" y="6595"/>
                  </a:cubicBezTo>
                  <a:cubicBezTo>
                    <a:pt x="67" y="6668"/>
                    <a:pt x="59" y="6734"/>
                    <a:pt x="88" y="6807"/>
                  </a:cubicBezTo>
                  <a:cubicBezTo>
                    <a:pt x="96" y="6836"/>
                    <a:pt x="96" y="6844"/>
                    <a:pt x="74" y="6873"/>
                  </a:cubicBezTo>
                  <a:cubicBezTo>
                    <a:pt x="67" y="6888"/>
                    <a:pt x="59" y="6902"/>
                    <a:pt x="52" y="6917"/>
                  </a:cubicBezTo>
                  <a:cubicBezTo>
                    <a:pt x="30" y="6968"/>
                    <a:pt x="0" y="7071"/>
                    <a:pt x="125" y="7181"/>
                  </a:cubicBezTo>
                  <a:cubicBezTo>
                    <a:pt x="191" y="7232"/>
                    <a:pt x="191" y="7276"/>
                    <a:pt x="191" y="7313"/>
                  </a:cubicBezTo>
                  <a:cubicBezTo>
                    <a:pt x="191" y="7320"/>
                    <a:pt x="198" y="7335"/>
                    <a:pt x="198" y="7349"/>
                  </a:cubicBezTo>
                  <a:cubicBezTo>
                    <a:pt x="213" y="7379"/>
                    <a:pt x="250" y="7408"/>
                    <a:pt x="286" y="7408"/>
                  </a:cubicBezTo>
                  <a:cubicBezTo>
                    <a:pt x="323" y="7408"/>
                    <a:pt x="352" y="7386"/>
                    <a:pt x="381" y="7357"/>
                  </a:cubicBezTo>
                  <a:cubicBezTo>
                    <a:pt x="396" y="7327"/>
                    <a:pt x="411" y="7320"/>
                    <a:pt x="411" y="7313"/>
                  </a:cubicBezTo>
                  <a:cubicBezTo>
                    <a:pt x="411" y="7320"/>
                    <a:pt x="396" y="7349"/>
                    <a:pt x="381" y="7364"/>
                  </a:cubicBezTo>
                  <a:cubicBezTo>
                    <a:pt x="374" y="7379"/>
                    <a:pt x="360" y="7393"/>
                    <a:pt x="345" y="7415"/>
                  </a:cubicBezTo>
                  <a:cubicBezTo>
                    <a:pt x="338" y="7437"/>
                    <a:pt x="338" y="7467"/>
                    <a:pt x="352" y="7489"/>
                  </a:cubicBezTo>
                  <a:cubicBezTo>
                    <a:pt x="374" y="7525"/>
                    <a:pt x="411" y="7540"/>
                    <a:pt x="455" y="7540"/>
                  </a:cubicBezTo>
                  <a:cubicBezTo>
                    <a:pt x="484" y="7540"/>
                    <a:pt x="506" y="7532"/>
                    <a:pt x="536" y="7525"/>
                  </a:cubicBezTo>
                  <a:cubicBezTo>
                    <a:pt x="579" y="7503"/>
                    <a:pt x="631" y="7474"/>
                    <a:pt x="682" y="7445"/>
                  </a:cubicBezTo>
                  <a:cubicBezTo>
                    <a:pt x="748" y="7408"/>
                    <a:pt x="836" y="7357"/>
                    <a:pt x="865" y="7357"/>
                  </a:cubicBezTo>
                  <a:cubicBezTo>
                    <a:pt x="872" y="7364"/>
                    <a:pt x="880" y="7393"/>
                    <a:pt x="887" y="7415"/>
                  </a:cubicBezTo>
                  <a:cubicBezTo>
                    <a:pt x="895" y="7452"/>
                    <a:pt x="909" y="7496"/>
                    <a:pt x="946" y="7503"/>
                  </a:cubicBezTo>
                  <a:cubicBezTo>
                    <a:pt x="968" y="7510"/>
                    <a:pt x="1012" y="7510"/>
                    <a:pt x="1034" y="7510"/>
                  </a:cubicBezTo>
                  <a:cubicBezTo>
                    <a:pt x="1078" y="7510"/>
                    <a:pt x="1319" y="7503"/>
                    <a:pt x="1407" y="7415"/>
                  </a:cubicBezTo>
                  <a:cubicBezTo>
                    <a:pt x="1466" y="7357"/>
                    <a:pt x="1620" y="7283"/>
                    <a:pt x="1708" y="7283"/>
                  </a:cubicBezTo>
                  <a:cubicBezTo>
                    <a:pt x="1737" y="7283"/>
                    <a:pt x="1759" y="7291"/>
                    <a:pt x="1767" y="7305"/>
                  </a:cubicBezTo>
                  <a:cubicBezTo>
                    <a:pt x="1818" y="7430"/>
                    <a:pt x="1920" y="7445"/>
                    <a:pt x="1994" y="7445"/>
                  </a:cubicBezTo>
                  <a:cubicBezTo>
                    <a:pt x="2045" y="7445"/>
                    <a:pt x="2096" y="7437"/>
                    <a:pt x="2169" y="7422"/>
                  </a:cubicBezTo>
                  <a:cubicBezTo>
                    <a:pt x="2206" y="7415"/>
                    <a:pt x="2206" y="7415"/>
                    <a:pt x="2206" y="7415"/>
                  </a:cubicBezTo>
                  <a:cubicBezTo>
                    <a:pt x="2199" y="7386"/>
                    <a:pt x="2199" y="7386"/>
                    <a:pt x="2199" y="7386"/>
                  </a:cubicBezTo>
                  <a:cubicBezTo>
                    <a:pt x="2191" y="7379"/>
                    <a:pt x="2184" y="7305"/>
                    <a:pt x="2257" y="7276"/>
                  </a:cubicBezTo>
                  <a:cubicBezTo>
                    <a:pt x="2272" y="7269"/>
                    <a:pt x="2294" y="7261"/>
                    <a:pt x="2309" y="7261"/>
                  </a:cubicBezTo>
                  <a:cubicBezTo>
                    <a:pt x="2360" y="7261"/>
                    <a:pt x="2397" y="7298"/>
                    <a:pt x="2411" y="7305"/>
                  </a:cubicBezTo>
                  <a:cubicBezTo>
                    <a:pt x="2411" y="7335"/>
                    <a:pt x="2411" y="7335"/>
                    <a:pt x="2411" y="7335"/>
                  </a:cubicBezTo>
                  <a:cubicBezTo>
                    <a:pt x="2440" y="7335"/>
                    <a:pt x="2440" y="7335"/>
                    <a:pt x="2440" y="7335"/>
                  </a:cubicBezTo>
                  <a:cubicBezTo>
                    <a:pt x="2470" y="7335"/>
                    <a:pt x="2536" y="7313"/>
                    <a:pt x="2550" y="7232"/>
                  </a:cubicBezTo>
                  <a:cubicBezTo>
                    <a:pt x="2550" y="7210"/>
                    <a:pt x="2558" y="7195"/>
                    <a:pt x="2572" y="7181"/>
                  </a:cubicBezTo>
                  <a:cubicBezTo>
                    <a:pt x="2580" y="7159"/>
                    <a:pt x="2594" y="7137"/>
                    <a:pt x="2587" y="7108"/>
                  </a:cubicBezTo>
                  <a:cubicBezTo>
                    <a:pt x="2580" y="7078"/>
                    <a:pt x="2558" y="7063"/>
                    <a:pt x="2507" y="7034"/>
                  </a:cubicBezTo>
                  <a:cubicBezTo>
                    <a:pt x="2477" y="7020"/>
                    <a:pt x="2448" y="7012"/>
                    <a:pt x="2426" y="7012"/>
                  </a:cubicBezTo>
                  <a:cubicBezTo>
                    <a:pt x="2375" y="7012"/>
                    <a:pt x="2353" y="7041"/>
                    <a:pt x="2338" y="7063"/>
                  </a:cubicBezTo>
                  <a:cubicBezTo>
                    <a:pt x="2331" y="7078"/>
                    <a:pt x="2323" y="7086"/>
                    <a:pt x="2309" y="7093"/>
                  </a:cubicBezTo>
                  <a:cubicBezTo>
                    <a:pt x="2287" y="7108"/>
                    <a:pt x="2250" y="7122"/>
                    <a:pt x="2221" y="7122"/>
                  </a:cubicBezTo>
                  <a:cubicBezTo>
                    <a:pt x="2199" y="7122"/>
                    <a:pt x="2162" y="7115"/>
                    <a:pt x="2133" y="7078"/>
                  </a:cubicBezTo>
                  <a:cubicBezTo>
                    <a:pt x="2111" y="7056"/>
                    <a:pt x="2103" y="7020"/>
                    <a:pt x="2118" y="6983"/>
                  </a:cubicBezTo>
                  <a:cubicBezTo>
                    <a:pt x="2126" y="6954"/>
                    <a:pt x="2140" y="6932"/>
                    <a:pt x="2155" y="6924"/>
                  </a:cubicBezTo>
                  <a:cubicBezTo>
                    <a:pt x="2213" y="6902"/>
                    <a:pt x="2228" y="6836"/>
                    <a:pt x="2236" y="6792"/>
                  </a:cubicBezTo>
                  <a:cubicBezTo>
                    <a:pt x="2236" y="6785"/>
                    <a:pt x="2236" y="6778"/>
                    <a:pt x="2243" y="6770"/>
                  </a:cubicBezTo>
                  <a:cubicBezTo>
                    <a:pt x="2250" y="6763"/>
                    <a:pt x="2287" y="6756"/>
                    <a:pt x="2309" y="6748"/>
                  </a:cubicBezTo>
                  <a:cubicBezTo>
                    <a:pt x="2353" y="6741"/>
                    <a:pt x="2397" y="6727"/>
                    <a:pt x="2433" y="6704"/>
                  </a:cubicBezTo>
                  <a:cubicBezTo>
                    <a:pt x="2455" y="6690"/>
                    <a:pt x="2470" y="6690"/>
                    <a:pt x="2477" y="6690"/>
                  </a:cubicBezTo>
                  <a:cubicBezTo>
                    <a:pt x="2499" y="6690"/>
                    <a:pt x="2507" y="6719"/>
                    <a:pt x="2514" y="6741"/>
                  </a:cubicBezTo>
                  <a:cubicBezTo>
                    <a:pt x="2514" y="6792"/>
                    <a:pt x="2543" y="6807"/>
                    <a:pt x="2572" y="6807"/>
                  </a:cubicBezTo>
                  <a:cubicBezTo>
                    <a:pt x="2609" y="6807"/>
                    <a:pt x="2646" y="6778"/>
                    <a:pt x="2653" y="6719"/>
                  </a:cubicBezTo>
                  <a:cubicBezTo>
                    <a:pt x="2741" y="6756"/>
                    <a:pt x="2800" y="6792"/>
                    <a:pt x="2800" y="6807"/>
                  </a:cubicBezTo>
                  <a:cubicBezTo>
                    <a:pt x="2785" y="6836"/>
                    <a:pt x="2756" y="6851"/>
                    <a:pt x="2734" y="6858"/>
                  </a:cubicBezTo>
                  <a:cubicBezTo>
                    <a:pt x="2697" y="6873"/>
                    <a:pt x="2660" y="6895"/>
                    <a:pt x="2646" y="6939"/>
                  </a:cubicBezTo>
                  <a:cubicBezTo>
                    <a:pt x="2638" y="6976"/>
                    <a:pt x="2646" y="6998"/>
                    <a:pt x="2653" y="7012"/>
                  </a:cubicBezTo>
                  <a:cubicBezTo>
                    <a:pt x="2682" y="7049"/>
                    <a:pt x="2756" y="7056"/>
                    <a:pt x="2778" y="7056"/>
                  </a:cubicBezTo>
                  <a:cubicBezTo>
                    <a:pt x="2792" y="7056"/>
                    <a:pt x="2807" y="7056"/>
                    <a:pt x="2822" y="7049"/>
                  </a:cubicBezTo>
                  <a:lnTo>
                    <a:pt x="2822" y="7049"/>
                  </a:lnTo>
                  <a:cubicBezTo>
                    <a:pt x="2836" y="7049"/>
                    <a:pt x="2858" y="7063"/>
                    <a:pt x="2873" y="7071"/>
                  </a:cubicBezTo>
                  <a:cubicBezTo>
                    <a:pt x="2895" y="7086"/>
                    <a:pt x="2917" y="7093"/>
                    <a:pt x="2939" y="7093"/>
                  </a:cubicBezTo>
                  <a:cubicBezTo>
                    <a:pt x="2961" y="7093"/>
                    <a:pt x="2976" y="7086"/>
                    <a:pt x="2990" y="7063"/>
                  </a:cubicBezTo>
                  <a:cubicBezTo>
                    <a:pt x="2998" y="7034"/>
                    <a:pt x="2983" y="6983"/>
                    <a:pt x="2953" y="6946"/>
                  </a:cubicBezTo>
                  <a:cubicBezTo>
                    <a:pt x="2961" y="6954"/>
                    <a:pt x="2976" y="6961"/>
                    <a:pt x="2990" y="6968"/>
                  </a:cubicBezTo>
                  <a:cubicBezTo>
                    <a:pt x="3071" y="7020"/>
                    <a:pt x="3071" y="7056"/>
                    <a:pt x="3063" y="7093"/>
                  </a:cubicBezTo>
                  <a:cubicBezTo>
                    <a:pt x="3063" y="7122"/>
                    <a:pt x="3063" y="7144"/>
                    <a:pt x="3078" y="7159"/>
                  </a:cubicBezTo>
                  <a:cubicBezTo>
                    <a:pt x="3100" y="7181"/>
                    <a:pt x="3122" y="7195"/>
                    <a:pt x="3159" y="7195"/>
                  </a:cubicBezTo>
                  <a:cubicBezTo>
                    <a:pt x="3188" y="7195"/>
                    <a:pt x="3225" y="7181"/>
                    <a:pt x="3261" y="7159"/>
                  </a:cubicBezTo>
                  <a:cubicBezTo>
                    <a:pt x="3335" y="7115"/>
                    <a:pt x="3408" y="7086"/>
                    <a:pt x="3474" y="7086"/>
                  </a:cubicBezTo>
                  <a:cubicBezTo>
                    <a:pt x="3496" y="7086"/>
                    <a:pt x="3510" y="7093"/>
                    <a:pt x="3532" y="7093"/>
                  </a:cubicBezTo>
                  <a:cubicBezTo>
                    <a:pt x="3635" y="7115"/>
                    <a:pt x="3781" y="7173"/>
                    <a:pt x="3840" y="7203"/>
                  </a:cubicBezTo>
                  <a:cubicBezTo>
                    <a:pt x="3862" y="7217"/>
                    <a:pt x="3906" y="7232"/>
                    <a:pt x="3950" y="7247"/>
                  </a:cubicBezTo>
                  <a:cubicBezTo>
                    <a:pt x="4038" y="7276"/>
                    <a:pt x="4207" y="7327"/>
                    <a:pt x="4221" y="7371"/>
                  </a:cubicBezTo>
                  <a:cubicBezTo>
                    <a:pt x="4309" y="7577"/>
                    <a:pt x="4382" y="7679"/>
                    <a:pt x="4448" y="7686"/>
                  </a:cubicBezTo>
                  <a:cubicBezTo>
                    <a:pt x="4463" y="7686"/>
                    <a:pt x="4478" y="7686"/>
                    <a:pt x="4485" y="7686"/>
                  </a:cubicBezTo>
                  <a:cubicBezTo>
                    <a:pt x="4558" y="7686"/>
                    <a:pt x="4617" y="7650"/>
                    <a:pt x="4675" y="7613"/>
                  </a:cubicBezTo>
                  <a:cubicBezTo>
                    <a:pt x="4683" y="7606"/>
                    <a:pt x="4690" y="7606"/>
                    <a:pt x="4705" y="7606"/>
                  </a:cubicBezTo>
                  <a:cubicBezTo>
                    <a:pt x="4734" y="7606"/>
                    <a:pt x="4771" y="7642"/>
                    <a:pt x="4785" y="7650"/>
                  </a:cubicBezTo>
                  <a:cubicBezTo>
                    <a:pt x="4800" y="7672"/>
                    <a:pt x="4800" y="7672"/>
                    <a:pt x="4800" y="7672"/>
                  </a:cubicBezTo>
                  <a:cubicBezTo>
                    <a:pt x="4822" y="7657"/>
                    <a:pt x="4822" y="7657"/>
                    <a:pt x="4822" y="7657"/>
                  </a:cubicBezTo>
                  <a:cubicBezTo>
                    <a:pt x="4902" y="7606"/>
                    <a:pt x="4902" y="7606"/>
                    <a:pt x="4902" y="7606"/>
                  </a:cubicBezTo>
                  <a:cubicBezTo>
                    <a:pt x="4925" y="7613"/>
                    <a:pt x="4969" y="7628"/>
                    <a:pt x="5005" y="7628"/>
                  </a:cubicBezTo>
                  <a:cubicBezTo>
                    <a:pt x="5034" y="7628"/>
                    <a:pt x="5057" y="7620"/>
                    <a:pt x="5071" y="7606"/>
                  </a:cubicBezTo>
                  <a:cubicBezTo>
                    <a:pt x="5093" y="7569"/>
                    <a:pt x="5093" y="7525"/>
                    <a:pt x="5086" y="7503"/>
                  </a:cubicBezTo>
                  <a:cubicBezTo>
                    <a:pt x="5086" y="7474"/>
                    <a:pt x="5086" y="7474"/>
                    <a:pt x="5086" y="7474"/>
                  </a:cubicBezTo>
                  <a:cubicBezTo>
                    <a:pt x="5064" y="7474"/>
                    <a:pt x="5064" y="7474"/>
                    <a:pt x="5064" y="7474"/>
                  </a:cubicBezTo>
                  <a:cubicBezTo>
                    <a:pt x="4976" y="7467"/>
                    <a:pt x="4910" y="7445"/>
                    <a:pt x="4881" y="7422"/>
                  </a:cubicBezTo>
                  <a:cubicBezTo>
                    <a:pt x="4866" y="7415"/>
                    <a:pt x="4851" y="7408"/>
                    <a:pt x="4837" y="7401"/>
                  </a:cubicBezTo>
                  <a:cubicBezTo>
                    <a:pt x="4822" y="7393"/>
                    <a:pt x="4807" y="7379"/>
                    <a:pt x="4800" y="7379"/>
                  </a:cubicBezTo>
                  <a:cubicBezTo>
                    <a:pt x="4800" y="7371"/>
                    <a:pt x="4807" y="7371"/>
                    <a:pt x="4807" y="7371"/>
                  </a:cubicBezTo>
                  <a:cubicBezTo>
                    <a:pt x="4837" y="7342"/>
                    <a:pt x="4925" y="7327"/>
                    <a:pt x="4983" y="7313"/>
                  </a:cubicBezTo>
                  <a:cubicBezTo>
                    <a:pt x="4998" y="7313"/>
                    <a:pt x="5005" y="7313"/>
                    <a:pt x="5020" y="7313"/>
                  </a:cubicBezTo>
                  <a:cubicBezTo>
                    <a:pt x="5093" y="7298"/>
                    <a:pt x="5181" y="7247"/>
                    <a:pt x="5225" y="7188"/>
                  </a:cubicBezTo>
                  <a:cubicBezTo>
                    <a:pt x="5232" y="7173"/>
                    <a:pt x="5232" y="7173"/>
                    <a:pt x="5232" y="7173"/>
                  </a:cubicBezTo>
                  <a:cubicBezTo>
                    <a:pt x="5262" y="7144"/>
                    <a:pt x="5291" y="7108"/>
                    <a:pt x="5328" y="7108"/>
                  </a:cubicBezTo>
                  <a:cubicBezTo>
                    <a:pt x="5342" y="7108"/>
                    <a:pt x="5364" y="7115"/>
                    <a:pt x="5379" y="7129"/>
                  </a:cubicBezTo>
                  <a:cubicBezTo>
                    <a:pt x="5416" y="7144"/>
                    <a:pt x="5452" y="7159"/>
                    <a:pt x="5489" y="7159"/>
                  </a:cubicBezTo>
                  <a:cubicBezTo>
                    <a:pt x="5562" y="7159"/>
                    <a:pt x="5621" y="7115"/>
                    <a:pt x="5665" y="7078"/>
                  </a:cubicBezTo>
                  <a:cubicBezTo>
                    <a:pt x="5679" y="7063"/>
                    <a:pt x="5701" y="7056"/>
                    <a:pt x="5716" y="7056"/>
                  </a:cubicBezTo>
                  <a:cubicBezTo>
                    <a:pt x="5745" y="7056"/>
                    <a:pt x="5782" y="7078"/>
                    <a:pt x="5789" y="7100"/>
                  </a:cubicBezTo>
                  <a:cubicBezTo>
                    <a:pt x="5797" y="7115"/>
                    <a:pt x="5811" y="7129"/>
                    <a:pt x="5833" y="7129"/>
                  </a:cubicBezTo>
                  <a:cubicBezTo>
                    <a:pt x="5870" y="7129"/>
                    <a:pt x="5899" y="7086"/>
                    <a:pt x="5914" y="7071"/>
                  </a:cubicBezTo>
                  <a:cubicBezTo>
                    <a:pt x="5929" y="7041"/>
                    <a:pt x="5980" y="6954"/>
                    <a:pt x="5936" y="6851"/>
                  </a:cubicBezTo>
                  <a:cubicBezTo>
                    <a:pt x="5914" y="6800"/>
                    <a:pt x="5892" y="6763"/>
                    <a:pt x="5877" y="6734"/>
                  </a:cubicBezTo>
                  <a:cubicBezTo>
                    <a:pt x="5833" y="6660"/>
                    <a:pt x="5841" y="6660"/>
                    <a:pt x="5855" y="6646"/>
                  </a:cubicBezTo>
                  <a:cubicBezTo>
                    <a:pt x="5870" y="6639"/>
                    <a:pt x="5884" y="6631"/>
                    <a:pt x="5899" y="6624"/>
                  </a:cubicBezTo>
                  <a:cubicBezTo>
                    <a:pt x="5929" y="6617"/>
                    <a:pt x="5958" y="6602"/>
                    <a:pt x="5965" y="6572"/>
                  </a:cubicBezTo>
                  <a:cubicBezTo>
                    <a:pt x="5965" y="6536"/>
                    <a:pt x="5943" y="6514"/>
                    <a:pt x="5907" y="6477"/>
                  </a:cubicBezTo>
                  <a:cubicBezTo>
                    <a:pt x="5833" y="6411"/>
                    <a:pt x="5841" y="6404"/>
                    <a:pt x="5862" y="6331"/>
                  </a:cubicBezTo>
                  <a:cubicBezTo>
                    <a:pt x="5870" y="6316"/>
                    <a:pt x="5877" y="6301"/>
                    <a:pt x="5877" y="6279"/>
                  </a:cubicBezTo>
                  <a:cubicBezTo>
                    <a:pt x="5899" y="6213"/>
                    <a:pt x="5870" y="6162"/>
                    <a:pt x="5848" y="6126"/>
                  </a:cubicBezTo>
                  <a:cubicBezTo>
                    <a:pt x="5826" y="6089"/>
                    <a:pt x="5826" y="6089"/>
                    <a:pt x="5833" y="6082"/>
                  </a:cubicBezTo>
                  <a:cubicBezTo>
                    <a:pt x="5914" y="6016"/>
                    <a:pt x="5980" y="5832"/>
                    <a:pt x="5980" y="5730"/>
                  </a:cubicBezTo>
                  <a:cubicBezTo>
                    <a:pt x="5980" y="5671"/>
                    <a:pt x="5943" y="5598"/>
                    <a:pt x="5899" y="5510"/>
                  </a:cubicBezTo>
                  <a:cubicBezTo>
                    <a:pt x="5855" y="5422"/>
                    <a:pt x="5804" y="5320"/>
                    <a:pt x="5804" y="5239"/>
                  </a:cubicBezTo>
                  <a:cubicBezTo>
                    <a:pt x="5789" y="5092"/>
                    <a:pt x="5804" y="5041"/>
                    <a:pt x="5804" y="5041"/>
                  </a:cubicBezTo>
                  <a:cubicBezTo>
                    <a:pt x="5804" y="5034"/>
                    <a:pt x="5804" y="5034"/>
                    <a:pt x="5804" y="5034"/>
                  </a:cubicBezTo>
                  <a:cubicBezTo>
                    <a:pt x="5797" y="5019"/>
                    <a:pt x="5797" y="5019"/>
                    <a:pt x="5797" y="5019"/>
                  </a:cubicBezTo>
                  <a:cubicBezTo>
                    <a:pt x="5782" y="4997"/>
                    <a:pt x="5657" y="4799"/>
                    <a:pt x="5584" y="4748"/>
                  </a:cubicBezTo>
                  <a:lnTo>
                    <a:pt x="5577" y="4748"/>
                  </a:lnTo>
                  <a:lnTo>
                    <a:pt x="5584" y="4741"/>
                  </a:lnTo>
                  <a:cubicBezTo>
                    <a:pt x="5599" y="4719"/>
                    <a:pt x="5635" y="4689"/>
                    <a:pt x="5665" y="4631"/>
                  </a:cubicBezTo>
                  <a:cubicBezTo>
                    <a:pt x="5723" y="4499"/>
                    <a:pt x="5804" y="4418"/>
                    <a:pt x="5826" y="4418"/>
                  </a:cubicBezTo>
                  <a:cubicBezTo>
                    <a:pt x="5833" y="4426"/>
                    <a:pt x="5841" y="4433"/>
                    <a:pt x="5855" y="4440"/>
                  </a:cubicBezTo>
                  <a:cubicBezTo>
                    <a:pt x="5877" y="4455"/>
                    <a:pt x="5899" y="4477"/>
                    <a:pt x="5936" y="4477"/>
                  </a:cubicBezTo>
                  <a:cubicBezTo>
                    <a:pt x="5958" y="4477"/>
                    <a:pt x="5980" y="4470"/>
                    <a:pt x="6009" y="4448"/>
                  </a:cubicBezTo>
                  <a:cubicBezTo>
                    <a:pt x="6075" y="4389"/>
                    <a:pt x="6126" y="4374"/>
                    <a:pt x="6163" y="4360"/>
                  </a:cubicBezTo>
                  <a:cubicBezTo>
                    <a:pt x="6185" y="4360"/>
                    <a:pt x="6192" y="4345"/>
                    <a:pt x="6200" y="4330"/>
                  </a:cubicBezTo>
                  <a:cubicBezTo>
                    <a:pt x="6207" y="4308"/>
                    <a:pt x="6192" y="4294"/>
                    <a:pt x="6178" y="4286"/>
                  </a:cubicBezTo>
                  <a:cubicBezTo>
                    <a:pt x="6170" y="4279"/>
                    <a:pt x="6163" y="4264"/>
                    <a:pt x="6163" y="4264"/>
                  </a:cubicBezTo>
                  <a:cubicBezTo>
                    <a:pt x="6163" y="4257"/>
                    <a:pt x="6163" y="4257"/>
                    <a:pt x="6170" y="4257"/>
                  </a:cubicBezTo>
                  <a:cubicBezTo>
                    <a:pt x="6185" y="4257"/>
                    <a:pt x="6200" y="4264"/>
                    <a:pt x="6214" y="4279"/>
                  </a:cubicBezTo>
                  <a:cubicBezTo>
                    <a:pt x="6222" y="4286"/>
                    <a:pt x="6236" y="4286"/>
                    <a:pt x="6243" y="4286"/>
                  </a:cubicBezTo>
                  <a:cubicBezTo>
                    <a:pt x="6265" y="4286"/>
                    <a:pt x="6288" y="4272"/>
                    <a:pt x="6302" y="4235"/>
                  </a:cubicBezTo>
                  <a:cubicBezTo>
                    <a:pt x="6331" y="4177"/>
                    <a:pt x="6346" y="4059"/>
                    <a:pt x="6295" y="3993"/>
                  </a:cubicBezTo>
                  <a:cubicBezTo>
                    <a:pt x="6273" y="3971"/>
                    <a:pt x="6265" y="3964"/>
                    <a:pt x="6265" y="3957"/>
                  </a:cubicBezTo>
                  <a:lnTo>
                    <a:pt x="6273" y="3957"/>
                  </a:lnTo>
                  <a:cubicBezTo>
                    <a:pt x="6280" y="3957"/>
                    <a:pt x="6288" y="3957"/>
                    <a:pt x="6302" y="3957"/>
                  </a:cubicBezTo>
                  <a:cubicBezTo>
                    <a:pt x="6317" y="3898"/>
                    <a:pt x="6317" y="3898"/>
                    <a:pt x="6317" y="3898"/>
                  </a:cubicBezTo>
                  <a:cubicBezTo>
                    <a:pt x="6265" y="3869"/>
                    <a:pt x="6163" y="3803"/>
                    <a:pt x="6178" y="3751"/>
                  </a:cubicBezTo>
                  <a:cubicBezTo>
                    <a:pt x="6192" y="3686"/>
                    <a:pt x="6200" y="3686"/>
                    <a:pt x="6214" y="3686"/>
                  </a:cubicBezTo>
                  <a:cubicBezTo>
                    <a:pt x="6229" y="3686"/>
                    <a:pt x="6243" y="3686"/>
                    <a:pt x="6273" y="3693"/>
                  </a:cubicBezTo>
                  <a:cubicBezTo>
                    <a:pt x="6317" y="3708"/>
                    <a:pt x="6346" y="3729"/>
                    <a:pt x="6375" y="3759"/>
                  </a:cubicBezTo>
                  <a:cubicBezTo>
                    <a:pt x="6397" y="3773"/>
                    <a:pt x="6411" y="3795"/>
                    <a:pt x="6433" y="3795"/>
                  </a:cubicBezTo>
                  <a:cubicBezTo>
                    <a:pt x="6448" y="3795"/>
                    <a:pt x="6455" y="3788"/>
                    <a:pt x="6470" y="3773"/>
                  </a:cubicBezTo>
                  <a:cubicBezTo>
                    <a:pt x="6484" y="3766"/>
                    <a:pt x="6499" y="3759"/>
                    <a:pt x="6536" y="3759"/>
                  </a:cubicBezTo>
                  <a:cubicBezTo>
                    <a:pt x="6543" y="3759"/>
                    <a:pt x="6550" y="3759"/>
                    <a:pt x="6565" y="3766"/>
                  </a:cubicBezTo>
                  <a:cubicBezTo>
                    <a:pt x="6572" y="3766"/>
                    <a:pt x="6580" y="3766"/>
                    <a:pt x="6587" y="3766"/>
                  </a:cubicBezTo>
                  <a:cubicBezTo>
                    <a:pt x="6616" y="3766"/>
                    <a:pt x="6653" y="3737"/>
                    <a:pt x="6675" y="3708"/>
                  </a:cubicBezTo>
                  <a:cubicBezTo>
                    <a:pt x="6697" y="3671"/>
                    <a:pt x="6697" y="3627"/>
                    <a:pt x="6668" y="3583"/>
                  </a:cubicBezTo>
                  <a:cubicBezTo>
                    <a:pt x="6638" y="3532"/>
                    <a:pt x="6602" y="3524"/>
                    <a:pt x="6580" y="3517"/>
                  </a:cubicBezTo>
                  <a:cubicBezTo>
                    <a:pt x="6565" y="3517"/>
                    <a:pt x="6558" y="3510"/>
                    <a:pt x="6543" y="3495"/>
                  </a:cubicBezTo>
                  <a:cubicBezTo>
                    <a:pt x="6514" y="3429"/>
                    <a:pt x="6521" y="3363"/>
                    <a:pt x="6558" y="3304"/>
                  </a:cubicBezTo>
                  <a:cubicBezTo>
                    <a:pt x="6594" y="3253"/>
                    <a:pt x="6594" y="3187"/>
                    <a:pt x="6565" y="3129"/>
                  </a:cubicBezTo>
                  <a:cubicBezTo>
                    <a:pt x="6580" y="3121"/>
                    <a:pt x="6594" y="3114"/>
                    <a:pt x="6602" y="3085"/>
                  </a:cubicBezTo>
                  <a:cubicBezTo>
                    <a:pt x="6616" y="3026"/>
                    <a:pt x="6602" y="2799"/>
                    <a:pt x="6470" y="2667"/>
                  </a:cubicBezTo>
                  <a:cubicBezTo>
                    <a:pt x="6346" y="2542"/>
                    <a:pt x="6273" y="2506"/>
                    <a:pt x="6185" y="2477"/>
                  </a:cubicBezTo>
                  <a:cubicBezTo>
                    <a:pt x="6156" y="2469"/>
                    <a:pt x="6156" y="2462"/>
                    <a:pt x="6156" y="2432"/>
                  </a:cubicBezTo>
                  <a:cubicBezTo>
                    <a:pt x="6156" y="2418"/>
                    <a:pt x="6156" y="2403"/>
                    <a:pt x="6148" y="2389"/>
                  </a:cubicBezTo>
                  <a:cubicBezTo>
                    <a:pt x="6141" y="2344"/>
                    <a:pt x="6104" y="2337"/>
                    <a:pt x="6082" y="2322"/>
                  </a:cubicBezTo>
                  <a:cubicBezTo>
                    <a:pt x="6075" y="2322"/>
                    <a:pt x="6060" y="2315"/>
                    <a:pt x="6060" y="2308"/>
                  </a:cubicBezTo>
                  <a:cubicBezTo>
                    <a:pt x="6053" y="2301"/>
                    <a:pt x="6068" y="2279"/>
                    <a:pt x="6104" y="2249"/>
                  </a:cubicBezTo>
                  <a:cubicBezTo>
                    <a:pt x="6141" y="2227"/>
                    <a:pt x="6156" y="2198"/>
                    <a:pt x="6148" y="2169"/>
                  </a:cubicBezTo>
                  <a:cubicBezTo>
                    <a:pt x="6148" y="2132"/>
                    <a:pt x="6119" y="2103"/>
                    <a:pt x="6068" y="2081"/>
                  </a:cubicBezTo>
                  <a:cubicBezTo>
                    <a:pt x="5987" y="2051"/>
                    <a:pt x="5870" y="1941"/>
                    <a:pt x="5870" y="1861"/>
                  </a:cubicBezTo>
                  <a:cubicBezTo>
                    <a:pt x="5870" y="1824"/>
                    <a:pt x="5877" y="1788"/>
                    <a:pt x="5892" y="1758"/>
                  </a:cubicBezTo>
                  <a:cubicBezTo>
                    <a:pt x="5907" y="1707"/>
                    <a:pt x="5921" y="1656"/>
                    <a:pt x="5884" y="1612"/>
                  </a:cubicBezTo>
                  <a:cubicBezTo>
                    <a:pt x="5848" y="1575"/>
                    <a:pt x="5804" y="1465"/>
                    <a:pt x="5833" y="1414"/>
                  </a:cubicBezTo>
                  <a:cubicBezTo>
                    <a:pt x="5848" y="1377"/>
                    <a:pt x="5877" y="1370"/>
                    <a:pt x="5899" y="1370"/>
                  </a:cubicBezTo>
                  <a:lnTo>
                    <a:pt x="5899" y="1370"/>
                  </a:lnTo>
                  <a:cubicBezTo>
                    <a:pt x="5943" y="1377"/>
                    <a:pt x="5943" y="1377"/>
                    <a:pt x="5943" y="1377"/>
                  </a:cubicBezTo>
                  <a:cubicBezTo>
                    <a:pt x="5936" y="1341"/>
                    <a:pt x="5936" y="1341"/>
                    <a:pt x="5936" y="1341"/>
                  </a:cubicBezTo>
                  <a:cubicBezTo>
                    <a:pt x="5936" y="1304"/>
                    <a:pt x="5921" y="1194"/>
                    <a:pt x="5862" y="1165"/>
                  </a:cubicBezTo>
                  <a:cubicBezTo>
                    <a:pt x="5855" y="1165"/>
                    <a:pt x="5855" y="1165"/>
                    <a:pt x="5855" y="1165"/>
                  </a:cubicBezTo>
                  <a:cubicBezTo>
                    <a:pt x="5819" y="1143"/>
                    <a:pt x="5804" y="1136"/>
                    <a:pt x="5811" y="1084"/>
                  </a:cubicBezTo>
                  <a:cubicBezTo>
                    <a:pt x="5819" y="1033"/>
                    <a:pt x="5811" y="1003"/>
                    <a:pt x="5797" y="974"/>
                  </a:cubicBezTo>
                  <a:cubicBezTo>
                    <a:pt x="5789" y="952"/>
                    <a:pt x="5782" y="930"/>
                    <a:pt x="5782" y="894"/>
                  </a:cubicBezTo>
                  <a:cubicBezTo>
                    <a:pt x="5767" y="820"/>
                    <a:pt x="5723" y="813"/>
                    <a:pt x="5709" y="813"/>
                  </a:cubicBezTo>
                  <a:cubicBezTo>
                    <a:pt x="5672" y="813"/>
                    <a:pt x="5635" y="842"/>
                    <a:pt x="5606" y="894"/>
                  </a:cubicBezTo>
                  <a:cubicBezTo>
                    <a:pt x="5599" y="916"/>
                    <a:pt x="5591" y="938"/>
                    <a:pt x="5591" y="952"/>
                  </a:cubicBezTo>
                  <a:cubicBezTo>
                    <a:pt x="5584" y="974"/>
                    <a:pt x="5577" y="982"/>
                    <a:pt x="5518" y="996"/>
                  </a:cubicBezTo>
                  <a:cubicBezTo>
                    <a:pt x="5503" y="996"/>
                    <a:pt x="5496" y="996"/>
                    <a:pt x="5481" y="996"/>
                  </a:cubicBezTo>
                  <a:cubicBezTo>
                    <a:pt x="5460" y="996"/>
                    <a:pt x="5416" y="996"/>
                    <a:pt x="5416" y="886"/>
                  </a:cubicBezTo>
                  <a:cubicBezTo>
                    <a:pt x="5416" y="842"/>
                    <a:pt x="5393" y="667"/>
                    <a:pt x="5320" y="667"/>
                  </a:cubicBezTo>
                  <a:cubicBezTo>
                    <a:pt x="5313" y="667"/>
                    <a:pt x="5291" y="667"/>
                    <a:pt x="5276" y="689"/>
                  </a:cubicBezTo>
                  <a:cubicBezTo>
                    <a:pt x="5269" y="710"/>
                    <a:pt x="5247" y="732"/>
                    <a:pt x="5232" y="754"/>
                  </a:cubicBezTo>
                  <a:cubicBezTo>
                    <a:pt x="5232" y="740"/>
                    <a:pt x="5240" y="732"/>
                    <a:pt x="5247" y="718"/>
                  </a:cubicBezTo>
                  <a:cubicBezTo>
                    <a:pt x="5262" y="659"/>
                    <a:pt x="5276" y="622"/>
                    <a:pt x="5284" y="601"/>
                  </a:cubicBezTo>
                  <a:cubicBezTo>
                    <a:pt x="5306" y="549"/>
                    <a:pt x="5313" y="535"/>
                    <a:pt x="5298" y="520"/>
                  </a:cubicBezTo>
                  <a:cubicBezTo>
                    <a:pt x="5291" y="498"/>
                    <a:pt x="5276" y="498"/>
                    <a:pt x="5262" y="491"/>
                  </a:cubicBezTo>
                  <a:cubicBezTo>
                    <a:pt x="5262" y="491"/>
                    <a:pt x="5254" y="491"/>
                    <a:pt x="5247" y="483"/>
                  </a:cubicBezTo>
                  <a:cubicBezTo>
                    <a:pt x="5210" y="469"/>
                    <a:pt x="5203" y="447"/>
                    <a:pt x="5210" y="417"/>
                  </a:cubicBezTo>
                  <a:cubicBezTo>
                    <a:pt x="5218" y="381"/>
                    <a:pt x="5203" y="300"/>
                    <a:pt x="5174" y="256"/>
                  </a:cubicBezTo>
                  <a:cubicBezTo>
                    <a:pt x="5152" y="227"/>
                    <a:pt x="5122" y="220"/>
                    <a:pt x="5108" y="220"/>
                  </a:cubicBezTo>
                  <a:cubicBezTo>
                    <a:pt x="5100" y="220"/>
                    <a:pt x="5086" y="220"/>
                    <a:pt x="5079" y="227"/>
                  </a:cubicBezTo>
                  <a:cubicBezTo>
                    <a:pt x="5049" y="234"/>
                    <a:pt x="5027" y="263"/>
                    <a:pt x="5005" y="293"/>
                  </a:cubicBezTo>
                  <a:cubicBezTo>
                    <a:pt x="4991" y="308"/>
                    <a:pt x="4976" y="329"/>
                    <a:pt x="4969" y="329"/>
                  </a:cubicBezTo>
                  <a:cubicBezTo>
                    <a:pt x="4961" y="329"/>
                    <a:pt x="4954" y="322"/>
                    <a:pt x="4939" y="308"/>
                  </a:cubicBezTo>
                  <a:cubicBezTo>
                    <a:pt x="4902" y="271"/>
                    <a:pt x="4881" y="249"/>
                    <a:pt x="4859" y="249"/>
                  </a:cubicBezTo>
                  <a:cubicBezTo>
                    <a:pt x="4837" y="249"/>
                    <a:pt x="4822" y="271"/>
                    <a:pt x="4807" y="293"/>
                  </a:cubicBezTo>
                  <a:cubicBezTo>
                    <a:pt x="4800" y="308"/>
                    <a:pt x="4793" y="315"/>
                    <a:pt x="4785" y="329"/>
                  </a:cubicBezTo>
                  <a:cubicBezTo>
                    <a:pt x="4785" y="315"/>
                    <a:pt x="4785" y="293"/>
                    <a:pt x="4793" y="256"/>
                  </a:cubicBezTo>
                  <a:cubicBezTo>
                    <a:pt x="4807" y="110"/>
                    <a:pt x="4815" y="29"/>
                    <a:pt x="4763" y="7"/>
                  </a:cubicBezTo>
                  <a:cubicBezTo>
                    <a:pt x="4749" y="7"/>
                    <a:pt x="4741" y="0"/>
                    <a:pt x="4727" y="0"/>
                  </a:cubicBezTo>
                  <a:lnTo>
                    <a:pt x="4727" y="36"/>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29" name="Freeform 23"/>
            <p:cNvSpPr>
              <a:spLocks noChangeArrowheads="1"/>
            </p:cNvSpPr>
            <p:nvPr/>
          </p:nvSpPr>
          <p:spPr bwMode="auto">
            <a:xfrm>
              <a:off x="5863572" y="8279562"/>
              <a:ext cx="4125675" cy="4147562"/>
            </a:xfrm>
            <a:custGeom>
              <a:avLst/>
              <a:gdLst>
                <a:gd name="T0" fmla="*/ 2616 w 10735"/>
                <a:gd name="T1" fmla="*/ 10618 h 10919"/>
                <a:gd name="T2" fmla="*/ 2183 w 10735"/>
                <a:gd name="T3" fmla="*/ 10031 h 10919"/>
                <a:gd name="T4" fmla="*/ 1759 w 10735"/>
                <a:gd name="T5" fmla="*/ 10039 h 10919"/>
                <a:gd name="T6" fmla="*/ 2008 w 10735"/>
                <a:gd name="T7" fmla="*/ 9584 h 10919"/>
                <a:gd name="T8" fmla="*/ 2513 w 10735"/>
                <a:gd name="T9" fmla="*/ 9130 h 10919"/>
                <a:gd name="T10" fmla="*/ 2433 w 10735"/>
                <a:gd name="T11" fmla="*/ 7760 h 10919"/>
                <a:gd name="T12" fmla="*/ 2660 w 10735"/>
                <a:gd name="T13" fmla="*/ 6932 h 10919"/>
                <a:gd name="T14" fmla="*/ 2814 w 10735"/>
                <a:gd name="T15" fmla="*/ 6258 h 10919"/>
                <a:gd name="T16" fmla="*/ 3252 w 10735"/>
                <a:gd name="T17" fmla="*/ 6082 h 10919"/>
                <a:gd name="T18" fmla="*/ 2784 w 10735"/>
                <a:gd name="T19" fmla="*/ 4917 h 10919"/>
                <a:gd name="T20" fmla="*/ 2572 w 10735"/>
                <a:gd name="T21" fmla="*/ 3847 h 10919"/>
                <a:gd name="T22" fmla="*/ 2161 w 10735"/>
                <a:gd name="T23" fmla="*/ 3561 h 10919"/>
                <a:gd name="T24" fmla="*/ 1927 w 10735"/>
                <a:gd name="T25" fmla="*/ 3056 h 10919"/>
                <a:gd name="T26" fmla="*/ 1531 w 10735"/>
                <a:gd name="T27" fmla="*/ 2843 h 10919"/>
                <a:gd name="T28" fmla="*/ 1223 w 10735"/>
                <a:gd name="T29" fmla="*/ 2667 h 10919"/>
                <a:gd name="T30" fmla="*/ 960 w 10735"/>
                <a:gd name="T31" fmla="*/ 2594 h 10919"/>
                <a:gd name="T32" fmla="*/ 879 w 10735"/>
                <a:gd name="T33" fmla="*/ 3048 h 10919"/>
                <a:gd name="T34" fmla="*/ 286 w 10735"/>
                <a:gd name="T35" fmla="*/ 3298 h 10919"/>
                <a:gd name="T36" fmla="*/ 300 w 10735"/>
                <a:gd name="T37" fmla="*/ 2865 h 10919"/>
                <a:gd name="T38" fmla="*/ 51 w 10735"/>
                <a:gd name="T39" fmla="*/ 1590 h 10919"/>
                <a:gd name="T40" fmla="*/ 659 w 10735"/>
                <a:gd name="T41" fmla="*/ 1363 h 10919"/>
                <a:gd name="T42" fmla="*/ 1121 w 10735"/>
                <a:gd name="T43" fmla="*/ 1062 h 10919"/>
                <a:gd name="T44" fmla="*/ 1590 w 10735"/>
                <a:gd name="T45" fmla="*/ 879 h 10919"/>
                <a:gd name="T46" fmla="*/ 2220 w 10735"/>
                <a:gd name="T47" fmla="*/ 286 h 10919"/>
                <a:gd name="T48" fmla="*/ 2506 w 10735"/>
                <a:gd name="T49" fmla="*/ 29 h 10919"/>
                <a:gd name="T50" fmla="*/ 3098 w 10735"/>
                <a:gd name="T51" fmla="*/ 542 h 10919"/>
                <a:gd name="T52" fmla="*/ 3523 w 10735"/>
                <a:gd name="T53" fmla="*/ 1062 h 10919"/>
                <a:gd name="T54" fmla="*/ 3919 w 10735"/>
                <a:gd name="T55" fmla="*/ 1004 h 10919"/>
                <a:gd name="T56" fmla="*/ 4007 w 10735"/>
                <a:gd name="T57" fmla="*/ 506 h 10919"/>
                <a:gd name="T58" fmla="*/ 4622 w 10735"/>
                <a:gd name="T59" fmla="*/ 623 h 10919"/>
                <a:gd name="T60" fmla="*/ 4886 w 10735"/>
                <a:gd name="T61" fmla="*/ 872 h 10919"/>
                <a:gd name="T62" fmla="*/ 5128 w 10735"/>
                <a:gd name="T63" fmla="*/ 51 h 10919"/>
                <a:gd name="T64" fmla="*/ 5560 w 10735"/>
                <a:gd name="T65" fmla="*/ 410 h 10919"/>
                <a:gd name="T66" fmla="*/ 6286 w 10735"/>
                <a:gd name="T67" fmla="*/ 352 h 10919"/>
                <a:gd name="T68" fmla="*/ 6682 w 10735"/>
                <a:gd name="T69" fmla="*/ 901 h 10919"/>
                <a:gd name="T70" fmla="*/ 7158 w 10735"/>
                <a:gd name="T71" fmla="*/ 1546 h 10919"/>
                <a:gd name="T72" fmla="*/ 7539 w 10735"/>
                <a:gd name="T73" fmla="*/ 2293 h 10919"/>
                <a:gd name="T74" fmla="*/ 7700 w 10735"/>
                <a:gd name="T75" fmla="*/ 2909 h 10919"/>
                <a:gd name="T76" fmla="*/ 8477 w 10735"/>
                <a:gd name="T77" fmla="*/ 3803 h 10919"/>
                <a:gd name="T78" fmla="*/ 9708 w 10735"/>
                <a:gd name="T79" fmla="*/ 4778 h 10919"/>
                <a:gd name="T80" fmla="*/ 10331 w 10735"/>
                <a:gd name="T81" fmla="*/ 5239 h 10919"/>
                <a:gd name="T82" fmla="*/ 10682 w 10735"/>
                <a:gd name="T83" fmla="*/ 5884 h 10919"/>
                <a:gd name="T84" fmla="*/ 10360 w 10735"/>
                <a:gd name="T85" fmla="*/ 6419 h 10919"/>
                <a:gd name="T86" fmla="*/ 9869 w 10735"/>
                <a:gd name="T87" fmla="*/ 6390 h 10919"/>
                <a:gd name="T88" fmla="*/ 9100 w 10735"/>
                <a:gd name="T89" fmla="*/ 7379 h 10919"/>
                <a:gd name="T90" fmla="*/ 8418 w 10735"/>
                <a:gd name="T91" fmla="*/ 8031 h 10919"/>
                <a:gd name="T92" fmla="*/ 8836 w 10735"/>
                <a:gd name="T93" fmla="*/ 9174 h 10919"/>
                <a:gd name="T94" fmla="*/ 9165 w 10735"/>
                <a:gd name="T95" fmla="*/ 9812 h 10919"/>
                <a:gd name="T96" fmla="*/ 8557 w 10735"/>
                <a:gd name="T97" fmla="*/ 9636 h 10919"/>
                <a:gd name="T98" fmla="*/ 8081 w 10735"/>
                <a:gd name="T99" fmla="*/ 9526 h 10919"/>
                <a:gd name="T100" fmla="*/ 7334 w 10735"/>
                <a:gd name="T101" fmla="*/ 9350 h 10919"/>
                <a:gd name="T102" fmla="*/ 6938 w 10735"/>
                <a:gd name="T103" fmla="*/ 9665 h 10919"/>
                <a:gd name="T104" fmla="*/ 5883 w 10735"/>
                <a:gd name="T105" fmla="*/ 9973 h 10919"/>
                <a:gd name="T106" fmla="*/ 5516 w 10735"/>
                <a:gd name="T107" fmla="*/ 10302 h 10919"/>
                <a:gd name="T108" fmla="*/ 4989 w 10735"/>
                <a:gd name="T109" fmla="*/ 10369 h 10919"/>
                <a:gd name="T110" fmla="*/ 4256 w 10735"/>
                <a:gd name="T111" fmla="*/ 10017 h 10919"/>
                <a:gd name="T112" fmla="*/ 3355 w 10735"/>
                <a:gd name="T113" fmla="*/ 9951 h 10919"/>
                <a:gd name="T114" fmla="*/ 2784 w 10735"/>
                <a:gd name="T115" fmla="*/ 10918 h 1091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10735" h="10919">
                  <a:moveTo>
                    <a:pt x="2784" y="10918"/>
                  </a:moveTo>
                  <a:lnTo>
                    <a:pt x="2784" y="10918"/>
                  </a:lnTo>
                  <a:cubicBezTo>
                    <a:pt x="2755" y="10918"/>
                    <a:pt x="2733" y="10911"/>
                    <a:pt x="2726" y="10889"/>
                  </a:cubicBezTo>
                  <a:cubicBezTo>
                    <a:pt x="2718" y="10860"/>
                    <a:pt x="2733" y="10830"/>
                    <a:pt x="2762" y="10808"/>
                  </a:cubicBezTo>
                  <a:cubicBezTo>
                    <a:pt x="2792" y="10786"/>
                    <a:pt x="2799" y="10750"/>
                    <a:pt x="2806" y="10684"/>
                  </a:cubicBezTo>
                  <a:cubicBezTo>
                    <a:pt x="2814" y="10662"/>
                    <a:pt x="2814" y="10640"/>
                    <a:pt x="2821" y="10618"/>
                  </a:cubicBezTo>
                  <a:cubicBezTo>
                    <a:pt x="2828" y="10574"/>
                    <a:pt x="2814" y="10552"/>
                    <a:pt x="2806" y="10537"/>
                  </a:cubicBezTo>
                  <a:cubicBezTo>
                    <a:pt x="2799" y="10530"/>
                    <a:pt x="2784" y="10522"/>
                    <a:pt x="2777" y="10522"/>
                  </a:cubicBezTo>
                  <a:cubicBezTo>
                    <a:pt x="2762" y="10522"/>
                    <a:pt x="2755" y="10530"/>
                    <a:pt x="2748" y="10544"/>
                  </a:cubicBezTo>
                  <a:cubicBezTo>
                    <a:pt x="2733" y="10588"/>
                    <a:pt x="2682" y="10618"/>
                    <a:pt x="2616" y="10618"/>
                  </a:cubicBezTo>
                  <a:cubicBezTo>
                    <a:pt x="2587" y="10618"/>
                    <a:pt x="2557" y="10610"/>
                    <a:pt x="2535" y="10596"/>
                  </a:cubicBezTo>
                  <a:cubicBezTo>
                    <a:pt x="2506" y="10581"/>
                    <a:pt x="2491" y="10552"/>
                    <a:pt x="2484" y="10522"/>
                  </a:cubicBezTo>
                  <a:cubicBezTo>
                    <a:pt x="2477" y="10486"/>
                    <a:pt x="2499" y="10449"/>
                    <a:pt x="2528" y="10412"/>
                  </a:cubicBezTo>
                  <a:cubicBezTo>
                    <a:pt x="2557" y="10391"/>
                    <a:pt x="2542" y="10339"/>
                    <a:pt x="2535" y="10325"/>
                  </a:cubicBezTo>
                  <a:cubicBezTo>
                    <a:pt x="2513" y="10281"/>
                    <a:pt x="2484" y="10244"/>
                    <a:pt x="2477" y="10244"/>
                  </a:cubicBezTo>
                  <a:cubicBezTo>
                    <a:pt x="2469" y="10251"/>
                    <a:pt x="2462" y="10251"/>
                    <a:pt x="2454" y="10251"/>
                  </a:cubicBezTo>
                  <a:cubicBezTo>
                    <a:pt x="2411" y="10251"/>
                    <a:pt x="2345" y="10229"/>
                    <a:pt x="2301" y="10185"/>
                  </a:cubicBezTo>
                  <a:cubicBezTo>
                    <a:pt x="2271" y="10156"/>
                    <a:pt x="2257" y="10112"/>
                    <a:pt x="2242" y="10083"/>
                  </a:cubicBezTo>
                  <a:cubicBezTo>
                    <a:pt x="2235" y="10068"/>
                    <a:pt x="2228" y="10046"/>
                    <a:pt x="2220" y="10039"/>
                  </a:cubicBezTo>
                  <a:cubicBezTo>
                    <a:pt x="2220" y="10039"/>
                    <a:pt x="2220" y="10031"/>
                    <a:pt x="2183" y="10031"/>
                  </a:cubicBezTo>
                  <a:cubicBezTo>
                    <a:pt x="2147" y="10031"/>
                    <a:pt x="2096" y="10039"/>
                    <a:pt x="2052" y="10046"/>
                  </a:cubicBezTo>
                  <a:cubicBezTo>
                    <a:pt x="2037" y="10053"/>
                    <a:pt x="2022" y="10053"/>
                    <a:pt x="2015" y="10053"/>
                  </a:cubicBezTo>
                  <a:cubicBezTo>
                    <a:pt x="2000" y="10053"/>
                    <a:pt x="1993" y="10053"/>
                    <a:pt x="1986" y="10053"/>
                  </a:cubicBezTo>
                  <a:cubicBezTo>
                    <a:pt x="1964" y="10053"/>
                    <a:pt x="1942" y="10046"/>
                    <a:pt x="1927" y="10024"/>
                  </a:cubicBezTo>
                  <a:cubicBezTo>
                    <a:pt x="1905" y="10002"/>
                    <a:pt x="1905" y="9966"/>
                    <a:pt x="1912" y="9922"/>
                  </a:cubicBezTo>
                  <a:cubicBezTo>
                    <a:pt x="1920" y="9907"/>
                    <a:pt x="1920" y="9892"/>
                    <a:pt x="1912" y="9878"/>
                  </a:cubicBezTo>
                  <a:cubicBezTo>
                    <a:pt x="1898" y="9870"/>
                    <a:pt x="1876" y="9856"/>
                    <a:pt x="1854" y="9856"/>
                  </a:cubicBezTo>
                  <a:cubicBezTo>
                    <a:pt x="1839" y="9856"/>
                    <a:pt x="1824" y="9863"/>
                    <a:pt x="1817" y="9870"/>
                  </a:cubicBezTo>
                  <a:cubicBezTo>
                    <a:pt x="1780" y="9892"/>
                    <a:pt x="1759" y="9980"/>
                    <a:pt x="1751" y="10017"/>
                  </a:cubicBezTo>
                  <a:lnTo>
                    <a:pt x="1759" y="10039"/>
                  </a:lnTo>
                  <a:cubicBezTo>
                    <a:pt x="1737" y="10039"/>
                    <a:pt x="1737" y="10039"/>
                    <a:pt x="1737" y="10039"/>
                  </a:cubicBezTo>
                  <a:cubicBezTo>
                    <a:pt x="1685" y="10031"/>
                    <a:pt x="1582" y="10017"/>
                    <a:pt x="1539" y="9988"/>
                  </a:cubicBezTo>
                  <a:cubicBezTo>
                    <a:pt x="1524" y="9973"/>
                    <a:pt x="1509" y="9966"/>
                    <a:pt x="1495" y="9958"/>
                  </a:cubicBezTo>
                  <a:cubicBezTo>
                    <a:pt x="1458" y="9943"/>
                    <a:pt x="1436" y="9929"/>
                    <a:pt x="1436" y="9900"/>
                  </a:cubicBezTo>
                  <a:cubicBezTo>
                    <a:pt x="1429" y="9885"/>
                    <a:pt x="1443" y="9870"/>
                    <a:pt x="1451" y="9856"/>
                  </a:cubicBezTo>
                  <a:cubicBezTo>
                    <a:pt x="1495" y="9819"/>
                    <a:pt x="1582" y="9804"/>
                    <a:pt x="1656" y="9790"/>
                  </a:cubicBezTo>
                  <a:cubicBezTo>
                    <a:pt x="1685" y="9790"/>
                    <a:pt x="1685" y="9790"/>
                    <a:pt x="1685" y="9790"/>
                  </a:cubicBezTo>
                  <a:cubicBezTo>
                    <a:pt x="1751" y="9775"/>
                    <a:pt x="1832" y="9731"/>
                    <a:pt x="1876" y="9680"/>
                  </a:cubicBezTo>
                  <a:cubicBezTo>
                    <a:pt x="1883" y="9672"/>
                    <a:pt x="1883" y="9672"/>
                    <a:pt x="1883" y="9672"/>
                  </a:cubicBezTo>
                  <a:cubicBezTo>
                    <a:pt x="1912" y="9629"/>
                    <a:pt x="1949" y="9584"/>
                    <a:pt x="2008" y="9584"/>
                  </a:cubicBezTo>
                  <a:cubicBezTo>
                    <a:pt x="2030" y="9584"/>
                    <a:pt x="2059" y="9592"/>
                    <a:pt x="2081" y="9607"/>
                  </a:cubicBezTo>
                  <a:cubicBezTo>
                    <a:pt x="2110" y="9621"/>
                    <a:pt x="2140" y="9629"/>
                    <a:pt x="2169" y="9629"/>
                  </a:cubicBezTo>
                  <a:cubicBezTo>
                    <a:pt x="2228" y="9629"/>
                    <a:pt x="2279" y="9592"/>
                    <a:pt x="2315" y="9562"/>
                  </a:cubicBezTo>
                  <a:cubicBezTo>
                    <a:pt x="2337" y="9541"/>
                    <a:pt x="2367" y="9533"/>
                    <a:pt x="2396" y="9533"/>
                  </a:cubicBezTo>
                  <a:cubicBezTo>
                    <a:pt x="2447" y="9533"/>
                    <a:pt x="2491" y="9570"/>
                    <a:pt x="2513" y="9599"/>
                  </a:cubicBezTo>
                  <a:lnTo>
                    <a:pt x="2513" y="9599"/>
                  </a:lnTo>
                  <a:cubicBezTo>
                    <a:pt x="2521" y="9599"/>
                    <a:pt x="2535" y="9592"/>
                    <a:pt x="2550" y="9562"/>
                  </a:cubicBezTo>
                  <a:cubicBezTo>
                    <a:pt x="2579" y="9526"/>
                    <a:pt x="2601" y="9453"/>
                    <a:pt x="2572" y="9387"/>
                  </a:cubicBezTo>
                  <a:cubicBezTo>
                    <a:pt x="2557" y="9343"/>
                    <a:pt x="2535" y="9306"/>
                    <a:pt x="2513" y="9277"/>
                  </a:cubicBezTo>
                  <a:cubicBezTo>
                    <a:pt x="2484" y="9218"/>
                    <a:pt x="2454" y="9167"/>
                    <a:pt x="2513" y="9130"/>
                  </a:cubicBezTo>
                  <a:cubicBezTo>
                    <a:pt x="2528" y="9123"/>
                    <a:pt x="2550" y="9108"/>
                    <a:pt x="2564" y="9101"/>
                  </a:cubicBezTo>
                  <a:cubicBezTo>
                    <a:pt x="2579" y="9101"/>
                    <a:pt x="2594" y="9086"/>
                    <a:pt x="2601" y="9086"/>
                  </a:cubicBezTo>
                  <a:cubicBezTo>
                    <a:pt x="2601" y="9079"/>
                    <a:pt x="2594" y="9072"/>
                    <a:pt x="2557" y="9028"/>
                  </a:cubicBezTo>
                  <a:cubicBezTo>
                    <a:pt x="2462" y="8954"/>
                    <a:pt x="2469" y="8918"/>
                    <a:pt x="2499" y="8837"/>
                  </a:cubicBezTo>
                  <a:cubicBezTo>
                    <a:pt x="2506" y="8822"/>
                    <a:pt x="2513" y="8808"/>
                    <a:pt x="2513" y="8786"/>
                  </a:cubicBezTo>
                  <a:cubicBezTo>
                    <a:pt x="2528" y="8742"/>
                    <a:pt x="2506" y="8705"/>
                    <a:pt x="2484" y="8669"/>
                  </a:cubicBezTo>
                  <a:cubicBezTo>
                    <a:pt x="2469" y="8639"/>
                    <a:pt x="2440" y="8603"/>
                    <a:pt x="2484" y="8566"/>
                  </a:cubicBezTo>
                  <a:cubicBezTo>
                    <a:pt x="2550" y="8515"/>
                    <a:pt x="2616" y="8346"/>
                    <a:pt x="2616" y="8251"/>
                  </a:cubicBezTo>
                  <a:cubicBezTo>
                    <a:pt x="2616" y="8207"/>
                    <a:pt x="2579" y="8134"/>
                    <a:pt x="2542" y="8053"/>
                  </a:cubicBezTo>
                  <a:cubicBezTo>
                    <a:pt x="2491" y="7958"/>
                    <a:pt x="2440" y="7848"/>
                    <a:pt x="2433" y="7760"/>
                  </a:cubicBezTo>
                  <a:cubicBezTo>
                    <a:pt x="2425" y="7635"/>
                    <a:pt x="2433" y="7577"/>
                    <a:pt x="2433" y="7562"/>
                  </a:cubicBezTo>
                  <a:cubicBezTo>
                    <a:pt x="2411" y="7525"/>
                    <a:pt x="2301" y="7350"/>
                    <a:pt x="2242" y="7313"/>
                  </a:cubicBezTo>
                  <a:cubicBezTo>
                    <a:pt x="2220" y="7298"/>
                    <a:pt x="2205" y="7284"/>
                    <a:pt x="2205" y="7269"/>
                  </a:cubicBezTo>
                  <a:cubicBezTo>
                    <a:pt x="2205" y="7254"/>
                    <a:pt x="2213" y="7247"/>
                    <a:pt x="2228" y="7232"/>
                  </a:cubicBezTo>
                  <a:cubicBezTo>
                    <a:pt x="2249" y="7210"/>
                    <a:pt x="2279" y="7181"/>
                    <a:pt x="2301" y="7130"/>
                  </a:cubicBezTo>
                  <a:cubicBezTo>
                    <a:pt x="2352" y="7020"/>
                    <a:pt x="2447" y="6895"/>
                    <a:pt x="2506" y="6895"/>
                  </a:cubicBezTo>
                  <a:cubicBezTo>
                    <a:pt x="2513" y="6895"/>
                    <a:pt x="2521" y="6895"/>
                    <a:pt x="2528" y="6895"/>
                  </a:cubicBezTo>
                  <a:cubicBezTo>
                    <a:pt x="2542" y="6903"/>
                    <a:pt x="2550" y="6917"/>
                    <a:pt x="2564" y="6925"/>
                  </a:cubicBezTo>
                  <a:cubicBezTo>
                    <a:pt x="2579" y="6939"/>
                    <a:pt x="2601" y="6954"/>
                    <a:pt x="2616" y="6954"/>
                  </a:cubicBezTo>
                  <a:cubicBezTo>
                    <a:pt x="2630" y="6954"/>
                    <a:pt x="2645" y="6947"/>
                    <a:pt x="2660" y="6932"/>
                  </a:cubicBezTo>
                  <a:cubicBezTo>
                    <a:pt x="2711" y="6888"/>
                    <a:pt x="2770" y="6859"/>
                    <a:pt x="2828" y="6844"/>
                  </a:cubicBezTo>
                  <a:cubicBezTo>
                    <a:pt x="2828" y="6837"/>
                    <a:pt x="2828" y="6837"/>
                    <a:pt x="2828" y="6837"/>
                  </a:cubicBezTo>
                  <a:cubicBezTo>
                    <a:pt x="2814" y="6822"/>
                    <a:pt x="2792" y="6800"/>
                    <a:pt x="2799" y="6771"/>
                  </a:cubicBezTo>
                  <a:cubicBezTo>
                    <a:pt x="2806" y="6749"/>
                    <a:pt x="2828" y="6727"/>
                    <a:pt x="2850" y="6727"/>
                  </a:cubicBezTo>
                  <a:cubicBezTo>
                    <a:pt x="2880" y="6727"/>
                    <a:pt x="2902" y="6741"/>
                    <a:pt x="2923" y="6763"/>
                  </a:cubicBezTo>
                  <a:cubicBezTo>
                    <a:pt x="2931" y="6763"/>
                    <a:pt x="2945" y="6741"/>
                    <a:pt x="2953" y="6705"/>
                  </a:cubicBezTo>
                  <a:cubicBezTo>
                    <a:pt x="2968" y="6653"/>
                    <a:pt x="2968" y="6588"/>
                    <a:pt x="2938" y="6551"/>
                  </a:cubicBezTo>
                  <a:cubicBezTo>
                    <a:pt x="2902" y="6507"/>
                    <a:pt x="2894" y="6478"/>
                    <a:pt x="2902" y="6456"/>
                  </a:cubicBezTo>
                  <a:cubicBezTo>
                    <a:pt x="2902" y="6448"/>
                    <a:pt x="2909" y="6434"/>
                    <a:pt x="2931" y="6434"/>
                  </a:cubicBezTo>
                  <a:cubicBezTo>
                    <a:pt x="2872" y="6397"/>
                    <a:pt x="2792" y="6331"/>
                    <a:pt x="2814" y="6258"/>
                  </a:cubicBezTo>
                  <a:cubicBezTo>
                    <a:pt x="2828" y="6199"/>
                    <a:pt x="2836" y="6162"/>
                    <a:pt x="2894" y="6162"/>
                  </a:cubicBezTo>
                  <a:cubicBezTo>
                    <a:pt x="2909" y="6162"/>
                    <a:pt x="2931" y="6162"/>
                    <a:pt x="2968" y="6170"/>
                  </a:cubicBezTo>
                  <a:cubicBezTo>
                    <a:pt x="3019" y="6184"/>
                    <a:pt x="3055" y="6221"/>
                    <a:pt x="3084" y="6243"/>
                  </a:cubicBezTo>
                  <a:cubicBezTo>
                    <a:pt x="3098" y="6258"/>
                    <a:pt x="3106" y="6265"/>
                    <a:pt x="3113" y="6265"/>
                  </a:cubicBezTo>
                  <a:cubicBezTo>
                    <a:pt x="3142" y="6243"/>
                    <a:pt x="3186" y="6236"/>
                    <a:pt x="3216" y="6236"/>
                  </a:cubicBezTo>
                  <a:cubicBezTo>
                    <a:pt x="3223" y="6236"/>
                    <a:pt x="3238" y="6236"/>
                    <a:pt x="3245" y="6236"/>
                  </a:cubicBezTo>
                  <a:cubicBezTo>
                    <a:pt x="3252" y="6236"/>
                    <a:pt x="3260" y="6236"/>
                    <a:pt x="3267" y="6236"/>
                  </a:cubicBezTo>
                  <a:cubicBezTo>
                    <a:pt x="3274" y="6236"/>
                    <a:pt x="3303" y="6229"/>
                    <a:pt x="3311" y="6207"/>
                  </a:cubicBezTo>
                  <a:cubicBezTo>
                    <a:pt x="3326" y="6184"/>
                    <a:pt x="3333" y="6162"/>
                    <a:pt x="3311" y="6126"/>
                  </a:cubicBezTo>
                  <a:cubicBezTo>
                    <a:pt x="3289" y="6089"/>
                    <a:pt x="3274" y="6089"/>
                    <a:pt x="3252" y="6082"/>
                  </a:cubicBezTo>
                  <a:cubicBezTo>
                    <a:pt x="3230" y="6082"/>
                    <a:pt x="3201" y="6074"/>
                    <a:pt x="3186" y="6031"/>
                  </a:cubicBezTo>
                  <a:cubicBezTo>
                    <a:pt x="3150" y="5957"/>
                    <a:pt x="3150" y="5869"/>
                    <a:pt x="3194" y="5803"/>
                  </a:cubicBezTo>
                  <a:cubicBezTo>
                    <a:pt x="3230" y="5760"/>
                    <a:pt x="3230" y="5708"/>
                    <a:pt x="3194" y="5664"/>
                  </a:cubicBezTo>
                  <a:cubicBezTo>
                    <a:pt x="3194" y="5657"/>
                    <a:pt x="3186" y="5642"/>
                    <a:pt x="3194" y="5635"/>
                  </a:cubicBezTo>
                  <a:cubicBezTo>
                    <a:pt x="3194" y="5620"/>
                    <a:pt x="3208" y="5620"/>
                    <a:pt x="3216" y="5613"/>
                  </a:cubicBezTo>
                  <a:cubicBezTo>
                    <a:pt x="3230" y="5613"/>
                    <a:pt x="3238" y="5606"/>
                    <a:pt x="3238" y="5591"/>
                  </a:cubicBezTo>
                  <a:cubicBezTo>
                    <a:pt x="3252" y="5547"/>
                    <a:pt x="3238" y="5342"/>
                    <a:pt x="3120" y="5224"/>
                  </a:cubicBezTo>
                  <a:cubicBezTo>
                    <a:pt x="2997" y="5100"/>
                    <a:pt x="2931" y="5063"/>
                    <a:pt x="2858" y="5041"/>
                  </a:cubicBezTo>
                  <a:cubicBezTo>
                    <a:pt x="2784" y="5027"/>
                    <a:pt x="2792" y="4983"/>
                    <a:pt x="2792" y="4953"/>
                  </a:cubicBezTo>
                  <a:cubicBezTo>
                    <a:pt x="2792" y="4939"/>
                    <a:pt x="2792" y="4931"/>
                    <a:pt x="2784" y="4917"/>
                  </a:cubicBezTo>
                  <a:cubicBezTo>
                    <a:pt x="2784" y="4902"/>
                    <a:pt x="2770" y="4895"/>
                    <a:pt x="2748" y="4888"/>
                  </a:cubicBezTo>
                  <a:cubicBezTo>
                    <a:pt x="2733" y="4880"/>
                    <a:pt x="2711" y="4873"/>
                    <a:pt x="2696" y="4858"/>
                  </a:cubicBezTo>
                  <a:cubicBezTo>
                    <a:pt x="2667" y="4807"/>
                    <a:pt x="2726" y="4756"/>
                    <a:pt x="2762" y="4734"/>
                  </a:cubicBezTo>
                  <a:cubicBezTo>
                    <a:pt x="2770" y="4726"/>
                    <a:pt x="2784" y="4712"/>
                    <a:pt x="2784" y="4697"/>
                  </a:cubicBezTo>
                  <a:cubicBezTo>
                    <a:pt x="2784" y="4675"/>
                    <a:pt x="2762" y="4660"/>
                    <a:pt x="2726" y="4646"/>
                  </a:cubicBezTo>
                  <a:cubicBezTo>
                    <a:pt x="2645" y="4609"/>
                    <a:pt x="2506" y="4492"/>
                    <a:pt x="2506" y="4382"/>
                  </a:cubicBezTo>
                  <a:cubicBezTo>
                    <a:pt x="2506" y="4338"/>
                    <a:pt x="2513" y="4301"/>
                    <a:pt x="2528" y="4265"/>
                  </a:cubicBezTo>
                  <a:cubicBezTo>
                    <a:pt x="2542" y="4213"/>
                    <a:pt x="2550" y="4184"/>
                    <a:pt x="2528" y="4169"/>
                  </a:cubicBezTo>
                  <a:cubicBezTo>
                    <a:pt x="2484" y="4118"/>
                    <a:pt x="2433" y="3986"/>
                    <a:pt x="2469" y="3913"/>
                  </a:cubicBezTo>
                  <a:cubicBezTo>
                    <a:pt x="2499" y="3854"/>
                    <a:pt x="2542" y="3847"/>
                    <a:pt x="2572" y="3847"/>
                  </a:cubicBezTo>
                  <a:cubicBezTo>
                    <a:pt x="2564" y="3803"/>
                    <a:pt x="2550" y="3737"/>
                    <a:pt x="2521" y="3730"/>
                  </a:cubicBezTo>
                  <a:cubicBezTo>
                    <a:pt x="2513" y="3722"/>
                    <a:pt x="2513" y="3722"/>
                    <a:pt x="2513" y="3722"/>
                  </a:cubicBezTo>
                  <a:cubicBezTo>
                    <a:pt x="2477" y="3700"/>
                    <a:pt x="2433" y="3686"/>
                    <a:pt x="2447" y="3598"/>
                  </a:cubicBezTo>
                  <a:cubicBezTo>
                    <a:pt x="2454" y="3554"/>
                    <a:pt x="2447" y="3539"/>
                    <a:pt x="2433" y="3510"/>
                  </a:cubicBezTo>
                  <a:cubicBezTo>
                    <a:pt x="2425" y="3488"/>
                    <a:pt x="2418" y="3459"/>
                    <a:pt x="2411" y="3422"/>
                  </a:cubicBezTo>
                  <a:cubicBezTo>
                    <a:pt x="2411" y="3407"/>
                    <a:pt x="2403" y="3378"/>
                    <a:pt x="2389" y="3378"/>
                  </a:cubicBezTo>
                  <a:cubicBezTo>
                    <a:pt x="2374" y="3378"/>
                    <a:pt x="2345" y="3400"/>
                    <a:pt x="2330" y="3437"/>
                  </a:cubicBezTo>
                  <a:cubicBezTo>
                    <a:pt x="2323" y="3459"/>
                    <a:pt x="2315" y="3466"/>
                    <a:pt x="2315" y="3481"/>
                  </a:cubicBezTo>
                  <a:cubicBezTo>
                    <a:pt x="2301" y="3524"/>
                    <a:pt x="2293" y="3539"/>
                    <a:pt x="2205" y="3561"/>
                  </a:cubicBezTo>
                  <a:cubicBezTo>
                    <a:pt x="2191" y="3561"/>
                    <a:pt x="2176" y="3561"/>
                    <a:pt x="2161" y="3561"/>
                  </a:cubicBezTo>
                  <a:cubicBezTo>
                    <a:pt x="2088" y="3561"/>
                    <a:pt x="2052" y="3510"/>
                    <a:pt x="2052" y="3407"/>
                  </a:cubicBezTo>
                  <a:cubicBezTo>
                    <a:pt x="2052" y="3341"/>
                    <a:pt x="2015" y="3239"/>
                    <a:pt x="2000" y="3231"/>
                  </a:cubicBezTo>
                  <a:lnTo>
                    <a:pt x="2000" y="3231"/>
                  </a:lnTo>
                  <a:cubicBezTo>
                    <a:pt x="2000" y="3239"/>
                    <a:pt x="1927" y="3349"/>
                    <a:pt x="1883" y="3349"/>
                  </a:cubicBezTo>
                  <a:cubicBezTo>
                    <a:pt x="1876" y="3349"/>
                    <a:pt x="1868" y="3341"/>
                    <a:pt x="1868" y="3334"/>
                  </a:cubicBezTo>
                  <a:cubicBezTo>
                    <a:pt x="1861" y="3327"/>
                    <a:pt x="1854" y="3305"/>
                    <a:pt x="1883" y="3224"/>
                  </a:cubicBezTo>
                  <a:cubicBezTo>
                    <a:pt x="1898" y="3165"/>
                    <a:pt x="1912" y="3129"/>
                    <a:pt x="1927" y="3100"/>
                  </a:cubicBezTo>
                  <a:cubicBezTo>
                    <a:pt x="1934" y="3078"/>
                    <a:pt x="1942" y="3063"/>
                    <a:pt x="1942" y="3056"/>
                  </a:cubicBezTo>
                  <a:cubicBezTo>
                    <a:pt x="1942" y="3056"/>
                    <a:pt x="1942" y="3056"/>
                    <a:pt x="1934" y="3056"/>
                  </a:cubicBezTo>
                  <a:cubicBezTo>
                    <a:pt x="1934" y="3056"/>
                    <a:pt x="1934" y="3056"/>
                    <a:pt x="1927" y="3056"/>
                  </a:cubicBezTo>
                  <a:cubicBezTo>
                    <a:pt x="1927" y="3056"/>
                    <a:pt x="1920" y="3048"/>
                    <a:pt x="1912" y="3048"/>
                  </a:cubicBezTo>
                  <a:cubicBezTo>
                    <a:pt x="1854" y="3026"/>
                    <a:pt x="1832" y="2990"/>
                    <a:pt x="1846" y="2931"/>
                  </a:cubicBezTo>
                  <a:cubicBezTo>
                    <a:pt x="1854" y="2902"/>
                    <a:pt x="1839" y="2836"/>
                    <a:pt x="1817" y="2806"/>
                  </a:cubicBezTo>
                  <a:cubicBezTo>
                    <a:pt x="1802" y="2792"/>
                    <a:pt x="1795" y="2784"/>
                    <a:pt x="1788" y="2784"/>
                  </a:cubicBezTo>
                  <a:cubicBezTo>
                    <a:pt x="1780" y="2784"/>
                    <a:pt x="1780" y="2784"/>
                    <a:pt x="1773" y="2792"/>
                  </a:cubicBezTo>
                  <a:cubicBezTo>
                    <a:pt x="1751" y="2792"/>
                    <a:pt x="1737" y="2814"/>
                    <a:pt x="1722" y="2836"/>
                  </a:cubicBezTo>
                  <a:cubicBezTo>
                    <a:pt x="1700" y="2865"/>
                    <a:pt x="1678" y="2894"/>
                    <a:pt x="1649" y="2894"/>
                  </a:cubicBezTo>
                  <a:cubicBezTo>
                    <a:pt x="1627" y="2894"/>
                    <a:pt x="1612" y="2887"/>
                    <a:pt x="1590" y="2865"/>
                  </a:cubicBezTo>
                  <a:cubicBezTo>
                    <a:pt x="1568" y="2843"/>
                    <a:pt x="1546" y="2821"/>
                    <a:pt x="1539" y="2821"/>
                  </a:cubicBezTo>
                  <a:cubicBezTo>
                    <a:pt x="1539" y="2821"/>
                    <a:pt x="1531" y="2829"/>
                    <a:pt x="1531" y="2843"/>
                  </a:cubicBezTo>
                  <a:cubicBezTo>
                    <a:pt x="1524" y="2850"/>
                    <a:pt x="1509" y="2865"/>
                    <a:pt x="1502" y="2887"/>
                  </a:cubicBezTo>
                  <a:cubicBezTo>
                    <a:pt x="1480" y="2909"/>
                    <a:pt x="1465" y="2924"/>
                    <a:pt x="1451" y="2924"/>
                  </a:cubicBezTo>
                  <a:cubicBezTo>
                    <a:pt x="1443" y="2924"/>
                    <a:pt x="1436" y="2916"/>
                    <a:pt x="1436" y="2909"/>
                  </a:cubicBezTo>
                  <a:cubicBezTo>
                    <a:pt x="1429" y="2909"/>
                    <a:pt x="1414" y="2887"/>
                    <a:pt x="1429" y="2770"/>
                  </a:cubicBezTo>
                  <a:cubicBezTo>
                    <a:pt x="1451" y="2601"/>
                    <a:pt x="1436" y="2572"/>
                    <a:pt x="1429" y="2572"/>
                  </a:cubicBezTo>
                  <a:cubicBezTo>
                    <a:pt x="1421" y="2572"/>
                    <a:pt x="1414" y="2572"/>
                    <a:pt x="1407" y="2572"/>
                  </a:cubicBezTo>
                  <a:cubicBezTo>
                    <a:pt x="1399" y="2572"/>
                    <a:pt x="1385" y="2579"/>
                    <a:pt x="1355" y="2594"/>
                  </a:cubicBezTo>
                  <a:cubicBezTo>
                    <a:pt x="1333" y="2609"/>
                    <a:pt x="1333" y="2609"/>
                    <a:pt x="1333" y="2609"/>
                  </a:cubicBezTo>
                  <a:cubicBezTo>
                    <a:pt x="1319" y="2616"/>
                    <a:pt x="1304" y="2623"/>
                    <a:pt x="1290" y="2638"/>
                  </a:cubicBezTo>
                  <a:cubicBezTo>
                    <a:pt x="1268" y="2653"/>
                    <a:pt x="1246" y="2667"/>
                    <a:pt x="1223" y="2667"/>
                  </a:cubicBezTo>
                  <a:cubicBezTo>
                    <a:pt x="1216" y="2667"/>
                    <a:pt x="1202" y="2667"/>
                    <a:pt x="1194" y="2660"/>
                  </a:cubicBezTo>
                  <a:cubicBezTo>
                    <a:pt x="1180" y="2645"/>
                    <a:pt x="1165" y="2631"/>
                    <a:pt x="1158" y="2616"/>
                  </a:cubicBezTo>
                  <a:cubicBezTo>
                    <a:pt x="1150" y="2601"/>
                    <a:pt x="1143" y="2587"/>
                    <a:pt x="1128" y="2587"/>
                  </a:cubicBezTo>
                  <a:cubicBezTo>
                    <a:pt x="1128" y="2587"/>
                    <a:pt x="1128" y="2579"/>
                    <a:pt x="1121" y="2579"/>
                  </a:cubicBezTo>
                  <a:cubicBezTo>
                    <a:pt x="1121" y="2579"/>
                    <a:pt x="1114" y="2587"/>
                    <a:pt x="1106" y="2594"/>
                  </a:cubicBezTo>
                  <a:cubicBezTo>
                    <a:pt x="1099" y="2601"/>
                    <a:pt x="1084" y="2616"/>
                    <a:pt x="1062" y="2631"/>
                  </a:cubicBezTo>
                  <a:cubicBezTo>
                    <a:pt x="1055" y="2631"/>
                    <a:pt x="1048" y="2638"/>
                    <a:pt x="1040" y="2638"/>
                  </a:cubicBezTo>
                  <a:cubicBezTo>
                    <a:pt x="1018" y="2638"/>
                    <a:pt x="1011" y="2623"/>
                    <a:pt x="997" y="2616"/>
                  </a:cubicBezTo>
                  <a:cubicBezTo>
                    <a:pt x="989" y="2601"/>
                    <a:pt x="982" y="2594"/>
                    <a:pt x="967" y="2594"/>
                  </a:cubicBezTo>
                  <a:lnTo>
                    <a:pt x="960" y="2594"/>
                  </a:lnTo>
                  <a:cubicBezTo>
                    <a:pt x="901" y="2609"/>
                    <a:pt x="850" y="2616"/>
                    <a:pt x="806" y="2653"/>
                  </a:cubicBezTo>
                  <a:cubicBezTo>
                    <a:pt x="769" y="2674"/>
                    <a:pt x="747" y="2726"/>
                    <a:pt x="747" y="2741"/>
                  </a:cubicBezTo>
                  <a:cubicBezTo>
                    <a:pt x="747" y="2748"/>
                    <a:pt x="762" y="2755"/>
                    <a:pt x="791" y="2755"/>
                  </a:cubicBezTo>
                  <a:cubicBezTo>
                    <a:pt x="799" y="2762"/>
                    <a:pt x="806" y="2762"/>
                    <a:pt x="813" y="2762"/>
                  </a:cubicBezTo>
                  <a:cubicBezTo>
                    <a:pt x="821" y="2762"/>
                    <a:pt x="835" y="2762"/>
                    <a:pt x="842" y="2762"/>
                  </a:cubicBezTo>
                  <a:cubicBezTo>
                    <a:pt x="850" y="2755"/>
                    <a:pt x="864" y="2755"/>
                    <a:pt x="872" y="2755"/>
                  </a:cubicBezTo>
                  <a:cubicBezTo>
                    <a:pt x="894" y="2755"/>
                    <a:pt x="916" y="2762"/>
                    <a:pt x="945" y="2784"/>
                  </a:cubicBezTo>
                  <a:cubicBezTo>
                    <a:pt x="989" y="2829"/>
                    <a:pt x="997" y="2894"/>
                    <a:pt x="967" y="2953"/>
                  </a:cubicBezTo>
                  <a:cubicBezTo>
                    <a:pt x="960" y="2960"/>
                    <a:pt x="960" y="2975"/>
                    <a:pt x="967" y="2982"/>
                  </a:cubicBezTo>
                  <a:cubicBezTo>
                    <a:pt x="967" y="3019"/>
                    <a:pt x="952" y="3041"/>
                    <a:pt x="879" y="3048"/>
                  </a:cubicBezTo>
                  <a:cubicBezTo>
                    <a:pt x="857" y="3048"/>
                    <a:pt x="842" y="3056"/>
                    <a:pt x="828" y="3056"/>
                  </a:cubicBezTo>
                  <a:cubicBezTo>
                    <a:pt x="725" y="3063"/>
                    <a:pt x="667" y="3070"/>
                    <a:pt x="667" y="3151"/>
                  </a:cubicBezTo>
                  <a:cubicBezTo>
                    <a:pt x="667" y="3246"/>
                    <a:pt x="615" y="3261"/>
                    <a:pt x="564" y="3283"/>
                  </a:cubicBezTo>
                  <a:cubicBezTo>
                    <a:pt x="549" y="3283"/>
                    <a:pt x="535" y="3290"/>
                    <a:pt x="520" y="3298"/>
                  </a:cubicBezTo>
                  <a:cubicBezTo>
                    <a:pt x="506" y="3305"/>
                    <a:pt x="483" y="3312"/>
                    <a:pt x="469" y="3312"/>
                  </a:cubicBezTo>
                  <a:cubicBezTo>
                    <a:pt x="447" y="3312"/>
                    <a:pt x="425" y="3305"/>
                    <a:pt x="403" y="3305"/>
                  </a:cubicBezTo>
                  <a:cubicBezTo>
                    <a:pt x="381" y="3298"/>
                    <a:pt x="366" y="3298"/>
                    <a:pt x="352" y="3298"/>
                  </a:cubicBezTo>
                  <a:cubicBezTo>
                    <a:pt x="330" y="3298"/>
                    <a:pt x="322" y="3298"/>
                    <a:pt x="308" y="3305"/>
                  </a:cubicBezTo>
                  <a:cubicBezTo>
                    <a:pt x="286" y="3319"/>
                    <a:pt x="286" y="3319"/>
                    <a:pt x="286" y="3319"/>
                  </a:cubicBezTo>
                  <a:cubicBezTo>
                    <a:pt x="286" y="3298"/>
                    <a:pt x="286" y="3298"/>
                    <a:pt x="286" y="3298"/>
                  </a:cubicBezTo>
                  <a:cubicBezTo>
                    <a:pt x="286" y="3268"/>
                    <a:pt x="278" y="3253"/>
                    <a:pt x="271" y="3246"/>
                  </a:cubicBezTo>
                  <a:cubicBezTo>
                    <a:pt x="271" y="3246"/>
                    <a:pt x="271" y="3239"/>
                    <a:pt x="256" y="3239"/>
                  </a:cubicBezTo>
                  <a:lnTo>
                    <a:pt x="242" y="3239"/>
                  </a:lnTo>
                  <a:cubicBezTo>
                    <a:pt x="234" y="3239"/>
                    <a:pt x="220" y="3239"/>
                    <a:pt x="212" y="3231"/>
                  </a:cubicBezTo>
                  <a:cubicBezTo>
                    <a:pt x="205" y="3224"/>
                    <a:pt x="198" y="3202"/>
                    <a:pt x="205" y="3180"/>
                  </a:cubicBezTo>
                  <a:cubicBezTo>
                    <a:pt x="212" y="3129"/>
                    <a:pt x="227" y="3122"/>
                    <a:pt x="242" y="3114"/>
                  </a:cubicBezTo>
                  <a:cubicBezTo>
                    <a:pt x="256" y="3114"/>
                    <a:pt x="264" y="3114"/>
                    <a:pt x="271" y="3085"/>
                  </a:cubicBezTo>
                  <a:cubicBezTo>
                    <a:pt x="286" y="3048"/>
                    <a:pt x="278" y="3026"/>
                    <a:pt x="278" y="2997"/>
                  </a:cubicBezTo>
                  <a:cubicBezTo>
                    <a:pt x="271" y="2975"/>
                    <a:pt x="271" y="2960"/>
                    <a:pt x="271" y="2931"/>
                  </a:cubicBezTo>
                  <a:cubicBezTo>
                    <a:pt x="271" y="2894"/>
                    <a:pt x="278" y="2880"/>
                    <a:pt x="300" y="2865"/>
                  </a:cubicBezTo>
                  <a:cubicBezTo>
                    <a:pt x="308" y="2858"/>
                    <a:pt x="315" y="2850"/>
                    <a:pt x="330" y="2814"/>
                  </a:cubicBezTo>
                  <a:cubicBezTo>
                    <a:pt x="344" y="2762"/>
                    <a:pt x="337" y="2741"/>
                    <a:pt x="330" y="2697"/>
                  </a:cubicBezTo>
                  <a:cubicBezTo>
                    <a:pt x="322" y="2682"/>
                    <a:pt x="322" y="2667"/>
                    <a:pt x="315" y="2638"/>
                  </a:cubicBezTo>
                  <a:cubicBezTo>
                    <a:pt x="308" y="2572"/>
                    <a:pt x="278" y="2535"/>
                    <a:pt x="249" y="2484"/>
                  </a:cubicBezTo>
                  <a:cubicBezTo>
                    <a:pt x="227" y="2440"/>
                    <a:pt x="227" y="2440"/>
                    <a:pt x="227" y="2440"/>
                  </a:cubicBezTo>
                  <a:cubicBezTo>
                    <a:pt x="190" y="2381"/>
                    <a:pt x="132" y="2293"/>
                    <a:pt x="110" y="2198"/>
                  </a:cubicBezTo>
                  <a:cubicBezTo>
                    <a:pt x="88" y="2096"/>
                    <a:pt x="88" y="1964"/>
                    <a:pt x="110" y="1920"/>
                  </a:cubicBezTo>
                  <a:cubicBezTo>
                    <a:pt x="124" y="1891"/>
                    <a:pt x="168" y="1795"/>
                    <a:pt x="117" y="1766"/>
                  </a:cubicBezTo>
                  <a:cubicBezTo>
                    <a:pt x="73" y="1737"/>
                    <a:pt x="0" y="1700"/>
                    <a:pt x="44" y="1597"/>
                  </a:cubicBezTo>
                  <a:cubicBezTo>
                    <a:pt x="51" y="1590"/>
                    <a:pt x="51" y="1590"/>
                    <a:pt x="51" y="1590"/>
                  </a:cubicBezTo>
                  <a:cubicBezTo>
                    <a:pt x="80" y="1517"/>
                    <a:pt x="95" y="1480"/>
                    <a:pt x="190" y="1443"/>
                  </a:cubicBezTo>
                  <a:cubicBezTo>
                    <a:pt x="212" y="1436"/>
                    <a:pt x="234" y="1436"/>
                    <a:pt x="249" y="1436"/>
                  </a:cubicBezTo>
                  <a:cubicBezTo>
                    <a:pt x="278" y="1436"/>
                    <a:pt x="308" y="1443"/>
                    <a:pt x="322" y="1451"/>
                  </a:cubicBezTo>
                  <a:cubicBezTo>
                    <a:pt x="337" y="1451"/>
                    <a:pt x="352" y="1458"/>
                    <a:pt x="366" y="1458"/>
                  </a:cubicBezTo>
                  <a:cubicBezTo>
                    <a:pt x="366" y="1458"/>
                    <a:pt x="366" y="1458"/>
                    <a:pt x="373" y="1458"/>
                  </a:cubicBezTo>
                  <a:cubicBezTo>
                    <a:pt x="373" y="1451"/>
                    <a:pt x="381" y="1451"/>
                    <a:pt x="381" y="1451"/>
                  </a:cubicBezTo>
                  <a:cubicBezTo>
                    <a:pt x="396" y="1451"/>
                    <a:pt x="403" y="1458"/>
                    <a:pt x="410" y="1465"/>
                  </a:cubicBezTo>
                  <a:lnTo>
                    <a:pt x="410" y="1465"/>
                  </a:lnTo>
                  <a:cubicBezTo>
                    <a:pt x="440" y="1429"/>
                    <a:pt x="483" y="1385"/>
                    <a:pt x="520" y="1378"/>
                  </a:cubicBezTo>
                  <a:cubicBezTo>
                    <a:pt x="557" y="1370"/>
                    <a:pt x="608" y="1363"/>
                    <a:pt x="659" y="1363"/>
                  </a:cubicBezTo>
                  <a:cubicBezTo>
                    <a:pt x="703" y="1363"/>
                    <a:pt x="740" y="1370"/>
                    <a:pt x="755" y="1378"/>
                  </a:cubicBezTo>
                  <a:cubicBezTo>
                    <a:pt x="791" y="1392"/>
                    <a:pt x="850" y="1429"/>
                    <a:pt x="887" y="1488"/>
                  </a:cubicBezTo>
                  <a:cubicBezTo>
                    <a:pt x="916" y="1517"/>
                    <a:pt x="967" y="1553"/>
                    <a:pt x="1018" y="1553"/>
                  </a:cubicBezTo>
                  <a:cubicBezTo>
                    <a:pt x="1033" y="1553"/>
                    <a:pt x="1040" y="1553"/>
                    <a:pt x="1055" y="1546"/>
                  </a:cubicBezTo>
                  <a:cubicBezTo>
                    <a:pt x="1114" y="1524"/>
                    <a:pt x="1143" y="1495"/>
                    <a:pt x="1143" y="1451"/>
                  </a:cubicBezTo>
                  <a:cubicBezTo>
                    <a:pt x="1143" y="1414"/>
                    <a:pt x="1165" y="1392"/>
                    <a:pt x="1180" y="1370"/>
                  </a:cubicBezTo>
                  <a:cubicBezTo>
                    <a:pt x="1187" y="1356"/>
                    <a:pt x="1202" y="1341"/>
                    <a:pt x="1202" y="1326"/>
                  </a:cubicBezTo>
                  <a:cubicBezTo>
                    <a:pt x="1202" y="1312"/>
                    <a:pt x="1194" y="1304"/>
                    <a:pt x="1180" y="1297"/>
                  </a:cubicBezTo>
                  <a:cubicBezTo>
                    <a:pt x="1158" y="1282"/>
                    <a:pt x="1136" y="1268"/>
                    <a:pt x="1136" y="1231"/>
                  </a:cubicBezTo>
                  <a:cubicBezTo>
                    <a:pt x="1136" y="1180"/>
                    <a:pt x="1121" y="1062"/>
                    <a:pt x="1121" y="1062"/>
                  </a:cubicBezTo>
                  <a:cubicBezTo>
                    <a:pt x="1121" y="1048"/>
                    <a:pt x="1121" y="1048"/>
                    <a:pt x="1121" y="1048"/>
                  </a:cubicBezTo>
                  <a:cubicBezTo>
                    <a:pt x="1136" y="1048"/>
                    <a:pt x="1136" y="1048"/>
                    <a:pt x="1136" y="1048"/>
                  </a:cubicBezTo>
                  <a:cubicBezTo>
                    <a:pt x="1150" y="1048"/>
                    <a:pt x="1260" y="1048"/>
                    <a:pt x="1297" y="1084"/>
                  </a:cubicBezTo>
                  <a:cubicBezTo>
                    <a:pt x="1297" y="1084"/>
                    <a:pt x="1304" y="1092"/>
                    <a:pt x="1326" y="1092"/>
                  </a:cubicBezTo>
                  <a:cubicBezTo>
                    <a:pt x="1355" y="1092"/>
                    <a:pt x="1407" y="1084"/>
                    <a:pt x="1436" y="1070"/>
                  </a:cubicBezTo>
                  <a:cubicBezTo>
                    <a:pt x="1421" y="1062"/>
                    <a:pt x="1407" y="1055"/>
                    <a:pt x="1399" y="1033"/>
                  </a:cubicBezTo>
                  <a:cubicBezTo>
                    <a:pt x="1399" y="1026"/>
                    <a:pt x="1399" y="1004"/>
                    <a:pt x="1421" y="982"/>
                  </a:cubicBezTo>
                  <a:cubicBezTo>
                    <a:pt x="1451" y="953"/>
                    <a:pt x="1480" y="945"/>
                    <a:pt x="1502" y="938"/>
                  </a:cubicBezTo>
                  <a:cubicBezTo>
                    <a:pt x="1531" y="938"/>
                    <a:pt x="1546" y="931"/>
                    <a:pt x="1568" y="909"/>
                  </a:cubicBezTo>
                  <a:cubicBezTo>
                    <a:pt x="1575" y="894"/>
                    <a:pt x="1582" y="887"/>
                    <a:pt x="1590" y="879"/>
                  </a:cubicBezTo>
                  <a:cubicBezTo>
                    <a:pt x="1619" y="843"/>
                    <a:pt x="1641" y="813"/>
                    <a:pt x="1641" y="755"/>
                  </a:cubicBezTo>
                  <a:cubicBezTo>
                    <a:pt x="1641" y="733"/>
                    <a:pt x="1634" y="711"/>
                    <a:pt x="1627" y="681"/>
                  </a:cubicBezTo>
                  <a:cubicBezTo>
                    <a:pt x="1605" y="638"/>
                    <a:pt x="1582" y="586"/>
                    <a:pt x="1634" y="520"/>
                  </a:cubicBezTo>
                  <a:cubicBezTo>
                    <a:pt x="1671" y="469"/>
                    <a:pt x="1692" y="447"/>
                    <a:pt x="1722" y="447"/>
                  </a:cubicBezTo>
                  <a:cubicBezTo>
                    <a:pt x="1737" y="447"/>
                    <a:pt x="1751" y="462"/>
                    <a:pt x="1773" y="469"/>
                  </a:cubicBezTo>
                  <a:cubicBezTo>
                    <a:pt x="1788" y="484"/>
                    <a:pt x="1788" y="484"/>
                    <a:pt x="1788" y="484"/>
                  </a:cubicBezTo>
                  <a:cubicBezTo>
                    <a:pt x="1810" y="491"/>
                    <a:pt x="1839" y="498"/>
                    <a:pt x="1868" y="498"/>
                  </a:cubicBezTo>
                  <a:cubicBezTo>
                    <a:pt x="1920" y="498"/>
                    <a:pt x="2000" y="484"/>
                    <a:pt x="2044" y="440"/>
                  </a:cubicBezTo>
                  <a:cubicBezTo>
                    <a:pt x="2073" y="410"/>
                    <a:pt x="2103" y="388"/>
                    <a:pt x="2132" y="366"/>
                  </a:cubicBezTo>
                  <a:cubicBezTo>
                    <a:pt x="2169" y="337"/>
                    <a:pt x="2205" y="315"/>
                    <a:pt x="2220" y="286"/>
                  </a:cubicBezTo>
                  <a:cubicBezTo>
                    <a:pt x="2235" y="264"/>
                    <a:pt x="2235" y="242"/>
                    <a:pt x="2235" y="220"/>
                  </a:cubicBezTo>
                  <a:cubicBezTo>
                    <a:pt x="2242" y="191"/>
                    <a:pt x="2242" y="154"/>
                    <a:pt x="2271" y="124"/>
                  </a:cubicBezTo>
                  <a:cubicBezTo>
                    <a:pt x="2286" y="103"/>
                    <a:pt x="2301" y="88"/>
                    <a:pt x="2323" y="73"/>
                  </a:cubicBezTo>
                  <a:cubicBezTo>
                    <a:pt x="2323" y="66"/>
                    <a:pt x="2323" y="66"/>
                    <a:pt x="2323" y="66"/>
                  </a:cubicBezTo>
                  <a:cubicBezTo>
                    <a:pt x="2345" y="51"/>
                    <a:pt x="2345" y="51"/>
                    <a:pt x="2345" y="51"/>
                  </a:cubicBezTo>
                  <a:lnTo>
                    <a:pt x="2345" y="51"/>
                  </a:lnTo>
                  <a:cubicBezTo>
                    <a:pt x="2374" y="29"/>
                    <a:pt x="2403" y="15"/>
                    <a:pt x="2425" y="7"/>
                  </a:cubicBezTo>
                  <a:cubicBezTo>
                    <a:pt x="2433" y="0"/>
                    <a:pt x="2433" y="0"/>
                    <a:pt x="2440" y="0"/>
                  </a:cubicBezTo>
                  <a:cubicBezTo>
                    <a:pt x="2454" y="0"/>
                    <a:pt x="2462" y="7"/>
                    <a:pt x="2462" y="15"/>
                  </a:cubicBezTo>
                  <a:cubicBezTo>
                    <a:pt x="2469" y="22"/>
                    <a:pt x="2477" y="29"/>
                    <a:pt x="2506" y="29"/>
                  </a:cubicBezTo>
                  <a:cubicBezTo>
                    <a:pt x="2528" y="29"/>
                    <a:pt x="2542" y="15"/>
                    <a:pt x="2557" y="7"/>
                  </a:cubicBezTo>
                  <a:cubicBezTo>
                    <a:pt x="2572" y="0"/>
                    <a:pt x="2587" y="0"/>
                    <a:pt x="2601" y="0"/>
                  </a:cubicBezTo>
                  <a:cubicBezTo>
                    <a:pt x="2616" y="0"/>
                    <a:pt x="2638" y="7"/>
                    <a:pt x="2652" y="29"/>
                  </a:cubicBezTo>
                  <a:cubicBezTo>
                    <a:pt x="2674" y="51"/>
                    <a:pt x="2689" y="73"/>
                    <a:pt x="2696" y="95"/>
                  </a:cubicBezTo>
                  <a:cubicBezTo>
                    <a:pt x="2733" y="147"/>
                    <a:pt x="2762" y="191"/>
                    <a:pt x="2814" y="198"/>
                  </a:cubicBezTo>
                  <a:cubicBezTo>
                    <a:pt x="2872" y="205"/>
                    <a:pt x="2880" y="227"/>
                    <a:pt x="2894" y="256"/>
                  </a:cubicBezTo>
                  <a:cubicBezTo>
                    <a:pt x="2902" y="271"/>
                    <a:pt x="2909" y="293"/>
                    <a:pt x="2931" y="315"/>
                  </a:cubicBezTo>
                  <a:cubicBezTo>
                    <a:pt x="2982" y="374"/>
                    <a:pt x="2997" y="403"/>
                    <a:pt x="3019" y="447"/>
                  </a:cubicBezTo>
                  <a:cubicBezTo>
                    <a:pt x="3041" y="484"/>
                    <a:pt x="3041" y="484"/>
                    <a:pt x="3041" y="484"/>
                  </a:cubicBezTo>
                  <a:cubicBezTo>
                    <a:pt x="3063" y="520"/>
                    <a:pt x="3077" y="542"/>
                    <a:pt x="3098" y="542"/>
                  </a:cubicBezTo>
                  <a:cubicBezTo>
                    <a:pt x="3106" y="542"/>
                    <a:pt x="3113" y="535"/>
                    <a:pt x="3113" y="535"/>
                  </a:cubicBezTo>
                  <a:cubicBezTo>
                    <a:pt x="3120" y="535"/>
                    <a:pt x="3128" y="535"/>
                    <a:pt x="3128" y="535"/>
                  </a:cubicBezTo>
                  <a:cubicBezTo>
                    <a:pt x="3164" y="535"/>
                    <a:pt x="3179" y="564"/>
                    <a:pt x="3194" y="586"/>
                  </a:cubicBezTo>
                  <a:cubicBezTo>
                    <a:pt x="3208" y="601"/>
                    <a:pt x="3216" y="615"/>
                    <a:pt x="3230" y="630"/>
                  </a:cubicBezTo>
                  <a:cubicBezTo>
                    <a:pt x="3245" y="645"/>
                    <a:pt x="3282" y="652"/>
                    <a:pt x="3326" y="652"/>
                  </a:cubicBezTo>
                  <a:cubicBezTo>
                    <a:pt x="3348" y="652"/>
                    <a:pt x="3370" y="652"/>
                    <a:pt x="3370" y="652"/>
                  </a:cubicBezTo>
                  <a:cubicBezTo>
                    <a:pt x="3399" y="652"/>
                    <a:pt x="3450" y="681"/>
                    <a:pt x="3450" y="747"/>
                  </a:cubicBezTo>
                  <a:cubicBezTo>
                    <a:pt x="3450" y="769"/>
                    <a:pt x="3458" y="791"/>
                    <a:pt x="3472" y="813"/>
                  </a:cubicBezTo>
                  <a:cubicBezTo>
                    <a:pt x="3479" y="835"/>
                    <a:pt x="3494" y="865"/>
                    <a:pt x="3487" y="909"/>
                  </a:cubicBezTo>
                  <a:cubicBezTo>
                    <a:pt x="3472" y="982"/>
                    <a:pt x="3465" y="1041"/>
                    <a:pt x="3523" y="1062"/>
                  </a:cubicBezTo>
                  <a:cubicBezTo>
                    <a:pt x="3589" y="1077"/>
                    <a:pt x="3655" y="1092"/>
                    <a:pt x="3655" y="1092"/>
                  </a:cubicBezTo>
                  <a:cubicBezTo>
                    <a:pt x="3655" y="1092"/>
                    <a:pt x="3677" y="1099"/>
                    <a:pt x="3692" y="1099"/>
                  </a:cubicBezTo>
                  <a:cubicBezTo>
                    <a:pt x="3707" y="1099"/>
                    <a:pt x="3714" y="1099"/>
                    <a:pt x="3721" y="1092"/>
                  </a:cubicBezTo>
                  <a:cubicBezTo>
                    <a:pt x="3729" y="1077"/>
                    <a:pt x="3736" y="1055"/>
                    <a:pt x="3729" y="1033"/>
                  </a:cubicBezTo>
                  <a:cubicBezTo>
                    <a:pt x="3721" y="997"/>
                    <a:pt x="3721" y="997"/>
                    <a:pt x="3721" y="997"/>
                  </a:cubicBezTo>
                  <a:cubicBezTo>
                    <a:pt x="3751" y="1019"/>
                    <a:pt x="3751" y="1019"/>
                    <a:pt x="3751" y="1019"/>
                  </a:cubicBezTo>
                  <a:cubicBezTo>
                    <a:pt x="3751" y="1019"/>
                    <a:pt x="3794" y="1041"/>
                    <a:pt x="3824" y="1041"/>
                  </a:cubicBezTo>
                  <a:cubicBezTo>
                    <a:pt x="3839" y="1041"/>
                    <a:pt x="3846" y="1041"/>
                    <a:pt x="3853" y="1033"/>
                  </a:cubicBezTo>
                  <a:cubicBezTo>
                    <a:pt x="3868" y="1011"/>
                    <a:pt x="3882" y="1004"/>
                    <a:pt x="3897" y="1004"/>
                  </a:cubicBezTo>
                  <a:cubicBezTo>
                    <a:pt x="3904" y="1004"/>
                    <a:pt x="3912" y="1004"/>
                    <a:pt x="3919" y="1004"/>
                  </a:cubicBezTo>
                  <a:cubicBezTo>
                    <a:pt x="3926" y="1011"/>
                    <a:pt x="3934" y="1011"/>
                    <a:pt x="3948" y="1011"/>
                  </a:cubicBezTo>
                  <a:cubicBezTo>
                    <a:pt x="3963" y="1011"/>
                    <a:pt x="3978" y="997"/>
                    <a:pt x="3985" y="974"/>
                  </a:cubicBezTo>
                  <a:cubicBezTo>
                    <a:pt x="3992" y="953"/>
                    <a:pt x="3978" y="931"/>
                    <a:pt x="3948" y="916"/>
                  </a:cubicBezTo>
                  <a:cubicBezTo>
                    <a:pt x="3926" y="901"/>
                    <a:pt x="3897" y="894"/>
                    <a:pt x="3868" y="879"/>
                  </a:cubicBezTo>
                  <a:cubicBezTo>
                    <a:pt x="3809" y="857"/>
                    <a:pt x="3758" y="835"/>
                    <a:pt x="3736" y="784"/>
                  </a:cubicBezTo>
                  <a:cubicBezTo>
                    <a:pt x="3736" y="762"/>
                    <a:pt x="3736" y="762"/>
                    <a:pt x="3736" y="762"/>
                  </a:cubicBezTo>
                  <a:cubicBezTo>
                    <a:pt x="3714" y="711"/>
                    <a:pt x="3699" y="667"/>
                    <a:pt x="3780" y="608"/>
                  </a:cubicBezTo>
                  <a:cubicBezTo>
                    <a:pt x="3802" y="593"/>
                    <a:pt x="3802" y="593"/>
                    <a:pt x="3802" y="593"/>
                  </a:cubicBezTo>
                  <a:cubicBezTo>
                    <a:pt x="3860" y="550"/>
                    <a:pt x="3875" y="535"/>
                    <a:pt x="3941" y="513"/>
                  </a:cubicBezTo>
                  <a:cubicBezTo>
                    <a:pt x="3963" y="506"/>
                    <a:pt x="3985" y="506"/>
                    <a:pt x="4007" y="506"/>
                  </a:cubicBezTo>
                  <a:cubicBezTo>
                    <a:pt x="4022" y="506"/>
                    <a:pt x="4036" y="506"/>
                    <a:pt x="4051" y="513"/>
                  </a:cubicBezTo>
                  <a:cubicBezTo>
                    <a:pt x="4066" y="513"/>
                    <a:pt x="4080" y="513"/>
                    <a:pt x="4095" y="513"/>
                  </a:cubicBezTo>
                  <a:cubicBezTo>
                    <a:pt x="4117" y="513"/>
                    <a:pt x="4227" y="520"/>
                    <a:pt x="4256" y="579"/>
                  </a:cubicBezTo>
                  <a:cubicBezTo>
                    <a:pt x="4271" y="608"/>
                    <a:pt x="4293" y="623"/>
                    <a:pt x="4293" y="623"/>
                  </a:cubicBezTo>
                  <a:cubicBezTo>
                    <a:pt x="4293" y="601"/>
                    <a:pt x="4308" y="593"/>
                    <a:pt x="4322" y="593"/>
                  </a:cubicBezTo>
                  <a:cubicBezTo>
                    <a:pt x="4337" y="593"/>
                    <a:pt x="4366" y="601"/>
                    <a:pt x="4410" y="630"/>
                  </a:cubicBezTo>
                  <a:lnTo>
                    <a:pt x="4417" y="630"/>
                  </a:lnTo>
                  <a:cubicBezTo>
                    <a:pt x="4454" y="630"/>
                    <a:pt x="4498" y="608"/>
                    <a:pt x="4513" y="593"/>
                  </a:cubicBezTo>
                  <a:cubicBezTo>
                    <a:pt x="4520" y="593"/>
                    <a:pt x="4534" y="593"/>
                    <a:pt x="4549" y="593"/>
                  </a:cubicBezTo>
                  <a:cubicBezTo>
                    <a:pt x="4571" y="593"/>
                    <a:pt x="4601" y="593"/>
                    <a:pt x="4622" y="623"/>
                  </a:cubicBezTo>
                  <a:cubicBezTo>
                    <a:pt x="4666" y="660"/>
                    <a:pt x="4644" y="747"/>
                    <a:pt x="4644" y="762"/>
                  </a:cubicBezTo>
                  <a:cubicBezTo>
                    <a:pt x="4637" y="762"/>
                    <a:pt x="4622" y="806"/>
                    <a:pt x="4652" y="835"/>
                  </a:cubicBezTo>
                  <a:cubicBezTo>
                    <a:pt x="4674" y="865"/>
                    <a:pt x="4703" y="879"/>
                    <a:pt x="4718" y="879"/>
                  </a:cubicBezTo>
                  <a:cubicBezTo>
                    <a:pt x="4725" y="879"/>
                    <a:pt x="4732" y="879"/>
                    <a:pt x="4740" y="872"/>
                  </a:cubicBezTo>
                  <a:cubicBezTo>
                    <a:pt x="4754" y="857"/>
                    <a:pt x="4762" y="850"/>
                    <a:pt x="4776" y="850"/>
                  </a:cubicBezTo>
                  <a:cubicBezTo>
                    <a:pt x="4791" y="850"/>
                    <a:pt x="4798" y="857"/>
                    <a:pt x="4806" y="865"/>
                  </a:cubicBezTo>
                  <a:cubicBezTo>
                    <a:pt x="4813" y="872"/>
                    <a:pt x="4820" y="879"/>
                    <a:pt x="4828" y="879"/>
                  </a:cubicBezTo>
                  <a:cubicBezTo>
                    <a:pt x="4835" y="879"/>
                    <a:pt x="4842" y="879"/>
                    <a:pt x="4842" y="879"/>
                  </a:cubicBezTo>
                  <a:cubicBezTo>
                    <a:pt x="4850" y="879"/>
                    <a:pt x="4857" y="879"/>
                    <a:pt x="4857" y="879"/>
                  </a:cubicBezTo>
                  <a:cubicBezTo>
                    <a:pt x="4872" y="879"/>
                    <a:pt x="4879" y="879"/>
                    <a:pt x="4886" y="872"/>
                  </a:cubicBezTo>
                  <a:cubicBezTo>
                    <a:pt x="4894" y="865"/>
                    <a:pt x="4901" y="835"/>
                    <a:pt x="4894" y="777"/>
                  </a:cubicBezTo>
                  <a:cubicBezTo>
                    <a:pt x="4894" y="725"/>
                    <a:pt x="4894" y="681"/>
                    <a:pt x="4894" y="638"/>
                  </a:cubicBezTo>
                  <a:cubicBezTo>
                    <a:pt x="4901" y="572"/>
                    <a:pt x="4901" y="513"/>
                    <a:pt x="4872" y="469"/>
                  </a:cubicBezTo>
                  <a:cubicBezTo>
                    <a:pt x="4828" y="388"/>
                    <a:pt x="4813" y="249"/>
                    <a:pt x="4813" y="249"/>
                  </a:cubicBezTo>
                  <a:cubicBezTo>
                    <a:pt x="4813" y="242"/>
                    <a:pt x="4813" y="242"/>
                    <a:pt x="4813" y="242"/>
                  </a:cubicBezTo>
                  <a:cubicBezTo>
                    <a:pt x="4820" y="234"/>
                    <a:pt x="4820" y="234"/>
                    <a:pt x="4820" y="234"/>
                  </a:cubicBezTo>
                  <a:cubicBezTo>
                    <a:pt x="4820" y="234"/>
                    <a:pt x="4864" y="198"/>
                    <a:pt x="4923" y="161"/>
                  </a:cubicBezTo>
                  <a:cubicBezTo>
                    <a:pt x="4974" y="132"/>
                    <a:pt x="5011" y="110"/>
                    <a:pt x="5018" y="81"/>
                  </a:cubicBezTo>
                  <a:cubicBezTo>
                    <a:pt x="5033" y="44"/>
                    <a:pt x="5077" y="44"/>
                    <a:pt x="5091" y="44"/>
                  </a:cubicBezTo>
                  <a:cubicBezTo>
                    <a:pt x="5106" y="44"/>
                    <a:pt x="5113" y="51"/>
                    <a:pt x="5128" y="51"/>
                  </a:cubicBezTo>
                  <a:cubicBezTo>
                    <a:pt x="5135" y="51"/>
                    <a:pt x="5150" y="51"/>
                    <a:pt x="5157" y="51"/>
                  </a:cubicBezTo>
                  <a:cubicBezTo>
                    <a:pt x="5179" y="51"/>
                    <a:pt x="5194" y="59"/>
                    <a:pt x="5209" y="73"/>
                  </a:cubicBezTo>
                  <a:cubicBezTo>
                    <a:pt x="5231" y="110"/>
                    <a:pt x="5231" y="176"/>
                    <a:pt x="5216" y="205"/>
                  </a:cubicBezTo>
                  <a:cubicBezTo>
                    <a:pt x="5216" y="220"/>
                    <a:pt x="5216" y="256"/>
                    <a:pt x="5238" y="286"/>
                  </a:cubicBezTo>
                  <a:cubicBezTo>
                    <a:pt x="5245" y="300"/>
                    <a:pt x="5253" y="315"/>
                    <a:pt x="5275" y="322"/>
                  </a:cubicBezTo>
                  <a:cubicBezTo>
                    <a:pt x="5341" y="337"/>
                    <a:pt x="5355" y="381"/>
                    <a:pt x="5370" y="425"/>
                  </a:cubicBezTo>
                  <a:cubicBezTo>
                    <a:pt x="5377" y="462"/>
                    <a:pt x="5407" y="513"/>
                    <a:pt x="5436" y="513"/>
                  </a:cubicBezTo>
                  <a:cubicBezTo>
                    <a:pt x="5443" y="513"/>
                    <a:pt x="5451" y="513"/>
                    <a:pt x="5458" y="506"/>
                  </a:cubicBezTo>
                  <a:cubicBezTo>
                    <a:pt x="5472" y="491"/>
                    <a:pt x="5487" y="469"/>
                    <a:pt x="5502" y="454"/>
                  </a:cubicBezTo>
                  <a:cubicBezTo>
                    <a:pt x="5524" y="432"/>
                    <a:pt x="5539" y="410"/>
                    <a:pt x="5560" y="410"/>
                  </a:cubicBezTo>
                  <a:cubicBezTo>
                    <a:pt x="5568" y="410"/>
                    <a:pt x="5575" y="410"/>
                    <a:pt x="5582" y="410"/>
                  </a:cubicBezTo>
                  <a:cubicBezTo>
                    <a:pt x="5604" y="425"/>
                    <a:pt x="5612" y="432"/>
                    <a:pt x="5626" y="447"/>
                  </a:cubicBezTo>
                  <a:cubicBezTo>
                    <a:pt x="5641" y="462"/>
                    <a:pt x="5648" y="469"/>
                    <a:pt x="5663" y="469"/>
                  </a:cubicBezTo>
                  <a:cubicBezTo>
                    <a:pt x="5678" y="469"/>
                    <a:pt x="5685" y="462"/>
                    <a:pt x="5700" y="462"/>
                  </a:cubicBezTo>
                  <a:cubicBezTo>
                    <a:pt x="5773" y="425"/>
                    <a:pt x="5883" y="381"/>
                    <a:pt x="5956" y="381"/>
                  </a:cubicBezTo>
                  <a:cubicBezTo>
                    <a:pt x="5985" y="381"/>
                    <a:pt x="6000" y="381"/>
                    <a:pt x="6000" y="403"/>
                  </a:cubicBezTo>
                  <a:cubicBezTo>
                    <a:pt x="6007" y="410"/>
                    <a:pt x="6007" y="410"/>
                    <a:pt x="6044" y="410"/>
                  </a:cubicBezTo>
                  <a:cubicBezTo>
                    <a:pt x="6132" y="410"/>
                    <a:pt x="6139" y="410"/>
                    <a:pt x="6198" y="381"/>
                  </a:cubicBezTo>
                  <a:cubicBezTo>
                    <a:pt x="6220" y="366"/>
                    <a:pt x="6249" y="359"/>
                    <a:pt x="6271" y="352"/>
                  </a:cubicBezTo>
                  <a:cubicBezTo>
                    <a:pt x="6271" y="352"/>
                    <a:pt x="6279" y="352"/>
                    <a:pt x="6286" y="352"/>
                  </a:cubicBezTo>
                  <a:cubicBezTo>
                    <a:pt x="6315" y="352"/>
                    <a:pt x="6337" y="366"/>
                    <a:pt x="6352" y="381"/>
                  </a:cubicBezTo>
                  <a:cubicBezTo>
                    <a:pt x="6359" y="403"/>
                    <a:pt x="6366" y="425"/>
                    <a:pt x="6366" y="462"/>
                  </a:cubicBezTo>
                  <a:cubicBezTo>
                    <a:pt x="6374" y="506"/>
                    <a:pt x="6381" y="564"/>
                    <a:pt x="6410" y="572"/>
                  </a:cubicBezTo>
                  <a:cubicBezTo>
                    <a:pt x="6469" y="593"/>
                    <a:pt x="6520" y="615"/>
                    <a:pt x="6564" y="615"/>
                  </a:cubicBezTo>
                  <a:cubicBezTo>
                    <a:pt x="6572" y="615"/>
                    <a:pt x="6601" y="615"/>
                    <a:pt x="6718" y="681"/>
                  </a:cubicBezTo>
                  <a:cubicBezTo>
                    <a:pt x="6725" y="681"/>
                    <a:pt x="6725" y="681"/>
                    <a:pt x="6725" y="681"/>
                  </a:cubicBezTo>
                  <a:cubicBezTo>
                    <a:pt x="6725" y="689"/>
                    <a:pt x="6725" y="689"/>
                    <a:pt x="6725" y="689"/>
                  </a:cubicBezTo>
                  <a:cubicBezTo>
                    <a:pt x="6740" y="711"/>
                    <a:pt x="6770" y="762"/>
                    <a:pt x="6755" y="806"/>
                  </a:cubicBezTo>
                  <a:cubicBezTo>
                    <a:pt x="6747" y="828"/>
                    <a:pt x="6733" y="843"/>
                    <a:pt x="6718" y="850"/>
                  </a:cubicBezTo>
                  <a:cubicBezTo>
                    <a:pt x="6696" y="865"/>
                    <a:pt x="6682" y="879"/>
                    <a:pt x="6682" y="901"/>
                  </a:cubicBezTo>
                  <a:cubicBezTo>
                    <a:pt x="6682" y="931"/>
                    <a:pt x="6703" y="945"/>
                    <a:pt x="6725" y="960"/>
                  </a:cubicBezTo>
                  <a:cubicBezTo>
                    <a:pt x="6762" y="967"/>
                    <a:pt x="6777" y="982"/>
                    <a:pt x="6791" y="989"/>
                  </a:cubicBezTo>
                  <a:cubicBezTo>
                    <a:pt x="6813" y="1004"/>
                    <a:pt x="6828" y="1019"/>
                    <a:pt x="6872" y="1026"/>
                  </a:cubicBezTo>
                  <a:cubicBezTo>
                    <a:pt x="6909" y="1026"/>
                    <a:pt x="6931" y="1048"/>
                    <a:pt x="6938" y="1077"/>
                  </a:cubicBezTo>
                  <a:cubicBezTo>
                    <a:pt x="6953" y="1121"/>
                    <a:pt x="6945" y="1172"/>
                    <a:pt x="6916" y="1194"/>
                  </a:cubicBezTo>
                  <a:cubicBezTo>
                    <a:pt x="6901" y="1216"/>
                    <a:pt x="6887" y="1253"/>
                    <a:pt x="6894" y="1290"/>
                  </a:cubicBezTo>
                  <a:cubicBezTo>
                    <a:pt x="6894" y="1312"/>
                    <a:pt x="6901" y="1334"/>
                    <a:pt x="6916" y="1348"/>
                  </a:cubicBezTo>
                  <a:cubicBezTo>
                    <a:pt x="6923" y="1356"/>
                    <a:pt x="6938" y="1363"/>
                    <a:pt x="6953" y="1370"/>
                  </a:cubicBezTo>
                  <a:cubicBezTo>
                    <a:pt x="6989" y="1385"/>
                    <a:pt x="7026" y="1407"/>
                    <a:pt x="7055" y="1465"/>
                  </a:cubicBezTo>
                  <a:cubicBezTo>
                    <a:pt x="7077" y="1510"/>
                    <a:pt x="7106" y="1524"/>
                    <a:pt x="7158" y="1546"/>
                  </a:cubicBezTo>
                  <a:cubicBezTo>
                    <a:pt x="7187" y="1561"/>
                    <a:pt x="7216" y="1575"/>
                    <a:pt x="7253" y="1605"/>
                  </a:cubicBezTo>
                  <a:cubicBezTo>
                    <a:pt x="7275" y="1619"/>
                    <a:pt x="7290" y="1634"/>
                    <a:pt x="7304" y="1641"/>
                  </a:cubicBezTo>
                  <a:cubicBezTo>
                    <a:pt x="7348" y="1678"/>
                    <a:pt x="7370" y="1693"/>
                    <a:pt x="7429" y="1707"/>
                  </a:cubicBezTo>
                  <a:cubicBezTo>
                    <a:pt x="7488" y="1715"/>
                    <a:pt x="7546" y="1744"/>
                    <a:pt x="7553" y="1781"/>
                  </a:cubicBezTo>
                  <a:cubicBezTo>
                    <a:pt x="7561" y="1803"/>
                    <a:pt x="7553" y="1824"/>
                    <a:pt x="7539" y="1847"/>
                  </a:cubicBezTo>
                  <a:cubicBezTo>
                    <a:pt x="7524" y="1854"/>
                    <a:pt x="7524" y="1869"/>
                    <a:pt x="7524" y="1876"/>
                  </a:cubicBezTo>
                  <a:cubicBezTo>
                    <a:pt x="7524" y="1883"/>
                    <a:pt x="7546" y="1905"/>
                    <a:pt x="7612" y="1934"/>
                  </a:cubicBezTo>
                  <a:cubicBezTo>
                    <a:pt x="7649" y="1949"/>
                    <a:pt x="7678" y="1964"/>
                    <a:pt x="7678" y="1993"/>
                  </a:cubicBezTo>
                  <a:cubicBezTo>
                    <a:pt x="7693" y="2037"/>
                    <a:pt x="7663" y="2081"/>
                    <a:pt x="7634" y="2118"/>
                  </a:cubicBezTo>
                  <a:cubicBezTo>
                    <a:pt x="7575" y="2176"/>
                    <a:pt x="7568" y="2206"/>
                    <a:pt x="7539" y="2293"/>
                  </a:cubicBezTo>
                  <a:cubicBezTo>
                    <a:pt x="7532" y="2301"/>
                    <a:pt x="7532" y="2301"/>
                    <a:pt x="7532" y="2301"/>
                  </a:cubicBezTo>
                  <a:cubicBezTo>
                    <a:pt x="7524" y="2330"/>
                    <a:pt x="7517" y="2352"/>
                    <a:pt x="7524" y="2360"/>
                  </a:cubicBezTo>
                  <a:cubicBezTo>
                    <a:pt x="7539" y="2374"/>
                    <a:pt x="7553" y="2374"/>
                    <a:pt x="7553" y="2374"/>
                  </a:cubicBezTo>
                  <a:cubicBezTo>
                    <a:pt x="7605" y="2374"/>
                    <a:pt x="7605" y="2374"/>
                    <a:pt x="7605" y="2374"/>
                  </a:cubicBezTo>
                  <a:cubicBezTo>
                    <a:pt x="7561" y="2403"/>
                    <a:pt x="7561" y="2403"/>
                    <a:pt x="7561" y="2403"/>
                  </a:cubicBezTo>
                  <a:cubicBezTo>
                    <a:pt x="7561" y="2403"/>
                    <a:pt x="7480" y="2448"/>
                    <a:pt x="7436" y="2499"/>
                  </a:cubicBezTo>
                  <a:cubicBezTo>
                    <a:pt x="7400" y="2550"/>
                    <a:pt x="7414" y="2572"/>
                    <a:pt x="7451" y="2616"/>
                  </a:cubicBezTo>
                  <a:cubicBezTo>
                    <a:pt x="7480" y="2653"/>
                    <a:pt x="7568" y="2689"/>
                    <a:pt x="7620" y="2704"/>
                  </a:cubicBezTo>
                  <a:cubicBezTo>
                    <a:pt x="7685" y="2719"/>
                    <a:pt x="7663" y="2821"/>
                    <a:pt x="7656" y="2865"/>
                  </a:cubicBezTo>
                  <a:cubicBezTo>
                    <a:pt x="7649" y="2887"/>
                    <a:pt x="7663" y="2894"/>
                    <a:pt x="7700" y="2909"/>
                  </a:cubicBezTo>
                  <a:cubicBezTo>
                    <a:pt x="7715" y="2924"/>
                    <a:pt x="7737" y="2931"/>
                    <a:pt x="7744" y="2946"/>
                  </a:cubicBezTo>
                  <a:cubicBezTo>
                    <a:pt x="7766" y="2982"/>
                    <a:pt x="7832" y="3165"/>
                    <a:pt x="7846" y="3217"/>
                  </a:cubicBezTo>
                  <a:cubicBezTo>
                    <a:pt x="7869" y="3224"/>
                    <a:pt x="7942" y="3253"/>
                    <a:pt x="7949" y="3312"/>
                  </a:cubicBezTo>
                  <a:cubicBezTo>
                    <a:pt x="7956" y="3334"/>
                    <a:pt x="7956" y="3363"/>
                    <a:pt x="7956" y="3393"/>
                  </a:cubicBezTo>
                  <a:cubicBezTo>
                    <a:pt x="7956" y="3451"/>
                    <a:pt x="7956" y="3524"/>
                    <a:pt x="7979" y="3554"/>
                  </a:cubicBezTo>
                  <a:cubicBezTo>
                    <a:pt x="7986" y="3561"/>
                    <a:pt x="7993" y="3561"/>
                    <a:pt x="8008" y="3561"/>
                  </a:cubicBezTo>
                  <a:cubicBezTo>
                    <a:pt x="8103" y="3561"/>
                    <a:pt x="8220" y="3679"/>
                    <a:pt x="8257" y="3774"/>
                  </a:cubicBezTo>
                  <a:cubicBezTo>
                    <a:pt x="8272" y="3825"/>
                    <a:pt x="8301" y="3832"/>
                    <a:pt x="8330" y="3832"/>
                  </a:cubicBezTo>
                  <a:cubicBezTo>
                    <a:pt x="8360" y="3832"/>
                    <a:pt x="8403" y="3818"/>
                    <a:pt x="8455" y="3810"/>
                  </a:cubicBezTo>
                  <a:cubicBezTo>
                    <a:pt x="8477" y="3803"/>
                    <a:pt x="8477" y="3803"/>
                    <a:pt x="8477" y="3803"/>
                  </a:cubicBezTo>
                  <a:cubicBezTo>
                    <a:pt x="8491" y="3796"/>
                    <a:pt x="8513" y="3796"/>
                    <a:pt x="8528" y="3796"/>
                  </a:cubicBezTo>
                  <a:cubicBezTo>
                    <a:pt x="8638" y="3796"/>
                    <a:pt x="8733" y="3891"/>
                    <a:pt x="8784" y="3942"/>
                  </a:cubicBezTo>
                  <a:cubicBezTo>
                    <a:pt x="8799" y="3957"/>
                    <a:pt x="8799" y="3957"/>
                    <a:pt x="8799" y="3957"/>
                  </a:cubicBezTo>
                  <a:cubicBezTo>
                    <a:pt x="8843" y="4001"/>
                    <a:pt x="8887" y="4052"/>
                    <a:pt x="8931" y="4111"/>
                  </a:cubicBezTo>
                  <a:cubicBezTo>
                    <a:pt x="8946" y="4133"/>
                    <a:pt x="8953" y="4155"/>
                    <a:pt x="8968" y="4169"/>
                  </a:cubicBezTo>
                  <a:cubicBezTo>
                    <a:pt x="8975" y="4199"/>
                    <a:pt x="8990" y="4228"/>
                    <a:pt x="9019" y="4243"/>
                  </a:cubicBezTo>
                  <a:cubicBezTo>
                    <a:pt x="9070" y="4272"/>
                    <a:pt x="9165" y="4345"/>
                    <a:pt x="9173" y="4411"/>
                  </a:cubicBezTo>
                  <a:cubicBezTo>
                    <a:pt x="9187" y="4455"/>
                    <a:pt x="9232" y="4499"/>
                    <a:pt x="9246" y="4514"/>
                  </a:cubicBezTo>
                  <a:cubicBezTo>
                    <a:pt x="9275" y="4514"/>
                    <a:pt x="9415" y="4514"/>
                    <a:pt x="9466" y="4529"/>
                  </a:cubicBezTo>
                  <a:cubicBezTo>
                    <a:pt x="9532" y="4543"/>
                    <a:pt x="9686" y="4719"/>
                    <a:pt x="9708" y="4778"/>
                  </a:cubicBezTo>
                  <a:cubicBezTo>
                    <a:pt x="9722" y="4807"/>
                    <a:pt x="9708" y="4851"/>
                    <a:pt x="9701" y="4895"/>
                  </a:cubicBezTo>
                  <a:cubicBezTo>
                    <a:pt x="9693" y="4910"/>
                    <a:pt x="9686" y="4939"/>
                    <a:pt x="9686" y="4946"/>
                  </a:cubicBezTo>
                  <a:cubicBezTo>
                    <a:pt x="9693" y="4953"/>
                    <a:pt x="9693" y="4953"/>
                    <a:pt x="9693" y="4953"/>
                  </a:cubicBezTo>
                  <a:cubicBezTo>
                    <a:pt x="9737" y="4961"/>
                    <a:pt x="9810" y="4990"/>
                    <a:pt x="9884" y="5049"/>
                  </a:cubicBezTo>
                  <a:cubicBezTo>
                    <a:pt x="9898" y="5063"/>
                    <a:pt x="9906" y="5063"/>
                    <a:pt x="9906" y="5063"/>
                  </a:cubicBezTo>
                  <a:cubicBezTo>
                    <a:pt x="9913" y="5063"/>
                    <a:pt x="9920" y="5049"/>
                    <a:pt x="9927" y="5034"/>
                  </a:cubicBezTo>
                  <a:cubicBezTo>
                    <a:pt x="9935" y="5012"/>
                    <a:pt x="9950" y="4975"/>
                    <a:pt x="9986" y="4975"/>
                  </a:cubicBezTo>
                  <a:cubicBezTo>
                    <a:pt x="9994" y="4975"/>
                    <a:pt x="9994" y="4975"/>
                    <a:pt x="10001" y="4983"/>
                  </a:cubicBezTo>
                  <a:cubicBezTo>
                    <a:pt x="10082" y="5005"/>
                    <a:pt x="10169" y="5027"/>
                    <a:pt x="10206" y="5115"/>
                  </a:cubicBezTo>
                  <a:cubicBezTo>
                    <a:pt x="10243" y="5195"/>
                    <a:pt x="10272" y="5232"/>
                    <a:pt x="10331" y="5239"/>
                  </a:cubicBezTo>
                  <a:cubicBezTo>
                    <a:pt x="10338" y="5239"/>
                    <a:pt x="10345" y="5239"/>
                    <a:pt x="10353" y="5239"/>
                  </a:cubicBezTo>
                  <a:cubicBezTo>
                    <a:pt x="10375" y="5239"/>
                    <a:pt x="10389" y="5239"/>
                    <a:pt x="10411" y="5232"/>
                  </a:cubicBezTo>
                  <a:cubicBezTo>
                    <a:pt x="10426" y="5232"/>
                    <a:pt x="10433" y="5224"/>
                    <a:pt x="10448" y="5224"/>
                  </a:cubicBezTo>
                  <a:cubicBezTo>
                    <a:pt x="10470" y="5224"/>
                    <a:pt x="10477" y="5239"/>
                    <a:pt x="10477" y="5254"/>
                  </a:cubicBezTo>
                  <a:cubicBezTo>
                    <a:pt x="10492" y="5283"/>
                    <a:pt x="10543" y="5371"/>
                    <a:pt x="10580" y="5415"/>
                  </a:cubicBezTo>
                  <a:cubicBezTo>
                    <a:pt x="10602" y="5452"/>
                    <a:pt x="10616" y="5481"/>
                    <a:pt x="10638" y="5518"/>
                  </a:cubicBezTo>
                  <a:cubicBezTo>
                    <a:pt x="10646" y="5532"/>
                    <a:pt x="10653" y="5547"/>
                    <a:pt x="10660" y="5569"/>
                  </a:cubicBezTo>
                  <a:cubicBezTo>
                    <a:pt x="10690" y="5620"/>
                    <a:pt x="10682" y="5657"/>
                    <a:pt x="10668" y="5708"/>
                  </a:cubicBezTo>
                  <a:cubicBezTo>
                    <a:pt x="10668" y="5730"/>
                    <a:pt x="10660" y="5752"/>
                    <a:pt x="10660" y="5781"/>
                  </a:cubicBezTo>
                  <a:cubicBezTo>
                    <a:pt x="10653" y="5848"/>
                    <a:pt x="10660" y="5862"/>
                    <a:pt x="10682" y="5884"/>
                  </a:cubicBezTo>
                  <a:cubicBezTo>
                    <a:pt x="10690" y="5891"/>
                    <a:pt x="10697" y="5899"/>
                    <a:pt x="10704" y="5921"/>
                  </a:cubicBezTo>
                  <a:cubicBezTo>
                    <a:pt x="10734" y="5965"/>
                    <a:pt x="10719" y="6016"/>
                    <a:pt x="10697" y="6082"/>
                  </a:cubicBezTo>
                  <a:cubicBezTo>
                    <a:pt x="10690" y="6111"/>
                    <a:pt x="10682" y="6141"/>
                    <a:pt x="10675" y="6177"/>
                  </a:cubicBezTo>
                  <a:cubicBezTo>
                    <a:pt x="10653" y="6250"/>
                    <a:pt x="10638" y="6272"/>
                    <a:pt x="10609" y="6287"/>
                  </a:cubicBezTo>
                  <a:cubicBezTo>
                    <a:pt x="10594" y="6294"/>
                    <a:pt x="10580" y="6309"/>
                    <a:pt x="10565" y="6331"/>
                  </a:cubicBezTo>
                  <a:cubicBezTo>
                    <a:pt x="10551" y="6360"/>
                    <a:pt x="10543" y="6382"/>
                    <a:pt x="10536" y="6404"/>
                  </a:cubicBezTo>
                  <a:cubicBezTo>
                    <a:pt x="10521" y="6434"/>
                    <a:pt x="10514" y="6463"/>
                    <a:pt x="10484" y="6478"/>
                  </a:cubicBezTo>
                  <a:cubicBezTo>
                    <a:pt x="10477" y="6485"/>
                    <a:pt x="10470" y="6492"/>
                    <a:pt x="10455" y="6492"/>
                  </a:cubicBezTo>
                  <a:lnTo>
                    <a:pt x="10455" y="6492"/>
                  </a:lnTo>
                  <a:cubicBezTo>
                    <a:pt x="10426" y="6492"/>
                    <a:pt x="10389" y="6456"/>
                    <a:pt x="10360" y="6419"/>
                  </a:cubicBezTo>
                  <a:cubicBezTo>
                    <a:pt x="10345" y="6404"/>
                    <a:pt x="10331" y="6390"/>
                    <a:pt x="10316" y="6382"/>
                  </a:cubicBezTo>
                  <a:cubicBezTo>
                    <a:pt x="10294" y="6360"/>
                    <a:pt x="10257" y="6353"/>
                    <a:pt x="10221" y="6346"/>
                  </a:cubicBezTo>
                  <a:cubicBezTo>
                    <a:pt x="10184" y="6338"/>
                    <a:pt x="10147" y="6331"/>
                    <a:pt x="10111" y="6316"/>
                  </a:cubicBezTo>
                  <a:cubicBezTo>
                    <a:pt x="10060" y="6294"/>
                    <a:pt x="10045" y="6272"/>
                    <a:pt x="10030" y="6258"/>
                  </a:cubicBezTo>
                  <a:lnTo>
                    <a:pt x="10023" y="6250"/>
                  </a:lnTo>
                  <a:cubicBezTo>
                    <a:pt x="10023" y="6250"/>
                    <a:pt x="10015" y="6258"/>
                    <a:pt x="10008" y="6265"/>
                  </a:cubicBezTo>
                  <a:cubicBezTo>
                    <a:pt x="9994" y="6280"/>
                    <a:pt x="9986" y="6294"/>
                    <a:pt x="9986" y="6302"/>
                  </a:cubicBezTo>
                  <a:cubicBezTo>
                    <a:pt x="9979" y="6316"/>
                    <a:pt x="9972" y="6331"/>
                    <a:pt x="9927" y="6360"/>
                  </a:cubicBezTo>
                  <a:cubicBezTo>
                    <a:pt x="9898" y="6375"/>
                    <a:pt x="9884" y="6382"/>
                    <a:pt x="9876" y="6382"/>
                  </a:cubicBezTo>
                  <a:cubicBezTo>
                    <a:pt x="9869" y="6390"/>
                    <a:pt x="9869" y="6390"/>
                    <a:pt x="9869" y="6390"/>
                  </a:cubicBezTo>
                  <a:cubicBezTo>
                    <a:pt x="9869" y="6390"/>
                    <a:pt x="9869" y="6397"/>
                    <a:pt x="9869" y="6412"/>
                  </a:cubicBezTo>
                  <a:cubicBezTo>
                    <a:pt x="9869" y="6463"/>
                    <a:pt x="9913" y="6588"/>
                    <a:pt x="9913" y="6588"/>
                  </a:cubicBezTo>
                  <a:cubicBezTo>
                    <a:pt x="9913" y="6595"/>
                    <a:pt x="9913" y="6595"/>
                    <a:pt x="9913" y="6595"/>
                  </a:cubicBezTo>
                  <a:cubicBezTo>
                    <a:pt x="9913" y="6602"/>
                    <a:pt x="9913" y="6602"/>
                    <a:pt x="9913" y="6602"/>
                  </a:cubicBezTo>
                  <a:cubicBezTo>
                    <a:pt x="9913" y="6602"/>
                    <a:pt x="9891" y="6668"/>
                    <a:pt x="9869" y="6749"/>
                  </a:cubicBezTo>
                  <a:cubicBezTo>
                    <a:pt x="9854" y="6785"/>
                    <a:pt x="9854" y="6815"/>
                    <a:pt x="9854" y="6851"/>
                  </a:cubicBezTo>
                  <a:cubicBezTo>
                    <a:pt x="9854" y="6888"/>
                    <a:pt x="9854" y="6932"/>
                    <a:pt x="9847" y="6983"/>
                  </a:cubicBezTo>
                  <a:cubicBezTo>
                    <a:pt x="9818" y="7100"/>
                    <a:pt x="9503" y="7276"/>
                    <a:pt x="9415" y="7298"/>
                  </a:cubicBezTo>
                  <a:cubicBezTo>
                    <a:pt x="9385" y="7306"/>
                    <a:pt x="9349" y="7313"/>
                    <a:pt x="9319" y="7320"/>
                  </a:cubicBezTo>
                  <a:cubicBezTo>
                    <a:pt x="9246" y="7335"/>
                    <a:pt x="9158" y="7357"/>
                    <a:pt x="9100" y="7379"/>
                  </a:cubicBezTo>
                  <a:cubicBezTo>
                    <a:pt x="9012" y="7416"/>
                    <a:pt x="8887" y="7548"/>
                    <a:pt x="8865" y="7577"/>
                  </a:cubicBezTo>
                  <a:cubicBezTo>
                    <a:pt x="8851" y="7599"/>
                    <a:pt x="8828" y="7599"/>
                    <a:pt x="8814" y="7599"/>
                  </a:cubicBezTo>
                  <a:cubicBezTo>
                    <a:pt x="8799" y="7599"/>
                    <a:pt x="8792" y="7599"/>
                    <a:pt x="8784" y="7599"/>
                  </a:cubicBezTo>
                  <a:cubicBezTo>
                    <a:pt x="8777" y="7599"/>
                    <a:pt x="8762" y="7599"/>
                    <a:pt x="8755" y="7599"/>
                  </a:cubicBezTo>
                  <a:cubicBezTo>
                    <a:pt x="8733" y="7599"/>
                    <a:pt x="8719" y="7599"/>
                    <a:pt x="8704" y="7606"/>
                  </a:cubicBezTo>
                  <a:cubicBezTo>
                    <a:pt x="8667" y="7613"/>
                    <a:pt x="8667" y="7635"/>
                    <a:pt x="8660" y="7665"/>
                  </a:cubicBezTo>
                  <a:cubicBezTo>
                    <a:pt x="8653" y="7694"/>
                    <a:pt x="8645" y="7731"/>
                    <a:pt x="8616" y="7767"/>
                  </a:cubicBezTo>
                  <a:cubicBezTo>
                    <a:pt x="8587" y="7819"/>
                    <a:pt x="8550" y="7841"/>
                    <a:pt x="8513" y="7862"/>
                  </a:cubicBezTo>
                  <a:cubicBezTo>
                    <a:pt x="8484" y="7877"/>
                    <a:pt x="8455" y="7892"/>
                    <a:pt x="8440" y="7929"/>
                  </a:cubicBezTo>
                  <a:cubicBezTo>
                    <a:pt x="8418" y="7965"/>
                    <a:pt x="8411" y="7994"/>
                    <a:pt x="8418" y="8031"/>
                  </a:cubicBezTo>
                  <a:cubicBezTo>
                    <a:pt x="8433" y="8060"/>
                    <a:pt x="8455" y="8090"/>
                    <a:pt x="8499" y="8112"/>
                  </a:cubicBezTo>
                  <a:cubicBezTo>
                    <a:pt x="8521" y="8119"/>
                    <a:pt x="8543" y="8134"/>
                    <a:pt x="8565" y="8141"/>
                  </a:cubicBezTo>
                  <a:cubicBezTo>
                    <a:pt x="8623" y="8163"/>
                    <a:pt x="8667" y="8178"/>
                    <a:pt x="8675" y="8243"/>
                  </a:cubicBezTo>
                  <a:cubicBezTo>
                    <a:pt x="8689" y="8317"/>
                    <a:pt x="8741" y="8383"/>
                    <a:pt x="8799" y="8405"/>
                  </a:cubicBezTo>
                  <a:cubicBezTo>
                    <a:pt x="8851" y="8419"/>
                    <a:pt x="8880" y="8478"/>
                    <a:pt x="8909" y="8544"/>
                  </a:cubicBezTo>
                  <a:cubicBezTo>
                    <a:pt x="8931" y="8581"/>
                    <a:pt x="8953" y="8625"/>
                    <a:pt x="8982" y="8669"/>
                  </a:cubicBezTo>
                  <a:cubicBezTo>
                    <a:pt x="9041" y="8771"/>
                    <a:pt x="8982" y="8852"/>
                    <a:pt x="8938" y="8925"/>
                  </a:cubicBezTo>
                  <a:cubicBezTo>
                    <a:pt x="8916" y="8954"/>
                    <a:pt x="8902" y="8976"/>
                    <a:pt x="8894" y="9006"/>
                  </a:cubicBezTo>
                  <a:cubicBezTo>
                    <a:pt x="8880" y="9035"/>
                    <a:pt x="8865" y="9057"/>
                    <a:pt x="8851" y="9079"/>
                  </a:cubicBezTo>
                  <a:cubicBezTo>
                    <a:pt x="8828" y="9108"/>
                    <a:pt x="8814" y="9123"/>
                    <a:pt x="8836" y="9174"/>
                  </a:cubicBezTo>
                  <a:cubicBezTo>
                    <a:pt x="8836" y="9189"/>
                    <a:pt x="8836" y="9189"/>
                    <a:pt x="8836" y="9189"/>
                  </a:cubicBezTo>
                  <a:cubicBezTo>
                    <a:pt x="8858" y="9225"/>
                    <a:pt x="8865" y="9240"/>
                    <a:pt x="8872" y="9240"/>
                  </a:cubicBezTo>
                  <a:cubicBezTo>
                    <a:pt x="8894" y="9240"/>
                    <a:pt x="8938" y="9218"/>
                    <a:pt x="8982" y="9189"/>
                  </a:cubicBezTo>
                  <a:cubicBezTo>
                    <a:pt x="9004" y="9174"/>
                    <a:pt x="9034" y="9167"/>
                    <a:pt x="9056" y="9167"/>
                  </a:cubicBezTo>
                  <a:cubicBezTo>
                    <a:pt x="9136" y="9167"/>
                    <a:pt x="9180" y="9255"/>
                    <a:pt x="9217" y="9335"/>
                  </a:cubicBezTo>
                  <a:cubicBezTo>
                    <a:pt x="9232" y="9357"/>
                    <a:pt x="9239" y="9379"/>
                    <a:pt x="9253" y="9394"/>
                  </a:cubicBezTo>
                  <a:cubicBezTo>
                    <a:pt x="9312" y="9489"/>
                    <a:pt x="9261" y="9541"/>
                    <a:pt x="9202" y="9607"/>
                  </a:cubicBezTo>
                  <a:cubicBezTo>
                    <a:pt x="9180" y="9629"/>
                    <a:pt x="9180" y="9629"/>
                    <a:pt x="9180" y="9629"/>
                  </a:cubicBezTo>
                  <a:cubicBezTo>
                    <a:pt x="9136" y="9680"/>
                    <a:pt x="9151" y="9724"/>
                    <a:pt x="9158" y="9760"/>
                  </a:cubicBezTo>
                  <a:cubicBezTo>
                    <a:pt x="9158" y="9782"/>
                    <a:pt x="9165" y="9797"/>
                    <a:pt x="9165" y="9812"/>
                  </a:cubicBezTo>
                  <a:cubicBezTo>
                    <a:pt x="9165" y="9834"/>
                    <a:pt x="9173" y="9848"/>
                    <a:pt x="9180" y="9863"/>
                  </a:cubicBezTo>
                  <a:cubicBezTo>
                    <a:pt x="9202" y="9892"/>
                    <a:pt x="9217" y="9922"/>
                    <a:pt x="9180" y="9958"/>
                  </a:cubicBezTo>
                  <a:cubicBezTo>
                    <a:pt x="9165" y="9973"/>
                    <a:pt x="9158" y="9988"/>
                    <a:pt x="9151" y="10002"/>
                  </a:cubicBezTo>
                  <a:cubicBezTo>
                    <a:pt x="9136" y="10024"/>
                    <a:pt x="9122" y="10046"/>
                    <a:pt x="9085" y="10046"/>
                  </a:cubicBezTo>
                  <a:cubicBezTo>
                    <a:pt x="9078" y="10046"/>
                    <a:pt x="9078" y="10046"/>
                    <a:pt x="9070" y="10046"/>
                  </a:cubicBezTo>
                  <a:cubicBezTo>
                    <a:pt x="9012" y="10031"/>
                    <a:pt x="9012" y="10031"/>
                    <a:pt x="8916" y="10010"/>
                  </a:cubicBezTo>
                  <a:cubicBezTo>
                    <a:pt x="8865" y="9995"/>
                    <a:pt x="8828" y="9958"/>
                    <a:pt x="8784" y="9914"/>
                  </a:cubicBezTo>
                  <a:cubicBezTo>
                    <a:pt x="8755" y="9878"/>
                    <a:pt x="8719" y="9841"/>
                    <a:pt x="8682" y="9826"/>
                  </a:cubicBezTo>
                  <a:cubicBezTo>
                    <a:pt x="8609" y="9804"/>
                    <a:pt x="8557" y="9746"/>
                    <a:pt x="8543" y="9694"/>
                  </a:cubicBezTo>
                  <a:cubicBezTo>
                    <a:pt x="8535" y="9672"/>
                    <a:pt x="8543" y="9650"/>
                    <a:pt x="8557" y="9636"/>
                  </a:cubicBezTo>
                  <a:cubicBezTo>
                    <a:pt x="8565" y="9629"/>
                    <a:pt x="8572" y="9621"/>
                    <a:pt x="8579" y="9614"/>
                  </a:cubicBezTo>
                  <a:cubicBezTo>
                    <a:pt x="8594" y="9599"/>
                    <a:pt x="8609" y="9584"/>
                    <a:pt x="8609" y="9577"/>
                  </a:cubicBezTo>
                  <a:cubicBezTo>
                    <a:pt x="8609" y="9577"/>
                    <a:pt x="8609" y="9570"/>
                    <a:pt x="8579" y="9555"/>
                  </a:cubicBezTo>
                  <a:cubicBezTo>
                    <a:pt x="8521" y="9533"/>
                    <a:pt x="8506" y="9497"/>
                    <a:pt x="8491" y="9460"/>
                  </a:cubicBezTo>
                  <a:cubicBezTo>
                    <a:pt x="8484" y="9438"/>
                    <a:pt x="8477" y="9423"/>
                    <a:pt x="8455" y="9401"/>
                  </a:cubicBezTo>
                  <a:cubicBezTo>
                    <a:pt x="8440" y="9387"/>
                    <a:pt x="8418" y="9379"/>
                    <a:pt x="8381" y="9379"/>
                  </a:cubicBezTo>
                  <a:cubicBezTo>
                    <a:pt x="8352" y="9379"/>
                    <a:pt x="8323" y="9379"/>
                    <a:pt x="8294" y="9387"/>
                  </a:cubicBezTo>
                  <a:cubicBezTo>
                    <a:pt x="8264" y="9387"/>
                    <a:pt x="8264" y="9387"/>
                    <a:pt x="8264" y="9387"/>
                  </a:cubicBezTo>
                  <a:cubicBezTo>
                    <a:pt x="8191" y="9394"/>
                    <a:pt x="8162" y="9431"/>
                    <a:pt x="8118" y="9482"/>
                  </a:cubicBezTo>
                  <a:cubicBezTo>
                    <a:pt x="8110" y="9497"/>
                    <a:pt x="8096" y="9511"/>
                    <a:pt x="8081" y="9526"/>
                  </a:cubicBezTo>
                  <a:cubicBezTo>
                    <a:pt x="8052" y="9570"/>
                    <a:pt x="8022" y="9584"/>
                    <a:pt x="7993" y="9584"/>
                  </a:cubicBezTo>
                  <a:cubicBezTo>
                    <a:pt x="7971" y="9584"/>
                    <a:pt x="7949" y="9577"/>
                    <a:pt x="7927" y="9570"/>
                  </a:cubicBezTo>
                  <a:cubicBezTo>
                    <a:pt x="7920" y="9562"/>
                    <a:pt x="7905" y="9562"/>
                    <a:pt x="7898" y="9555"/>
                  </a:cubicBezTo>
                  <a:cubicBezTo>
                    <a:pt x="7839" y="9533"/>
                    <a:pt x="7803" y="9467"/>
                    <a:pt x="7781" y="9416"/>
                  </a:cubicBezTo>
                  <a:cubicBezTo>
                    <a:pt x="7766" y="9394"/>
                    <a:pt x="7759" y="9379"/>
                    <a:pt x="7751" y="9365"/>
                  </a:cubicBezTo>
                  <a:cubicBezTo>
                    <a:pt x="7744" y="9350"/>
                    <a:pt x="7707" y="9335"/>
                    <a:pt x="7656" y="9335"/>
                  </a:cubicBezTo>
                  <a:cubicBezTo>
                    <a:pt x="7605" y="9335"/>
                    <a:pt x="7539" y="9350"/>
                    <a:pt x="7480" y="9372"/>
                  </a:cubicBezTo>
                  <a:cubicBezTo>
                    <a:pt x="7414" y="9401"/>
                    <a:pt x="7378" y="9409"/>
                    <a:pt x="7356" y="9409"/>
                  </a:cubicBezTo>
                  <a:cubicBezTo>
                    <a:pt x="7341" y="9409"/>
                    <a:pt x="7334" y="9401"/>
                    <a:pt x="7326" y="9394"/>
                  </a:cubicBezTo>
                  <a:cubicBezTo>
                    <a:pt x="7319" y="9379"/>
                    <a:pt x="7326" y="9365"/>
                    <a:pt x="7334" y="9350"/>
                  </a:cubicBezTo>
                  <a:cubicBezTo>
                    <a:pt x="7356" y="9306"/>
                    <a:pt x="7363" y="9225"/>
                    <a:pt x="7356" y="9218"/>
                  </a:cubicBezTo>
                  <a:cubicBezTo>
                    <a:pt x="7326" y="9218"/>
                    <a:pt x="7304" y="9248"/>
                    <a:pt x="7275" y="9284"/>
                  </a:cubicBezTo>
                  <a:cubicBezTo>
                    <a:pt x="7260" y="9306"/>
                    <a:pt x="7238" y="9335"/>
                    <a:pt x="7209" y="9357"/>
                  </a:cubicBezTo>
                  <a:cubicBezTo>
                    <a:pt x="7158" y="9409"/>
                    <a:pt x="7180" y="9453"/>
                    <a:pt x="7231" y="9533"/>
                  </a:cubicBezTo>
                  <a:cubicBezTo>
                    <a:pt x="7246" y="9555"/>
                    <a:pt x="7246" y="9555"/>
                    <a:pt x="7246" y="9555"/>
                  </a:cubicBezTo>
                  <a:cubicBezTo>
                    <a:pt x="7282" y="9607"/>
                    <a:pt x="7290" y="9636"/>
                    <a:pt x="7282" y="9650"/>
                  </a:cubicBezTo>
                  <a:cubicBezTo>
                    <a:pt x="7275" y="9672"/>
                    <a:pt x="7253" y="9672"/>
                    <a:pt x="7216" y="9680"/>
                  </a:cubicBezTo>
                  <a:cubicBezTo>
                    <a:pt x="7180" y="9687"/>
                    <a:pt x="7158" y="9687"/>
                    <a:pt x="7129" y="9687"/>
                  </a:cubicBezTo>
                  <a:cubicBezTo>
                    <a:pt x="7106" y="9687"/>
                    <a:pt x="7084" y="9687"/>
                    <a:pt x="7048" y="9680"/>
                  </a:cubicBezTo>
                  <a:cubicBezTo>
                    <a:pt x="7019" y="9672"/>
                    <a:pt x="6975" y="9672"/>
                    <a:pt x="6938" y="9665"/>
                  </a:cubicBezTo>
                  <a:cubicBezTo>
                    <a:pt x="6894" y="9658"/>
                    <a:pt x="6857" y="9650"/>
                    <a:pt x="6821" y="9650"/>
                  </a:cubicBezTo>
                  <a:cubicBezTo>
                    <a:pt x="6821" y="9643"/>
                    <a:pt x="6813" y="9643"/>
                    <a:pt x="6806" y="9643"/>
                  </a:cubicBezTo>
                  <a:cubicBezTo>
                    <a:pt x="6725" y="9643"/>
                    <a:pt x="6528" y="9709"/>
                    <a:pt x="6462" y="9768"/>
                  </a:cubicBezTo>
                  <a:cubicBezTo>
                    <a:pt x="6432" y="9797"/>
                    <a:pt x="6389" y="9804"/>
                    <a:pt x="6330" y="9804"/>
                  </a:cubicBezTo>
                  <a:cubicBezTo>
                    <a:pt x="6293" y="9804"/>
                    <a:pt x="6256" y="9804"/>
                    <a:pt x="6227" y="9797"/>
                  </a:cubicBezTo>
                  <a:cubicBezTo>
                    <a:pt x="6191" y="9797"/>
                    <a:pt x="6169" y="9790"/>
                    <a:pt x="6139" y="9790"/>
                  </a:cubicBezTo>
                  <a:cubicBezTo>
                    <a:pt x="6132" y="9790"/>
                    <a:pt x="6125" y="9797"/>
                    <a:pt x="6110" y="9797"/>
                  </a:cubicBezTo>
                  <a:cubicBezTo>
                    <a:pt x="6088" y="9797"/>
                    <a:pt x="6088" y="9797"/>
                    <a:pt x="6088" y="9797"/>
                  </a:cubicBezTo>
                  <a:cubicBezTo>
                    <a:pt x="6015" y="9804"/>
                    <a:pt x="5956" y="9812"/>
                    <a:pt x="5898" y="9892"/>
                  </a:cubicBezTo>
                  <a:cubicBezTo>
                    <a:pt x="5868" y="9936"/>
                    <a:pt x="5875" y="9951"/>
                    <a:pt x="5883" y="9973"/>
                  </a:cubicBezTo>
                  <a:cubicBezTo>
                    <a:pt x="5883" y="9988"/>
                    <a:pt x="5898" y="10010"/>
                    <a:pt x="5861" y="10039"/>
                  </a:cubicBezTo>
                  <a:cubicBezTo>
                    <a:pt x="5824" y="10068"/>
                    <a:pt x="5773" y="10075"/>
                    <a:pt x="5736" y="10075"/>
                  </a:cubicBezTo>
                  <a:cubicBezTo>
                    <a:pt x="5707" y="10075"/>
                    <a:pt x="5685" y="10068"/>
                    <a:pt x="5656" y="10068"/>
                  </a:cubicBezTo>
                  <a:cubicBezTo>
                    <a:pt x="5634" y="10068"/>
                    <a:pt x="5612" y="10068"/>
                    <a:pt x="5590" y="10068"/>
                  </a:cubicBezTo>
                  <a:cubicBezTo>
                    <a:pt x="5509" y="10068"/>
                    <a:pt x="5502" y="10090"/>
                    <a:pt x="5494" y="10185"/>
                  </a:cubicBezTo>
                  <a:cubicBezTo>
                    <a:pt x="5487" y="10222"/>
                    <a:pt x="5494" y="10229"/>
                    <a:pt x="5494" y="10229"/>
                  </a:cubicBezTo>
                  <a:cubicBezTo>
                    <a:pt x="5494" y="10229"/>
                    <a:pt x="5502" y="10222"/>
                    <a:pt x="5509" y="10215"/>
                  </a:cubicBezTo>
                  <a:cubicBezTo>
                    <a:pt x="5539" y="10178"/>
                    <a:pt x="5539" y="10178"/>
                    <a:pt x="5539" y="10178"/>
                  </a:cubicBezTo>
                  <a:cubicBezTo>
                    <a:pt x="5539" y="10310"/>
                    <a:pt x="5539" y="10310"/>
                    <a:pt x="5539" y="10310"/>
                  </a:cubicBezTo>
                  <a:cubicBezTo>
                    <a:pt x="5516" y="10302"/>
                    <a:pt x="5516" y="10302"/>
                    <a:pt x="5516" y="10302"/>
                  </a:cubicBezTo>
                  <a:cubicBezTo>
                    <a:pt x="5516" y="10302"/>
                    <a:pt x="5472" y="10295"/>
                    <a:pt x="5392" y="10281"/>
                  </a:cubicBezTo>
                  <a:cubicBezTo>
                    <a:pt x="5392" y="10281"/>
                    <a:pt x="5384" y="10281"/>
                    <a:pt x="5377" y="10281"/>
                  </a:cubicBezTo>
                  <a:cubicBezTo>
                    <a:pt x="5326" y="10281"/>
                    <a:pt x="5297" y="10325"/>
                    <a:pt x="5253" y="10383"/>
                  </a:cubicBezTo>
                  <a:cubicBezTo>
                    <a:pt x="5238" y="10398"/>
                    <a:pt x="5238" y="10398"/>
                    <a:pt x="5238" y="10398"/>
                  </a:cubicBezTo>
                  <a:cubicBezTo>
                    <a:pt x="5209" y="10442"/>
                    <a:pt x="5194" y="10464"/>
                    <a:pt x="5165" y="10464"/>
                  </a:cubicBezTo>
                  <a:cubicBezTo>
                    <a:pt x="5150" y="10464"/>
                    <a:pt x="5135" y="10457"/>
                    <a:pt x="5113" y="10449"/>
                  </a:cubicBezTo>
                  <a:cubicBezTo>
                    <a:pt x="5099" y="10442"/>
                    <a:pt x="5099" y="10442"/>
                    <a:pt x="5099" y="10442"/>
                  </a:cubicBezTo>
                  <a:cubicBezTo>
                    <a:pt x="5070" y="10427"/>
                    <a:pt x="5062" y="10412"/>
                    <a:pt x="5062" y="10398"/>
                  </a:cubicBezTo>
                  <a:cubicBezTo>
                    <a:pt x="5062" y="10376"/>
                    <a:pt x="5070" y="10354"/>
                    <a:pt x="5084" y="10339"/>
                  </a:cubicBezTo>
                  <a:cubicBezTo>
                    <a:pt x="5055" y="10347"/>
                    <a:pt x="5025" y="10361"/>
                    <a:pt x="4989" y="10369"/>
                  </a:cubicBezTo>
                  <a:cubicBezTo>
                    <a:pt x="4894" y="10405"/>
                    <a:pt x="4776" y="10442"/>
                    <a:pt x="4681" y="10449"/>
                  </a:cubicBezTo>
                  <a:cubicBezTo>
                    <a:pt x="4674" y="10449"/>
                    <a:pt x="4666" y="10457"/>
                    <a:pt x="4652" y="10457"/>
                  </a:cubicBezTo>
                  <a:cubicBezTo>
                    <a:pt x="4534" y="10457"/>
                    <a:pt x="4520" y="10383"/>
                    <a:pt x="4513" y="10339"/>
                  </a:cubicBezTo>
                  <a:cubicBezTo>
                    <a:pt x="4513" y="10325"/>
                    <a:pt x="4513" y="10325"/>
                    <a:pt x="4513" y="10325"/>
                  </a:cubicBezTo>
                  <a:cubicBezTo>
                    <a:pt x="4498" y="10288"/>
                    <a:pt x="4454" y="10193"/>
                    <a:pt x="4403" y="10193"/>
                  </a:cubicBezTo>
                  <a:cubicBezTo>
                    <a:pt x="4344" y="10193"/>
                    <a:pt x="4344" y="10193"/>
                    <a:pt x="4344" y="10193"/>
                  </a:cubicBezTo>
                  <a:cubicBezTo>
                    <a:pt x="4293" y="10193"/>
                    <a:pt x="4256" y="10185"/>
                    <a:pt x="4249" y="10163"/>
                  </a:cubicBezTo>
                  <a:cubicBezTo>
                    <a:pt x="4241" y="10141"/>
                    <a:pt x="4271" y="10119"/>
                    <a:pt x="4285" y="10105"/>
                  </a:cubicBezTo>
                  <a:cubicBezTo>
                    <a:pt x="4315" y="10090"/>
                    <a:pt x="4322" y="10068"/>
                    <a:pt x="4315" y="10053"/>
                  </a:cubicBezTo>
                  <a:cubicBezTo>
                    <a:pt x="4308" y="10031"/>
                    <a:pt x="4285" y="10017"/>
                    <a:pt x="4256" y="10017"/>
                  </a:cubicBezTo>
                  <a:cubicBezTo>
                    <a:pt x="4241" y="10017"/>
                    <a:pt x="4227" y="10024"/>
                    <a:pt x="4212" y="10031"/>
                  </a:cubicBezTo>
                  <a:cubicBezTo>
                    <a:pt x="4168" y="10053"/>
                    <a:pt x="4132" y="10068"/>
                    <a:pt x="4095" y="10068"/>
                  </a:cubicBezTo>
                  <a:cubicBezTo>
                    <a:pt x="4066" y="10068"/>
                    <a:pt x="4044" y="10061"/>
                    <a:pt x="4014" y="10039"/>
                  </a:cubicBezTo>
                  <a:cubicBezTo>
                    <a:pt x="3992" y="10024"/>
                    <a:pt x="3948" y="10002"/>
                    <a:pt x="3897" y="9988"/>
                  </a:cubicBezTo>
                  <a:cubicBezTo>
                    <a:pt x="3860" y="9973"/>
                    <a:pt x="3817" y="9958"/>
                    <a:pt x="3794" y="9943"/>
                  </a:cubicBezTo>
                  <a:cubicBezTo>
                    <a:pt x="3765" y="9922"/>
                    <a:pt x="3736" y="9914"/>
                    <a:pt x="3714" y="9914"/>
                  </a:cubicBezTo>
                  <a:cubicBezTo>
                    <a:pt x="3685" y="9914"/>
                    <a:pt x="3663" y="9929"/>
                    <a:pt x="3655" y="9951"/>
                  </a:cubicBezTo>
                  <a:cubicBezTo>
                    <a:pt x="3633" y="10017"/>
                    <a:pt x="3531" y="10024"/>
                    <a:pt x="3487" y="10024"/>
                  </a:cubicBezTo>
                  <a:cubicBezTo>
                    <a:pt x="3465" y="10024"/>
                    <a:pt x="3443" y="10024"/>
                    <a:pt x="3421" y="10024"/>
                  </a:cubicBezTo>
                  <a:cubicBezTo>
                    <a:pt x="3391" y="10017"/>
                    <a:pt x="3370" y="9988"/>
                    <a:pt x="3355" y="9951"/>
                  </a:cubicBezTo>
                  <a:cubicBezTo>
                    <a:pt x="3355" y="9980"/>
                    <a:pt x="3348" y="10002"/>
                    <a:pt x="3340" y="10046"/>
                  </a:cubicBezTo>
                  <a:cubicBezTo>
                    <a:pt x="3318" y="10119"/>
                    <a:pt x="3340" y="10134"/>
                    <a:pt x="3377" y="10149"/>
                  </a:cubicBezTo>
                  <a:cubicBezTo>
                    <a:pt x="3391" y="10156"/>
                    <a:pt x="3406" y="10178"/>
                    <a:pt x="3413" y="10200"/>
                  </a:cubicBezTo>
                  <a:cubicBezTo>
                    <a:pt x="3428" y="10259"/>
                    <a:pt x="3421" y="10347"/>
                    <a:pt x="3391" y="10391"/>
                  </a:cubicBezTo>
                  <a:cubicBezTo>
                    <a:pt x="3384" y="10405"/>
                    <a:pt x="3370" y="10427"/>
                    <a:pt x="3362" y="10449"/>
                  </a:cubicBezTo>
                  <a:cubicBezTo>
                    <a:pt x="3348" y="10493"/>
                    <a:pt x="3333" y="10530"/>
                    <a:pt x="3289" y="10544"/>
                  </a:cubicBezTo>
                  <a:cubicBezTo>
                    <a:pt x="3252" y="10552"/>
                    <a:pt x="3164" y="10625"/>
                    <a:pt x="3120" y="10735"/>
                  </a:cubicBezTo>
                  <a:cubicBezTo>
                    <a:pt x="3077" y="10845"/>
                    <a:pt x="2931" y="10889"/>
                    <a:pt x="2843" y="10911"/>
                  </a:cubicBezTo>
                  <a:cubicBezTo>
                    <a:pt x="2821" y="10918"/>
                    <a:pt x="2821" y="10918"/>
                    <a:pt x="2821" y="10918"/>
                  </a:cubicBezTo>
                  <a:cubicBezTo>
                    <a:pt x="2806" y="10918"/>
                    <a:pt x="2792" y="10918"/>
                    <a:pt x="2784" y="10918"/>
                  </a:cubicBezTo>
                </a:path>
              </a:pathLst>
            </a:custGeom>
            <a:grpFill/>
            <a:ln w="3175" cmpd="sng">
              <a:noFill/>
            </a:ln>
            <a:effectLst/>
          </p:spPr>
          <p:txBody>
            <a:bodyPr wrap="none" anchor="ctr"/>
            <a:lstStyle/>
            <a:p>
              <a:pPr defTabSz="914217">
                <a:defRPr/>
              </a:pPr>
              <a:endParaRPr lang="en-US" sz="900">
                <a:latin typeface="Poppins Light" charset="0"/>
              </a:endParaRPr>
            </a:p>
          </p:txBody>
        </p:sp>
        <p:sp>
          <p:nvSpPr>
            <p:cNvPr id="30" name="Freeform 24"/>
            <p:cNvSpPr>
              <a:spLocks noChangeArrowheads="1"/>
            </p:cNvSpPr>
            <p:nvPr/>
          </p:nvSpPr>
          <p:spPr bwMode="auto">
            <a:xfrm>
              <a:off x="5858100" y="8272266"/>
              <a:ext cx="4134795" cy="4162153"/>
            </a:xfrm>
            <a:custGeom>
              <a:avLst/>
              <a:gdLst>
                <a:gd name="T0" fmla="*/ 3663 w 10764"/>
                <a:gd name="T1" fmla="*/ 1128 h 10956"/>
                <a:gd name="T2" fmla="*/ 4337 w 10764"/>
                <a:gd name="T3" fmla="*/ 630 h 10956"/>
                <a:gd name="T4" fmla="*/ 4945 w 10764"/>
                <a:gd name="T5" fmla="*/ 198 h 10956"/>
                <a:gd name="T6" fmla="*/ 6286 w 10764"/>
                <a:gd name="T7" fmla="*/ 388 h 10956"/>
                <a:gd name="T8" fmla="*/ 7547 w 10764"/>
                <a:gd name="T9" fmla="*/ 1854 h 10956"/>
                <a:gd name="T10" fmla="*/ 8543 w 10764"/>
                <a:gd name="T11" fmla="*/ 3832 h 10956"/>
                <a:gd name="T12" fmla="*/ 10463 w 10764"/>
                <a:gd name="T13" fmla="*/ 5269 h 10956"/>
                <a:gd name="T14" fmla="*/ 9913 w 10764"/>
                <a:gd name="T15" fmla="*/ 6617 h 10956"/>
                <a:gd name="T16" fmla="*/ 8836 w 10764"/>
                <a:gd name="T17" fmla="*/ 9203 h 10956"/>
                <a:gd name="T18" fmla="*/ 8279 w 10764"/>
                <a:gd name="T19" fmla="*/ 9394 h 10956"/>
                <a:gd name="T20" fmla="*/ 6843 w 10764"/>
                <a:gd name="T21" fmla="*/ 9651 h 10956"/>
                <a:gd name="T22" fmla="*/ 5246 w 10764"/>
                <a:gd name="T23" fmla="*/ 10413 h 10956"/>
                <a:gd name="T24" fmla="*/ 3656 w 10764"/>
                <a:gd name="T25" fmla="*/ 9973 h 10956"/>
                <a:gd name="T26" fmla="*/ 2631 w 10764"/>
                <a:gd name="T27" fmla="*/ 10625 h 10956"/>
                <a:gd name="T28" fmla="*/ 1561 w 10764"/>
                <a:gd name="T29" fmla="*/ 9995 h 10956"/>
                <a:gd name="T30" fmla="*/ 2645 w 10764"/>
                <a:gd name="T31" fmla="*/ 8273 h 10956"/>
                <a:gd name="T32" fmla="*/ 2997 w 10764"/>
                <a:gd name="T33" fmla="*/ 6470 h 10956"/>
                <a:gd name="T34" fmla="*/ 2726 w 10764"/>
                <a:gd name="T35" fmla="*/ 4873 h 10956"/>
                <a:gd name="T36" fmla="*/ 2015 w 10764"/>
                <a:gd name="T37" fmla="*/ 3239 h 10956"/>
                <a:gd name="T38" fmla="*/ 1341 w 10764"/>
                <a:gd name="T39" fmla="*/ 2616 h 10956"/>
                <a:gd name="T40" fmla="*/ 887 w 10764"/>
                <a:gd name="T41" fmla="*/ 3056 h 10956"/>
                <a:gd name="T42" fmla="*/ 139 w 10764"/>
                <a:gd name="T43" fmla="*/ 1949 h 10956"/>
                <a:gd name="T44" fmla="*/ 1231 w 10764"/>
                <a:gd name="T45" fmla="*/ 1348 h 10956"/>
                <a:gd name="T46" fmla="*/ 2360 w 10764"/>
                <a:gd name="T47" fmla="*/ 95 h 10956"/>
                <a:gd name="T48" fmla="*/ 2360 w 10764"/>
                <a:gd name="T49" fmla="*/ 51 h 10956"/>
                <a:gd name="T50" fmla="*/ 1642 w 10764"/>
                <a:gd name="T51" fmla="*/ 777 h 10956"/>
                <a:gd name="T52" fmla="*/ 1143 w 10764"/>
                <a:gd name="T53" fmla="*/ 1473 h 10956"/>
                <a:gd name="T54" fmla="*/ 44 w 10764"/>
                <a:gd name="T55" fmla="*/ 1619 h 10956"/>
                <a:gd name="T56" fmla="*/ 213 w 10764"/>
                <a:gd name="T57" fmla="*/ 3261 h 10956"/>
                <a:gd name="T58" fmla="*/ 997 w 10764"/>
                <a:gd name="T59" fmla="*/ 3004 h 10956"/>
                <a:gd name="T60" fmla="*/ 1158 w 10764"/>
                <a:gd name="T61" fmla="*/ 2645 h 10956"/>
                <a:gd name="T62" fmla="*/ 1744 w 10764"/>
                <a:gd name="T63" fmla="*/ 2872 h 10956"/>
                <a:gd name="T64" fmla="*/ 2360 w 10764"/>
                <a:gd name="T65" fmla="*/ 3466 h 10956"/>
                <a:gd name="T66" fmla="*/ 2763 w 10764"/>
                <a:gd name="T67" fmla="*/ 4924 h 10956"/>
                <a:gd name="T68" fmla="*/ 3231 w 10764"/>
                <a:gd name="T69" fmla="*/ 6243 h 10956"/>
                <a:gd name="T70" fmla="*/ 2587 w 10764"/>
                <a:gd name="T71" fmla="*/ 6932 h 10956"/>
                <a:gd name="T72" fmla="*/ 2594 w 10764"/>
                <a:gd name="T73" fmla="*/ 9101 h 10956"/>
                <a:gd name="T74" fmla="*/ 1458 w 10764"/>
                <a:gd name="T75" fmla="*/ 9870 h 10956"/>
                <a:gd name="T76" fmla="*/ 2198 w 10764"/>
                <a:gd name="T77" fmla="*/ 10068 h 10956"/>
                <a:gd name="T78" fmla="*/ 2763 w 10764"/>
                <a:gd name="T79" fmla="*/ 10823 h 10956"/>
                <a:gd name="T80" fmla="*/ 3729 w 10764"/>
                <a:gd name="T81" fmla="*/ 9951 h 10956"/>
                <a:gd name="T82" fmla="*/ 4704 w 10764"/>
                <a:gd name="T83" fmla="*/ 10486 h 10956"/>
                <a:gd name="T84" fmla="*/ 5524 w 10764"/>
                <a:gd name="T85" fmla="*/ 10215 h 10956"/>
                <a:gd name="T86" fmla="*/ 6946 w 10764"/>
                <a:gd name="T87" fmla="*/ 9702 h 10956"/>
                <a:gd name="T88" fmla="*/ 7759 w 10764"/>
                <a:gd name="T89" fmla="*/ 9394 h 10956"/>
                <a:gd name="T90" fmla="*/ 8543 w 10764"/>
                <a:gd name="T91" fmla="*/ 9724 h 10956"/>
                <a:gd name="T92" fmla="*/ 8990 w 10764"/>
                <a:gd name="T93" fmla="*/ 9196 h 10956"/>
                <a:gd name="T94" fmla="*/ 8646 w 10764"/>
                <a:gd name="T95" fmla="*/ 7797 h 10956"/>
                <a:gd name="T96" fmla="*/ 9899 w 10764"/>
                <a:gd name="T97" fmla="*/ 6434 h 10956"/>
                <a:gd name="T98" fmla="*/ 10727 w 10764"/>
                <a:gd name="T99" fmla="*/ 6111 h 10956"/>
                <a:gd name="T100" fmla="*/ 9928 w 10764"/>
                <a:gd name="T101" fmla="*/ 5056 h 10956"/>
                <a:gd name="T102" fmla="*/ 8470 w 10764"/>
                <a:gd name="T103" fmla="*/ 3818 h 10956"/>
                <a:gd name="T104" fmla="*/ 7568 w 10764"/>
                <a:gd name="T105" fmla="*/ 2382 h 10956"/>
                <a:gd name="T106" fmla="*/ 6938 w 10764"/>
                <a:gd name="T107" fmla="*/ 1356 h 10956"/>
                <a:gd name="T108" fmla="*/ 6381 w 10764"/>
                <a:gd name="T109" fmla="*/ 396 h 10956"/>
                <a:gd name="T110" fmla="*/ 5451 w 10764"/>
                <a:gd name="T111" fmla="*/ 520 h 10956"/>
                <a:gd name="T112" fmla="*/ 4894 w 10764"/>
                <a:gd name="T113" fmla="*/ 806 h 10956"/>
                <a:gd name="T114" fmla="*/ 4528 w 10764"/>
                <a:gd name="T115" fmla="*/ 601 h 10956"/>
                <a:gd name="T116" fmla="*/ 3883 w 10764"/>
                <a:gd name="T117" fmla="*/ 916 h 10956"/>
                <a:gd name="T118" fmla="*/ 3538 w 10764"/>
                <a:gd name="T119" fmla="*/ 1070 h 10956"/>
                <a:gd name="T120" fmla="*/ 2953 w 10764"/>
                <a:gd name="T121" fmla="*/ 330 h 109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0764" h="10956">
                  <a:moveTo>
                    <a:pt x="2616" y="37"/>
                  </a:moveTo>
                  <a:lnTo>
                    <a:pt x="2616" y="37"/>
                  </a:lnTo>
                  <a:cubicBezTo>
                    <a:pt x="2624" y="37"/>
                    <a:pt x="2638" y="44"/>
                    <a:pt x="2660" y="66"/>
                  </a:cubicBezTo>
                  <a:cubicBezTo>
                    <a:pt x="2719" y="132"/>
                    <a:pt x="2748" y="220"/>
                    <a:pt x="2829" y="234"/>
                  </a:cubicBezTo>
                  <a:cubicBezTo>
                    <a:pt x="2909" y="242"/>
                    <a:pt x="2873" y="278"/>
                    <a:pt x="2931" y="344"/>
                  </a:cubicBezTo>
                  <a:cubicBezTo>
                    <a:pt x="2990" y="418"/>
                    <a:pt x="2997" y="440"/>
                    <a:pt x="3034" y="498"/>
                  </a:cubicBezTo>
                  <a:cubicBezTo>
                    <a:pt x="3063" y="542"/>
                    <a:pt x="3078" y="579"/>
                    <a:pt x="3113" y="579"/>
                  </a:cubicBezTo>
                  <a:cubicBezTo>
                    <a:pt x="3121" y="579"/>
                    <a:pt x="3128" y="579"/>
                    <a:pt x="3135" y="572"/>
                  </a:cubicBezTo>
                  <a:lnTo>
                    <a:pt x="3143" y="572"/>
                  </a:lnTo>
                  <a:cubicBezTo>
                    <a:pt x="3194" y="572"/>
                    <a:pt x="3194" y="630"/>
                    <a:pt x="3238" y="667"/>
                  </a:cubicBezTo>
                  <a:cubicBezTo>
                    <a:pt x="3260" y="682"/>
                    <a:pt x="3311" y="689"/>
                    <a:pt x="3348" y="689"/>
                  </a:cubicBezTo>
                  <a:cubicBezTo>
                    <a:pt x="3370" y="689"/>
                    <a:pt x="3385" y="689"/>
                    <a:pt x="3385" y="689"/>
                  </a:cubicBezTo>
                  <a:cubicBezTo>
                    <a:pt x="3385" y="689"/>
                    <a:pt x="3450" y="696"/>
                    <a:pt x="3450" y="769"/>
                  </a:cubicBezTo>
                  <a:cubicBezTo>
                    <a:pt x="3450" y="835"/>
                    <a:pt x="3494" y="857"/>
                    <a:pt x="3487" y="923"/>
                  </a:cubicBezTo>
                  <a:cubicBezTo>
                    <a:pt x="3473" y="996"/>
                    <a:pt x="3465" y="1070"/>
                    <a:pt x="3531" y="1092"/>
                  </a:cubicBezTo>
                  <a:cubicBezTo>
                    <a:pt x="3597" y="1121"/>
                    <a:pt x="3663" y="1128"/>
                    <a:pt x="3663" y="1128"/>
                  </a:cubicBezTo>
                  <a:cubicBezTo>
                    <a:pt x="3663" y="1128"/>
                    <a:pt x="3685" y="1136"/>
                    <a:pt x="3707" y="1136"/>
                  </a:cubicBezTo>
                  <a:cubicBezTo>
                    <a:pt x="3736" y="1136"/>
                    <a:pt x="3773" y="1121"/>
                    <a:pt x="3758" y="1048"/>
                  </a:cubicBezTo>
                  <a:cubicBezTo>
                    <a:pt x="3758" y="1048"/>
                    <a:pt x="3802" y="1077"/>
                    <a:pt x="3839" y="1077"/>
                  </a:cubicBezTo>
                  <a:cubicBezTo>
                    <a:pt x="3861" y="1077"/>
                    <a:pt x="3875" y="1077"/>
                    <a:pt x="3883" y="1063"/>
                  </a:cubicBezTo>
                  <a:cubicBezTo>
                    <a:pt x="3897" y="1041"/>
                    <a:pt x="3905" y="1041"/>
                    <a:pt x="3912" y="1041"/>
                  </a:cubicBezTo>
                  <a:cubicBezTo>
                    <a:pt x="3927" y="1041"/>
                    <a:pt x="3934" y="1048"/>
                    <a:pt x="3963" y="1048"/>
                  </a:cubicBezTo>
                  <a:cubicBezTo>
                    <a:pt x="4007" y="1048"/>
                    <a:pt x="4051" y="967"/>
                    <a:pt x="3971" y="923"/>
                  </a:cubicBezTo>
                  <a:cubicBezTo>
                    <a:pt x="3890" y="879"/>
                    <a:pt x="3787" y="872"/>
                    <a:pt x="3766" y="799"/>
                  </a:cubicBezTo>
                  <a:cubicBezTo>
                    <a:pt x="3744" y="733"/>
                    <a:pt x="3722" y="696"/>
                    <a:pt x="3802" y="645"/>
                  </a:cubicBezTo>
                  <a:cubicBezTo>
                    <a:pt x="3883" y="586"/>
                    <a:pt x="3890" y="572"/>
                    <a:pt x="3963" y="550"/>
                  </a:cubicBezTo>
                  <a:cubicBezTo>
                    <a:pt x="3985" y="542"/>
                    <a:pt x="4000" y="542"/>
                    <a:pt x="4022" y="542"/>
                  </a:cubicBezTo>
                  <a:cubicBezTo>
                    <a:pt x="4051" y="542"/>
                    <a:pt x="4081" y="550"/>
                    <a:pt x="4110" y="550"/>
                  </a:cubicBezTo>
                  <a:cubicBezTo>
                    <a:pt x="4154" y="550"/>
                    <a:pt x="4235" y="564"/>
                    <a:pt x="4256" y="608"/>
                  </a:cubicBezTo>
                  <a:cubicBezTo>
                    <a:pt x="4271" y="637"/>
                    <a:pt x="4293" y="660"/>
                    <a:pt x="4308" y="660"/>
                  </a:cubicBezTo>
                  <a:cubicBezTo>
                    <a:pt x="4323" y="660"/>
                    <a:pt x="4323" y="652"/>
                    <a:pt x="4323" y="645"/>
                  </a:cubicBezTo>
                  <a:cubicBezTo>
                    <a:pt x="4323" y="630"/>
                    <a:pt x="4330" y="630"/>
                    <a:pt x="4337" y="630"/>
                  </a:cubicBezTo>
                  <a:cubicBezTo>
                    <a:pt x="4359" y="630"/>
                    <a:pt x="4388" y="652"/>
                    <a:pt x="4418" y="667"/>
                  </a:cubicBezTo>
                  <a:cubicBezTo>
                    <a:pt x="4418" y="667"/>
                    <a:pt x="4425" y="667"/>
                    <a:pt x="4432" y="667"/>
                  </a:cubicBezTo>
                  <a:cubicBezTo>
                    <a:pt x="4476" y="667"/>
                    <a:pt x="4542" y="630"/>
                    <a:pt x="4542" y="630"/>
                  </a:cubicBezTo>
                  <a:cubicBezTo>
                    <a:pt x="4542" y="630"/>
                    <a:pt x="4549" y="630"/>
                    <a:pt x="4564" y="630"/>
                  </a:cubicBezTo>
                  <a:cubicBezTo>
                    <a:pt x="4579" y="630"/>
                    <a:pt x="4608" y="630"/>
                    <a:pt x="4630" y="652"/>
                  </a:cubicBezTo>
                  <a:cubicBezTo>
                    <a:pt x="4667" y="689"/>
                    <a:pt x="4645" y="777"/>
                    <a:pt x="4645" y="777"/>
                  </a:cubicBezTo>
                  <a:cubicBezTo>
                    <a:pt x="4645" y="777"/>
                    <a:pt x="4616" y="835"/>
                    <a:pt x="4652" y="872"/>
                  </a:cubicBezTo>
                  <a:cubicBezTo>
                    <a:pt x="4674" y="894"/>
                    <a:pt x="4704" y="916"/>
                    <a:pt x="4733" y="916"/>
                  </a:cubicBezTo>
                  <a:cubicBezTo>
                    <a:pt x="4747" y="916"/>
                    <a:pt x="4755" y="916"/>
                    <a:pt x="4769" y="901"/>
                  </a:cubicBezTo>
                  <a:cubicBezTo>
                    <a:pt x="4777" y="894"/>
                    <a:pt x="4784" y="887"/>
                    <a:pt x="4791" y="887"/>
                  </a:cubicBezTo>
                  <a:cubicBezTo>
                    <a:pt x="4806" y="887"/>
                    <a:pt x="4821" y="916"/>
                    <a:pt x="4843" y="916"/>
                  </a:cubicBezTo>
                  <a:cubicBezTo>
                    <a:pt x="4857" y="916"/>
                    <a:pt x="4865" y="916"/>
                    <a:pt x="4872" y="916"/>
                  </a:cubicBezTo>
                  <a:cubicBezTo>
                    <a:pt x="4901" y="916"/>
                    <a:pt x="4931" y="901"/>
                    <a:pt x="4923" y="799"/>
                  </a:cubicBezTo>
                  <a:cubicBezTo>
                    <a:pt x="4916" y="667"/>
                    <a:pt x="4945" y="564"/>
                    <a:pt x="4901" y="484"/>
                  </a:cubicBezTo>
                  <a:cubicBezTo>
                    <a:pt x="4857" y="403"/>
                    <a:pt x="4843" y="271"/>
                    <a:pt x="4843" y="271"/>
                  </a:cubicBezTo>
                  <a:cubicBezTo>
                    <a:pt x="4843" y="271"/>
                    <a:pt x="4894" y="234"/>
                    <a:pt x="4945" y="198"/>
                  </a:cubicBezTo>
                  <a:cubicBezTo>
                    <a:pt x="5004" y="169"/>
                    <a:pt x="5040" y="146"/>
                    <a:pt x="5048" y="110"/>
                  </a:cubicBezTo>
                  <a:cubicBezTo>
                    <a:pt x="5055" y="88"/>
                    <a:pt x="5077" y="88"/>
                    <a:pt x="5106" y="88"/>
                  </a:cubicBezTo>
                  <a:cubicBezTo>
                    <a:pt x="5128" y="88"/>
                    <a:pt x="5150" y="88"/>
                    <a:pt x="5172" y="88"/>
                  </a:cubicBezTo>
                  <a:cubicBezTo>
                    <a:pt x="5231" y="88"/>
                    <a:pt x="5231" y="191"/>
                    <a:pt x="5216" y="220"/>
                  </a:cubicBezTo>
                  <a:cubicBezTo>
                    <a:pt x="5209" y="256"/>
                    <a:pt x="5231" y="344"/>
                    <a:pt x="5290" y="359"/>
                  </a:cubicBezTo>
                  <a:cubicBezTo>
                    <a:pt x="5341" y="366"/>
                    <a:pt x="5356" y="403"/>
                    <a:pt x="5370" y="447"/>
                  </a:cubicBezTo>
                  <a:cubicBezTo>
                    <a:pt x="5378" y="484"/>
                    <a:pt x="5407" y="550"/>
                    <a:pt x="5451" y="550"/>
                  </a:cubicBezTo>
                  <a:cubicBezTo>
                    <a:pt x="5458" y="550"/>
                    <a:pt x="5473" y="550"/>
                    <a:pt x="5480" y="542"/>
                  </a:cubicBezTo>
                  <a:cubicBezTo>
                    <a:pt x="5531" y="498"/>
                    <a:pt x="5546" y="447"/>
                    <a:pt x="5575" y="447"/>
                  </a:cubicBezTo>
                  <a:cubicBezTo>
                    <a:pt x="5583" y="447"/>
                    <a:pt x="5590" y="447"/>
                    <a:pt x="5590" y="447"/>
                  </a:cubicBezTo>
                  <a:cubicBezTo>
                    <a:pt x="5627" y="469"/>
                    <a:pt x="5641" y="506"/>
                    <a:pt x="5678" y="506"/>
                  </a:cubicBezTo>
                  <a:cubicBezTo>
                    <a:pt x="5693" y="506"/>
                    <a:pt x="5700" y="506"/>
                    <a:pt x="5715" y="498"/>
                  </a:cubicBezTo>
                  <a:cubicBezTo>
                    <a:pt x="5788" y="462"/>
                    <a:pt x="5898" y="418"/>
                    <a:pt x="5971" y="418"/>
                  </a:cubicBezTo>
                  <a:cubicBezTo>
                    <a:pt x="6037" y="418"/>
                    <a:pt x="5971" y="447"/>
                    <a:pt x="6059" y="447"/>
                  </a:cubicBezTo>
                  <a:cubicBezTo>
                    <a:pt x="6147" y="447"/>
                    <a:pt x="6162" y="447"/>
                    <a:pt x="6220" y="418"/>
                  </a:cubicBezTo>
                  <a:cubicBezTo>
                    <a:pt x="6242" y="403"/>
                    <a:pt x="6264" y="396"/>
                    <a:pt x="6286" y="388"/>
                  </a:cubicBezTo>
                  <a:cubicBezTo>
                    <a:pt x="6294" y="388"/>
                    <a:pt x="6294" y="396"/>
                    <a:pt x="6294" y="396"/>
                  </a:cubicBezTo>
                  <a:cubicBezTo>
                    <a:pt x="6294" y="396"/>
                    <a:pt x="6294" y="388"/>
                    <a:pt x="6286" y="388"/>
                  </a:cubicBezTo>
                  <a:cubicBezTo>
                    <a:pt x="6294" y="388"/>
                    <a:pt x="6294" y="388"/>
                    <a:pt x="6301" y="388"/>
                  </a:cubicBezTo>
                  <a:cubicBezTo>
                    <a:pt x="6323" y="388"/>
                    <a:pt x="6345" y="396"/>
                    <a:pt x="6352" y="418"/>
                  </a:cubicBezTo>
                  <a:cubicBezTo>
                    <a:pt x="6374" y="447"/>
                    <a:pt x="6367" y="586"/>
                    <a:pt x="6418" y="608"/>
                  </a:cubicBezTo>
                  <a:cubicBezTo>
                    <a:pt x="6477" y="630"/>
                    <a:pt x="6535" y="652"/>
                    <a:pt x="6579" y="652"/>
                  </a:cubicBezTo>
                  <a:cubicBezTo>
                    <a:pt x="6609" y="652"/>
                    <a:pt x="6682" y="689"/>
                    <a:pt x="6733" y="718"/>
                  </a:cubicBezTo>
                  <a:cubicBezTo>
                    <a:pt x="6740" y="733"/>
                    <a:pt x="6785" y="828"/>
                    <a:pt x="6726" y="857"/>
                  </a:cubicBezTo>
                  <a:cubicBezTo>
                    <a:pt x="6660" y="894"/>
                    <a:pt x="6667" y="967"/>
                    <a:pt x="6740" y="996"/>
                  </a:cubicBezTo>
                  <a:cubicBezTo>
                    <a:pt x="6806" y="1019"/>
                    <a:pt x="6806" y="1048"/>
                    <a:pt x="6887" y="1063"/>
                  </a:cubicBezTo>
                  <a:cubicBezTo>
                    <a:pt x="6968" y="1070"/>
                    <a:pt x="6953" y="1172"/>
                    <a:pt x="6916" y="1209"/>
                  </a:cubicBezTo>
                  <a:cubicBezTo>
                    <a:pt x="6887" y="1246"/>
                    <a:pt x="6872" y="1348"/>
                    <a:pt x="6916" y="1378"/>
                  </a:cubicBezTo>
                  <a:cubicBezTo>
                    <a:pt x="6968" y="1414"/>
                    <a:pt x="7019" y="1414"/>
                    <a:pt x="7056" y="1495"/>
                  </a:cubicBezTo>
                  <a:cubicBezTo>
                    <a:pt x="7092" y="1568"/>
                    <a:pt x="7173" y="1568"/>
                    <a:pt x="7261" y="1641"/>
                  </a:cubicBezTo>
                  <a:cubicBezTo>
                    <a:pt x="7349" y="1707"/>
                    <a:pt x="7363" y="1729"/>
                    <a:pt x="7444" y="1744"/>
                  </a:cubicBezTo>
                  <a:cubicBezTo>
                    <a:pt x="7517" y="1751"/>
                    <a:pt x="7590" y="1810"/>
                    <a:pt x="7547" y="1854"/>
                  </a:cubicBezTo>
                  <a:cubicBezTo>
                    <a:pt x="7495" y="1898"/>
                    <a:pt x="7532" y="1934"/>
                    <a:pt x="7620" y="1971"/>
                  </a:cubicBezTo>
                  <a:cubicBezTo>
                    <a:pt x="7715" y="2001"/>
                    <a:pt x="7693" y="2059"/>
                    <a:pt x="7635" y="2125"/>
                  </a:cubicBezTo>
                  <a:cubicBezTo>
                    <a:pt x="7576" y="2198"/>
                    <a:pt x="7568" y="2228"/>
                    <a:pt x="7532" y="2323"/>
                  </a:cubicBezTo>
                  <a:cubicBezTo>
                    <a:pt x="7495" y="2411"/>
                    <a:pt x="7568" y="2411"/>
                    <a:pt x="7568" y="2411"/>
                  </a:cubicBezTo>
                  <a:cubicBezTo>
                    <a:pt x="7568" y="2411"/>
                    <a:pt x="7488" y="2455"/>
                    <a:pt x="7444" y="2513"/>
                  </a:cubicBezTo>
                  <a:cubicBezTo>
                    <a:pt x="7393" y="2572"/>
                    <a:pt x="7422" y="2601"/>
                    <a:pt x="7451" y="2645"/>
                  </a:cubicBezTo>
                  <a:cubicBezTo>
                    <a:pt x="7488" y="2696"/>
                    <a:pt x="7590" y="2726"/>
                    <a:pt x="7635" y="2741"/>
                  </a:cubicBezTo>
                  <a:cubicBezTo>
                    <a:pt x="7678" y="2748"/>
                    <a:pt x="7671" y="2828"/>
                    <a:pt x="7656" y="2887"/>
                  </a:cubicBezTo>
                  <a:cubicBezTo>
                    <a:pt x="7642" y="2946"/>
                    <a:pt x="7722" y="2946"/>
                    <a:pt x="7744" y="2975"/>
                  </a:cubicBezTo>
                  <a:cubicBezTo>
                    <a:pt x="7766" y="3012"/>
                    <a:pt x="7847" y="3246"/>
                    <a:pt x="7847" y="3246"/>
                  </a:cubicBezTo>
                  <a:cubicBezTo>
                    <a:pt x="7847" y="3246"/>
                    <a:pt x="7942" y="3268"/>
                    <a:pt x="7949" y="3341"/>
                  </a:cubicBezTo>
                  <a:cubicBezTo>
                    <a:pt x="7964" y="3407"/>
                    <a:pt x="7928" y="3598"/>
                    <a:pt x="8023" y="3598"/>
                  </a:cubicBezTo>
                  <a:cubicBezTo>
                    <a:pt x="8111" y="3598"/>
                    <a:pt x="8221" y="3715"/>
                    <a:pt x="8257" y="3803"/>
                  </a:cubicBezTo>
                  <a:cubicBezTo>
                    <a:pt x="8272" y="3854"/>
                    <a:pt x="8301" y="3869"/>
                    <a:pt x="8345" y="3869"/>
                  </a:cubicBezTo>
                  <a:cubicBezTo>
                    <a:pt x="8382" y="3869"/>
                    <a:pt x="8433" y="3854"/>
                    <a:pt x="8499" y="3840"/>
                  </a:cubicBezTo>
                  <a:cubicBezTo>
                    <a:pt x="8514" y="3832"/>
                    <a:pt x="8528" y="3832"/>
                    <a:pt x="8543" y="3832"/>
                  </a:cubicBezTo>
                  <a:cubicBezTo>
                    <a:pt x="8660" y="3832"/>
                    <a:pt x="8748" y="3935"/>
                    <a:pt x="8799" y="3986"/>
                  </a:cubicBezTo>
                  <a:cubicBezTo>
                    <a:pt x="8858" y="4045"/>
                    <a:pt x="8902" y="4096"/>
                    <a:pt x="8939" y="4147"/>
                  </a:cubicBezTo>
                  <a:cubicBezTo>
                    <a:pt x="8968" y="4191"/>
                    <a:pt x="8968" y="4250"/>
                    <a:pt x="9027" y="4279"/>
                  </a:cubicBezTo>
                  <a:cubicBezTo>
                    <a:pt x="9085" y="4316"/>
                    <a:pt x="9166" y="4382"/>
                    <a:pt x="9173" y="4441"/>
                  </a:cubicBezTo>
                  <a:cubicBezTo>
                    <a:pt x="9188" y="4499"/>
                    <a:pt x="9254" y="4551"/>
                    <a:pt x="9254" y="4551"/>
                  </a:cubicBezTo>
                  <a:cubicBezTo>
                    <a:pt x="9254" y="4551"/>
                    <a:pt x="9422" y="4551"/>
                    <a:pt x="9481" y="4565"/>
                  </a:cubicBezTo>
                  <a:cubicBezTo>
                    <a:pt x="9540" y="4572"/>
                    <a:pt x="9686" y="4748"/>
                    <a:pt x="9708" y="4800"/>
                  </a:cubicBezTo>
                  <a:cubicBezTo>
                    <a:pt x="9730" y="4858"/>
                    <a:pt x="9664" y="4975"/>
                    <a:pt x="9693" y="4983"/>
                  </a:cubicBezTo>
                  <a:cubicBezTo>
                    <a:pt x="9730" y="4997"/>
                    <a:pt x="9811" y="5020"/>
                    <a:pt x="9891" y="5085"/>
                  </a:cubicBezTo>
                  <a:cubicBezTo>
                    <a:pt x="9906" y="5100"/>
                    <a:pt x="9913" y="5100"/>
                    <a:pt x="9921" y="5100"/>
                  </a:cubicBezTo>
                  <a:cubicBezTo>
                    <a:pt x="9957" y="5100"/>
                    <a:pt x="9950" y="5012"/>
                    <a:pt x="10001" y="5012"/>
                  </a:cubicBezTo>
                  <a:cubicBezTo>
                    <a:pt x="10001" y="5012"/>
                    <a:pt x="10009" y="5020"/>
                    <a:pt x="10016" y="5020"/>
                  </a:cubicBezTo>
                  <a:cubicBezTo>
                    <a:pt x="10097" y="5041"/>
                    <a:pt x="10170" y="5063"/>
                    <a:pt x="10206" y="5144"/>
                  </a:cubicBezTo>
                  <a:cubicBezTo>
                    <a:pt x="10243" y="5225"/>
                    <a:pt x="10272" y="5269"/>
                    <a:pt x="10346" y="5276"/>
                  </a:cubicBezTo>
                  <a:cubicBezTo>
                    <a:pt x="10353" y="5276"/>
                    <a:pt x="10360" y="5283"/>
                    <a:pt x="10368" y="5283"/>
                  </a:cubicBezTo>
                  <a:cubicBezTo>
                    <a:pt x="10404" y="5283"/>
                    <a:pt x="10441" y="5269"/>
                    <a:pt x="10463" y="5269"/>
                  </a:cubicBezTo>
                  <a:cubicBezTo>
                    <a:pt x="10470" y="5269"/>
                    <a:pt x="10478" y="5269"/>
                    <a:pt x="10478" y="5276"/>
                  </a:cubicBezTo>
                  <a:cubicBezTo>
                    <a:pt x="10492" y="5313"/>
                    <a:pt x="10551" y="5401"/>
                    <a:pt x="10580" y="5452"/>
                  </a:cubicBezTo>
                  <a:cubicBezTo>
                    <a:pt x="10617" y="5496"/>
                    <a:pt x="10624" y="5525"/>
                    <a:pt x="10661" y="5598"/>
                  </a:cubicBezTo>
                  <a:cubicBezTo>
                    <a:pt x="10697" y="5664"/>
                    <a:pt x="10675" y="5701"/>
                    <a:pt x="10661" y="5796"/>
                  </a:cubicBezTo>
                  <a:cubicBezTo>
                    <a:pt x="10646" y="5899"/>
                    <a:pt x="10675" y="5891"/>
                    <a:pt x="10705" y="5950"/>
                  </a:cubicBezTo>
                  <a:cubicBezTo>
                    <a:pt x="10741" y="6001"/>
                    <a:pt x="10697" y="6082"/>
                    <a:pt x="10675" y="6199"/>
                  </a:cubicBezTo>
                  <a:cubicBezTo>
                    <a:pt x="10646" y="6309"/>
                    <a:pt x="10617" y="6272"/>
                    <a:pt x="10573" y="6346"/>
                  </a:cubicBezTo>
                  <a:cubicBezTo>
                    <a:pt x="10521" y="6412"/>
                    <a:pt x="10536" y="6456"/>
                    <a:pt x="10492" y="6492"/>
                  </a:cubicBezTo>
                  <a:cubicBezTo>
                    <a:pt x="10485" y="6492"/>
                    <a:pt x="10478" y="6500"/>
                    <a:pt x="10470" y="6500"/>
                  </a:cubicBezTo>
                  <a:cubicBezTo>
                    <a:pt x="10426" y="6500"/>
                    <a:pt x="10382" y="6419"/>
                    <a:pt x="10346" y="6390"/>
                  </a:cubicBezTo>
                  <a:cubicBezTo>
                    <a:pt x="10294" y="6353"/>
                    <a:pt x="10221" y="6353"/>
                    <a:pt x="10126" y="6324"/>
                  </a:cubicBezTo>
                  <a:cubicBezTo>
                    <a:pt x="10060" y="6294"/>
                    <a:pt x="10052" y="6258"/>
                    <a:pt x="10038" y="6258"/>
                  </a:cubicBezTo>
                  <a:cubicBezTo>
                    <a:pt x="10030" y="6258"/>
                    <a:pt x="10023" y="6265"/>
                    <a:pt x="10016" y="6272"/>
                  </a:cubicBezTo>
                  <a:cubicBezTo>
                    <a:pt x="9972" y="6324"/>
                    <a:pt x="10001" y="6324"/>
                    <a:pt x="9935" y="6368"/>
                  </a:cubicBezTo>
                  <a:cubicBezTo>
                    <a:pt x="9869" y="6412"/>
                    <a:pt x="9869" y="6375"/>
                    <a:pt x="9869" y="6434"/>
                  </a:cubicBezTo>
                  <a:cubicBezTo>
                    <a:pt x="9869" y="6492"/>
                    <a:pt x="9913" y="6617"/>
                    <a:pt x="9913" y="6617"/>
                  </a:cubicBezTo>
                  <a:cubicBezTo>
                    <a:pt x="9913" y="6617"/>
                    <a:pt x="9891" y="6683"/>
                    <a:pt x="9869" y="6763"/>
                  </a:cubicBezTo>
                  <a:cubicBezTo>
                    <a:pt x="9847" y="6844"/>
                    <a:pt x="9869" y="6903"/>
                    <a:pt x="9847" y="6998"/>
                  </a:cubicBezTo>
                  <a:cubicBezTo>
                    <a:pt x="9825" y="7101"/>
                    <a:pt x="9518" y="7284"/>
                    <a:pt x="9422" y="7306"/>
                  </a:cubicBezTo>
                  <a:cubicBezTo>
                    <a:pt x="9334" y="7328"/>
                    <a:pt x="9195" y="7350"/>
                    <a:pt x="9107" y="7386"/>
                  </a:cubicBezTo>
                  <a:cubicBezTo>
                    <a:pt x="9019" y="7423"/>
                    <a:pt x="8895" y="7555"/>
                    <a:pt x="8873" y="7591"/>
                  </a:cubicBezTo>
                  <a:cubicBezTo>
                    <a:pt x="8858" y="7606"/>
                    <a:pt x="8843" y="7606"/>
                    <a:pt x="8829" y="7606"/>
                  </a:cubicBezTo>
                  <a:cubicBezTo>
                    <a:pt x="8807" y="7606"/>
                    <a:pt x="8792" y="7606"/>
                    <a:pt x="8770" y="7606"/>
                  </a:cubicBezTo>
                  <a:cubicBezTo>
                    <a:pt x="8748" y="7606"/>
                    <a:pt x="8734" y="7606"/>
                    <a:pt x="8711" y="7613"/>
                  </a:cubicBezTo>
                  <a:cubicBezTo>
                    <a:pt x="8646" y="7635"/>
                    <a:pt x="8675" y="7694"/>
                    <a:pt x="8624" y="7782"/>
                  </a:cubicBezTo>
                  <a:cubicBezTo>
                    <a:pt x="8565" y="7877"/>
                    <a:pt x="8485" y="7863"/>
                    <a:pt x="8440" y="7943"/>
                  </a:cubicBezTo>
                  <a:cubicBezTo>
                    <a:pt x="8396" y="8024"/>
                    <a:pt x="8418" y="8104"/>
                    <a:pt x="8506" y="8148"/>
                  </a:cubicBezTo>
                  <a:cubicBezTo>
                    <a:pt x="8594" y="8192"/>
                    <a:pt x="8668" y="8192"/>
                    <a:pt x="8675" y="8273"/>
                  </a:cubicBezTo>
                  <a:cubicBezTo>
                    <a:pt x="8690" y="8353"/>
                    <a:pt x="8748" y="8420"/>
                    <a:pt x="8814" y="8441"/>
                  </a:cubicBezTo>
                  <a:cubicBezTo>
                    <a:pt x="8880" y="8463"/>
                    <a:pt x="8902" y="8581"/>
                    <a:pt x="8983" y="8705"/>
                  </a:cubicBezTo>
                  <a:cubicBezTo>
                    <a:pt x="9063" y="8830"/>
                    <a:pt x="8924" y="8925"/>
                    <a:pt x="8895" y="9020"/>
                  </a:cubicBezTo>
                  <a:cubicBezTo>
                    <a:pt x="8858" y="9108"/>
                    <a:pt x="8799" y="9108"/>
                    <a:pt x="8836" y="9203"/>
                  </a:cubicBezTo>
                  <a:cubicBezTo>
                    <a:pt x="8858" y="9255"/>
                    <a:pt x="8866" y="9284"/>
                    <a:pt x="8887" y="9284"/>
                  </a:cubicBezTo>
                  <a:cubicBezTo>
                    <a:pt x="8909" y="9284"/>
                    <a:pt x="8946" y="9262"/>
                    <a:pt x="9005" y="9225"/>
                  </a:cubicBezTo>
                  <a:cubicBezTo>
                    <a:pt x="9027" y="9211"/>
                    <a:pt x="9049" y="9203"/>
                    <a:pt x="9071" y="9203"/>
                  </a:cubicBezTo>
                  <a:cubicBezTo>
                    <a:pt x="9159" y="9203"/>
                    <a:pt x="9210" y="9350"/>
                    <a:pt x="9254" y="9431"/>
                  </a:cubicBezTo>
                  <a:cubicBezTo>
                    <a:pt x="9312" y="9519"/>
                    <a:pt x="9254" y="9563"/>
                    <a:pt x="9188" y="9643"/>
                  </a:cubicBezTo>
                  <a:cubicBezTo>
                    <a:pt x="9122" y="9724"/>
                    <a:pt x="9166" y="9775"/>
                    <a:pt x="9166" y="9834"/>
                  </a:cubicBezTo>
                  <a:cubicBezTo>
                    <a:pt x="9166" y="9892"/>
                    <a:pt x="9232" y="9929"/>
                    <a:pt x="9188" y="9973"/>
                  </a:cubicBezTo>
                  <a:cubicBezTo>
                    <a:pt x="9144" y="10010"/>
                    <a:pt x="9144" y="10053"/>
                    <a:pt x="9100" y="10053"/>
                  </a:cubicBezTo>
                  <a:cubicBezTo>
                    <a:pt x="9093" y="10053"/>
                    <a:pt x="9093" y="10053"/>
                    <a:pt x="9085" y="10053"/>
                  </a:cubicBezTo>
                  <a:cubicBezTo>
                    <a:pt x="9027" y="10039"/>
                    <a:pt x="9027" y="10039"/>
                    <a:pt x="8939" y="10017"/>
                  </a:cubicBezTo>
                  <a:cubicBezTo>
                    <a:pt x="8843" y="9995"/>
                    <a:pt x="8792" y="9870"/>
                    <a:pt x="8697" y="9834"/>
                  </a:cubicBezTo>
                  <a:cubicBezTo>
                    <a:pt x="8609" y="9804"/>
                    <a:pt x="8543" y="9709"/>
                    <a:pt x="8587" y="9665"/>
                  </a:cubicBezTo>
                  <a:cubicBezTo>
                    <a:pt x="8631" y="9621"/>
                    <a:pt x="8675" y="9599"/>
                    <a:pt x="8594" y="9563"/>
                  </a:cubicBezTo>
                  <a:cubicBezTo>
                    <a:pt x="8521" y="9526"/>
                    <a:pt x="8528" y="9460"/>
                    <a:pt x="8485" y="9416"/>
                  </a:cubicBezTo>
                  <a:cubicBezTo>
                    <a:pt x="8462" y="9394"/>
                    <a:pt x="8433" y="9379"/>
                    <a:pt x="8396" y="9379"/>
                  </a:cubicBezTo>
                  <a:cubicBezTo>
                    <a:pt x="8360" y="9379"/>
                    <a:pt x="8323" y="9387"/>
                    <a:pt x="8279" y="9394"/>
                  </a:cubicBezTo>
                  <a:cubicBezTo>
                    <a:pt x="8177" y="9401"/>
                    <a:pt x="8155" y="9460"/>
                    <a:pt x="8089" y="9541"/>
                  </a:cubicBezTo>
                  <a:cubicBezTo>
                    <a:pt x="8052" y="9577"/>
                    <a:pt x="8030" y="9592"/>
                    <a:pt x="8008" y="9592"/>
                  </a:cubicBezTo>
                  <a:cubicBezTo>
                    <a:pt x="7979" y="9592"/>
                    <a:pt x="7949" y="9577"/>
                    <a:pt x="7920" y="9563"/>
                  </a:cubicBezTo>
                  <a:cubicBezTo>
                    <a:pt x="7847" y="9541"/>
                    <a:pt x="7818" y="9438"/>
                    <a:pt x="7781" y="9379"/>
                  </a:cubicBezTo>
                  <a:cubicBezTo>
                    <a:pt x="7766" y="9357"/>
                    <a:pt x="7722" y="9343"/>
                    <a:pt x="7671" y="9343"/>
                  </a:cubicBezTo>
                  <a:cubicBezTo>
                    <a:pt x="7612" y="9343"/>
                    <a:pt x="7547" y="9357"/>
                    <a:pt x="7488" y="9379"/>
                  </a:cubicBezTo>
                  <a:cubicBezTo>
                    <a:pt x="7429" y="9401"/>
                    <a:pt x="7393" y="9416"/>
                    <a:pt x="7371" y="9416"/>
                  </a:cubicBezTo>
                  <a:cubicBezTo>
                    <a:pt x="7356" y="9416"/>
                    <a:pt x="7349" y="9401"/>
                    <a:pt x="7363" y="9379"/>
                  </a:cubicBezTo>
                  <a:cubicBezTo>
                    <a:pt x="7385" y="9335"/>
                    <a:pt x="7407" y="9225"/>
                    <a:pt x="7371" y="9225"/>
                  </a:cubicBezTo>
                  <a:cubicBezTo>
                    <a:pt x="7363" y="9225"/>
                    <a:pt x="7363" y="9225"/>
                    <a:pt x="7363" y="9225"/>
                  </a:cubicBezTo>
                  <a:cubicBezTo>
                    <a:pt x="7319" y="9233"/>
                    <a:pt x="7283" y="9306"/>
                    <a:pt x="7217" y="9372"/>
                  </a:cubicBezTo>
                  <a:cubicBezTo>
                    <a:pt x="7144" y="9438"/>
                    <a:pt x="7195" y="9497"/>
                    <a:pt x="7246" y="9584"/>
                  </a:cubicBezTo>
                  <a:cubicBezTo>
                    <a:pt x="7305" y="9680"/>
                    <a:pt x="7297" y="9680"/>
                    <a:pt x="7224" y="9687"/>
                  </a:cubicBezTo>
                  <a:cubicBezTo>
                    <a:pt x="7195" y="9694"/>
                    <a:pt x="7173" y="9694"/>
                    <a:pt x="7144" y="9694"/>
                  </a:cubicBezTo>
                  <a:cubicBezTo>
                    <a:pt x="7121" y="9694"/>
                    <a:pt x="7099" y="9694"/>
                    <a:pt x="7070" y="9687"/>
                  </a:cubicBezTo>
                  <a:cubicBezTo>
                    <a:pt x="6997" y="9680"/>
                    <a:pt x="6909" y="9665"/>
                    <a:pt x="6843" y="9651"/>
                  </a:cubicBezTo>
                  <a:cubicBezTo>
                    <a:pt x="6836" y="9651"/>
                    <a:pt x="6828" y="9651"/>
                    <a:pt x="6821" y="9651"/>
                  </a:cubicBezTo>
                  <a:cubicBezTo>
                    <a:pt x="6740" y="9651"/>
                    <a:pt x="6543" y="9716"/>
                    <a:pt x="6469" y="9775"/>
                  </a:cubicBezTo>
                  <a:cubicBezTo>
                    <a:pt x="6433" y="9804"/>
                    <a:pt x="6389" y="9812"/>
                    <a:pt x="6345" y="9812"/>
                  </a:cubicBezTo>
                  <a:cubicBezTo>
                    <a:pt x="6279" y="9812"/>
                    <a:pt x="6206" y="9797"/>
                    <a:pt x="6154" y="9797"/>
                  </a:cubicBezTo>
                  <a:cubicBezTo>
                    <a:pt x="6147" y="9797"/>
                    <a:pt x="6132" y="9797"/>
                    <a:pt x="6125" y="9804"/>
                  </a:cubicBezTo>
                  <a:cubicBezTo>
                    <a:pt x="6037" y="9812"/>
                    <a:pt x="5971" y="9812"/>
                    <a:pt x="5898" y="9907"/>
                  </a:cubicBezTo>
                  <a:cubicBezTo>
                    <a:pt x="5832" y="9995"/>
                    <a:pt x="5920" y="10002"/>
                    <a:pt x="5868" y="10053"/>
                  </a:cubicBezTo>
                  <a:cubicBezTo>
                    <a:pt x="5839" y="10075"/>
                    <a:pt x="5795" y="10075"/>
                    <a:pt x="5751" y="10075"/>
                  </a:cubicBezTo>
                  <a:cubicBezTo>
                    <a:pt x="5700" y="10075"/>
                    <a:pt x="5649" y="10075"/>
                    <a:pt x="5605" y="10075"/>
                  </a:cubicBezTo>
                  <a:cubicBezTo>
                    <a:pt x="5517" y="10075"/>
                    <a:pt x="5502" y="10105"/>
                    <a:pt x="5495" y="10207"/>
                  </a:cubicBezTo>
                  <a:cubicBezTo>
                    <a:pt x="5487" y="10251"/>
                    <a:pt x="5495" y="10266"/>
                    <a:pt x="5502" y="10266"/>
                  </a:cubicBezTo>
                  <a:cubicBezTo>
                    <a:pt x="5517" y="10266"/>
                    <a:pt x="5539" y="10244"/>
                    <a:pt x="5539" y="10244"/>
                  </a:cubicBezTo>
                  <a:cubicBezTo>
                    <a:pt x="5539" y="10310"/>
                    <a:pt x="5539" y="10310"/>
                    <a:pt x="5539" y="10310"/>
                  </a:cubicBezTo>
                  <a:cubicBezTo>
                    <a:pt x="5539" y="10310"/>
                    <a:pt x="5495" y="10303"/>
                    <a:pt x="5414" y="10288"/>
                  </a:cubicBezTo>
                  <a:cubicBezTo>
                    <a:pt x="5407" y="10288"/>
                    <a:pt x="5399" y="10288"/>
                    <a:pt x="5392" y="10288"/>
                  </a:cubicBezTo>
                  <a:cubicBezTo>
                    <a:pt x="5326" y="10288"/>
                    <a:pt x="5297" y="10339"/>
                    <a:pt x="5246" y="10413"/>
                  </a:cubicBezTo>
                  <a:cubicBezTo>
                    <a:pt x="5209" y="10456"/>
                    <a:pt x="5194" y="10471"/>
                    <a:pt x="5180" y="10471"/>
                  </a:cubicBezTo>
                  <a:cubicBezTo>
                    <a:pt x="5165" y="10471"/>
                    <a:pt x="5150" y="10464"/>
                    <a:pt x="5121" y="10449"/>
                  </a:cubicBezTo>
                  <a:cubicBezTo>
                    <a:pt x="5048" y="10413"/>
                    <a:pt x="5143" y="10332"/>
                    <a:pt x="5143" y="10332"/>
                  </a:cubicBezTo>
                  <a:cubicBezTo>
                    <a:pt x="5063" y="10347"/>
                    <a:pt x="4843" y="10449"/>
                    <a:pt x="4696" y="10456"/>
                  </a:cubicBezTo>
                  <a:cubicBezTo>
                    <a:pt x="4689" y="10456"/>
                    <a:pt x="4681" y="10456"/>
                    <a:pt x="4667" y="10456"/>
                  </a:cubicBezTo>
                  <a:cubicBezTo>
                    <a:pt x="4549" y="10456"/>
                    <a:pt x="4549" y="10391"/>
                    <a:pt x="4542" y="10347"/>
                  </a:cubicBezTo>
                  <a:cubicBezTo>
                    <a:pt x="4528" y="10303"/>
                    <a:pt x="4484" y="10200"/>
                    <a:pt x="4418" y="10200"/>
                  </a:cubicBezTo>
                  <a:cubicBezTo>
                    <a:pt x="4396" y="10200"/>
                    <a:pt x="4374" y="10200"/>
                    <a:pt x="4359" y="10200"/>
                  </a:cubicBezTo>
                  <a:cubicBezTo>
                    <a:pt x="4300" y="10200"/>
                    <a:pt x="4242" y="10193"/>
                    <a:pt x="4315" y="10141"/>
                  </a:cubicBezTo>
                  <a:cubicBezTo>
                    <a:pt x="4381" y="10090"/>
                    <a:pt x="4337" y="10024"/>
                    <a:pt x="4271" y="10024"/>
                  </a:cubicBezTo>
                  <a:cubicBezTo>
                    <a:pt x="4256" y="10024"/>
                    <a:pt x="4235" y="10032"/>
                    <a:pt x="4220" y="10039"/>
                  </a:cubicBezTo>
                  <a:cubicBezTo>
                    <a:pt x="4176" y="10061"/>
                    <a:pt x="4147" y="10075"/>
                    <a:pt x="4110" y="10075"/>
                  </a:cubicBezTo>
                  <a:cubicBezTo>
                    <a:pt x="4088" y="10075"/>
                    <a:pt x="4059" y="10068"/>
                    <a:pt x="4044" y="10053"/>
                  </a:cubicBezTo>
                  <a:cubicBezTo>
                    <a:pt x="3993" y="10017"/>
                    <a:pt x="3868" y="9980"/>
                    <a:pt x="3817" y="9951"/>
                  </a:cubicBezTo>
                  <a:cubicBezTo>
                    <a:pt x="3787" y="9936"/>
                    <a:pt x="3758" y="9922"/>
                    <a:pt x="3729" y="9922"/>
                  </a:cubicBezTo>
                  <a:cubicBezTo>
                    <a:pt x="3692" y="9922"/>
                    <a:pt x="3670" y="9936"/>
                    <a:pt x="3656" y="9973"/>
                  </a:cubicBezTo>
                  <a:cubicBezTo>
                    <a:pt x="3641" y="10017"/>
                    <a:pt x="3568" y="10032"/>
                    <a:pt x="3502" y="10032"/>
                  </a:cubicBezTo>
                  <a:cubicBezTo>
                    <a:pt x="3480" y="10032"/>
                    <a:pt x="3458" y="10032"/>
                    <a:pt x="3443" y="10032"/>
                  </a:cubicBezTo>
                  <a:cubicBezTo>
                    <a:pt x="3392" y="10017"/>
                    <a:pt x="3355" y="9907"/>
                    <a:pt x="3348" y="9907"/>
                  </a:cubicBezTo>
                  <a:lnTo>
                    <a:pt x="3348" y="9914"/>
                  </a:lnTo>
                  <a:cubicBezTo>
                    <a:pt x="3348" y="9951"/>
                    <a:pt x="3363" y="9980"/>
                    <a:pt x="3341" y="10061"/>
                  </a:cubicBezTo>
                  <a:cubicBezTo>
                    <a:pt x="3318" y="10141"/>
                    <a:pt x="3341" y="10163"/>
                    <a:pt x="3385" y="10185"/>
                  </a:cubicBezTo>
                  <a:cubicBezTo>
                    <a:pt x="3428" y="10207"/>
                    <a:pt x="3428" y="10347"/>
                    <a:pt x="3392" y="10405"/>
                  </a:cubicBezTo>
                  <a:cubicBezTo>
                    <a:pt x="3363" y="10456"/>
                    <a:pt x="3348" y="10537"/>
                    <a:pt x="3304" y="10552"/>
                  </a:cubicBezTo>
                  <a:cubicBezTo>
                    <a:pt x="3260" y="10559"/>
                    <a:pt x="3165" y="10640"/>
                    <a:pt x="3121" y="10757"/>
                  </a:cubicBezTo>
                  <a:cubicBezTo>
                    <a:pt x="3078" y="10867"/>
                    <a:pt x="2909" y="10903"/>
                    <a:pt x="2829" y="10925"/>
                  </a:cubicBezTo>
                  <a:cubicBezTo>
                    <a:pt x="2821" y="10925"/>
                    <a:pt x="2807" y="10925"/>
                    <a:pt x="2799" y="10925"/>
                  </a:cubicBezTo>
                  <a:cubicBezTo>
                    <a:pt x="2748" y="10925"/>
                    <a:pt x="2741" y="10874"/>
                    <a:pt x="2785" y="10845"/>
                  </a:cubicBezTo>
                  <a:cubicBezTo>
                    <a:pt x="2829" y="10808"/>
                    <a:pt x="2829" y="10742"/>
                    <a:pt x="2851" y="10640"/>
                  </a:cubicBezTo>
                  <a:cubicBezTo>
                    <a:pt x="2865" y="10574"/>
                    <a:pt x="2829" y="10530"/>
                    <a:pt x="2792" y="10530"/>
                  </a:cubicBezTo>
                  <a:cubicBezTo>
                    <a:pt x="2770" y="10530"/>
                    <a:pt x="2755" y="10537"/>
                    <a:pt x="2748" y="10559"/>
                  </a:cubicBezTo>
                  <a:cubicBezTo>
                    <a:pt x="2733" y="10603"/>
                    <a:pt x="2682" y="10625"/>
                    <a:pt x="2631" y="10625"/>
                  </a:cubicBezTo>
                  <a:cubicBezTo>
                    <a:pt x="2602" y="10625"/>
                    <a:pt x="2579" y="10618"/>
                    <a:pt x="2557" y="10603"/>
                  </a:cubicBezTo>
                  <a:cubicBezTo>
                    <a:pt x="2499" y="10574"/>
                    <a:pt x="2499" y="10508"/>
                    <a:pt x="2557" y="10449"/>
                  </a:cubicBezTo>
                  <a:cubicBezTo>
                    <a:pt x="2609" y="10391"/>
                    <a:pt x="2528" y="10251"/>
                    <a:pt x="2492" y="10251"/>
                  </a:cubicBezTo>
                  <a:lnTo>
                    <a:pt x="2492" y="10251"/>
                  </a:lnTo>
                  <a:cubicBezTo>
                    <a:pt x="2484" y="10259"/>
                    <a:pt x="2477" y="10259"/>
                    <a:pt x="2469" y="10259"/>
                  </a:cubicBezTo>
                  <a:cubicBezTo>
                    <a:pt x="2426" y="10259"/>
                    <a:pt x="2367" y="10237"/>
                    <a:pt x="2330" y="10200"/>
                  </a:cubicBezTo>
                  <a:cubicBezTo>
                    <a:pt x="2286" y="10156"/>
                    <a:pt x="2272" y="10083"/>
                    <a:pt x="2250" y="10053"/>
                  </a:cubicBezTo>
                  <a:cubicBezTo>
                    <a:pt x="2243" y="10039"/>
                    <a:pt x="2228" y="10039"/>
                    <a:pt x="2198" y="10039"/>
                  </a:cubicBezTo>
                  <a:cubicBezTo>
                    <a:pt x="2147" y="10039"/>
                    <a:pt x="2074" y="10053"/>
                    <a:pt x="2023" y="10061"/>
                  </a:cubicBezTo>
                  <a:cubicBezTo>
                    <a:pt x="2015" y="10061"/>
                    <a:pt x="2008" y="10061"/>
                    <a:pt x="2001" y="10061"/>
                  </a:cubicBezTo>
                  <a:cubicBezTo>
                    <a:pt x="1949" y="10061"/>
                    <a:pt x="1927" y="10017"/>
                    <a:pt x="1942" y="9951"/>
                  </a:cubicBezTo>
                  <a:cubicBezTo>
                    <a:pt x="1957" y="9892"/>
                    <a:pt x="1913" y="9863"/>
                    <a:pt x="1869" y="9863"/>
                  </a:cubicBezTo>
                  <a:cubicBezTo>
                    <a:pt x="1854" y="9863"/>
                    <a:pt x="1832" y="9870"/>
                    <a:pt x="1817" y="9878"/>
                  </a:cubicBezTo>
                  <a:cubicBezTo>
                    <a:pt x="1774" y="9914"/>
                    <a:pt x="1752" y="10039"/>
                    <a:pt x="1752" y="10039"/>
                  </a:cubicBezTo>
                  <a:cubicBezTo>
                    <a:pt x="1752" y="10039"/>
                    <a:pt x="1752" y="10039"/>
                    <a:pt x="1752" y="10046"/>
                  </a:cubicBezTo>
                  <a:cubicBezTo>
                    <a:pt x="1700" y="10039"/>
                    <a:pt x="1605" y="10024"/>
                    <a:pt x="1561" y="9995"/>
                  </a:cubicBezTo>
                  <a:cubicBezTo>
                    <a:pt x="1488" y="9951"/>
                    <a:pt x="1436" y="9936"/>
                    <a:pt x="1480" y="9892"/>
                  </a:cubicBezTo>
                  <a:cubicBezTo>
                    <a:pt x="1524" y="9848"/>
                    <a:pt x="1642" y="9834"/>
                    <a:pt x="1707" y="9826"/>
                  </a:cubicBezTo>
                  <a:cubicBezTo>
                    <a:pt x="1774" y="9812"/>
                    <a:pt x="1854" y="9768"/>
                    <a:pt x="1898" y="9709"/>
                  </a:cubicBezTo>
                  <a:cubicBezTo>
                    <a:pt x="1935" y="9672"/>
                    <a:pt x="1964" y="9621"/>
                    <a:pt x="2023" y="9621"/>
                  </a:cubicBezTo>
                  <a:cubicBezTo>
                    <a:pt x="2045" y="9621"/>
                    <a:pt x="2067" y="9629"/>
                    <a:pt x="2088" y="9643"/>
                  </a:cubicBezTo>
                  <a:cubicBezTo>
                    <a:pt x="2125" y="9658"/>
                    <a:pt x="2155" y="9665"/>
                    <a:pt x="2184" y="9665"/>
                  </a:cubicBezTo>
                  <a:cubicBezTo>
                    <a:pt x="2243" y="9665"/>
                    <a:pt x="2294" y="9636"/>
                    <a:pt x="2338" y="9599"/>
                  </a:cubicBezTo>
                  <a:cubicBezTo>
                    <a:pt x="2367" y="9577"/>
                    <a:pt x="2389" y="9570"/>
                    <a:pt x="2411" y="9570"/>
                  </a:cubicBezTo>
                  <a:cubicBezTo>
                    <a:pt x="2455" y="9570"/>
                    <a:pt x="2499" y="9599"/>
                    <a:pt x="2514" y="9629"/>
                  </a:cubicBezTo>
                  <a:cubicBezTo>
                    <a:pt x="2514" y="9636"/>
                    <a:pt x="2521" y="9643"/>
                    <a:pt x="2528" y="9643"/>
                  </a:cubicBezTo>
                  <a:cubicBezTo>
                    <a:pt x="2565" y="9643"/>
                    <a:pt x="2653" y="9526"/>
                    <a:pt x="2602" y="9401"/>
                  </a:cubicBezTo>
                  <a:cubicBezTo>
                    <a:pt x="2543" y="9270"/>
                    <a:pt x="2462" y="9211"/>
                    <a:pt x="2536" y="9167"/>
                  </a:cubicBezTo>
                  <a:cubicBezTo>
                    <a:pt x="2602" y="9123"/>
                    <a:pt x="2682" y="9130"/>
                    <a:pt x="2579" y="9042"/>
                  </a:cubicBezTo>
                  <a:cubicBezTo>
                    <a:pt x="2477" y="8954"/>
                    <a:pt x="2514" y="8925"/>
                    <a:pt x="2543" y="8815"/>
                  </a:cubicBezTo>
                  <a:cubicBezTo>
                    <a:pt x="2579" y="8705"/>
                    <a:pt x="2440" y="8654"/>
                    <a:pt x="2514" y="8603"/>
                  </a:cubicBezTo>
                  <a:cubicBezTo>
                    <a:pt x="2579" y="8544"/>
                    <a:pt x="2645" y="8375"/>
                    <a:pt x="2645" y="8273"/>
                  </a:cubicBezTo>
                  <a:cubicBezTo>
                    <a:pt x="2645" y="8170"/>
                    <a:pt x="2477" y="7943"/>
                    <a:pt x="2462" y="7782"/>
                  </a:cubicBezTo>
                  <a:cubicBezTo>
                    <a:pt x="2455" y="7628"/>
                    <a:pt x="2462" y="7577"/>
                    <a:pt x="2462" y="7577"/>
                  </a:cubicBezTo>
                  <a:cubicBezTo>
                    <a:pt x="2462" y="7577"/>
                    <a:pt x="2330" y="7364"/>
                    <a:pt x="2264" y="7320"/>
                  </a:cubicBezTo>
                  <a:cubicBezTo>
                    <a:pt x="2191" y="7276"/>
                    <a:pt x="2272" y="7284"/>
                    <a:pt x="2330" y="7159"/>
                  </a:cubicBezTo>
                  <a:cubicBezTo>
                    <a:pt x="2382" y="7042"/>
                    <a:pt x="2469" y="6932"/>
                    <a:pt x="2521" y="6932"/>
                  </a:cubicBezTo>
                  <a:cubicBezTo>
                    <a:pt x="2528" y="6932"/>
                    <a:pt x="2528" y="6932"/>
                    <a:pt x="2536" y="6932"/>
                  </a:cubicBezTo>
                  <a:cubicBezTo>
                    <a:pt x="2565" y="6947"/>
                    <a:pt x="2594" y="6991"/>
                    <a:pt x="2631" y="6991"/>
                  </a:cubicBezTo>
                  <a:cubicBezTo>
                    <a:pt x="2645" y="6991"/>
                    <a:pt x="2660" y="6983"/>
                    <a:pt x="2682" y="6969"/>
                  </a:cubicBezTo>
                  <a:cubicBezTo>
                    <a:pt x="2748" y="6910"/>
                    <a:pt x="2807" y="6888"/>
                    <a:pt x="2851" y="6873"/>
                  </a:cubicBezTo>
                  <a:cubicBezTo>
                    <a:pt x="2895" y="6866"/>
                    <a:pt x="2814" y="6844"/>
                    <a:pt x="2829" y="6800"/>
                  </a:cubicBezTo>
                  <a:cubicBezTo>
                    <a:pt x="2836" y="6778"/>
                    <a:pt x="2851" y="6771"/>
                    <a:pt x="2865" y="6771"/>
                  </a:cubicBezTo>
                  <a:cubicBezTo>
                    <a:pt x="2887" y="6771"/>
                    <a:pt x="2909" y="6778"/>
                    <a:pt x="2931" y="6800"/>
                  </a:cubicBezTo>
                  <a:lnTo>
                    <a:pt x="2938" y="6800"/>
                  </a:lnTo>
                  <a:cubicBezTo>
                    <a:pt x="2975" y="6800"/>
                    <a:pt x="3026" y="6632"/>
                    <a:pt x="2968" y="6558"/>
                  </a:cubicBezTo>
                  <a:cubicBezTo>
                    <a:pt x="2909" y="6492"/>
                    <a:pt x="2924" y="6463"/>
                    <a:pt x="2968" y="6463"/>
                  </a:cubicBezTo>
                  <a:cubicBezTo>
                    <a:pt x="2975" y="6463"/>
                    <a:pt x="2990" y="6470"/>
                    <a:pt x="2997" y="6470"/>
                  </a:cubicBezTo>
                  <a:cubicBezTo>
                    <a:pt x="2997" y="6470"/>
                    <a:pt x="2814" y="6375"/>
                    <a:pt x="2843" y="6287"/>
                  </a:cubicBezTo>
                  <a:cubicBezTo>
                    <a:pt x="2858" y="6221"/>
                    <a:pt x="2865" y="6199"/>
                    <a:pt x="2909" y="6199"/>
                  </a:cubicBezTo>
                  <a:cubicBezTo>
                    <a:pt x="2924" y="6199"/>
                    <a:pt x="2946" y="6199"/>
                    <a:pt x="2975" y="6206"/>
                  </a:cubicBezTo>
                  <a:cubicBezTo>
                    <a:pt x="3063" y="6229"/>
                    <a:pt x="3099" y="6302"/>
                    <a:pt x="3128" y="6302"/>
                  </a:cubicBezTo>
                  <a:cubicBezTo>
                    <a:pt x="3135" y="6302"/>
                    <a:pt x="3143" y="6302"/>
                    <a:pt x="3143" y="6302"/>
                  </a:cubicBezTo>
                  <a:cubicBezTo>
                    <a:pt x="3165" y="6280"/>
                    <a:pt x="3201" y="6272"/>
                    <a:pt x="3231" y="6272"/>
                  </a:cubicBezTo>
                  <a:cubicBezTo>
                    <a:pt x="3245" y="6272"/>
                    <a:pt x="3267" y="6272"/>
                    <a:pt x="3282" y="6272"/>
                  </a:cubicBezTo>
                  <a:cubicBezTo>
                    <a:pt x="3318" y="6272"/>
                    <a:pt x="3385" y="6221"/>
                    <a:pt x="3341" y="6141"/>
                  </a:cubicBezTo>
                  <a:cubicBezTo>
                    <a:pt x="3289" y="6060"/>
                    <a:pt x="3245" y="6119"/>
                    <a:pt x="3216" y="6053"/>
                  </a:cubicBezTo>
                  <a:cubicBezTo>
                    <a:pt x="3179" y="5979"/>
                    <a:pt x="3179" y="5899"/>
                    <a:pt x="3223" y="5833"/>
                  </a:cubicBezTo>
                  <a:cubicBezTo>
                    <a:pt x="3267" y="5767"/>
                    <a:pt x="3245" y="5708"/>
                    <a:pt x="3223" y="5672"/>
                  </a:cubicBezTo>
                  <a:cubicBezTo>
                    <a:pt x="3201" y="5642"/>
                    <a:pt x="3260" y="5664"/>
                    <a:pt x="3267" y="5620"/>
                  </a:cubicBezTo>
                  <a:cubicBezTo>
                    <a:pt x="3282" y="5576"/>
                    <a:pt x="3267" y="5356"/>
                    <a:pt x="3143" y="5232"/>
                  </a:cubicBezTo>
                  <a:cubicBezTo>
                    <a:pt x="3019" y="5107"/>
                    <a:pt x="2953" y="5071"/>
                    <a:pt x="2873" y="5049"/>
                  </a:cubicBezTo>
                  <a:cubicBezTo>
                    <a:pt x="2792" y="5027"/>
                    <a:pt x="2829" y="4983"/>
                    <a:pt x="2814" y="4939"/>
                  </a:cubicBezTo>
                  <a:cubicBezTo>
                    <a:pt x="2807" y="4895"/>
                    <a:pt x="2748" y="4902"/>
                    <a:pt x="2726" y="4873"/>
                  </a:cubicBezTo>
                  <a:cubicBezTo>
                    <a:pt x="2704" y="4836"/>
                    <a:pt x="2741" y="4800"/>
                    <a:pt x="2785" y="4770"/>
                  </a:cubicBezTo>
                  <a:cubicBezTo>
                    <a:pt x="2829" y="4734"/>
                    <a:pt x="2829" y="4690"/>
                    <a:pt x="2748" y="4653"/>
                  </a:cubicBezTo>
                  <a:cubicBezTo>
                    <a:pt x="2667" y="4624"/>
                    <a:pt x="2536" y="4506"/>
                    <a:pt x="2536" y="4404"/>
                  </a:cubicBezTo>
                  <a:cubicBezTo>
                    <a:pt x="2536" y="4301"/>
                    <a:pt x="2602" y="4221"/>
                    <a:pt x="2557" y="4177"/>
                  </a:cubicBezTo>
                  <a:cubicBezTo>
                    <a:pt x="2514" y="4133"/>
                    <a:pt x="2462" y="4008"/>
                    <a:pt x="2499" y="3942"/>
                  </a:cubicBezTo>
                  <a:cubicBezTo>
                    <a:pt x="2528" y="3891"/>
                    <a:pt x="2572" y="3884"/>
                    <a:pt x="2594" y="3884"/>
                  </a:cubicBezTo>
                  <a:lnTo>
                    <a:pt x="2602" y="3884"/>
                  </a:lnTo>
                  <a:cubicBezTo>
                    <a:pt x="2602" y="3884"/>
                    <a:pt x="2594" y="3759"/>
                    <a:pt x="2543" y="3737"/>
                  </a:cubicBezTo>
                  <a:cubicBezTo>
                    <a:pt x="2499" y="3715"/>
                    <a:pt x="2462" y="3701"/>
                    <a:pt x="2477" y="3620"/>
                  </a:cubicBezTo>
                  <a:cubicBezTo>
                    <a:pt x="2492" y="3546"/>
                    <a:pt x="2455" y="3532"/>
                    <a:pt x="2440" y="3444"/>
                  </a:cubicBezTo>
                  <a:cubicBezTo>
                    <a:pt x="2440" y="3400"/>
                    <a:pt x="2426" y="3385"/>
                    <a:pt x="2404" y="3385"/>
                  </a:cubicBezTo>
                  <a:cubicBezTo>
                    <a:pt x="2382" y="3385"/>
                    <a:pt x="2352" y="3415"/>
                    <a:pt x="2330" y="3451"/>
                  </a:cubicBezTo>
                  <a:cubicBezTo>
                    <a:pt x="2294" y="3525"/>
                    <a:pt x="2330" y="3546"/>
                    <a:pt x="2213" y="3569"/>
                  </a:cubicBezTo>
                  <a:cubicBezTo>
                    <a:pt x="2206" y="3569"/>
                    <a:pt x="2191" y="3569"/>
                    <a:pt x="2176" y="3569"/>
                  </a:cubicBezTo>
                  <a:cubicBezTo>
                    <a:pt x="2096" y="3569"/>
                    <a:pt x="2081" y="3503"/>
                    <a:pt x="2081" y="3429"/>
                  </a:cubicBezTo>
                  <a:cubicBezTo>
                    <a:pt x="2081" y="3363"/>
                    <a:pt x="2045" y="3239"/>
                    <a:pt x="2015" y="3239"/>
                  </a:cubicBezTo>
                  <a:cubicBezTo>
                    <a:pt x="2008" y="3239"/>
                    <a:pt x="2008" y="3239"/>
                    <a:pt x="2001" y="3246"/>
                  </a:cubicBezTo>
                  <a:cubicBezTo>
                    <a:pt x="1979" y="3283"/>
                    <a:pt x="1927" y="3356"/>
                    <a:pt x="1898" y="3356"/>
                  </a:cubicBezTo>
                  <a:cubicBezTo>
                    <a:pt x="1883" y="3356"/>
                    <a:pt x="1883" y="3327"/>
                    <a:pt x="1913" y="3246"/>
                  </a:cubicBezTo>
                  <a:cubicBezTo>
                    <a:pt x="1979" y="3048"/>
                    <a:pt x="1993" y="3078"/>
                    <a:pt x="1935" y="3056"/>
                  </a:cubicBezTo>
                  <a:cubicBezTo>
                    <a:pt x="1876" y="3034"/>
                    <a:pt x="1869" y="2997"/>
                    <a:pt x="1876" y="2953"/>
                  </a:cubicBezTo>
                  <a:cubicBezTo>
                    <a:pt x="1883" y="2909"/>
                    <a:pt x="1861" y="2792"/>
                    <a:pt x="1803" y="2792"/>
                  </a:cubicBezTo>
                  <a:cubicBezTo>
                    <a:pt x="1795" y="2792"/>
                    <a:pt x="1788" y="2792"/>
                    <a:pt x="1788" y="2799"/>
                  </a:cubicBezTo>
                  <a:cubicBezTo>
                    <a:pt x="1729" y="2814"/>
                    <a:pt x="1707" y="2902"/>
                    <a:pt x="1664" y="2902"/>
                  </a:cubicBezTo>
                  <a:cubicBezTo>
                    <a:pt x="1649" y="2902"/>
                    <a:pt x="1634" y="2894"/>
                    <a:pt x="1612" y="2872"/>
                  </a:cubicBezTo>
                  <a:cubicBezTo>
                    <a:pt x="1583" y="2843"/>
                    <a:pt x="1568" y="2828"/>
                    <a:pt x="1554" y="2828"/>
                  </a:cubicBezTo>
                  <a:cubicBezTo>
                    <a:pt x="1539" y="2828"/>
                    <a:pt x="1532" y="2851"/>
                    <a:pt x="1502" y="2894"/>
                  </a:cubicBezTo>
                  <a:cubicBezTo>
                    <a:pt x="1488" y="2916"/>
                    <a:pt x="1473" y="2931"/>
                    <a:pt x="1466" y="2931"/>
                  </a:cubicBezTo>
                  <a:cubicBezTo>
                    <a:pt x="1444" y="2931"/>
                    <a:pt x="1451" y="2865"/>
                    <a:pt x="1458" y="2799"/>
                  </a:cubicBezTo>
                  <a:cubicBezTo>
                    <a:pt x="1466" y="2704"/>
                    <a:pt x="1480" y="2594"/>
                    <a:pt x="1444" y="2579"/>
                  </a:cubicBezTo>
                  <a:cubicBezTo>
                    <a:pt x="1436" y="2579"/>
                    <a:pt x="1429" y="2579"/>
                    <a:pt x="1422" y="2579"/>
                  </a:cubicBezTo>
                  <a:cubicBezTo>
                    <a:pt x="1400" y="2579"/>
                    <a:pt x="1385" y="2587"/>
                    <a:pt x="1341" y="2616"/>
                  </a:cubicBezTo>
                  <a:cubicBezTo>
                    <a:pt x="1297" y="2645"/>
                    <a:pt x="1268" y="2675"/>
                    <a:pt x="1238" y="2675"/>
                  </a:cubicBezTo>
                  <a:cubicBezTo>
                    <a:pt x="1231" y="2675"/>
                    <a:pt x="1224" y="2675"/>
                    <a:pt x="1217" y="2675"/>
                  </a:cubicBezTo>
                  <a:cubicBezTo>
                    <a:pt x="1187" y="2645"/>
                    <a:pt x="1187" y="2601"/>
                    <a:pt x="1151" y="2594"/>
                  </a:cubicBezTo>
                  <a:cubicBezTo>
                    <a:pt x="1143" y="2587"/>
                    <a:pt x="1143" y="2587"/>
                    <a:pt x="1136" y="2587"/>
                  </a:cubicBezTo>
                  <a:cubicBezTo>
                    <a:pt x="1114" y="2587"/>
                    <a:pt x="1114" y="2616"/>
                    <a:pt x="1070" y="2638"/>
                  </a:cubicBezTo>
                  <a:cubicBezTo>
                    <a:pt x="1063" y="2638"/>
                    <a:pt x="1063" y="2645"/>
                    <a:pt x="1055" y="2645"/>
                  </a:cubicBezTo>
                  <a:cubicBezTo>
                    <a:pt x="1026" y="2645"/>
                    <a:pt x="1019" y="2601"/>
                    <a:pt x="982" y="2601"/>
                  </a:cubicBezTo>
                  <a:cubicBezTo>
                    <a:pt x="975" y="2601"/>
                    <a:pt x="975" y="2601"/>
                    <a:pt x="967" y="2601"/>
                  </a:cubicBezTo>
                  <a:cubicBezTo>
                    <a:pt x="916" y="2616"/>
                    <a:pt x="857" y="2623"/>
                    <a:pt x="814" y="2660"/>
                  </a:cubicBezTo>
                  <a:cubicBezTo>
                    <a:pt x="762" y="2696"/>
                    <a:pt x="740" y="2763"/>
                    <a:pt x="740" y="2763"/>
                  </a:cubicBezTo>
                  <a:cubicBezTo>
                    <a:pt x="740" y="2763"/>
                    <a:pt x="740" y="2784"/>
                    <a:pt x="799" y="2799"/>
                  </a:cubicBezTo>
                  <a:cubicBezTo>
                    <a:pt x="806" y="2799"/>
                    <a:pt x="821" y="2799"/>
                    <a:pt x="828" y="2799"/>
                  </a:cubicBezTo>
                  <a:cubicBezTo>
                    <a:pt x="850" y="2799"/>
                    <a:pt x="865" y="2792"/>
                    <a:pt x="887" y="2792"/>
                  </a:cubicBezTo>
                  <a:cubicBezTo>
                    <a:pt x="909" y="2792"/>
                    <a:pt x="931" y="2799"/>
                    <a:pt x="945" y="2821"/>
                  </a:cubicBezTo>
                  <a:cubicBezTo>
                    <a:pt x="989" y="2865"/>
                    <a:pt x="989" y="2924"/>
                    <a:pt x="967" y="2968"/>
                  </a:cubicBezTo>
                  <a:cubicBezTo>
                    <a:pt x="945" y="3012"/>
                    <a:pt x="1004" y="3048"/>
                    <a:pt x="887" y="3056"/>
                  </a:cubicBezTo>
                  <a:cubicBezTo>
                    <a:pt x="777" y="3070"/>
                    <a:pt x="667" y="3056"/>
                    <a:pt x="667" y="3173"/>
                  </a:cubicBezTo>
                  <a:cubicBezTo>
                    <a:pt x="667" y="3283"/>
                    <a:pt x="594" y="3268"/>
                    <a:pt x="528" y="3305"/>
                  </a:cubicBezTo>
                  <a:cubicBezTo>
                    <a:pt x="513" y="3312"/>
                    <a:pt x="498" y="3312"/>
                    <a:pt x="484" y="3312"/>
                  </a:cubicBezTo>
                  <a:cubicBezTo>
                    <a:pt x="440" y="3312"/>
                    <a:pt x="403" y="3305"/>
                    <a:pt x="367" y="3305"/>
                  </a:cubicBezTo>
                  <a:cubicBezTo>
                    <a:pt x="345" y="3305"/>
                    <a:pt x="330" y="3305"/>
                    <a:pt x="315" y="3312"/>
                  </a:cubicBezTo>
                  <a:cubicBezTo>
                    <a:pt x="315" y="3297"/>
                    <a:pt x="308" y="3275"/>
                    <a:pt x="301" y="3261"/>
                  </a:cubicBezTo>
                  <a:cubicBezTo>
                    <a:pt x="293" y="3253"/>
                    <a:pt x="286" y="3246"/>
                    <a:pt x="271" y="3246"/>
                  </a:cubicBezTo>
                  <a:cubicBezTo>
                    <a:pt x="264" y="3246"/>
                    <a:pt x="264" y="3246"/>
                    <a:pt x="257" y="3246"/>
                  </a:cubicBezTo>
                  <a:cubicBezTo>
                    <a:pt x="242" y="3246"/>
                    <a:pt x="227" y="3246"/>
                    <a:pt x="235" y="3202"/>
                  </a:cubicBezTo>
                  <a:cubicBezTo>
                    <a:pt x="242" y="3122"/>
                    <a:pt x="279" y="3180"/>
                    <a:pt x="301" y="3114"/>
                  </a:cubicBezTo>
                  <a:cubicBezTo>
                    <a:pt x="323" y="3048"/>
                    <a:pt x="301" y="3019"/>
                    <a:pt x="301" y="2953"/>
                  </a:cubicBezTo>
                  <a:cubicBezTo>
                    <a:pt x="301" y="2887"/>
                    <a:pt x="337" y="2924"/>
                    <a:pt x="359" y="2843"/>
                  </a:cubicBezTo>
                  <a:cubicBezTo>
                    <a:pt x="381" y="2763"/>
                    <a:pt x="359" y="2741"/>
                    <a:pt x="345" y="2660"/>
                  </a:cubicBezTo>
                  <a:cubicBezTo>
                    <a:pt x="337" y="2579"/>
                    <a:pt x="301" y="2535"/>
                    <a:pt x="264" y="2477"/>
                  </a:cubicBezTo>
                  <a:cubicBezTo>
                    <a:pt x="235" y="2418"/>
                    <a:pt x="162" y="2323"/>
                    <a:pt x="139" y="2220"/>
                  </a:cubicBezTo>
                  <a:cubicBezTo>
                    <a:pt x="117" y="2118"/>
                    <a:pt x="117" y="1993"/>
                    <a:pt x="139" y="1949"/>
                  </a:cubicBezTo>
                  <a:cubicBezTo>
                    <a:pt x="162" y="1898"/>
                    <a:pt x="198" y="1810"/>
                    <a:pt x="139" y="1773"/>
                  </a:cubicBezTo>
                  <a:cubicBezTo>
                    <a:pt x="88" y="1744"/>
                    <a:pt x="37" y="1707"/>
                    <a:pt x="74" y="1627"/>
                  </a:cubicBezTo>
                  <a:cubicBezTo>
                    <a:pt x="110" y="1546"/>
                    <a:pt x="117" y="1517"/>
                    <a:pt x="213" y="1480"/>
                  </a:cubicBezTo>
                  <a:cubicBezTo>
                    <a:pt x="235" y="1473"/>
                    <a:pt x="249" y="1473"/>
                    <a:pt x="264" y="1473"/>
                  </a:cubicBezTo>
                  <a:cubicBezTo>
                    <a:pt x="315" y="1473"/>
                    <a:pt x="345" y="1495"/>
                    <a:pt x="381" y="1495"/>
                  </a:cubicBezTo>
                  <a:lnTo>
                    <a:pt x="388" y="1495"/>
                  </a:lnTo>
                  <a:cubicBezTo>
                    <a:pt x="396" y="1495"/>
                    <a:pt x="396" y="1487"/>
                    <a:pt x="396" y="1487"/>
                  </a:cubicBezTo>
                  <a:cubicBezTo>
                    <a:pt x="433" y="1487"/>
                    <a:pt x="388" y="1561"/>
                    <a:pt x="388" y="1561"/>
                  </a:cubicBezTo>
                  <a:cubicBezTo>
                    <a:pt x="388" y="1561"/>
                    <a:pt x="484" y="1422"/>
                    <a:pt x="542" y="1414"/>
                  </a:cubicBezTo>
                  <a:cubicBezTo>
                    <a:pt x="572" y="1407"/>
                    <a:pt x="630" y="1400"/>
                    <a:pt x="674" y="1400"/>
                  </a:cubicBezTo>
                  <a:cubicBezTo>
                    <a:pt x="711" y="1400"/>
                    <a:pt x="748" y="1400"/>
                    <a:pt x="762" y="1414"/>
                  </a:cubicBezTo>
                  <a:cubicBezTo>
                    <a:pt x="814" y="1436"/>
                    <a:pt x="857" y="1473"/>
                    <a:pt x="887" y="1517"/>
                  </a:cubicBezTo>
                  <a:cubicBezTo>
                    <a:pt x="916" y="1553"/>
                    <a:pt x="975" y="1590"/>
                    <a:pt x="1033" y="1590"/>
                  </a:cubicBezTo>
                  <a:cubicBezTo>
                    <a:pt x="1048" y="1590"/>
                    <a:pt x="1063" y="1590"/>
                    <a:pt x="1070" y="1583"/>
                  </a:cubicBezTo>
                  <a:cubicBezTo>
                    <a:pt x="1143" y="1561"/>
                    <a:pt x="1173" y="1524"/>
                    <a:pt x="1173" y="1473"/>
                  </a:cubicBezTo>
                  <a:cubicBezTo>
                    <a:pt x="1173" y="1414"/>
                    <a:pt x="1231" y="1392"/>
                    <a:pt x="1231" y="1348"/>
                  </a:cubicBezTo>
                  <a:cubicBezTo>
                    <a:pt x="1231" y="1297"/>
                    <a:pt x="1165" y="1312"/>
                    <a:pt x="1165" y="1253"/>
                  </a:cubicBezTo>
                  <a:cubicBezTo>
                    <a:pt x="1165" y="1194"/>
                    <a:pt x="1151" y="1084"/>
                    <a:pt x="1151" y="1084"/>
                  </a:cubicBezTo>
                  <a:cubicBezTo>
                    <a:pt x="1151" y="1084"/>
                    <a:pt x="1268" y="1084"/>
                    <a:pt x="1297" y="1121"/>
                  </a:cubicBezTo>
                  <a:cubicBezTo>
                    <a:pt x="1305" y="1128"/>
                    <a:pt x="1319" y="1128"/>
                    <a:pt x="1341" y="1128"/>
                  </a:cubicBezTo>
                  <a:cubicBezTo>
                    <a:pt x="1400" y="1128"/>
                    <a:pt x="1502" y="1092"/>
                    <a:pt x="1502" y="1092"/>
                  </a:cubicBezTo>
                  <a:cubicBezTo>
                    <a:pt x="1502" y="1092"/>
                    <a:pt x="1393" y="1070"/>
                    <a:pt x="1444" y="1019"/>
                  </a:cubicBezTo>
                  <a:cubicBezTo>
                    <a:pt x="1502" y="960"/>
                    <a:pt x="1546" y="996"/>
                    <a:pt x="1590" y="938"/>
                  </a:cubicBezTo>
                  <a:cubicBezTo>
                    <a:pt x="1642" y="879"/>
                    <a:pt x="1671" y="857"/>
                    <a:pt x="1671" y="777"/>
                  </a:cubicBezTo>
                  <a:cubicBezTo>
                    <a:pt x="1671" y="696"/>
                    <a:pt x="1590" y="645"/>
                    <a:pt x="1664" y="550"/>
                  </a:cubicBezTo>
                  <a:cubicBezTo>
                    <a:pt x="1700" y="506"/>
                    <a:pt x="1715" y="484"/>
                    <a:pt x="1737" y="484"/>
                  </a:cubicBezTo>
                  <a:cubicBezTo>
                    <a:pt x="1752" y="484"/>
                    <a:pt x="1774" y="498"/>
                    <a:pt x="1795" y="520"/>
                  </a:cubicBezTo>
                  <a:cubicBezTo>
                    <a:pt x="1817" y="528"/>
                    <a:pt x="1847" y="535"/>
                    <a:pt x="1883" y="535"/>
                  </a:cubicBezTo>
                  <a:cubicBezTo>
                    <a:pt x="1949" y="535"/>
                    <a:pt x="2023" y="513"/>
                    <a:pt x="2067" y="469"/>
                  </a:cubicBezTo>
                  <a:cubicBezTo>
                    <a:pt x="2140" y="403"/>
                    <a:pt x="2213" y="366"/>
                    <a:pt x="2250" y="315"/>
                  </a:cubicBezTo>
                  <a:cubicBezTo>
                    <a:pt x="2286" y="256"/>
                    <a:pt x="2250" y="213"/>
                    <a:pt x="2294" y="154"/>
                  </a:cubicBezTo>
                  <a:cubicBezTo>
                    <a:pt x="2316" y="132"/>
                    <a:pt x="2338" y="110"/>
                    <a:pt x="2360" y="95"/>
                  </a:cubicBezTo>
                  <a:cubicBezTo>
                    <a:pt x="2374" y="117"/>
                    <a:pt x="2374" y="117"/>
                    <a:pt x="2374" y="117"/>
                  </a:cubicBezTo>
                  <a:cubicBezTo>
                    <a:pt x="2360" y="95"/>
                    <a:pt x="2360" y="95"/>
                    <a:pt x="2360" y="95"/>
                  </a:cubicBezTo>
                  <a:cubicBezTo>
                    <a:pt x="2389" y="66"/>
                    <a:pt x="2426" y="51"/>
                    <a:pt x="2440" y="44"/>
                  </a:cubicBezTo>
                  <a:cubicBezTo>
                    <a:pt x="2448" y="37"/>
                    <a:pt x="2455" y="37"/>
                    <a:pt x="2455" y="37"/>
                  </a:cubicBezTo>
                  <a:cubicBezTo>
                    <a:pt x="2469" y="37"/>
                    <a:pt x="2462" y="66"/>
                    <a:pt x="2521" y="66"/>
                  </a:cubicBezTo>
                  <a:cubicBezTo>
                    <a:pt x="2565" y="66"/>
                    <a:pt x="2587" y="37"/>
                    <a:pt x="2616" y="37"/>
                  </a:cubicBezTo>
                  <a:lnTo>
                    <a:pt x="2616" y="0"/>
                  </a:lnTo>
                  <a:lnTo>
                    <a:pt x="2616" y="0"/>
                  </a:lnTo>
                  <a:lnTo>
                    <a:pt x="2616" y="0"/>
                  </a:lnTo>
                  <a:cubicBezTo>
                    <a:pt x="2594" y="0"/>
                    <a:pt x="2579" y="15"/>
                    <a:pt x="2565" y="22"/>
                  </a:cubicBezTo>
                  <a:cubicBezTo>
                    <a:pt x="2550" y="29"/>
                    <a:pt x="2543" y="37"/>
                    <a:pt x="2521" y="37"/>
                  </a:cubicBezTo>
                  <a:cubicBezTo>
                    <a:pt x="2499" y="37"/>
                    <a:pt x="2492" y="29"/>
                    <a:pt x="2492" y="22"/>
                  </a:cubicBezTo>
                  <a:cubicBezTo>
                    <a:pt x="2484" y="22"/>
                    <a:pt x="2477" y="7"/>
                    <a:pt x="2455" y="7"/>
                  </a:cubicBezTo>
                  <a:cubicBezTo>
                    <a:pt x="2448" y="7"/>
                    <a:pt x="2440" y="7"/>
                    <a:pt x="2433" y="15"/>
                  </a:cubicBezTo>
                  <a:cubicBezTo>
                    <a:pt x="2411" y="22"/>
                    <a:pt x="2389" y="29"/>
                    <a:pt x="2360" y="51"/>
                  </a:cubicBezTo>
                  <a:lnTo>
                    <a:pt x="2360" y="51"/>
                  </a:lnTo>
                  <a:cubicBezTo>
                    <a:pt x="2338" y="73"/>
                    <a:pt x="2338" y="73"/>
                    <a:pt x="2338" y="73"/>
                  </a:cubicBezTo>
                  <a:lnTo>
                    <a:pt x="2338" y="73"/>
                  </a:lnTo>
                  <a:cubicBezTo>
                    <a:pt x="2316" y="88"/>
                    <a:pt x="2316" y="88"/>
                    <a:pt x="2316" y="88"/>
                  </a:cubicBezTo>
                  <a:lnTo>
                    <a:pt x="2316" y="88"/>
                  </a:lnTo>
                  <a:cubicBezTo>
                    <a:pt x="2301" y="103"/>
                    <a:pt x="2286" y="117"/>
                    <a:pt x="2272" y="139"/>
                  </a:cubicBezTo>
                  <a:cubicBezTo>
                    <a:pt x="2243" y="176"/>
                    <a:pt x="2243" y="213"/>
                    <a:pt x="2235" y="234"/>
                  </a:cubicBezTo>
                  <a:cubicBezTo>
                    <a:pt x="2235" y="264"/>
                    <a:pt x="2235" y="278"/>
                    <a:pt x="2228" y="301"/>
                  </a:cubicBezTo>
                  <a:cubicBezTo>
                    <a:pt x="2206" y="322"/>
                    <a:pt x="2176" y="344"/>
                    <a:pt x="2140" y="374"/>
                  </a:cubicBezTo>
                  <a:cubicBezTo>
                    <a:pt x="2111" y="396"/>
                    <a:pt x="2081" y="418"/>
                    <a:pt x="2045" y="447"/>
                  </a:cubicBezTo>
                  <a:cubicBezTo>
                    <a:pt x="2015" y="484"/>
                    <a:pt x="1949" y="506"/>
                    <a:pt x="1883" y="506"/>
                  </a:cubicBezTo>
                  <a:cubicBezTo>
                    <a:pt x="1854" y="506"/>
                    <a:pt x="1825" y="498"/>
                    <a:pt x="1810" y="491"/>
                  </a:cubicBezTo>
                  <a:cubicBezTo>
                    <a:pt x="1810" y="491"/>
                    <a:pt x="1803" y="484"/>
                    <a:pt x="1795" y="484"/>
                  </a:cubicBezTo>
                  <a:cubicBezTo>
                    <a:pt x="1774" y="469"/>
                    <a:pt x="1759" y="454"/>
                    <a:pt x="1737" y="454"/>
                  </a:cubicBezTo>
                  <a:cubicBezTo>
                    <a:pt x="1700" y="454"/>
                    <a:pt x="1671" y="484"/>
                    <a:pt x="1634" y="535"/>
                  </a:cubicBezTo>
                  <a:cubicBezTo>
                    <a:pt x="1583" y="608"/>
                    <a:pt x="1605" y="667"/>
                    <a:pt x="1627" y="711"/>
                  </a:cubicBezTo>
                  <a:cubicBezTo>
                    <a:pt x="1634" y="733"/>
                    <a:pt x="1642" y="755"/>
                    <a:pt x="1642" y="777"/>
                  </a:cubicBezTo>
                  <a:cubicBezTo>
                    <a:pt x="1642" y="835"/>
                    <a:pt x="1627" y="850"/>
                    <a:pt x="1590" y="887"/>
                  </a:cubicBezTo>
                  <a:cubicBezTo>
                    <a:pt x="1583" y="901"/>
                    <a:pt x="1576" y="909"/>
                    <a:pt x="1568" y="916"/>
                  </a:cubicBezTo>
                  <a:cubicBezTo>
                    <a:pt x="1554" y="938"/>
                    <a:pt x="1539" y="945"/>
                    <a:pt x="1517" y="945"/>
                  </a:cubicBezTo>
                  <a:cubicBezTo>
                    <a:pt x="1488" y="953"/>
                    <a:pt x="1458" y="960"/>
                    <a:pt x="1422" y="996"/>
                  </a:cubicBezTo>
                  <a:cubicBezTo>
                    <a:pt x="1400" y="1019"/>
                    <a:pt x="1400" y="1048"/>
                    <a:pt x="1400" y="1063"/>
                  </a:cubicBezTo>
                  <a:cubicBezTo>
                    <a:pt x="1407" y="1070"/>
                    <a:pt x="1407" y="1077"/>
                    <a:pt x="1414" y="1084"/>
                  </a:cubicBezTo>
                  <a:cubicBezTo>
                    <a:pt x="1393" y="1092"/>
                    <a:pt x="1363" y="1099"/>
                    <a:pt x="1341" y="1099"/>
                  </a:cubicBezTo>
                  <a:cubicBezTo>
                    <a:pt x="1326" y="1099"/>
                    <a:pt x="1319" y="1099"/>
                    <a:pt x="1319" y="1099"/>
                  </a:cubicBezTo>
                  <a:cubicBezTo>
                    <a:pt x="1283" y="1055"/>
                    <a:pt x="1173" y="1055"/>
                    <a:pt x="1151" y="1055"/>
                  </a:cubicBezTo>
                  <a:cubicBezTo>
                    <a:pt x="1114" y="1055"/>
                    <a:pt x="1114" y="1055"/>
                    <a:pt x="1114" y="1055"/>
                  </a:cubicBezTo>
                  <a:cubicBezTo>
                    <a:pt x="1121" y="1084"/>
                    <a:pt x="1121" y="1084"/>
                    <a:pt x="1121" y="1084"/>
                  </a:cubicBezTo>
                  <a:cubicBezTo>
                    <a:pt x="1121" y="1092"/>
                    <a:pt x="1129" y="1202"/>
                    <a:pt x="1129" y="1253"/>
                  </a:cubicBezTo>
                  <a:cubicBezTo>
                    <a:pt x="1129" y="1304"/>
                    <a:pt x="1165" y="1319"/>
                    <a:pt x="1187" y="1334"/>
                  </a:cubicBezTo>
                  <a:cubicBezTo>
                    <a:pt x="1202" y="1341"/>
                    <a:pt x="1202" y="1341"/>
                    <a:pt x="1202" y="1348"/>
                  </a:cubicBezTo>
                  <a:cubicBezTo>
                    <a:pt x="1202" y="1356"/>
                    <a:pt x="1195" y="1363"/>
                    <a:pt x="1180" y="1378"/>
                  </a:cubicBezTo>
                  <a:cubicBezTo>
                    <a:pt x="1165" y="1400"/>
                    <a:pt x="1143" y="1429"/>
                    <a:pt x="1143" y="1473"/>
                  </a:cubicBezTo>
                  <a:cubicBezTo>
                    <a:pt x="1143" y="1502"/>
                    <a:pt x="1136" y="1532"/>
                    <a:pt x="1063" y="1553"/>
                  </a:cubicBezTo>
                  <a:cubicBezTo>
                    <a:pt x="1055" y="1553"/>
                    <a:pt x="1041" y="1561"/>
                    <a:pt x="1033" y="1561"/>
                  </a:cubicBezTo>
                  <a:cubicBezTo>
                    <a:pt x="989" y="1561"/>
                    <a:pt x="938" y="1524"/>
                    <a:pt x="916" y="1495"/>
                  </a:cubicBezTo>
                  <a:cubicBezTo>
                    <a:pt x="872" y="1436"/>
                    <a:pt x="821" y="1407"/>
                    <a:pt x="777" y="1385"/>
                  </a:cubicBezTo>
                  <a:cubicBezTo>
                    <a:pt x="755" y="1378"/>
                    <a:pt x="726" y="1370"/>
                    <a:pt x="674" y="1370"/>
                  </a:cubicBezTo>
                  <a:cubicBezTo>
                    <a:pt x="623" y="1370"/>
                    <a:pt x="564" y="1378"/>
                    <a:pt x="535" y="1385"/>
                  </a:cubicBezTo>
                  <a:cubicBezTo>
                    <a:pt x="498" y="1392"/>
                    <a:pt x="455" y="1429"/>
                    <a:pt x="425" y="1465"/>
                  </a:cubicBezTo>
                  <a:cubicBezTo>
                    <a:pt x="418" y="1465"/>
                    <a:pt x="411" y="1458"/>
                    <a:pt x="396" y="1458"/>
                  </a:cubicBezTo>
                  <a:lnTo>
                    <a:pt x="396" y="1458"/>
                  </a:lnTo>
                  <a:cubicBezTo>
                    <a:pt x="396" y="1458"/>
                    <a:pt x="388" y="1458"/>
                    <a:pt x="381" y="1465"/>
                  </a:cubicBezTo>
                  <a:lnTo>
                    <a:pt x="381" y="1465"/>
                  </a:lnTo>
                  <a:cubicBezTo>
                    <a:pt x="367" y="1465"/>
                    <a:pt x="359" y="1458"/>
                    <a:pt x="345" y="1458"/>
                  </a:cubicBezTo>
                  <a:cubicBezTo>
                    <a:pt x="323" y="1451"/>
                    <a:pt x="301" y="1436"/>
                    <a:pt x="264" y="1436"/>
                  </a:cubicBezTo>
                  <a:cubicBezTo>
                    <a:pt x="242" y="1436"/>
                    <a:pt x="220" y="1444"/>
                    <a:pt x="198" y="1451"/>
                  </a:cubicBezTo>
                  <a:cubicBezTo>
                    <a:pt x="103" y="1487"/>
                    <a:pt x="81" y="1532"/>
                    <a:pt x="52" y="1605"/>
                  </a:cubicBezTo>
                  <a:cubicBezTo>
                    <a:pt x="44" y="1619"/>
                    <a:pt x="44" y="1619"/>
                    <a:pt x="44" y="1619"/>
                  </a:cubicBezTo>
                  <a:cubicBezTo>
                    <a:pt x="0" y="1722"/>
                    <a:pt x="81" y="1773"/>
                    <a:pt x="125" y="1803"/>
                  </a:cubicBezTo>
                  <a:cubicBezTo>
                    <a:pt x="169" y="1825"/>
                    <a:pt x="117" y="1920"/>
                    <a:pt x="117" y="1934"/>
                  </a:cubicBezTo>
                  <a:cubicBezTo>
                    <a:pt x="88" y="1993"/>
                    <a:pt x="88" y="2125"/>
                    <a:pt x="110" y="2228"/>
                  </a:cubicBezTo>
                  <a:cubicBezTo>
                    <a:pt x="132" y="2315"/>
                    <a:pt x="191" y="2411"/>
                    <a:pt x="227" y="2470"/>
                  </a:cubicBezTo>
                  <a:cubicBezTo>
                    <a:pt x="242" y="2491"/>
                    <a:pt x="242" y="2491"/>
                    <a:pt x="242" y="2491"/>
                  </a:cubicBezTo>
                  <a:cubicBezTo>
                    <a:pt x="257" y="2513"/>
                    <a:pt x="257" y="2513"/>
                    <a:pt x="257" y="2513"/>
                  </a:cubicBezTo>
                  <a:cubicBezTo>
                    <a:pt x="286" y="2565"/>
                    <a:pt x="308" y="2601"/>
                    <a:pt x="315" y="2667"/>
                  </a:cubicBezTo>
                  <a:cubicBezTo>
                    <a:pt x="323" y="2689"/>
                    <a:pt x="323" y="2711"/>
                    <a:pt x="330" y="2726"/>
                  </a:cubicBezTo>
                  <a:cubicBezTo>
                    <a:pt x="337" y="2763"/>
                    <a:pt x="345" y="2784"/>
                    <a:pt x="330" y="2836"/>
                  </a:cubicBezTo>
                  <a:cubicBezTo>
                    <a:pt x="323" y="2865"/>
                    <a:pt x="308" y="2872"/>
                    <a:pt x="301" y="2880"/>
                  </a:cubicBezTo>
                  <a:cubicBezTo>
                    <a:pt x="286" y="2894"/>
                    <a:pt x="271" y="2909"/>
                    <a:pt x="271" y="2953"/>
                  </a:cubicBezTo>
                  <a:cubicBezTo>
                    <a:pt x="271" y="2982"/>
                    <a:pt x="271" y="3004"/>
                    <a:pt x="279" y="3019"/>
                  </a:cubicBezTo>
                  <a:cubicBezTo>
                    <a:pt x="279" y="3048"/>
                    <a:pt x="286" y="3070"/>
                    <a:pt x="271" y="3107"/>
                  </a:cubicBezTo>
                  <a:cubicBezTo>
                    <a:pt x="264" y="3122"/>
                    <a:pt x="264" y="3122"/>
                    <a:pt x="257" y="3122"/>
                  </a:cubicBezTo>
                  <a:cubicBezTo>
                    <a:pt x="227" y="3136"/>
                    <a:pt x="213" y="3151"/>
                    <a:pt x="205" y="3202"/>
                  </a:cubicBezTo>
                  <a:cubicBezTo>
                    <a:pt x="198" y="3217"/>
                    <a:pt x="198" y="3246"/>
                    <a:pt x="213" y="3261"/>
                  </a:cubicBezTo>
                  <a:cubicBezTo>
                    <a:pt x="227" y="3283"/>
                    <a:pt x="249" y="3283"/>
                    <a:pt x="257" y="3283"/>
                  </a:cubicBezTo>
                  <a:lnTo>
                    <a:pt x="264" y="3283"/>
                  </a:lnTo>
                  <a:cubicBezTo>
                    <a:pt x="271" y="3275"/>
                    <a:pt x="271" y="3275"/>
                    <a:pt x="271" y="3275"/>
                  </a:cubicBezTo>
                  <a:cubicBezTo>
                    <a:pt x="279" y="3275"/>
                    <a:pt x="279" y="3283"/>
                    <a:pt x="279" y="3283"/>
                  </a:cubicBezTo>
                  <a:cubicBezTo>
                    <a:pt x="279" y="3283"/>
                    <a:pt x="286" y="3290"/>
                    <a:pt x="286" y="3320"/>
                  </a:cubicBezTo>
                  <a:cubicBezTo>
                    <a:pt x="286" y="3371"/>
                    <a:pt x="286" y="3371"/>
                    <a:pt x="286" y="3371"/>
                  </a:cubicBezTo>
                  <a:cubicBezTo>
                    <a:pt x="330" y="3341"/>
                    <a:pt x="330" y="3341"/>
                    <a:pt x="330" y="3341"/>
                  </a:cubicBezTo>
                  <a:cubicBezTo>
                    <a:pt x="337" y="3334"/>
                    <a:pt x="352" y="3334"/>
                    <a:pt x="367" y="3334"/>
                  </a:cubicBezTo>
                  <a:cubicBezTo>
                    <a:pt x="381" y="3334"/>
                    <a:pt x="396" y="3334"/>
                    <a:pt x="418" y="3341"/>
                  </a:cubicBezTo>
                  <a:cubicBezTo>
                    <a:pt x="440" y="3341"/>
                    <a:pt x="462" y="3349"/>
                    <a:pt x="484" y="3349"/>
                  </a:cubicBezTo>
                  <a:cubicBezTo>
                    <a:pt x="506" y="3349"/>
                    <a:pt x="521" y="3341"/>
                    <a:pt x="542" y="3334"/>
                  </a:cubicBezTo>
                  <a:cubicBezTo>
                    <a:pt x="557" y="3327"/>
                    <a:pt x="572" y="3320"/>
                    <a:pt x="586" y="3320"/>
                  </a:cubicBezTo>
                  <a:cubicBezTo>
                    <a:pt x="638" y="3297"/>
                    <a:pt x="696" y="3275"/>
                    <a:pt x="696" y="3173"/>
                  </a:cubicBezTo>
                  <a:cubicBezTo>
                    <a:pt x="696" y="3107"/>
                    <a:pt x="733" y="3100"/>
                    <a:pt x="843" y="3092"/>
                  </a:cubicBezTo>
                  <a:cubicBezTo>
                    <a:pt x="857" y="3092"/>
                    <a:pt x="879" y="3085"/>
                    <a:pt x="894" y="3085"/>
                  </a:cubicBezTo>
                  <a:cubicBezTo>
                    <a:pt x="975" y="3078"/>
                    <a:pt x="997" y="3056"/>
                    <a:pt x="997" y="3004"/>
                  </a:cubicBezTo>
                  <a:cubicBezTo>
                    <a:pt x="997" y="2990"/>
                    <a:pt x="997" y="2990"/>
                    <a:pt x="997" y="2982"/>
                  </a:cubicBezTo>
                  <a:cubicBezTo>
                    <a:pt x="1026" y="2916"/>
                    <a:pt x="1019" y="2843"/>
                    <a:pt x="967" y="2799"/>
                  </a:cubicBezTo>
                  <a:cubicBezTo>
                    <a:pt x="938" y="2770"/>
                    <a:pt x="909" y="2763"/>
                    <a:pt x="887" y="2763"/>
                  </a:cubicBezTo>
                  <a:cubicBezTo>
                    <a:pt x="879" y="2763"/>
                    <a:pt x="865" y="2763"/>
                    <a:pt x="857" y="2763"/>
                  </a:cubicBezTo>
                  <a:cubicBezTo>
                    <a:pt x="843" y="2770"/>
                    <a:pt x="836" y="2770"/>
                    <a:pt x="828" y="2770"/>
                  </a:cubicBezTo>
                  <a:cubicBezTo>
                    <a:pt x="821" y="2770"/>
                    <a:pt x="814" y="2770"/>
                    <a:pt x="806" y="2763"/>
                  </a:cubicBezTo>
                  <a:cubicBezTo>
                    <a:pt x="792" y="2763"/>
                    <a:pt x="784" y="2763"/>
                    <a:pt x="777" y="2755"/>
                  </a:cubicBezTo>
                  <a:cubicBezTo>
                    <a:pt x="784" y="2741"/>
                    <a:pt x="806" y="2704"/>
                    <a:pt x="828" y="2682"/>
                  </a:cubicBezTo>
                  <a:cubicBezTo>
                    <a:pt x="872" y="2653"/>
                    <a:pt x="924" y="2645"/>
                    <a:pt x="975" y="2631"/>
                  </a:cubicBezTo>
                  <a:lnTo>
                    <a:pt x="982" y="2631"/>
                  </a:lnTo>
                  <a:cubicBezTo>
                    <a:pt x="989" y="2631"/>
                    <a:pt x="997" y="2638"/>
                    <a:pt x="1004" y="2645"/>
                  </a:cubicBezTo>
                  <a:cubicBezTo>
                    <a:pt x="1012" y="2660"/>
                    <a:pt x="1033" y="2675"/>
                    <a:pt x="1055" y="2675"/>
                  </a:cubicBezTo>
                  <a:cubicBezTo>
                    <a:pt x="1063" y="2675"/>
                    <a:pt x="1077" y="2667"/>
                    <a:pt x="1085" y="2667"/>
                  </a:cubicBezTo>
                  <a:cubicBezTo>
                    <a:pt x="1107" y="2653"/>
                    <a:pt x="1121" y="2638"/>
                    <a:pt x="1136" y="2631"/>
                  </a:cubicBezTo>
                  <a:cubicBezTo>
                    <a:pt x="1136" y="2623"/>
                    <a:pt x="1143" y="2623"/>
                    <a:pt x="1143" y="2616"/>
                  </a:cubicBezTo>
                  <a:cubicBezTo>
                    <a:pt x="1151" y="2623"/>
                    <a:pt x="1151" y="2631"/>
                    <a:pt x="1158" y="2645"/>
                  </a:cubicBezTo>
                  <a:cubicBezTo>
                    <a:pt x="1165" y="2660"/>
                    <a:pt x="1180" y="2682"/>
                    <a:pt x="1202" y="2696"/>
                  </a:cubicBezTo>
                  <a:cubicBezTo>
                    <a:pt x="1217" y="2704"/>
                    <a:pt x="1224" y="2704"/>
                    <a:pt x="1238" y="2704"/>
                  </a:cubicBezTo>
                  <a:cubicBezTo>
                    <a:pt x="1268" y="2704"/>
                    <a:pt x="1290" y="2689"/>
                    <a:pt x="1319" y="2667"/>
                  </a:cubicBezTo>
                  <a:cubicBezTo>
                    <a:pt x="1334" y="2660"/>
                    <a:pt x="1341" y="2653"/>
                    <a:pt x="1356" y="2638"/>
                  </a:cubicBezTo>
                  <a:cubicBezTo>
                    <a:pt x="1378" y="2631"/>
                    <a:pt x="1378" y="2631"/>
                    <a:pt x="1378" y="2631"/>
                  </a:cubicBezTo>
                  <a:cubicBezTo>
                    <a:pt x="1407" y="2616"/>
                    <a:pt x="1414" y="2609"/>
                    <a:pt x="1422" y="2609"/>
                  </a:cubicBezTo>
                  <a:cubicBezTo>
                    <a:pt x="1429" y="2609"/>
                    <a:pt x="1429" y="2609"/>
                    <a:pt x="1429" y="2609"/>
                  </a:cubicBezTo>
                  <a:cubicBezTo>
                    <a:pt x="1436" y="2623"/>
                    <a:pt x="1444" y="2660"/>
                    <a:pt x="1429" y="2792"/>
                  </a:cubicBezTo>
                  <a:cubicBezTo>
                    <a:pt x="1414" y="2902"/>
                    <a:pt x="1422" y="2931"/>
                    <a:pt x="1436" y="2946"/>
                  </a:cubicBezTo>
                  <a:cubicBezTo>
                    <a:pt x="1444" y="2953"/>
                    <a:pt x="1458" y="2960"/>
                    <a:pt x="1466" y="2960"/>
                  </a:cubicBezTo>
                  <a:cubicBezTo>
                    <a:pt x="1495" y="2960"/>
                    <a:pt x="1510" y="2938"/>
                    <a:pt x="1524" y="2916"/>
                  </a:cubicBezTo>
                  <a:cubicBezTo>
                    <a:pt x="1539" y="2894"/>
                    <a:pt x="1546" y="2880"/>
                    <a:pt x="1554" y="2872"/>
                  </a:cubicBezTo>
                  <a:cubicBezTo>
                    <a:pt x="1561" y="2865"/>
                    <a:pt x="1561" y="2865"/>
                    <a:pt x="1561" y="2865"/>
                  </a:cubicBezTo>
                  <a:cubicBezTo>
                    <a:pt x="1568" y="2872"/>
                    <a:pt x="1583" y="2887"/>
                    <a:pt x="1597" y="2894"/>
                  </a:cubicBezTo>
                  <a:cubicBezTo>
                    <a:pt x="1620" y="2916"/>
                    <a:pt x="1642" y="2931"/>
                    <a:pt x="1664" y="2931"/>
                  </a:cubicBezTo>
                  <a:cubicBezTo>
                    <a:pt x="1700" y="2931"/>
                    <a:pt x="1722" y="2902"/>
                    <a:pt x="1744" y="2872"/>
                  </a:cubicBezTo>
                  <a:cubicBezTo>
                    <a:pt x="1766" y="2851"/>
                    <a:pt x="1781" y="2828"/>
                    <a:pt x="1795" y="2821"/>
                  </a:cubicBezTo>
                  <a:cubicBezTo>
                    <a:pt x="1795" y="2821"/>
                    <a:pt x="1795" y="2821"/>
                    <a:pt x="1803" y="2821"/>
                  </a:cubicBezTo>
                  <a:cubicBezTo>
                    <a:pt x="1810" y="2821"/>
                    <a:pt x="1817" y="2828"/>
                    <a:pt x="1817" y="2836"/>
                  </a:cubicBezTo>
                  <a:cubicBezTo>
                    <a:pt x="1839" y="2865"/>
                    <a:pt x="1854" y="2924"/>
                    <a:pt x="1847" y="2946"/>
                  </a:cubicBezTo>
                  <a:cubicBezTo>
                    <a:pt x="1832" y="3012"/>
                    <a:pt x="1854" y="3056"/>
                    <a:pt x="1920" y="3085"/>
                  </a:cubicBezTo>
                  <a:cubicBezTo>
                    <a:pt x="1927" y="3085"/>
                    <a:pt x="1935" y="3085"/>
                    <a:pt x="1935" y="3092"/>
                  </a:cubicBezTo>
                  <a:cubicBezTo>
                    <a:pt x="1935" y="3100"/>
                    <a:pt x="1927" y="3107"/>
                    <a:pt x="1927" y="3122"/>
                  </a:cubicBezTo>
                  <a:cubicBezTo>
                    <a:pt x="1913" y="3144"/>
                    <a:pt x="1898" y="3180"/>
                    <a:pt x="1883" y="3239"/>
                  </a:cubicBezTo>
                  <a:cubicBezTo>
                    <a:pt x="1854" y="3320"/>
                    <a:pt x="1854" y="3349"/>
                    <a:pt x="1869" y="3371"/>
                  </a:cubicBezTo>
                  <a:cubicBezTo>
                    <a:pt x="1876" y="3378"/>
                    <a:pt x="1891" y="3385"/>
                    <a:pt x="1898" y="3385"/>
                  </a:cubicBezTo>
                  <a:cubicBezTo>
                    <a:pt x="1942" y="3385"/>
                    <a:pt x="1993" y="3312"/>
                    <a:pt x="2015" y="3283"/>
                  </a:cubicBezTo>
                  <a:cubicBezTo>
                    <a:pt x="2030" y="3312"/>
                    <a:pt x="2052" y="3378"/>
                    <a:pt x="2052" y="3429"/>
                  </a:cubicBezTo>
                  <a:cubicBezTo>
                    <a:pt x="2052" y="3569"/>
                    <a:pt x="2118" y="3598"/>
                    <a:pt x="2176" y="3598"/>
                  </a:cubicBezTo>
                  <a:cubicBezTo>
                    <a:pt x="2191" y="3598"/>
                    <a:pt x="2206" y="3598"/>
                    <a:pt x="2220" y="3598"/>
                  </a:cubicBezTo>
                  <a:cubicBezTo>
                    <a:pt x="2316" y="3576"/>
                    <a:pt x="2330" y="3554"/>
                    <a:pt x="2345" y="3510"/>
                  </a:cubicBezTo>
                  <a:cubicBezTo>
                    <a:pt x="2345" y="3495"/>
                    <a:pt x="2352" y="3481"/>
                    <a:pt x="2360" y="3466"/>
                  </a:cubicBezTo>
                  <a:cubicBezTo>
                    <a:pt x="2374" y="3429"/>
                    <a:pt x="2396" y="3415"/>
                    <a:pt x="2404" y="3415"/>
                  </a:cubicBezTo>
                  <a:cubicBezTo>
                    <a:pt x="2404" y="3415"/>
                    <a:pt x="2411" y="3429"/>
                    <a:pt x="2411" y="3444"/>
                  </a:cubicBezTo>
                  <a:cubicBezTo>
                    <a:pt x="2418" y="3488"/>
                    <a:pt x="2426" y="3517"/>
                    <a:pt x="2433" y="3539"/>
                  </a:cubicBezTo>
                  <a:cubicBezTo>
                    <a:pt x="2448" y="3561"/>
                    <a:pt x="2455" y="3583"/>
                    <a:pt x="2448" y="3620"/>
                  </a:cubicBezTo>
                  <a:cubicBezTo>
                    <a:pt x="2433" y="3715"/>
                    <a:pt x="2484" y="3737"/>
                    <a:pt x="2521" y="3759"/>
                  </a:cubicBezTo>
                  <a:cubicBezTo>
                    <a:pt x="2528" y="3766"/>
                    <a:pt x="2528" y="3766"/>
                    <a:pt x="2528" y="3766"/>
                  </a:cubicBezTo>
                  <a:cubicBezTo>
                    <a:pt x="2543" y="3774"/>
                    <a:pt x="2557" y="3810"/>
                    <a:pt x="2565" y="3854"/>
                  </a:cubicBezTo>
                  <a:cubicBezTo>
                    <a:pt x="2536" y="3862"/>
                    <a:pt x="2499" y="3876"/>
                    <a:pt x="2469" y="3928"/>
                  </a:cubicBezTo>
                  <a:cubicBezTo>
                    <a:pt x="2433" y="4008"/>
                    <a:pt x="2484" y="4147"/>
                    <a:pt x="2536" y="4199"/>
                  </a:cubicBezTo>
                  <a:cubicBezTo>
                    <a:pt x="2550" y="4213"/>
                    <a:pt x="2543" y="4235"/>
                    <a:pt x="2528" y="4279"/>
                  </a:cubicBezTo>
                  <a:cubicBezTo>
                    <a:pt x="2514" y="4316"/>
                    <a:pt x="2506" y="4360"/>
                    <a:pt x="2506" y="4404"/>
                  </a:cubicBezTo>
                  <a:cubicBezTo>
                    <a:pt x="2506" y="4529"/>
                    <a:pt x="2660" y="4646"/>
                    <a:pt x="2741" y="4682"/>
                  </a:cubicBezTo>
                  <a:cubicBezTo>
                    <a:pt x="2770" y="4697"/>
                    <a:pt x="2785" y="4712"/>
                    <a:pt x="2785" y="4719"/>
                  </a:cubicBezTo>
                  <a:cubicBezTo>
                    <a:pt x="2785" y="4726"/>
                    <a:pt x="2777" y="4734"/>
                    <a:pt x="2763" y="4741"/>
                  </a:cubicBezTo>
                  <a:cubicBezTo>
                    <a:pt x="2733" y="4770"/>
                    <a:pt x="2660" y="4822"/>
                    <a:pt x="2704" y="4887"/>
                  </a:cubicBezTo>
                  <a:cubicBezTo>
                    <a:pt x="2719" y="4910"/>
                    <a:pt x="2741" y="4917"/>
                    <a:pt x="2763" y="4924"/>
                  </a:cubicBezTo>
                  <a:cubicBezTo>
                    <a:pt x="2777" y="4932"/>
                    <a:pt x="2785" y="4939"/>
                    <a:pt x="2785" y="4946"/>
                  </a:cubicBezTo>
                  <a:cubicBezTo>
                    <a:pt x="2792" y="4953"/>
                    <a:pt x="2792" y="4968"/>
                    <a:pt x="2792" y="4975"/>
                  </a:cubicBezTo>
                  <a:cubicBezTo>
                    <a:pt x="2785" y="5005"/>
                    <a:pt x="2785" y="5056"/>
                    <a:pt x="2865" y="5078"/>
                  </a:cubicBezTo>
                  <a:cubicBezTo>
                    <a:pt x="2946" y="5100"/>
                    <a:pt x="3004" y="5137"/>
                    <a:pt x="3121" y="5254"/>
                  </a:cubicBezTo>
                  <a:cubicBezTo>
                    <a:pt x="3238" y="5371"/>
                    <a:pt x="3253" y="5569"/>
                    <a:pt x="3238" y="5613"/>
                  </a:cubicBezTo>
                  <a:cubicBezTo>
                    <a:pt x="3238" y="5613"/>
                    <a:pt x="3238" y="5620"/>
                    <a:pt x="3223" y="5620"/>
                  </a:cubicBezTo>
                  <a:cubicBezTo>
                    <a:pt x="3216" y="5628"/>
                    <a:pt x="3194" y="5635"/>
                    <a:pt x="3194" y="5650"/>
                  </a:cubicBezTo>
                  <a:cubicBezTo>
                    <a:pt x="3187" y="5672"/>
                    <a:pt x="3194" y="5686"/>
                    <a:pt x="3201" y="5694"/>
                  </a:cubicBezTo>
                  <a:cubicBezTo>
                    <a:pt x="3231" y="5738"/>
                    <a:pt x="3231" y="5774"/>
                    <a:pt x="3201" y="5818"/>
                  </a:cubicBezTo>
                  <a:cubicBezTo>
                    <a:pt x="3150" y="5891"/>
                    <a:pt x="3143" y="5979"/>
                    <a:pt x="3187" y="6060"/>
                  </a:cubicBezTo>
                  <a:cubicBezTo>
                    <a:pt x="3209" y="6111"/>
                    <a:pt x="3238" y="6119"/>
                    <a:pt x="3260" y="6119"/>
                  </a:cubicBezTo>
                  <a:cubicBezTo>
                    <a:pt x="3282" y="6126"/>
                    <a:pt x="3297" y="6126"/>
                    <a:pt x="3311" y="6155"/>
                  </a:cubicBezTo>
                  <a:cubicBezTo>
                    <a:pt x="3326" y="6177"/>
                    <a:pt x="3326" y="6199"/>
                    <a:pt x="3318" y="6221"/>
                  </a:cubicBezTo>
                  <a:cubicBezTo>
                    <a:pt x="3304" y="6236"/>
                    <a:pt x="3289" y="6243"/>
                    <a:pt x="3282" y="6243"/>
                  </a:cubicBezTo>
                  <a:cubicBezTo>
                    <a:pt x="3275" y="6243"/>
                    <a:pt x="3267" y="6243"/>
                    <a:pt x="3260" y="6243"/>
                  </a:cubicBezTo>
                  <a:cubicBezTo>
                    <a:pt x="3253" y="6243"/>
                    <a:pt x="3238" y="6243"/>
                    <a:pt x="3231" y="6243"/>
                  </a:cubicBezTo>
                  <a:cubicBezTo>
                    <a:pt x="3201" y="6243"/>
                    <a:pt x="3157" y="6251"/>
                    <a:pt x="3128" y="6272"/>
                  </a:cubicBezTo>
                  <a:cubicBezTo>
                    <a:pt x="3121" y="6272"/>
                    <a:pt x="3113" y="6258"/>
                    <a:pt x="3106" y="6258"/>
                  </a:cubicBezTo>
                  <a:cubicBezTo>
                    <a:pt x="3085" y="6229"/>
                    <a:pt x="3041" y="6192"/>
                    <a:pt x="2983" y="6177"/>
                  </a:cubicBezTo>
                  <a:cubicBezTo>
                    <a:pt x="2946" y="6170"/>
                    <a:pt x="2924" y="6170"/>
                    <a:pt x="2909" y="6170"/>
                  </a:cubicBezTo>
                  <a:cubicBezTo>
                    <a:pt x="2836" y="6170"/>
                    <a:pt x="2821" y="6221"/>
                    <a:pt x="2814" y="6280"/>
                  </a:cubicBezTo>
                  <a:cubicBezTo>
                    <a:pt x="2792" y="6353"/>
                    <a:pt x="2858" y="6412"/>
                    <a:pt x="2917" y="6456"/>
                  </a:cubicBezTo>
                  <a:cubicBezTo>
                    <a:pt x="2909" y="6456"/>
                    <a:pt x="2902" y="6463"/>
                    <a:pt x="2902" y="6470"/>
                  </a:cubicBezTo>
                  <a:cubicBezTo>
                    <a:pt x="2887" y="6507"/>
                    <a:pt x="2917" y="6551"/>
                    <a:pt x="2938" y="6580"/>
                  </a:cubicBezTo>
                  <a:cubicBezTo>
                    <a:pt x="2960" y="6602"/>
                    <a:pt x="2968" y="6639"/>
                    <a:pt x="2960" y="6683"/>
                  </a:cubicBezTo>
                  <a:cubicBezTo>
                    <a:pt x="2960" y="6720"/>
                    <a:pt x="2946" y="6749"/>
                    <a:pt x="2938" y="6763"/>
                  </a:cubicBezTo>
                  <a:cubicBezTo>
                    <a:pt x="2917" y="6749"/>
                    <a:pt x="2887" y="6734"/>
                    <a:pt x="2865" y="6734"/>
                  </a:cubicBezTo>
                  <a:cubicBezTo>
                    <a:pt x="2836" y="6734"/>
                    <a:pt x="2807" y="6756"/>
                    <a:pt x="2799" y="6793"/>
                  </a:cubicBezTo>
                  <a:cubicBezTo>
                    <a:pt x="2792" y="6815"/>
                    <a:pt x="2807" y="6837"/>
                    <a:pt x="2814" y="6859"/>
                  </a:cubicBezTo>
                  <a:cubicBezTo>
                    <a:pt x="2763" y="6873"/>
                    <a:pt x="2711" y="6903"/>
                    <a:pt x="2660" y="6947"/>
                  </a:cubicBezTo>
                  <a:cubicBezTo>
                    <a:pt x="2653" y="6954"/>
                    <a:pt x="2638" y="6961"/>
                    <a:pt x="2631" y="6961"/>
                  </a:cubicBezTo>
                  <a:cubicBezTo>
                    <a:pt x="2616" y="6961"/>
                    <a:pt x="2602" y="6947"/>
                    <a:pt x="2587" y="6932"/>
                  </a:cubicBezTo>
                  <a:cubicBezTo>
                    <a:pt x="2572" y="6925"/>
                    <a:pt x="2565" y="6917"/>
                    <a:pt x="2550" y="6903"/>
                  </a:cubicBezTo>
                  <a:cubicBezTo>
                    <a:pt x="2543" y="6903"/>
                    <a:pt x="2528" y="6903"/>
                    <a:pt x="2521" y="6903"/>
                  </a:cubicBezTo>
                  <a:cubicBezTo>
                    <a:pt x="2440" y="6903"/>
                    <a:pt x="2345" y="7049"/>
                    <a:pt x="2301" y="7144"/>
                  </a:cubicBezTo>
                  <a:cubicBezTo>
                    <a:pt x="2279" y="7196"/>
                    <a:pt x="2257" y="7225"/>
                    <a:pt x="2235" y="7240"/>
                  </a:cubicBezTo>
                  <a:cubicBezTo>
                    <a:pt x="2220" y="7254"/>
                    <a:pt x="2206" y="7269"/>
                    <a:pt x="2206" y="7291"/>
                  </a:cubicBezTo>
                  <a:cubicBezTo>
                    <a:pt x="2206" y="7320"/>
                    <a:pt x="2228" y="7335"/>
                    <a:pt x="2243" y="7342"/>
                  </a:cubicBezTo>
                  <a:cubicBezTo>
                    <a:pt x="2294" y="7379"/>
                    <a:pt x="2389" y="7518"/>
                    <a:pt x="2433" y="7584"/>
                  </a:cubicBezTo>
                  <a:cubicBezTo>
                    <a:pt x="2433" y="7613"/>
                    <a:pt x="2426" y="7665"/>
                    <a:pt x="2433" y="7782"/>
                  </a:cubicBezTo>
                  <a:cubicBezTo>
                    <a:pt x="2440" y="7877"/>
                    <a:pt x="2499" y="7987"/>
                    <a:pt x="2543" y="8082"/>
                  </a:cubicBezTo>
                  <a:cubicBezTo>
                    <a:pt x="2579" y="8156"/>
                    <a:pt x="2616" y="8229"/>
                    <a:pt x="2616" y="8273"/>
                  </a:cubicBezTo>
                  <a:cubicBezTo>
                    <a:pt x="2616" y="8368"/>
                    <a:pt x="2550" y="8529"/>
                    <a:pt x="2492" y="8573"/>
                  </a:cubicBezTo>
                  <a:cubicBezTo>
                    <a:pt x="2440" y="8625"/>
                    <a:pt x="2469" y="8669"/>
                    <a:pt x="2492" y="8705"/>
                  </a:cubicBezTo>
                  <a:cubicBezTo>
                    <a:pt x="2506" y="8734"/>
                    <a:pt x="2528" y="8764"/>
                    <a:pt x="2514" y="8808"/>
                  </a:cubicBezTo>
                  <a:cubicBezTo>
                    <a:pt x="2514" y="8822"/>
                    <a:pt x="2506" y="8837"/>
                    <a:pt x="2499" y="8852"/>
                  </a:cubicBezTo>
                  <a:cubicBezTo>
                    <a:pt x="2469" y="8932"/>
                    <a:pt x="2462" y="8976"/>
                    <a:pt x="2557" y="9064"/>
                  </a:cubicBezTo>
                  <a:cubicBezTo>
                    <a:pt x="2579" y="9086"/>
                    <a:pt x="2594" y="9094"/>
                    <a:pt x="2594" y="9101"/>
                  </a:cubicBezTo>
                  <a:cubicBezTo>
                    <a:pt x="2587" y="9108"/>
                    <a:pt x="2579" y="9108"/>
                    <a:pt x="2572" y="9115"/>
                  </a:cubicBezTo>
                  <a:cubicBezTo>
                    <a:pt x="2557" y="9123"/>
                    <a:pt x="2536" y="9130"/>
                    <a:pt x="2514" y="9138"/>
                  </a:cubicBezTo>
                  <a:cubicBezTo>
                    <a:pt x="2448" y="9189"/>
                    <a:pt x="2484" y="9247"/>
                    <a:pt x="2521" y="9306"/>
                  </a:cubicBezTo>
                  <a:cubicBezTo>
                    <a:pt x="2536" y="9343"/>
                    <a:pt x="2557" y="9372"/>
                    <a:pt x="2572" y="9416"/>
                  </a:cubicBezTo>
                  <a:cubicBezTo>
                    <a:pt x="2602" y="9475"/>
                    <a:pt x="2579" y="9533"/>
                    <a:pt x="2565" y="9555"/>
                  </a:cubicBezTo>
                  <a:cubicBezTo>
                    <a:pt x="2557" y="9584"/>
                    <a:pt x="2543" y="9599"/>
                    <a:pt x="2528" y="9606"/>
                  </a:cubicBezTo>
                  <a:cubicBezTo>
                    <a:pt x="2506" y="9570"/>
                    <a:pt x="2462" y="9541"/>
                    <a:pt x="2411" y="9541"/>
                  </a:cubicBezTo>
                  <a:cubicBezTo>
                    <a:pt x="2382" y="9541"/>
                    <a:pt x="2345" y="9555"/>
                    <a:pt x="2323" y="9577"/>
                  </a:cubicBezTo>
                  <a:cubicBezTo>
                    <a:pt x="2286" y="9606"/>
                    <a:pt x="2235" y="9636"/>
                    <a:pt x="2184" y="9636"/>
                  </a:cubicBezTo>
                  <a:cubicBezTo>
                    <a:pt x="2162" y="9636"/>
                    <a:pt x="2133" y="9629"/>
                    <a:pt x="2103" y="9614"/>
                  </a:cubicBezTo>
                  <a:cubicBezTo>
                    <a:pt x="2074" y="9599"/>
                    <a:pt x="2052" y="9592"/>
                    <a:pt x="2023" y="9592"/>
                  </a:cubicBezTo>
                  <a:cubicBezTo>
                    <a:pt x="1957" y="9592"/>
                    <a:pt x="1913" y="9643"/>
                    <a:pt x="1883" y="9680"/>
                  </a:cubicBezTo>
                  <a:cubicBezTo>
                    <a:pt x="1876" y="9694"/>
                    <a:pt x="1876" y="9694"/>
                    <a:pt x="1876" y="9694"/>
                  </a:cubicBezTo>
                  <a:cubicBezTo>
                    <a:pt x="1832" y="9738"/>
                    <a:pt x="1766" y="9782"/>
                    <a:pt x="1700" y="9797"/>
                  </a:cubicBezTo>
                  <a:cubicBezTo>
                    <a:pt x="1693" y="9797"/>
                    <a:pt x="1678" y="9797"/>
                    <a:pt x="1671" y="9797"/>
                  </a:cubicBezTo>
                  <a:cubicBezTo>
                    <a:pt x="1597" y="9812"/>
                    <a:pt x="1502" y="9826"/>
                    <a:pt x="1458" y="9870"/>
                  </a:cubicBezTo>
                  <a:cubicBezTo>
                    <a:pt x="1451" y="9878"/>
                    <a:pt x="1429" y="9900"/>
                    <a:pt x="1436" y="9929"/>
                  </a:cubicBezTo>
                  <a:cubicBezTo>
                    <a:pt x="1436" y="9958"/>
                    <a:pt x="1466" y="9973"/>
                    <a:pt x="1502" y="9995"/>
                  </a:cubicBezTo>
                  <a:cubicBezTo>
                    <a:pt x="1510" y="10002"/>
                    <a:pt x="1524" y="10010"/>
                    <a:pt x="1539" y="10017"/>
                  </a:cubicBezTo>
                  <a:cubicBezTo>
                    <a:pt x="1590" y="10053"/>
                    <a:pt x="1686" y="10068"/>
                    <a:pt x="1752" y="10075"/>
                  </a:cubicBezTo>
                  <a:cubicBezTo>
                    <a:pt x="1788" y="10083"/>
                    <a:pt x="1788" y="10083"/>
                    <a:pt x="1788" y="10083"/>
                  </a:cubicBezTo>
                  <a:cubicBezTo>
                    <a:pt x="1781" y="10046"/>
                    <a:pt x="1781" y="10046"/>
                    <a:pt x="1781" y="10046"/>
                  </a:cubicBezTo>
                  <a:cubicBezTo>
                    <a:pt x="1781" y="10039"/>
                    <a:pt x="1781" y="10039"/>
                    <a:pt x="1781" y="10039"/>
                  </a:cubicBezTo>
                  <a:cubicBezTo>
                    <a:pt x="1795" y="9995"/>
                    <a:pt x="1817" y="9922"/>
                    <a:pt x="1839" y="9907"/>
                  </a:cubicBezTo>
                  <a:cubicBezTo>
                    <a:pt x="1847" y="9900"/>
                    <a:pt x="1861" y="9892"/>
                    <a:pt x="1869" y="9892"/>
                  </a:cubicBezTo>
                  <a:cubicBezTo>
                    <a:pt x="1891" y="9892"/>
                    <a:pt x="1905" y="9900"/>
                    <a:pt x="1913" y="9914"/>
                  </a:cubicBezTo>
                  <a:cubicBezTo>
                    <a:pt x="1913" y="9914"/>
                    <a:pt x="1920" y="9922"/>
                    <a:pt x="1913" y="9944"/>
                  </a:cubicBezTo>
                  <a:cubicBezTo>
                    <a:pt x="1898" y="10002"/>
                    <a:pt x="1913" y="10039"/>
                    <a:pt x="1927" y="10061"/>
                  </a:cubicBezTo>
                  <a:cubicBezTo>
                    <a:pt x="1942" y="10083"/>
                    <a:pt x="1971" y="10097"/>
                    <a:pt x="2001" y="10097"/>
                  </a:cubicBezTo>
                  <a:cubicBezTo>
                    <a:pt x="2015" y="10097"/>
                    <a:pt x="2023" y="10090"/>
                    <a:pt x="2030" y="10090"/>
                  </a:cubicBezTo>
                  <a:cubicBezTo>
                    <a:pt x="2037" y="10090"/>
                    <a:pt x="2052" y="10090"/>
                    <a:pt x="2067" y="10083"/>
                  </a:cubicBezTo>
                  <a:cubicBezTo>
                    <a:pt x="2111" y="10075"/>
                    <a:pt x="2162" y="10068"/>
                    <a:pt x="2198" y="10068"/>
                  </a:cubicBezTo>
                  <a:cubicBezTo>
                    <a:pt x="2220" y="10068"/>
                    <a:pt x="2220" y="10068"/>
                    <a:pt x="2228" y="10068"/>
                  </a:cubicBezTo>
                  <a:cubicBezTo>
                    <a:pt x="2235" y="10083"/>
                    <a:pt x="2235" y="10097"/>
                    <a:pt x="2243" y="10112"/>
                  </a:cubicBezTo>
                  <a:cubicBezTo>
                    <a:pt x="2257" y="10141"/>
                    <a:pt x="2272" y="10185"/>
                    <a:pt x="2308" y="10222"/>
                  </a:cubicBezTo>
                  <a:cubicBezTo>
                    <a:pt x="2352" y="10266"/>
                    <a:pt x="2426" y="10288"/>
                    <a:pt x="2469" y="10288"/>
                  </a:cubicBezTo>
                  <a:cubicBezTo>
                    <a:pt x="2477" y="10288"/>
                    <a:pt x="2484" y="10288"/>
                    <a:pt x="2492" y="10288"/>
                  </a:cubicBezTo>
                  <a:cubicBezTo>
                    <a:pt x="2506" y="10295"/>
                    <a:pt x="2536" y="10332"/>
                    <a:pt x="2543" y="10376"/>
                  </a:cubicBezTo>
                  <a:cubicBezTo>
                    <a:pt x="2543" y="10391"/>
                    <a:pt x="2550" y="10413"/>
                    <a:pt x="2536" y="10427"/>
                  </a:cubicBezTo>
                  <a:cubicBezTo>
                    <a:pt x="2499" y="10464"/>
                    <a:pt x="2477" y="10508"/>
                    <a:pt x="2484" y="10552"/>
                  </a:cubicBezTo>
                  <a:cubicBezTo>
                    <a:pt x="2492" y="10581"/>
                    <a:pt x="2506" y="10610"/>
                    <a:pt x="2543" y="10632"/>
                  </a:cubicBezTo>
                  <a:cubicBezTo>
                    <a:pt x="2565" y="10647"/>
                    <a:pt x="2602" y="10654"/>
                    <a:pt x="2631" y="10654"/>
                  </a:cubicBezTo>
                  <a:cubicBezTo>
                    <a:pt x="2704" y="10654"/>
                    <a:pt x="2763" y="10625"/>
                    <a:pt x="2777" y="10574"/>
                  </a:cubicBezTo>
                  <a:cubicBezTo>
                    <a:pt x="2785" y="10559"/>
                    <a:pt x="2785" y="10559"/>
                    <a:pt x="2792" y="10559"/>
                  </a:cubicBezTo>
                  <a:cubicBezTo>
                    <a:pt x="2792" y="10559"/>
                    <a:pt x="2807" y="10559"/>
                    <a:pt x="2814" y="10574"/>
                  </a:cubicBezTo>
                  <a:cubicBezTo>
                    <a:pt x="2821" y="10581"/>
                    <a:pt x="2829" y="10603"/>
                    <a:pt x="2821" y="10632"/>
                  </a:cubicBezTo>
                  <a:cubicBezTo>
                    <a:pt x="2814" y="10662"/>
                    <a:pt x="2814" y="10684"/>
                    <a:pt x="2807" y="10706"/>
                  </a:cubicBezTo>
                  <a:cubicBezTo>
                    <a:pt x="2799" y="10764"/>
                    <a:pt x="2792" y="10801"/>
                    <a:pt x="2763" y="10823"/>
                  </a:cubicBezTo>
                  <a:cubicBezTo>
                    <a:pt x="2733" y="10845"/>
                    <a:pt x="2719" y="10882"/>
                    <a:pt x="2733" y="10911"/>
                  </a:cubicBezTo>
                  <a:cubicBezTo>
                    <a:pt x="2741" y="10940"/>
                    <a:pt x="2763" y="10955"/>
                    <a:pt x="2799" y="10955"/>
                  </a:cubicBezTo>
                  <a:cubicBezTo>
                    <a:pt x="2814" y="10955"/>
                    <a:pt x="2821" y="10955"/>
                    <a:pt x="2836" y="10955"/>
                  </a:cubicBezTo>
                  <a:cubicBezTo>
                    <a:pt x="2843" y="10947"/>
                    <a:pt x="2851" y="10947"/>
                    <a:pt x="2865" y="10947"/>
                  </a:cubicBezTo>
                  <a:cubicBezTo>
                    <a:pt x="2953" y="10918"/>
                    <a:pt x="3106" y="10882"/>
                    <a:pt x="3150" y="10764"/>
                  </a:cubicBezTo>
                  <a:cubicBezTo>
                    <a:pt x="3194" y="10662"/>
                    <a:pt x="3275" y="10589"/>
                    <a:pt x="3311" y="10581"/>
                  </a:cubicBezTo>
                  <a:cubicBezTo>
                    <a:pt x="3355" y="10566"/>
                    <a:pt x="3377" y="10522"/>
                    <a:pt x="3392" y="10479"/>
                  </a:cubicBezTo>
                  <a:cubicBezTo>
                    <a:pt x="3399" y="10456"/>
                    <a:pt x="3414" y="10434"/>
                    <a:pt x="3421" y="10420"/>
                  </a:cubicBezTo>
                  <a:cubicBezTo>
                    <a:pt x="3450" y="10369"/>
                    <a:pt x="3458" y="10281"/>
                    <a:pt x="3443" y="10222"/>
                  </a:cubicBezTo>
                  <a:cubicBezTo>
                    <a:pt x="3428" y="10193"/>
                    <a:pt x="3414" y="10171"/>
                    <a:pt x="3399" y="10156"/>
                  </a:cubicBezTo>
                  <a:cubicBezTo>
                    <a:pt x="3363" y="10141"/>
                    <a:pt x="3348" y="10134"/>
                    <a:pt x="3370" y="10068"/>
                  </a:cubicBezTo>
                  <a:cubicBezTo>
                    <a:pt x="3370" y="10053"/>
                    <a:pt x="3377" y="10032"/>
                    <a:pt x="3377" y="10017"/>
                  </a:cubicBezTo>
                  <a:cubicBezTo>
                    <a:pt x="3392" y="10039"/>
                    <a:pt x="3414" y="10053"/>
                    <a:pt x="3436" y="10061"/>
                  </a:cubicBezTo>
                  <a:cubicBezTo>
                    <a:pt x="3450" y="10061"/>
                    <a:pt x="3480" y="10061"/>
                    <a:pt x="3502" y="10061"/>
                  </a:cubicBezTo>
                  <a:cubicBezTo>
                    <a:pt x="3560" y="10061"/>
                    <a:pt x="3663" y="10053"/>
                    <a:pt x="3685" y="9980"/>
                  </a:cubicBezTo>
                  <a:cubicBezTo>
                    <a:pt x="3685" y="9965"/>
                    <a:pt x="3700" y="9951"/>
                    <a:pt x="3729" y="9951"/>
                  </a:cubicBezTo>
                  <a:cubicBezTo>
                    <a:pt x="3751" y="9951"/>
                    <a:pt x="3773" y="9958"/>
                    <a:pt x="3795" y="9973"/>
                  </a:cubicBezTo>
                  <a:cubicBezTo>
                    <a:pt x="3824" y="9995"/>
                    <a:pt x="3868" y="10010"/>
                    <a:pt x="3912" y="10024"/>
                  </a:cubicBezTo>
                  <a:cubicBezTo>
                    <a:pt x="3956" y="10039"/>
                    <a:pt x="4000" y="10061"/>
                    <a:pt x="4022" y="10075"/>
                  </a:cubicBezTo>
                  <a:cubicBezTo>
                    <a:pt x="4051" y="10097"/>
                    <a:pt x="4081" y="10105"/>
                    <a:pt x="4110" y="10105"/>
                  </a:cubicBezTo>
                  <a:cubicBezTo>
                    <a:pt x="4147" y="10105"/>
                    <a:pt x="4191" y="10090"/>
                    <a:pt x="4235" y="10068"/>
                  </a:cubicBezTo>
                  <a:cubicBezTo>
                    <a:pt x="4249" y="10061"/>
                    <a:pt x="4256" y="10053"/>
                    <a:pt x="4271" y="10053"/>
                  </a:cubicBezTo>
                  <a:cubicBezTo>
                    <a:pt x="4293" y="10053"/>
                    <a:pt x="4315" y="10068"/>
                    <a:pt x="4315" y="10083"/>
                  </a:cubicBezTo>
                  <a:cubicBezTo>
                    <a:pt x="4323" y="10097"/>
                    <a:pt x="4300" y="10112"/>
                    <a:pt x="4293" y="10120"/>
                  </a:cubicBezTo>
                  <a:cubicBezTo>
                    <a:pt x="4278" y="10127"/>
                    <a:pt x="4242" y="10156"/>
                    <a:pt x="4249" y="10193"/>
                  </a:cubicBezTo>
                  <a:cubicBezTo>
                    <a:pt x="4264" y="10229"/>
                    <a:pt x="4308" y="10229"/>
                    <a:pt x="4359" y="10229"/>
                  </a:cubicBezTo>
                  <a:cubicBezTo>
                    <a:pt x="4366" y="10229"/>
                    <a:pt x="4381" y="10229"/>
                    <a:pt x="4388" y="10229"/>
                  </a:cubicBezTo>
                  <a:cubicBezTo>
                    <a:pt x="4396" y="10229"/>
                    <a:pt x="4403" y="10229"/>
                    <a:pt x="4418" y="10229"/>
                  </a:cubicBezTo>
                  <a:cubicBezTo>
                    <a:pt x="4462" y="10229"/>
                    <a:pt x="4498" y="10310"/>
                    <a:pt x="4513" y="10354"/>
                  </a:cubicBezTo>
                  <a:cubicBezTo>
                    <a:pt x="4513" y="10354"/>
                    <a:pt x="4513" y="10361"/>
                    <a:pt x="4513" y="10369"/>
                  </a:cubicBezTo>
                  <a:cubicBezTo>
                    <a:pt x="4520" y="10413"/>
                    <a:pt x="4535" y="10493"/>
                    <a:pt x="4667" y="10493"/>
                  </a:cubicBezTo>
                  <a:cubicBezTo>
                    <a:pt x="4681" y="10493"/>
                    <a:pt x="4689" y="10493"/>
                    <a:pt x="4704" y="10486"/>
                  </a:cubicBezTo>
                  <a:cubicBezTo>
                    <a:pt x="4791" y="10479"/>
                    <a:pt x="4916" y="10442"/>
                    <a:pt x="5011" y="10405"/>
                  </a:cubicBezTo>
                  <a:cubicBezTo>
                    <a:pt x="5026" y="10398"/>
                    <a:pt x="5048" y="10391"/>
                    <a:pt x="5070" y="10383"/>
                  </a:cubicBezTo>
                  <a:cubicBezTo>
                    <a:pt x="5063" y="10398"/>
                    <a:pt x="5063" y="10413"/>
                    <a:pt x="5063" y="10420"/>
                  </a:cubicBezTo>
                  <a:cubicBezTo>
                    <a:pt x="5063" y="10434"/>
                    <a:pt x="5070" y="10456"/>
                    <a:pt x="5106" y="10471"/>
                  </a:cubicBezTo>
                  <a:cubicBezTo>
                    <a:pt x="5121" y="10486"/>
                    <a:pt x="5121" y="10486"/>
                    <a:pt x="5121" y="10486"/>
                  </a:cubicBezTo>
                  <a:cubicBezTo>
                    <a:pt x="5143" y="10493"/>
                    <a:pt x="5158" y="10501"/>
                    <a:pt x="5180" y="10501"/>
                  </a:cubicBezTo>
                  <a:cubicBezTo>
                    <a:pt x="5216" y="10501"/>
                    <a:pt x="5231" y="10479"/>
                    <a:pt x="5268" y="10434"/>
                  </a:cubicBezTo>
                  <a:cubicBezTo>
                    <a:pt x="5275" y="10420"/>
                    <a:pt x="5275" y="10420"/>
                    <a:pt x="5275" y="10420"/>
                  </a:cubicBezTo>
                  <a:cubicBezTo>
                    <a:pt x="5326" y="10347"/>
                    <a:pt x="5348" y="10317"/>
                    <a:pt x="5392" y="10317"/>
                  </a:cubicBezTo>
                  <a:cubicBezTo>
                    <a:pt x="5399" y="10317"/>
                    <a:pt x="5399" y="10317"/>
                    <a:pt x="5407" y="10317"/>
                  </a:cubicBezTo>
                  <a:cubicBezTo>
                    <a:pt x="5487" y="10332"/>
                    <a:pt x="5531" y="10339"/>
                    <a:pt x="5531" y="10339"/>
                  </a:cubicBezTo>
                  <a:cubicBezTo>
                    <a:pt x="5568" y="10347"/>
                    <a:pt x="5568" y="10347"/>
                    <a:pt x="5568" y="10347"/>
                  </a:cubicBezTo>
                  <a:cubicBezTo>
                    <a:pt x="5568" y="10310"/>
                    <a:pt x="5568" y="10310"/>
                    <a:pt x="5568" y="10310"/>
                  </a:cubicBezTo>
                  <a:cubicBezTo>
                    <a:pt x="5568" y="10244"/>
                    <a:pt x="5568" y="10244"/>
                    <a:pt x="5568" y="10244"/>
                  </a:cubicBezTo>
                  <a:cubicBezTo>
                    <a:pt x="5568" y="10156"/>
                    <a:pt x="5568" y="10156"/>
                    <a:pt x="5568" y="10156"/>
                  </a:cubicBezTo>
                  <a:cubicBezTo>
                    <a:pt x="5524" y="10215"/>
                    <a:pt x="5524" y="10215"/>
                    <a:pt x="5524" y="10215"/>
                  </a:cubicBezTo>
                  <a:lnTo>
                    <a:pt x="5524" y="10215"/>
                  </a:lnTo>
                  <a:cubicBezTo>
                    <a:pt x="5531" y="10112"/>
                    <a:pt x="5539" y="10105"/>
                    <a:pt x="5605" y="10105"/>
                  </a:cubicBezTo>
                  <a:cubicBezTo>
                    <a:pt x="5627" y="10105"/>
                    <a:pt x="5649" y="10105"/>
                    <a:pt x="5671" y="10105"/>
                  </a:cubicBezTo>
                  <a:cubicBezTo>
                    <a:pt x="5700" y="10105"/>
                    <a:pt x="5722" y="10112"/>
                    <a:pt x="5751" y="10112"/>
                  </a:cubicBezTo>
                  <a:cubicBezTo>
                    <a:pt x="5788" y="10112"/>
                    <a:pt x="5847" y="10105"/>
                    <a:pt x="5883" y="10075"/>
                  </a:cubicBezTo>
                  <a:cubicBezTo>
                    <a:pt x="5927" y="10039"/>
                    <a:pt x="5913" y="10010"/>
                    <a:pt x="5905" y="9988"/>
                  </a:cubicBezTo>
                  <a:cubicBezTo>
                    <a:pt x="5905" y="9973"/>
                    <a:pt x="5898" y="9958"/>
                    <a:pt x="5927" y="9922"/>
                  </a:cubicBezTo>
                  <a:cubicBezTo>
                    <a:pt x="5978" y="9848"/>
                    <a:pt x="6030" y="9841"/>
                    <a:pt x="6103" y="9834"/>
                  </a:cubicBezTo>
                  <a:cubicBezTo>
                    <a:pt x="6132" y="9834"/>
                    <a:pt x="6132" y="9834"/>
                    <a:pt x="6132" y="9834"/>
                  </a:cubicBezTo>
                  <a:cubicBezTo>
                    <a:pt x="6140" y="9834"/>
                    <a:pt x="6147" y="9834"/>
                    <a:pt x="6154" y="9834"/>
                  </a:cubicBezTo>
                  <a:cubicBezTo>
                    <a:pt x="6176" y="9834"/>
                    <a:pt x="6206" y="9834"/>
                    <a:pt x="6235" y="9834"/>
                  </a:cubicBezTo>
                  <a:cubicBezTo>
                    <a:pt x="6271" y="9841"/>
                    <a:pt x="6308" y="9841"/>
                    <a:pt x="6345" y="9841"/>
                  </a:cubicBezTo>
                  <a:cubicBezTo>
                    <a:pt x="6411" y="9841"/>
                    <a:pt x="6455" y="9826"/>
                    <a:pt x="6484" y="9804"/>
                  </a:cubicBezTo>
                  <a:cubicBezTo>
                    <a:pt x="6550" y="9746"/>
                    <a:pt x="6740" y="9680"/>
                    <a:pt x="6821" y="9680"/>
                  </a:cubicBezTo>
                  <a:cubicBezTo>
                    <a:pt x="6828" y="9680"/>
                    <a:pt x="6828" y="9680"/>
                    <a:pt x="6836" y="9687"/>
                  </a:cubicBezTo>
                  <a:cubicBezTo>
                    <a:pt x="6872" y="9687"/>
                    <a:pt x="6909" y="9694"/>
                    <a:pt x="6946" y="9702"/>
                  </a:cubicBezTo>
                  <a:cubicBezTo>
                    <a:pt x="6990" y="9709"/>
                    <a:pt x="7026" y="9709"/>
                    <a:pt x="7063" y="9716"/>
                  </a:cubicBezTo>
                  <a:cubicBezTo>
                    <a:pt x="7092" y="9724"/>
                    <a:pt x="7121" y="9724"/>
                    <a:pt x="7144" y="9724"/>
                  </a:cubicBezTo>
                  <a:cubicBezTo>
                    <a:pt x="7173" y="9724"/>
                    <a:pt x="7195" y="9724"/>
                    <a:pt x="7231" y="9716"/>
                  </a:cubicBezTo>
                  <a:lnTo>
                    <a:pt x="7231" y="9716"/>
                  </a:lnTo>
                  <a:cubicBezTo>
                    <a:pt x="7275" y="9709"/>
                    <a:pt x="7297" y="9709"/>
                    <a:pt x="7312" y="9680"/>
                  </a:cubicBezTo>
                  <a:cubicBezTo>
                    <a:pt x="7327" y="9651"/>
                    <a:pt x="7312" y="9621"/>
                    <a:pt x="7275" y="9570"/>
                  </a:cubicBezTo>
                  <a:cubicBezTo>
                    <a:pt x="7261" y="9548"/>
                    <a:pt x="7261" y="9548"/>
                    <a:pt x="7261" y="9548"/>
                  </a:cubicBezTo>
                  <a:cubicBezTo>
                    <a:pt x="7209" y="9467"/>
                    <a:pt x="7195" y="9438"/>
                    <a:pt x="7239" y="9394"/>
                  </a:cubicBezTo>
                  <a:cubicBezTo>
                    <a:pt x="7261" y="9365"/>
                    <a:pt x="7283" y="9343"/>
                    <a:pt x="7305" y="9313"/>
                  </a:cubicBezTo>
                  <a:cubicBezTo>
                    <a:pt x="7327" y="9291"/>
                    <a:pt x="7341" y="9270"/>
                    <a:pt x="7356" y="9255"/>
                  </a:cubicBezTo>
                  <a:cubicBezTo>
                    <a:pt x="7356" y="9284"/>
                    <a:pt x="7349" y="9335"/>
                    <a:pt x="7334" y="9365"/>
                  </a:cubicBezTo>
                  <a:cubicBezTo>
                    <a:pt x="7327" y="9379"/>
                    <a:pt x="7319" y="9401"/>
                    <a:pt x="7334" y="9423"/>
                  </a:cubicBezTo>
                  <a:cubicBezTo>
                    <a:pt x="7334" y="9438"/>
                    <a:pt x="7349" y="9445"/>
                    <a:pt x="7371" y="9445"/>
                  </a:cubicBezTo>
                  <a:cubicBezTo>
                    <a:pt x="7400" y="9445"/>
                    <a:pt x="7437" y="9438"/>
                    <a:pt x="7495" y="9409"/>
                  </a:cubicBezTo>
                  <a:cubicBezTo>
                    <a:pt x="7554" y="9387"/>
                    <a:pt x="7620" y="9372"/>
                    <a:pt x="7671" y="9372"/>
                  </a:cubicBezTo>
                  <a:cubicBezTo>
                    <a:pt x="7722" y="9372"/>
                    <a:pt x="7752" y="9387"/>
                    <a:pt x="7759" y="9394"/>
                  </a:cubicBezTo>
                  <a:cubicBezTo>
                    <a:pt x="7766" y="9409"/>
                    <a:pt x="7774" y="9423"/>
                    <a:pt x="7781" y="9438"/>
                  </a:cubicBezTo>
                  <a:cubicBezTo>
                    <a:pt x="7810" y="9497"/>
                    <a:pt x="7847" y="9570"/>
                    <a:pt x="7906" y="9592"/>
                  </a:cubicBezTo>
                  <a:cubicBezTo>
                    <a:pt x="7920" y="9599"/>
                    <a:pt x="7928" y="9599"/>
                    <a:pt x="7935" y="9606"/>
                  </a:cubicBezTo>
                  <a:cubicBezTo>
                    <a:pt x="7957" y="9614"/>
                    <a:pt x="7979" y="9621"/>
                    <a:pt x="8008" y="9621"/>
                  </a:cubicBezTo>
                  <a:cubicBezTo>
                    <a:pt x="8045" y="9621"/>
                    <a:pt x="8074" y="9599"/>
                    <a:pt x="8111" y="9563"/>
                  </a:cubicBezTo>
                  <a:cubicBezTo>
                    <a:pt x="8125" y="9548"/>
                    <a:pt x="8133" y="9533"/>
                    <a:pt x="8147" y="9519"/>
                  </a:cubicBezTo>
                  <a:cubicBezTo>
                    <a:pt x="8191" y="9460"/>
                    <a:pt x="8213" y="9431"/>
                    <a:pt x="8287" y="9423"/>
                  </a:cubicBezTo>
                  <a:cubicBezTo>
                    <a:pt x="8309" y="9423"/>
                    <a:pt x="8309" y="9423"/>
                    <a:pt x="8309" y="9423"/>
                  </a:cubicBezTo>
                  <a:cubicBezTo>
                    <a:pt x="8345" y="9416"/>
                    <a:pt x="8367" y="9416"/>
                    <a:pt x="8396" y="9416"/>
                  </a:cubicBezTo>
                  <a:cubicBezTo>
                    <a:pt x="8426" y="9416"/>
                    <a:pt x="8448" y="9423"/>
                    <a:pt x="8462" y="9438"/>
                  </a:cubicBezTo>
                  <a:cubicBezTo>
                    <a:pt x="8477" y="9453"/>
                    <a:pt x="8485" y="9467"/>
                    <a:pt x="8492" y="9489"/>
                  </a:cubicBezTo>
                  <a:cubicBezTo>
                    <a:pt x="8506" y="9526"/>
                    <a:pt x="8528" y="9563"/>
                    <a:pt x="8587" y="9592"/>
                  </a:cubicBezTo>
                  <a:cubicBezTo>
                    <a:pt x="8594" y="9599"/>
                    <a:pt x="8602" y="9599"/>
                    <a:pt x="8609" y="9599"/>
                  </a:cubicBezTo>
                  <a:cubicBezTo>
                    <a:pt x="8602" y="9606"/>
                    <a:pt x="8594" y="9614"/>
                    <a:pt x="8587" y="9621"/>
                  </a:cubicBezTo>
                  <a:cubicBezTo>
                    <a:pt x="8580" y="9629"/>
                    <a:pt x="8572" y="9636"/>
                    <a:pt x="8565" y="9643"/>
                  </a:cubicBezTo>
                  <a:cubicBezTo>
                    <a:pt x="8543" y="9665"/>
                    <a:pt x="8536" y="9694"/>
                    <a:pt x="8543" y="9724"/>
                  </a:cubicBezTo>
                  <a:cubicBezTo>
                    <a:pt x="8558" y="9775"/>
                    <a:pt x="8616" y="9834"/>
                    <a:pt x="8690" y="9863"/>
                  </a:cubicBezTo>
                  <a:cubicBezTo>
                    <a:pt x="8726" y="9878"/>
                    <a:pt x="8756" y="9914"/>
                    <a:pt x="8792" y="9944"/>
                  </a:cubicBezTo>
                  <a:cubicBezTo>
                    <a:pt x="8829" y="9988"/>
                    <a:pt x="8873" y="10032"/>
                    <a:pt x="8931" y="10046"/>
                  </a:cubicBezTo>
                  <a:cubicBezTo>
                    <a:pt x="9019" y="10068"/>
                    <a:pt x="9019" y="10068"/>
                    <a:pt x="9078" y="10083"/>
                  </a:cubicBezTo>
                  <a:cubicBezTo>
                    <a:pt x="9085" y="10083"/>
                    <a:pt x="9093" y="10083"/>
                    <a:pt x="9100" y="10083"/>
                  </a:cubicBezTo>
                  <a:cubicBezTo>
                    <a:pt x="9144" y="10083"/>
                    <a:pt x="9166" y="10053"/>
                    <a:pt x="9180" y="10032"/>
                  </a:cubicBezTo>
                  <a:cubicBezTo>
                    <a:pt x="9188" y="10017"/>
                    <a:pt x="9195" y="10002"/>
                    <a:pt x="9210" y="9995"/>
                  </a:cubicBezTo>
                  <a:cubicBezTo>
                    <a:pt x="9254" y="9951"/>
                    <a:pt x="9225" y="9907"/>
                    <a:pt x="9210" y="9878"/>
                  </a:cubicBezTo>
                  <a:cubicBezTo>
                    <a:pt x="9202" y="9863"/>
                    <a:pt x="9195" y="9848"/>
                    <a:pt x="9195" y="9834"/>
                  </a:cubicBezTo>
                  <a:cubicBezTo>
                    <a:pt x="9195" y="9819"/>
                    <a:pt x="9188" y="9797"/>
                    <a:pt x="9188" y="9782"/>
                  </a:cubicBezTo>
                  <a:cubicBezTo>
                    <a:pt x="9180" y="9738"/>
                    <a:pt x="9173" y="9709"/>
                    <a:pt x="9210" y="9665"/>
                  </a:cubicBezTo>
                  <a:cubicBezTo>
                    <a:pt x="9217" y="9651"/>
                    <a:pt x="9225" y="9643"/>
                    <a:pt x="9232" y="9636"/>
                  </a:cubicBezTo>
                  <a:cubicBezTo>
                    <a:pt x="9290" y="9570"/>
                    <a:pt x="9342" y="9511"/>
                    <a:pt x="9283" y="9409"/>
                  </a:cubicBezTo>
                  <a:cubicBezTo>
                    <a:pt x="9268" y="9394"/>
                    <a:pt x="9261" y="9372"/>
                    <a:pt x="9247" y="9350"/>
                  </a:cubicBezTo>
                  <a:cubicBezTo>
                    <a:pt x="9210" y="9270"/>
                    <a:pt x="9159" y="9167"/>
                    <a:pt x="9071" y="9167"/>
                  </a:cubicBezTo>
                  <a:cubicBezTo>
                    <a:pt x="9041" y="9167"/>
                    <a:pt x="9019" y="9182"/>
                    <a:pt x="8990" y="9196"/>
                  </a:cubicBezTo>
                  <a:cubicBezTo>
                    <a:pt x="8968" y="9211"/>
                    <a:pt x="8909" y="9247"/>
                    <a:pt x="8887" y="9247"/>
                  </a:cubicBezTo>
                  <a:cubicBezTo>
                    <a:pt x="8887" y="9247"/>
                    <a:pt x="8873" y="9225"/>
                    <a:pt x="8866" y="9203"/>
                  </a:cubicBezTo>
                  <a:cubicBezTo>
                    <a:pt x="8866" y="9189"/>
                    <a:pt x="8866" y="9189"/>
                    <a:pt x="8866" y="9189"/>
                  </a:cubicBezTo>
                  <a:cubicBezTo>
                    <a:pt x="8851" y="9145"/>
                    <a:pt x="8858" y="9138"/>
                    <a:pt x="8873" y="9108"/>
                  </a:cubicBezTo>
                  <a:cubicBezTo>
                    <a:pt x="8887" y="9086"/>
                    <a:pt x="8909" y="9064"/>
                    <a:pt x="8924" y="9028"/>
                  </a:cubicBezTo>
                  <a:cubicBezTo>
                    <a:pt x="8931" y="9006"/>
                    <a:pt x="8946" y="8984"/>
                    <a:pt x="8968" y="8954"/>
                  </a:cubicBezTo>
                  <a:cubicBezTo>
                    <a:pt x="9012" y="8881"/>
                    <a:pt x="9078" y="8793"/>
                    <a:pt x="9012" y="8683"/>
                  </a:cubicBezTo>
                  <a:cubicBezTo>
                    <a:pt x="8983" y="8639"/>
                    <a:pt x="8961" y="8595"/>
                    <a:pt x="8939" y="8559"/>
                  </a:cubicBezTo>
                  <a:cubicBezTo>
                    <a:pt x="8909" y="8485"/>
                    <a:pt x="8880" y="8434"/>
                    <a:pt x="8821" y="8412"/>
                  </a:cubicBezTo>
                  <a:cubicBezTo>
                    <a:pt x="8763" y="8390"/>
                    <a:pt x="8719" y="8332"/>
                    <a:pt x="8704" y="8265"/>
                  </a:cubicBezTo>
                  <a:cubicBezTo>
                    <a:pt x="8697" y="8192"/>
                    <a:pt x="8638" y="8170"/>
                    <a:pt x="8587" y="8148"/>
                  </a:cubicBezTo>
                  <a:cubicBezTo>
                    <a:pt x="8565" y="8141"/>
                    <a:pt x="8543" y="8134"/>
                    <a:pt x="8521" y="8119"/>
                  </a:cubicBezTo>
                  <a:cubicBezTo>
                    <a:pt x="8485" y="8097"/>
                    <a:pt x="8462" y="8075"/>
                    <a:pt x="8448" y="8046"/>
                  </a:cubicBezTo>
                  <a:cubicBezTo>
                    <a:pt x="8440" y="8016"/>
                    <a:pt x="8448" y="7987"/>
                    <a:pt x="8462" y="7958"/>
                  </a:cubicBezTo>
                  <a:cubicBezTo>
                    <a:pt x="8485" y="7929"/>
                    <a:pt x="8506" y="7914"/>
                    <a:pt x="8536" y="7892"/>
                  </a:cubicBezTo>
                  <a:cubicBezTo>
                    <a:pt x="8572" y="7877"/>
                    <a:pt x="8616" y="7855"/>
                    <a:pt x="8646" y="7797"/>
                  </a:cubicBezTo>
                  <a:cubicBezTo>
                    <a:pt x="8675" y="7753"/>
                    <a:pt x="8682" y="7716"/>
                    <a:pt x="8690" y="7694"/>
                  </a:cubicBezTo>
                  <a:cubicBezTo>
                    <a:pt x="8697" y="7657"/>
                    <a:pt x="8697" y="7650"/>
                    <a:pt x="8719" y="7643"/>
                  </a:cubicBezTo>
                  <a:cubicBezTo>
                    <a:pt x="8734" y="7635"/>
                    <a:pt x="8748" y="7635"/>
                    <a:pt x="8770" y="7635"/>
                  </a:cubicBezTo>
                  <a:cubicBezTo>
                    <a:pt x="8777" y="7635"/>
                    <a:pt x="8792" y="7635"/>
                    <a:pt x="8799" y="7635"/>
                  </a:cubicBezTo>
                  <a:cubicBezTo>
                    <a:pt x="8807" y="7635"/>
                    <a:pt x="8814" y="7635"/>
                    <a:pt x="8829" y="7635"/>
                  </a:cubicBezTo>
                  <a:cubicBezTo>
                    <a:pt x="8836" y="7635"/>
                    <a:pt x="8873" y="7635"/>
                    <a:pt x="8895" y="7606"/>
                  </a:cubicBezTo>
                  <a:cubicBezTo>
                    <a:pt x="8917" y="7570"/>
                    <a:pt x="9041" y="7445"/>
                    <a:pt x="9122" y="7415"/>
                  </a:cubicBezTo>
                  <a:cubicBezTo>
                    <a:pt x="9180" y="7394"/>
                    <a:pt x="9261" y="7372"/>
                    <a:pt x="9334" y="7357"/>
                  </a:cubicBezTo>
                  <a:cubicBezTo>
                    <a:pt x="9371" y="7350"/>
                    <a:pt x="9400" y="7342"/>
                    <a:pt x="9430" y="7335"/>
                  </a:cubicBezTo>
                  <a:cubicBezTo>
                    <a:pt x="9525" y="7313"/>
                    <a:pt x="9847" y="7130"/>
                    <a:pt x="9877" y="7005"/>
                  </a:cubicBezTo>
                  <a:cubicBezTo>
                    <a:pt x="9884" y="6954"/>
                    <a:pt x="9884" y="6910"/>
                    <a:pt x="9884" y="6873"/>
                  </a:cubicBezTo>
                  <a:cubicBezTo>
                    <a:pt x="9884" y="6837"/>
                    <a:pt x="9884" y="6807"/>
                    <a:pt x="9899" y="6771"/>
                  </a:cubicBezTo>
                  <a:cubicBezTo>
                    <a:pt x="9921" y="6697"/>
                    <a:pt x="9942" y="6624"/>
                    <a:pt x="9942" y="6624"/>
                  </a:cubicBezTo>
                  <a:cubicBezTo>
                    <a:pt x="9942" y="6617"/>
                    <a:pt x="9942" y="6617"/>
                    <a:pt x="9942" y="6617"/>
                  </a:cubicBezTo>
                  <a:cubicBezTo>
                    <a:pt x="9942" y="6602"/>
                    <a:pt x="9942" y="6602"/>
                    <a:pt x="9942" y="6602"/>
                  </a:cubicBezTo>
                  <a:cubicBezTo>
                    <a:pt x="9928" y="6573"/>
                    <a:pt x="9899" y="6478"/>
                    <a:pt x="9899" y="6434"/>
                  </a:cubicBezTo>
                  <a:cubicBezTo>
                    <a:pt x="9899" y="6426"/>
                    <a:pt x="9899" y="6426"/>
                    <a:pt x="9899" y="6419"/>
                  </a:cubicBezTo>
                  <a:cubicBezTo>
                    <a:pt x="9906" y="6419"/>
                    <a:pt x="9928" y="6412"/>
                    <a:pt x="9950" y="6390"/>
                  </a:cubicBezTo>
                  <a:cubicBezTo>
                    <a:pt x="9994" y="6360"/>
                    <a:pt x="10001" y="6346"/>
                    <a:pt x="10016" y="6331"/>
                  </a:cubicBezTo>
                  <a:cubicBezTo>
                    <a:pt x="10016" y="6316"/>
                    <a:pt x="10023" y="6309"/>
                    <a:pt x="10038" y="6294"/>
                  </a:cubicBezTo>
                  <a:lnTo>
                    <a:pt x="10038" y="6294"/>
                  </a:lnTo>
                  <a:cubicBezTo>
                    <a:pt x="10052" y="6309"/>
                    <a:pt x="10075" y="6331"/>
                    <a:pt x="10118" y="6353"/>
                  </a:cubicBezTo>
                  <a:cubicBezTo>
                    <a:pt x="10155" y="6368"/>
                    <a:pt x="10199" y="6375"/>
                    <a:pt x="10228" y="6382"/>
                  </a:cubicBezTo>
                  <a:cubicBezTo>
                    <a:pt x="10272" y="6390"/>
                    <a:pt x="10302" y="6397"/>
                    <a:pt x="10324" y="6412"/>
                  </a:cubicBezTo>
                  <a:cubicBezTo>
                    <a:pt x="10338" y="6419"/>
                    <a:pt x="10353" y="6441"/>
                    <a:pt x="10368" y="6456"/>
                  </a:cubicBezTo>
                  <a:cubicBezTo>
                    <a:pt x="10397" y="6492"/>
                    <a:pt x="10433" y="6529"/>
                    <a:pt x="10470" y="6529"/>
                  </a:cubicBezTo>
                  <a:cubicBezTo>
                    <a:pt x="10485" y="6529"/>
                    <a:pt x="10499" y="6522"/>
                    <a:pt x="10507" y="6514"/>
                  </a:cubicBezTo>
                  <a:cubicBezTo>
                    <a:pt x="10543" y="6492"/>
                    <a:pt x="10551" y="6463"/>
                    <a:pt x="10558" y="6434"/>
                  </a:cubicBezTo>
                  <a:cubicBezTo>
                    <a:pt x="10573" y="6412"/>
                    <a:pt x="10580" y="6390"/>
                    <a:pt x="10595" y="6360"/>
                  </a:cubicBezTo>
                  <a:cubicBezTo>
                    <a:pt x="10609" y="6338"/>
                    <a:pt x="10624" y="6331"/>
                    <a:pt x="10631" y="6324"/>
                  </a:cubicBezTo>
                  <a:cubicBezTo>
                    <a:pt x="10661" y="6302"/>
                    <a:pt x="10690" y="6280"/>
                    <a:pt x="10705" y="6199"/>
                  </a:cubicBezTo>
                  <a:cubicBezTo>
                    <a:pt x="10712" y="6170"/>
                    <a:pt x="10719" y="6141"/>
                    <a:pt x="10727" y="6111"/>
                  </a:cubicBezTo>
                  <a:cubicBezTo>
                    <a:pt x="10749" y="6038"/>
                    <a:pt x="10763" y="5979"/>
                    <a:pt x="10734" y="5928"/>
                  </a:cubicBezTo>
                  <a:cubicBezTo>
                    <a:pt x="10719" y="5913"/>
                    <a:pt x="10712" y="5906"/>
                    <a:pt x="10705" y="5899"/>
                  </a:cubicBezTo>
                  <a:cubicBezTo>
                    <a:pt x="10690" y="5877"/>
                    <a:pt x="10683" y="5870"/>
                    <a:pt x="10690" y="5803"/>
                  </a:cubicBezTo>
                  <a:cubicBezTo>
                    <a:pt x="10697" y="5774"/>
                    <a:pt x="10697" y="5752"/>
                    <a:pt x="10697" y="5738"/>
                  </a:cubicBezTo>
                  <a:cubicBezTo>
                    <a:pt x="10712" y="5679"/>
                    <a:pt x="10719" y="5642"/>
                    <a:pt x="10690" y="5584"/>
                  </a:cubicBezTo>
                  <a:cubicBezTo>
                    <a:pt x="10675" y="5562"/>
                    <a:pt x="10668" y="5547"/>
                    <a:pt x="10661" y="5532"/>
                  </a:cubicBezTo>
                  <a:cubicBezTo>
                    <a:pt x="10646" y="5496"/>
                    <a:pt x="10631" y="5466"/>
                    <a:pt x="10602" y="5430"/>
                  </a:cubicBezTo>
                  <a:cubicBezTo>
                    <a:pt x="10573" y="5386"/>
                    <a:pt x="10514" y="5298"/>
                    <a:pt x="10507" y="5269"/>
                  </a:cubicBezTo>
                  <a:cubicBezTo>
                    <a:pt x="10499" y="5246"/>
                    <a:pt x="10485" y="5232"/>
                    <a:pt x="10463" y="5232"/>
                  </a:cubicBezTo>
                  <a:cubicBezTo>
                    <a:pt x="10448" y="5232"/>
                    <a:pt x="10433" y="5239"/>
                    <a:pt x="10419" y="5239"/>
                  </a:cubicBezTo>
                  <a:cubicBezTo>
                    <a:pt x="10404" y="5246"/>
                    <a:pt x="10382" y="5246"/>
                    <a:pt x="10368" y="5246"/>
                  </a:cubicBezTo>
                  <a:cubicBezTo>
                    <a:pt x="10360" y="5246"/>
                    <a:pt x="10353" y="5246"/>
                    <a:pt x="10346" y="5246"/>
                  </a:cubicBezTo>
                  <a:cubicBezTo>
                    <a:pt x="10294" y="5239"/>
                    <a:pt x="10272" y="5210"/>
                    <a:pt x="10236" y="5129"/>
                  </a:cubicBezTo>
                  <a:cubicBezTo>
                    <a:pt x="10192" y="5034"/>
                    <a:pt x="10104" y="5012"/>
                    <a:pt x="10023" y="4990"/>
                  </a:cubicBezTo>
                  <a:cubicBezTo>
                    <a:pt x="10016" y="4983"/>
                    <a:pt x="10009" y="4983"/>
                    <a:pt x="10001" y="4983"/>
                  </a:cubicBezTo>
                  <a:cubicBezTo>
                    <a:pt x="9950" y="4983"/>
                    <a:pt x="9935" y="5027"/>
                    <a:pt x="9928" y="5056"/>
                  </a:cubicBezTo>
                  <a:cubicBezTo>
                    <a:pt x="9921" y="5056"/>
                    <a:pt x="9921" y="5063"/>
                    <a:pt x="9921" y="5071"/>
                  </a:cubicBezTo>
                  <a:cubicBezTo>
                    <a:pt x="9913" y="5071"/>
                    <a:pt x="9913" y="5063"/>
                    <a:pt x="9906" y="5063"/>
                  </a:cubicBezTo>
                  <a:cubicBezTo>
                    <a:pt x="9833" y="4997"/>
                    <a:pt x="9759" y="4968"/>
                    <a:pt x="9716" y="4961"/>
                  </a:cubicBezTo>
                  <a:cubicBezTo>
                    <a:pt x="9723" y="4946"/>
                    <a:pt x="9723" y="4932"/>
                    <a:pt x="9730" y="4917"/>
                  </a:cubicBezTo>
                  <a:cubicBezTo>
                    <a:pt x="9737" y="4873"/>
                    <a:pt x="9752" y="4829"/>
                    <a:pt x="9737" y="4792"/>
                  </a:cubicBezTo>
                  <a:cubicBezTo>
                    <a:pt x="9716" y="4726"/>
                    <a:pt x="9561" y="4551"/>
                    <a:pt x="9488" y="4536"/>
                  </a:cubicBezTo>
                  <a:cubicBezTo>
                    <a:pt x="9437" y="4521"/>
                    <a:pt x="9305" y="4521"/>
                    <a:pt x="9268" y="4521"/>
                  </a:cubicBezTo>
                  <a:cubicBezTo>
                    <a:pt x="9247" y="4506"/>
                    <a:pt x="9210" y="4463"/>
                    <a:pt x="9202" y="4433"/>
                  </a:cubicBezTo>
                  <a:cubicBezTo>
                    <a:pt x="9188" y="4360"/>
                    <a:pt x="9100" y="4287"/>
                    <a:pt x="9041" y="4257"/>
                  </a:cubicBezTo>
                  <a:cubicBezTo>
                    <a:pt x="9019" y="4235"/>
                    <a:pt x="9005" y="4213"/>
                    <a:pt x="8990" y="4184"/>
                  </a:cubicBezTo>
                  <a:cubicBezTo>
                    <a:pt x="8983" y="4170"/>
                    <a:pt x="8975" y="4147"/>
                    <a:pt x="8961" y="4125"/>
                  </a:cubicBezTo>
                  <a:cubicBezTo>
                    <a:pt x="8917" y="4067"/>
                    <a:pt x="8873" y="4008"/>
                    <a:pt x="8821" y="3964"/>
                  </a:cubicBezTo>
                  <a:cubicBezTo>
                    <a:pt x="8814" y="3957"/>
                    <a:pt x="8814" y="3957"/>
                    <a:pt x="8814" y="3957"/>
                  </a:cubicBezTo>
                  <a:cubicBezTo>
                    <a:pt x="8756" y="3898"/>
                    <a:pt x="8660" y="3803"/>
                    <a:pt x="8543" y="3803"/>
                  </a:cubicBezTo>
                  <a:cubicBezTo>
                    <a:pt x="8521" y="3803"/>
                    <a:pt x="8506" y="3803"/>
                    <a:pt x="8485" y="3810"/>
                  </a:cubicBezTo>
                  <a:cubicBezTo>
                    <a:pt x="8470" y="3818"/>
                    <a:pt x="8470" y="3818"/>
                    <a:pt x="8470" y="3818"/>
                  </a:cubicBezTo>
                  <a:cubicBezTo>
                    <a:pt x="8418" y="3825"/>
                    <a:pt x="8375" y="3840"/>
                    <a:pt x="8345" y="3840"/>
                  </a:cubicBezTo>
                  <a:cubicBezTo>
                    <a:pt x="8316" y="3840"/>
                    <a:pt x="8301" y="3832"/>
                    <a:pt x="8287" y="3796"/>
                  </a:cubicBezTo>
                  <a:cubicBezTo>
                    <a:pt x="8250" y="3693"/>
                    <a:pt x="8125" y="3569"/>
                    <a:pt x="8023" y="3569"/>
                  </a:cubicBezTo>
                  <a:cubicBezTo>
                    <a:pt x="8008" y="3569"/>
                    <a:pt x="8008" y="3569"/>
                    <a:pt x="8008" y="3569"/>
                  </a:cubicBezTo>
                  <a:cubicBezTo>
                    <a:pt x="7986" y="3539"/>
                    <a:pt x="7986" y="3466"/>
                    <a:pt x="7986" y="3415"/>
                  </a:cubicBezTo>
                  <a:cubicBezTo>
                    <a:pt x="7986" y="3385"/>
                    <a:pt x="7986" y="3356"/>
                    <a:pt x="7979" y="3334"/>
                  </a:cubicBezTo>
                  <a:cubicBezTo>
                    <a:pt x="7971" y="3268"/>
                    <a:pt x="7906" y="3239"/>
                    <a:pt x="7876" y="3224"/>
                  </a:cubicBezTo>
                  <a:cubicBezTo>
                    <a:pt x="7854" y="3165"/>
                    <a:pt x="7796" y="2990"/>
                    <a:pt x="7774" y="2960"/>
                  </a:cubicBezTo>
                  <a:cubicBezTo>
                    <a:pt x="7759" y="2938"/>
                    <a:pt x="7737" y="2931"/>
                    <a:pt x="7715" y="2924"/>
                  </a:cubicBezTo>
                  <a:cubicBezTo>
                    <a:pt x="7686" y="2902"/>
                    <a:pt x="7686" y="2902"/>
                    <a:pt x="7686" y="2894"/>
                  </a:cubicBezTo>
                  <a:cubicBezTo>
                    <a:pt x="7693" y="2851"/>
                    <a:pt x="7722" y="2726"/>
                    <a:pt x="7642" y="2711"/>
                  </a:cubicBezTo>
                  <a:cubicBezTo>
                    <a:pt x="7576" y="2696"/>
                    <a:pt x="7503" y="2660"/>
                    <a:pt x="7473" y="2631"/>
                  </a:cubicBezTo>
                  <a:cubicBezTo>
                    <a:pt x="7444" y="2587"/>
                    <a:pt x="7437" y="2572"/>
                    <a:pt x="7466" y="2528"/>
                  </a:cubicBezTo>
                  <a:cubicBezTo>
                    <a:pt x="7503" y="2477"/>
                    <a:pt x="7583" y="2440"/>
                    <a:pt x="7583" y="2440"/>
                  </a:cubicBezTo>
                  <a:cubicBezTo>
                    <a:pt x="7678" y="2382"/>
                    <a:pt x="7678" y="2382"/>
                    <a:pt x="7678" y="2382"/>
                  </a:cubicBezTo>
                  <a:cubicBezTo>
                    <a:pt x="7568" y="2382"/>
                    <a:pt x="7568" y="2382"/>
                    <a:pt x="7568" y="2382"/>
                  </a:cubicBezTo>
                  <a:cubicBezTo>
                    <a:pt x="7568" y="2382"/>
                    <a:pt x="7561" y="2382"/>
                    <a:pt x="7554" y="2374"/>
                  </a:cubicBezTo>
                  <a:cubicBezTo>
                    <a:pt x="7554" y="2367"/>
                    <a:pt x="7554" y="2352"/>
                    <a:pt x="7561" y="2330"/>
                  </a:cubicBezTo>
                  <a:cubicBezTo>
                    <a:pt x="7561" y="2323"/>
                    <a:pt x="7561" y="2323"/>
                    <a:pt x="7561" y="2323"/>
                  </a:cubicBezTo>
                  <a:cubicBezTo>
                    <a:pt x="7598" y="2235"/>
                    <a:pt x="7605" y="2206"/>
                    <a:pt x="7656" y="2147"/>
                  </a:cubicBezTo>
                  <a:cubicBezTo>
                    <a:pt x="7693" y="2103"/>
                    <a:pt x="7722" y="2059"/>
                    <a:pt x="7708" y="2008"/>
                  </a:cubicBezTo>
                  <a:cubicBezTo>
                    <a:pt x="7700" y="1978"/>
                    <a:pt x="7678" y="1956"/>
                    <a:pt x="7635" y="1942"/>
                  </a:cubicBezTo>
                  <a:cubicBezTo>
                    <a:pt x="7561" y="1913"/>
                    <a:pt x="7554" y="1898"/>
                    <a:pt x="7554" y="1891"/>
                  </a:cubicBezTo>
                  <a:cubicBezTo>
                    <a:pt x="7554" y="1891"/>
                    <a:pt x="7554" y="1883"/>
                    <a:pt x="7561" y="1876"/>
                  </a:cubicBezTo>
                  <a:cubicBezTo>
                    <a:pt x="7583" y="1854"/>
                    <a:pt x="7590" y="1825"/>
                    <a:pt x="7583" y="1803"/>
                  </a:cubicBezTo>
                  <a:cubicBezTo>
                    <a:pt x="7568" y="1759"/>
                    <a:pt x="7510" y="1722"/>
                    <a:pt x="7444" y="1715"/>
                  </a:cubicBezTo>
                  <a:cubicBezTo>
                    <a:pt x="7393" y="1700"/>
                    <a:pt x="7378" y="1693"/>
                    <a:pt x="7327" y="1656"/>
                  </a:cubicBezTo>
                  <a:cubicBezTo>
                    <a:pt x="7312" y="1641"/>
                    <a:pt x="7297" y="1627"/>
                    <a:pt x="7275" y="1612"/>
                  </a:cubicBezTo>
                  <a:cubicBezTo>
                    <a:pt x="7239" y="1590"/>
                    <a:pt x="7209" y="1568"/>
                    <a:pt x="7173" y="1553"/>
                  </a:cubicBezTo>
                  <a:cubicBezTo>
                    <a:pt x="7129" y="1532"/>
                    <a:pt x="7099" y="1517"/>
                    <a:pt x="7085" y="1480"/>
                  </a:cubicBezTo>
                  <a:cubicBezTo>
                    <a:pt x="7056" y="1414"/>
                    <a:pt x="7012" y="1392"/>
                    <a:pt x="6975" y="1378"/>
                  </a:cubicBezTo>
                  <a:cubicBezTo>
                    <a:pt x="6960" y="1370"/>
                    <a:pt x="6946" y="1363"/>
                    <a:pt x="6938" y="1356"/>
                  </a:cubicBezTo>
                  <a:cubicBezTo>
                    <a:pt x="6931" y="1348"/>
                    <a:pt x="6924" y="1334"/>
                    <a:pt x="6924" y="1312"/>
                  </a:cubicBezTo>
                  <a:cubicBezTo>
                    <a:pt x="6916" y="1275"/>
                    <a:pt x="6931" y="1238"/>
                    <a:pt x="6938" y="1231"/>
                  </a:cubicBezTo>
                  <a:cubicBezTo>
                    <a:pt x="6975" y="1202"/>
                    <a:pt x="6982" y="1143"/>
                    <a:pt x="6968" y="1099"/>
                  </a:cubicBezTo>
                  <a:cubicBezTo>
                    <a:pt x="6960" y="1063"/>
                    <a:pt x="6931" y="1041"/>
                    <a:pt x="6887" y="1033"/>
                  </a:cubicBezTo>
                  <a:cubicBezTo>
                    <a:pt x="6850" y="1026"/>
                    <a:pt x="6836" y="1019"/>
                    <a:pt x="6821" y="1004"/>
                  </a:cubicBezTo>
                  <a:cubicBezTo>
                    <a:pt x="6799" y="989"/>
                    <a:pt x="6785" y="975"/>
                    <a:pt x="6748" y="967"/>
                  </a:cubicBezTo>
                  <a:cubicBezTo>
                    <a:pt x="6726" y="960"/>
                    <a:pt x="6711" y="945"/>
                    <a:pt x="6711" y="923"/>
                  </a:cubicBezTo>
                  <a:cubicBezTo>
                    <a:pt x="6711" y="909"/>
                    <a:pt x="6718" y="894"/>
                    <a:pt x="6740" y="887"/>
                  </a:cubicBezTo>
                  <a:cubicBezTo>
                    <a:pt x="6762" y="872"/>
                    <a:pt x="6777" y="857"/>
                    <a:pt x="6785" y="835"/>
                  </a:cubicBezTo>
                  <a:cubicBezTo>
                    <a:pt x="6799" y="784"/>
                    <a:pt x="6770" y="725"/>
                    <a:pt x="6755" y="703"/>
                  </a:cubicBezTo>
                  <a:cubicBezTo>
                    <a:pt x="6755" y="689"/>
                    <a:pt x="6755" y="689"/>
                    <a:pt x="6755" y="689"/>
                  </a:cubicBezTo>
                  <a:cubicBezTo>
                    <a:pt x="6740" y="689"/>
                    <a:pt x="6740" y="689"/>
                    <a:pt x="6740" y="689"/>
                  </a:cubicBezTo>
                  <a:cubicBezTo>
                    <a:pt x="6623" y="623"/>
                    <a:pt x="6594" y="623"/>
                    <a:pt x="6579" y="623"/>
                  </a:cubicBezTo>
                  <a:cubicBezTo>
                    <a:pt x="6543" y="623"/>
                    <a:pt x="6484" y="601"/>
                    <a:pt x="6433" y="579"/>
                  </a:cubicBezTo>
                  <a:cubicBezTo>
                    <a:pt x="6411" y="572"/>
                    <a:pt x="6404" y="513"/>
                    <a:pt x="6396" y="476"/>
                  </a:cubicBezTo>
                  <a:cubicBezTo>
                    <a:pt x="6396" y="447"/>
                    <a:pt x="6389" y="418"/>
                    <a:pt x="6381" y="396"/>
                  </a:cubicBezTo>
                  <a:cubicBezTo>
                    <a:pt x="6359" y="374"/>
                    <a:pt x="6330" y="359"/>
                    <a:pt x="6301" y="359"/>
                  </a:cubicBezTo>
                  <a:cubicBezTo>
                    <a:pt x="6294" y="359"/>
                    <a:pt x="6294" y="359"/>
                    <a:pt x="6294" y="359"/>
                  </a:cubicBezTo>
                  <a:lnTo>
                    <a:pt x="6294" y="359"/>
                  </a:lnTo>
                  <a:cubicBezTo>
                    <a:pt x="6286" y="359"/>
                    <a:pt x="6286" y="359"/>
                    <a:pt x="6286" y="359"/>
                  </a:cubicBezTo>
                  <a:cubicBezTo>
                    <a:pt x="6257" y="359"/>
                    <a:pt x="6228" y="374"/>
                    <a:pt x="6198" y="388"/>
                  </a:cubicBezTo>
                  <a:cubicBezTo>
                    <a:pt x="6154" y="418"/>
                    <a:pt x="6147" y="418"/>
                    <a:pt x="6059" y="418"/>
                  </a:cubicBezTo>
                  <a:cubicBezTo>
                    <a:pt x="6044" y="418"/>
                    <a:pt x="6037" y="418"/>
                    <a:pt x="6030" y="418"/>
                  </a:cubicBezTo>
                  <a:cubicBezTo>
                    <a:pt x="6022" y="388"/>
                    <a:pt x="5993" y="381"/>
                    <a:pt x="5971" y="381"/>
                  </a:cubicBezTo>
                  <a:cubicBezTo>
                    <a:pt x="5898" y="381"/>
                    <a:pt x="5780" y="432"/>
                    <a:pt x="5707" y="469"/>
                  </a:cubicBezTo>
                  <a:cubicBezTo>
                    <a:pt x="5693" y="469"/>
                    <a:pt x="5685" y="476"/>
                    <a:pt x="5678" y="476"/>
                  </a:cubicBezTo>
                  <a:cubicBezTo>
                    <a:pt x="5671" y="476"/>
                    <a:pt x="5663" y="469"/>
                    <a:pt x="5649" y="454"/>
                  </a:cubicBezTo>
                  <a:cubicBezTo>
                    <a:pt x="5641" y="447"/>
                    <a:pt x="5627" y="432"/>
                    <a:pt x="5605" y="425"/>
                  </a:cubicBezTo>
                  <a:cubicBezTo>
                    <a:pt x="5597" y="418"/>
                    <a:pt x="5590" y="418"/>
                    <a:pt x="5575" y="418"/>
                  </a:cubicBezTo>
                  <a:cubicBezTo>
                    <a:pt x="5546" y="418"/>
                    <a:pt x="5524" y="440"/>
                    <a:pt x="5502" y="469"/>
                  </a:cubicBezTo>
                  <a:cubicBezTo>
                    <a:pt x="5495" y="484"/>
                    <a:pt x="5480" y="498"/>
                    <a:pt x="5458" y="513"/>
                  </a:cubicBezTo>
                  <a:cubicBezTo>
                    <a:pt x="5458" y="520"/>
                    <a:pt x="5451" y="520"/>
                    <a:pt x="5451" y="520"/>
                  </a:cubicBezTo>
                  <a:cubicBezTo>
                    <a:pt x="5436" y="520"/>
                    <a:pt x="5407" y="484"/>
                    <a:pt x="5399" y="440"/>
                  </a:cubicBezTo>
                  <a:cubicBezTo>
                    <a:pt x="5385" y="403"/>
                    <a:pt x="5370" y="344"/>
                    <a:pt x="5297" y="330"/>
                  </a:cubicBezTo>
                  <a:cubicBezTo>
                    <a:pt x="5282" y="322"/>
                    <a:pt x="5268" y="315"/>
                    <a:pt x="5260" y="301"/>
                  </a:cubicBezTo>
                  <a:cubicBezTo>
                    <a:pt x="5246" y="271"/>
                    <a:pt x="5246" y="242"/>
                    <a:pt x="5246" y="234"/>
                  </a:cubicBezTo>
                  <a:cubicBezTo>
                    <a:pt x="5260" y="205"/>
                    <a:pt x="5260" y="132"/>
                    <a:pt x="5231" y="88"/>
                  </a:cubicBezTo>
                  <a:cubicBezTo>
                    <a:pt x="5216" y="66"/>
                    <a:pt x="5194" y="59"/>
                    <a:pt x="5172" y="59"/>
                  </a:cubicBezTo>
                  <a:cubicBezTo>
                    <a:pt x="5165" y="59"/>
                    <a:pt x="5150" y="59"/>
                    <a:pt x="5143" y="59"/>
                  </a:cubicBezTo>
                  <a:cubicBezTo>
                    <a:pt x="5128" y="51"/>
                    <a:pt x="5121" y="51"/>
                    <a:pt x="5106" y="51"/>
                  </a:cubicBezTo>
                  <a:cubicBezTo>
                    <a:pt x="5085" y="51"/>
                    <a:pt x="5033" y="51"/>
                    <a:pt x="5018" y="103"/>
                  </a:cubicBezTo>
                  <a:cubicBezTo>
                    <a:pt x="5011" y="125"/>
                    <a:pt x="4982" y="146"/>
                    <a:pt x="4931" y="176"/>
                  </a:cubicBezTo>
                  <a:cubicBezTo>
                    <a:pt x="4872" y="205"/>
                    <a:pt x="4828" y="242"/>
                    <a:pt x="4828" y="242"/>
                  </a:cubicBezTo>
                  <a:cubicBezTo>
                    <a:pt x="4813" y="256"/>
                    <a:pt x="4813" y="256"/>
                    <a:pt x="4813" y="256"/>
                  </a:cubicBezTo>
                  <a:cubicBezTo>
                    <a:pt x="4813" y="271"/>
                    <a:pt x="4813" y="271"/>
                    <a:pt x="4813" y="271"/>
                  </a:cubicBezTo>
                  <a:cubicBezTo>
                    <a:pt x="4813" y="278"/>
                    <a:pt x="4828" y="410"/>
                    <a:pt x="4872" y="498"/>
                  </a:cubicBezTo>
                  <a:cubicBezTo>
                    <a:pt x="4901" y="542"/>
                    <a:pt x="4894" y="594"/>
                    <a:pt x="4894" y="660"/>
                  </a:cubicBezTo>
                  <a:cubicBezTo>
                    <a:pt x="4894" y="703"/>
                    <a:pt x="4887" y="747"/>
                    <a:pt x="4894" y="806"/>
                  </a:cubicBezTo>
                  <a:cubicBezTo>
                    <a:pt x="4901" y="865"/>
                    <a:pt x="4887" y="879"/>
                    <a:pt x="4887" y="879"/>
                  </a:cubicBezTo>
                  <a:cubicBezTo>
                    <a:pt x="4887" y="879"/>
                    <a:pt x="4887" y="887"/>
                    <a:pt x="4872" y="887"/>
                  </a:cubicBezTo>
                  <a:cubicBezTo>
                    <a:pt x="4872" y="887"/>
                    <a:pt x="4865" y="887"/>
                    <a:pt x="4857" y="887"/>
                  </a:cubicBezTo>
                  <a:cubicBezTo>
                    <a:pt x="4857" y="887"/>
                    <a:pt x="4850" y="887"/>
                    <a:pt x="4843" y="887"/>
                  </a:cubicBezTo>
                  <a:cubicBezTo>
                    <a:pt x="4843" y="887"/>
                    <a:pt x="4835" y="879"/>
                    <a:pt x="4828" y="879"/>
                  </a:cubicBezTo>
                  <a:cubicBezTo>
                    <a:pt x="4821" y="872"/>
                    <a:pt x="4806" y="857"/>
                    <a:pt x="4791" y="857"/>
                  </a:cubicBezTo>
                  <a:cubicBezTo>
                    <a:pt x="4777" y="857"/>
                    <a:pt x="4762" y="865"/>
                    <a:pt x="4747" y="879"/>
                  </a:cubicBezTo>
                  <a:cubicBezTo>
                    <a:pt x="4740" y="887"/>
                    <a:pt x="4740" y="887"/>
                    <a:pt x="4733" y="887"/>
                  </a:cubicBezTo>
                  <a:cubicBezTo>
                    <a:pt x="4725" y="887"/>
                    <a:pt x="4711" y="879"/>
                    <a:pt x="4674" y="850"/>
                  </a:cubicBezTo>
                  <a:cubicBezTo>
                    <a:pt x="4652" y="828"/>
                    <a:pt x="4667" y="791"/>
                    <a:pt x="4667" y="791"/>
                  </a:cubicBezTo>
                  <a:cubicBezTo>
                    <a:pt x="4667" y="784"/>
                    <a:pt x="4667" y="784"/>
                    <a:pt x="4667" y="784"/>
                  </a:cubicBezTo>
                  <a:cubicBezTo>
                    <a:pt x="4674" y="784"/>
                    <a:pt x="4674" y="784"/>
                    <a:pt x="4674" y="784"/>
                  </a:cubicBezTo>
                  <a:cubicBezTo>
                    <a:pt x="4674" y="769"/>
                    <a:pt x="4696" y="674"/>
                    <a:pt x="4652" y="630"/>
                  </a:cubicBezTo>
                  <a:cubicBezTo>
                    <a:pt x="4623" y="601"/>
                    <a:pt x="4586" y="601"/>
                    <a:pt x="4564" y="601"/>
                  </a:cubicBezTo>
                  <a:cubicBezTo>
                    <a:pt x="4549" y="601"/>
                    <a:pt x="4535" y="601"/>
                    <a:pt x="4535" y="601"/>
                  </a:cubicBezTo>
                  <a:cubicBezTo>
                    <a:pt x="4528" y="601"/>
                    <a:pt x="4528" y="601"/>
                    <a:pt x="4528" y="601"/>
                  </a:cubicBezTo>
                  <a:cubicBezTo>
                    <a:pt x="4520" y="608"/>
                    <a:pt x="4520" y="608"/>
                    <a:pt x="4520" y="608"/>
                  </a:cubicBezTo>
                  <a:cubicBezTo>
                    <a:pt x="4498" y="615"/>
                    <a:pt x="4462" y="637"/>
                    <a:pt x="4432" y="637"/>
                  </a:cubicBezTo>
                  <a:lnTo>
                    <a:pt x="4432" y="637"/>
                  </a:lnTo>
                  <a:cubicBezTo>
                    <a:pt x="4388" y="608"/>
                    <a:pt x="4359" y="594"/>
                    <a:pt x="4337" y="594"/>
                  </a:cubicBezTo>
                  <a:cubicBezTo>
                    <a:pt x="4323" y="594"/>
                    <a:pt x="4315" y="601"/>
                    <a:pt x="4308" y="608"/>
                  </a:cubicBezTo>
                  <a:cubicBezTo>
                    <a:pt x="4300" y="608"/>
                    <a:pt x="4300" y="615"/>
                    <a:pt x="4300" y="615"/>
                  </a:cubicBezTo>
                  <a:cubicBezTo>
                    <a:pt x="4293" y="615"/>
                    <a:pt x="4286" y="608"/>
                    <a:pt x="4286" y="594"/>
                  </a:cubicBezTo>
                  <a:cubicBezTo>
                    <a:pt x="4249" y="528"/>
                    <a:pt x="4139" y="520"/>
                    <a:pt x="4110" y="520"/>
                  </a:cubicBezTo>
                  <a:cubicBezTo>
                    <a:pt x="4095" y="520"/>
                    <a:pt x="4088" y="520"/>
                    <a:pt x="4073" y="513"/>
                  </a:cubicBezTo>
                  <a:cubicBezTo>
                    <a:pt x="4059" y="513"/>
                    <a:pt x="4037" y="513"/>
                    <a:pt x="4022" y="513"/>
                  </a:cubicBezTo>
                  <a:cubicBezTo>
                    <a:pt x="4000" y="513"/>
                    <a:pt x="3978" y="513"/>
                    <a:pt x="3949" y="520"/>
                  </a:cubicBezTo>
                  <a:cubicBezTo>
                    <a:pt x="3883" y="542"/>
                    <a:pt x="3868" y="557"/>
                    <a:pt x="3809" y="601"/>
                  </a:cubicBezTo>
                  <a:cubicBezTo>
                    <a:pt x="3787" y="615"/>
                    <a:pt x="3787" y="615"/>
                    <a:pt x="3787" y="615"/>
                  </a:cubicBezTo>
                  <a:cubicBezTo>
                    <a:pt x="3692" y="682"/>
                    <a:pt x="3714" y="733"/>
                    <a:pt x="3736" y="791"/>
                  </a:cubicBezTo>
                  <a:cubicBezTo>
                    <a:pt x="3736" y="813"/>
                    <a:pt x="3736" y="813"/>
                    <a:pt x="3736" y="813"/>
                  </a:cubicBezTo>
                  <a:cubicBezTo>
                    <a:pt x="3758" y="872"/>
                    <a:pt x="3817" y="894"/>
                    <a:pt x="3883" y="916"/>
                  </a:cubicBezTo>
                  <a:cubicBezTo>
                    <a:pt x="3905" y="931"/>
                    <a:pt x="3934" y="938"/>
                    <a:pt x="3956" y="953"/>
                  </a:cubicBezTo>
                  <a:cubicBezTo>
                    <a:pt x="3971" y="960"/>
                    <a:pt x="3993" y="975"/>
                    <a:pt x="3985" y="996"/>
                  </a:cubicBezTo>
                  <a:cubicBezTo>
                    <a:pt x="3978" y="1011"/>
                    <a:pt x="3971" y="1019"/>
                    <a:pt x="3963" y="1019"/>
                  </a:cubicBezTo>
                  <a:cubicBezTo>
                    <a:pt x="3949" y="1019"/>
                    <a:pt x="3941" y="1019"/>
                    <a:pt x="3941" y="1011"/>
                  </a:cubicBezTo>
                  <a:cubicBezTo>
                    <a:pt x="3934" y="1011"/>
                    <a:pt x="3919" y="1004"/>
                    <a:pt x="3912" y="1004"/>
                  </a:cubicBezTo>
                  <a:cubicBezTo>
                    <a:pt x="3890" y="1004"/>
                    <a:pt x="3868" y="1026"/>
                    <a:pt x="3861" y="1041"/>
                  </a:cubicBezTo>
                  <a:cubicBezTo>
                    <a:pt x="3854" y="1048"/>
                    <a:pt x="3854" y="1048"/>
                    <a:pt x="3839" y="1048"/>
                  </a:cubicBezTo>
                  <a:cubicBezTo>
                    <a:pt x="3817" y="1048"/>
                    <a:pt x="3780" y="1033"/>
                    <a:pt x="3773" y="1026"/>
                  </a:cubicBezTo>
                  <a:cubicBezTo>
                    <a:pt x="3714" y="989"/>
                    <a:pt x="3714" y="989"/>
                    <a:pt x="3714" y="989"/>
                  </a:cubicBezTo>
                  <a:cubicBezTo>
                    <a:pt x="3729" y="1055"/>
                    <a:pt x="3729" y="1055"/>
                    <a:pt x="3729" y="1055"/>
                  </a:cubicBezTo>
                  <a:cubicBezTo>
                    <a:pt x="3736" y="1092"/>
                    <a:pt x="3729" y="1099"/>
                    <a:pt x="3722" y="1099"/>
                  </a:cubicBezTo>
                  <a:cubicBezTo>
                    <a:pt x="3722" y="1106"/>
                    <a:pt x="3714" y="1106"/>
                    <a:pt x="3707" y="1106"/>
                  </a:cubicBezTo>
                  <a:cubicBezTo>
                    <a:pt x="3692" y="1106"/>
                    <a:pt x="3678" y="1099"/>
                    <a:pt x="3678" y="1099"/>
                  </a:cubicBezTo>
                  <a:lnTo>
                    <a:pt x="3678" y="1099"/>
                  </a:lnTo>
                  <a:cubicBezTo>
                    <a:pt x="3670" y="1099"/>
                    <a:pt x="3670" y="1099"/>
                    <a:pt x="3670" y="1099"/>
                  </a:cubicBezTo>
                  <a:cubicBezTo>
                    <a:pt x="3670" y="1099"/>
                    <a:pt x="3604" y="1084"/>
                    <a:pt x="3538" y="1070"/>
                  </a:cubicBezTo>
                  <a:cubicBezTo>
                    <a:pt x="3502" y="1055"/>
                    <a:pt x="3502" y="1011"/>
                    <a:pt x="3516" y="931"/>
                  </a:cubicBezTo>
                  <a:cubicBezTo>
                    <a:pt x="3524" y="887"/>
                    <a:pt x="3509" y="857"/>
                    <a:pt x="3494" y="828"/>
                  </a:cubicBezTo>
                  <a:cubicBezTo>
                    <a:pt x="3487" y="806"/>
                    <a:pt x="3480" y="791"/>
                    <a:pt x="3480" y="769"/>
                  </a:cubicBezTo>
                  <a:cubicBezTo>
                    <a:pt x="3480" y="689"/>
                    <a:pt x="3421" y="660"/>
                    <a:pt x="3385" y="660"/>
                  </a:cubicBezTo>
                  <a:lnTo>
                    <a:pt x="3385" y="660"/>
                  </a:lnTo>
                  <a:cubicBezTo>
                    <a:pt x="3377" y="660"/>
                    <a:pt x="3377" y="660"/>
                    <a:pt x="3377" y="660"/>
                  </a:cubicBezTo>
                  <a:cubicBezTo>
                    <a:pt x="3377" y="660"/>
                    <a:pt x="3363" y="660"/>
                    <a:pt x="3348" y="660"/>
                  </a:cubicBezTo>
                  <a:cubicBezTo>
                    <a:pt x="3304" y="660"/>
                    <a:pt x="3267" y="652"/>
                    <a:pt x="3253" y="637"/>
                  </a:cubicBezTo>
                  <a:cubicBezTo>
                    <a:pt x="3238" y="630"/>
                    <a:pt x="3231" y="615"/>
                    <a:pt x="3223" y="601"/>
                  </a:cubicBezTo>
                  <a:cubicBezTo>
                    <a:pt x="3209" y="579"/>
                    <a:pt x="3187" y="542"/>
                    <a:pt x="3143" y="542"/>
                  </a:cubicBezTo>
                  <a:cubicBezTo>
                    <a:pt x="3143" y="542"/>
                    <a:pt x="3135" y="542"/>
                    <a:pt x="3128" y="542"/>
                  </a:cubicBezTo>
                  <a:cubicBezTo>
                    <a:pt x="3121" y="542"/>
                    <a:pt x="3121" y="542"/>
                    <a:pt x="3113" y="542"/>
                  </a:cubicBezTo>
                  <a:cubicBezTo>
                    <a:pt x="3099" y="542"/>
                    <a:pt x="3092" y="542"/>
                    <a:pt x="3070" y="498"/>
                  </a:cubicBezTo>
                  <a:cubicBezTo>
                    <a:pt x="3063" y="491"/>
                    <a:pt x="3063" y="484"/>
                    <a:pt x="3056" y="476"/>
                  </a:cubicBezTo>
                  <a:cubicBezTo>
                    <a:pt x="3048" y="462"/>
                    <a:pt x="3048" y="462"/>
                    <a:pt x="3048" y="462"/>
                  </a:cubicBezTo>
                  <a:cubicBezTo>
                    <a:pt x="3019" y="418"/>
                    <a:pt x="3004" y="388"/>
                    <a:pt x="2953" y="330"/>
                  </a:cubicBezTo>
                  <a:cubicBezTo>
                    <a:pt x="2938" y="308"/>
                    <a:pt x="2931" y="286"/>
                    <a:pt x="2924" y="271"/>
                  </a:cubicBezTo>
                  <a:cubicBezTo>
                    <a:pt x="2909" y="234"/>
                    <a:pt x="2895" y="213"/>
                    <a:pt x="2836" y="205"/>
                  </a:cubicBezTo>
                  <a:cubicBezTo>
                    <a:pt x="2792" y="198"/>
                    <a:pt x="2763" y="154"/>
                    <a:pt x="2726" y="110"/>
                  </a:cubicBezTo>
                  <a:cubicBezTo>
                    <a:pt x="2711" y="88"/>
                    <a:pt x="2697" y="66"/>
                    <a:pt x="2682" y="44"/>
                  </a:cubicBezTo>
                  <a:cubicBezTo>
                    <a:pt x="2667" y="22"/>
                    <a:pt x="2645" y="0"/>
                    <a:pt x="2616" y="0"/>
                  </a:cubicBezTo>
                  <a:lnTo>
                    <a:pt x="2616" y="37"/>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31" name="Freeform 25"/>
            <p:cNvSpPr>
              <a:spLocks noChangeArrowheads="1"/>
            </p:cNvSpPr>
            <p:nvPr/>
          </p:nvSpPr>
          <p:spPr bwMode="auto">
            <a:xfrm>
              <a:off x="3501614" y="7785284"/>
              <a:ext cx="1986234" cy="2522461"/>
            </a:xfrm>
            <a:custGeom>
              <a:avLst/>
              <a:gdLst>
                <a:gd name="T0" fmla="*/ 4082 w 5167"/>
                <a:gd name="T1" fmla="*/ 6426 h 6639"/>
                <a:gd name="T2" fmla="*/ 3686 w 5167"/>
                <a:gd name="T3" fmla="*/ 6345 h 6639"/>
                <a:gd name="T4" fmla="*/ 3444 w 5167"/>
                <a:gd name="T5" fmla="*/ 6323 h 6639"/>
                <a:gd name="T6" fmla="*/ 3173 w 5167"/>
                <a:gd name="T7" fmla="*/ 6206 h 6639"/>
                <a:gd name="T8" fmla="*/ 2938 w 5167"/>
                <a:gd name="T9" fmla="*/ 5950 h 6639"/>
                <a:gd name="T10" fmla="*/ 2609 w 5167"/>
                <a:gd name="T11" fmla="*/ 5935 h 6639"/>
                <a:gd name="T12" fmla="*/ 2616 w 5167"/>
                <a:gd name="T13" fmla="*/ 5517 h 6639"/>
                <a:gd name="T14" fmla="*/ 2682 w 5167"/>
                <a:gd name="T15" fmla="*/ 5254 h 6639"/>
                <a:gd name="T16" fmla="*/ 2514 w 5167"/>
                <a:gd name="T17" fmla="*/ 4924 h 6639"/>
                <a:gd name="T18" fmla="*/ 2447 w 5167"/>
                <a:gd name="T19" fmla="*/ 4594 h 6639"/>
                <a:gd name="T20" fmla="*/ 2191 w 5167"/>
                <a:gd name="T21" fmla="*/ 4528 h 6639"/>
                <a:gd name="T22" fmla="*/ 1737 w 5167"/>
                <a:gd name="T23" fmla="*/ 4389 h 6639"/>
                <a:gd name="T24" fmla="*/ 1173 w 5167"/>
                <a:gd name="T25" fmla="*/ 4631 h 6639"/>
                <a:gd name="T26" fmla="*/ 887 w 5167"/>
                <a:gd name="T27" fmla="*/ 4660 h 6639"/>
                <a:gd name="T28" fmla="*/ 491 w 5167"/>
                <a:gd name="T29" fmla="*/ 4616 h 6639"/>
                <a:gd name="T30" fmla="*/ 777 w 5167"/>
                <a:gd name="T31" fmla="*/ 4066 h 6639"/>
                <a:gd name="T32" fmla="*/ 616 w 5167"/>
                <a:gd name="T33" fmla="*/ 3627 h 6639"/>
                <a:gd name="T34" fmla="*/ 249 w 5167"/>
                <a:gd name="T35" fmla="*/ 3283 h 6639"/>
                <a:gd name="T36" fmla="*/ 95 w 5167"/>
                <a:gd name="T37" fmla="*/ 2608 h 6639"/>
                <a:gd name="T38" fmla="*/ 249 w 5167"/>
                <a:gd name="T39" fmla="*/ 2220 h 6639"/>
                <a:gd name="T40" fmla="*/ 696 w 5167"/>
                <a:gd name="T41" fmla="*/ 1978 h 6639"/>
                <a:gd name="T42" fmla="*/ 696 w 5167"/>
                <a:gd name="T43" fmla="*/ 1788 h 6639"/>
                <a:gd name="T44" fmla="*/ 1048 w 5167"/>
                <a:gd name="T45" fmla="*/ 1810 h 6639"/>
                <a:gd name="T46" fmla="*/ 1319 w 5167"/>
                <a:gd name="T47" fmla="*/ 1905 h 6639"/>
                <a:gd name="T48" fmla="*/ 1510 w 5167"/>
                <a:gd name="T49" fmla="*/ 1722 h 6639"/>
                <a:gd name="T50" fmla="*/ 1590 w 5167"/>
                <a:gd name="T51" fmla="*/ 1524 h 6639"/>
                <a:gd name="T52" fmla="*/ 1803 w 5167"/>
                <a:gd name="T53" fmla="*/ 1326 h 6639"/>
                <a:gd name="T54" fmla="*/ 2037 w 5167"/>
                <a:gd name="T55" fmla="*/ 1143 h 6639"/>
                <a:gd name="T56" fmla="*/ 2433 w 5167"/>
                <a:gd name="T57" fmla="*/ 996 h 6639"/>
                <a:gd name="T58" fmla="*/ 2748 w 5167"/>
                <a:gd name="T59" fmla="*/ 908 h 6639"/>
                <a:gd name="T60" fmla="*/ 3173 w 5167"/>
                <a:gd name="T61" fmla="*/ 637 h 6639"/>
                <a:gd name="T62" fmla="*/ 3393 w 5167"/>
                <a:gd name="T63" fmla="*/ 571 h 6639"/>
                <a:gd name="T64" fmla="*/ 3561 w 5167"/>
                <a:gd name="T65" fmla="*/ 322 h 6639"/>
                <a:gd name="T66" fmla="*/ 3788 w 5167"/>
                <a:gd name="T67" fmla="*/ 22 h 6639"/>
                <a:gd name="T68" fmla="*/ 3979 w 5167"/>
                <a:gd name="T69" fmla="*/ 337 h 6639"/>
                <a:gd name="T70" fmla="*/ 4104 w 5167"/>
                <a:gd name="T71" fmla="*/ 637 h 6639"/>
                <a:gd name="T72" fmla="*/ 4279 w 5167"/>
                <a:gd name="T73" fmla="*/ 828 h 6639"/>
                <a:gd name="T74" fmla="*/ 4375 w 5167"/>
                <a:gd name="T75" fmla="*/ 908 h 6639"/>
                <a:gd name="T76" fmla="*/ 4250 w 5167"/>
                <a:gd name="T77" fmla="*/ 1370 h 6639"/>
                <a:gd name="T78" fmla="*/ 4089 w 5167"/>
                <a:gd name="T79" fmla="*/ 1553 h 6639"/>
                <a:gd name="T80" fmla="*/ 4023 w 5167"/>
                <a:gd name="T81" fmla="*/ 1810 h 6639"/>
                <a:gd name="T82" fmla="*/ 4287 w 5167"/>
                <a:gd name="T83" fmla="*/ 2051 h 6639"/>
                <a:gd name="T84" fmla="*/ 4155 w 5167"/>
                <a:gd name="T85" fmla="*/ 2301 h 6639"/>
                <a:gd name="T86" fmla="*/ 4126 w 5167"/>
                <a:gd name="T87" fmla="*/ 2454 h 6639"/>
                <a:gd name="T88" fmla="*/ 3876 w 5167"/>
                <a:gd name="T89" fmla="*/ 2542 h 6639"/>
                <a:gd name="T90" fmla="*/ 3920 w 5167"/>
                <a:gd name="T91" fmla="*/ 2806 h 6639"/>
                <a:gd name="T92" fmla="*/ 3745 w 5167"/>
                <a:gd name="T93" fmla="*/ 2857 h 6639"/>
                <a:gd name="T94" fmla="*/ 3766 w 5167"/>
                <a:gd name="T95" fmla="*/ 3107 h 6639"/>
                <a:gd name="T96" fmla="*/ 4228 w 5167"/>
                <a:gd name="T97" fmla="*/ 3114 h 6639"/>
                <a:gd name="T98" fmla="*/ 4653 w 5167"/>
                <a:gd name="T99" fmla="*/ 3092 h 6639"/>
                <a:gd name="T100" fmla="*/ 4888 w 5167"/>
                <a:gd name="T101" fmla="*/ 3605 h 6639"/>
                <a:gd name="T102" fmla="*/ 5056 w 5167"/>
                <a:gd name="T103" fmla="*/ 3920 h 6639"/>
                <a:gd name="T104" fmla="*/ 4844 w 5167"/>
                <a:gd name="T105" fmla="*/ 4220 h 6639"/>
                <a:gd name="T106" fmla="*/ 4997 w 5167"/>
                <a:gd name="T107" fmla="*/ 4792 h 6639"/>
                <a:gd name="T108" fmla="*/ 5122 w 5167"/>
                <a:gd name="T109" fmla="*/ 5026 h 6639"/>
                <a:gd name="T110" fmla="*/ 5056 w 5167"/>
                <a:gd name="T111" fmla="*/ 5422 h 6639"/>
                <a:gd name="T112" fmla="*/ 4851 w 5167"/>
                <a:gd name="T113" fmla="*/ 5942 h 6639"/>
                <a:gd name="T114" fmla="*/ 4485 w 5167"/>
                <a:gd name="T115" fmla="*/ 6638 h 66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5167" h="6639">
                  <a:moveTo>
                    <a:pt x="4477" y="6631"/>
                  </a:moveTo>
                  <a:lnTo>
                    <a:pt x="4477" y="6631"/>
                  </a:lnTo>
                  <a:cubicBezTo>
                    <a:pt x="4455" y="6609"/>
                    <a:pt x="4389" y="6551"/>
                    <a:pt x="4338" y="6551"/>
                  </a:cubicBezTo>
                  <a:cubicBezTo>
                    <a:pt x="4272" y="6551"/>
                    <a:pt x="4228" y="6514"/>
                    <a:pt x="4191" y="6485"/>
                  </a:cubicBezTo>
                  <a:cubicBezTo>
                    <a:pt x="4184" y="6485"/>
                    <a:pt x="4177" y="6477"/>
                    <a:pt x="4169" y="6470"/>
                  </a:cubicBezTo>
                  <a:cubicBezTo>
                    <a:pt x="4147" y="6455"/>
                    <a:pt x="4118" y="6441"/>
                    <a:pt x="4082" y="6426"/>
                  </a:cubicBezTo>
                  <a:cubicBezTo>
                    <a:pt x="4045" y="6404"/>
                    <a:pt x="3994" y="6382"/>
                    <a:pt x="3964" y="6360"/>
                  </a:cubicBezTo>
                  <a:cubicBezTo>
                    <a:pt x="3935" y="6331"/>
                    <a:pt x="3913" y="6323"/>
                    <a:pt x="3898" y="6323"/>
                  </a:cubicBezTo>
                  <a:cubicBezTo>
                    <a:pt x="3884" y="6323"/>
                    <a:pt x="3869" y="6331"/>
                    <a:pt x="3847" y="6345"/>
                  </a:cubicBezTo>
                  <a:cubicBezTo>
                    <a:pt x="3825" y="6367"/>
                    <a:pt x="3796" y="6375"/>
                    <a:pt x="3774" y="6375"/>
                  </a:cubicBezTo>
                  <a:cubicBezTo>
                    <a:pt x="3752" y="6375"/>
                    <a:pt x="3730" y="6367"/>
                    <a:pt x="3700" y="6353"/>
                  </a:cubicBezTo>
                  <a:cubicBezTo>
                    <a:pt x="3686" y="6345"/>
                    <a:pt x="3686" y="6345"/>
                    <a:pt x="3686" y="6345"/>
                  </a:cubicBezTo>
                  <a:cubicBezTo>
                    <a:pt x="3657" y="6338"/>
                    <a:pt x="3642" y="6316"/>
                    <a:pt x="3627" y="6294"/>
                  </a:cubicBezTo>
                  <a:cubicBezTo>
                    <a:pt x="3620" y="6287"/>
                    <a:pt x="3613" y="6279"/>
                    <a:pt x="3605" y="6279"/>
                  </a:cubicBezTo>
                  <a:lnTo>
                    <a:pt x="3598" y="6279"/>
                  </a:lnTo>
                  <a:cubicBezTo>
                    <a:pt x="3583" y="6287"/>
                    <a:pt x="3576" y="6294"/>
                    <a:pt x="3561" y="6302"/>
                  </a:cubicBezTo>
                  <a:cubicBezTo>
                    <a:pt x="3539" y="6316"/>
                    <a:pt x="3517" y="6331"/>
                    <a:pt x="3481" y="6331"/>
                  </a:cubicBezTo>
                  <a:cubicBezTo>
                    <a:pt x="3473" y="6331"/>
                    <a:pt x="3459" y="6331"/>
                    <a:pt x="3444" y="6323"/>
                  </a:cubicBezTo>
                  <a:cubicBezTo>
                    <a:pt x="3437" y="6323"/>
                    <a:pt x="3429" y="6316"/>
                    <a:pt x="3422" y="6316"/>
                  </a:cubicBezTo>
                  <a:cubicBezTo>
                    <a:pt x="3415" y="6309"/>
                    <a:pt x="3407" y="6309"/>
                    <a:pt x="3400" y="6309"/>
                  </a:cubicBezTo>
                  <a:cubicBezTo>
                    <a:pt x="3393" y="6309"/>
                    <a:pt x="3378" y="6316"/>
                    <a:pt x="3364" y="6331"/>
                  </a:cubicBezTo>
                  <a:cubicBezTo>
                    <a:pt x="3349" y="6345"/>
                    <a:pt x="3334" y="6345"/>
                    <a:pt x="3319" y="6345"/>
                  </a:cubicBezTo>
                  <a:cubicBezTo>
                    <a:pt x="3261" y="6345"/>
                    <a:pt x="3209" y="6250"/>
                    <a:pt x="3202" y="6228"/>
                  </a:cubicBezTo>
                  <a:cubicBezTo>
                    <a:pt x="3195" y="6214"/>
                    <a:pt x="3188" y="6206"/>
                    <a:pt x="3173" y="6206"/>
                  </a:cubicBezTo>
                  <a:cubicBezTo>
                    <a:pt x="3166" y="6206"/>
                    <a:pt x="3158" y="6206"/>
                    <a:pt x="3151" y="6221"/>
                  </a:cubicBezTo>
                  <a:cubicBezTo>
                    <a:pt x="3136" y="6228"/>
                    <a:pt x="3129" y="6235"/>
                    <a:pt x="3122" y="6235"/>
                  </a:cubicBezTo>
                  <a:cubicBezTo>
                    <a:pt x="3100" y="6235"/>
                    <a:pt x="3078" y="6214"/>
                    <a:pt x="3048" y="6192"/>
                  </a:cubicBezTo>
                  <a:cubicBezTo>
                    <a:pt x="3034" y="6177"/>
                    <a:pt x="3012" y="6155"/>
                    <a:pt x="2990" y="6140"/>
                  </a:cubicBezTo>
                  <a:cubicBezTo>
                    <a:pt x="2938" y="6104"/>
                    <a:pt x="2938" y="6060"/>
                    <a:pt x="2938" y="6008"/>
                  </a:cubicBezTo>
                  <a:cubicBezTo>
                    <a:pt x="2938" y="5994"/>
                    <a:pt x="2938" y="5972"/>
                    <a:pt x="2938" y="5950"/>
                  </a:cubicBezTo>
                  <a:cubicBezTo>
                    <a:pt x="2931" y="5920"/>
                    <a:pt x="2902" y="5913"/>
                    <a:pt x="2858" y="5906"/>
                  </a:cubicBezTo>
                  <a:cubicBezTo>
                    <a:pt x="2836" y="5906"/>
                    <a:pt x="2814" y="5906"/>
                    <a:pt x="2799" y="5891"/>
                  </a:cubicBezTo>
                  <a:cubicBezTo>
                    <a:pt x="2799" y="5891"/>
                    <a:pt x="2792" y="5891"/>
                    <a:pt x="2777" y="5891"/>
                  </a:cubicBezTo>
                  <a:cubicBezTo>
                    <a:pt x="2733" y="5891"/>
                    <a:pt x="2675" y="5913"/>
                    <a:pt x="2660" y="5913"/>
                  </a:cubicBezTo>
                  <a:cubicBezTo>
                    <a:pt x="2653" y="5920"/>
                    <a:pt x="2609" y="5964"/>
                    <a:pt x="2609" y="5964"/>
                  </a:cubicBezTo>
                  <a:cubicBezTo>
                    <a:pt x="2609" y="5935"/>
                    <a:pt x="2609" y="5935"/>
                    <a:pt x="2609" y="5935"/>
                  </a:cubicBezTo>
                  <a:cubicBezTo>
                    <a:pt x="2601" y="5906"/>
                    <a:pt x="2601" y="5876"/>
                    <a:pt x="2594" y="5862"/>
                  </a:cubicBezTo>
                  <a:cubicBezTo>
                    <a:pt x="2594" y="5840"/>
                    <a:pt x="2579" y="5833"/>
                    <a:pt x="2557" y="5818"/>
                  </a:cubicBezTo>
                  <a:cubicBezTo>
                    <a:pt x="2535" y="5803"/>
                    <a:pt x="2514" y="5788"/>
                    <a:pt x="2499" y="5766"/>
                  </a:cubicBezTo>
                  <a:cubicBezTo>
                    <a:pt x="2455" y="5715"/>
                    <a:pt x="2477" y="5686"/>
                    <a:pt x="2506" y="5642"/>
                  </a:cubicBezTo>
                  <a:cubicBezTo>
                    <a:pt x="2514" y="5635"/>
                    <a:pt x="2514" y="5627"/>
                    <a:pt x="2521" y="5620"/>
                  </a:cubicBezTo>
                  <a:cubicBezTo>
                    <a:pt x="2565" y="5561"/>
                    <a:pt x="2572" y="5547"/>
                    <a:pt x="2616" y="5517"/>
                  </a:cubicBezTo>
                  <a:cubicBezTo>
                    <a:pt x="2645" y="5495"/>
                    <a:pt x="2653" y="5495"/>
                    <a:pt x="2667" y="5488"/>
                  </a:cubicBezTo>
                  <a:cubicBezTo>
                    <a:pt x="2675" y="5488"/>
                    <a:pt x="2682" y="5488"/>
                    <a:pt x="2697" y="5473"/>
                  </a:cubicBezTo>
                  <a:cubicBezTo>
                    <a:pt x="2719" y="5444"/>
                    <a:pt x="2733" y="5385"/>
                    <a:pt x="2741" y="5334"/>
                  </a:cubicBezTo>
                  <a:cubicBezTo>
                    <a:pt x="2741" y="5319"/>
                    <a:pt x="2741" y="5319"/>
                    <a:pt x="2741" y="5319"/>
                  </a:cubicBezTo>
                  <a:cubicBezTo>
                    <a:pt x="2741" y="5297"/>
                    <a:pt x="2741" y="5283"/>
                    <a:pt x="2726" y="5268"/>
                  </a:cubicBezTo>
                  <a:cubicBezTo>
                    <a:pt x="2719" y="5254"/>
                    <a:pt x="2704" y="5254"/>
                    <a:pt x="2682" y="5254"/>
                  </a:cubicBezTo>
                  <a:lnTo>
                    <a:pt x="2675" y="5254"/>
                  </a:lnTo>
                  <a:cubicBezTo>
                    <a:pt x="2667" y="5254"/>
                    <a:pt x="2660" y="5254"/>
                    <a:pt x="2660" y="5254"/>
                  </a:cubicBezTo>
                  <a:cubicBezTo>
                    <a:pt x="2594" y="5254"/>
                    <a:pt x="2535" y="5195"/>
                    <a:pt x="2528" y="5166"/>
                  </a:cubicBezTo>
                  <a:cubicBezTo>
                    <a:pt x="2521" y="5136"/>
                    <a:pt x="2506" y="5100"/>
                    <a:pt x="2455" y="5048"/>
                  </a:cubicBezTo>
                  <a:cubicBezTo>
                    <a:pt x="2433" y="5026"/>
                    <a:pt x="2426" y="5012"/>
                    <a:pt x="2426" y="4990"/>
                  </a:cubicBezTo>
                  <a:cubicBezTo>
                    <a:pt x="2433" y="4961"/>
                    <a:pt x="2462" y="4946"/>
                    <a:pt x="2514" y="4924"/>
                  </a:cubicBezTo>
                  <a:cubicBezTo>
                    <a:pt x="2521" y="4924"/>
                    <a:pt x="2528" y="4916"/>
                    <a:pt x="2528" y="4916"/>
                  </a:cubicBezTo>
                  <a:cubicBezTo>
                    <a:pt x="2528" y="4902"/>
                    <a:pt x="2521" y="4880"/>
                    <a:pt x="2514" y="4858"/>
                  </a:cubicBezTo>
                  <a:cubicBezTo>
                    <a:pt x="2499" y="4828"/>
                    <a:pt x="2484" y="4799"/>
                    <a:pt x="2492" y="4770"/>
                  </a:cubicBezTo>
                  <a:cubicBezTo>
                    <a:pt x="2506" y="4748"/>
                    <a:pt x="2506" y="4748"/>
                    <a:pt x="2506" y="4748"/>
                  </a:cubicBezTo>
                  <a:cubicBezTo>
                    <a:pt x="2514" y="4711"/>
                    <a:pt x="2528" y="4682"/>
                    <a:pt x="2521" y="4653"/>
                  </a:cubicBezTo>
                  <a:cubicBezTo>
                    <a:pt x="2514" y="4623"/>
                    <a:pt x="2477" y="4594"/>
                    <a:pt x="2447" y="4594"/>
                  </a:cubicBezTo>
                  <a:lnTo>
                    <a:pt x="2440" y="4594"/>
                  </a:lnTo>
                  <a:cubicBezTo>
                    <a:pt x="2433" y="4602"/>
                    <a:pt x="2418" y="4602"/>
                    <a:pt x="2411" y="4602"/>
                  </a:cubicBezTo>
                  <a:cubicBezTo>
                    <a:pt x="2367" y="4602"/>
                    <a:pt x="2308" y="4572"/>
                    <a:pt x="2286" y="4528"/>
                  </a:cubicBezTo>
                  <a:cubicBezTo>
                    <a:pt x="2272" y="4514"/>
                    <a:pt x="2250" y="4484"/>
                    <a:pt x="2242" y="4484"/>
                  </a:cubicBezTo>
                  <a:cubicBezTo>
                    <a:pt x="2242" y="4484"/>
                    <a:pt x="2235" y="4484"/>
                    <a:pt x="2220" y="4506"/>
                  </a:cubicBezTo>
                  <a:cubicBezTo>
                    <a:pt x="2213" y="4521"/>
                    <a:pt x="2198" y="4528"/>
                    <a:pt x="2191" y="4528"/>
                  </a:cubicBezTo>
                  <a:cubicBezTo>
                    <a:pt x="2162" y="4528"/>
                    <a:pt x="2140" y="4506"/>
                    <a:pt x="2118" y="4477"/>
                  </a:cubicBezTo>
                  <a:cubicBezTo>
                    <a:pt x="2103" y="4462"/>
                    <a:pt x="2088" y="4447"/>
                    <a:pt x="2074" y="4440"/>
                  </a:cubicBezTo>
                  <a:cubicBezTo>
                    <a:pt x="2059" y="4433"/>
                    <a:pt x="2037" y="4411"/>
                    <a:pt x="2023" y="4396"/>
                  </a:cubicBezTo>
                  <a:cubicBezTo>
                    <a:pt x="2001" y="4374"/>
                    <a:pt x="1978" y="4345"/>
                    <a:pt x="1957" y="4345"/>
                  </a:cubicBezTo>
                  <a:cubicBezTo>
                    <a:pt x="1949" y="4338"/>
                    <a:pt x="1935" y="4338"/>
                    <a:pt x="1927" y="4338"/>
                  </a:cubicBezTo>
                  <a:cubicBezTo>
                    <a:pt x="1883" y="4338"/>
                    <a:pt x="1810" y="4352"/>
                    <a:pt x="1737" y="4389"/>
                  </a:cubicBezTo>
                  <a:cubicBezTo>
                    <a:pt x="1649" y="4433"/>
                    <a:pt x="1597" y="4462"/>
                    <a:pt x="1539" y="4492"/>
                  </a:cubicBezTo>
                  <a:cubicBezTo>
                    <a:pt x="1502" y="4514"/>
                    <a:pt x="1502" y="4514"/>
                    <a:pt x="1502" y="4514"/>
                  </a:cubicBezTo>
                  <a:cubicBezTo>
                    <a:pt x="1458" y="4543"/>
                    <a:pt x="1414" y="4565"/>
                    <a:pt x="1378" y="4572"/>
                  </a:cubicBezTo>
                  <a:cubicBezTo>
                    <a:pt x="1341" y="4579"/>
                    <a:pt x="1312" y="4594"/>
                    <a:pt x="1261" y="4631"/>
                  </a:cubicBezTo>
                  <a:cubicBezTo>
                    <a:pt x="1246" y="4638"/>
                    <a:pt x="1231" y="4638"/>
                    <a:pt x="1216" y="4638"/>
                  </a:cubicBezTo>
                  <a:cubicBezTo>
                    <a:pt x="1202" y="4638"/>
                    <a:pt x="1187" y="4638"/>
                    <a:pt x="1173" y="4631"/>
                  </a:cubicBezTo>
                  <a:cubicBezTo>
                    <a:pt x="1165" y="4631"/>
                    <a:pt x="1158" y="4631"/>
                    <a:pt x="1143" y="4631"/>
                  </a:cubicBezTo>
                  <a:cubicBezTo>
                    <a:pt x="1136" y="4631"/>
                    <a:pt x="1128" y="4631"/>
                    <a:pt x="1121" y="4645"/>
                  </a:cubicBezTo>
                  <a:cubicBezTo>
                    <a:pt x="1070" y="4697"/>
                    <a:pt x="1026" y="4711"/>
                    <a:pt x="997" y="4711"/>
                  </a:cubicBezTo>
                  <a:cubicBezTo>
                    <a:pt x="982" y="4711"/>
                    <a:pt x="967" y="4697"/>
                    <a:pt x="953" y="4682"/>
                  </a:cubicBezTo>
                  <a:cubicBezTo>
                    <a:pt x="938" y="4675"/>
                    <a:pt x="923" y="4653"/>
                    <a:pt x="894" y="4653"/>
                  </a:cubicBezTo>
                  <a:cubicBezTo>
                    <a:pt x="894" y="4653"/>
                    <a:pt x="894" y="4653"/>
                    <a:pt x="887" y="4660"/>
                  </a:cubicBezTo>
                  <a:cubicBezTo>
                    <a:pt x="879" y="4660"/>
                    <a:pt x="872" y="4660"/>
                    <a:pt x="857" y="4660"/>
                  </a:cubicBezTo>
                  <a:cubicBezTo>
                    <a:pt x="792" y="4660"/>
                    <a:pt x="696" y="4638"/>
                    <a:pt x="623" y="4602"/>
                  </a:cubicBezTo>
                  <a:cubicBezTo>
                    <a:pt x="616" y="4602"/>
                    <a:pt x="601" y="4602"/>
                    <a:pt x="594" y="4602"/>
                  </a:cubicBezTo>
                  <a:cubicBezTo>
                    <a:pt x="572" y="4602"/>
                    <a:pt x="542" y="4609"/>
                    <a:pt x="513" y="4631"/>
                  </a:cubicBezTo>
                  <a:cubicBezTo>
                    <a:pt x="476" y="4653"/>
                    <a:pt x="476" y="4653"/>
                    <a:pt x="476" y="4653"/>
                  </a:cubicBezTo>
                  <a:cubicBezTo>
                    <a:pt x="491" y="4616"/>
                    <a:pt x="491" y="4616"/>
                    <a:pt x="491" y="4616"/>
                  </a:cubicBezTo>
                  <a:cubicBezTo>
                    <a:pt x="491" y="4594"/>
                    <a:pt x="498" y="4579"/>
                    <a:pt x="506" y="4557"/>
                  </a:cubicBezTo>
                  <a:cubicBezTo>
                    <a:pt x="513" y="4543"/>
                    <a:pt x="520" y="4521"/>
                    <a:pt x="528" y="4506"/>
                  </a:cubicBezTo>
                  <a:cubicBezTo>
                    <a:pt x="535" y="4440"/>
                    <a:pt x="579" y="4396"/>
                    <a:pt x="630" y="4338"/>
                  </a:cubicBezTo>
                  <a:cubicBezTo>
                    <a:pt x="674" y="4301"/>
                    <a:pt x="674" y="4272"/>
                    <a:pt x="674" y="4228"/>
                  </a:cubicBezTo>
                  <a:cubicBezTo>
                    <a:pt x="682" y="4213"/>
                    <a:pt x="682" y="4198"/>
                    <a:pt x="682" y="4176"/>
                  </a:cubicBezTo>
                  <a:cubicBezTo>
                    <a:pt x="696" y="4103"/>
                    <a:pt x="726" y="4088"/>
                    <a:pt x="777" y="4066"/>
                  </a:cubicBezTo>
                  <a:cubicBezTo>
                    <a:pt x="784" y="4059"/>
                    <a:pt x="799" y="4052"/>
                    <a:pt x="813" y="4045"/>
                  </a:cubicBezTo>
                  <a:cubicBezTo>
                    <a:pt x="850" y="4023"/>
                    <a:pt x="850" y="3986"/>
                    <a:pt x="850" y="3927"/>
                  </a:cubicBezTo>
                  <a:cubicBezTo>
                    <a:pt x="850" y="3891"/>
                    <a:pt x="850" y="3854"/>
                    <a:pt x="865" y="3825"/>
                  </a:cubicBezTo>
                  <a:cubicBezTo>
                    <a:pt x="872" y="3795"/>
                    <a:pt x="879" y="3781"/>
                    <a:pt x="865" y="3766"/>
                  </a:cubicBezTo>
                  <a:cubicBezTo>
                    <a:pt x="850" y="3744"/>
                    <a:pt x="821" y="3729"/>
                    <a:pt x="777" y="3729"/>
                  </a:cubicBezTo>
                  <a:cubicBezTo>
                    <a:pt x="696" y="3729"/>
                    <a:pt x="616" y="3700"/>
                    <a:pt x="616" y="3627"/>
                  </a:cubicBezTo>
                  <a:cubicBezTo>
                    <a:pt x="616" y="3576"/>
                    <a:pt x="608" y="3576"/>
                    <a:pt x="594" y="3576"/>
                  </a:cubicBezTo>
                  <a:cubicBezTo>
                    <a:pt x="579" y="3576"/>
                    <a:pt x="564" y="3583"/>
                    <a:pt x="542" y="3583"/>
                  </a:cubicBezTo>
                  <a:cubicBezTo>
                    <a:pt x="535" y="3583"/>
                    <a:pt x="528" y="3583"/>
                    <a:pt x="520" y="3583"/>
                  </a:cubicBezTo>
                  <a:cubicBezTo>
                    <a:pt x="476" y="3583"/>
                    <a:pt x="447" y="3554"/>
                    <a:pt x="418" y="3532"/>
                  </a:cubicBezTo>
                  <a:cubicBezTo>
                    <a:pt x="403" y="3517"/>
                    <a:pt x="388" y="3502"/>
                    <a:pt x="374" y="3488"/>
                  </a:cubicBezTo>
                  <a:cubicBezTo>
                    <a:pt x="301" y="3451"/>
                    <a:pt x="264" y="3378"/>
                    <a:pt x="249" y="3283"/>
                  </a:cubicBezTo>
                  <a:cubicBezTo>
                    <a:pt x="242" y="3209"/>
                    <a:pt x="220" y="3195"/>
                    <a:pt x="183" y="3165"/>
                  </a:cubicBezTo>
                  <a:cubicBezTo>
                    <a:pt x="176" y="3158"/>
                    <a:pt x="161" y="3143"/>
                    <a:pt x="154" y="3136"/>
                  </a:cubicBezTo>
                  <a:cubicBezTo>
                    <a:pt x="125" y="3107"/>
                    <a:pt x="110" y="3055"/>
                    <a:pt x="88" y="3004"/>
                  </a:cubicBezTo>
                  <a:cubicBezTo>
                    <a:pt x="73" y="2967"/>
                    <a:pt x="59" y="2931"/>
                    <a:pt x="37" y="2894"/>
                  </a:cubicBezTo>
                  <a:cubicBezTo>
                    <a:pt x="0" y="2828"/>
                    <a:pt x="29" y="2762"/>
                    <a:pt x="66" y="2689"/>
                  </a:cubicBezTo>
                  <a:cubicBezTo>
                    <a:pt x="73" y="2660"/>
                    <a:pt x="88" y="2638"/>
                    <a:pt x="95" y="2608"/>
                  </a:cubicBezTo>
                  <a:cubicBezTo>
                    <a:pt x="110" y="2572"/>
                    <a:pt x="110" y="2550"/>
                    <a:pt x="110" y="2535"/>
                  </a:cubicBezTo>
                  <a:cubicBezTo>
                    <a:pt x="117" y="2506"/>
                    <a:pt x="117" y="2498"/>
                    <a:pt x="154" y="2469"/>
                  </a:cubicBezTo>
                  <a:cubicBezTo>
                    <a:pt x="176" y="2447"/>
                    <a:pt x="191" y="2447"/>
                    <a:pt x="205" y="2440"/>
                  </a:cubicBezTo>
                  <a:cubicBezTo>
                    <a:pt x="205" y="2440"/>
                    <a:pt x="213" y="2440"/>
                    <a:pt x="213" y="2433"/>
                  </a:cubicBezTo>
                  <a:cubicBezTo>
                    <a:pt x="213" y="2433"/>
                    <a:pt x="198" y="2418"/>
                    <a:pt x="198" y="2403"/>
                  </a:cubicBezTo>
                  <a:cubicBezTo>
                    <a:pt x="161" y="2330"/>
                    <a:pt x="198" y="2257"/>
                    <a:pt x="249" y="2220"/>
                  </a:cubicBezTo>
                  <a:cubicBezTo>
                    <a:pt x="264" y="2205"/>
                    <a:pt x="286" y="2198"/>
                    <a:pt x="315" y="2191"/>
                  </a:cubicBezTo>
                  <a:cubicBezTo>
                    <a:pt x="359" y="2176"/>
                    <a:pt x="403" y="2154"/>
                    <a:pt x="425" y="2110"/>
                  </a:cubicBezTo>
                  <a:cubicBezTo>
                    <a:pt x="447" y="2051"/>
                    <a:pt x="484" y="2015"/>
                    <a:pt x="528" y="2015"/>
                  </a:cubicBezTo>
                  <a:cubicBezTo>
                    <a:pt x="542" y="2015"/>
                    <a:pt x="564" y="2022"/>
                    <a:pt x="579" y="2037"/>
                  </a:cubicBezTo>
                  <a:cubicBezTo>
                    <a:pt x="594" y="2044"/>
                    <a:pt x="601" y="2044"/>
                    <a:pt x="608" y="2044"/>
                  </a:cubicBezTo>
                  <a:cubicBezTo>
                    <a:pt x="637" y="2044"/>
                    <a:pt x="660" y="2015"/>
                    <a:pt x="696" y="1978"/>
                  </a:cubicBezTo>
                  <a:cubicBezTo>
                    <a:pt x="704" y="1964"/>
                    <a:pt x="704" y="1956"/>
                    <a:pt x="704" y="1949"/>
                  </a:cubicBezTo>
                  <a:cubicBezTo>
                    <a:pt x="704" y="1942"/>
                    <a:pt x="689" y="1927"/>
                    <a:pt x="674" y="1919"/>
                  </a:cubicBezTo>
                  <a:cubicBezTo>
                    <a:pt x="667" y="1912"/>
                    <a:pt x="652" y="1905"/>
                    <a:pt x="645" y="1897"/>
                  </a:cubicBezTo>
                  <a:cubicBezTo>
                    <a:pt x="637" y="1890"/>
                    <a:pt x="637" y="1890"/>
                    <a:pt x="637" y="1890"/>
                  </a:cubicBezTo>
                  <a:cubicBezTo>
                    <a:pt x="645" y="1868"/>
                    <a:pt x="645" y="1868"/>
                    <a:pt x="645" y="1868"/>
                  </a:cubicBezTo>
                  <a:cubicBezTo>
                    <a:pt x="652" y="1832"/>
                    <a:pt x="660" y="1795"/>
                    <a:pt x="696" y="1788"/>
                  </a:cubicBezTo>
                  <a:cubicBezTo>
                    <a:pt x="704" y="1788"/>
                    <a:pt x="711" y="1788"/>
                    <a:pt x="718" y="1788"/>
                  </a:cubicBezTo>
                  <a:cubicBezTo>
                    <a:pt x="755" y="1788"/>
                    <a:pt x="777" y="1810"/>
                    <a:pt x="799" y="1846"/>
                  </a:cubicBezTo>
                  <a:cubicBezTo>
                    <a:pt x="799" y="1854"/>
                    <a:pt x="806" y="1868"/>
                    <a:pt x="813" y="1883"/>
                  </a:cubicBezTo>
                  <a:cubicBezTo>
                    <a:pt x="828" y="1912"/>
                    <a:pt x="843" y="1949"/>
                    <a:pt x="857" y="1949"/>
                  </a:cubicBezTo>
                  <a:cubicBezTo>
                    <a:pt x="872" y="1949"/>
                    <a:pt x="879" y="1942"/>
                    <a:pt x="894" y="1927"/>
                  </a:cubicBezTo>
                  <a:cubicBezTo>
                    <a:pt x="960" y="1854"/>
                    <a:pt x="989" y="1832"/>
                    <a:pt x="1048" y="1810"/>
                  </a:cubicBezTo>
                  <a:cubicBezTo>
                    <a:pt x="1063" y="1810"/>
                    <a:pt x="1070" y="1810"/>
                    <a:pt x="1077" y="1810"/>
                  </a:cubicBezTo>
                  <a:cubicBezTo>
                    <a:pt x="1136" y="1810"/>
                    <a:pt x="1180" y="1861"/>
                    <a:pt x="1195" y="1883"/>
                  </a:cubicBezTo>
                  <a:cubicBezTo>
                    <a:pt x="1209" y="1905"/>
                    <a:pt x="1224" y="1912"/>
                    <a:pt x="1238" y="1912"/>
                  </a:cubicBezTo>
                  <a:cubicBezTo>
                    <a:pt x="1246" y="1912"/>
                    <a:pt x="1253" y="1912"/>
                    <a:pt x="1253" y="1897"/>
                  </a:cubicBezTo>
                  <a:cubicBezTo>
                    <a:pt x="1261" y="1876"/>
                    <a:pt x="1268" y="1876"/>
                    <a:pt x="1275" y="1876"/>
                  </a:cubicBezTo>
                  <a:cubicBezTo>
                    <a:pt x="1290" y="1876"/>
                    <a:pt x="1304" y="1890"/>
                    <a:pt x="1319" y="1905"/>
                  </a:cubicBezTo>
                  <a:cubicBezTo>
                    <a:pt x="1326" y="1912"/>
                    <a:pt x="1334" y="1919"/>
                    <a:pt x="1341" y="1927"/>
                  </a:cubicBezTo>
                  <a:cubicBezTo>
                    <a:pt x="1348" y="1934"/>
                    <a:pt x="1356" y="1942"/>
                    <a:pt x="1370" y="1942"/>
                  </a:cubicBezTo>
                  <a:cubicBezTo>
                    <a:pt x="1400" y="1942"/>
                    <a:pt x="1422" y="1927"/>
                    <a:pt x="1444" y="1919"/>
                  </a:cubicBezTo>
                  <a:cubicBezTo>
                    <a:pt x="1480" y="1897"/>
                    <a:pt x="1488" y="1868"/>
                    <a:pt x="1480" y="1832"/>
                  </a:cubicBezTo>
                  <a:cubicBezTo>
                    <a:pt x="1480" y="1810"/>
                    <a:pt x="1488" y="1780"/>
                    <a:pt x="1502" y="1766"/>
                  </a:cubicBezTo>
                  <a:cubicBezTo>
                    <a:pt x="1517" y="1736"/>
                    <a:pt x="1524" y="1729"/>
                    <a:pt x="1510" y="1722"/>
                  </a:cubicBezTo>
                  <a:cubicBezTo>
                    <a:pt x="1502" y="1707"/>
                    <a:pt x="1495" y="1707"/>
                    <a:pt x="1480" y="1700"/>
                  </a:cubicBezTo>
                  <a:cubicBezTo>
                    <a:pt x="1458" y="1685"/>
                    <a:pt x="1436" y="1670"/>
                    <a:pt x="1436" y="1626"/>
                  </a:cubicBezTo>
                  <a:cubicBezTo>
                    <a:pt x="1436" y="1612"/>
                    <a:pt x="1436" y="1604"/>
                    <a:pt x="1436" y="1597"/>
                  </a:cubicBezTo>
                  <a:cubicBezTo>
                    <a:pt x="1436" y="1560"/>
                    <a:pt x="1436" y="1531"/>
                    <a:pt x="1480" y="1495"/>
                  </a:cubicBezTo>
                  <a:cubicBezTo>
                    <a:pt x="1488" y="1480"/>
                    <a:pt x="1502" y="1473"/>
                    <a:pt x="1517" y="1473"/>
                  </a:cubicBezTo>
                  <a:cubicBezTo>
                    <a:pt x="1546" y="1473"/>
                    <a:pt x="1568" y="1502"/>
                    <a:pt x="1590" y="1524"/>
                  </a:cubicBezTo>
                  <a:cubicBezTo>
                    <a:pt x="1590" y="1524"/>
                    <a:pt x="1597" y="1531"/>
                    <a:pt x="1605" y="1538"/>
                  </a:cubicBezTo>
                  <a:cubicBezTo>
                    <a:pt x="1619" y="1553"/>
                    <a:pt x="1649" y="1583"/>
                    <a:pt x="1678" y="1583"/>
                  </a:cubicBezTo>
                  <a:cubicBezTo>
                    <a:pt x="1693" y="1583"/>
                    <a:pt x="1700" y="1583"/>
                    <a:pt x="1707" y="1568"/>
                  </a:cubicBezTo>
                  <a:cubicBezTo>
                    <a:pt x="1751" y="1516"/>
                    <a:pt x="1766" y="1473"/>
                    <a:pt x="1759" y="1451"/>
                  </a:cubicBezTo>
                  <a:cubicBezTo>
                    <a:pt x="1744" y="1428"/>
                    <a:pt x="1737" y="1392"/>
                    <a:pt x="1751" y="1363"/>
                  </a:cubicBezTo>
                  <a:cubicBezTo>
                    <a:pt x="1759" y="1341"/>
                    <a:pt x="1781" y="1333"/>
                    <a:pt x="1803" y="1326"/>
                  </a:cubicBezTo>
                  <a:cubicBezTo>
                    <a:pt x="1832" y="1326"/>
                    <a:pt x="1832" y="1319"/>
                    <a:pt x="1832" y="1289"/>
                  </a:cubicBezTo>
                  <a:cubicBezTo>
                    <a:pt x="1839" y="1282"/>
                    <a:pt x="1839" y="1282"/>
                    <a:pt x="1839" y="1275"/>
                  </a:cubicBezTo>
                  <a:cubicBezTo>
                    <a:pt x="1847" y="1238"/>
                    <a:pt x="1898" y="1231"/>
                    <a:pt x="1942" y="1231"/>
                  </a:cubicBezTo>
                  <a:cubicBezTo>
                    <a:pt x="1957" y="1231"/>
                    <a:pt x="1971" y="1231"/>
                    <a:pt x="1978" y="1223"/>
                  </a:cubicBezTo>
                  <a:cubicBezTo>
                    <a:pt x="1986" y="1223"/>
                    <a:pt x="1993" y="1216"/>
                    <a:pt x="2008" y="1194"/>
                  </a:cubicBezTo>
                  <a:cubicBezTo>
                    <a:pt x="2015" y="1179"/>
                    <a:pt x="2023" y="1165"/>
                    <a:pt x="2037" y="1143"/>
                  </a:cubicBezTo>
                  <a:cubicBezTo>
                    <a:pt x="2052" y="1128"/>
                    <a:pt x="2066" y="1121"/>
                    <a:pt x="2088" y="1121"/>
                  </a:cubicBezTo>
                  <a:cubicBezTo>
                    <a:pt x="2103" y="1121"/>
                    <a:pt x="2125" y="1128"/>
                    <a:pt x="2140" y="1135"/>
                  </a:cubicBezTo>
                  <a:cubicBezTo>
                    <a:pt x="2154" y="1135"/>
                    <a:pt x="2169" y="1143"/>
                    <a:pt x="2176" y="1143"/>
                  </a:cubicBezTo>
                  <a:cubicBezTo>
                    <a:pt x="2213" y="1143"/>
                    <a:pt x="2242" y="1128"/>
                    <a:pt x="2286" y="1092"/>
                  </a:cubicBezTo>
                  <a:cubicBezTo>
                    <a:pt x="2301" y="1084"/>
                    <a:pt x="2308" y="1077"/>
                    <a:pt x="2323" y="1062"/>
                  </a:cubicBezTo>
                  <a:cubicBezTo>
                    <a:pt x="2360" y="1033"/>
                    <a:pt x="2396" y="996"/>
                    <a:pt x="2433" y="996"/>
                  </a:cubicBezTo>
                  <a:cubicBezTo>
                    <a:pt x="2455" y="996"/>
                    <a:pt x="2477" y="1011"/>
                    <a:pt x="2499" y="1018"/>
                  </a:cubicBezTo>
                  <a:cubicBezTo>
                    <a:pt x="2521" y="1033"/>
                    <a:pt x="2543" y="1047"/>
                    <a:pt x="2565" y="1047"/>
                  </a:cubicBezTo>
                  <a:cubicBezTo>
                    <a:pt x="2572" y="1047"/>
                    <a:pt x="2572" y="1040"/>
                    <a:pt x="2579" y="1040"/>
                  </a:cubicBezTo>
                  <a:cubicBezTo>
                    <a:pt x="2594" y="1033"/>
                    <a:pt x="2609" y="1026"/>
                    <a:pt x="2631" y="1011"/>
                  </a:cubicBezTo>
                  <a:cubicBezTo>
                    <a:pt x="2660" y="996"/>
                    <a:pt x="2704" y="982"/>
                    <a:pt x="2719" y="960"/>
                  </a:cubicBezTo>
                  <a:cubicBezTo>
                    <a:pt x="2733" y="938"/>
                    <a:pt x="2741" y="930"/>
                    <a:pt x="2748" y="908"/>
                  </a:cubicBezTo>
                  <a:cubicBezTo>
                    <a:pt x="2755" y="894"/>
                    <a:pt x="2763" y="879"/>
                    <a:pt x="2777" y="857"/>
                  </a:cubicBezTo>
                  <a:cubicBezTo>
                    <a:pt x="2814" y="798"/>
                    <a:pt x="2880" y="762"/>
                    <a:pt x="2924" y="747"/>
                  </a:cubicBezTo>
                  <a:cubicBezTo>
                    <a:pt x="2931" y="747"/>
                    <a:pt x="2938" y="747"/>
                    <a:pt x="2953" y="747"/>
                  </a:cubicBezTo>
                  <a:cubicBezTo>
                    <a:pt x="2983" y="740"/>
                    <a:pt x="3026" y="733"/>
                    <a:pt x="3070" y="703"/>
                  </a:cubicBezTo>
                  <a:cubicBezTo>
                    <a:pt x="3078" y="696"/>
                    <a:pt x="3092" y="688"/>
                    <a:pt x="3100" y="681"/>
                  </a:cubicBezTo>
                  <a:cubicBezTo>
                    <a:pt x="3129" y="659"/>
                    <a:pt x="3151" y="637"/>
                    <a:pt x="3173" y="637"/>
                  </a:cubicBezTo>
                  <a:cubicBezTo>
                    <a:pt x="3180" y="637"/>
                    <a:pt x="3202" y="645"/>
                    <a:pt x="3202" y="666"/>
                  </a:cubicBezTo>
                  <a:cubicBezTo>
                    <a:pt x="3202" y="674"/>
                    <a:pt x="3209" y="674"/>
                    <a:pt x="3209" y="674"/>
                  </a:cubicBezTo>
                  <a:cubicBezTo>
                    <a:pt x="3209" y="674"/>
                    <a:pt x="3232" y="659"/>
                    <a:pt x="3232" y="637"/>
                  </a:cubicBezTo>
                  <a:cubicBezTo>
                    <a:pt x="3239" y="593"/>
                    <a:pt x="3268" y="593"/>
                    <a:pt x="3297" y="586"/>
                  </a:cubicBezTo>
                  <a:cubicBezTo>
                    <a:pt x="3312" y="586"/>
                    <a:pt x="3334" y="586"/>
                    <a:pt x="3356" y="578"/>
                  </a:cubicBezTo>
                  <a:cubicBezTo>
                    <a:pt x="3378" y="578"/>
                    <a:pt x="3385" y="571"/>
                    <a:pt x="3393" y="571"/>
                  </a:cubicBezTo>
                  <a:lnTo>
                    <a:pt x="3393" y="571"/>
                  </a:lnTo>
                  <a:cubicBezTo>
                    <a:pt x="3400" y="564"/>
                    <a:pt x="3400" y="557"/>
                    <a:pt x="3407" y="542"/>
                  </a:cubicBezTo>
                  <a:cubicBezTo>
                    <a:pt x="3407" y="527"/>
                    <a:pt x="3407" y="513"/>
                    <a:pt x="3415" y="505"/>
                  </a:cubicBezTo>
                  <a:cubicBezTo>
                    <a:pt x="3422" y="469"/>
                    <a:pt x="3429" y="439"/>
                    <a:pt x="3459" y="410"/>
                  </a:cubicBezTo>
                  <a:cubicBezTo>
                    <a:pt x="3481" y="381"/>
                    <a:pt x="3503" y="359"/>
                    <a:pt x="3525" y="344"/>
                  </a:cubicBezTo>
                  <a:cubicBezTo>
                    <a:pt x="3539" y="337"/>
                    <a:pt x="3554" y="329"/>
                    <a:pt x="3561" y="322"/>
                  </a:cubicBezTo>
                  <a:cubicBezTo>
                    <a:pt x="3576" y="307"/>
                    <a:pt x="3583" y="271"/>
                    <a:pt x="3583" y="242"/>
                  </a:cubicBezTo>
                  <a:cubicBezTo>
                    <a:pt x="3583" y="227"/>
                    <a:pt x="3591" y="212"/>
                    <a:pt x="3591" y="197"/>
                  </a:cubicBezTo>
                  <a:cubicBezTo>
                    <a:pt x="3591" y="190"/>
                    <a:pt x="3591" y="176"/>
                    <a:pt x="3591" y="168"/>
                  </a:cubicBezTo>
                  <a:cubicBezTo>
                    <a:pt x="3591" y="124"/>
                    <a:pt x="3591" y="80"/>
                    <a:pt x="3642" y="44"/>
                  </a:cubicBezTo>
                  <a:cubicBezTo>
                    <a:pt x="3686" y="14"/>
                    <a:pt x="3715" y="0"/>
                    <a:pt x="3737" y="0"/>
                  </a:cubicBezTo>
                  <a:cubicBezTo>
                    <a:pt x="3759" y="0"/>
                    <a:pt x="3774" y="7"/>
                    <a:pt x="3788" y="22"/>
                  </a:cubicBezTo>
                  <a:cubicBezTo>
                    <a:pt x="3818" y="66"/>
                    <a:pt x="3818" y="124"/>
                    <a:pt x="3788" y="168"/>
                  </a:cubicBezTo>
                  <a:cubicBezTo>
                    <a:pt x="3781" y="176"/>
                    <a:pt x="3781" y="183"/>
                    <a:pt x="3788" y="183"/>
                  </a:cubicBezTo>
                  <a:cubicBezTo>
                    <a:pt x="3788" y="205"/>
                    <a:pt x="3825" y="219"/>
                    <a:pt x="3847" y="227"/>
                  </a:cubicBezTo>
                  <a:cubicBezTo>
                    <a:pt x="3847" y="234"/>
                    <a:pt x="3847" y="234"/>
                    <a:pt x="3847" y="234"/>
                  </a:cubicBezTo>
                  <a:cubicBezTo>
                    <a:pt x="3884" y="249"/>
                    <a:pt x="3913" y="278"/>
                    <a:pt x="3935" y="315"/>
                  </a:cubicBezTo>
                  <a:cubicBezTo>
                    <a:pt x="3942" y="329"/>
                    <a:pt x="3964" y="337"/>
                    <a:pt x="3979" y="337"/>
                  </a:cubicBezTo>
                  <a:cubicBezTo>
                    <a:pt x="3986" y="337"/>
                    <a:pt x="3994" y="337"/>
                    <a:pt x="3994" y="337"/>
                  </a:cubicBezTo>
                  <a:cubicBezTo>
                    <a:pt x="4008" y="337"/>
                    <a:pt x="4067" y="344"/>
                    <a:pt x="4082" y="388"/>
                  </a:cubicBezTo>
                  <a:cubicBezTo>
                    <a:pt x="4089" y="417"/>
                    <a:pt x="4074" y="461"/>
                    <a:pt x="4059" y="491"/>
                  </a:cubicBezTo>
                  <a:cubicBezTo>
                    <a:pt x="4059" y="498"/>
                    <a:pt x="4052" y="498"/>
                    <a:pt x="4052" y="505"/>
                  </a:cubicBezTo>
                  <a:cubicBezTo>
                    <a:pt x="4045" y="527"/>
                    <a:pt x="4045" y="593"/>
                    <a:pt x="4067" y="608"/>
                  </a:cubicBezTo>
                  <a:cubicBezTo>
                    <a:pt x="4074" y="623"/>
                    <a:pt x="4089" y="630"/>
                    <a:pt x="4104" y="637"/>
                  </a:cubicBezTo>
                  <a:cubicBezTo>
                    <a:pt x="4118" y="652"/>
                    <a:pt x="4147" y="674"/>
                    <a:pt x="4162" y="696"/>
                  </a:cubicBezTo>
                  <a:cubicBezTo>
                    <a:pt x="4169" y="703"/>
                    <a:pt x="4177" y="718"/>
                    <a:pt x="4191" y="725"/>
                  </a:cubicBezTo>
                  <a:cubicBezTo>
                    <a:pt x="4214" y="740"/>
                    <a:pt x="4243" y="762"/>
                    <a:pt x="4235" y="798"/>
                  </a:cubicBezTo>
                  <a:cubicBezTo>
                    <a:pt x="4228" y="806"/>
                    <a:pt x="4228" y="820"/>
                    <a:pt x="4235" y="820"/>
                  </a:cubicBezTo>
                  <a:cubicBezTo>
                    <a:pt x="4235" y="828"/>
                    <a:pt x="4250" y="828"/>
                    <a:pt x="4257" y="828"/>
                  </a:cubicBezTo>
                  <a:cubicBezTo>
                    <a:pt x="4265" y="828"/>
                    <a:pt x="4272" y="828"/>
                    <a:pt x="4279" y="828"/>
                  </a:cubicBezTo>
                  <a:cubicBezTo>
                    <a:pt x="4287" y="828"/>
                    <a:pt x="4294" y="820"/>
                    <a:pt x="4301" y="820"/>
                  </a:cubicBezTo>
                  <a:cubicBezTo>
                    <a:pt x="4316" y="820"/>
                    <a:pt x="4331" y="813"/>
                    <a:pt x="4338" y="813"/>
                  </a:cubicBezTo>
                  <a:cubicBezTo>
                    <a:pt x="4353" y="813"/>
                    <a:pt x="4375" y="820"/>
                    <a:pt x="4375" y="850"/>
                  </a:cubicBezTo>
                  <a:lnTo>
                    <a:pt x="4375" y="850"/>
                  </a:lnTo>
                  <a:lnTo>
                    <a:pt x="4375" y="857"/>
                  </a:lnTo>
                  <a:cubicBezTo>
                    <a:pt x="4375" y="908"/>
                    <a:pt x="4375" y="908"/>
                    <a:pt x="4375" y="908"/>
                  </a:cubicBezTo>
                  <a:cubicBezTo>
                    <a:pt x="4375" y="945"/>
                    <a:pt x="4382" y="982"/>
                    <a:pt x="4404" y="1018"/>
                  </a:cubicBezTo>
                  <a:cubicBezTo>
                    <a:pt x="4433" y="1077"/>
                    <a:pt x="4477" y="1187"/>
                    <a:pt x="4433" y="1260"/>
                  </a:cubicBezTo>
                  <a:cubicBezTo>
                    <a:pt x="4426" y="1267"/>
                    <a:pt x="4419" y="1282"/>
                    <a:pt x="4411" y="1297"/>
                  </a:cubicBezTo>
                  <a:cubicBezTo>
                    <a:pt x="4382" y="1355"/>
                    <a:pt x="4360" y="1407"/>
                    <a:pt x="4316" y="1407"/>
                  </a:cubicBezTo>
                  <a:cubicBezTo>
                    <a:pt x="4309" y="1407"/>
                    <a:pt x="4309" y="1407"/>
                    <a:pt x="4309" y="1407"/>
                  </a:cubicBezTo>
                  <a:cubicBezTo>
                    <a:pt x="4279" y="1407"/>
                    <a:pt x="4265" y="1385"/>
                    <a:pt x="4250" y="1370"/>
                  </a:cubicBezTo>
                  <a:cubicBezTo>
                    <a:pt x="4243" y="1355"/>
                    <a:pt x="4228" y="1341"/>
                    <a:pt x="4214" y="1341"/>
                  </a:cubicBezTo>
                  <a:lnTo>
                    <a:pt x="4206" y="1341"/>
                  </a:lnTo>
                  <a:cubicBezTo>
                    <a:pt x="4177" y="1341"/>
                    <a:pt x="4155" y="1363"/>
                    <a:pt x="4140" y="1392"/>
                  </a:cubicBezTo>
                  <a:cubicBezTo>
                    <a:pt x="4133" y="1407"/>
                    <a:pt x="4118" y="1414"/>
                    <a:pt x="4111" y="1421"/>
                  </a:cubicBezTo>
                  <a:cubicBezTo>
                    <a:pt x="4089" y="1451"/>
                    <a:pt x="4067" y="1473"/>
                    <a:pt x="4074" y="1502"/>
                  </a:cubicBezTo>
                  <a:cubicBezTo>
                    <a:pt x="4074" y="1516"/>
                    <a:pt x="4082" y="1538"/>
                    <a:pt x="4089" y="1553"/>
                  </a:cubicBezTo>
                  <a:cubicBezTo>
                    <a:pt x="4096" y="1583"/>
                    <a:pt x="4111" y="1619"/>
                    <a:pt x="4104" y="1648"/>
                  </a:cubicBezTo>
                  <a:cubicBezTo>
                    <a:pt x="4104" y="1663"/>
                    <a:pt x="4104" y="1670"/>
                    <a:pt x="4104" y="1678"/>
                  </a:cubicBezTo>
                  <a:cubicBezTo>
                    <a:pt x="4096" y="1714"/>
                    <a:pt x="4096" y="1736"/>
                    <a:pt x="4059" y="1773"/>
                  </a:cubicBezTo>
                  <a:cubicBezTo>
                    <a:pt x="4045" y="1780"/>
                    <a:pt x="4045" y="1780"/>
                    <a:pt x="4045" y="1780"/>
                  </a:cubicBezTo>
                  <a:cubicBezTo>
                    <a:pt x="4038" y="1788"/>
                    <a:pt x="4023" y="1802"/>
                    <a:pt x="4023" y="1810"/>
                  </a:cubicBezTo>
                  <a:lnTo>
                    <a:pt x="4023" y="1810"/>
                  </a:lnTo>
                  <a:cubicBezTo>
                    <a:pt x="4030" y="1810"/>
                    <a:pt x="4038" y="1810"/>
                    <a:pt x="4059" y="1810"/>
                  </a:cubicBezTo>
                  <a:cubicBezTo>
                    <a:pt x="4133" y="1824"/>
                    <a:pt x="4169" y="1861"/>
                    <a:pt x="4199" y="1890"/>
                  </a:cubicBezTo>
                  <a:cubicBezTo>
                    <a:pt x="4214" y="1905"/>
                    <a:pt x="4214" y="1905"/>
                    <a:pt x="4214" y="1905"/>
                  </a:cubicBezTo>
                  <a:cubicBezTo>
                    <a:pt x="4235" y="1927"/>
                    <a:pt x="4243" y="1949"/>
                    <a:pt x="4250" y="1971"/>
                  </a:cubicBezTo>
                  <a:cubicBezTo>
                    <a:pt x="4250" y="1985"/>
                    <a:pt x="4250" y="1993"/>
                    <a:pt x="4257" y="2007"/>
                  </a:cubicBezTo>
                  <a:cubicBezTo>
                    <a:pt x="4265" y="2029"/>
                    <a:pt x="4272" y="2037"/>
                    <a:pt x="4287" y="2051"/>
                  </a:cubicBezTo>
                  <a:cubicBezTo>
                    <a:pt x="4294" y="2059"/>
                    <a:pt x="4301" y="2066"/>
                    <a:pt x="4316" y="2081"/>
                  </a:cubicBezTo>
                  <a:cubicBezTo>
                    <a:pt x="4345" y="2125"/>
                    <a:pt x="4360" y="2183"/>
                    <a:pt x="4353" y="2227"/>
                  </a:cubicBezTo>
                  <a:cubicBezTo>
                    <a:pt x="4345" y="2249"/>
                    <a:pt x="4338" y="2315"/>
                    <a:pt x="4294" y="2315"/>
                  </a:cubicBezTo>
                  <a:cubicBezTo>
                    <a:pt x="4279" y="2315"/>
                    <a:pt x="4265" y="2308"/>
                    <a:pt x="4250" y="2301"/>
                  </a:cubicBezTo>
                  <a:cubicBezTo>
                    <a:pt x="4235" y="2286"/>
                    <a:pt x="4214" y="2286"/>
                    <a:pt x="4206" y="2286"/>
                  </a:cubicBezTo>
                  <a:cubicBezTo>
                    <a:pt x="4184" y="2286"/>
                    <a:pt x="4162" y="2293"/>
                    <a:pt x="4155" y="2301"/>
                  </a:cubicBezTo>
                  <a:cubicBezTo>
                    <a:pt x="4155" y="2308"/>
                    <a:pt x="4155" y="2308"/>
                    <a:pt x="4155" y="2308"/>
                  </a:cubicBezTo>
                  <a:cubicBezTo>
                    <a:pt x="4155" y="2315"/>
                    <a:pt x="4162" y="2315"/>
                    <a:pt x="4177" y="2323"/>
                  </a:cubicBezTo>
                  <a:cubicBezTo>
                    <a:pt x="4191" y="2323"/>
                    <a:pt x="4221" y="2330"/>
                    <a:pt x="4221" y="2359"/>
                  </a:cubicBezTo>
                  <a:cubicBezTo>
                    <a:pt x="4228" y="2388"/>
                    <a:pt x="4221" y="2425"/>
                    <a:pt x="4206" y="2440"/>
                  </a:cubicBezTo>
                  <a:cubicBezTo>
                    <a:pt x="4191" y="2454"/>
                    <a:pt x="4177" y="2462"/>
                    <a:pt x="4162" y="2462"/>
                  </a:cubicBezTo>
                  <a:cubicBezTo>
                    <a:pt x="4147" y="2462"/>
                    <a:pt x="4140" y="2462"/>
                    <a:pt x="4126" y="2454"/>
                  </a:cubicBezTo>
                  <a:cubicBezTo>
                    <a:pt x="4111" y="2447"/>
                    <a:pt x="4096" y="2433"/>
                    <a:pt x="4082" y="2425"/>
                  </a:cubicBezTo>
                  <a:cubicBezTo>
                    <a:pt x="4067" y="2410"/>
                    <a:pt x="4052" y="2403"/>
                    <a:pt x="4045" y="2403"/>
                  </a:cubicBezTo>
                  <a:cubicBezTo>
                    <a:pt x="4038" y="2403"/>
                    <a:pt x="4038" y="2403"/>
                    <a:pt x="4023" y="2418"/>
                  </a:cubicBezTo>
                  <a:cubicBezTo>
                    <a:pt x="4008" y="2440"/>
                    <a:pt x="3979" y="2454"/>
                    <a:pt x="3957" y="2476"/>
                  </a:cubicBezTo>
                  <a:cubicBezTo>
                    <a:pt x="3942" y="2484"/>
                    <a:pt x="3928" y="2498"/>
                    <a:pt x="3913" y="2513"/>
                  </a:cubicBezTo>
                  <a:cubicBezTo>
                    <a:pt x="3906" y="2520"/>
                    <a:pt x="3891" y="2528"/>
                    <a:pt x="3876" y="2542"/>
                  </a:cubicBezTo>
                  <a:cubicBezTo>
                    <a:pt x="3854" y="2557"/>
                    <a:pt x="3825" y="2579"/>
                    <a:pt x="3825" y="2594"/>
                  </a:cubicBezTo>
                  <a:cubicBezTo>
                    <a:pt x="3825" y="2594"/>
                    <a:pt x="3825" y="2594"/>
                    <a:pt x="3832" y="2601"/>
                  </a:cubicBezTo>
                  <a:cubicBezTo>
                    <a:pt x="3854" y="2630"/>
                    <a:pt x="3884" y="2638"/>
                    <a:pt x="3906" y="2645"/>
                  </a:cubicBezTo>
                  <a:cubicBezTo>
                    <a:pt x="3913" y="2645"/>
                    <a:pt x="3913" y="2645"/>
                    <a:pt x="3913" y="2645"/>
                  </a:cubicBezTo>
                  <a:cubicBezTo>
                    <a:pt x="3950" y="2660"/>
                    <a:pt x="3972" y="2704"/>
                    <a:pt x="3957" y="2747"/>
                  </a:cubicBezTo>
                  <a:cubicBezTo>
                    <a:pt x="3957" y="2777"/>
                    <a:pt x="3950" y="2806"/>
                    <a:pt x="3920" y="2806"/>
                  </a:cubicBezTo>
                  <a:cubicBezTo>
                    <a:pt x="3913" y="2806"/>
                    <a:pt x="3898" y="2799"/>
                    <a:pt x="3884" y="2792"/>
                  </a:cubicBezTo>
                  <a:cubicBezTo>
                    <a:pt x="3869" y="2792"/>
                    <a:pt x="3854" y="2784"/>
                    <a:pt x="3840" y="2777"/>
                  </a:cubicBezTo>
                  <a:cubicBezTo>
                    <a:pt x="3818" y="2769"/>
                    <a:pt x="3796" y="2762"/>
                    <a:pt x="3788" y="2762"/>
                  </a:cubicBezTo>
                  <a:cubicBezTo>
                    <a:pt x="3781" y="2762"/>
                    <a:pt x="3781" y="2762"/>
                    <a:pt x="3781" y="2762"/>
                  </a:cubicBezTo>
                  <a:cubicBezTo>
                    <a:pt x="3766" y="2777"/>
                    <a:pt x="3759" y="2806"/>
                    <a:pt x="3759" y="2828"/>
                  </a:cubicBezTo>
                  <a:cubicBezTo>
                    <a:pt x="3752" y="2843"/>
                    <a:pt x="3752" y="2850"/>
                    <a:pt x="3745" y="2857"/>
                  </a:cubicBezTo>
                  <a:cubicBezTo>
                    <a:pt x="3737" y="2879"/>
                    <a:pt x="3723" y="2887"/>
                    <a:pt x="3715" y="2887"/>
                  </a:cubicBezTo>
                  <a:cubicBezTo>
                    <a:pt x="3700" y="2887"/>
                    <a:pt x="3693" y="2887"/>
                    <a:pt x="3678" y="2901"/>
                  </a:cubicBezTo>
                  <a:cubicBezTo>
                    <a:pt x="3649" y="2923"/>
                    <a:pt x="3627" y="2960"/>
                    <a:pt x="3635" y="2989"/>
                  </a:cubicBezTo>
                  <a:cubicBezTo>
                    <a:pt x="3635" y="2989"/>
                    <a:pt x="3635" y="2997"/>
                    <a:pt x="3649" y="3004"/>
                  </a:cubicBezTo>
                  <a:cubicBezTo>
                    <a:pt x="3657" y="3011"/>
                    <a:pt x="3671" y="3011"/>
                    <a:pt x="3678" y="3019"/>
                  </a:cubicBezTo>
                  <a:cubicBezTo>
                    <a:pt x="3715" y="3033"/>
                    <a:pt x="3752" y="3048"/>
                    <a:pt x="3766" y="3107"/>
                  </a:cubicBezTo>
                  <a:cubicBezTo>
                    <a:pt x="3781" y="3173"/>
                    <a:pt x="3796" y="3231"/>
                    <a:pt x="3832" y="3238"/>
                  </a:cubicBezTo>
                  <a:cubicBezTo>
                    <a:pt x="3840" y="3246"/>
                    <a:pt x="3854" y="3246"/>
                    <a:pt x="3884" y="3246"/>
                  </a:cubicBezTo>
                  <a:cubicBezTo>
                    <a:pt x="3920" y="3246"/>
                    <a:pt x="3964" y="3246"/>
                    <a:pt x="3972" y="3238"/>
                  </a:cubicBezTo>
                  <a:cubicBezTo>
                    <a:pt x="4001" y="3216"/>
                    <a:pt x="4030" y="3209"/>
                    <a:pt x="4052" y="3202"/>
                  </a:cubicBezTo>
                  <a:cubicBezTo>
                    <a:pt x="4074" y="3195"/>
                    <a:pt x="4089" y="3187"/>
                    <a:pt x="4104" y="3173"/>
                  </a:cubicBezTo>
                  <a:cubicBezTo>
                    <a:pt x="4140" y="3143"/>
                    <a:pt x="4177" y="3136"/>
                    <a:pt x="4228" y="3114"/>
                  </a:cubicBezTo>
                  <a:cubicBezTo>
                    <a:pt x="4294" y="3092"/>
                    <a:pt x="4294" y="3092"/>
                    <a:pt x="4294" y="3092"/>
                  </a:cubicBezTo>
                  <a:cubicBezTo>
                    <a:pt x="4353" y="3070"/>
                    <a:pt x="4419" y="3041"/>
                    <a:pt x="4455" y="3041"/>
                  </a:cubicBezTo>
                  <a:cubicBezTo>
                    <a:pt x="4463" y="3033"/>
                    <a:pt x="4463" y="3033"/>
                    <a:pt x="4463" y="3033"/>
                  </a:cubicBezTo>
                  <a:cubicBezTo>
                    <a:pt x="4477" y="3033"/>
                    <a:pt x="4507" y="3026"/>
                    <a:pt x="4536" y="3026"/>
                  </a:cubicBezTo>
                  <a:cubicBezTo>
                    <a:pt x="4573" y="3026"/>
                    <a:pt x="4602" y="3033"/>
                    <a:pt x="4616" y="3055"/>
                  </a:cubicBezTo>
                  <a:cubicBezTo>
                    <a:pt x="4631" y="3070"/>
                    <a:pt x="4638" y="3077"/>
                    <a:pt x="4653" y="3092"/>
                  </a:cubicBezTo>
                  <a:cubicBezTo>
                    <a:pt x="4682" y="3114"/>
                    <a:pt x="4704" y="3143"/>
                    <a:pt x="4734" y="3180"/>
                  </a:cubicBezTo>
                  <a:cubicBezTo>
                    <a:pt x="4741" y="3195"/>
                    <a:pt x="4756" y="3209"/>
                    <a:pt x="4770" y="3224"/>
                  </a:cubicBezTo>
                  <a:cubicBezTo>
                    <a:pt x="4800" y="3253"/>
                    <a:pt x="4836" y="3290"/>
                    <a:pt x="4829" y="3341"/>
                  </a:cubicBezTo>
                  <a:cubicBezTo>
                    <a:pt x="4822" y="3378"/>
                    <a:pt x="4807" y="3495"/>
                    <a:pt x="4829" y="3546"/>
                  </a:cubicBezTo>
                  <a:cubicBezTo>
                    <a:pt x="4836" y="3568"/>
                    <a:pt x="4844" y="3576"/>
                    <a:pt x="4851" y="3576"/>
                  </a:cubicBezTo>
                  <a:cubicBezTo>
                    <a:pt x="4858" y="3583"/>
                    <a:pt x="4873" y="3583"/>
                    <a:pt x="4888" y="3605"/>
                  </a:cubicBezTo>
                  <a:cubicBezTo>
                    <a:pt x="4902" y="3627"/>
                    <a:pt x="4902" y="3664"/>
                    <a:pt x="4902" y="3700"/>
                  </a:cubicBezTo>
                  <a:cubicBezTo>
                    <a:pt x="4902" y="3722"/>
                    <a:pt x="4902" y="3737"/>
                    <a:pt x="4902" y="3752"/>
                  </a:cubicBezTo>
                  <a:cubicBezTo>
                    <a:pt x="4909" y="3766"/>
                    <a:pt x="4909" y="3773"/>
                    <a:pt x="4909" y="3781"/>
                  </a:cubicBezTo>
                  <a:cubicBezTo>
                    <a:pt x="4917" y="3817"/>
                    <a:pt x="4917" y="3869"/>
                    <a:pt x="4946" y="3869"/>
                  </a:cubicBezTo>
                  <a:cubicBezTo>
                    <a:pt x="4968" y="3876"/>
                    <a:pt x="4983" y="3883"/>
                    <a:pt x="4997" y="3898"/>
                  </a:cubicBezTo>
                  <a:cubicBezTo>
                    <a:pt x="5012" y="3905"/>
                    <a:pt x="5027" y="3920"/>
                    <a:pt x="5056" y="3920"/>
                  </a:cubicBezTo>
                  <a:cubicBezTo>
                    <a:pt x="5071" y="3920"/>
                    <a:pt x="5071" y="3920"/>
                    <a:pt x="5071" y="3920"/>
                  </a:cubicBezTo>
                  <a:cubicBezTo>
                    <a:pt x="5085" y="3927"/>
                    <a:pt x="5100" y="3927"/>
                    <a:pt x="5107" y="3942"/>
                  </a:cubicBezTo>
                  <a:cubicBezTo>
                    <a:pt x="5115" y="3957"/>
                    <a:pt x="5100" y="3971"/>
                    <a:pt x="5064" y="4015"/>
                  </a:cubicBezTo>
                  <a:cubicBezTo>
                    <a:pt x="5041" y="4037"/>
                    <a:pt x="5034" y="4059"/>
                    <a:pt x="5019" y="4081"/>
                  </a:cubicBezTo>
                  <a:cubicBezTo>
                    <a:pt x="5012" y="4110"/>
                    <a:pt x="4997" y="4133"/>
                    <a:pt x="4946" y="4147"/>
                  </a:cubicBezTo>
                  <a:cubicBezTo>
                    <a:pt x="4866" y="4162"/>
                    <a:pt x="4851" y="4176"/>
                    <a:pt x="4844" y="4220"/>
                  </a:cubicBezTo>
                  <a:cubicBezTo>
                    <a:pt x="4836" y="4272"/>
                    <a:pt x="4851" y="4301"/>
                    <a:pt x="4880" y="4330"/>
                  </a:cubicBezTo>
                  <a:cubicBezTo>
                    <a:pt x="4931" y="4367"/>
                    <a:pt x="4954" y="4433"/>
                    <a:pt x="4961" y="4477"/>
                  </a:cubicBezTo>
                  <a:cubicBezTo>
                    <a:pt x="4968" y="4499"/>
                    <a:pt x="4983" y="4521"/>
                    <a:pt x="4983" y="4535"/>
                  </a:cubicBezTo>
                  <a:cubicBezTo>
                    <a:pt x="4997" y="4550"/>
                    <a:pt x="4997" y="4550"/>
                    <a:pt x="4997" y="4550"/>
                  </a:cubicBezTo>
                  <a:cubicBezTo>
                    <a:pt x="4983" y="4557"/>
                    <a:pt x="4983" y="4557"/>
                    <a:pt x="4983" y="4557"/>
                  </a:cubicBezTo>
                  <a:cubicBezTo>
                    <a:pt x="4976" y="4609"/>
                    <a:pt x="4961" y="4748"/>
                    <a:pt x="4997" y="4792"/>
                  </a:cubicBezTo>
                  <a:cubicBezTo>
                    <a:pt x="5005" y="4814"/>
                    <a:pt x="5019" y="4828"/>
                    <a:pt x="5034" y="4843"/>
                  </a:cubicBezTo>
                  <a:cubicBezTo>
                    <a:pt x="5064" y="4880"/>
                    <a:pt x="5093" y="4909"/>
                    <a:pt x="5049" y="4961"/>
                  </a:cubicBezTo>
                  <a:cubicBezTo>
                    <a:pt x="5041" y="4975"/>
                    <a:pt x="5034" y="4990"/>
                    <a:pt x="5041" y="4997"/>
                  </a:cubicBezTo>
                  <a:cubicBezTo>
                    <a:pt x="5049" y="5019"/>
                    <a:pt x="5078" y="5026"/>
                    <a:pt x="5100" y="5026"/>
                  </a:cubicBezTo>
                  <a:cubicBezTo>
                    <a:pt x="5107" y="5026"/>
                    <a:pt x="5115" y="5026"/>
                    <a:pt x="5115" y="5026"/>
                  </a:cubicBezTo>
                  <a:cubicBezTo>
                    <a:pt x="5122" y="5026"/>
                    <a:pt x="5122" y="5026"/>
                    <a:pt x="5122" y="5026"/>
                  </a:cubicBezTo>
                  <a:cubicBezTo>
                    <a:pt x="5137" y="5026"/>
                    <a:pt x="5144" y="5026"/>
                    <a:pt x="5151" y="5034"/>
                  </a:cubicBezTo>
                  <a:cubicBezTo>
                    <a:pt x="5166" y="5056"/>
                    <a:pt x="5159" y="5107"/>
                    <a:pt x="5144" y="5173"/>
                  </a:cubicBezTo>
                  <a:cubicBezTo>
                    <a:pt x="5137" y="5202"/>
                    <a:pt x="5137" y="5232"/>
                    <a:pt x="5137" y="5246"/>
                  </a:cubicBezTo>
                  <a:cubicBezTo>
                    <a:pt x="5137" y="5283"/>
                    <a:pt x="5115" y="5305"/>
                    <a:pt x="5093" y="5319"/>
                  </a:cubicBezTo>
                  <a:cubicBezTo>
                    <a:pt x="5078" y="5342"/>
                    <a:pt x="5064" y="5356"/>
                    <a:pt x="5056" y="5385"/>
                  </a:cubicBezTo>
                  <a:cubicBezTo>
                    <a:pt x="5049" y="5415"/>
                    <a:pt x="5049" y="5415"/>
                    <a:pt x="5056" y="5422"/>
                  </a:cubicBezTo>
                  <a:cubicBezTo>
                    <a:pt x="5071" y="5437"/>
                    <a:pt x="5085" y="5452"/>
                    <a:pt x="5085" y="5503"/>
                  </a:cubicBezTo>
                  <a:cubicBezTo>
                    <a:pt x="5085" y="5583"/>
                    <a:pt x="5071" y="5598"/>
                    <a:pt x="5027" y="5620"/>
                  </a:cubicBezTo>
                  <a:cubicBezTo>
                    <a:pt x="5019" y="5627"/>
                    <a:pt x="5005" y="5635"/>
                    <a:pt x="4990" y="5642"/>
                  </a:cubicBezTo>
                  <a:cubicBezTo>
                    <a:pt x="4924" y="5686"/>
                    <a:pt x="4902" y="5737"/>
                    <a:pt x="4917" y="5796"/>
                  </a:cubicBezTo>
                  <a:cubicBezTo>
                    <a:pt x="4939" y="5854"/>
                    <a:pt x="4902" y="5891"/>
                    <a:pt x="4873" y="5920"/>
                  </a:cubicBezTo>
                  <a:cubicBezTo>
                    <a:pt x="4866" y="5928"/>
                    <a:pt x="4851" y="5935"/>
                    <a:pt x="4851" y="5942"/>
                  </a:cubicBezTo>
                  <a:cubicBezTo>
                    <a:pt x="4836" y="5957"/>
                    <a:pt x="4836" y="5986"/>
                    <a:pt x="4844" y="6023"/>
                  </a:cubicBezTo>
                  <a:cubicBezTo>
                    <a:pt x="4844" y="6052"/>
                    <a:pt x="4844" y="6082"/>
                    <a:pt x="4836" y="6118"/>
                  </a:cubicBezTo>
                  <a:cubicBezTo>
                    <a:pt x="4836" y="6162"/>
                    <a:pt x="4807" y="6206"/>
                    <a:pt x="4778" y="6257"/>
                  </a:cubicBezTo>
                  <a:cubicBezTo>
                    <a:pt x="4741" y="6309"/>
                    <a:pt x="4704" y="6367"/>
                    <a:pt x="4668" y="6455"/>
                  </a:cubicBezTo>
                  <a:cubicBezTo>
                    <a:pt x="4609" y="6587"/>
                    <a:pt x="4550" y="6609"/>
                    <a:pt x="4536" y="6609"/>
                  </a:cubicBezTo>
                  <a:cubicBezTo>
                    <a:pt x="4485" y="6638"/>
                    <a:pt x="4485" y="6638"/>
                    <a:pt x="4485" y="6638"/>
                  </a:cubicBezTo>
                  <a:lnTo>
                    <a:pt x="4477" y="6631"/>
                  </a:lnTo>
                </a:path>
              </a:pathLst>
            </a:custGeom>
            <a:grpFill/>
            <a:ln w="3175" cmpd="sng">
              <a:noFill/>
            </a:ln>
            <a:effectLst/>
          </p:spPr>
          <p:txBody>
            <a:bodyPr wrap="none" anchor="ctr"/>
            <a:lstStyle/>
            <a:p>
              <a:pPr defTabSz="914217">
                <a:defRPr/>
              </a:pPr>
              <a:endParaRPr lang="en-US" sz="900">
                <a:latin typeface="Poppins Light" charset="0"/>
              </a:endParaRPr>
            </a:p>
          </p:txBody>
        </p:sp>
        <p:sp>
          <p:nvSpPr>
            <p:cNvPr id="32" name="Freeform 26"/>
            <p:cNvSpPr>
              <a:spLocks noChangeArrowheads="1"/>
            </p:cNvSpPr>
            <p:nvPr/>
          </p:nvSpPr>
          <p:spPr bwMode="auto">
            <a:xfrm>
              <a:off x="3494318" y="7779811"/>
              <a:ext cx="1999001" cy="2531581"/>
            </a:xfrm>
            <a:custGeom>
              <a:avLst/>
              <a:gdLst>
                <a:gd name="T0" fmla="*/ 4053 w 5197"/>
                <a:gd name="T1" fmla="*/ 513 h 6669"/>
                <a:gd name="T2" fmla="*/ 4375 w 5197"/>
                <a:gd name="T3" fmla="*/ 916 h 6669"/>
                <a:gd name="T4" fmla="*/ 4060 w 5197"/>
                <a:gd name="T5" fmla="*/ 1773 h 6669"/>
                <a:gd name="T6" fmla="*/ 4221 w 5197"/>
                <a:gd name="T7" fmla="*/ 2381 h 6669"/>
                <a:gd name="T8" fmla="*/ 3899 w 5197"/>
                <a:gd name="T9" fmla="*/ 2792 h 6669"/>
                <a:gd name="T10" fmla="*/ 4133 w 5197"/>
                <a:gd name="T11" fmla="*/ 3202 h 6669"/>
                <a:gd name="T12" fmla="*/ 4954 w 5197"/>
                <a:gd name="T13" fmla="*/ 3898 h 6669"/>
                <a:gd name="T14" fmla="*/ 5056 w 5197"/>
                <a:gd name="T15" fmla="*/ 4968 h 6669"/>
                <a:gd name="T16" fmla="*/ 4837 w 5197"/>
                <a:gd name="T17" fmla="*/ 6133 h 6669"/>
                <a:gd name="T18" fmla="*/ 3789 w 5197"/>
                <a:gd name="T19" fmla="*/ 6375 h 6669"/>
                <a:gd name="T20" fmla="*/ 3188 w 5197"/>
                <a:gd name="T21" fmla="*/ 6207 h 6669"/>
                <a:gd name="T22" fmla="*/ 2521 w 5197"/>
                <a:gd name="T23" fmla="*/ 5767 h 6669"/>
                <a:gd name="T24" fmla="*/ 2536 w 5197"/>
                <a:gd name="T25" fmla="*/ 4953 h 6669"/>
                <a:gd name="T26" fmla="*/ 2096 w 5197"/>
                <a:gd name="T27" fmla="*/ 4441 h 6669"/>
                <a:gd name="T28" fmla="*/ 1012 w 5197"/>
                <a:gd name="T29" fmla="*/ 4704 h 6669"/>
                <a:gd name="T30" fmla="*/ 836 w 5197"/>
                <a:gd name="T31" fmla="*/ 4067 h 6669"/>
                <a:gd name="T32" fmla="*/ 67 w 5197"/>
                <a:gd name="T33" fmla="*/ 2902 h 6669"/>
                <a:gd name="T34" fmla="*/ 667 w 5197"/>
                <a:gd name="T35" fmla="*/ 1898 h 6669"/>
                <a:gd name="T36" fmla="*/ 1283 w 5197"/>
                <a:gd name="T37" fmla="*/ 1920 h 6669"/>
                <a:gd name="T38" fmla="*/ 1605 w 5197"/>
                <a:gd name="T39" fmla="*/ 1561 h 6669"/>
                <a:gd name="T40" fmla="*/ 2309 w 5197"/>
                <a:gd name="T41" fmla="*/ 1121 h 6669"/>
                <a:gd name="T42" fmla="*/ 3217 w 5197"/>
                <a:gd name="T43" fmla="*/ 703 h 6669"/>
                <a:gd name="T44" fmla="*/ 3752 w 5197"/>
                <a:gd name="T45" fmla="*/ 0 h 6669"/>
                <a:gd name="T46" fmla="*/ 3408 w 5197"/>
                <a:gd name="T47" fmla="*/ 550 h 6669"/>
                <a:gd name="T48" fmla="*/ 2931 w 5197"/>
                <a:gd name="T49" fmla="*/ 748 h 6669"/>
                <a:gd name="T50" fmla="*/ 2294 w 5197"/>
                <a:gd name="T51" fmla="*/ 1099 h 6669"/>
                <a:gd name="T52" fmla="*/ 1810 w 5197"/>
                <a:gd name="T53" fmla="*/ 1326 h 6669"/>
                <a:gd name="T54" fmla="*/ 1437 w 5197"/>
                <a:gd name="T55" fmla="*/ 1641 h 6669"/>
                <a:gd name="T56" fmla="*/ 1253 w 5197"/>
                <a:gd name="T57" fmla="*/ 1912 h 6669"/>
                <a:gd name="T58" fmla="*/ 704 w 5197"/>
                <a:gd name="T59" fmla="*/ 1788 h 6669"/>
                <a:gd name="T60" fmla="*/ 601 w 5197"/>
                <a:gd name="T61" fmla="*/ 2037 h 6669"/>
                <a:gd name="T62" fmla="*/ 67 w 5197"/>
                <a:gd name="T63" fmla="*/ 2697 h 6669"/>
                <a:gd name="T64" fmla="*/ 609 w 5197"/>
                <a:gd name="T65" fmla="*/ 3605 h 6669"/>
                <a:gd name="T66" fmla="*/ 675 w 5197"/>
                <a:gd name="T67" fmla="*/ 4235 h 6669"/>
                <a:gd name="T68" fmla="*/ 902 w 5197"/>
                <a:gd name="T69" fmla="*/ 4690 h 6669"/>
                <a:gd name="T70" fmla="*/ 1525 w 5197"/>
                <a:gd name="T71" fmla="*/ 4543 h 6669"/>
                <a:gd name="T72" fmla="*/ 2257 w 5197"/>
                <a:gd name="T73" fmla="*/ 4521 h 6669"/>
                <a:gd name="T74" fmla="*/ 2529 w 5197"/>
                <a:gd name="T75" fmla="*/ 4924 h 6669"/>
                <a:gd name="T76" fmla="*/ 2741 w 5197"/>
                <a:gd name="T77" fmla="*/ 5349 h 6669"/>
                <a:gd name="T78" fmla="*/ 2616 w 5197"/>
                <a:gd name="T79" fmla="*/ 6016 h 6669"/>
                <a:gd name="T80" fmla="*/ 3137 w 5197"/>
                <a:gd name="T81" fmla="*/ 6265 h 6669"/>
                <a:gd name="T82" fmla="*/ 3584 w 5197"/>
                <a:gd name="T83" fmla="*/ 6324 h 6669"/>
                <a:gd name="T84" fmla="*/ 4097 w 5197"/>
                <a:gd name="T85" fmla="*/ 6456 h 6669"/>
                <a:gd name="T86" fmla="*/ 4866 w 5197"/>
                <a:gd name="T87" fmla="*/ 6141 h 6669"/>
                <a:gd name="T88" fmla="*/ 5079 w 5197"/>
                <a:gd name="T89" fmla="*/ 5422 h 6669"/>
                <a:gd name="T90" fmla="*/ 5079 w 5197"/>
                <a:gd name="T91" fmla="*/ 4983 h 6669"/>
                <a:gd name="T92" fmla="*/ 5049 w 5197"/>
                <a:gd name="T93" fmla="*/ 4103 h 6669"/>
                <a:gd name="T94" fmla="*/ 4910 w 5197"/>
                <a:gd name="T95" fmla="*/ 3612 h 6669"/>
                <a:gd name="T96" fmla="*/ 4463 w 5197"/>
                <a:gd name="T97" fmla="*/ 3034 h 6669"/>
                <a:gd name="T98" fmla="*/ 3701 w 5197"/>
                <a:gd name="T99" fmla="*/ 3019 h 6669"/>
                <a:gd name="T100" fmla="*/ 3935 w 5197"/>
                <a:gd name="T101" fmla="*/ 2836 h 6669"/>
                <a:gd name="T102" fmla="*/ 4060 w 5197"/>
                <a:gd name="T103" fmla="*/ 2433 h 6669"/>
                <a:gd name="T104" fmla="*/ 4382 w 5197"/>
                <a:gd name="T105" fmla="*/ 2250 h 6669"/>
                <a:gd name="T106" fmla="*/ 4082 w 5197"/>
                <a:gd name="T107" fmla="*/ 1795 h 6669"/>
                <a:gd name="T108" fmla="*/ 4324 w 5197"/>
                <a:gd name="T109" fmla="*/ 1436 h 6669"/>
                <a:gd name="T110" fmla="*/ 4404 w 5197"/>
                <a:gd name="T111" fmla="*/ 872 h 6669"/>
                <a:gd name="T112" fmla="*/ 4214 w 5197"/>
                <a:gd name="T113" fmla="*/ 725 h 6669"/>
                <a:gd name="T114" fmla="*/ 3994 w 5197"/>
                <a:gd name="T115" fmla="*/ 337 h 66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5197" h="6669">
                  <a:moveTo>
                    <a:pt x="3752" y="29"/>
                  </a:moveTo>
                  <a:lnTo>
                    <a:pt x="3752" y="29"/>
                  </a:lnTo>
                  <a:cubicBezTo>
                    <a:pt x="3767" y="29"/>
                    <a:pt x="3781" y="37"/>
                    <a:pt x="3789" y="51"/>
                  </a:cubicBezTo>
                  <a:cubicBezTo>
                    <a:pt x="3818" y="81"/>
                    <a:pt x="3818" y="132"/>
                    <a:pt x="3789" y="176"/>
                  </a:cubicBezTo>
                  <a:cubicBezTo>
                    <a:pt x="3767" y="220"/>
                    <a:pt x="3825" y="242"/>
                    <a:pt x="3862" y="264"/>
                  </a:cubicBezTo>
                  <a:cubicBezTo>
                    <a:pt x="3891" y="279"/>
                    <a:pt x="3921" y="300"/>
                    <a:pt x="3935" y="337"/>
                  </a:cubicBezTo>
                  <a:cubicBezTo>
                    <a:pt x="3950" y="359"/>
                    <a:pt x="3979" y="366"/>
                    <a:pt x="3994" y="366"/>
                  </a:cubicBezTo>
                  <a:cubicBezTo>
                    <a:pt x="4009" y="366"/>
                    <a:pt x="4009" y="366"/>
                    <a:pt x="4009" y="366"/>
                  </a:cubicBezTo>
                  <a:cubicBezTo>
                    <a:pt x="4009" y="366"/>
                    <a:pt x="4074" y="374"/>
                    <a:pt x="4082" y="403"/>
                  </a:cubicBezTo>
                  <a:cubicBezTo>
                    <a:pt x="4089" y="440"/>
                    <a:pt x="4060" y="491"/>
                    <a:pt x="4053" y="513"/>
                  </a:cubicBezTo>
                  <a:cubicBezTo>
                    <a:pt x="4045" y="542"/>
                    <a:pt x="4045" y="608"/>
                    <a:pt x="4074" y="638"/>
                  </a:cubicBezTo>
                  <a:cubicBezTo>
                    <a:pt x="4097" y="660"/>
                    <a:pt x="4141" y="689"/>
                    <a:pt x="4162" y="718"/>
                  </a:cubicBezTo>
                  <a:cubicBezTo>
                    <a:pt x="4192" y="755"/>
                    <a:pt x="4243" y="769"/>
                    <a:pt x="4236" y="813"/>
                  </a:cubicBezTo>
                  <a:cubicBezTo>
                    <a:pt x="4229" y="850"/>
                    <a:pt x="4243" y="857"/>
                    <a:pt x="4272" y="857"/>
                  </a:cubicBezTo>
                  <a:cubicBezTo>
                    <a:pt x="4280" y="857"/>
                    <a:pt x="4294" y="857"/>
                    <a:pt x="4302" y="857"/>
                  </a:cubicBezTo>
                  <a:cubicBezTo>
                    <a:pt x="4324" y="850"/>
                    <a:pt x="4338" y="843"/>
                    <a:pt x="4353" y="843"/>
                  </a:cubicBezTo>
                  <a:cubicBezTo>
                    <a:pt x="4368" y="843"/>
                    <a:pt x="4375" y="850"/>
                    <a:pt x="4375" y="872"/>
                  </a:cubicBezTo>
                  <a:cubicBezTo>
                    <a:pt x="4375" y="887"/>
                    <a:pt x="4375" y="901"/>
                    <a:pt x="4375" y="916"/>
                  </a:cubicBezTo>
                  <a:cubicBezTo>
                    <a:pt x="4346" y="960"/>
                    <a:pt x="4324" y="1004"/>
                    <a:pt x="4324" y="1004"/>
                  </a:cubicBezTo>
                  <a:cubicBezTo>
                    <a:pt x="4324" y="1004"/>
                    <a:pt x="4346" y="960"/>
                    <a:pt x="4375" y="916"/>
                  </a:cubicBezTo>
                  <a:cubicBezTo>
                    <a:pt x="4375" y="953"/>
                    <a:pt x="4375" y="1004"/>
                    <a:pt x="4404" y="1041"/>
                  </a:cubicBezTo>
                  <a:cubicBezTo>
                    <a:pt x="4434" y="1107"/>
                    <a:pt x="4470" y="1202"/>
                    <a:pt x="4434" y="1268"/>
                  </a:cubicBezTo>
                  <a:cubicBezTo>
                    <a:pt x="4404" y="1319"/>
                    <a:pt x="4375" y="1407"/>
                    <a:pt x="4331" y="1407"/>
                  </a:cubicBezTo>
                  <a:cubicBezTo>
                    <a:pt x="4331" y="1407"/>
                    <a:pt x="4331" y="1407"/>
                    <a:pt x="4324" y="1407"/>
                  </a:cubicBezTo>
                  <a:cubicBezTo>
                    <a:pt x="4287" y="1400"/>
                    <a:pt x="4272" y="1348"/>
                    <a:pt x="4236" y="1341"/>
                  </a:cubicBezTo>
                  <a:cubicBezTo>
                    <a:pt x="4229" y="1341"/>
                    <a:pt x="4221" y="1341"/>
                    <a:pt x="4221" y="1341"/>
                  </a:cubicBezTo>
                  <a:cubicBezTo>
                    <a:pt x="4184" y="1341"/>
                    <a:pt x="4162" y="1370"/>
                    <a:pt x="4141" y="1400"/>
                  </a:cubicBezTo>
                  <a:cubicBezTo>
                    <a:pt x="4111" y="1436"/>
                    <a:pt x="4060" y="1466"/>
                    <a:pt x="4074" y="1517"/>
                  </a:cubicBezTo>
                  <a:cubicBezTo>
                    <a:pt x="4082" y="1568"/>
                    <a:pt x="4111" y="1612"/>
                    <a:pt x="4104" y="1663"/>
                  </a:cubicBezTo>
                  <a:cubicBezTo>
                    <a:pt x="4097" y="1715"/>
                    <a:pt x="4104" y="1729"/>
                    <a:pt x="4060" y="1773"/>
                  </a:cubicBezTo>
                  <a:cubicBezTo>
                    <a:pt x="4023" y="1817"/>
                    <a:pt x="3994" y="1832"/>
                    <a:pt x="4074" y="1839"/>
                  </a:cubicBezTo>
                  <a:cubicBezTo>
                    <a:pt x="4148" y="1854"/>
                    <a:pt x="4184" y="1891"/>
                    <a:pt x="4214" y="1927"/>
                  </a:cubicBezTo>
                  <a:cubicBezTo>
                    <a:pt x="4250" y="1964"/>
                    <a:pt x="4243" y="1986"/>
                    <a:pt x="4258" y="2030"/>
                  </a:cubicBezTo>
                  <a:cubicBezTo>
                    <a:pt x="4272" y="2074"/>
                    <a:pt x="4294" y="2074"/>
                    <a:pt x="4316" y="2103"/>
                  </a:cubicBezTo>
                  <a:cubicBezTo>
                    <a:pt x="4346" y="2140"/>
                    <a:pt x="4360" y="2191"/>
                    <a:pt x="4353" y="2242"/>
                  </a:cubicBezTo>
                  <a:cubicBezTo>
                    <a:pt x="4346" y="2279"/>
                    <a:pt x="4331" y="2316"/>
                    <a:pt x="4309" y="2316"/>
                  </a:cubicBezTo>
                  <a:cubicBezTo>
                    <a:pt x="4302" y="2316"/>
                    <a:pt x="4287" y="2308"/>
                    <a:pt x="4272" y="2301"/>
                  </a:cubicBezTo>
                  <a:cubicBezTo>
                    <a:pt x="4258" y="2293"/>
                    <a:pt x="4236" y="2286"/>
                    <a:pt x="4221" y="2286"/>
                  </a:cubicBezTo>
                  <a:cubicBezTo>
                    <a:pt x="4184" y="2286"/>
                    <a:pt x="4148" y="2301"/>
                    <a:pt x="4155" y="2330"/>
                  </a:cubicBezTo>
                  <a:cubicBezTo>
                    <a:pt x="4162" y="2360"/>
                    <a:pt x="4214" y="2338"/>
                    <a:pt x="4221" y="2381"/>
                  </a:cubicBezTo>
                  <a:cubicBezTo>
                    <a:pt x="4229" y="2411"/>
                    <a:pt x="4214" y="2462"/>
                    <a:pt x="4177" y="2462"/>
                  </a:cubicBezTo>
                  <a:cubicBezTo>
                    <a:pt x="4170" y="2462"/>
                    <a:pt x="4162" y="2462"/>
                    <a:pt x="4148" y="2455"/>
                  </a:cubicBezTo>
                  <a:cubicBezTo>
                    <a:pt x="4104" y="2433"/>
                    <a:pt x="4082" y="2403"/>
                    <a:pt x="4060" y="2403"/>
                  </a:cubicBezTo>
                  <a:cubicBezTo>
                    <a:pt x="4045" y="2403"/>
                    <a:pt x="4038" y="2411"/>
                    <a:pt x="4031" y="2418"/>
                  </a:cubicBezTo>
                  <a:cubicBezTo>
                    <a:pt x="3994" y="2462"/>
                    <a:pt x="3950" y="2477"/>
                    <a:pt x="3921" y="2513"/>
                  </a:cubicBezTo>
                  <a:cubicBezTo>
                    <a:pt x="3884" y="2550"/>
                    <a:pt x="3796" y="2594"/>
                    <a:pt x="3833" y="2623"/>
                  </a:cubicBezTo>
                  <a:cubicBezTo>
                    <a:pt x="3869" y="2660"/>
                    <a:pt x="3899" y="2667"/>
                    <a:pt x="3928" y="2675"/>
                  </a:cubicBezTo>
                  <a:cubicBezTo>
                    <a:pt x="3950" y="2682"/>
                    <a:pt x="3972" y="2719"/>
                    <a:pt x="3957" y="2762"/>
                  </a:cubicBezTo>
                  <a:cubicBezTo>
                    <a:pt x="3957" y="2792"/>
                    <a:pt x="3950" y="2807"/>
                    <a:pt x="3935" y="2807"/>
                  </a:cubicBezTo>
                  <a:cubicBezTo>
                    <a:pt x="3928" y="2807"/>
                    <a:pt x="3921" y="2799"/>
                    <a:pt x="3899" y="2792"/>
                  </a:cubicBezTo>
                  <a:cubicBezTo>
                    <a:pt x="3862" y="2784"/>
                    <a:pt x="3825" y="2762"/>
                    <a:pt x="3803" y="2762"/>
                  </a:cubicBezTo>
                  <a:cubicBezTo>
                    <a:pt x="3796" y="2762"/>
                    <a:pt x="3789" y="2762"/>
                    <a:pt x="3781" y="2770"/>
                  </a:cubicBezTo>
                  <a:cubicBezTo>
                    <a:pt x="3767" y="2792"/>
                    <a:pt x="3760" y="2843"/>
                    <a:pt x="3745" y="2872"/>
                  </a:cubicBezTo>
                  <a:cubicBezTo>
                    <a:pt x="3738" y="2894"/>
                    <a:pt x="3715" y="2872"/>
                    <a:pt x="3679" y="2902"/>
                  </a:cubicBezTo>
                  <a:cubicBezTo>
                    <a:pt x="3650" y="2938"/>
                    <a:pt x="3606" y="3004"/>
                    <a:pt x="3657" y="3034"/>
                  </a:cubicBezTo>
                  <a:cubicBezTo>
                    <a:pt x="3708" y="3056"/>
                    <a:pt x="3745" y="3056"/>
                    <a:pt x="3767" y="3129"/>
                  </a:cubicBezTo>
                  <a:cubicBezTo>
                    <a:pt x="3781" y="3195"/>
                    <a:pt x="3796" y="3253"/>
                    <a:pt x="3840" y="3268"/>
                  </a:cubicBezTo>
                  <a:cubicBezTo>
                    <a:pt x="3855" y="3275"/>
                    <a:pt x="3877" y="3275"/>
                    <a:pt x="3899" y="3275"/>
                  </a:cubicBezTo>
                  <a:cubicBezTo>
                    <a:pt x="3943" y="3275"/>
                    <a:pt x="3994" y="3268"/>
                    <a:pt x="3994" y="3268"/>
                  </a:cubicBezTo>
                  <a:cubicBezTo>
                    <a:pt x="4045" y="3231"/>
                    <a:pt x="4089" y="3239"/>
                    <a:pt x="4133" y="3202"/>
                  </a:cubicBezTo>
                  <a:cubicBezTo>
                    <a:pt x="4170" y="3166"/>
                    <a:pt x="4206" y="3158"/>
                    <a:pt x="4272" y="3136"/>
                  </a:cubicBezTo>
                  <a:cubicBezTo>
                    <a:pt x="4346" y="3107"/>
                    <a:pt x="4426" y="3078"/>
                    <a:pt x="4470" y="3070"/>
                  </a:cubicBezTo>
                  <a:cubicBezTo>
                    <a:pt x="4492" y="3063"/>
                    <a:pt x="4522" y="3056"/>
                    <a:pt x="4551" y="3056"/>
                  </a:cubicBezTo>
                  <a:cubicBezTo>
                    <a:pt x="4573" y="3056"/>
                    <a:pt x="4602" y="3063"/>
                    <a:pt x="4624" y="3085"/>
                  </a:cubicBezTo>
                  <a:cubicBezTo>
                    <a:pt x="4668" y="3129"/>
                    <a:pt x="4697" y="3151"/>
                    <a:pt x="4734" y="3202"/>
                  </a:cubicBezTo>
                  <a:cubicBezTo>
                    <a:pt x="4771" y="3253"/>
                    <a:pt x="4837" y="3290"/>
                    <a:pt x="4829" y="3356"/>
                  </a:cubicBezTo>
                  <a:cubicBezTo>
                    <a:pt x="4822" y="3422"/>
                    <a:pt x="4807" y="3517"/>
                    <a:pt x="4829" y="3569"/>
                  </a:cubicBezTo>
                  <a:cubicBezTo>
                    <a:pt x="4844" y="3620"/>
                    <a:pt x="4859" y="3591"/>
                    <a:pt x="4888" y="3627"/>
                  </a:cubicBezTo>
                  <a:cubicBezTo>
                    <a:pt x="4910" y="3664"/>
                    <a:pt x="4895" y="3730"/>
                    <a:pt x="4903" y="3774"/>
                  </a:cubicBezTo>
                  <a:cubicBezTo>
                    <a:pt x="4910" y="3818"/>
                    <a:pt x="4910" y="3891"/>
                    <a:pt x="4954" y="3898"/>
                  </a:cubicBezTo>
                  <a:cubicBezTo>
                    <a:pt x="4998" y="3906"/>
                    <a:pt x="5012" y="3942"/>
                    <a:pt x="5064" y="3950"/>
                  </a:cubicBezTo>
                  <a:cubicBezTo>
                    <a:pt x="5115" y="3957"/>
                    <a:pt x="5122" y="3950"/>
                    <a:pt x="5064" y="4016"/>
                  </a:cubicBezTo>
                  <a:cubicBezTo>
                    <a:pt x="5005" y="4089"/>
                    <a:pt x="5034" y="4133"/>
                    <a:pt x="4954" y="4148"/>
                  </a:cubicBezTo>
                  <a:cubicBezTo>
                    <a:pt x="4881" y="4162"/>
                    <a:pt x="4851" y="4184"/>
                    <a:pt x="4844" y="4235"/>
                  </a:cubicBezTo>
                  <a:cubicBezTo>
                    <a:pt x="4837" y="4279"/>
                    <a:pt x="4844" y="4323"/>
                    <a:pt x="4888" y="4360"/>
                  </a:cubicBezTo>
                  <a:cubicBezTo>
                    <a:pt x="4932" y="4397"/>
                    <a:pt x="4954" y="4455"/>
                    <a:pt x="4961" y="4492"/>
                  </a:cubicBezTo>
                  <a:cubicBezTo>
                    <a:pt x="4969" y="4514"/>
                    <a:pt x="4976" y="4536"/>
                    <a:pt x="4991" y="4558"/>
                  </a:cubicBezTo>
                  <a:cubicBezTo>
                    <a:pt x="4983" y="4558"/>
                    <a:pt x="4983" y="4558"/>
                    <a:pt x="4983" y="4558"/>
                  </a:cubicBezTo>
                  <a:cubicBezTo>
                    <a:pt x="4983" y="4558"/>
                    <a:pt x="4954" y="4748"/>
                    <a:pt x="4998" y="4822"/>
                  </a:cubicBezTo>
                  <a:cubicBezTo>
                    <a:pt x="5042" y="4888"/>
                    <a:pt x="5100" y="4910"/>
                    <a:pt x="5056" y="4968"/>
                  </a:cubicBezTo>
                  <a:cubicBezTo>
                    <a:pt x="5012" y="5019"/>
                    <a:pt x="5064" y="5056"/>
                    <a:pt x="5115" y="5056"/>
                  </a:cubicBezTo>
                  <a:cubicBezTo>
                    <a:pt x="5122" y="5056"/>
                    <a:pt x="5130" y="5056"/>
                    <a:pt x="5137" y="5056"/>
                  </a:cubicBezTo>
                  <a:lnTo>
                    <a:pt x="5137" y="5056"/>
                  </a:lnTo>
                  <a:cubicBezTo>
                    <a:pt x="5188" y="5056"/>
                    <a:pt x="5137" y="5203"/>
                    <a:pt x="5137" y="5261"/>
                  </a:cubicBezTo>
                  <a:cubicBezTo>
                    <a:pt x="5137" y="5320"/>
                    <a:pt x="5079" y="5327"/>
                    <a:pt x="5056" y="5393"/>
                  </a:cubicBezTo>
                  <a:cubicBezTo>
                    <a:pt x="5034" y="5467"/>
                    <a:pt x="5086" y="5430"/>
                    <a:pt x="5086" y="5518"/>
                  </a:cubicBezTo>
                  <a:cubicBezTo>
                    <a:pt x="5086" y="5613"/>
                    <a:pt x="5064" y="5598"/>
                    <a:pt x="4998" y="5642"/>
                  </a:cubicBezTo>
                  <a:cubicBezTo>
                    <a:pt x="4932" y="5693"/>
                    <a:pt x="4895" y="5745"/>
                    <a:pt x="4917" y="5818"/>
                  </a:cubicBezTo>
                  <a:cubicBezTo>
                    <a:pt x="4939" y="5884"/>
                    <a:pt x="4873" y="5921"/>
                    <a:pt x="4851" y="5950"/>
                  </a:cubicBezTo>
                  <a:cubicBezTo>
                    <a:pt x="4829" y="5987"/>
                    <a:pt x="4851" y="6053"/>
                    <a:pt x="4837" y="6133"/>
                  </a:cubicBezTo>
                  <a:cubicBezTo>
                    <a:pt x="4829" y="6214"/>
                    <a:pt x="4741" y="6287"/>
                    <a:pt x="4668" y="6463"/>
                  </a:cubicBezTo>
                  <a:cubicBezTo>
                    <a:pt x="4610" y="6602"/>
                    <a:pt x="4551" y="6610"/>
                    <a:pt x="4543" y="6610"/>
                  </a:cubicBezTo>
                  <a:lnTo>
                    <a:pt x="4543" y="6610"/>
                  </a:lnTo>
                  <a:cubicBezTo>
                    <a:pt x="4500" y="6631"/>
                    <a:pt x="4500" y="6631"/>
                    <a:pt x="4500" y="6631"/>
                  </a:cubicBezTo>
                  <a:cubicBezTo>
                    <a:pt x="4470" y="6610"/>
                    <a:pt x="4404" y="6551"/>
                    <a:pt x="4353" y="6551"/>
                  </a:cubicBezTo>
                  <a:cubicBezTo>
                    <a:pt x="4287" y="6551"/>
                    <a:pt x="4236" y="6507"/>
                    <a:pt x="4192" y="6470"/>
                  </a:cubicBezTo>
                  <a:cubicBezTo>
                    <a:pt x="4148" y="6441"/>
                    <a:pt x="4045" y="6404"/>
                    <a:pt x="3987" y="6360"/>
                  </a:cubicBezTo>
                  <a:cubicBezTo>
                    <a:pt x="3957" y="6331"/>
                    <a:pt x="3935" y="6317"/>
                    <a:pt x="3913" y="6317"/>
                  </a:cubicBezTo>
                  <a:cubicBezTo>
                    <a:pt x="3899" y="6317"/>
                    <a:pt x="3877" y="6331"/>
                    <a:pt x="3855" y="6346"/>
                  </a:cubicBezTo>
                  <a:cubicBezTo>
                    <a:pt x="3825" y="6368"/>
                    <a:pt x="3811" y="6375"/>
                    <a:pt x="3789" y="6375"/>
                  </a:cubicBezTo>
                  <a:cubicBezTo>
                    <a:pt x="3767" y="6375"/>
                    <a:pt x="3738" y="6360"/>
                    <a:pt x="3708" y="6346"/>
                  </a:cubicBezTo>
                  <a:cubicBezTo>
                    <a:pt x="3657" y="6331"/>
                    <a:pt x="3650" y="6272"/>
                    <a:pt x="3620" y="6272"/>
                  </a:cubicBezTo>
                  <a:cubicBezTo>
                    <a:pt x="3613" y="6272"/>
                    <a:pt x="3613" y="6280"/>
                    <a:pt x="3606" y="6280"/>
                  </a:cubicBezTo>
                  <a:cubicBezTo>
                    <a:pt x="3569" y="6302"/>
                    <a:pt x="3540" y="6331"/>
                    <a:pt x="3496" y="6331"/>
                  </a:cubicBezTo>
                  <a:cubicBezTo>
                    <a:pt x="3488" y="6331"/>
                    <a:pt x="3481" y="6331"/>
                    <a:pt x="3466" y="6324"/>
                  </a:cubicBezTo>
                  <a:cubicBezTo>
                    <a:pt x="3437" y="6317"/>
                    <a:pt x="3430" y="6309"/>
                    <a:pt x="3415" y="6309"/>
                  </a:cubicBezTo>
                  <a:cubicBezTo>
                    <a:pt x="3408" y="6309"/>
                    <a:pt x="3393" y="6317"/>
                    <a:pt x="3364" y="6338"/>
                  </a:cubicBezTo>
                  <a:cubicBezTo>
                    <a:pt x="3356" y="6346"/>
                    <a:pt x="3349" y="6346"/>
                    <a:pt x="3334" y="6346"/>
                  </a:cubicBezTo>
                  <a:cubicBezTo>
                    <a:pt x="3291" y="6346"/>
                    <a:pt x="3239" y="6265"/>
                    <a:pt x="3232" y="6236"/>
                  </a:cubicBezTo>
                  <a:cubicBezTo>
                    <a:pt x="3224" y="6214"/>
                    <a:pt x="3203" y="6207"/>
                    <a:pt x="3188" y="6207"/>
                  </a:cubicBezTo>
                  <a:cubicBezTo>
                    <a:pt x="3173" y="6207"/>
                    <a:pt x="3159" y="6207"/>
                    <a:pt x="3151" y="6221"/>
                  </a:cubicBezTo>
                  <a:cubicBezTo>
                    <a:pt x="3144" y="6229"/>
                    <a:pt x="3144" y="6236"/>
                    <a:pt x="3137" y="6236"/>
                  </a:cubicBezTo>
                  <a:cubicBezTo>
                    <a:pt x="3107" y="6236"/>
                    <a:pt x="3071" y="6184"/>
                    <a:pt x="3012" y="6148"/>
                  </a:cubicBezTo>
                  <a:cubicBezTo>
                    <a:pt x="2946" y="6097"/>
                    <a:pt x="2983" y="6031"/>
                    <a:pt x="2968" y="5965"/>
                  </a:cubicBezTo>
                  <a:cubicBezTo>
                    <a:pt x="2961" y="5899"/>
                    <a:pt x="2858" y="5921"/>
                    <a:pt x="2822" y="5899"/>
                  </a:cubicBezTo>
                  <a:cubicBezTo>
                    <a:pt x="2814" y="5891"/>
                    <a:pt x="2807" y="5891"/>
                    <a:pt x="2792" y="5891"/>
                  </a:cubicBezTo>
                  <a:cubicBezTo>
                    <a:pt x="2741" y="5891"/>
                    <a:pt x="2660" y="5921"/>
                    <a:pt x="2660" y="5921"/>
                  </a:cubicBezTo>
                  <a:cubicBezTo>
                    <a:pt x="2660" y="5921"/>
                    <a:pt x="2653" y="5928"/>
                    <a:pt x="2638" y="5950"/>
                  </a:cubicBezTo>
                  <a:cubicBezTo>
                    <a:pt x="2631" y="5913"/>
                    <a:pt x="2631" y="5891"/>
                    <a:pt x="2624" y="5869"/>
                  </a:cubicBezTo>
                  <a:cubicBezTo>
                    <a:pt x="2616" y="5833"/>
                    <a:pt x="2565" y="5818"/>
                    <a:pt x="2521" y="5767"/>
                  </a:cubicBezTo>
                  <a:cubicBezTo>
                    <a:pt x="2484" y="5723"/>
                    <a:pt x="2507" y="5701"/>
                    <a:pt x="2550" y="5642"/>
                  </a:cubicBezTo>
                  <a:cubicBezTo>
                    <a:pt x="2594" y="5584"/>
                    <a:pt x="2602" y="5576"/>
                    <a:pt x="2646" y="5540"/>
                  </a:cubicBezTo>
                  <a:cubicBezTo>
                    <a:pt x="2682" y="5510"/>
                    <a:pt x="2682" y="5532"/>
                    <a:pt x="2719" y="5496"/>
                  </a:cubicBezTo>
                  <a:cubicBezTo>
                    <a:pt x="2756" y="5467"/>
                    <a:pt x="2763" y="5386"/>
                    <a:pt x="2770" y="5334"/>
                  </a:cubicBezTo>
                  <a:cubicBezTo>
                    <a:pt x="2778" y="5291"/>
                    <a:pt x="2748" y="5254"/>
                    <a:pt x="2697" y="5254"/>
                  </a:cubicBezTo>
                  <a:cubicBezTo>
                    <a:pt x="2697" y="5254"/>
                    <a:pt x="2690" y="5254"/>
                    <a:pt x="2682" y="5254"/>
                  </a:cubicBezTo>
                  <a:lnTo>
                    <a:pt x="2675" y="5254"/>
                  </a:lnTo>
                  <a:cubicBezTo>
                    <a:pt x="2616" y="5254"/>
                    <a:pt x="2565" y="5203"/>
                    <a:pt x="2558" y="5173"/>
                  </a:cubicBezTo>
                  <a:cubicBezTo>
                    <a:pt x="2550" y="5151"/>
                    <a:pt x="2536" y="5107"/>
                    <a:pt x="2484" y="5056"/>
                  </a:cubicBezTo>
                  <a:cubicBezTo>
                    <a:pt x="2433" y="5005"/>
                    <a:pt x="2462" y="4983"/>
                    <a:pt x="2536" y="4953"/>
                  </a:cubicBezTo>
                  <a:cubicBezTo>
                    <a:pt x="2602" y="4931"/>
                    <a:pt x="2507" y="4843"/>
                    <a:pt x="2521" y="4792"/>
                  </a:cubicBezTo>
                  <a:cubicBezTo>
                    <a:pt x="2543" y="4741"/>
                    <a:pt x="2558" y="4704"/>
                    <a:pt x="2550" y="4668"/>
                  </a:cubicBezTo>
                  <a:cubicBezTo>
                    <a:pt x="2543" y="4631"/>
                    <a:pt x="2499" y="4594"/>
                    <a:pt x="2462" y="4594"/>
                  </a:cubicBezTo>
                  <a:cubicBezTo>
                    <a:pt x="2455" y="4594"/>
                    <a:pt x="2455" y="4594"/>
                    <a:pt x="2448" y="4594"/>
                  </a:cubicBezTo>
                  <a:cubicBezTo>
                    <a:pt x="2441" y="4602"/>
                    <a:pt x="2433" y="4602"/>
                    <a:pt x="2426" y="4602"/>
                  </a:cubicBezTo>
                  <a:cubicBezTo>
                    <a:pt x="2389" y="4602"/>
                    <a:pt x="2338" y="4580"/>
                    <a:pt x="2309" y="4536"/>
                  </a:cubicBezTo>
                  <a:cubicBezTo>
                    <a:pt x="2294" y="4507"/>
                    <a:pt x="2279" y="4484"/>
                    <a:pt x="2257" y="4484"/>
                  </a:cubicBezTo>
                  <a:cubicBezTo>
                    <a:pt x="2250" y="4484"/>
                    <a:pt x="2243" y="4492"/>
                    <a:pt x="2228" y="4514"/>
                  </a:cubicBezTo>
                  <a:cubicBezTo>
                    <a:pt x="2221" y="4521"/>
                    <a:pt x="2213" y="4529"/>
                    <a:pt x="2206" y="4529"/>
                  </a:cubicBezTo>
                  <a:cubicBezTo>
                    <a:pt x="2169" y="4529"/>
                    <a:pt x="2133" y="4462"/>
                    <a:pt x="2096" y="4441"/>
                  </a:cubicBezTo>
                  <a:cubicBezTo>
                    <a:pt x="2060" y="4419"/>
                    <a:pt x="2023" y="4353"/>
                    <a:pt x="1972" y="4345"/>
                  </a:cubicBezTo>
                  <a:cubicBezTo>
                    <a:pt x="1964" y="4338"/>
                    <a:pt x="1950" y="4338"/>
                    <a:pt x="1942" y="4338"/>
                  </a:cubicBezTo>
                  <a:cubicBezTo>
                    <a:pt x="1891" y="4338"/>
                    <a:pt x="1810" y="4360"/>
                    <a:pt x="1744" y="4397"/>
                  </a:cubicBezTo>
                  <a:cubicBezTo>
                    <a:pt x="1657" y="4433"/>
                    <a:pt x="1605" y="4462"/>
                    <a:pt x="1547" y="4492"/>
                  </a:cubicBezTo>
                  <a:cubicBezTo>
                    <a:pt x="1488" y="4529"/>
                    <a:pt x="1437" y="4565"/>
                    <a:pt x="1393" y="4572"/>
                  </a:cubicBezTo>
                  <a:cubicBezTo>
                    <a:pt x="1349" y="4580"/>
                    <a:pt x="1319" y="4594"/>
                    <a:pt x="1268" y="4631"/>
                  </a:cubicBezTo>
                  <a:cubicBezTo>
                    <a:pt x="1253" y="4638"/>
                    <a:pt x="1246" y="4638"/>
                    <a:pt x="1231" y="4638"/>
                  </a:cubicBezTo>
                  <a:cubicBezTo>
                    <a:pt x="1210" y="4638"/>
                    <a:pt x="1180" y="4631"/>
                    <a:pt x="1158" y="4631"/>
                  </a:cubicBezTo>
                  <a:cubicBezTo>
                    <a:pt x="1143" y="4631"/>
                    <a:pt x="1136" y="4631"/>
                    <a:pt x="1122" y="4646"/>
                  </a:cubicBezTo>
                  <a:cubicBezTo>
                    <a:pt x="1078" y="4697"/>
                    <a:pt x="1034" y="4704"/>
                    <a:pt x="1012" y="4704"/>
                  </a:cubicBezTo>
                  <a:cubicBezTo>
                    <a:pt x="990" y="4704"/>
                    <a:pt x="960" y="4653"/>
                    <a:pt x="909" y="4653"/>
                  </a:cubicBezTo>
                  <a:cubicBezTo>
                    <a:pt x="909" y="4653"/>
                    <a:pt x="902" y="4653"/>
                    <a:pt x="902" y="4660"/>
                  </a:cubicBezTo>
                  <a:cubicBezTo>
                    <a:pt x="894" y="4660"/>
                    <a:pt x="880" y="4660"/>
                    <a:pt x="872" y="4660"/>
                  </a:cubicBezTo>
                  <a:cubicBezTo>
                    <a:pt x="807" y="4660"/>
                    <a:pt x="711" y="4638"/>
                    <a:pt x="645" y="4609"/>
                  </a:cubicBezTo>
                  <a:cubicBezTo>
                    <a:pt x="631" y="4602"/>
                    <a:pt x="623" y="4602"/>
                    <a:pt x="609" y="4602"/>
                  </a:cubicBezTo>
                  <a:cubicBezTo>
                    <a:pt x="579" y="4602"/>
                    <a:pt x="543" y="4617"/>
                    <a:pt x="521" y="4631"/>
                  </a:cubicBezTo>
                  <a:cubicBezTo>
                    <a:pt x="528" y="4594"/>
                    <a:pt x="550" y="4558"/>
                    <a:pt x="557" y="4521"/>
                  </a:cubicBezTo>
                  <a:cubicBezTo>
                    <a:pt x="565" y="4470"/>
                    <a:pt x="601" y="4419"/>
                    <a:pt x="652" y="4367"/>
                  </a:cubicBezTo>
                  <a:cubicBezTo>
                    <a:pt x="711" y="4309"/>
                    <a:pt x="704" y="4272"/>
                    <a:pt x="711" y="4191"/>
                  </a:cubicBezTo>
                  <a:cubicBezTo>
                    <a:pt x="726" y="4118"/>
                    <a:pt x="755" y="4118"/>
                    <a:pt x="836" y="4067"/>
                  </a:cubicBezTo>
                  <a:cubicBezTo>
                    <a:pt x="917" y="4023"/>
                    <a:pt x="858" y="3920"/>
                    <a:pt x="894" y="3840"/>
                  </a:cubicBezTo>
                  <a:cubicBezTo>
                    <a:pt x="931" y="3767"/>
                    <a:pt x="858" y="3730"/>
                    <a:pt x="792" y="3730"/>
                  </a:cubicBezTo>
                  <a:cubicBezTo>
                    <a:pt x="726" y="3730"/>
                    <a:pt x="645" y="3708"/>
                    <a:pt x="645" y="3642"/>
                  </a:cubicBezTo>
                  <a:cubicBezTo>
                    <a:pt x="645" y="3591"/>
                    <a:pt x="638" y="3576"/>
                    <a:pt x="609" y="3576"/>
                  </a:cubicBezTo>
                  <a:cubicBezTo>
                    <a:pt x="594" y="3576"/>
                    <a:pt x="579" y="3576"/>
                    <a:pt x="557" y="3583"/>
                  </a:cubicBezTo>
                  <a:cubicBezTo>
                    <a:pt x="550" y="3583"/>
                    <a:pt x="543" y="3583"/>
                    <a:pt x="535" y="3583"/>
                  </a:cubicBezTo>
                  <a:cubicBezTo>
                    <a:pt x="469" y="3583"/>
                    <a:pt x="448" y="3525"/>
                    <a:pt x="396" y="3495"/>
                  </a:cubicBezTo>
                  <a:cubicBezTo>
                    <a:pt x="338" y="3459"/>
                    <a:pt x="294" y="3400"/>
                    <a:pt x="279" y="3298"/>
                  </a:cubicBezTo>
                  <a:cubicBezTo>
                    <a:pt x="272" y="3195"/>
                    <a:pt x="228" y="3188"/>
                    <a:pt x="184" y="3143"/>
                  </a:cubicBezTo>
                  <a:cubicBezTo>
                    <a:pt x="132" y="3092"/>
                    <a:pt x="110" y="2982"/>
                    <a:pt x="67" y="2902"/>
                  </a:cubicBezTo>
                  <a:cubicBezTo>
                    <a:pt x="22" y="2821"/>
                    <a:pt x="88" y="2733"/>
                    <a:pt x="125" y="2631"/>
                  </a:cubicBezTo>
                  <a:cubicBezTo>
                    <a:pt x="154" y="2528"/>
                    <a:pt x="125" y="2543"/>
                    <a:pt x="184" y="2491"/>
                  </a:cubicBezTo>
                  <a:cubicBezTo>
                    <a:pt x="235" y="2448"/>
                    <a:pt x="257" y="2484"/>
                    <a:pt x="228" y="2418"/>
                  </a:cubicBezTo>
                  <a:cubicBezTo>
                    <a:pt x="191" y="2345"/>
                    <a:pt x="228" y="2279"/>
                    <a:pt x="272" y="2242"/>
                  </a:cubicBezTo>
                  <a:cubicBezTo>
                    <a:pt x="316" y="2213"/>
                    <a:pt x="418" y="2213"/>
                    <a:pt x="455" y="2132"/>
                  </a:cubicBezTo>
                  <a:cubicBezTo>
                    <a:pt x="477" y="2074"/>
                    <a:pt x="506" y="2052"/>
                    <a:pt x="543" y="2052"/>
                  </a:cubicBezTo>
                  <a:cubicBezTo>
                    <a:pt x="557" y="2052"/>
                    <a:pt x="572" y="2052"/>
                    <a:pt x="587" y="2066"/>
                  </a:cubicBezTo>
                  <a:cubicBezTo>
                    <a:pt x="601" y="2074"/>
                    <a:pt x="616" y="2074"/>
                    <a:pt x="623" y="2074"/>
                  </a:cubicBezTo>
                  <a:cubicBezTo>
                    <a:pt x="660" y="2074"/>
                    <a:pt x="689" y="2037"/>
                    <a:pt x="726" y="1993"/>
                  </a:cubicBezTo>
                  <a:cubicBezTo>
                    <a:pt x="762" y="1949"/>
                    <a:pt x="711" y="1934"/>
                    <a:pt x="667" y="1898"/>
                  </a:cubicBezTo>
                  <a:cubicBezTo>
                    <a:pt x="682" y="1861"/>
                    <a:pt x="682" y="1825"/>
                    <a:pt x="711" y="1817"/>
                  </a:cubicBezTo>
                  <a:cubicBezTo>
                    <a:pt x="719" y="1817"/>
                    <a:pt x="726" y="1817"/>
                    <a:pt x="733" y="1817"/>
                  </a:cubicBezTo>
                  <a:cubicBezTo>
                    <a:pt x="762" y="1817"/>
                    <a:pt x="777" y="1832"/>
                    <a:pt x="799" y="1869"/>
                  </a:cubicBezTo>
                  <a:cubicBezTo>
                    <a:pt x="821" y="1898"/>
                    <a:pt x="836" y="1979"/>
                    <a:pt x="872" y="1979"/>
                  </a:cubicBezTo>
                  <a:cubicBezTo>
                    <a:pt x="887" y="1979"/>
                    <a:pt x="902" y="1971"/>
                    <a:pt x="917" y="1957"/>
                  </a:cubicBezTo>
                  <a:cubicBezTo>
                    <a:pt x="982" y="1876"/>
                    <a:pt x="1012" y="1861"/>
                    <a:pt x="1070" y="1839"/>
                  </a:cubicBezTo>
                  <a:cubicBezTo>
                    <a:pt x="1078" y="1839"/>
                    <a:pt x="1085" y="1839"/>
                    <a:pt x="1092" y="1839"/>
                  </a:cubicBezTo>
                  <a:cubicBezTo>
                    <a:pt x="1143" y="1839"/>
                    <a:pt x="1173" y="1883"/>
                    <a:pt x="1195" y="1912"/>
                  </a:cubicBezTo>
                  <a:cubicBezTo>
                    <a:pt x="1210" y="1927"/>
                    <a:pt x="1239" y="1942"/>
                    <a:pt x="1253" y="1942"/>
                  </a:cubicBezTo>
                  <a:cubicBezTo>
                    <a:pt x="1268" y="1942"/>
                    <a:pt x="1276" y="1934"/>
                    <a:pt x="1283" y="1920"/>
                  </a:cubicBezTo>
                  <a:cubicBezTo>
                    <a:pt x="1283" y="1905"/>
                    <a:pt x="1290" y="1905"/>
                    <a:pt x="1290" y="1905"/>
                  </a:cubicBezTo>
                  <a:cubicBezTo>
                    <a:pt x="1305" y="1905"/>
                    <a:pt x="1327" y="1934"/>
                    <a:pt x="1341" y="1957"/>
                  </a:cubicBezTo>
                  <a:cubicBezTo>
                    <a:pt x="1356" y="1964"/>
                    <a:pt x="1371" y="1971"/>
                    <a:pt x="1385" y="1971"/>
                  </a:cubicBezTo>
                  <a:cubicBezTo>
                    <a:pt x="1415" y="1971"/>
                    <a:pt x="1444" y="1957"/>
                    <a:pt x="1466" y="1942"/>
                  </a:cubicBezTo>
                  <a:cubicBezTo>
                    <a:pt x="1510" y="1920"/>
                    <a:pt x="1517" y="1883"/>
                    <a:pt x="1510" y="1839"/>
                  </a:cubicBezTo>
                  <a:cubicBezTo>
                    <a:pt x="1503" y="1803"/>
                    <a:pt x="1569" y="1759"/>
                    <a:pt x="1539" y="1722"/>
                  </a:cubicBezTo>
                  <a:cubicBezTo>
                    <a:pt x="1503" y="1693"/>
                    <a:pt x="1466" y="1700"/>
                    <a:pt x="1466" y="1641"/>
                  </a:cubicBezTo>
                  <a:cubicBezTo>
                    <a:pt x="1466" y="1575"/>
                    <a:pt x="1459" y="1561"/>
                    <a:pt x="1503" y="1517"/>
                  </a:cubicBezTo>
                  <a:cubicBezTo>
                    <a:pt x="1517" y="1510"/>
                    <a:pt x="1525" y="1502"/>
                    <a:pt x="1532" y="1502"/>
                  </a:cubicBezTo>
                  <a:cubicBezTo>
                    <a:pt x="1561" y="1502"/>
                    <a:pt x="1583" y="1546"/>
                    <a:pt x="1605" y="1561"/>
                  </a:cubicBezTo>
                  <a:cubicBezTo>
                    <a:pt x="1627" y="1583"/>
                    <a:pt x="1657" y="1619"/>
                    <a:pt x="1693" y="1619"/>
                  </a:cubicBezTo>
                  <a:cubicBezTo>
                    <a:pt x="1708" y="1619"/>
                    <a:pt x="1722" y="1612"/>
                    <a:pt x="1730" y="1598"/>
                  </a:cubicBezTo>
                  <a:cubicBezTo>
                    <a:pt x="1774" y="1546"/>
                    <a:pt x="1803" y="1495"/>
                    <a:pt x="1781" y="1458"/>
                  </a:cubicBezTo>
                  <a:cubicBezTo>
                    <a:pt x="1766" y="1429"/>
                    <a:pt x="1766" y="1363"/>
                    <a:pt x="1818" y="1356"/>
                  </a:cubicBezTo>
                  <a:cubicBezTo>
                    <a:pt x="1869" y="1348"/>
                    <a:pt x="1862" y="1326"/>
                    <a:pt x="1869" y="1290"/>
                  </a:cubicBezTo>
                  <a:cubicBezTo>
                    <a:pt x="1876" y="1253"/>
                    <a:pt x="1972" y="1268"/>
                    <a:pt x="1993" y="1253"/>
                  </a:cubicBezTo>
                  <a:cubicBezTo>
                    <a:pt x="2023" y="1246"/>
                    <a:pt x="2030" y="1216"/>
                    <a:pt x="2067" y="1172"/>
                  </a:cubicBezTo>
                  <a:cubicBezTo>
                    <a:pt x="2074" y="1158"/>
                    <a:pt x="2089" y="1150"/>
                    <a:pt x="2103" y="1150"/>
                  </a:cubicBezTo>
                  <a:cubicBezTo>
                    <a:pt x="2133" y="1150"/>
                    <a:pt x="2162" y="1172"/>
                    <a:pt x="2191" y="1172"/>
                  </a:cubicBezTo>
                  <a:cubicBezTo>
                    <a:pt x="2235" y="1172"/>
                    <a:pt x="2272" y="1150"/>
                    <a:pt x="2309" y="1121"/>
                  </a:cubicBezTo>
                  <a:cubicBezTo>
                    <a:pt x="2353" y="1084"/>
                    <a:pt x="2404" y="1026"/>
                    <a:pt x="2448" y="1026"/>
                  </a:cubicBezTo>
                  <a:cubicBezTo>
                    <a:pt x="2484" y="1026"/>
                    <a:pt x="2536" y="1077"/>
                    <a:pt x="2580" y="1077"/>
                  </a:cubicBezTo>
                  <a:cubicBezTo>
                    <a:pt x="2587" y="1077"/>
                    <a:pt x="2594" y="1070"/>
                    <a:pt x="2602" y="1070"/>
                  </a:cubicBezTo>
                  <a:cubicBezTo>
                    <a:pt x="2646" y="1041"/>
                    <a:pt x="2719" y="1019"/>
                    <a:pt x="2748" y="982"/>
                  </a:cubicBezTo>
                  <a:cubicBezTo>
                    <a:pt x="2770" y="953"/>
                    <a:pt x="2770" y="938"/>
                    <a:pt x="2807" y="879"/>
                  </a:cubicBezTo>
                  <a:cubicBezTo>
                    <a:pt x="2836" y="821"/>
                    <a:pt x="2910" y="791"/>
                    <a:pt x="2939" y="777"/>
                  </a:cubicBezTo>
                  <a:cubicBezTo>
                    <a:pt x="2975" y="769"/>
                    <a:pt x="3034" y="769"/>
                    <a:pt x="3093" y="725"/>
                  </a:cubicBezTo>
                  <a:cubicBezTo>
                    <a:pt x="3137" y="696"/>
                    <a:pt x="3166" y="667"/>
                    <a:pt x="3188" y="667"/>
                  </a:cubicBezTo>
                  <a:cubicBezTo>
                    <a:pt x="3195" y="667"/>
                    <a:pt x="3203" y="674"/>
                    <a:pt x="3203" y="689"/>
                  </a:cubicBezTo>
                  <a:cubicBezTo>
                    <a:pt x="3210" y="703"/>
                    <a:pt x="3210" y="703"/>
                    <a:pt x="3217" y="703"/>
                  </a:cubicBezTo>
                  <a:cubicBezTo>
                    <a:pt x="3239" y="703"/>
                    <a:pt x="3261" y="681"/>
                    <a:pt x="3261" y="652"/>
                  </a:cubicBezTo>
                  <a:cubicBezTo>
                    <a:pt x="3269" y="608"/>
                    <a:pt x="3305" y="630"/>
                    <a:pt x="3371" y="608"/>
                  </a:cubicBezTo>
                  <a:cubicBezTo>
                    <a:pt x="3444" y="593"/>
                    <a:pt x="3415" y="616"/>
                    <a:pt x="3437" y="557"/>
                  </a:cubicBezTo>
                  <a:cubicBezTo>
                    <a:pt x="3452" y="498"/>
                    <a:pt x="3452" y="476"/>
                    <a:pt x="3481" y="432"/>
                  </a:cubicBezTo>
                  <a:cubicBezTo>
                    <a:pt x="3518" y="388"/>
                    <a:pt x="3562" y="374"/>
                    <a:pt x="3584" y="344"/>
                  </a:cubicBezTo>
                  <a:cubicBezTo>
                    <a:pt x="3613" y="322"/>
                    <a:pt x="3613" y="264"/>
                    <a:pt x="3620" y="220"/>
                  </a:cubicBezTo>
                  <a:cubicBezTo>
                    <a:pt x="3628" y="176"/>
                    <a:pt x="3606" y="117"/>
                    <a:pt x="3664" y="73"/>
                  </a:cubicBezTo>
                  <a:cubicBezTo>
                    <a:pt x="3701" y="44"/>
                    <a:pt x="3730" y="29"/>
                    <a:pt x="3752" y="29"/>
                  </a:cubicBezTo>
                  <a:lnTo>
                    <a:pt x="3752" y="0"/>
                  </a:lnTo>
                  <a:lnTo>
                    <a:pt x="3752" y="0"/>
                  </a:lnTo>
                  <a:lnTo>
                    <a:pt x="3752" y="0"/>
                  </a:lnTo>
                  <a:cubicBezTo>
                    <a:pt x="3730" y="0"/>
                    <a:pt x="3693" y="15"/>
                    <a:pt x="3642" y="51"/>
                  </a:cubicBezTo>
                  <a:cubicBezTo>
                    <a:pt x="3591" y="88"/>
                    <a:pt x="3591" y="139"/>
                    <a:pt x="3591" y="183"/>
                  </a:cubicBezTo>
                  <a:cubicBezTo>
                    <a:pt x="3591" y="191"/>
                    <a:pt x="3591" y="205"/>
                    <a:pt x="3591" y="212"/>
                  </a:cubicBezTo>
                  <a:cubicBezTo>
                    <a:pt x="3591" y="227"/>
                    <a:pt x="3584" y="234"/>
                    <a:pt x="3584" y="249"/>
                  </a:cubicBezTo>
                  <a:cubicBezTo>
                    <a:pt x="3584" y="279"/>
                    <a:pt x="3576" y="315"/>
                    <a:pt x="3562" y="322"/>
                  </a:cubicBezTo>
                  <a:cubicBezTo>
                    <a:pt x="3554" y="330"/>
                    <a:pt x="3547" y="337"/>
                    <a:pt x="3532" y="352"/>
                  </a:cubicBezTo>
                  <a:cubicBezTo>
                    <a:pt x="3510" y="366"/>
                    <a:pt x="3481" y="381"/>
                    <a:pt x="3459" y="410"/>
                  </a:cubicBezTo>
                  <a:cubicBezTo>
                    <a:pt x="3430" y="447"/>
                    <a:pt x="3422" y="476"/>
                    <a:pt x="3415" y="520"/>
                  </a:cubicBezTo>
                  <a:cubicBezTo>
                    <a:pt x="3408" y="528"/>
                    <a:pt x="3408" y="535"/>
                    <a:pt x="3408" y="550"/>
                  </a:cubicBezTo>
                  <a:cubicBezTo>
                    <a:pt x="3400" y="557"/>
                    <a:pt x="3400" y="564"/>
                    <a:pt x="3400" y="572"/>
                  </a:cubicBezTo>
                  <a:cubicBezTo>
                    <a:pt x="3393" y="572"/>
                    <a:pt x="3379" y="579"/>
                    <a:pt x="3364" y="579"/>
                  </a:cubicBezTo>
                  <a:cubicBezTo>
                    <a:pt x="3349" y="586"/>
                    <a:pt x="3327" y="586"/>
                    <a:pt x="3312" y="586"/>
                  </a:cubicBezTo>
                  <a:cubicBezTo>
                    <a:pt x="3283" y="593"/>
                    <a:pt x="3247" y="593"/>
                    <a:pt x="3232" y="645"/>
                  </a:cubicBezTo>
                  <a:cubicBezTo>
                    <a:pt x="3232" y="652"/>
                    <a:pt x="3232" y="660"/>
                    <a:pt x="3224" y="660"/>
                  </a:cubicBezTo>
                  <a:cubicBezTo>
                    <a:pt x="3217" y="638"/>
                    <a:pt x="3195" y="638"/>
                    <a:pt x="3188" y="638"/>
                  </a:cubicBezTo>
                  <a:cubicBezTo>
                    <a:pt x="3166" y="638"/>
                    <a:pt x="3137" y="660"/>
                    <a:pt x="3107" y="681"/>
                  </a:cubicBezTo>
                  <a:cubicBezTo>
                    <a:pt x="3093" y="689"/>
                    <a:pt x="3085" y="696"/>
                    <a:pt x="3078" y="703"/>
                  </a:cubicBezTo>
                  <a:cubicBezTo>
                    <a:pt x="3034" y="733"/>
                    <a:pt x="2998" y="740"/>
                    <a:pt x="2961" y="748"/>
                  </a:cubicBezTo>
                  <a:cubicBezTo>
                    <a:pt x="2953" y="748"/>
                    <a:pt x="2939" y="748"/>
                    <a:pt x="2931" y="748"/>
                  </a:cubicBezTo>
                  <a:cubicBezTo>
                    <a:pt x="2895" y="762"/>
                    <a:pt x="2814" y="799"/>
                    <a:pt x="2778" y="865"/>
                  </a:cubicBezTo>
                  <a:cubicBezTo>
                    <a:pt x="2763" y="887"/>
                    <a:pt x="2756" y="901"/>
                    <a:pt x="2748" y="916"/>
                  </a:cubicBezTo>
                  <a:cubicBezTo>
                    <a:pt x="2741" y="938"/>
                    <a:pt x="2734" y="945"/>
                    <a:pt x="2719" y="967"/>
                  </a:cubicBezTo>
                  <a:cubicBezTo>
                    <a:pt x="2704" y="982"/>
                    <a:pt x="2668" y="1004"/>
                    <a:pt x="2638" y="1019"/>
                  </a:cubicBezTo>
                  <a:cubicBezTo>
                    <a:pt x="2616" y="1026"/>
                    <a:pt x="2602" y="1033"/>
                    <a:pt x="2587" y="1041"/>
                  </a:cubicBezTo>
                  <a:lnTo>
                    <a:pt x="2580" y="1041"/>
                  </a:lnTo>
                  <a:cubicBezTo>
                    <a:pt x="2565" y="1041"/>
                    <a:pt x="2543" y="1033"/>
                    <a:pt x="2521" y="1026"/>
                  </a:cubicBezTo>
                  <a:cubicBezTo>
                    <a:pt x="2499" y="1011"/>
                    <a:pt x="2470" y="997"/>
                    <a:pt x="2448" y="997"/>
                  </a:cubicBezTo>
                  <a:cubicBezTo>
                    <a:pt x="2404" y="997"/>
                    <a:pt x="2367" y="1033"/>
                    <a:pt x="2323" y="1070"/>
                  </a:cubicBezTo>
                  <a:cubicBezTo>
                    <a:pt x="2316" y="1077"/>
                    <a:pt x="2301" y="1084"/>
                    <a:pt x="2294" y="1099"/>
                  </a:cubicBezTo>
                  <a:cubicBezTo>
                    <a:pt x="2250" y="1129"/>
                    <a:pt x="2228" y="1143"/>
                    <a:pt x="2191" y="1143"/>
                  </a:cubicBezTo>
                  <a:cubicBezTo>
                    <a:pt x="2184" y="1143"/>
                    <a:pt x="2169" y="1136"/>
                    <a:pt x="2155" y="1136"/>
                  </a:cubicBezTo>
                  <a:cubicBezTo>
                    <a:pt x="2140" y="1129"/>
                    <a:pt x="2125" y="1121"/>
                    <a:pt x="2103" y="1121"/>
                  </a:cubicBezTo>
                  <a:cubicBezTo>
                    <a:pt x="2081" y="1121"/>
                    <a:pt x="2060" y="1129"/>
                    <a:pt x="2038" y="1150"/>
                  </a:cubicBezTo>
                  <a:cubicBezTo>
                    <a:pt x="2030" y="1172"/>
                    <a:pt x="2016" y="1187"/>
                    <a:pt x="2008" y="1202"/>
                  </a:cubicBezTo>
                  <a:cubicBezTo>
                    <a:pt x="2001" y="1209"/>
                    <a:pt x="1993" y="1224"/>
                    <a:pt x="1986" y="1224"/>
                  </a:cubicBezTo>
                  <a:cubicBezTo>
                    <a:pt x="1986" y="1231"/>
                    <a:pt x="1964" y="1231"/>
                    <a:pt x="1957" y="1231"/>
                  </a:cubicBezTo>
                  <a:cubicBezTo>
                    <a:pt x="1906" y="1231"/>
                    <a:pt x="1854" y="1238"/>
                    <a:pt x="1840" y="1282"/>
                  </a:cubicBezTo>
                  <a:cubicBezTo>
                    <a:pt x="1840" y="1290"/>
                    <a:pt x="1840" y="1297"/>
                    <a:pt x="1832" y="1304"/>
                  </a:cubicBezTo>
                  <a:cubicBezTo>
                    <a:pt x="1832" y="1326"/>
                    <a:pt x="1832" y="1326"/>
                    <a:pt x="1810" y="1326"/>
                  </a:cubicBezTo>
                  <a:cubicBezTo>
                    <a:pt x="1788" y="1334"/>
                    <a:pt x="1766" y="1348"/>
                    <a:pt x="1752" y="1370"/>
                  </a:cubicBezTo>
                  <a:cubicBezTo>
                    <a:pt x="1737" y="1407"/>
                    <a:pt x="1744" y="1443"/>
                    <a:pt x="1759" y="1473"/>
                  </a:cubicBezTo>
                  <a:cubicBezTo>
                    <a:pt x="1766" y="1488"/>
                    <a:pt x="1752" y="1524"/>
                    <a:pt x="1708" y="1575"/>
                  </a:cubicBezTo>
                  <a:cubicBezTo>
                    <a:pt x="1700" y="1583"/>
                    <a:pt x="1700" y="1583"/>
                    <a:pt x="1693" y="1583"/>
                  </a:cubicBezTo>
                  <a:cubicBezTo>
                    <a:pt x="1671" y="1583"/>
                    <a:pt x="1642" y="1553"/>
                    <a:pt x="1627" y="1539"/>
                  </a:cubicBezTo>
                  <a:cubicBezTo>
                    <a:pt x="1620" y="1539"/>
                    <a:pt x="1620" y="1531"/>
                    <a:pt x="1612" y="1524"/>
                  </a:cubicBezTo>
                  <a:cubicBezTo>
                    <a:pt x="1598" y="1502"/>
                    <a:pt x="1569" y="1473"/>
                    <a:pt x="1532" y="1473"/>
                  </a:cubicBezTo>
                  <a:cubicBezTo>
                    <a:pt x="1517" y="1473"/>
                    <a:pt x="1495" y="1480"/>
                    <a:pt x="1481" y="1495"/>
                  </a:cubicBezTo>
                  <a:cubicBezTo>
                    <a:pt x="1437" y="1539"/>
                    <a:pt x="1437" y="1568"/>
                    <a:pt x="1437" y="1612"/>
                  </a:cubicBezTo>
                  <a:cubicBezTo>
                    <a:pt x="1437" y="1619"/>
                    <a:pt x="1437" y="1627"/>
                    <a:pt x="1437" y="1641"/>
                  </a:cubicBezTo>
                  <a:cubicBezTo>
                    <a:pt x="1437" y="1693"/>
                    <a:pt x="1466" y="1715"/>
                    <a:pt x="1488" y="1729"/>
                  </a:cubicBezTo>
                  <a:cubicBezTo>
                    <a:pt x="1503" y="1729"/>
                    <a:pt x="1510" y="1737"/>
                    <a:pt x="1517" y="1744"/>
                  </a:cubicBezTo>
                  <a:cubicBezTo>
                    <a:pt x="1517" y="1751"/>
                    <a:pt x="1510" y="1766"/>
                    <a:pt x="1503" y="1773"/>
                  </a:cubicBezTo>
                  <a:cubicBezTo>
                    <a:pt x="1495" y="1795"/>
                    <a:pt x="1473" y="1817"/>
                    <a:pt x="1481" y="1847"/>
                  </a:cubicBezTo>
                  <a:cubicBezTo>
                    <a:pt x="1488" y="1883"/>
                    <a:pt x="1481" y="1905"/>
                    <a:pt x="1451" y="1920"/>
                  </a:cubicBezTo>
                  <a:cubicBezTo>
                    <a:pt x="1437" y="1927"/>
                    <a:pt x="1407" y="1934"/>
                    <a:pt x="1385" y="1934"/>
                  </a:cubicBezTo>
                  <a:cubicBezTo>
                    <a:pt x="1378" y="1934"/>
                    <a:pt x="1371" y="1934"/>
                    <a:pt x="1363" y="1934"/>
                  </a:cubicBezTo>
                  <a:cubicBezTo>
                    <a:pt x="1356" y="1927"/>
                    <a:pt x="1349" y="1920"/>
                    <a:pt x="1349" y="1912"/>
                  </a:cubicBezTo>
                  <a:cubicBezTo>
                    <a:pt x="1327" y="1891"/>
                    <a:pt x="1312" y="1876"/>
                    <a:pt x="1290" y="1876"/>
                  </a:cubicBezTo>
                  <a:cubicBezTo>
                    <a:pt x="1283" y="1876"/>
                    <a:pt x="1261" y="1876"/>
                    <a:pt x="1253" y="1912"/>
                  </a:cubicBezTo>
                  <a:lnTo>
                    <a:pt x="1253" y="1912"/>
                  </a:lnTo>
                  <a:cubicBezTo>
                    <a:pt x="1246" y="1912"/>
                    <a:pt x="1231" y="1905"/>
                    <a:pt x="1224" y="1891"/>
                  </a:cubicBezTo>
                  <a:cubicBezTo>
                    <a:pt x="1202" y="1869"/>
                    <a:pt x="1158" y="1810"/>
                    <a:pt x="1092" y="1810"/>
                  </a:cubicBezTo>
                  <a:cubicBezTo>
                    <a:pt x="1085" y="1810"/>
                    <a:pt x="1070" y="1810"/>
                    <a:pt x="1063" y="1810"/>
                  </a:cubicBezTo>
                  <a:cubicBezTo>
                    <a:pt x="997" y="1832"/>
                    <a:pt x="968" y="1854"/>
                    <a:pt x="894" y="1934"/>
                  </a:cubicBezTo>
                  <a:cubicBezTo>
                    <a:pt x="880" y="1949"/>
                    <a:pt x="872" y="1949"/>
                    <a:pt x="872" y="1949"/>
                  </a:cubicBezTo>
                  <a:cubicBezTo>
                    <a:pt x="865" y="1942"/>
                    <a:pt x="850" y="1905"/>
                    <a:pt x="843" y="1891"/>
                  </a:cubicBezTo>
                  <a:cubicBezTo>
                    <a:pt x="836" y="1876"/>
                    <a:pt x="828" y="1861"/>
                    <a:pt x="821" y="1854"/>
                  </a:cubicBezTo>
                  <a:cubicBezTo>
                    <a:pt x="799" y="1817"/>
                    <a:pt x="777" y="1788"/>
                    <a:pt x="733" y="1788"/>
                  </a:cubicBezTo>
                  <a:cubicBezTo>
                    <a:pt x="726" y="1788"/>
                    <a:pt x="719" y="1788"/>
                    <a:pt x="704" y="1788"/>
                  </a:cubicBezTo>
                  <a:cubicBezTo>
                    <a:pt x="660" y="1795"/>
                    <a:pt x="652" y="1847"/>
                    <a:pt x="645" y="1883"/>
                  </a:cubicBezTo>
                  <a:cubicBezTo>
                    <a:pt x="638" y="1891"/>
                    <a:pt x="638" y="1891"/>
                    <a:pt x="638" y="1891"/>
                  </a:cubicBezTo>
                  <a:cubicBezTo>
                    <a:pt x="638" y="1912"/>
                    <a:pt x="638" y="1912"/>
                    <a:pt x="638" y="1912"/>
                  </a:cubicBezTo>
                  <a:cubicBezTo>
                    <a:pt x="652" y="1920"/>
                    <a:pt x="652" y="1920"/>
                    <a:pt x="652" y="1920"/>
                  </a:cubicBezTo>
                  <a:cubicBezTo>
                    <a:pt x="660" y="1934"/>
                    <a:pt x="667" y="1934"/>
                    <a:pt x="682" y="1942"/>
                  </a:cubicBezTo>
                  <a:cubicBezTo>
                    <a:pt x="689" y="1949"/>
                    <a:pt x="704" y="1964"/>
                    <a:pt x="704" y="1971"/>
                  </a:cubicBezTo>
                  <a:cubicBezTo>
                    <a:pt x="704" y="1971"/>
                    <a:pt x="704" y="1971"/>
                    <a:pt x="704" y="1979"/>
                  </a:cubicBezTo>
                  <a:cubicBezTo>
                    <a:pt x="697" y="1979"/>
                    <a:pt x="697" y="1979"/>
                    <a:pt x="697" y="1979"/>
                  </a:cubicBezTo>
                  <a:cubicBezTo>
                    <a:pt x="667" y="2015"/>
                    <a:pt x="645" y="2044"/>
                    <a:pt x="623" y="2044"/>
                  </a:cubicBezTo>
                  <a:cubicBezTo>
                    <a:pt x="616" y="2044"/>
                    <a:pt x="609" y="2044"/>
                    <a:pt x="601" y="2037"/>
                  </a:cubicBezTo>
                  <a:cubicBezTo>
                    <a:pt x="579" y="2022"/>
                    <a:pt x="557" y="2015"/>
                    <a:pt x="543" y="2015"/>
                  </a:cubicBezTo>
                  <a:cubicBezTo>
                    <a:pt x="491" y="2015"/>
                    <a:pt x="455" y="2052"/>
                    <a:pt x="426" y="2118"/>
                  </a:cubicBezTo>
                  <a:cubicBezTo>
                    <a:pt x="411" y="2162"/>
                    <a:pt x="367" y="2176"/>
                    <a:pt x="323" y="2191"/>
                  </a:cubicBezTo>
                  <a:cubicBezTo>
                    <a:pt x="294" y="2198"/>
                    <a:pt x="272" y="2206"/>
                    <a:pt x="250" y="2220"/>
                  </a:cubicBezTo>
                  <a:cubicBezTo>
                    <a:pt x="198" y="2264"/>
                    <a:pt x="154" y="2345"/>
                    <a:pt x="198" y="2425"/>
                  </a:cubicBezTo>
                  <a:cubicBezTo>
                    <a:pt x="198" y="2433"/>
                    <a:pt x="206" y="2440"/>
                    <a:pt x="206" y="2440"/>
                  </a:cubicBezTo>
                  <a:cubicBezTo>
                    <a:pt x="191" y="2448"/>
                    <a:pt x="176" y="2455"/>
                    <a:pt x="162" y="2469"/>
                  </a:cubicBezTo>
                  <a:cubicBezTo>
                    <a:pt x="125" y="2499"/>
                    <a:pt x="118" y="2513"/>
                    <a:pt x="110" y="2550"/>
                  </a:cubicBezTo>
                  <a:cubicBezTo>
                    <a:pt x="110" y="2565"/>
                    <a:pt x="110" y="2587"/>
                    <a:pt x="96" y="2623"/>
                  </a:cubicBezTo>
                  <a:cubicBezTo>
                    <a:pt x="88" y="2645"/>
                    <a:pt x="74" y="2675"/>
                    <a:pt x="67" y="2697"/>
                  </a:cubicBezTo>
                  <a:cubicBezTo>
                    <a:pt x="30" y="2770"/>
                    <a:pt x="0" y="2843"/>
                    <a:pt x="37" y="2916"/>
                  </a:cubicBezTo>
                  <a:cubicBezTo>
                    <a:pt x="59" y="2946"/>
                    <a:pt x="74" y="2990"/>
                    <a:pt x="88" y="3026"/>
                  </a:cubicBezTo>
                  <a:cubicBezTo>
                    <a:pt x="110" y="3078"/>
                    <a:pt x="125" y="3129"/>
                    <a:pt x="162" y="3166"/>
                  </a:cubicBezTo>
                  <a:cubicBezTo>
                    <a:pt x="169" y="3173"/>
                    <a:pt x="184" y="3180"/>
                    <a:pt x="191" y="3188"/>
                  </a:cubicBezTo>
                  <a:cubicBezTo>
                    <a:pt x="220" y="3217"/>
                    <a:pt x="242" y="3239"/>
                    <a:pt x="250" y="3305"/>
                  </a:cubicBezTo>
                  <a:cubicBezTo>
                    <a:pt x="264" y="3400"/>
                    <a:pt x="308" y="3473"/>
                    <a:pt x="381" y="3517"/>
                  </a:cubicBezTo>
                  <a:cubicBezTo>
                    <a:pt x="396" y="3525"/>
                    <a:pt x="411" y="3539"/>
                    <a:pt x="426" y="3554"/>
                  </a:cubicBezTo>
                  <a:cubicBezTo>
                    <a:pt x="448" y="3583"/>
                    <a:pt x="484" y="3612"/>
                    <a:pt x="535" y="3612"/>
                  </a:cubicBezTo>
                  <a:cubicBezTo>
                    <a:pt x="543" y="3612"/>
                    <a:pt x="550" y="3612"/>
                    <a:pt x="557" y="3612"/>
                  </a:cubicBezTo>
                  <a:cubicBezTo>
                    <a:pt x="579" y="3612"/>
                    <a:pt x="594" y="3605"/>
                    <a:pt x="609" y="3605"/>
                  </a:cubicBezTo>
                  <a:cubicBezTo>
                    <a:pt x="609" y="3605"/>
                    <a:pt x="609" y="3605"/>
                    <a:pt x="616" y="3605"/>
                  </a:cubicBezTo>
                  <a:cubicBezTo>
                    <a:pt x="616" y="3612"/>
                    <a:pt x="616" y="3620"/>
                    <a:pt x="616" y="3642"/>
                  </a:cubicBezTo>
                  <a:cubicBezTo>
                    <a:pt x="616" y="3715"/>
                    <a:pt x="682" y="3759"/>
                    <a:pt x="792" y="3759"/>
                  </a:cubicBezTo>
                  <a:cubicBezTo>
                    <a:pt x="828" y="3759"/>
                    <a:pt x="858" y="3774"/>
                    <a:pt x="865" y="3788"/>
                  </a:cubicBezTo>
                  <a:cubicBezTo>
                    <a:pt x="872" y="3796"/>
                    <a:pt x="872" y="3810"/>
                    <a:pt x="865" y="3832"/>
                  </a:cubicBezTo>
                  <a:cubicBezTo>
                    <a:pt x="850" y="3869"/>
                    <a:pt x="850" y="3913"/>
                    <a:pt x="850" y="3942"/>
                  </a:cubicBezTo>
                  <a:cubicBezTo>
                    <a:pt x="850" y="4001"/>
                    <a:pt x="850" y="4023"/>
                    <a:pt x="821" y="4045"/>
                  </a:cubicBezTo>
                  <a:cubicBezTo>
                    <a:pt x="807" y="4052"/>
                    <a:pt x="792" y="4060"/>
                    <a:pt x="785" y="4067"/>
                  </a:cubicBezTo>
                  <a:cubicBezTo>
                    <a:pt x="726" y="4096"/>
                    <a:pt x="697" y="4111"/>
                    <a:pt x="682" y="4191"/>
                  </a:cubicBezTo>
                  <a:cubicBezTo>
                    <a:pt x="682" y="4206"/>
                    <a:pt x="682" y="4221"/>
                    <a:pt x="675" y="4235"/>
                  </a:cubicBezTo>
                  <a:cubicBezTo>
                    <a:pt x="675" y="4287"/>
                    <a:pt x="675" y="4309"/>
                    <a:pt x="638" y="4345"/>
                  </a:cubicBezTo>
                  <a:cubicBezTo>
                    <a:pt x="579" y="4397"/>
                    <a:pt x="535" y="4448"/>
                    <a:pt x="528" y="4521"/>
                  </a:cubicBezTo>
                  <a:cubicBezTo>
                    <a:pt x="521" y="4536"/>
                    <a:pt x="513" y="4550"/>
                    <a:pt x="506" y="4572"/>
                  </a:cubicBezTo>
                  <a:cubicBezTo>
                    <a:pt x="499" y="4587"/>
                    <a:pt x="491" y="4602"/>
                    <a:pt x="491" y="4624"/>
                  </a:cubicBezTo>
                  <a:cubicBezTo>
                    <a:pt x="469" y="4697"/>
                    <a:pt x="469" y="4697"/>
                    <a:pt x="469" y="4697"/>
                  </a:cubicBezTo>
                  <a:cubicBezTo>
                    <a:pt x="535" y="4653"/>
                    <a:pt x="535" y="4653"/>
                    <a:pt x="535" y="4653"/>
                  </a:cubicBezTo>
                  <a:cubicBezTo>
                    <a:pt x="565" y="4638"/>
                    <a:pt x="587" y="4631"/>
                    <a:pt x="609" y="4631"/>
                  </a:cubicBezTo>
                  <a:cubicBezTo>
                    <a:pt x="616" y="4631"/>
                    <a:pt x="623" y="4631"/>
                    <a:pt x="631" y="4631"/>
                  </a:cubicBezTo>
                  <a:cubicBezTo>
                    <a:pt x="704" y="4668"/>
                    <a:pt x="807" y="4690"/>
                    <a:pt x="872" y="4690"/>
                  </a:cubicBezTo>
                  <a:cubicBezTo>
                    <a:pt x="887" y="4690"/>
                    <a:pt x="894" y="4690"/>
                    <a:pt x="902" y="4690"/>
                  </a:cubicBezTo>
                  <a:cubicBezTo>
                    <a:pt x="909" y="4690"/>
                    <a:pt x="909" y="4690"/>
                    <a:pt x="909" y="4690"/>
                  </a:cubicBezTo>
                  <a:cubicBezTo>
                    <a:pt x="931" y="4690"/>
                    <a:pt x="946" y="4697"/>
                    <a:pt x="960" y="4712"/>
                  </a:cubicBezTo>
                  <a:cubicBezTo>
                    <a:pt x="975" y="4726"/>
                    <a:pt x="990" y="4741"/>
                    <a:pt x="1012" y="4741"/>
                  </a:cubicBezTo>
                  <a:cubicBezTo>
                    <a:pt x="1048" y="4741"/>
                    <a:pt x="1092" y="4726"/>
                    <a:pt x="1143" y="4668"/>
                  </a:cubicBezTo>
                  <a:cubicBezTo>
                    <a:pt x="1151" y="4660"/>
                    <a:pt x="1158" y="4660"/>
                    <a:pt x="1158" y="4660"/>
                  </a:cubicBezTo>
                  <a:cubicBezTo>
                    <a:pt x="1166" y="4660"/>
                    <a:pt x="1180" y="4660"/>
                    <a:pt x="1188" y="4660"/>
                  </a:cubicBezTo>
                  <a:cubicBezTo>
                    <a:pt x="1202" y="4668"/>
                    <a:pt x="1217" y="4675"/>
                    <a:pt x="1231" y="4675"/>
                  </a:cubicBezTo>
                  <a:cubicBezTo>
                    <a:pt x="1253" y="4675"/>
                    <a:pt x="1268" y="4668"/>
                    <a:pt x="1283" y="4653"/>
                  </a:cubicBezTo>
                  <a:cubicBezTo>
                    <a:pt x="1334" y="4624"/>
                    <a:pt x="1363" y="4609"/>
                    <a:pt x="1400" y="4602"/>
                  </a:cubicBezTo>
                  <a:cubicBezTo>
                    <a:pt x="1437" y="4594"/>
                    <a:pt x="1481" y="4572"/>
                    <a:pt x="1525" y="4543"/>
                  </a:cubicBezTo>
                  <a:cubicBezTo>
                    <a:pt x="1539" y="4536"/>
                    <a:pt x="1547" y="4529"/>
                    <a:pt x="1561" y="4521"/>
                  </a:cubicBezTo>
                  <a:cubicBezTo>
                    <a:pt x="1620" y="4492"/>
                    <a:pt x="1664" y="4462"/>
                    <a:pt x="1752" y="4419"/>
                  </a:cubicBezTo>
                  <a:cubicBezTo>
                    <a:pt x="1818" y="4389"/>
                    <a:pt x="1891" y="4367"/>
                    <a:pt x="1942" y="4367"/>
                  </a:cubicBezTo>
                  <a:cubicBezTo>
                    <a:pt x="1950" y="4367"/>
                    <a:pt x="1957" y="4375"/>
                    <a:pt x="1964" y="4375"/>
                  </a:cubicBezTo>
                  <a:cubicBezTo>
                    <a:pt x="1986" y="4375"/>
                    <a:pt x="2008" y="4397"/>
                    <a:pt x="2030" y="4419"/>
                  </a:cubicBezTo>
                  <a:cubicBezTo>
                    <a:pt x="2045" y="4441"/>
                    <a:pt x="2060" y="4455"/>
                    <a:pt x="2081" y="4470"/>
                  </a:cubicBezTo>
                  <a:cubicBezTo>
                    <a:pt x="2096" y="4477"/>
                    <a:pt x="2103" y="4492"/>
                    <a:pt x="2118" y="4507"/>
                  </a:cubicBezTo>
                  <a:cubicBezTo>
                    <a:pt x="2148" y="4529"/>
                    <a:pt x="2169" y="4558"/>
                    <a:pt x="2206" y="4558"/>
                  </a:cubicBezTo>
                  <a:cubicBezTo>
                    <a:pt x="2213" y="4558"/>
                    <a:pt x="2235" y="4550"/>
                    <a:pt x="2250" y="4529"/>
                  </a:cubicBezTo>
                  <a:cubicBezTo>
                    <a:pt x="2257" y="4521"/>
                    <a:pt x="2257" y="4521"/>
                    <a:pt x="2257" y="4521"/>
                  </a:cubicBezTo>
                  <a:cubicBezTo>
                    <a:pt x="2265" y="4529"/>
                    <a:pt x="2279" y="4543"/>
                    <a:pt x="2287" y="4558"/>
                  </a:cubicBezTo>
                  <a:cubicBezTo>
                    <a:pt x="2316" y="4602"/>
                    <a:pt x="2375" y="4631"/>
                    <a:pt x="2426" y="4631"/>
                  </a:cubicBezTo>
                  <a:cubicBezTo>
                    <a:pt x="2433" y="4631"/>
                    <a:pt x="2448" y="4631"/>
                    <a:pt x="2462" y="4624"/>
                  </a:cubicBezTo>
                  <a:lnTo>
                    <a:pt x="2462" y="4624"/>
                  </a:lnTo>
                  <a:cubicBezTo>
                    <a:pt x="2484" y="4624"/>
                    <a:pt x="2514" y="4646"/>
                    <a:pt x="2521" y="4668"/>
                  </a:cubicBezTo>
                  <a:cubicBezTo>
                    <a:pt x="2529" y="4697"/>
                    <a:pt x="2514" y="4719"/>
                    <a:pt x="2507" y="4756"/>
                  </a:cubicBezTo>
                  <a:cubicBezTo>
                    <a:pt x="2499" y="4763"/>
                    <a:pt x="2499" y="4778"/>
                    <a:pt x="2492" y="4785"/>
                  </a:cubicBezTo>
                  <a:cubicBezTo>
                    <a:pt x="2484" y="4814"/>
                    <a:pt x="2499" y="4851"/>
                    <a:pt x="2514" y="4880"/>
                  </a:cubicBezTo>
                  <a:cubicBezTo>
                    <a:pt x="2521" y="4895"/>
                    <a:pt x="2529" y="4917"/>
                    <a:pt x="2529" y="4924"/>
                  </a:cubicBezTo>
                  <a:lnTo>
                    <a:pt x="2529" y="4924"/>
                  </a:lnTo>
                  <a:cubicBezTo>
                    <a:pt x="2529" y="4924"/>
                    <a:pt x="2529" y="4924"/>
                    <a:pt x="2521" y="4924"/>
                  </a:cubicBezTo>
                  <a:cubicBezTo>
                    <a:pt x="2477" y="4939"/>
                    <a:pt x="2433" y="4961"/>
                    <a:pt x="2426" y="4998"/>
                  </a:cubicBezTo>
                  <a:cubicBezTo>
                    <a:pt x="2419" y="5034"/>
                    <a:pt x="2448" y="5071"/>
                    <a:pt x="2462" y="5078"/>
                  </a:cubicBezTo>
                  <a:cubicBezTo>
                    <a:pt x="2507" y="5122"/>
                    <a:pt x="2521" y="5159"/>
                    <a:pt x="2529" y="5188"/>
                  </a:cubicBezTo>
                  <a:cubicBezTo>
                    <a:pt x="2543" y="5217"/>
                    <a:pt x="2602" y="5283"/>
                    <a:pt x="2675" y="5283"/>
                  </a:cubicBezTo>
                  <a:cubicBezTo>
                    <a:pt x="2682" y="5283"/>
                    <a:pt x="2682" y="5283"/>
                    <a:pt x="2690" y="5283"/>
                  </a:cubicBezTo>
                  <a:cubicBezTo>
                    <a:pt x="2697" y="5283"/>
                    <a:pt x="2697" y="5283"/>
                    <a:pt x="2697" y="5283"/>
                  </a:cubicBezTo>
                  <a:cubicBezTo>
                    <a:pt x="2712" y="5283"/>
                    <a:pt x="2726" y="5283"/>
                    <a:pt x="2734" y="5291"/>
                  </a:cubicBezTo>
                  <a:cubicBezTo>
                    <a:pt x="2741" y="5305"/>
                    <a:pt x="2741" y="5320"/>
                    <a:pt x="2741" y="5334"/>
                  </a:cubicBezTo>
                  <a:cubicBezTo>
                    <a:pt x="2741" y="5349"/>
                    <a:pt x="2741" y="5349"/>
                    <a:pt x="2741" y="5349"/>
                  </a:cubicBezTo>
                  <a:cubicBezTo>
                    <a:pt x="2734" y="5393"/>
                    <a:pt x="2719" y="5452"/>
                    <a:pt x="2697" y="5474"/>
                  </a:cubicBezTo>
                  <a:cubicBezTo>
                    <a:pt x="2690" y="5488"/>
                    <a:pt x="2682" y="5488"/>
                    <a:pt x="2675" y="5488"/>
                  </a:cubicBezTo>
                  <a:cubicBezTo>
                    <a:pt x="2660" y="5496"/>
                    <a:pt x="2646" y="5496"/>
                    <a:pt x="2624" y="5518"/>
                  </a:cubicBezTo>
                  <a:cubicBezTo>
                    <a:pt x="2580" y="5554"/>
                    <a:pt x="2572" y="5562"/>
                    <a:pt x="2521" y="5628"/>
                  </a:cubicBezTo>
                  <a:cubicBezTo>
                    <a:pt x="2521" y="5635"/>
                    <a:pt x="2514" y="5642"/>
                    <a:pt x="2507" y="5650"/>
                  </a:cubicBezTo>
                  <a:cubicBezTo>
                    <a:pt x="2477" y="5693"/>
                    <a:pt x="2448" y="5730"/>
                    <a:pt x="2499" y="5789"/>
                  </a:cubicBezTo>
                  <a:cubicBezTo>
                    <a:pt x="2521" y="5818"/>
                    <a:pt x="2543" y="5833"/>
                    <a:pt x="2565" y="5840"/>
                  </a:cubicBezTo>
                  <a:cubicBezTo>
                    <a:pt x="2580" y="5855"/>
                    <a:pt x="2594" y="5869"/>
                    <a:pt x="2594" y="5877"/>
                  </a:cubicBezTo>
                  <a:cubicBezTo>
                    <a:pt x="2602" y="5891"/>
                    <a:pt x="2602" y="5913"/>
                    <a:pt x="2609" y="5950"/>
                  </a:cubicBezTo>
                  <a:cubicBezTo>
                    <a:pt x="2616" y="6016"/>
                    <a:pt x="2616" y="6016"/>
                    <a:pt x="2616" y="6016"/>
                  </a:cubicBezTo>
                  <a:cubicBezTo>
                    <a:pt x="2660" y="5965"/>
                    <a:pt x="2660" y="5965"/>
                    <a:pt x="2660" y="5965"/>
                  </a:cubicBezTo>
                  <a:cubicBezTo>
                    <a:pt x="2668" y="5957"/>
                    <a:pt x="2675" y="5950"/>
                    <a:pt x="2682" y="5943"/>
                  </a:cubicBezTo>
                  <a:cubicBezTo>
                    <a:pt x="2704" y="5935"/>
                    <a:pt x="2763" y="5921"/>
                    <a:pt x="2792" y="5921"/>
                  </a:cubicBezTo>
                  <a:cubicBezTo>
                    <a:pt x="2800" y="5921"/>
                    <a:pt x="2807" y="5921"/>
                    <a:pt x="2807" y="5921"/>
                  </a:cubicBezTo>
                  <a:cubicBezTo>
                    <a:pt x="2822" y="5935"/>
                    <a:pt x="2843" y="5935"/>
                    <a:pt x="2873" y="5935"/>
                  </a:cubicBezTo>
                  <a:cubicBezTo>
                    <a:pt x="2917" y="5943"/>
                    <a:pt x="2939" y="5950"/>
                    <a:pt x="2939" y="5965"/>
                  </a:cubicBezTo>
                  <a:cubicBezTo>
                    <a:pt x="2939" y="5987"/>
                    <a:pt x="2939" y="6001"/>
                    <a:pt x="2939" y="6023"/>
                  </a:cubicBezTo>
                  <a:cubicBezTo>
                    <a:pt x="2939" y="6075"/>
                    <a:pt x="2939" y="6126"/>
                    <a:pt x="2998" y="6170"/>
                  </a:cubicBezTo>
                  <a:cubicBezTo>
                    <a:pt x="3019" y="6184"/>
                    <a:pt x="3041" y="6199"/>
                    <a:pt x="3056" y="6214"/>
                  </a:cubicBezTo>
                  <a:cubicBezTo>
                    <a:pt x="3085" y="6243"/>
                    <a:pt x="3107" y="6265"/>
                    <a:pt x="3137" y="6265"/>
                  </a:cubicBezTo>
                  <a:cubicBezTo>
                    <a:pt x="3151" y="6265"/>
                    <a:pt x="3166" y="6258"/>
                    <a:pt x="3173" y="6243"/>
                  </a:cubicBezTo>
                  <a:cubicBezTo>
                    <a:pt x="3181" y="6236"/>
                    <a:pt x="3181" y="6236"/>
                    <a:pt x="3188" y="6236"/>
                  </a:cubicBezTo>
                  <a:cubicBezTo>
                    <a:pt x="3188" y="6236"/>
                    <a:pt x="3195" y="6236"/>
                    <a:pt x="3203" y="6243"/>
                  </a:cubicBezTo>
                  <a:cubicBezTo>
                    <a:pt x="3210" y="6265"/>
                    <a:pt x="3261" y="6375"/>
                    <a:pt x="3334" y="6375"/>
                  </a:cubicBezTo>
                  <a:cubicBezTo>
                    <a:pt x="3356" y="6375"/>
                    <a:pt x="3371" y="6375"/>
                    <a:pt x="3386" y="6360"/>
                  </a:cubicBezTo>
                  <a:cubicBezTo>
                    <a:pt x="3393" y="6353"/>
                    <a:pt x="3415" y="6338"/>
                    <a:pt x="3415" y="6338"/>
                  </a:cubicBezTo>
                  <a:cubicBezTo>
                    <a:pt x="3415" y="6338"/>
                    <a:pt x="3422" y="6338"/>
                    <a:pt x="3430" y="6346"/>
                  </a:cubicBezTo>
                  <a:cubicBezTo>
                    <a:pt x="3437" y="6346"/>
                    <a:pt x="3444" y="6353"/>
                    <a:pt x="3459" y="6353"/>
                  </a:cubicBezTo>
                  <a:cubicBezTo>
                    <a:pt x="3474" y="6360"/>
                    <a:pt x="3481" y="6360"/>
                    <a:pt x="3496" y="6360"/>
                  </a:cubicBezTo>
                  <a:cubicBezTo>
                    <a:pt x="3532" y="6360"/>
                    <a:pt x="3562" y="6346"/>
                    <a:pt x="3584" y="6324"/>
                  </a:cubicBezTo>
                  <a:cubicBezTo>
                    <a:pt x="3598" y="6317"/>
                    <a:pt x="3606" y="6309"/>
                    <a:pt x="3620" y="6309"/>
                  </a:cubicBezTo>
                  <a:lnTo>
                    <a:pt x="3620" y="6309"/>
                  </a:lnTo>
                  <a:cubicBezTo>
                    <a:pt x="3620" y="6309"/>
                    <a:pt x="3628" y="6317"/>
                    <a:pt x="3628" y="6324"/>
                  </a:cubicBezTo>
                  <a:cubicBezTo>
                    <a:pt x="3642" y="6338"/>
                    <a:pt x="3664" y="6360"/>
                    <a:pt x="3693" y="6375"/>
                  </a:cubicBezTo>
                  <a:cubicBezTo>
                    <a:pt x="3701" y="6382"/>
                    <a:pt x="3708" y="6382"/>
                    <a:pt x="3715" y="6382"/>
                  </a:cubicBezTo>
                  <a:cubicBezTo>
                    <a:pt x="3738" y="6397"/>
                    <a:pt x="3760" y="6404"/>
                    <a:pt x="3789" y="6404"/>
                  </a:cubicBezTo>
                  <a:cubicBezTo>
                    <a:pt x="3818" y="6404"/>
                    <a:pt x="3847" y="6397"/>
                    <a:pt x="3869" y="6375"/>
                  </a:cubicBezTo>
                  <a:cubicBezTo>
                    <a:pt x="3891" y="6360"/>
                    <a:pt x="3906" y="6353"/>
                    <a:pt x="3913" y="6353"/>
                  </a:cubicBezTo>
                  <a:cubicBezTo>
                    <a:pt x="3928" y="6353"/>
                    <a:pt x="3943" y="6360"/>
                    <a:pt x="3972" y="6382"/>
                  </a:cubicBezTo>
                  <a:cubicBezTo>
                    <a:pt x="4001" y="6412"/>
                    <a:pt x="4053" y="6434"/>
                    <a:pt x="4097" y="6456"/>
                  </a:cubicBezTo>
                  <a:cubicBezTo>
                    <a:pt x="4126" y="6470"/>
                    <a:pt x="4155" y="6485"/>
                    <a:pt x="4177" y="6500"/>
                  </a:cubicBezTo>
                  <a:cubicBezTo>
                    <a:pt x="4184" y="6500"/>
                    <a:pt x="4184" y="6507"/>
                    <a:pt x="4192" y="6514"/>
                  </a:cubicBezTo>
                  <a:cubicBezTo>
                    <a:pt x="4236" y="6543"/>
                    <a:pt x="4287" y="6580"/>
                    <a:pt x="4353" y="6580"/>
                  </a:cubicBezTo>
                  <a:cubicBezTo>
                    <a:pt x="4390" y="6580"/>
                    <a:pt x="4441" y="6617"/>
                    <a:pt x="4478" y="6653"/>
                  </a:cubicBezTo>
                  <a:cubicBezTo>
                    <a:pt x="4492" y="6668"/>
                    <a:pt x="4492" y="6668"/>
                    <a:pt x="4492" y="6668"/>
                  </a:cubicBezTo>
                  <a:cubicBezTo>
                    <a:pt x="4514" y="6661"/>
                    <a:pt x="4514" y="6661"/>
                    <a:pt x="4514" y="6661"/>
                  </a:cubicBezTo>
                  <a:cubicBezTo>
                    <a:pt x="4551" y="6639"/>
                    <a:pt x="4551" y="6639"/>
                    <a:pt x="4551" y="6639"/>
                  </a:cubicBezTo>
                  <a:cubicBezTo>
                    <a:pt x="4580" y="6631"/>
                    <a:pt x="4646" y="6602"/>
                    <a:pt x="4697" y="6470"/>
                  </a:cubicBezTo>
                  <a:cubicBezTo>
                    <a:pt x="4734" y="6390"/>
                    <a:pt x="4771" y="6331"/>
                    <a:pt x="4800" y="6280"/>
                  </a:cubicBezTo>
                  <a:cubicBezTo>
                    <a:pt x="4837" y="6229"/>
                    <a:pt x="4866" y="6184"/>
                    <a:pt x="4866" y="6141"/>
                  </a:cubicBezTo>
                  <a:cubicBezTo>
                    <a:pt x="4873" y="6097"/>
                    <a:pt x="4873" y="6067"/>
                    <a:pt x="4873" y="6038"/>
                  </a:cubicBezTo>
                  <a:cubicBezTo>
                    <a:pt x="4873" y="6009"/>
                    <a:pt x="4866" y="5979"/>
                    <a:pt x="4873" y="5972"/>
                  </a:cubicBezTo>
                  <a:cubicBezTo>
                    <a:pt x="4881" y="5965"/>
                    <a:pt x="4888" y="5957"/>
                    <a:pt x="4895" y="5943"/>
                  </a:cubicBezTo>
                  <a:cubicBezTo>
                    <a:pt x="4924" y="5921"/>
                    <a:pt x="4969" y="5877"/>
                    <a:pt x="4946" y="5803"/>
                  </a:cubicBezTo>
                  <a:cubicBezTo>
                    <a:pt x="4939" y="5789"/>
                    <a:pt x="4924" y="5730"/>
                    <a:pt x="5012" y="5672"/>
                  </a:cubicBezTo>
                  <a:cubicBezTo>
                    <a:pt x="5027" y="5664"/>
                    <a:pt x="5042" y="5657"/>
                    <a:pt x="5049" y="5650"/>
                  </a:cubicBezTo>
                  <a:cubicBezTo>
                    <a:pt x="5100" y="5620"/>
                    <a:pt x="5122" y="5606"/>
                    <a:pt x="5122" y="5518"/>
                  </a:cubicBezTo>
                  <a:cubicBezTo>
                    <a:pt x="5122" y="5467"/>
                    <a:pt x="5100" y="5444"/>
                    <a:pt x="5086" y="5430"/>
                  </a:cubicBezTo>
                  <a:lnTo>
                    <a:pt x="5079" y="5422"/>
                  </a:lnTo>
                  <a:lnTo>
                    <a:pt x="5079" y="5422"/>
                  </a:lnTo>
                  <a:cubicBezTo>
                    <a:pt x="5079" y="5422"/>
                    <a:pt x="5079" y="5415"/>
                    <a:pt x="5086" y="5408"/>
                  </a:cubicBezTo>
                  <a:cubicBezTo>
                    <a:pt x="5093" y="5379"/>
                    <a:pt x="5108" y="5364"/>
                    <a:pt x="5122" y="5349"/>
                  </a:cubicBezTo>
                  <a:cubicBezTo>
                    <a:pt x="5144" y="5327"/>
                    <a:pt x="5166" y="5305"/>
                    <a:pt x="5166" y="5261"/>
                  </a:cubicBezTo>
                  <a:cubicBezTo>
                    <a:pt x="5166" y="5247"/>
                    <a:pt x="5166" y="5217"/>
                    <a:pt x="5174" y="5188"/>
                  </a:cubicBezTo>
                  <a:cubicBezTo>
                    <a:pt x="5188" y="5115"/>
                    <a:pt x="5196" y="5071"/>
                    <a:pt x="5174" y="5041"/>
                  </a:cubicBezTo>
                  <a:cubicBezTo>
                    <a:pt x="5166" y="5034"/>
                    <a:pt x="5152" y="5027"/>
                    <a:pt x="5137" y="5027"/>
                  </a:cubicBezTo>
                  <a:lnTo>
                    <a:pt x="5130" y="5027"/>
                  </a:lnTo>
                  <a:cubicBezTo>
                    <a:pt x="5122" y="5027"/>
                    <a:pt x="5122" y="5027"/>
                    <a:pt x="5115" y="5027"/>
                  </a:cubicBezTo>
                  <a:cubicBezTo>
                    <a:pt x="5093" y="5027"/>
                    <a:pt x="5079" y="5019"/>
                    <a:pt x="5071" y="5005"/>
                  </a:cubicBezTo>
                  <a:cubicBezTo>
                    <a:pt x="5071" y="5005"/>
                    <a:pt x="5071" y="4998"/>
                    <a:pt x="5079" y="4983"/>
                  </a:cubicBezTo>
                  <a:cubicBezTo>
                    <a:pt x="5130" y="4924"/>
                    <a:pt x="5086" y="4880"/>
                    <a:pt x="5056" y="4843"/>
                  </a:cubicBezTo>
                  <a:cubicBezTo>
                    <a:pt x="5049" y="4836"/>
                    <a:pt x="5034" y="4822"/>
                    <a:pt x="5020" y="4800"/>
                  </a:cubicBezTo>
                  <a:cubicBezTo>
                    <a:pt x="4998" y="4763"/>
                    <a:pt x="5005" y="4653"/>
                    <a:pt x="5012" y="4580"/>
                  </a:cubicBezTo>
                  <a:cubicBezTo>
                    <a:pt x="5034" y="4580"/>
                    <a:pt x="5034" y="4580"/>
                    <a:pt x="5034" y="4580"/>
                  </a:cubicBezTo>
                  <a:cubicBezTo>
                    <a:pt x="5012" y="4543"/>
                    <a:pt x="5012" y="4543"/>
                    <a:pt x="5012" y="4543"/>
                  </a:cubicBezTo>
                  <a:cubicBezTo>
                    <a:pt x="5005" y="4521"/>
                    <a:pt x="4998" y="4507"/>
                    <a:pt x="4991" y="4492"/>
                  </a:cubicBezTo>
                  <a:cubicBezTo>
                    <a:pt x="4983" y="4441"/>
                    <a:pt x="4954" y="4375"/>
                    <a:pt x="4910" y="4338"/>
                  </a:cubicBezTo>
                  <a:cubicBezTo>
                    <a:pt x="4873" y="4309"/>
                    <a:pt x="4866" y="4279"/>
                    <a:pt x="4873" y="4235"/>
                  </a:cubicBezTo>
                  <a:cubicBezTo>
                    <a:pt x="4881" y="4206"/>
                    <a:pt x="4888" y="4191"/>
                    <a:pt x="4961" y="4177"/>
                  </a:cubicBezTo>
                  <a:cubicBezTo>
                    <a:pt x="5020" y="4162"/>
                    <a:pt x="5034" y="4133"/>
                    <a:pt x="5049" y="4103"/>
                  </a:cubicBezTo>
                  <a:cubicBezTo>
                    <a:pt x="5056" y="4081"/>
                    <a:pt x="5071" y="4060"/>
                    <a:pt x="5086" y="4038"/>
                  </a:cubicBezTo>
                  <a:cubicBezTo>
                    <a:pt x="5130" y="3993"/>
                    <a:pt x="5144" y="3979"/>
                    <a:pt x="5137" y="3950"/>
                  </a:cubicBezTo>
                  <a:cubicBezTo>
                    <a:pt x="5130" y="3928"/>
                    <a:pt x="5108" y="3928"/>
                    <a:pt x="5086" y="3920"/>
                  </a:cubicBezTo>
                  <a:cubicBezTo>
                    <a:pt x="5079" y="3920"/>
                    <a:pt x="5079" y="3920"/>
                    <a:pt x="5071" y="3920"/>
                  </a:cubicBezTo>
                  <a:cubicBezTo>
                    <a:pt x="5049" y="3920"/>
                    <a:pt x="5034" y="3906"/>
                    <a:pt x="5020" y="3898"/>
                  </a:cubicBezTo>
                  <a:cubicBezTo>
                    <a:pt x="5005" y="3891"/>
                    <a:pt x="4991" y="3876"/>
                    <a:pt x="4961" y="3869"/>
                  </a:cubicBezTo>
                  <a:cubicBezTo>
                    <a:pt x="4946" y="3869"/>
                    <a:pt x="4939" y="3818"/>
                    <a:pt x="4939" y="3796"/>
                  </a:cubicBezTo>
                  <a:cubicBezTo>
                    <a:pt x="4939" y="3788"/>
                    <a:pt x="4939" y="3774"/>
                    <a:pt x="4932" y="3767"/>
                  </a:cubicBezTo>
                  <a:cubicBezTo>
                    <a:pt x="4932" y="3752"/>
                    <a:pt x="4932" y="3737"/>
                    <a:pt x="4932" y="3715"/>
                  </a:cubicBezTo>
                  <a:cubicBezTo>
                    <a:pt x="4932" y="3679"/>
                    <a:pt x="4932" y="3642"/>
                    <a:pt x="4910" y="3612"/>
                  </a:cubicBezTo>
                  <a:cubicBezTo>
                    <a:pt x="4895" y="3591"/>
                    <a:pt x="4881" y="3583"/>
                    <a:pt x="4873" y="3576"/>
                  </a:cubicBezTo>
                  <a:cubicBezTo>
                    <a:pt x="4866" y="3576"/>
                    <a:pt x="4859" y="3576"/>
                    <a:pt x="4859" y="3561"/>
                  </a:cubicBezTo>
                  <a:cubicBezTo>
                    <a:pt x="4837" y="3510"/>
                    <a:pt x="4851" y="3393"/>
                    <a:pt x="4859" y="3356"/>
                  </a:cubicBezTo>
                  <a:cubicBezTo>
                    <a:pt x="4866" y="3298"/>
                    <a:pt x="4829" y="3261"/>
                    <a:pt x="4793" y="3224"/>
                  </a:cubicBezTo>
                  <a:cubicBezTo>
                    <a:pt x="4778" y="3210"/>
                    <a:pt x="4771" y="3202"/>
                    <a:pt x="4756" y="3188"/>
                  </a:cubicBezTo>
                  <a:cubicBezTo>
                    <a:pt x="4734" y="3143"/>
                    <a:pt x="4705" y="3122"/>
                    <a:pt x="4675" y="3092"/>
                  </a:cubicBezTo>
                  <a:cubicBezTo>
                    <a:pt x="4668" y="3085"/>
                    <a:pt x="4653" y="3070"/>
                    <a:pt x="4646" y="3063"/>
                  </a:cubicBezTo>
                  <a:cubicBezTo>
                    <a:pt x="4624" y="3041"/>
                    <a:pt x="4588" y="3026"/>
                    <a:pt x="4551" y="3026"/>
                  </a:cubicBezTo>
                  <a:cubicBezTo>
                    <a:pt x="4522" y="3026"/>
                    <a:pt x="4492" y="3034"/>
                    <a:pt x="4470" y="3034"/>
                  </a:cubicBezTo>
                  <a:cubicBezTo>
                    <a:pt x="4463" y="3034"/>
                    <a:pt x="4463" y="3034"/>
                    <a:pt x="4463" y="3034"/>
                  </a:cubicBezTo>
                  <a:cubicBezTo>
                    <a:pt x="4426" y="3041"/>
                    <a:pt x="4368" y="3070"/>
                    <a:pt x="4302" y="3092"/>
                  </a:cubicBezTo>
                  <a:cubicBezTo>
                    <a:pt x="4265" y="3107"/>
                    <a:pt x="4265" y="3107"/>
                    <a:pt x="4265" y="3107"/>
                  </a:cubicBezTo>
                  <a:cubicBezTo>
                    <a:pt x="4236" y="3114"/>
                    <a:pt x="4236" y="3114"/>
                    <a:pt x="4236" y="3114"/>
                  </a:cubicBezTo>
                  <a:cubicBezTo>
                    <a:pt x="4184" y="3136"/>
                    <a:pt x="4148" y="3151"/>
                    <a:pt x="4111" y="3180"/>
                  </a:cubicBezTo>
                  <a:cubicBezTo>
                    <a:pt x="4097" y="3195"/>
                    <a:pt x="4082" y="3195"/>
                    <a:pt x="4060" y="3202"/>
                  </a:cubicBezTo>
                  <a:cubicBezTo>
                    <a:pt x="4038" y="3210"/>
                    <a:pt x="4009" y="3217"/>
                    <a:pt x="3979" y="3239"/>
                  </a:cubicBezTo>
                  <a:cubicBezTo>
                    <a:pt x="3965" y="3246"/>
                    <a:pt x="3935" y="3246"/>
                    <a:pt x="3899" y="3246"/>
                  </a:cubicBezTo>
                  <a:cubicBezTo>
                    <a:pt x="3869" y="3246"/>
                    <a:pt x="3855" y="3246"/>
                    <a:pt x="3855" y="3246"/>
                  </a:cubicBezTo>
                  <a:cubicBezTo>
                    <a:pt x="3825" y="3231"/>
                    <a:pt x="3811" y="3180"/>
                    <a:pt x="3796" y="3122"/>
                  </a:cubicBezTo>
                  <a:cubicBezTo>
                    <a:pt x="3774" y="3048"/>
                    <a:pt x="3738" y="3034"/>
                    <a:pt x="3701" y="3019"/>
                  </a:cubicBezTo>
                  <a:cubicBezTo>
                    <a:pt x="3686" y="3012"/>
                    <a:pt x="3679" y="3012"/>
                    <a:pt x="3672" y="3004"/>
                  </a:cubicBezTo>
                  <a:cubicBezTo>
                    <a:pt x="3664" y="3004"/>
                    <a:pt x="3664" y="2997"/>
                    <a:pt x="3664" y="2997"/>
                  </a:cubicBezTo>
                  <a:cubicBezTo>
                    <a:pt x="3657" y="2982"/>
                    <a:pt x="3679" y="2953"/>
                    <a:pt x="3701" y="2924"/>
                  </a:cubicBezTo>
                  <a:cubicBezTo>
                    <a:pt x="3708" y="2916"/>
                    <a:pt x="3715" y="2916"/>
                    <a:pt x="3730" y="2916"/>
                  </a:cubicBezTo>
                  <a:cubicBezTo>
                    <a:pt x="3738" y="2916"/>
                    <a:pt x="3767" y="2909"/>
                    <a:pt x="3774" y="2880"/>
                  </a:cubicBezTo>
                  <a:cubicBezTo>
                    <a:pt x="3781" y="2872"/>
                    <a:pt x="3781" y="2865"/>
                    <a:pt x="3789" y="2850"/>
                  </a:cubicBezTo>
                  <a:cubicBezTo>
                    <a:pt x="3789" y="2829"/>
                    <a:pt x="3796" y="2807"/>
                    <a:pt x="3803" y="2792"/>
                  </a:cubicBezTo>
                  <a:cubicBezTo>
                    <a:pt x="3818" y="2792"/>
                    <a:pt x="3833" y="2799"/>
                    <a:pt x="3847" y="2807"/>
                  </a:cubicBezTo>
                  <a:cubicBezTo>
                    <a:pt x="3862" y="2814"/>
                    <a:pt x="3877" y="2821"/>
                    <a:pt x="3891" y="2821"/>
                  </a:cubicBezTo>
                  <a:cubicBezTo>
                    <a:pt x="3913" y="2829"/>
                    <a:pt x="3928" y="2836"/>
                    <a:pt x="3935" y="2836"/>
                  </a:cubicBezTo>
                  <a:cubicBezTo>
                    <a:pt x="3979" y="2836"/>
                    <a:pt x="3987" y="2799"/>
                    <a:pt x="3987" y="2770"/>
                  </a:cubicBezTo>
                  <a:cubicBezTo>
                    <a:pt x="3994" y="2770"/>
                    <a:pt x="3994" y="2770"/>
                    <a:pt x="3994" y="2770"/>
                  </a:cubicBezTo>
                  <a:cubicBezTo>
                    <a:pt x="4001" y="2711"/>
                    <a:pt x="3979" y="2660"/>
                    <a:pt x="3935" y="2645"/>
                  </a:cubicBezTo>
                  <a:cubicBezTo>
                    <a:pt x="3928" y="2645"/>
                    <a:pt x="3928" y="2645"/>
                    <a:pt x="3928" y="2645"/>
                  </a:cubicBezTo>
                  <a:cubicBezTo>
                    <a:pt x="3906" y="2638"/>
                    <a:pt x="3884" y="2631"/>
                    <a:pt x="3855" y="2609"/>
                  </a:cubicBezTo>
                  <a:cubicBezTo>
                    <a:pt x="3862" y="2594"/>
                    <a:pt x="3891" y="2579"/>
                    <a:pt x="3899" y="2565"/>
                  </a:cubicBezTo>
                  <a:cubicBezTo>
                    <a:pt x="3913" y="2557"/>
                    <a:pt x="3928" y="2543"/>
                    <a:pt x="3943" y="2535"/>
                  </a:cubicBezTo>
                  <a:cubicBezTo>
                    <a:pt x="3950" y="2521"/>
                    <a:pt x="3965" y="2513"/>
                    <a:pt x="3979" y="2499"/>
                  </a:cubicBezTo>
                  <a:cubicBezTo>
                    <a:pt x="4001" y="2484"/>
                    <a:pt x="4031" y="2469"/>
                    <a:pt x="4053" y="2440"/>
                  </a:cubicBezTo>
                  <a:cubicBezTo>
                    <a:pt x="4060" y="2433"/>
                    <a:pt x="4060" y="2433"/>
                    <a:pt x="4060" y="2433"/>
                  </a:cubicBezTo>
                  <a:cubicBezTo>
                    <a:pt x="4060" y="2433"/>
                    <a:pt x="4074" y="2448"/>
                    <a:pt x="4089" y="2455"/>
                  </a:cubicBezTo>
                  <a:cubicBezTo>
                    <a:pt x="4104" y="2462"/>
                    <a:pt x="4119" y="2469"/>
                    <a:pt x="4133" y="2484"/>
                  </a:cubicBezTo>
                  <a:cubicBezTo>
                    <a:pt x="4148" y="2491"/>
                    <a:pt x="4162" y="2491"/>
                    <a:pt x="4177" y="2491"/>
                  </a:cubicBezTo>
                  <a:cubicBezTo>
                    <a:pt x="4199" y="2491"/>
                    <a:pt x="4221" y="2484"/>
                    <a:pt x="4236" y="2469"/>
                  </a:cubicBezTo>
                  <a:cubicBezTo>
                    <a:pt x="4258" y="2440"/>
                    <a:pt x="4258" y="2396"/>
                    <a:pt x="4250" y="2374"/>
                  </a:cubicBezTo>
                  <a:cubicBezTo>
                    <a:pt x="4243" y="2330"/>
                    <a:pt x="4214" y="2323"/>
                    <a:pt x="4199" y="2323"/>
                  </a:cubicBezTo>
                  <a:cubicBezTo>
                    <a:pt x="4199" y="2316"/>
                    <a:pt x="4206" y="2316"/>
                    <a:pt x="4221" y="2316"/>
                  </a:cubicBezTo>
                  <a:cubicBezTo>
                    <a:pt x="4229" y="2316"/>
                    <a:pt x="4243" y="2316"/>
                    <a:pt x="4258" y="2330"/>
                  </a:cubicBezTo>
                  <a:cubicBezTo>
                    <a:pt x="4272" y="2338"/>
                    <a:pt x="4294" y="2345"/>
                    <a:pt x="4309" y="2345"/>
                  </a:cubicBezTo>
                  <a:cubicBezTo>
                    <a:pt x="4368" y="2345"/>
                    <a:pt x="4375" y="2272"/>
                    <a:pt x="4382" y="2250"/>
                  </a:cubicBezTo>
                  <a:cubicBezTo>
                    <a:pt x="4390" y="2191"/>
                    <a:pt x="4375" y="2132"/>
                    <a:pt x="4338" y="2088"/>
                  </a:cubicBezTo>
                  <a:cubicBezTo>
                    <a:pt x="4331" y="2074"/>
                    <a:pt x="4324" y="2066"/>
                    <a:pt x="4309" y="2059"/>
                  </a:cubicBezTo>
                  <a:cubicBezTo>
                    <a:pt x="4302" y="2044"/>
                    <a:pt x="4294" y="2037"/>
                    <a:pt x="4287" y="2015"/>
                  </a:cubicBezTo>
                  <a:cubicBezTo>
                    <a:pt x="4280" y="2008"/>
                    <a:pt x="4280" y="1993"/>
                    <a:pt x="4280" y="1986"/>
                  </a:cubicBezTo>
                  <a:cubicBezTo>
                    <a:pt x="4272" y="1964"/>
                    <a:pt x="4265" y="1934"/>
                    <a:pt x="4236" y="1905"/>
                  </a:cubicBezTo>
                  <a:cubicBezTo>
                    <a:pt x="4229" y="1898"/>
                    <a:pt x="4229" y="1898"/>
                    <a:pt x="4229" y="1898"/>
                  </a:cubicBezTo>
                  <a:cubicBezTo>
                    <a:pt x="4192" y="1861"/>
                    <a:pt x="4155" y="1825"/>
                    <a:pt x="4074" y="1810"/>
                  </a:cubicBezTo>
                  <a:lnTo>
                    <a:pt x="4067" y="1810"/>
                  </a:lnTo>
                  <a:lnTo>
                    <a:pt x="4074" y="1810"/>
                  </a:lnTo>
                  <a:cubicBezTo>
                    <a:pt x="4082" y="1795"/>
                    <a:pt x="4082" y="1795"/>
                    <a:pt x="4082" y="1795"/>
                  </a:cubicBezTo>
                  <a:cubicBezTo>
                    <a:pt x="4126" y="1759"/>
                    <a:pt x="4126" y="1729"/>
                    <a:pt x="4133" y="1693"/>
                  </a:cubicBezTo>
                  <a:cubicBezTo>
                    <a:pt x="4133" y="1685"/>
                    <a:pt x="4133" y="1678"/>
                    <a:pt x="4133" y="1671"/>
                  </a:cubicBezTo>
                  <a:cubicBezTo>
                    <a:pt x="4141" y="1627"/>
                    <a:pt x="4126" y="1598"/>
                    <a:pt x="4119" y="1568"/>
                  </a:cubicBezTo>
                  <a:cubicBezTo>
                    <a:pt x="4111" y="1546"/>
                    <a:pt x="4104" y="1531"/>
                    <a:pt x="4104" y="1517"/>
                  </a:cubicBezTo>
                  <a:cubicBezTo>
                    <a:pt x="4097" y="1495"/>
                    <a:pt x="4111" y="1473"/>
                    <a:pt x="4141" y="1451"/>
                  </a:cubicBezTo>
                  <a:cubicBezTo>
                    <a:pt x="4148" y="1436"/>
                    <a:pt x="4155" y="1429"/>
                    <a:pt x="4162" y="1422"/>
                  </a:cubicBezTo>
                  <a:cubicBezTo>
                    <a:pt x="4184" y="1385"/>
                    <a:pt x="4199" y="1370"/>
                    <a:pt x="4221" y="1370"/>
                  </a:cubicBezTo>
                  <a:cubicBezTo>
                    <a:pt x="4221" y="1370"/>
                    <a:pt x="4221" y="1370"/>
                    <a:pt x="4229" y="1370"/>
                  </a:cubicBezTo>
                  <a:cubicBezTo>
                    <a:pt x="4236" y="1370"/>
                    <a:pt x="4243" y="1378"/>
                    <a:pt x="4258" y="1392"/>
                  </a:cubicBezTo>
                  <a:cubicBezTo>
                    <a:pt x="4272" y="1414"/>
                    <a:pt x="4287" y="1429"/>
                    <a:pt x="4324" y="1436"/>
                  </a:cubicBezTo>
                  <a:lnTo>
                    <a:pt x="4331" y="1436"/>
                  </a:lnTo>
                  <a:cubicBezTo>
                    <a:pt x="4382" y="1436"/>
                    <a:pt x="4412" y="1385"/>
                    <a:pt x="4441" y="1319"/>
                  </a:cubicBezTo>
                  <a:cubicBezTo>
                    <a:pt x="4448" y="1304"/>
                    <a:pt x="4455" y="1290"/>
                    <a:pt x="4463" y="1282"/>
                  </a:cubicBezTo>
                  <a:cubicBezTo>
                    <a:pt x="4507" y="1202"/>
                    <a:pt x="4463" y="1084"/>
                    <a:pt x="4426" y="1026"/>
                  </a:cubicBezTo>
                  <a:cubicBezTo>
                    <a:pt x="4412" y="997"/>
                    <a:pt x="4404" y="960"/>
                    <a:pt x="4404" y="923"/>
                  </a:cubicBezTo>
                  <a:cubicBezTo>
                    <a:pt x="4404" y="916"/>
                    <a:pt x="4404" y="916"/>
                    <a:pt x="4404" y="916"/>
                  </a:cubicBezTo>
                  <a:lnTo>
                    <a:pt x="4404" y="916"/>
                  </a:lnTo>
                  <a:cubicBezTo>
                    <a:pt x="4404" y="909"/>
                    <a:pt x="4404" y="909"/>
                    <a:pt x="4404" y="909"/>
                  </a:cubicBezTo>
                  <a:cubicBezTo>
                    <a:pt x="4404" y="901"/>
                    <a:pt x="4404" y="901"/>
                    <a:pt x="4404" y="894"/>
                  </a:cubicBezTo>
                  <a:cubicBezTo>
                    <a:pt x="4404" y="887"/>
                    <a:pt x="4404" y="879"/>
                    <a:pt x="4404" y="872"/>
                  </a:cubicBezTo>
                  <a:cubicBezTo>
                    <a:pt x="4404" y="872"/>
                    <a:pt x="4404" y="872"/>
                    <a:pt x="4404" y="865"/>
                  </a:cubicBezTo>
                  <a:cubicBezTo>
                    <a:pt x="4412" y="806"/>
                    <a:pt x="4412" y="806"/>
                    <a:pt x="4412" y="806"/>
                  </a:cubicBezTo>
                  <a:cubicBezTo>
                    <a:pt x="4397" y="828"/>
                    <a:pt x="4397" y="828"/>
                    <a:pt x="4397" y="828"/>
                  </a:cubicBezTo>
                  <a:cubicBezTo>
                    <a:pt x="4382" y="821"/>
                    <a:pt x="4368" y="813"/>
                    <a:pt x="4353" y="813"/>
                  </a:cubicBezTo>
                  <a:cubicBezTo>
                    <a:pt x="4346" y="813"/>
                    <a:pt x="4331" y="821"/>
                    <a:pt x="4316" y="821"/>
                  </a:cubicBezTo>
                  <a:cubicBezTo>
                    <a:pt x="4309" y="821"/>
                    <a:pt x="4302" y="828"/>
                    <a:pt x="4294" y="828"/>
                  </a:cubicBezTo>
                  <a:cubicBezTo>
                    <a:pt x="4287" y="828"/>
                    <a:pt x="4280" y="828"/>
                    <a:pt x="4272" y="828"/>
                  </a:cubicBezTo>
                  <a:cubicBezTo>
                    <a:pt x="4265" y="828"/>
                    <a:pt x="4265" y="828"/>
                    <a:pt x="4265" y="828"/>
                  </a:cubicBezTo>
                  <a:lnTo>
                    <a:pt x="4265" y="821"/>
                  </a:lnTo>
                  <a:cubicBezTo>
                    <a:pt x="4272" y="777"/>
                    <a:pt x="4236" y="748"/>
                    <a:pt x="4214" y="725"/>
                  </a:cubicBezTo>
                  <a:cubicBezTo>
                    <a:pt x="4206" y="718"/>
                    <a:pt x="4199" y="711"/>
                    <a:pt x="4192" y="703"/>
                  </a:cubicBezTo>
                  <a:cubicBezTo>
                    <a:pt x="4170" y="681"/>
                    <a:pt x="4148" y="660"/>
                    <a:pt x="4126" y="645"/>
                  </a:cubicBezTo>
                  <a:cubicBezTo>
                    <a:pt x="4111" y="630"/>
                    <a:pt x="4104" y="623"/>
                    <a:pt x="4089" y="616"/>
                  </a:cubicBezTo>
                  <a:cubicBezTo>
                    <a:pt x="4082" y="601"/>
                    <a:pt x="4074" y="550"/>
                    <a:pt x="4082" y="528"/>
                  </a:cubicBezTo>
                  <a:cubicBezTo>
                    <a:pt x="4082" y="520"/>
                    <a:pt x="4089" y="513"/>
                    <a:pt x="4089" y="513"/>
                  </a:cubicBezTo>
                  <a:cubicBezTo>
                    <a:pt x="4104" y="476"/>
                    <a:pt x="4119" y="432"/>
                    <a:pt x="4111" y="396"/>
                  </a:cubicBezTo>
                  <a:cubicBezTo>
                    <a:pt x="4097" y="344"/>
                    <a:pt x="4023" y="337"/>
                    <a:pt x="4016" y="330"/>
                  </a:cubicBezTo>
                  <a:cubicBezTo>
                    <a:pt x="4009" y="330"/>
                    <a:pt x="4009" y="330"/>
                    <a:pt x="4009" y="330"/>
                  </a:cubicBezTo>
                  <a:lnTo>
                    <a:pt x="4009" y="330"/>
                  </a:lnTo>
                  <a:cubicBezTo>
                    <a:pt x="4009" y="330"/>
                    <a:pt x="4001" y="337"/>
                    <a:pt x="3994" y="337"/>
                  </a:cubicBezTo>
                  <a:cubicBezTo>
                    <a:pt x="3979" y="337"/>
                    <a:pt x="3965" y="330"/>
                    <a:pt x="3965" y="322"/>
                  </a:cubicBezTo>
                  <a:cubicBezTo>
                    <a:pt x="3943" y="286"/>
                    <a:pt x="3913" y="257"/>
                    <a:pt x="3869" y="234"/>
                  </a:cubicBezTo>
                  <a:cubicBezTo>
                    <a:pt x="3862" y="227"/>
                    <a:pt x="3862" y="227"/>
                    <a:pt x="3862" y="227"/>
                  </a:cubicBezTo>
                  <a:cubicBezTo>
                    <a:pt x="3855" y="227"/>
                    <a:pt x="3818" y="205"/>
                    <a:pt x="3818" y="198"/>
                  </a:cubicBezTo>
                  <a:cubicBezTo>
                    <a:pt x="3818" y="198"/>
                    <a:pt x="3818" y="198"/>
                    <a:pt x="3818" y="191"/>
                  </a:cubicBezTo>
                  <a:cubicBezTo>
                    <a:pt x="3847" y="139"/>
                    <a:pt x="3847" y="73"/>
                    <a:pt x="3818" y="29"/>
                  </a:cubicBezTo>
                  <a:cubicBezTo>
                    <a:pt x="3803" y="7"/>
                    <a:pt x="3781" y="0"/>
                    <a:pt x="3752" y="0"/>
                  </a:cubicBezTo>
                  <a:lnTo>
                    <a:pt x="3752" y="29"/>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33" name="Freeform 30"/>
            <p:cNvSpPr>
              <a:spLocks noChangeArrowheads="1"/>
            </p:cNvSpPr>
            <p:nvPr/>
          </p:nvSpPr>
          <p:spPr bwMode="auto">
            <a:xfrm>
              <a:off x="4884135" y="6902513"/>
              <a:ext cx="2000825" cy="2841645"/>
            </a:xfrm>
            <a:custGeom>
              <a:avLst/>
              <a:gdLst>
                <a:gd name="T0" fmla="*/ 2323 w 5203"/>
                <a:gd name="T1" fmla="*/ 7224 h 7481"/>
                <a:gd name="T2" fmla="*/ 1868 w 5203"/>
                <a:gd name="T3" fmla="*/ 6755 h 7481"/>
                <a:gd name="T4" fmla="*/ 1539 w 5203"/>
                <a:gd name="T5" fmla="*/ 6960 h 7481"/>
                <a:gd name="T6" fmla="*/ 1341 w 5203"/>
                <a:gd name="T7" fmla="*/ 6440 h 7481"/>
                <a:gd name="T8" fmla="*/ 1282 w 5203"/>
                <a:gd name="T9" fmla="*/ 6110 h 7481"/>
                <a:gd name="T10" fmla="*/ 1150 w 5203"/>
                <a:gd name="T11" fmla="*/ 5568 h 7481"/>
                <a:gd name="T12" fmla="*/ 711 w 5203"/>
                <a:gd name="T13" fmla="*/ 5443 h 7481"/>
                <a:gd name="T14" fmla="*/ 286 w 5203"/>
                <a:gd name="T15" fmla="*/ 5597 h 7481"/>
                <a:gd name="T16" fmla="*/ 110 w 5203"/>
                <a:gd name="T17" fmla="*/ 5179 h 7481"/>
                <a:gd name="T18" fmla="*/ 322 w 5203"/>
                <a:gd name="T19" fmla="*/ 5091 h 7481"/>
                <a:gd name="T20" fmla="*/ 293 w 5203"/>
                <a:gd name="T21" fmla="*/ 4813 h 7481"/>
                <a:gd name="T22" fmla="*/ 586 w 5203"/>
                <a:gd name="T23" fmla="*/ 4747 h 7481"/>
                <a:gd name="T24" fmla="*/ 696 w 5203"/>
                <a:gd name="T25" fmla="*/ 4608 h 7481"/>
                <a:gd name="T26" fmla="*/ 579 w 5203"/>
                <a:gd name="T27" fmla="*/ 4234 h 7481"/>
                <a:gd name="T28" fmla="*/ 461 w 5203"/>
                <a:gd name="T29" fmla="*/ 3890 h 7481"/>
                <a:gd name="T30" fmla="*/ 718 w 5203"/>
                <a:gd name="T31" fmla="*/ 3699 h 7481"/>
                <a:gd name="T32" fmla="*/ 747 w 5203"/>
                <a:gd name="T33" fmla="*/ 3216 h 7481"/>
                <a:gd name="T34" fmla="*/ 850 w 5203"/>
                <a:gd name="T35" fmla="*/ 2776 h 7481"/>
                <a:gd name="T36" fmla="*/ 1216 w 5203"/>
                <a:gd name="T37" fmla="*/ 2615 h 7481"/>
                <a:gd name="T38" fmla="*/ 1473 w 5203"/>
                <a:gd name="T39" fmla="*/ 2402 h 7481"/>
                <a:gd name="T40" fmla="*/ 1634 w 5203"/>
                <a:gd name="T41" fmla="*/ 2095 h 7481"/>
                <a:gd name="T42" fmla="*/ 1912 w 5203"/>
                <a:gd name="T43" fmla="*/ 1845 h 7481"/>
                <a:gd name="T44" fmla="*/ 2096 w 5203"/>
                <a:gd name="T45" fmla="*/ 1568 h 7481"/>
                <a:gd name="T46" fmla="*/ 1802 w 5203"/>
                <a:gd name="T47" fmla="*/ 1377 h 7481"/>
                <a:gd name="T48" fmla="*/ 1876 w 5203"/>
                <a:gd name="T49" fmla="*/ 989 h 7481"/>
                <a:gd name="T50" fmla="*/ 2271 w 5203"/>
                <a:gd name="T51" fmla="*/ 879 h 7481"/>
                <a:gd name="T52" fmla="*/ 2403 w 5203"/>
                <a:gd name="T53" fmla="*/ 674 h 7481"/>
                <a:gd name="T54" fmla="*/ 2777 w 5203"/>
                <a:gd name="T55" fmla="*/ 506 h 7481"/>
                <a:gd name="T56" fmla="*/ 3041 w 5203"/>
                <a:gd name="T57" fmla="*/ 608 h 7481"/>
                <a:gd name="T58" fmla="*/ 3459 w 5203"/>
                <a:gd name="T59" fmla="*/ 73 h 7481"/>
                <a:gd name="T60" fmla="*/ 3722 w 5203"/>
                <a:gd name="T61" fmla="*/ 88 h 7481"/>
                <a:gd name="T62" fmla="*/ 3979 w 5203"/>
                <a:gd name="T63" fmla="*/ 286 h 7481"/>
                <a:gd name="T64" fmla="*/ 3905 w 5203"/>
                <a:gd name="T65" fmla="*/ 366 h 7481"/>
                <a:gd name="T66" fmla="*/ 3949 w 5203"/>
                <a:gd name="T67" fmla="*/ 806 h 7481"/>
                <a:gd name="T68" fmla="*/ 4125 w 5203"/>
                <a:gd name="T69" fmla="*/ 1187 h 7481"/>
                <a:gd name="T70" fmla="*/ 4147 w 5203"/>
                <a:gd name="T71" fmla="*/ 930 h 7481"/>
                <a:gd name="T72" fmla="*/ 4514 w 5203"/>
                <a:gd name="T73" fmla="*/ 791 h 7481"/>
                <a:gd name="T74" fmla="*/ 4616 w 5203"/>
                <a:gd name="T75" fmla="*/ 1106 h 7481"/>
                <a:gd name="T76" fmla="*/ 5202 w 5203"/>
                <a:gd name="T77" fmla="*/ 1560 h 7481"/>
                <a:gd name="T78" fmla="*/ 4997 w 5203"/>
                <a:gd name="T79" fmla="*/ 1684 h 7481"/>
                <a:gd name="T80" fmla="*/ 5063 w 5203"/>
                <a:gd name="T81" fmla="*/ 1875 h 7481"/>
                <a:gd name="T82" fmla="*/ 5137 w 5203"/>
                <a:gd name="T83" fmla="*/ 2146 h 7481"/>
                <a:gd name="T84" fmla="*/ 4799 w 5203"/>
                <a:gd name="T85" fmla="*/ 2124 h 7481"/>
                <a:gd name="T86" fmla="*/ 4653 w 5203"/>
                <a:gd name="T87" fmla="*/ 2358 h 7481"/>
                <a:gd name="T88" fmla="*/ 4887 w 5203"/>
                <a:gd name="T89" fmla="*/ 2564 h 7481"/>
                <a:gd name="T90" fmla="*/ 4638 w 5203"/>
                <a:gd name="T91" fmla="*/ 2857 h 7481"/>
                <a:gd name="T92" fmla="*/ 4506 w 5203"/>
                <a:gd name="T93" fmla="*/ 3238 h 7481"/>
                <a:gd name="T94" fmla="*/ 4638 w 5203"/>
                <a:gd name="T95" fmla="*/ 3274 h 7481"/>
                <a:gd name="T96" fmla="*/ 4902 w 5203"/>
                <a:gd name="T97" fmla="*/ 3421 h 7481"/>
                <a:gd name="T98" fmla="*/ 4917 w 5203"/>
                <a:gd name="T99" fmla="*/ 3699 h 7481"/>
                <a:gd name="T100" fmla="*/ 4418 w 5203"/>
                <a:gd name="T101" fmla="*/ 4154 h 7481"/>
                <a:gd name="T102" fmla="*/ 4162 w 5203"/>
                <a:gd name="T103" fmla="*/ 4520 h 7481"/>
                <a:gd name="T104" fmla="*/ 4045 w 5203"/>
                <a:gd name="T105" fmla="*/ 4710 h 7481"/>
                <a:gd name="T106" fmla="*/ 3752 w 5203"/>
                <a:gd name="T107" fmla="*/ 5011 h 7481"/>
                <a:gd name="T108" fmla="*/ 3077 w 5203"/>
                <a:gd name="T109" fmla="*/ 5033 h 7481"/>
                <a:gd name="T110" fmla="*/ 2748 w 5203"/>
                <a:gd name="T111" fmla="*/ 5099 h 7481"/>
                <a:gd name="T112" fmla="*/ 2828 w 5203"/>
                <a:gd name="T113" fmla="*/ 6095 h 7481"/>
                <a:gd name="T114" fmla="*/ 2850 w 5203"/>
                <a:gd name="T115" fmla="*/ 6718 h 7481"/>
                <a:gd name="T116" fmla="*/ 2865 w 5203"/>
                <a:gd name="T117" fmla="*/ 6916 h 7481"/>
                <a:gd name="T118" fmla="*/ 2726 w 5203"/>
                <a:gd name="T119" fmla="*/ 7129 h 7481"/>
                <a:gd name="T120" fmla="*/ 2411 w 5203"/>
                <a:gd name="T121" fmla="*/ 7400 h 748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5203" h="7481">
                  <a:moveTo>
                    <a:pt x="2286" y="7480"/>
                  </a:moveTo>
                  <a:lnTo>
                    <a:pt x="2286" y="7480"/>
                  </a:lnTo>
                  <a:cubicBezTo>
                    <a:pt x="2271" y="7480"/>
                    <a:pt x="2264" y="7473"/>
                    <a:pt x="2257" y="7466"/>
                  </a:cubicBezTo>
                  <a:cubicBezTo>
                    <a:pt x="2242" y="7458"/>
                    <a:pt x="2242" y="7429"/>
                    <a:pt x="2242" y="7400"/>
                  </a:cubicBezTo>
                  <a:cubicBezTo>
                    <a:pt x="2249" y="7341"/>
                    <a:pt x="2249" y="7341"/>
                    <a:pt x="2249" y="7341"/>
                  </a:cubicBezTo>
                  <a:cubicBezTo>
                    <a:pt x="2249" y="7246"/>
                    <a:pt x="2249" y="7231"/>
                    <a:pt x="2301" y="7224"/>
                  </a:cubicBezTo>
                  <a:cubicBezTo>
                    <a:pt x="2308" y="7224"/>
                    <a:pt x="2315" y="7224"/>
                    <a:pt x="2323" y="7224"/>
                  </a:cubicBezTo>
                  <a:cubicBezTo>
                    <a:pt x="2359" y="7217"/>
                    <a:pt x="2396" y="7180"/>
                    <a:pt x="2389" y="7158"/>
                  </a:cubicBezTo>
                  <a:cubicBezTo>
                    <a:pt x="2389" y="7143"/>
                    <a:pt x="2374" y="7143"/>
                    <a:pt x="2359" y="7143"/>
                  </a:cubicBezTo>
                  <a:cubicBezTo>
                    <a:pt x="2279" y="7143"/>
                    <a:pt x="2242" y="7129"/>
                    <a:pt x="2228" y="7077"/>
                  </a:cubicBezTo>
                  <a:cubicBezTo>
                    <a:pt x="2198" y="7092"/>
                    <a:pt x="2147" y="7107"/>
                    <a:pt x="2096" y="7107"/>
                  </a:cubicBezTo>
                  <a:cubicBezTo>
                    <a:pt x="2037" y="7107"/>
                    <a:pt x="1964" y="7085"/>
                    <a:pt x="1949" y="6982"/>
                  </a:cubicBezTo>
                  <a:cubicBezTo>
                    <a:pt x="1942" y="6945"/>
                    <a:pt x="1934" y="6916"/>
                    <a:pt x="1934" y="6894"/>
                  </a:cubicBezTo>
                  <a:cubicBezTo>
                    <a:pt x="1912" y="6769"/>
                    <a:pt x="1912" y="6755"/>
                    <a:pt x="1868" y="6755"/>
                  </a:cubicBezTo>
                  <a:cubicBezTo>
                    <a:pt x="1868" y="6755"/>
                    <a:pt x="1861" y="6755"/>
                    <a:pt x="1854" y="6755"/>
                  </a:cubicBezTo>
                  <a:cubicBezTo>
                    <a:pt x="1824" y="6762"/>
                    <a:pt x="1795" y="6769"/>
                    <a:pt x="1780" y="6791"/>
                  </a:cubicBezTo>
                  <a:cubicBezTo>
                    <a:pt x="1766" y="6821"/>
                    <a:pt x="1759" y="6865"/>
                    <a:pt x="1773" y="6916"/>
                  </a:cubicBezTo>
                  <a:cubicBezTo>
                    <a:pt x="1788" y="6975"/>
                    <a:pt x="1780" y="7033"/>
                    <a:pt x="1751" y="7063"/>
                  </a:cubicBezTo>
                  <a:cubicBezTo>
                    <a:pt x="1737" y="7085"/>
                    <a:pt x="1715" y="7092"/>
                    <a:pt x="1692" y="7092"/>
                  </a:cubicBezTo>
                  <a:cubicBezTo>
                    <a:pt x="1678" y="7092"/>
                    <a:pt x="1663" y="7092"/>
                    <a:pt x="1649" y="7085"/>
                  </a:cubicBezTo>
                  <a:cubicBezTo>
                    <a:pt x="1612" y="7063"/>
                    <a:pt x="1575" y="7011"/>
                    <a:pt x="1539" y="6960"/>
                  </a:cubicBezTo>
                  <a:cubicBezTo>
                    <a:pt x="1502" y="6909"/>
                    <a:pt x="1466" y="6857"/>
                    <a:pt x="1436" y="6857"/>
                  </a:cubicBezTo>
                  <a:cubicBezTo>
                    <a:pt x="1370" y="6879"/>
                    <a:pt x="1370" y="6879"/>
                    <a:pt x="1370" y="6879"/>
                  </a:cubicBezTo>
                  <a:cubicBezTo>
                    <a:pt x="1363" y="6872"/>
                    <a:pt x="1363" y="6872"/>
                    <a:pt x="1363" y="6872"/>
                  </a:cubicBezTo>
                  <a:cubicBezTo>
                    <a:pt x="1356" y="6857"/>
                    <a:pt x="1341" y="6828"/>
                    <a:pt x="1333" y="6806"/>
                  </a:cubicBezTo>
                  <a:cubicBezTo>
                    <a:pt x="1326" y="6762"/>
                    <a:pt x="1304" y="6711"/>
                    <a:pt x="1268" y="6674"/>
                  </a:cubicBezTo>
                  <a:cubicBezTo>
                    <a:pt x="1224" y="6645"/>
                    <a:pt x="1209" y="6601"/>
                    <a:pt x="1216" y="6535"/>
                  </a:cubicBezTo>
                  <a:cubicBezTo>
                    <a:pt x="1224" y="6476"/>
                    <a:pt x="1260" y="6455"/>
                    <a:pt x="1341" y="6440"/>
                  </a:cubicBezTo>
                  <a:cubicBezTo>
                    <a:pt x="1378" y="6432"/>
                    <a:pt x="1385" y="6418"/>
                    <a:pt x="1399" y="6388"/>
                  </a:cubicBezTo>
                  <a:cubicBezTo>
                    <a:pt x="1407" y="6367"/>
                    <a:pt x="1414" y="6345"/>
                    <a:pt x="1443" y="6315"/>
                  </a:cubicBezTo>
                  <a:cubicBezTo>
                    <a:pt x="1451" y="6300"/>
                    <a:pt x="1466" y="6286"/>
                    <a:pt x="1473" y="6279"/>
                  </a:cubicBezTo>
                  <a:lnTo>
                    <a:pt x="1451" y="6271"/>
                  </a:lnTo>
                  <a:cubicBezTo>
                    <a:pt x="1421" y="6271"/>
                    <a:pt x="1399" y="6257"/>
                    <a:pt x="1385" y="6242"/>
                  </a:cubicBezTo>
                  <a:cubicBezTo>
                    <a:pt x="1370" y="6235"/>
                    <a:pt x="1356" y="6227"/>
                    <a:pt x="1341" y="6220"/>
                  </a:cubicBezTo>
                  <a:cubicBezTo>
                    <a:pt x="1297" y="6213"/>
                    <a:pt x="1290" y="6154"/>
                    <a:pt x="1282" y="6110"/>
                  </a:cubicBezTo>
                  <a:cubicBezTo>
                    <a:pt x="1282" y="6103"/>
                    <a:pt x="1275" y="6088"/>
                    <a:pt x="1275" y="6081"/>
                  </a:cubicBezTo>
                  <a:cubicBezTo>
                    <a:pt x="1275" y="6066"/>
                    <a:pt x="1275" y="6044"/>
                    <a:pt x="1275" y="6022"/>
                  </a:cubicBezTo>
                  <a:cubicBezTo>
                    <a:pt x="1275" y="5993"/>
                    <a:pt x="1275" y="5964"/>
                    <a:pt x="1260" y="5941"/>
                  </a:cubicBezTo>
                  <a:cubicBezTo>
                    <a:pt x="1253" y="5934"/>
                    <a:pt x="1246" y="5934"/>
                    <a:pt x="1238" y="5927"/>
                  </a:cubicBezTo>
                  <a:cubicBezTo>
                    <a:pt x="1224" y="5919"/>
                    <a:pt x="1209" y="5912"/>
                    <a:pt x="1202" y="5883"/>
                  </a:cubicBezTo>
                  <a:cubicBezTo>
                    <a:pt x="1180" y="5824"/>
                    <a:pt x="1194" y="5729"/>
                    <a:pt x="1202" y="5663"/>
                  </a:cubicBezTo>
                  <a:cubicBezTo>
                    <a:pt x="1202" y="5619"/>
                    <a:pt x="1180" y="5597"/>
                    <a:pt x="1150" y="5568"/>
                  </a:cubicBezTo>
                  <a:cubicBezTo>
                    <a:pt x="1136" y="5553"/>
                    <a:pt x="1121" y="5538"/>
                    <a:pt x="1106" y="5517"/>
                  </a:cubicBezTo>
                  <a:cubicBezTo>
                    <a:pt x="1084" y="5480"/>
                    <a:pt x="1062" y="5458"/>
                    <a:pt x="1033" y="5436"/>
                  </a:cubicBezTo>
                  <a:cubicBezTo>
                    <a:pt x="1018" y="5421"/>
                    <a:pt x="1011" y="5414"/>
                    <a:pt x="997" y="5399"/>
                  </a:cubicBezTo>
                  <a:cubicBezTo>
                    <a:pt x="982" y="5385"/>
                    <a:pt x="960" y="5377"/>
                    <a:pt x="938" y="5377"/>
                  </a:cubicBezTo>
                  <a:cubicBezTo>
                    <a:pt x="909" y="5377"/>
                    <a:pt x="887" y="5385"/>
                    <a:pt x="865" y="5385"/>
                  </a:cubicBezTo>
                  <a:cubicBezTo>
                    <a:pt x="857" y="5392"/>
                    <a:pt x="857" y="5392"/>
                    <a:pt x="857" y="5392"/>
                  </a:cubicBezTo>
                  <a:cubicBezTo>
                    <a:pt x="828" y="5392"/>
                    <a:pt x="762" y="5421"/>
                    <a:pt x="711" y="5443"/>
                  </a:cubicBezTo>
                  <a:cubicBezTo>
                    <a:pt x="637" y="5465"/>
                    <a:pt x="637" y="5465"/>
                    <a:pt x="637" y="5465"/>
                  </a:cubicBezTo>
                  <a:cubicBezTo>
                    <a:pt x="586" y="5487"/>
                    <a:pt x="564" y="5495"/>
                    <a:pt x="528" y="5524"/>
                  </a:cubicBezTo>
                  <a:cubicBezTo>
                    <a:pt x="506" y="5538"/>
                    <a:pt x="484" y="5546"/>
                    <a:pt x="461" y="5553"/>
                  </a:cubicBezTo>
                  <a:cubicBezTo>
                    <a:pt x="440" y="5560"/>
                    <a:pt x="418" y="5568"/>
                    <a:pt x="388" y="5590"/>
                  </a:cubicBezTo>
                  <a:lnTo>
                    <a:pt x="388" y="5590"/>
                  </a:lnTo>
                  <a:cubicBezTo>
                    <a:pt x="381" y="5590"/>
                    <a:pt x="381" y="5590"/>
                    <a:pt x="381" y="5590"/>
                  </a:cubicBezTo>
                  <a:cubicBezTo>
                    <a:pt x="381" y="5590"/>
                    <a:pt x="330" y="5597"/>
                    <a:pt x="286" y="5597"/>
                  </a:cubicBezTo>
                  <a:cubicBezTo>
                    <a:pt x="256" y="5597"/>
                    <a:pt x="234" y="5597"/>
                    <a:pt x="220" y="5590"/>
                  </a:cubicBezTo>
                  <a:cubicBezTo>
                    <a:pt x="168" y="5568"/>
                    <a:pt x="154" y="5502"/>
                    <a:pt x="139" y="5436"/>
                  </a:cubicBezTo>
                  <a:cubicBezTo>
                    <a:pt x="125" y="5392"/>
                    <a:pt x="102" y="5385"/>
                    <a:pt x="66" y="5370"/>
                  </a:cubicBezTo>
                  <a:cubicBezTo>
                    <a:pt x="59" y="5363"/>
                    <a:pt x="44" y="5363"/>
                    <a:pt x="37" y="5355"/>
                  </a:cubicBezTo>
                  <a:cubicBezTo>
                    <a:pt x="15" y="5348"/>
                    <a:pt x="7" y="5333"/>
                    <a:pt x="0" y="5311"/>
                  </a:cubicBezTo>
                  <a:cubicBezTo>
                    <a:pt x="0" y="5275"/>
                    <a:pt x="29" y="5231"/>
                    <a:pt x="59" y="5201"/>
                  </a:cubicBezTo>
                  <a:cubicBezTo>
                    <a:pt x="80" y="5179"/>
                    <a:pt x="95" y="5179"/>
                    <a:pt x="110" y="5179"/>
                  </a:cubicBezTo>
                  <a:cubicBezTo>
                    <a:pt x="117" y="5179"/>
                    <a:pt x="117" y="5179"/>
                    <a:pt x="117" y="5172"/>
                  </a:cubicBezTo>
                  <a:cubicBezTo>
                    <a:pt x="125" y="5165"/>
                    <a:pt x="125" y="5157"/>
                    <a:pt x="132" y="5143"/>
                  </a:cubicBezTo>
                  <a:cubicBezTo>
                    <a:pt x="132" y="5121"/>
                    <a:pt x="147" y="5084"/>
                    <a:pt x="154" y="5069"/>
                  </a:cubicBezTo>
                  <a:cubicBezTo>
                    <a:pt x="161" y="5062"/>
                    <a:pt x="168" y="5055"/>
                    <a:pt x="190" y="5055"/>
                  </a:cubicBezTo>
                  <a:cubicBezTo>
                    <a:pt x="205" y="5055"/>
                    <a:pt x="227" y="5062"/>
                    <a:pt x="249" y="5069"/>
                  </a:cubicBezTo>
                  <a:cubicBezTo>
                    <a:pt x="264" y="5077"/>
                    <a:pt x="278" y="5084"/>
                    <a:pt x="293" y="5084"/>
                  </a:cubicBezTo>
                  <a:cubicBezTo>
                    <a:pt x="300" y="5091"/>
                    <a:pt x="315" y="5091"/>
                    <a:pt x="322" y="5091"/>
                  </a:cubicBezTo>
                  <a:cubicBezTo>
                    <a:pt x="330" y="5091"/>
                    <a:pt x="330" y="5077"/>
                    <a:pt x="330" y="5069"/>
                  </a:cubicBezTo>
                  <a:cubicBezTo>
                    <a:pt x="337" y="5026"/>
                    <a:pt x="322" y="5004"/>
                    <a:pt x="308" y="4996"/>
                  </a:cubicBezTo>
                  <a:cubicBezTo>
                    <a:pt x="300" y="4996"/>
                    <a:pt x="300" y="4996"/>
                    <a:pt x="300" y="4996"/>
                  </a:cubicBezTo>
                  <a:cubicBezTo>
                    <a:pt x="278" y="4989"/>
                    <a:pt x="242" y="4974"/>
                    <a:pt x="212" y="4945"/>
                  </a:cubicBezTo>
                  <a:cubicBezTo>
                    <a:pt x="198" y="4930"/>
                    <a:pt x="198" y="4923"/>
                    <a:pt x="198" y="4916"/>
                  </a:cubicBezTo>
                  <a:cubicBezTo>
                    <a:pt x="198" y="4886"/>
                    <a:pt x="227" y="4864"/>
                    <a:pt x="264" y="4835"/>
                  </a:cubicBezTo>
                  <a:cubicBezTo>
                    <a:pt x="271" y="4828"/>
                    <a:pt x="286" y="4820"/>
                    <a:pt x="293" y="4813"/>
                  </a:cubicBezTo>
                  <a:cubicBezTo>
                    <a:pt x="308" y="4798"/>
                    <a:pt x="330" y="4784"/>
                    <a:pt x="344" y="4769"/>
                  </a:cubicBezTo>
                  <a:cubicBezTo>
                    <a:pt x="366" y="4755"/>
                    <a:pt x="388" y="4740"/>
                    <a:pt x="403" y="4718"/>
                  </a:cubicBezTo>
                  <a:cubicBezTo>
                    <a:pt x="418" y="4703"/>
                    <a:pt x="432" y="4696"/>
                    <a:pt x="447" y="4696"/>
                  </a:cubicBezTo>
                  <a:cubicBezTo>
                    <a:pt x="461" y="4696"/>
                    <a:pt x="484" y="4710"/>
                    <a:pt x="506" y="4725"/>
                  </a:cubicBezTo>
                  <a:cubicBezTo>
                    <a:pt x="513" y="4732"/>
                    <a:pt x="528" y="4740"/>
                    <a:pt x="542" y="4747"/>
                  </a:cubicBezTo>
                  <a:cubicBezTo>
                    <a:pt x="549" y="4755"/>
                    <a:pt x="557" y="4755"/>
                    <a:pt x="564" y="4755"/>
                  </a:cubicBezTo>
                  <a:cubicBezTo>
                    <a:pt x="571" y="4755"/>
                    <a:pt x="579" y="4755"/>
                    <a:pt x="586" y="4747"/>
                  </a:cubicBezTo>
                  <a:cubicBezTo>
                    <a:pt x="593" y="4732"/>
                    <a:pt x="601" y="4710"/>
                    <a:pt x="593" y="4688"/>
                  </a:cubicBezTo>
                  <a:cubicBezTo>
                    <a:pt x="593" y="4674"/>
                    <a:pt x="586" y="4674"/>
                    <a:pt x="571" y="4674"/>
                  </a:cubicBezTo>
                  <a:cubicBezTo>
                    <a:pt x="557" y="4667"/>
                    <a:pt x="535" y="4667"/>
                    <a:pt x="528" y="4637"/>
                  </a:cubicBezTo>
                  <a:cubicBezTo>
                    <a:pt x="528" y="4630"/>
                    <a:pt x="528" y="4615"/>
                    <a:pt x="535" y="4608"/>
                  </a:cubicBezTo>
                  <a:cubicBezTo>
                    <a:pt x="549" y="4586"/>
                    <a:pt x="579" y="4579"/>
                    <a:pt x="608" y="4579"/>
                  </a:cubicBezTo>
                  <a:cubicBezTo>
                    <a:pt x="623" y="4579"/>
                    <a:pt x="645" y="4579"/>
                    <a:pt x="674" y="4593"/>
                  </a:cubicBezTo>
                  <a:cubicBezTo>
                    <a:pt x="681" y="4600"/>
                    <a:pt x="689" y="4608"/>
                    <a:pt x="696" y="4608"/>
                  </a:cubicBezTo>
                  <a:cubicBezTo>
                    <a:pt x="711" y="4608"/>
                    <a:pt x="718" y="4586"/>
                    <a:pt x="725" y="4549"/>
                  </a:cubicBezTo>
                  <a:cubicBezTo>
                    <a:pt x="733" y="4498"/>
                    <a:pt x="711" y="4447"/>
                    <a:pt x="696" y="4425"/>
                  </a:cubicBezTo>
                  <a:cubicBezTo>
                    <a:pt x="681" y="4410"/>
                    <a:pt x="674" y="4403"/>
                    <a:pt x="667" y="4395"/>
                  </a:cubicBezTo>
                  <a:cubicBezTo>
                    <a:pt x="652" y="4381"/>
                    <a:pt x="645" y="4373"/>
                    <a:pt x="630" y="4344"/>
                  </a:cubicBezTo>
                  <a:cubicBezTo>
                    <a:pt x="623" y="4329"/>
                    <a:pt x="623" y="4315"/>
                    <a:pt x="616" y="4300"/>
                  </a:cubicBezTo>
                  <a:cubicBezTo>
                    <a:pt x="616" y="4278"/>
                    <a:pt x="608" y="4264"/>
                    <a:pt x="593" y="4249"/>
                  </a:cubicBezTo>
                  <a:cubicBezTo>
                    <a:pt x="579" y="4234"/>
                    <a:pt x="579" y="4234"/>
                    <a:pt x="579" y="4234"/>
                  </a:cubicBezTo>
                  <a:cubicBezTo>
                    <a:pt x="549" y="4205"/>
                    <a:pt x="520" y="4168"/>
                    <a:pt x="454" y="4168"/>
                  </a:cubicBezTo>
                  <a:cubicBezTo>
                    <a:pt x="425" y="4161"/>
                    <a:pt x="403" y="4154"/>
                    <a:pt x="396" y="4139"/>
                  </a:cubicBezTo>
                  <a:cubicBezTo>
                    <a:pt x="388" y="4117"/>
                    <a:pt x="403" y="4102"/>
                    <a:pt x="425" y="4080"/>
                  </a:cubicBezTo>
                  <a:cubicBezTo>
                    <a:pt x="440" y="4073"/>
                    <a:pt x="440" y="4073"/>
                    <a:pt x="440" y="4073"/>
                  </a:cubicBezTo>
                  <a:cubicBezTo>
                    <a:pt x="469" y="4044"/>
                    <a:pt x="469" y="4029"/>
                    <a:pt x="476" y="4000"/>
                  </a:cubicBezTo>
                  <a:cubicBezTo>
                    <a:pt x="476" y="3992"/>
                    <a:pt x="476" y="3978"/>
                    <a:pt x="476" y="3970"/>
                  </a:cubicBezTo>
                  <a:cubicBezTo>
                    <a:pt x="484" y="3941"/>
                    <a:pt x="469" y="3912"/>
                    <a:pt x="461" y="3890"/>
                  </a:cubicBezTo>
                  <a:cubicBezTo>
                    <a:pt x="454" y="3868"/>
                    <a:pt x="447" y="3853"/>
                    <a:pt x="440" y="3831"/>
                  </a:cubicBezTo>
                  <a:cubicBezTo>
                    <a:pt x="432" y="3780"/>
                    <a:pt x="469" y="3750"/>
                    <a:pt x="491" y="3721"/>
                  </a:cubicBezTo>
                  <a:cubicBezTo>
                    <a:pt x="498" y="3714"/>
                    <a:pt x="506" y="3707"/>
                    <a:pt x="513" y="3699"/>
                  </a:cubicBezTo>
                  <a:cubicBezTo>
                    <a:pt x="535" y="3670"/>
                    <a:pt x="564" y="3633"/>
                    <a:pt x="608" y="3633"/>
                  </a:cubicBezTo>
                  <a:cubicBezTo>
                    <a:pt x="616" y="3633"/>
                    <a:pt x="616" y="3633"/>
                    <a:pt x="623" y="3633"/>
                  </a:cubicBezTo>
                  <a:cubicBezTo>
                    <a:pt x="652" y="3641"/>
                    <a:pt x="667" y="3655"/>
                    <a:pt x="681" y="3670"/>
                  </a:cubicBezTo>
                  <a:cubicBezTo>
                    <a:pt x="689" y="3685"/>
                    <a:pt x="703" y="3699"/>
                    <a:pt x="718" y="3699"/>
                  </a:cubicBezTo>
                  <a:lnTo>
                    <a:pt x="718" y="3699"/>
                  </a:lnTo>
                  <a:cubicBezTo>
                    <a:pt x="740" y="3699"/>
                    <a:pt x="769" y="3648"/>
                    <a:pt x="784" y="3611"/>
                  </a:cubicBezTo>
                  <a:cubicBezTo>
                    <a:pt x="799" y="3589"/>
                    <a:pt x="806" y="3575"/>
                    <a:pt x="813" y="3567"/>
                  </a:cubicBezTo>
                  <a:cubicBezTo>
                    <a:pt x="842" y="3509"/>
                    <a:pt x="806" y="3414"/>
                    <a:pt x="777" y="3355"/>
                  </a:cubicBezTo>
                  <a:cubicBezTo>
                    <a:pt x="747" y="3311"/>
                    <a:pt x="747" y="3267"/>
                    <a:pt x="747" y="3223"/>
                  </a:cubicBezTo>
                  <a:cubicBezTo>
                    <a:pt x="747" y="3216"/>
                    <a:pt x="747" y="3216"/>
                    <a:pt x="747" y="3216"/>
                  </a:cubicBezTo>
                  <a:lnTo>
                    <a:pt x="747" y="3216"/>
                  </a:lnTo>
                  <a:cubicBezTo>
                    <a:pt x="769" y="3186"/>
                    <a:pt x="784" y="3164"/>
                    <a:pt x="806" y="3135"/>
                  </a:cubicBezTo>
                  <a:cubicBezTo>
                    <a:pt x="835" y="3091"/>
                    <a:pt x="835" y="3069"/>
                    <a:pt x="828" y="3025"/>
                  </a:cubicBezTo>
                  <a:cubicBezTo>
                    <a:pt x="821" y="3010"/>
                    <a:pt x="821" y="2996"/>
                    <a:pt x="821" y="2981"/>
                  </a:cubicBezTo>
                  <a:cubicBezTo>
                    <a:pt x="813" y="2945"/>
                    <a:pt x="806" y="2937"/>
                    <a:pt x="799" y="2930"/>
                  </a:cubicBezTo>
                  <a:cubicBezTo>
                    <a:pt x="791" y="2915"/>
                    <a:pt x="777" y="2908"/>
                    <a:pt x="777" y="2879"/>
                  </a:cubicBezTo>
                  <a:cubicBezTo>
                    <a:pt x="769" y="2835"/>
                    <a:pt x="791" y="2820"/>
                    <a:pt x="813" y="2805"/>
                  </a:cubicBezTo>
                  <a:cubicBezTo>
                    <a:pt x="828" y="2798"/>
                    <a:pt x="842" y="2791"/>
                    <a:pt x="850" y="2776"/>
                  </a:cubicBezTo>
                  <a:cubicBezTo>
                    <a:pt x="879" y="2725"/>
                    <a:pt x="909" y="2710"/>
                    <a:pt x="960" y="2681"/>
                  </a:cubicBezTo>
                  <a:cubicBezTo>
                    <a:pt x="982" y="2673"/>
                    <a:pt x="982" y="2673"/>
                    <a:pt x="982" y="2673"/>
                  </a:cubicBezTo>
                  <a:cubicBezTo>
                    <a:pt x="1026" y="2651"/>
                    <a:pt x="1033" y="2637"/>
                    <a:pt x="1040" y="2600"/>
                  </a:cubicBezTo>
                  <a:cubicBezTo>
                    <a:pt x="1048" y="2586"/>
                    <a:pt x="1048" y="2578"/>
                    <a:pt x="1055" y="2564"/>
                  </a:cubicBezTo>
                  <a:cubicBezTo>
                    <a:pt x="1062" y="2541"/>
                    <a:pt x="1077" y="2519"/>
                    <a:pt x="1099" y="2519"/>
                  </a:cubicBezTo>
                  <a:cubicBezTo>
                    <a:pt x="1121" y="2519"/>
                    <a:pt x="1136" y="2541"/>
                    <a:pt x="1150" y="2571"/>
                  </a:cubicBezTo>
                  <a:cubicBezTo>
                    <a:pt x="1172" y="2600"/>
                    <a:pt x="1180" y="2615"/>
                    <a:pt x="1216" y="2615"/>
                  </a:cubicBezTo>
                  <a:cubicBezTo>
                    <a:pt x="1231" y="2615"/>
                    <a:pt x="1246" y="2607"/>
                    <a:pt x="1268" y="2607"/>
                  </a:cubicBezTo>
                  <a:cubicBezTo>
                    <a:pt x="1333" y="2586"/>
                    <a:pt x="1333" y="2578"/>
                    <a:pt x="1348" y="2556"/>
                  </a:cubicBezTo>
                  <a:cubicBezTo>
                    <a:pt x="1348" y="2549"/>
                    <a:pt x="1356" y="2534"/>
                    <a:pt x="1363" y="2519"/>
                  </a:cubicBezTo>
                  <a:cubicBezTo>
                    <a:pt x="1392" y="2468"/>
                    <a:pt x="1399" y="2461"/>
                    <a:pt x="1429" y="2446"/>
                  </a:cubicBezTo>
                  <a:cubicBezTo>
                    <a:pt x="1436" y="2439"/>
                    <a:pt x="1443" y="2432"/>
                    <a:pt x="1451" y="2432"/>
                  </a:cubicBezTo>
                  <a:cubicBezTo>
                    <a:pt x="1473" y="2417"/>
                    <a:pt x="1473" y="2410"/>
                    <a:pt x="1473" y="2410"/>
                  </a:cubicBezTo>
                  <a:lnTo>
                    <a:pt x="1473" y="2402"/>
                  </a:lnTo>
                  <a:cubicBezTo>
                    <a:pt x="1466" y="2395"/>
                    <a:pt x="1466" y="2373"/>
                    <a:pt x="1466" y="2344"/>
                  </a:cubicBezTo>
                  <a:cubicBezTo>
                    <a:pt x="1466" y="2300"/>
                    <a:pt x="1480" y="2285"/>
                    <a:pt x="1502" y="2263"/>
                  </a:cubicBezTo>
                  <a:cubicBezTo>
                    <a:pt x="1509" y="2256"/>
                    <a:pt x="1524" y="2241"/>
                    <a:pt x="1531" y="2219"/>
                  </a:cubicBezTo>
                  <a:cubicBezTo>
                    <a:pt x="1553" y="2182"/>
                    <a:pt x="1575" y="2168"/>
                    <a:pt x="1590" y="2153"/>
                  </a:cubicBezTo>
                  <a:cubicBezTo>
                    <a:pt x="1605" y="2146"/>
                    <a:pt x="1612" y="2138"/>
                    <a:pt x="1627" y="2124"/>
                  </a:cubicBezTo>
                  <a:lnTo>
                    <a:pt x="1649" y="2102"/>
                  </a:lnTo>
                  <a:cubicBezTo>
                    <a:pt x="1649" y="2102"/>
                    <a:pt x="1641" y="2102"/>
                    <a:pt x="1634" y="2095"/>
                  </a:cubicBezTo>
                  <a:cubicBezTo>
                    <a:pt x="1605" y="2065"/>
                    <a:pt x="1590" y="2029"/>
                    <a:pt x="1575" y="1948"/>
                  </a:cubicBezTo>
                  <a:cubicBezTo>
                    <a:pt x="1561" y="1897"/>
                    <a:pt x="1575" y="1882"/>
                    <a:pt x="1612" y="1867"/>
                  </a:cubicBezTo>
                  <a:cubicBezTo>
                    <a:pt x="1619" y="1860"/>
                    <a:pt x="1634" y="1853"/>
                    <a:pt x="1656" y="1831"/>
                  </a:cubicBezTo>
                  <a:cubicBezTo>
                    <a:pt x="1678" y="1816"/>
                    <a:pt x="1700" y="1809"/>
                    <a:pt x="1729" y="1809"/>
                  </a:cubicBezTo>
                  <a:cubicBezTo>
                    <a:pt x="1759" y="1809"/>
                    <a:pt x="1788" y="1816"/>
                    <a:pt x="1810" y="1823"/>
                  </a:cubicBezTo>
                  <a:cubicBezTo>
                    <a:pt x="1832" y="1823"/>
                    <a:pt x="1854" y="1831"/>
                    <a:pt x="1868" y="1831"/>
                  </a:cubicBezTo>
                  <a:cubicBezTo>
                    <a:pt x="1890" y="1831"/>
                    <a:pt x="1905" y="1838"/>
                    <a:pt x="1912" y="1845"/>
                  </a:cubicBezTo>
                  <a:cubicBezTo>
                    <a:pt x="1927" y="1823"/>
                    <a:pt x="1949" y="1801"/>
                    <a:pt x="1986" y="1794"/>
                  </a:cubicBezTo>
                  <a:cubicBezTo>
                    <a:pt x="1993" y="1794"/>
                    <a:pt x="1993" y="1794"/>
                    <a:pt x="2000" y="1794"/>
                  </a:cubicBezTo>
                  <a:cubicBezTo>
                    <a:pt x="1993" y="1787"/>
                    <a:pt x="1993" y="1787"/>
                    <a:pt x="1986" y="1779"/>
                  </a:cubicBezTo>
                  <a:cubicBezTo>
                    <a:pt x="1942" y="1736"/>
                    <a:pt x="1971" y="1706"/>
                    <a:pt x="1993" y="1677"/>
                  </a:cubicBezTo>
                  <a:cubicBezTo>
                    <a:pt x="2000" y="1669"/>
                    <a:pt x="2008" y="1662"/>
                    <a:pt x="2008" y="1655"/>
                  </a:cubicBezTo>
                  <a:cubicBezTo>
                    <a:pt x="2022" y="1640"/>
                    <a:pt x="2037" y="1626"/>
                    <a:pt x="2052" y="1618"/>
                  </a:cubicBezTo>
                  <a:cubicBezTo>
                    <a:pt x="2066" y="1604"/>
                    <a:pt x="2081" y="1596"/>
                    <a:pt x="2096" y="1568"/>
                  </a:cubicBezTo>
                  <a:cubicBezTo>
                    <a:pt x="2118" y="1517"/>
                    <a:pt x="2118" y="1517"/>
                    <a:pt x="2103" y="1487"/>
                  </a:cubicBezTo>
                  <a:cubicBezTo>
                    <a:pt x="2088" y="1451"/>
                    <a:pt x="2074" y="1429"/>
                    <a:pt x="2059" y="1356"/>
                  </a:cubicBezTo>
                  <a:cubicBezTo>
                    <a:pt x="2052" y="1341"/>
                    <a:pt x="2052" y="1326"/>
                    <a:pt x="2052" y="1311"/>
                  </a:cubicBezTo>
                  <a:cubicBezTo>
                    <a:pt x="2044" y="1282"/>
                    <a:pt x="2044" y="1282"/>
                    <a:pt x="2030" y="1282"/>
                  </a:cubicBezTo>
                  <a:cubicBezTo>
                    <a:pt x="2030" y="1282"/>
                    <a:pt x="2022" y="1282"/>
                    <a:pt x="2015" y="1282"/>
                  </a:cubicBezTo>
                  <a:cubicBezTo>
                    <a:pt x="1956" y="1289"/>
                    <a:pt x="1927" y="1311"/>
                    <a:pt x="1890" y="1341"/>
                  </a:cubicBezTo>
                  <a:cubicBezTo>
                    <a:pt x="1861" y="1363"/>
                    <a:pt x="1832" y="1377"/>
                    <a:pt x="1802" y="1377"/>
                  </a:cubicBezTo>
                  <a:cubicBezTo>
                    <a:pt x="1788" y="1377"/>
                    <a:pt x="1773" y="1377"/>
                    <a:pt x="1759" y="1363"/>
                  </a:cubicBezTo>
                  <a:cubicBezTo>
                    <a:pt x="1737" y="1348"/>
                    <a:pt x="1729" y="1333"/>
                    <a:pt x="1729" y="1319"/>
                  </a:cubicBezTo>
                  <a:cubicBezTo>
                    <a:pt x="1722" y="1311"/>
                    <a:pt x="1722" y="1297"/>
                    <a:pt x="1707" y="1275"/>
                  </a:cubicBezTo>
                  <a:cubicBezTo>
                    <a:pt x="1670" y="1238"/>
                    <a:pt x="1692" y="1209"/>
                    <a:pt x="1722" y="1172"/>
                  </a:cubicBezTo>
                  <a:cubicBezTo>
                    <a:pt x="1729" y="1158"/>
                    <a:pt x="1744" y="1136"/>
                    <a:pt x="1751" y="1114"/>
                  </a:cubicBezTo>
                  <a:cubicBezTo>
                    <a:pt x="1788" y="1055"/>
                    <a:pt x="1802" y="1048"/>
                    <a:pt x="1839" y="1018"/>
                  </a:cubicBezTo>
                  <a:cubicBezTo>
                    <a:pt x="1847" y="1011"/>
                    <a:pt x="1861" y="1004"/>
                    <a:pt x="1876" y="989"/>
                  </a:cubicBezTo>
                  <a:cubicBezTo>
                    <a:pt x="1905" y="974"/>
                    <a:pt x="1920" y="952"/>
                    <a:pt x="1927" y="945"/>
                  </a:cubicBezTo>
                  <a:cubicBezTo>
                    <a:pt x="1934" y="923"/>
                    <a:pt x="1949" y="916"/>
                    <a:pt x="1978" y="916"/>
                  </a:cubicBezTo>
                  <a:cubicBezTo>
                    <a:pt x="1993" y="916"/>
                    <a:pt x="2000" y="916"/>
                    <a:pt x="2015" y="916"/>
                  </a:cubicBezTo>
                  <a:cubicBezTo>
                    <a:pt x="2030" y="916"/>
                    <a:pt x="2037" y="916"/>
                    <a:pt x="2044" y="916"/>
                  </a:cubicBezTo>
                  <a:cubicBezTo>
                    <a:pt x="2074" y="916"/>
                    <a:pt x="2096" y="908"/>
                    <a:pt x="2110" y="894"/>
                  </a:cubicBezTo>
                  <a:cubicBezTo>
                    <a:pt x="2140" y="865"/>
                    <a:pt x="2161" y="857"/>
                    <a:pt x="2191" y="857"/>
                  </a:cubicBezTo>
                  <a:cubicBezTo>
                    <a:pt x="2220" y="857"/>
                    <a:pt x="2242" y="865"/>
                    <a:pt x="2271" y="879"/>
                  </a:cubicBezTo>
                  <a:cubicBezTo>
                    <a:pt x="2279" y="887"/>
                    <a:pt x="2293" y="894"/>
                    <a:pt x="2308" y="894"/>
                  </a:cubicBezTo>
                  <a:cubicBezTo>
                    <a:pt x="2345" y="894"/>
                    <a:pt x="2381" y="879"/>
                    <a:pt x="2418" y="872"/>
                  </a:cubicBezTo>
                  <a:cubicBezTo>
                    <a:pt x="2440" y="865"/>
                    <a:pt x="2462" y="857"/>
                    <a:pt x="2477" y="857"/>
                  </a:cubicBezTo>
                  <a:cubicBezTo>
                    <a:pt x="2499" y="850"/>
                    <a:pt x="2513" y="842"/>
                    <a:pt x="2521" y="828"/>
                  </a:cubicBezTo>
                  <a:cubicBezTo>
                    <a:pt x="2528" y="813"/>
                    <a:pt x="2521" y="791"/>
                    <a:pt x="2513" y="777"/>
                  </a:cubicBezTo>
                  <a:cubicBezTo>
                    <a:pt x="2506" y="762"/>
                    <a:pt x="2491" y="747"/>
                    <a:pt x="2469" y="732"/>
                  </a:cubicBezTo>
                  <a:cubicBezTo>
                    <a:pt x="2447" y="718"/>
                    <a:pt x="2425" y="703"/>
                    <a:pt x="2403" y="674"/>
                  </a:cubicBezTo>
                  <a:cubicBezTo>
                    <a:pt x="2374" y="637"/>
                    <a:pt x="2359" y="623"/>
                    <a:pt x="2359" y="601"/>
                  </a:cubicBezTo>
                  <a:cubicBezTo>
                    <a:pt x="2359" y="579"/>
                    <a:pt x="2374" y="564"/>
                    <a:pt x="2403" y="542"/>
                  </a:cubicBezTo>
                  <a:cubicBezTo>
                    <a:pt x="2447" y="513"/>
                    <a:pt x="2506" y="491"/>
                    <a:pt x="2557" y="469"/>
                  </a:cubicBezTo>
                  <a:cubicBezTo>
                    <a:pt x="2579" y="461"/>
                    <a:pt x="2601" y="454"/>
                    <a:pt x="2623" y="447"/>
                  </a:cubicBezTo>
                  <a:cubicBezTo>
                    <a:pt x="2630" y="439"/>
                    <a:pt x="2638" y="439"/>
                    <a:pt x="2652" y="439"/>
                  </a:cubicBezTo>
                  <a:cubicBezTo>
                    <a:pt x="2682" y="439"/>
                    <a:pt x="2704" y="461"/>
                    <a:pt x="2726" y="476"/>
                  </a:cubicBezTo>
                  <a:cubicBezTo>
                    <a:pt x="2748" y="491"/>
                    <a:pt x="2762" y="498"/>
                    <a:pt x="2777" y="506"/>
                  </a:cubicBezTo>
                  <a:cubicBezTo>
                    <a:pt x="2806" y="520"/>
                    <a:pt x="2836" y="527"/>
                    <a:pt x="2843" y="549"/>
                  </a:cubicBezTo>
                  <a:cubicBezTo>
                    <a:pt x="2850" y="564"/>
                    <a:pt x="2843" y="586"/>
                    <a:pt x="2836" y="601"/>
                  </a:cubicBezTo>
                  <a:cubicBezTo>
                    <a:pt x="2828" y="623"/>
                    <a:pt x="2828" y="645"/>
                    <a:pt x="2836" y="659"/>
                  </a:cubicBezTo>
                  <a:cubicBezTo>
                    <a:pt x="2850" y="681"/>
                    <a:pt x="2872" y="696"/>
                    <a:pt x="2909" y="703"/>
                  </a:cubicBezTo>
                  <a:lnTo>
                    <a:pt x="2916" y="703"/>
                  </a:lnTo>
                  <a:cubicBezTo>
                    <a:pt x="2960" y="703"/>
                    <a:pt x="2982" y="674"/>
                    <a:pt x="3004" y="645"/>
                  </a:cubicBezTo>
                  <a:cubicBezTo>
                    <a:pt x="3019" y="637"/>
                    <a:pt x="3026" y="623"/>
                    <a:pt x="3041" y="608"/>
                  </a:cubicBezTo>
                  <a:cubicBezTo>
                    <a:pt x="3070" y="586"/>
                    <a:pt x="3136" y="520"/>
                    <a:pt x="3246" y="418"/>
                  </a:cubicBezTo>
                  <a:cubicBezTo>
                    <a:pt x="3290" y="373"/>
                    <a:pt x="3334" y="286"/>
                    <a:pt x="3349" y="242"/>
                  </a:cubicBezTo>
                  <a:cubicBezTo>
                    <a:pt x="3356" y="227"/>
                    <a:pt x="3356" y="227"/>
                    <a:pt x="3341" y="220"/>
                  </a:cubicBezTo>
                  <a:cubicBezTo>
                    <a:pt x="3327" y="212"/>
                    <a:pt x="3305" y="198"/>
                    <a:pt x="3305" y="168"/>
                  </a:cubicBezTo>
                  <a:cubicBezTo>
                    <a:pt x="3305" y="124"/>
                    <a:pt x="3356" y="95"/>
                    <a:pt x="3437" y="95"/>
                  </a:cubicBezTo>
                  <a:cubicBezTo>
                    <a:pt x="3459" y="95"/>
                    <a:pt x="3480" y="88"/>
                    <a:pt x="3495" y="73"/>
                  </a:cubicBezTo>
                  <a:cubicBezTo>
                    <a:pt x="3459" y="73"/>
                    <a:pt x="3459" y="73"/>
                    <a:pt x="3459" y="73"/>
                  </a:cubicBezTo>
                  <a:cubicBezTo>
                    <a:pt x="3495" y="44"/>
                    <a:pt x="3495" y="44"/>
                    <a:pt x="3495" y="44"/>
                  </a:cubicBezTo>
                  <a:cubicBezTo>
                    <a:pt x="3532" y="15"/>
                    <a:pt x="3561" y="0"/>
                    <a:pt x="3583" y="0"/>
                  </a:cubicBezTo>
                  <a:cubicBezTo>
                    <a:pt x="3583" y="0"/>
                    <a:pt x="3590" y="0"/>
                    <a:pt x="3590" y="7"/>
                  </a:cubicBezTo>
                  <a:cubicBezTo>
                    <a:pt x="3620" y="7"/>
                    <a:pt x="3634" y="37"/>
                    <a:pt x="3642" y="58"/>
                  </a:cubicBezTo>
                  <a:cubicBezTo>
                    <a:pt x="3656" y="80"/>
                    <a:pt x="3664" y="88"/>
                    <a:pt x="3671" y="88"/>
                  </a:cubicBezTo>
                  <a:cubicBezTo>
                    <a:pt x="3678" y="88"/>
                    <a:pt x="3686" y="88"/>
                    <a:pt x="3700" y="88"/>
                  </a:cubicBezTo>
                  <a:cubicBezTo>
                    <a:pt x="3708" y="88"/>
                    <a:pt x="3715" y="88"/>
                    <a:pt x="3722" y="88"/>
                  </a:cubicBezTo>
                  <a:cubicBezTo>
                    <a:pt x="3737" y="88"/>
                    <a:pt x="3766" y="88"/>
                    <a:pt x="3796" y="73"/>
                  </a:cubicBezTo>
                  <a:cubicBezTo>
                    <a:pt x="3825" y="58"/>
                    <a:pt x="3854" y="51"/>
                    <a:pt x="3876" y="51"/>
                  </a:cubicBezTo>
                  <a:cubicBezTo>
                    <a:pt x="3913" y="51"/>
                    <a:pt x="3935" y="66"/>
                    <a:pt x="3942" y="95"/>
                  </a:cubicBezTo>
                  <a:cubicBezTo>
                    <a:pt x="3949" y="124"/>
                    <a:pt x="3993" y="168"/>
                    <a:pt x="4037" y="190"/>
                  </a:cubicBezTo>
                  <a:cubicBezTo>
                    <a:pt x="4059" y="205"/>
                    <a:pt x="4059" y="234"/>
                    <a:pt x="4052" y="256"/>
                  </a:cubicBezTo>
                  <a:cubicBezTo>
                    <a:pt x="4045" y="278"/>
                    <a:pt x="4030" y="293"/>
                    <a:pt x="4008" y="293"/>
                  </a:cubicBezTo>
                  <a:cubicBezTo>
                    <a:pt x="4001" y="293"/>
                    <a:pt x="3993" y="293"/>
                    <a:pt x="3979" y="286"/>
                  </a:cubicBezTo>
                  <a:cubicBezTo>
                    <a:pt x="3957" y="278"/>
                    <a:pt x="3942" y="271"/>
                    <a:pt x="3928" y="271"/>
                  </a:cubicBezTo>
                  <a:cubicBezTo>
                    <a:pt x="3920" y="271"/>
                    <a:pt x="3920" y="278"/>
                    <a:pt x="3920" y="278"/>
                  </a:cubicBezTo>
                  <a:lnTo>
                    <a:pt x="3920" y="278"/>
                  </a:lnTo>
                  <a:cubicBezTo>
                    <a:pt x="3942" y="308"/>
                    <a:pt x="3964" y="337"/>
                    <a:pt x="3949" y="351"/>
                  </a:cubicBezTo>
                  <a:cubicBezTo>
                    <a:pt x="3949" y="359"/>
                    <a:pt x="3942" y="366"/>
                    <a:pt x="3920" y="366"/>
                  </a:cubicBezTo>
                  <a:cubicBezTo>
                    <a:pt x="3920" y="366"/>
                    <a:pt x="3913" y="366"/>
                    <a:pt x="3905" y="366"/>
                  </a:cubicBezTo>
                  <a:lnTo>
                    <a:pt x="3905" y="366"/>
                  </a:lnTo>
                  <a:cubicBezTo>
                    <a:pt x="3913" y="381"/>
                    <a:pt x="3928" y="418"/>
                    <a:pt x="3891" y="439"/>
                  </a:cubicBezTo>
                  <a:cubicBezTo>
                    <a:pt x="3876" y="454"/>
                    <a:pt x="3869" y="461"/>
                    <a:pt x="3869" y="476"/>
                  </a:cubicBezTo>
                  <a:cubicBezTo>
                    <a:pt x="3869" y="491"/>
                    <a:pt x="3876" y="506"/>
                    <a:pt x="3883" y="520"/>
                  </a:cubicBezTo>
                  <a:cubicBezTo>
                    <a:pt x="3913" y="542"/>
                    <a:pt x="3949" y="637"/>
                    <a:pt x="3942" y="674"/>
                  </a:cubicBezTo>
                  <a:cubicBezTo>
                    <a:pt x="3942" y="681"/>
                    <a:pt x="3942" y="689"/>
                    <a:pt x="3949" y="703"/>
                  </a:cubicBezTo>
                  <a:cubicBezTo>
                    <a:pt x="3964" y="718"/>
                    <a:pt x="3979" y="747"/>
                    <a:pt x="3957" y="784"/>
                  </a:cubicBezTo>
                  <a:cubicBezTo>
                    <a:pt x="3949" y="791"/>
                    <a:pt x="3949" y="798"/>
                    <a:pt x="3949" y="806"/>
                  </a:cubicBezTo>
                  <a:cubicBezTo>
                    <a:pt x="3928" y="842"/>
                    <a:pt x="3928" y="850"/>
                    <a:pt x="3869" y="857"/>
                  </a:cubicBezTo>
                  <a:cubicBezTo>
                    <a:pt x="3818" y="865"/>
                    <a:pt x="3810" y="887"/>
                    <a:pt x="3803" y="923"/>
                  </a:cubicBezTo>
                  <a:cubicBezTo>
                    <a:pt x="3803" y="938"/>
                    <a:pt x="3803" y="938"/>
                    <a:pt x="3803" y="938"/>
                  </a:cubicBezTo>
                  <a:cubicBezTo>
                    <a:pt x="3796" y="974"/>
                    <a:pt x="3788" y="1004"/>
                    <a:pt x="3832" y="1026"/>
                  </a:cubicBezTo>
                  <a:cubicBezTo>
                    <a:pt x="3854" y="1040"/>
                    <a:pt x="3891" y="1055"/>
                    <a:pt x="3928" y="1070"/>
                  </a:cubicBezTo>
                  <a:cubicBezTo>
                    <a:pt x="3993" y="1091"/>
                    <a:pt x="4052" y="1114"/>
                    <a:pt x="4067" y="1143"/>
                  </a:cubicBezTo>
                  <a:cubicBezTo>
                    <a:pt x="4096" y="1180"/>
                    <a:pt x="4118" y="1187"/>
                    <a:pt x="4125" y="1187"/>
                  </a:cubicBezTo>
                  <a:cubicBezTo>
                    <a:pt x="4132" y="1187"/>
                    <a:pt x="4147" y="1180"/>
                    <a:pt x="4155" y="1172"/>
                  </a:cubicBezTo>
                  <a:cubicBezTo>
                    <a:pt x="4162" y="1165"/>
                    <a:pt x="4162" y="1165"/>
                    <a:pt x="4162" y="1165"/>
                  </a:cubicBezTo>
                  <a:cubicBezTo>
                    <a:pt x="4184" y="1150"/>
                    <a:pt x="4199" y="1128"/>
                    <a:pt x="4199" y="1121"/>
                  </a:cubicBezTo>
                  <a:cubicBezTo>
                    <a:pt x="4199" y="1121"/>
                    <a:pt x="4199" y="1114"/>
                    <a:pt x="4177" y="1106"/>
                  </a:cubicBezTo>
                  <a:cubicBezTo>
                    <a:pt x="4111" y="1077"/>
                    <a:pt x="4081" y="1018"/>
                    <a:pt x="4081" y="989"/>
                  </a:cubicBezTo>
                  <a:cubicBezTo>
                    <a:pt x="4081" y="967"/>
                    <a:pt x="4089" y="960"/>
                    <a:pt x="4103" y="952"/>
                  </a:cubicBezTo>
                  <a:cubicBezTo>
                    <a:pt x="4111" y="952"/>
                    <a:pt x="4125" y="945"/>
                    <a:pt x="4147" y="930"/>
                  </a:cubicBezTo>
                  <a:cubicBezTo>
                    <a:pt x="4162" y="923"/>
                    <a:pt x="4177" y="916"/>
                    <a:pt x="4191" y="908"/>
                  </a:cubicBezTo>
                  <a:cubicBezTo>
                    <a:pt x="4228" y="887"/>
                    <a:pt x="4250" y="872"/>
                    <a:pt x="4264" y="842"/>
                  </a:cubicBezTo>
                  <a:cubicBezTo>
                    <a:pt x="4272" y="813"/>
                    <a:pt x="4309" y="784"/>
                    <a:pt x="4338" y="784"/>
                  </a:cubicBezTo>
                  <a:cubicBezTo>
                    <a:pt x="4352" y="784"/>
                    <a:pt x="4367" y="791"/>
                    <a:pt x="4374" y="806"/>
                  </a:cubicBezTo>
                  <a:cubicBezTo>
                    <a:pt x="4382" y="791"/>
                    <a:pt x="4389" y="777"/>
                    <a:pt x="4404" y="769"/>
                  </a:cubicBezTo>
                  <a:cubicBezTo>
                    <a:pt x="4426" y="762"/>
                    <a:pt x="4433" y="762"/>
                    <a:pt x="4448" y="762"/>
                  </a:cubicBezTo>
                  <a:cubicBezTo>
                    <a:pt x="4477" y="762"/>
                    <a:pt x="4492" y="769"/>
                    <a:pt x="4514" y="791"/>
                  </a:cubicBezTo>
                  <a:cubicBezTo>
                    <a:pt x="4543" y="806"/>
                    <a:pt x="4558" y="835"/>
                    <a:pt x="4565" y="872"/>
                  </a:cubicBezTo>
                  <a:lnTo>
                    <a:pt x="4565" y="872"/>
                  </a:lnTo>
                  <a:lnTo>
                    <a:pt x="4572" y="894"/>
                  </a:lnTo>
                  <a:lnTo>
                    <a:pt x="4572" y="901"/>
                  </a:lnTo>
                  <a:cubicBezTo>
                    <a:pt x="4572" y="908"/>
                    <a:pt x="4572" y="923"/>
                    <a:pt x="4572" y="930"/>
                  </a:cubicBezTo>
                  <a:cubicBezTo>
                    <a:pt x="4565" y="967"/>
                    <a:pt x="4565" y="1026"/>
                    <a:pt x="4580" y="1040"/>
                  </a:cubicBezTo>
                  <a:cubicBezTo>
                    <a:pt x="4609" y="1062"/>
                    <a:pt x="4609" y="1084"/>
                    <a:pt x="4616" y="1106"/>
                  </a:cubicBezTo>
                  <a:cubicBezTo>
                    <a:pt x="4616" y="1121"/>
                    <a:pt x="4616" y="1136"/>
                    <a:pt x="4631" y="1150"/>
                  </a:cubicBezTo>
                  <a:cubicBezTo>
                    <a:pt x="4653" y="1187"/>
                    <a:pt x="4675" y="1209"/>
                    <a:pt x="4726" y="1209"/>
                  </a:cubicBezTo>
                  <a:cubicBezTo>
                    <a:pt x="4785" y="1209"/>
                    <a:pt x="4799" y="1246"/>
                    <a:pt x="4814" y="1282"/>
                  </a:cubicBezTo>
                  <a:cubicBezTo>
                    <a:pt x="4814" y="1289"/>
                    <a:pt x="4814" y="1297"/>
                    <a:pt x="4814" y="1304"/>
                  </a:cubicBezTo>
                  <a:cubicBezTo>
                    <a:pt x="4829" y="1348"/>
                    <a:pt x="4909" y="1407"/>
                    <a:pt x="4968" y="1414"/>
                  </a:cubicBezTo>
                  <a:cubicBezTo>
                    <a:pt x="5027" y="1421"/>
                    <a:pt x="5151" y="1495"/>
                    <a:pt x="5173" y="1509"/>
                  </a:cubicBezTo>
                  <a:cubicBezTo>
                    <a:pt x="5195" y="1524"/>
                    <a:pt x="5202" y="1539"/>
                    <a:pt x="5202" y="1560"/>
                  </a:cubicBezTo>
                  <a:cubicBezTo>
                    <a:pt x="5202" y="1582"/>
                    <a:pt x="5188" y="1604"/>
                    <a:pt x="5159" y="1618"/>
                  </a:cubicBezTo>
                  <a:cubicBezTo>
                    <a:pt x="5144" y="1633"/>
                    <a:pt x="5144" y="1640"/>
                    <a:pt x="5144" y="1669"/>
                  </a:cubicBezTo>
                  <a:cubicBezTo>
                    <a:pt x="5151" y="1691"/>
                    <a:pt x="5151" y="1706"/>
                    <a:pt x="5151" y="1728"/>
                  </a:cubicBezTo>
                  <a:cubicBezTo>
                    <a:pt x="5144" y="1743"/>
                    <a:pt x="5144" y="1772"/>
                    <a:pt x="5114" y="1772"/>
                  </a:cubicBezTo>
                  <a:cubicBezTo>
                    <a:pt x="5100" y="1772"/>
                    <a:pt x="5085" y="1757"/>
                    <a:pt x="5071" y="1714"/>
                  </a:cubicBezTo>
                  <a:cubicBezTo>
                    <a:pt x="5049" y="1669"/>
                    <a:pt x="5034" y="1669"/>
                    <a:pt x="5034" y="1669"/>
                  </a:cubicBezTo>
                  <a:cubicBezTo>
                    <a:pt x="5027" y="1669"/>
                    <a:pt x="5012" y="1677"/>
                    <a:pt x="4997" y="1684"/>
                  </a:cubicBezTo>
                  <a:cubicBezTo>
                    <a:pt x="4983" y="1699"/>
                    <a:pt x="4975" y="1706"/>
                    <a:pt x="4975" y="1714"/>
                  </a:cubicBezTo>
                  <a:cubicBezTo>
                    <a:pt x="4975" y="1721"/>
                    <a:pt x="4983" y="1736"/>
                    <a:pt x="5012" y="1750"/>
                  </a:cubicBezTo>
                  <a:cubicBezTo>
                    <a:pt x="5063" y="1772"/>
                    <a:pt x="5114" y="1787"/>
                    <a:pt x="5114" y="1787"/>
                  </a:cubicBezTo>
                  <a:cubicBezTo>
                    <a:pt x="5129" y="1794"/>
                    <a:pt x="5129" y="1794"/>
                    <a:pt x="5129" y="1794"/>
                  </a:cubicBezTo>
                  <a:cubicBezTo>
                    <a:pt x="5122" y="1809"/>
                    <a:pt x="5122" y="1809"/>
                    <a:pt x="5122" y="1809"/>
                  </a:cubicBezTo>
                  <a:cubicBezTo>
                    <a:pt x="5122" y="1809"/>
                    <a:pt x="5114" y="1831"/>
                    <a:pt x="5078" y="1867"/>
                  </a:cubicBezTo>
                  <a:cubicBezTo>
                    <a:pt x="5063" y="1875"/>
                    <a:pt x="5063" y="1875"/>
                    <a:pt x="5063" y="1875"/>
                  </a:cubicBezTo>
                  <a:cubicBezTo>
                    <a:pt x="5056" y="1882"/>
                    <a:pt x="5049" y="1897"/>
                    <a:pt x="5049" y="1897"/>
                  </a:cubicBezTo>
                  <a:cubicBezTo>
                    <a:pt x="5049" y="1904"/>
                    <a:pt x="5049" y="1904"/>
                    <a:pt x="5063" y="1919"/>
                  </a:cubicBezTo>
                  <a:cubicBezTo>
                    <a:pt x="5078" y="1933"/>
                    <a:pt x="5085" y="1941"/>
                    <a:pt x="5100" y="1948"/>
                  </a:cubicBezTo>
                  <a:cubicBezTo>
                    <a:pt x="5114" y="1955"/>
                    <a:pt x="5129" y="1963"/>
                    <a:pt x="5137" y="1985"/>
                  </a:cubicBezTo>
                  <a:cubicBezTo>
                    <a:pt x="5144" y="1985"/>
                    <a:pt x="5144" y="1992"/>
                    <a:pt x="5151" y="1992"/>
                  </a:cubicBezTo>
                  <a:cubicBezTo>
                    <a:pt x="5166" y="2014"/>
                    <a:pt x="5188" y="2043"/>
                    <a:pt x="5159" y="2102"/>
                  </a:cubicBezTo>
                  <a:cubicBezTo>
                    <a:pt x="5144" y="2117"/>
                    <a:pt x="5144" y="2131"/>
                    <a:pt x="5137" y="2146"/>
                  </a:cubicBezTo>
                  <a:cubicBezTo>
                    <a:pt x="5122" y="2168"/>
                    <a:pt x="5114" y="2197"/>
                    <a:pt x="5078" y="2197"/>
                  </a:cubicBezTo>
                  <a:cubicBezTo>
                    <a:pt x="5071" y="2197"/>
                    <a:pt x="5063" y="2197"/>
                    <a:pt x="5056" y="2190"/>
                  </a:cubicBezTo>
                  <a:cubicBezTo>
                    <a:pt x="5019" y="2182"/>
                    <a:pt x="5004" y="2160"/>
                    <a:pt x="4990" y="2146"/>
                  </a:cubicBezTo>
                  <a:cubicBezTo>
                    <a:pt x="4983" y="2138"/>
                    <a:pt x="4975" y="2124"/>
                    <a:pt x="4968" y="2124"/>
                  </a:cubicBezTo>
                  <a:cubicBezTo>
                    <a:pt x="4939" y="2146"/>
                    <a:pt x="4909" y="2168"/>
                    <a:pt x="4887" y="2168"/>
                  </a:cubicBezTo>
                  <a:cubicBezTo>
                    <a:pt x="4865" y="2168"/>
                    <a:pt x="4851" y="2160"/>
                    <a:pt x="4843" y="2146"/>
                  </a:cubicBezTo>
                  <a:cubicBezTo>
                    <a:pt x="4836" y="2131"/>
                    <a:pt x="4814" y="2124"/>
                    <a:pt x="4799" y="2124"/>
                  </a:cubicBezTo>
                  <a:cubicBezTo>
                    <a:pt x="4799" y="2124"/>
                    <a:pt x="4792" y="2124"/>
                    <a:pt x="4785" y="2131"/>
                  </a:cubicBezTo>
                  <a:cubicBezTo>
                    <a:pt x="4785" y="2131"/>
                    <a:pt x="4785" y="2146"/>
                    <a:pt x="4785" y="2153"/>
                  </a:cubicBezTo>
                  <a:cubicBezTo>
                    <a:pt x="4799" y="2248"/>
                    <a:pt x="4821" y="2278"/>
                    <a:pt x="4836" y="2292"/>
                  </a:cubicBezTo>
                  <a:cubicBezTo>
                    <a:pt x="4858" y="2307"/>
                    <a:pt x="4887" y="2329"/>
                    <a:pt x="4880" y="2358"/>
                  </a:cubicBezTo>
                  <a:cubicBezTo>
                    <a:pt x="4873" y="2373"/>
                    <a:pt x="4843" y="2380"/>
                    <a:pt x="4814" y="2380"/>
                  </a:cubicBezTo>
                  <a:cubicBezTo>
                    <a:pt x="4719" y="2380"/>
                    <a:pt x="4690" y="2373"/>
                    <a:pt x="4660" y="2358"/>
                  </a:cubicBezTo>
                  <a:cubicBezTo>
                    <a:pt x="4660" y="2358"/>
                    <a:pt x="4660" y="2358"/>
                    <a:pt x="4653" y="2358"/>
                  </a:cubicBezTo>
                  <a:cubicBezTo>
                    <a:pt x="4646" y="2358"/>
                    <a:pt x="4638" y="2366"/>
                    <a:pt x="4638" y="2373"/>
                  </a:cubicBezTo>
                  <a:cubicBezTo>
                    <a:pt x="4638" y="2373"/>
                    <a:pt x="4638" y="2373"/>
                    <a:pt x="4638" y="2380"/>
                  </a:cubicBezTo>
                  <a:cubicBezTo>
                    <a:pt x="4660" y="2388"/>
                    <a:pt x="4675" y="2395"/>
                    <a:pt x="4690" y="2395"/>
                  </a:cubicBezTo>
                  <a:cubicBezTo>
                    <a:pt x="4704" y="2402"/>
                    <a:pt x="4719" y="2402"/>
                    <a:pt x="4733" y="2410"/>
                  </a:cubicBezTo>
                  <a:cubicBezTo>
                    <a:pt x="4763" y="2424"/>
                    <a:pt x="4792" y="2446"/>
                    <a:pt x="4829" y="2483"/>
                  </a:cubicBezTo>
                  <a:cubicBezTo>
                    <a:pt x="4843" y="2498"/>
                    <a:pt x="4843" y="2498"/>
                    <a:pt x="4843" y="2498"/>
                  </a:cubicBezTo>
                  <a:cubicBezTo>
                    <a:pt x="4873" y="2519"/>
                    <a:pt x="4895" y="2541"/>
                    <a:pt x="4887" y="2564"/>
                  </a:cubicBezTo>
                  <a:cubicBezTo>
                    <a:pt x="4880" y="2586"/>
                    <a:pt x="4851" y="2593"/>
                    <a:pt x="4829" y="2593"/>
                  </a:cubicBezTo>
                  <a:cubicBezTo>
                    <a:pt x="4785" y="2593"/>
                    <a:pt x="4778" y="2607"/>
                    <a:pt x="4778" y="2607"/>
                  </a:cubicBezTo>
                  <a:cubicBezTo>
                    <a:pt x="4778" y="2615"/>
                    <a:pt x="4785" y="2629"/>
                    <a:pt x="4792" y="2637"/>
                  </a:cubicBezTo>
                  <a:cubicBezTo>
                    <a:pt x="4807" y="2659"/>
                    <a:pt x="4821" y="2688"/>
                    <a:pt x="4807" y="2717"/>
                  </a:cubicBezTo>
                  <a:cubicBezTo>
                    <a:pt x="4799" y="2732"/>
                    <a:pt x="4785" y="2739"/>
                    <a:pt x="4763" y="2739"/>
                  </a:cubicBezTo>
                  <a:cubicBezTo>
                    <a:pt x="4711" y="2739"/>
                    <a:pt x="4653" y="2754"/>
                    <a:pt x="4638" y="2805"/>
                  </a:cubicBezTo>
                  <a:cubicBezTo>
                    <a:pt x="4631" y="2820"/>
                    <a:pt x="4638" y="2835"/>
                    <a:pt x="4638" y="2857"/>
                  </a:cubicBezTo>
                  <a:cubicBezTo>
                    <a:pt x="4646" y="2879"/>
                    <a:pt x="4660" y="2915"/>
                    <a:pt x="4623" y="2937"/>
                  </a:cubicBezTo>
                  <a:cubicBezTo>
                    <a:pt x="4609" y="2952"/>
                    <a:pt x="4594" y="2959"/>
                    <a:pt x="4587" y="2959"/>
                  </a:cubicBezTo>
                  <a:lnTo>
                    <a:pt x="4580" y="2967"/>
                  </a:lnTo>
                  <a:cubicBezTo>
                    <a:pt x="4580" y="2967"/>
                    <a:pt x="4587" y="2967"/>
                    <a:pt x="4594" y="2974"/>
                  </a:cubicBezTo>
                  <a:cubicBezTo>
                    <a:pt x="4631" y="3010"/>
                    <a:pt x="4638" y="3055"/>
                    <a:pt x="4602" y="3106"/>
                  </a:cubicBezTo>
                  <a:cubicBezTo>
                    <a:pt x="4594" y="3113"/>
                    <a:pt x="4587" y="3135"/>
                    <a:pt x="4580" y="3150"/>
                  </a:cubicBezTo>
                  <a:cubicBezTo>
                    <a:pt x="4565" y="3194"/>
                    <a:pt x="4543" y="3238"/>
                    <a:pt x="4506" y="3238"/>
                  </a:cubicBezTo>
                  <a:cubicBezTo>
                    <a:pt x="4499" y="3238"/>
                    <a:pt x="4499" y="3238"/>
                    <a:pt x="4492" y="3238"/>
                  </a:cubicBezTo>
                  <a:cubicBezTo>
                    <a:pt x="4492" y="3245"/>
                    <a:pt x="4492" y="3267"/>
                    <a:pt x="4499" y="3289"/>
                  </a:cubicBezTo>
                  <a:cubicBezTo>
                    <a:pt x="4506" y="3304"/>
                    <a:pt x="4506" y="3304"/>
                    <a:pt x="4506" y="3304"/>
                  </a:cubicBezTo>
                  <a:cubicBezTo>
                    <a:pt x="4514" y="3355"/>
                    <a:pt x="4528" y="3369"/>
                    <a:pt x="4565" y="3369"/>
                  </a:cubicBezTo>
                  <a:cubicBezTo>
                    <a:pt x="4594" y="3369"/>
                    <a:pt x="4646" y="3369"/>
                    <a:pt x="4653" y="3355"/>
                  </a:cubicBezTo>
                  <a:cubicBezTo>
                    <a:pt x="4660" y="3355"/>
                    <a:pt x="4653" y="3348"/>
                    <a:pt x="4653" y="3340"/>
                  </a:cubicBezTo>
                  <a:cubicBezTo>
                    <a:pt x="4646" y="3318"/>
                    <a:pt x="4631" y="3296"/>
                    <a:pt x="4638" y="3274"/>
                  </a:cubicBezTo>
                  <a:cubicBezTo>
                    <a:pt x="4646" y="3252"/>
                    <a:pt x="4668" y="3238"/>
                    <a:pt x="4697" y="3223"/>
                  </a:cubicBezTo>
                  <a:cubicBezTo>
                    <a:pt x="4704" y="3223"/>
                    <a:pt x="4711" y="3216"/>
                    <a:pt x="4719" y="3216"/>
                  </a:cubicBezTo>
                  <a:cubicBezTo>
                    <a:pt x="4748" y="3201"/>
                    <a:pt x="4763" y="3186"/>
                    <a:pt x="4792" y="3186"/>
                  </a:cubicBezTo>
                  <a:cubicBezTo>
                    <a:pt x="4799" y="3186"/>
                    <a:pt x="4807" y="3186"/>
                    <a:pt x="4814" y="3194"/>
                  </a:cubicBezTo>
                  <a:cubicBezTo>
                    <a:pt x="4851" y="3201"/>
                    <a:pt x="4858" y="3223"/>
                    <a:pt x="4865" y="3245"/>
                  </a:cubicBezTo>
                  <a:cubicBezTo>
                    <a:pt x="4873" y="3260"/>
                    <a:pt x="4880" y="3274"/>
                    <a:pt x="4887" y="3289"/>
                  </a:cubicBezTo>
                  <a:cubicBezTo>
                    <a:pt x="4931" y="3340"/>
                    <a:pt x="4909" y="3399"/>
                    <a:pt x="4902" y="3421"/>
                  </a:cubicBezTo>
                  <a:cubicBezTo>
                    <a:pt x="4902" y="3436"/>
                    <a:pt x="4895" y="3443"/>
                    <a:pt x="4887" y="3443"/>
                  </a:cubicBezTo>
                  <a:cubicBezTo>
                    <a:pt x="4873" y="3443"/>
                    <a:pt x="4873" y="3436"/>
                    <a:pt x="4865" y="3428"/>
                  </a:cubicBezTo>
                  <a:lnTo>
                    <a:pt x="4865" y="3436"/>
                  </a:lnTo>
                  <a:cubicBezTo>
                    <a:pt x="4851" y="3465"/>
                    <a:pt x="4851" y="3479"/>
                    <a:pt x="4858" y="3509"/>
                  </a:cubicBezTo>
                  <a:cubicBezTo>
                    <a:pt x="4865" y="3523"/>
                    <a:pt x="4865" y="3538"/>
                    <a:pt x="4865" y="3553"/>
                  </a:cubicBezTo>
                  <a:cubicBezTo>
                    <a:pt x="4873" y="3604"/>
                    <a:pt x="4887" y="3663"/>
                    <a:pt x="4895" y="3677"/>
                  </a:cubicBezTo>
                  <a:cubicBezTo>
                    <a:pt x="4917" y="3699"/>
                    <a:pt x="4917" y="3699"/>
                    <a:pt x="4917" y="3699"/>
                  </a:cubicBezTo>
                  <a:cubicBezTo>
                    <a:pt x="4902" y="3707"/>
                    <a:pt x="4902" y="3707"/>
                    <a:pt x="4902" y="3707"/>
                  </a:cubicBezTo>
                  <a:cubicBezTo>
                    <a:pt x="4880" y="3729"/>
                    <a:pt x="4858" y="3750"/>
                    <a:pt x="4843" y="3765"/>
                  </a:cubicBezTo>
                  <a:cubicBezTo>
                    <a:pt x="4821" y="3795"/>
                    <a:pt x="4821" y="3817"/>
                    <a:pt x="4821" y="3846"/>
                  </a:cubicBezTo>
                  <a:cubicBezTo>
                    <a:pt x="4814" y="3868"/>
                    <a:pt x="4814" y="3897"/>
                    <a:pt x="4799" y="3926"/>
                  </a:cubicBezTo>
                  <a:cubicBezTo>
                    <a:pt x="4778" y="3963"/>
                    <a:pt x="4741" y="3985"/>
                    <a:pt x="4704" y="4014"/>
                  </a:cubicBezTo>
                  <a:cubicBezTo>
                    <a:pt x="4675" y="4036"/>
                    <a:pt x="4646" y="4058"/>
                    <a:pt x="4616" y="4088"/>
                  </a:cubicBezTo>
                  <a:cubicBezTo>
                    <a:pt x="4565" y="4139"/>
                    <a:pt x="4484" y="4154"/>
                    <a:pt x="4418" y="4154"/>
                  </a:cubicBezTo>
                  <a:cubicBezTo>
                    <a:pt x="4382" y="4154"/>
                    <a:pt x="4345" y="4146"/>
                    <a:pt x="4323" y="4132"/>
                  </a:cubicBezTo>
                  <a:cubicBezTo>
                    <a:pt x="4309" y="4124"/>
                    <a:pt x="4309" y="4124"/>
                    <a:pt x="4309" y="4124"/>
                  </a:cubicBezTo>
                  <a:cubicBezTo>
                    <a:pt x="4294" y="4117"/>
                    <a:pt x="4279" y="4110"/>
                    <a:pt x="4272" y="4110"/>
                  </a:cubicBezTo>
                  <a:cubicBezTo>
                    <a:pt x="4257" y="4110"/>
                    <a:pt x="4235" y="4124"/>
                    <a:pt x="4206" y="4161"/>
                  </a:cubicBezTo>
                  <a:cubicBezTo>
                    <a:pt x="4169" y="4219"/>
                    <a:pt x="4184" y="4256"/>
                    <a:pt x="4199" y="4300"/>
                  </a:cubicBezTo>
                  <a:cubicBezTo>
                    <a:pt x="4213" y="4322"/>
                    <a:pt x="4221" y="4351"/>
                    <a:pt x="4221" y="4381"/>
                  </a:cubicBezTo>
                  <a:cubicBezTo>
                    <a:pt x="4221" y="4454"/>
                    <a:pt x="4199" y="4483"/>
                    <a:pt x="4162" y="4520"/>
                  </a:cubicBezTo>
                  <a:cubicBezTo>
                    <a:pt x="4155" y="4535"/>
                    <a:pt x="4147" y="4542"/>
                    <a:pt x="4140" y="4549"/>
                  </a:cubicBezTo>
                  <a:cubicBezTo>
                    <a:pt x="4111" y="4586"/>
                    <a:pt x="4089" y="4586"/>
                    <a:pt x="4059" y="4593"/>
                  </a:cubicBezTo>
                  <a:cubicBezTo>
                    <a:pt x="4037" y="4600"/>
                    <a:pt x="4015" y="4608"/>
                    <a:pt x="3993" y="4630"/>
                  </a:cubicBezTo>
                  <a:cubicBezTo>
                    <a:pt x="3986" y="4637"/>
                    <a:pt x="3979" y="4645"/>
                    <a:pt x="3979" y="4652"/>
                  </a:cubicBezTo>
                  <a:cubicBezTo>
                    <a:pt x="3986" y="4667"/>
                    <a:pt x="4015" y="4681"/>
                    <a:pt x="4037" y="4681"/>
                  </a:cubicBezTo>
                  <a:cubicBezTo>
                    <a:pt x="4096" y="4696"/>
                    <a:pt x="4096" y="4696"/>
                    <a:pt x="4096" y="4696"/>
                  </a:cubicBezTo>
                  <a:cubicBezTo>
                    <a:pt x="4045" y="4710"/>
                    <a:pt x="4045" y="4710"/>
                    <a:pt x="4045" y="4710"/>
                  </a:cubicBezTo>
                  <a:cubicBezTo>
                    <a:pt x="4037" y="4718"/>
                    <a:pt x="3942" y="4747"/>
                    <a:pt x="3876" y="4747"/>
                  </a:cubicBezTo>
                  <a:cubicBezTo>
                    <a:pt x="3847" y="4747"/>
                    <a:pt x="3832" y="4740"/>
                    <a:pt x="3825" y="4732"/>
                  </a:cubicBezTo>
                  <a:cubicBezTo>
                    <a:pt x="3803" y="4710"/>
                    <a:pt x="3744" y="4703"/>
                    <a:pt x="3700" y="4703"/>
                  </a:cubicBezTo>
                  <a:cubicBezTo>
                    <a:pt x="3708" y="4740"/>
                    <a:pt x="3715" y="4813"/>
                    <a:pt x="3715" y="4857"/>
                  </a:cubicBezTo>
                  <a:cubicBezTo>
                    <a:pt x="3715" y="4879"/>
                    <a:pt x="3722" y="4886"/>
                    <a:pt x="3744" y="4894"/>
                  </a:cubicBezTo>
                  <a:cubicBezTo>
                    <a:pt x="3759" y="4908"/>
                    <a:pt x="3781" y="4916"/>
                    <a:pt x="3781" y="4952"/>
                  </a:cubicBezTo>
                  <a:cubicBezTo>
                    <a:pt x="3781" y="4974"/>
                    <a:pt x="3766" y="4996"/>
                    <a:pt x="3752" y="5011"/>
                  </a:cubicBezTo>
                  <a:cubicBezTo>
                    <a:pt x="3737" y="5033"/>
                    <a:pt x="3722" y="5048"/>
                    <a:pt x="3722" y="5077"/>
                  </a:cubicBezTo>
                  <a:cubicBezTo>
                    <a:pt x="3722" y="5136"/>
                    <a:pt x="3686" y="5172"/>
                    <a:pt x="3612" y="5201"/>
                  </a:cubicBezTo>
                  <a:cubicBezTo>
                    <a:pt x="3598" y="5209"/>
                    <a:pt x="3583" y="5209"/>
                    <a:pt x="3568" y="5209"/>
                  </a:cubicBezTo>
                  <a:cubicBezTo>
                    <a:pt x="3502" y="5209"/>
                    <a:pt x="3444" y="5165"/>
                    <a:pt x="3414" y="5128"/>
                  </a:cubicBezTo>
                  <a:cubicBezTo>
                    <a:pt x="3378" y="5077"/>
                    <a:pt x="3327" y="5048"/>
                    <a:pt x="3297" y="5033"/>
                  </a:cubicBezTo>
                  <a:cubicBezTo>
                    <a:pt x="3283" y="5026"/>
                    <a:pt x="3253" y="5018"/>
                    <a:pt x="3209" y="5018"/>
                  </a:cubicBezTo>
                  <a:cubicBezTo>
                    <a:pt x="3165" y="5018"/>
                    <a:pt x="3107" y="5026"/>
                    <a:pt x="3077" y="5033"/>
                  </a:cubicBezTo>
                  <a:cubicBezTo>
                    <a:pt x="3041" y="5040"/>
                    <a:pt x="2975" y="5121"/>
                    <a:pt x="2938" y="5172"/>
                  </a:cubicBezTo>
                  <a:cubicBezTo>
                    <a:pt x="2916" y="5157"/>
                    <a:pt x="2916" y="5157"/>
                    <a:pt x="2916" y="5157"/>
                  </a:cubicBezTo>
                  <a:cubicBezTo>
                    <a:pt x="2923" y="5136"/>
                    <a:pt x="2931" y="5114"/>
                    <a:pt x="2931" y="5106"/>
                  </a:cubicBezTo>
                  <a:cubicBezTo>
                    <a:pt x="2923" y="5114"/>
                    <a:pt x="2916" y="5114"/>
                    <a:pt x="2916" y="5114"/>
                  </a:cubicBezTo>
                  <a:cubicBezTo>
                    <a:pt x="2894" y="5114"/>
                    <a:pt x="2880" y="5106"/>
                    <a:pt x="2865" y="5099"/>
                  </a:cubicBezTo>
                  <a:cubicBezTo>
                    <a:pt x="2850" y="5099"/>
                    <a:pt x="2828" y="5091"/>
                    <a:pt x="2799" y="5091"/>
                  </a:cubicBezTo>
                  <a:cubicBezTo>
                    <a:pt x="2784" y="5091"/>
                    <a:pt x="2770" y="5091"/>
                    <a:pt x="2748" y="5099"/>
                  </a:cubicBezTo>
                  <a:cubicBezTo>
                    <a:pt x="2667" y="5128"/>
                    <a:pt x="2660" y="5157"/>
                    <a:pt x="2623" y="5231"/>
                  </a:cubicBezTo>
                  <a:cubicBezTo>
                    <a:pt x="2623" y="5238"/>
                    <a:pt x="2623" y="5238"/>
                    <a:pt x="2623" y="5238"/>
                  </a:cubicBezTo>
                  <a:cubicBezTo>
                    <a:pt x="2594" y="5304"/>
                    <a:pt x="2630" y="5333"/>
                    <a:pt x="2682" y="5370"/>
                  </a:cubicBezTo>
                  <a:cubicBezTo>
                    <a:pt x="2755" y="5407"/>
                    <a:pt x="2711" y="5517"/>
                    <a:pt x="2689" y="5553"/>
                  </a:cubicBezTo>
                  <a:cubicBezTo>
                    <a:pt x="2667" y="5597"/>
                    <a:pt x="2667" y="5722"/>
                    <a:pt x="2689" y="5817"/>
                  </a:cubicBezTo>
                  <a:cubicBezTo>
                    <a:pt x="2711" y="5905"/>
                    <a:pt x="2762" y="5993"/>
                    <a:pt x="2799" y="6051"/>
                  </a:cubicBezTo>
                  <a:cubicBezTo>
                    <a:pt x="2828" y="6095"/>
                    <a:pt x="2828" y="6095"/>
                    <a:pt x="2828" y="6095"/>
                  </a:cubicBezTo>
                  <a:cubicBezTo>
                    <a:pt x="2858" y="6147"/>
                    <a:pt x="2887" y="6191"/>
                    <a:pt x="2894" y="6264"/>
                  </a:cubicBezTo>
                  <a:cubicBezTo>
                    <a:pt x="2902" y="6286"/>
                    <a:pt x="2902" y="6300"/>
                    <a:pt x="2909" y="6323"/>
                  </a:cubicBezTo>
                  <a:cubicBezTo>
                    <a:pt x="2916" y="6359"/>
                    <a:pt x="2923" y="6388"/>
                    <a:pt x="2909" y="6447"/>
                  </a:cubicBezTo>
                  <a:cubicBezTo>
                    <a:pt x="2894" y="6491"/>
                    <a:pt x="2880" y="6506"/>
                    <a:pt x="2865" y="6513"/>
                  </a:cubicBezTo>
                  <a:cubicBezTo>
                    <a:pt x="2858" y="6528"/>
                    <a:pt x="2850" y="6528"/>
                    <a:pt x="2850" y="6557"/>
                  </a:cubicBezTo>
                  <a:cubicBezTo>
                    <a:pt x="2850" y="6579"/>
                    <a:pt x="2850" y="6601"/>
                    <a:pt x="2858" y="6616"/>
                  </a:cubicBezTo>
                  <a:cubicBezTo>
                    <a:pt x="2865" y="6645"/>
                    <a:pt x="2865" y="6674"/>
                    <a:pt x="2850" y="6718"/>
                  </a:cubicBezTo>
                  <a:cubicBezTo>
                    <a:pt x="2836" y="6755"/>
                    <a:pt x="2821" y="6769"/>
                    <a:pt x="2806" y="6769"/>
                  </a:cubicBezTo>
                  <a:cubicBezTo>
                    <a:pt x="2792" y="6777"/>
                    <a:pt x="2784" y="6777"/>
                    <a:pt x="2784" y="6814"/>
                  </a:cubicBezTo>
                  <a:cubicBezTo>
                    <a:pt x="2777" y="6836"/>
                    <a:pt x="2784" y="6836"/>
                    <a:pt x="2784" y="6836"/>
                  </a:cubicBezTo>
                  <a:cubicBezTo>
                    <a:pt x="2799" y="6836"/>
                    <a:pt x="2799" y="6836"/>
                    <a:pt x="2799" y="6836"/>
                  </a:cubicBezTo>
                  <a:lnTo>
                    <a:pt x="2806" y="6836"/>
                  </a:lnTo>
                  <a:cubicBezTo>
                    <a:pt x="2814" y="6836"/>
                    <a:pt x="2836" y="6836"/>
                    <a:pt x="2850" y="6857"/>
                  </a:cubicBezTo>
                  <a:cubicBezTo>
                    <a:pt x="2858" y="6872"/>
                    <a:pt x="2865" y="6894"/>
                    <a:pt x="2865" y="6916"/>
                  </a:cubicBezTo>
                  <a:cubicBezTo>
                    <a:pt x="2865" y="6924"/>
                    <a:pt x="2865" y="6924"/>
                    <a:pt x="2865" y="6924"/>
                  </a:cubicBezTo>
                  <a:cubicBezTo>
                    <a:pt x="2814" y="6967"/>
                    <a:pt x="2814" y="6967"/>
                    <a:pt x="2814" y="6967"/>
                  </a:cubicBezTo>
                  <a:cubicBezTo>
                    <a:pt x="2894" y="7092"/>
                    <a:pt x="2894" y="7092"/>
                    <a:pt x="2894" y="7092"/>
                  </a:cubicBezTo>
                  <a:cubicBezTo>
                    <a:pt x="2872" y="7114"/>
                    <a:pt x="2872" y="7114"/>
                    <a:pt x="2872" y="7114"/>
                  </a:cubicBezTo>
                  <a:cubicBezTo>
                    <a:pt x="2858" y="7107"/>
                    <a:pt x="2806" y="7077"/>
                    <a:pt x="2777" y="7077"/>
                  </a:cubicBezTo>
                  <a:cubicBezTo>
                    <a:pt x="2755" y="7077"/>
                    <a:pt x="2748" y="7085"/>
                    <a:pt x="2748" y="7085"/>
                  </a:cubicBezTo>
                  <a:cubicBezTo>
                    <a:pt x="2740" y="7099"/>
                    <a:pt x="2733" y="7114"/>
                    <a:pt x="2726" y="7129"/>
                  </a:cubicBezTo>
                  <a:cubicBezTo>
                    <a:pt x="2711" y="7158"/>
                    <a:pt x="2704" y="7195"/>
                    <a:pt x="2667" y="7195"/>
                  </a:cubicBezTo>
                  <a:cubicBezTo>
                    <a:pt x="2652" y="7195"/>
                    <a:pt x="2630" y="7187"/>
                    <a:pt x="2609" y="7173"/>
                  </a:cubicBezTo>
                  <a:cubicBezTo>
                    <a:pt x="2587" y="7158"/>
                    <a:pt x="2572" y="7143"/>
                    <a:pt x="2557" y="7143"/>
                  </a:cubicBezTo>
                  <a:cubicBezTo>
                    <a:pt x="2535" y="7143"/>
                    <a:pt x="2528" y="7165"/>
                    <a:pt x="2513" y="7224"/>
                  </a:cubicBezTo>
                  <a:cubicBezTo>
                    <a:pt x="2506" y="7246"/>
                    <a:pt x="2499" y="7268"/>
                    <a:pt x="2499" y="7283"/>
                  </a:cubicBezTo>
                  <a:cubicBezTo>
                    <a:pt x="2499" y="7312"/>
                    <a:pt x="2491" y="7334"/>
                    <a:pt x="2455" y="7356"/>
                  </a:cubicBezTo>
                  <a:cubicBezTo>
                    <a:pt x="2447" y="7356"/>
                    <a:pt x="2425" y="7378"/>
                    <a:pt x="2411" y="7400"/>
                  </a:cubicBezTo>
                  <a:cubicBezTo>
                    <a:pt x="2352" y="7444"/>
                    <a:pt x="2315" y="7480"/>
                    <a:pt x="2286" y="7480"/>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34" name="Freeform 31"/>
            <p:cNvSpPr>
              <a:spLocks noChangeArrowheads="1"/>
            </p:cNvSpPr>
            <p:nvPr/>
          </p:nvSpPr>
          <p:spPr bwMode="auto">
            <a:xfrm>
              <a:off x="4876839" y="6897041"/>
              <a:ext cx="2011769" cy="2854413"/>
            </a:xfrm>
            <a:custGeom>
              <a:avLst/>
              <a:gdLst>
                <a:gd name="T0" fmla="*/ 3950 w 5240"/>
                <a:gd name="T1" fmla="*/ 271 h 7511"/>
                <a:gd name="T2" fmla="*/ 4074 w 5240"/>
                <a:gd name="T3" fmla="*/ 1165 h 7511"/>
                <a:gd name="T4" fmla="*/ 4528 w 5240"/>
                <a:gd name="T5" fmla="*/ 813 h 7511"/>
                <a:gd name="T6" fmla="*/ 5159 w 5240"/>
                <a:gd name="T7" fmla="*/ 1743 h 7511"/>
                <a:gd name="T8" fmla="*/ 5078 w 5240"/>
                <a:gd name="T9" fmla="*/ 2190 h 7511"/>
                <a:gd name="T10" fmla="*/ 4748 w 5240"/>
                <a:gd name="T11" fmla="*/ 2439 h 7511"/>
                <a:gd name="T12" fmla="*/ 4690 w 5240"/>
                <a:gd name="T13" fmla="*/ 3348 h 7511"/>
                <a:gd name="T14" fmla="*/ 4851 w 5240"/>
                <a:gd name="T15" fmla="*/ 3773 h 7511"/>
                <a:gd name="T16" fmla="*/ 3854 w 5240"/>
                <a:gd name="T17" fmla="*/ 4740 h 7511"/>
                <a:gd name="T18" fmla="*/ 2953 w 5240"/>
                <a:gd name="T19" fmla="*/ 5106 h 7511"/>
                <a:gd name="T20" fmla="*/ 2858 w 5240"/>
                <a:gd name="T21" fmla="*/ 6572 h 7511"/>
                <a:gd name="T22" fmla="*/ 2689 w 5240"/>
                <a:gd name="T23" fmla="*/ 7195 h 7511"/>
                <a:gd name="T24" fmla="*/ 1890 w 5240"/>
                <a:gd name="T25" fmla="*/ 6755 h 7511"/>
                <a:gd name="T26" fmla="*/ 1473 w 5240"/>
                <a:gd name="T27" fmla="*/ 6338 h 7511"/>
                <a:gd name="T28" fmla="*/ 542 w 5240"/>
                <a:gd name="T29" fmla="*/ 5524 h 7511"/>
                <a:gd name="T30" fmla="*/ 366 w 5240"/>
                <a:gd name="T31" fmla="*/ 5084 h 7511"/>
                <a:gd name="T32" fmla="*/ 718 w 5240"/>
                <a:gd name="T33" fmla="*/ 4638 h 7511"/>
                <a:gd name="T34" fmla="*/ 733 w 5240"/>
                <a:gd name="T35" fmla="*/ 3729 h 7511"/>
                <a:gd name="T36" fmla="*/ 1158 w 5240"/>
                <a:gd name="T37" fmla="*/ 2593 h 7511"/>
                <a:gd name="T38" fmla="*/ 1890 w 5240"/>
                <a:gd name="T39" fmla="*/ 1860 h 7511"/>
                <a:gd name="T40" fmla="*/ 1824 w 5240"/>
                <a:gd name="T41" fmla="*/ 1378 h 7511"/>
                <a:gd name="T42" fmla="*/ 2543 w 5240"/>
                <a:gd name="T43" fmla="*/ 784 h 7511"/>
                <a:gd name="T44" fmla="*/ 3349 w 5240"/>
                <a:gd name="T45" fmla="*/ 183 h 7511"/>
                <a:gd name="T46" fmla="*/ 3363 w 5240"/>
                <a:gd name="T47" fmla="*/ 249 h 7511"/>
                <a:gd name="T48" fmla="*/ 2674 w 5240"/>
                <a:gd name="T49" fmla="*/ 440 h 7511"/>
                <a:gd name="T50" fmla="*/ 2330 w 5240"/>
                <a:gd name="T51" fmla="*/ 894 h 7511"/>
                <a:gd name="T52" fmla="*/ 1714 w 5240"/>
                <a:gd name="T53" fmla="*/ 1304 h 7511"/>
                <a:gd name="T54" fmla="*/ 2022 w 5240"/>
                <a:gd name="T55" fmla="*/ 1663 h 7511"/>
                <a:gd name="T56" fmla="*/ 1605 w 5240"/>
                <a:gd name="T57" fmla="*/ 2153 h 7511"/>
                <a:gd name="T58" fmla="*/ 1121 w 5240"/>
                <a:gd name="T59" fmla="*/ 2520 h 7511"/>
                <a:gd name="T60" fmla="*/ 762 w 5240"/>
                <a:gd name="T61" fmla="*/ 3223 h 7511"/>
                <a:gd name="T62" fmla="*/ 447 w 5240"/>
                <a:gd name="T63" fmla="*/ 3846 h 7511"/>
                <a:gd name="T64" fmla="*/ 681 w 5240"/>
                <a:gd name="T65" fmla="*/ 4425 h 7511"/>
                <a:gd name="T66" fmla="*/ 571 w 5240"/>
                <a:gd name="T67" fmla="*/ 4747 h 7511"/>
                <a:gd name="T68" fmla="*/ 337 w 5240"/>
                <a:gd name="T69" fmla="*/ 5077 h 7511"/>
                <a:gd name="T70" fmla="*/ 147 w 5240"/>
                <a:gd name="T71" fmla="*/ 5458 h 7511"/>
                <a:gd name="T72" fmla="*/ 894 w 5240"/>
                <a:gd name="T73" fmla="*/ 5414 h 7511"/>
                <a:gd name="T74" fmla="*/ 1290 w 5240"/>
                <a:gd name="T75" fmla="*/ 6125 h 7511"/>
                <a:gd name="T76" fmla="*/ 1407 w 5240"/>
                <a:gd name="T77" fmla="*/ 6909 h 7511"/>
                <a:gd name="T78" fmla="*/ 2118 w 5240"/>
                <a:gd name="T79" fmla="*/ 7144 h 7511"/>
                <a:gd name="T80" fmla="*/ 2440 w 5240"/>
                <a:gd name="T81" fmla="*/ 7422 h 7511"/>
                <a:gd name="T82" fmla="*/ 2850 w 5240"/>
                <a:gd name="T83" fmla="*/ 6990 h 7511"/>
                <a:gd name="T84" fmla="*/ 2828 w 5240"/>
                <a:gd name="T85" fmla="*/ 6799 h 7511"/>
                <a:gd name="T86" fmla="*/ 2726 w 5240"/>
                <a:gd name="T87" fmla="*/ 5575 h 7511"/>
                <a:gd name="T88" fmla="*/ 3312 w 5240"/>
                <a:gd name="T89" fmla="*/ 5063 h 7511"/>
                <a:gd name="T90" fmla="*/ 4067 w 5240"/>
                <a:gd name="T91" fmla="*/ 4740 h 7511"/>
                <a:gd name="T92" fmla="*/ 4323 w 5240"/>
                <a:gd name="T93" fmla="*/ 4154 h 7511"/>
                <a:gd name="T94" fmla="*/ 4902 w 5240"/>
                <a:gd name="T95" fmla="*/ 3568 h 7511"/>
                <a:gd name="T96" fmla="*/ 4660 w 5240"/>
                <a:gd name="T97" fmla="*/ 3363 h 7511"/>
                <a:gd name="T98" fmla="*/ 4785 w 5240"/>
                <a:gd name="T99" fmla="*/ 2769 h 7511"/>
                <a:gd name="T100" fmla="*/ 4865 w 5240"/>
                <a:gd name="T101" fmla="*/ 2293 h 7511"/>
                <a:gd name="T102" fmla="*/ 5188 w 5240"/>
                <a:gd name="T103" fmla="*/ 2124 h 7511"/>
                <a:gd name="T104" fmla="*/ 5188 w 5240"/>
                <a:gd name="T105" fmla="*/ 1684 h 7511"/>
                <a:gd name="T106" fmla="*/ 4609 w 5240"/>
                <a:gd name="T107" fmla="*/ 931 h 7511"/>
                <a:gd name="T108" fmla="*/ 4272 w 5240"/>
                <a:gd name="T109" fmla="*/ 857 h 7511"/>
                <a:gd name="T110" fmla="*/ 3862 w 5240"/>
                <a:gd name="T111" fmla="*/ 1026 h 7511"/>
                <a:gd name="T112" fmla="*/ 3986 w 5240"/>
                <a:gd name="T113" fmla="*/ 374 h 7511"/>
                <a:gd name="T114" fmla="*/ 3678 w 5240"/>
                <a:gd name="T115" fmla="*/ 66 h 7511"/>
                <a:gd name="T116" fmla="*/ 5012 w 5240"/>
                <a:gd name="T117" fmla="*/ 1729 h 75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5240" h="7511">
                  <a:moveTo>
                    <a:pt x="3605" y="30"/>
                  </a:moveTo>
                  <a:lnTo>
                    <a:pt x="3605" y="30"/>
                  </a:lnTo>
                  <a:cubicBezTo>
                    <a:pt x="3605" y="30"/>
                    <a:pt x="3612" y="30"/>
                    <a:pt x="3612" y="37"/>
                  </a:cubicBezTo>
                  <a:cubicBezTo>
                    <a:pt x="3656" y="44"/>
                    <a:pt x="3649" y="117"/>
                    <a:pt x="3693" y="117"/>
                  </a:cubicBezTo>
                  <a:cubicBezTo>
                    <a:pt x="3708" y="117"/>
                    <a:pt x="3730" y="117"/>
                    <a:pt x="3744" y="117"/>
                  </a:cubicBezTo>
                  <a:cubicBezTo>
                    <a:pt x="3766" y="117"/>
                    <a:pt x="3788" y="117"/>
                    <a:pt x="3825" y="103"/>
                  </a:cubicBezTo>
                  <a:cubicBezTo>
                    <a:pt x="3847" y="88"/>
                    <a:pt x="3876" y="81"/>
                    <a:pt x="3898" y="81"/>
                  </a:cubicBezTo>
                  <a:cubicBezTo>
                    <a:pt x="3927" y="81"/>
                    <a:pt x="3942" y="88"/>
                    <a:pt x="3950" y="110"/>
                  </a:cubicBezTo>
                  <a:cubicBezTo>
                    <a:pt x="3957" y="154"/>
                    <a:pt x="4023" y="205"/>
                    <a:pt x="4052" y="220"/>
                  </a:cubicBezTo>
                  <a:cubicBezTo>
                    <a:pt x="4074" y="235"/>
                    <a:pt x="4067" y="293"/>
                    <a:pt x="4030" y="293"/>
                  </a:cubicBezTo>
                  <a:cubicBezTo>
                    <a:pt x="4023" y="293"/>
                    <a:pt x="4015" y="293"/>
                    <a:pt x="4008" y="286"/>
                  </a:cubicBezTo>
                  <a:cubicBezTo>
                    <a:pt x="3986" y="279"/>
                    <a:pt x="3964" y="271"/>
                    <a:pt x="3950" y="271"/>
                  </a:cubicBezTo>
                  <a:cubicBezTo>
                    <a:pt x="3927" y="271"/>
                    <a:pt x="3913" y="286"/>
                    <a:pt x="3935" y="308"/>
                  </a:cubicBezTo>
                  <a:cubicBezTo>
                    <a:pt x="3957" y="337"/>
                    <a:pt x="3979" y="366"/>
                    <a:pt x="3942" y="366"/>
                  </a:cubicBezTo>
                  <a:lnTo>
                    <a:pt x="3935" y="366"/>
                  </a:lnTo>
                  <a:cubicBezTo>
                    <a:pt x="3927" y="366"/>
                    <a:pt x="3927" y="366"/>
                    <a:pt x="3920" y="366"/>
                  </a:cubicBezTo>
                  <a:cubicBezTo>
                    <a:pt x="3891" y="366"/>
                    <a:pt x="3942" y="411"/>
                    <a:pt x="3905" y="440"/>
                  </a:cubicBezTo>
                  <a:cubicBezTo>
                    <a:pt x="3862" y="476"/>
                    <a:pt x="3869" y="521"/>
                    <a:pt x="3898" y="542"/>
                  </a:cubicBezTo>
                  <a:cubicBezTo>
                    <a:pt x="3920" y="572"/>
                    <a:pt x="3957" y="652"/>
                    <a:pt x="3950" y="689"/>
                  </a:cubicBezTo>
                  <a:cubicBezTo>
                    <a:pt x="3942" y="726"/>
                    <a:pt x="3993" y="740"/>
                    <a:pt x="3964" y="792"/>
                  </a:cubicBezTo>
                  <a:cubicBezTo>
                    <a:pt x="3942" y="843"/>
                    <a:pt x="3950" y="850"/>
                    <a:pt x="3891" y="857"/>
                  </a:cubicBezTo>
                  <a:cubicBezTo>
                    <a:pt x="3832" y="865"/>
                    <a:pt x="3825" y="894"/>
                    <a:pt x="3810" y="938"/>
                  </a:cubicBezTo>
                  <a:cubicBezTo>
                    <a:pt x="3803" y="975"/>
                    <a:pt x="3788" y="1019"/>
                    <a:pt x="3847" y="1055"/>
                  </a:cubicBezTo>
                  <a:cubicBezTo>
                    <a:pt x="3905" y="1085"/>
                    <a:pt x="4052" y="1129"/>
                    <a:pt x="4074" y="1165"/>
                  </a:cubicBezTo>
                  <a:cubicBezTo>
                    <a:pt x="4096" y="1187"/>
                    <a:pt x="4118" y="1216"/>
                    <a:pt x="4147" y="1216"/>
                  </a:cubicBezTo>
                  <a:cubicBezTo>
                    <a:pt x="4162" y="1216"/>
                    <a:pt x="4177" y="1209"/>
                    <a:pt x="4184" y="1202"/>
                  </a:cubicBezTo>
                  <a:cubicBezTo>
                    <a:pt x="4228" y="1158"/>
                    <a:pt x="4264" y="1129"/>
                    <a:pt x="4206" y="1106"/>
                  </a:cubicBezTo>
                  <a:cubicBezTo>
                    <a:pt x="4147" y="1077"/>
                    <a:pt x="4118" y="1026"/>
                    <a:pt x="4118" y="1004"/>
                  </a:cubicBezTo>
                  <a:cubicBezTo>
                    <a:pt x="4118" y="975"/>
                    <a:pt x="4125" y="997"/>
                    <a:pt x="4177" y="960"/>
                  </a:cubicBezTo>
                  <a:cubicBezTo>
                    <a:pt x="4228" y="923"/>
                    <a:pt x="4279" y="909"/>
                    <a:pt x="4294" y="865"/>
                  </a:cubicBezTo>
                  <a:cubicBezTo>
                    <a:pt x="4309" y="835"/>
                    <a:pt x="4338" y="813"/>
                    <a:pt x="4360" y="813"/>
                  </a:cubicBezTo>
                  <a:cubicBezTo>
                    <a:pt x="4374" y="813"/>
                    <a:pt x="4382" y="821"/>
                    <a:pt x="4382" y="835"/>
                  </a:cubicBezTo>
                  <a:cubicBezTo>
                    <a:pt x="4389" y="865"/>
                    <a:pt x="4411" y="902"/>
                    <a:pt x="4411" y="902"/>
                  </a:cubicBezTo>
                  <a:cubicBezTo>
                    <a:pt x="4411" y="902"/>
                    <a:pt x="4389" y="813"/>
                    <a:pt x="4433" y="799"/>
                  </a:cubicBezTo>
                  <a:cubicBezTo>
                    <a:pt x="4448" y="792"/>
                    <a:pt x="4462" y="792"/>
                    <a:pt x="4470" y="792"/>
                  </a:cubicBezTo>
                  <a:cubicBezTo>
                    <a:pt x="4492" y="792"/>
                    <a:pt x="4506" y="799"/>
                    <a:pt x="4528" y="813"/>
                  </a:cubicBezTo>
                  <a:cubicBezTo>
                    <a:pt x="4558" y="835"/>
                    <a:pt x="4572" y="872"/>
                    <a:pt x="4580" y="909"/>
                  </a:cubicBezTo>
                  <a:cubicBezTo>
                    <a:pt x="4558" y="916"/>
                    <a:pt x="4550" y="916"/>
                    <a:pt x="4550" y="916"/>
                  </a:cubicBezTo>
                  <a:cubicBezTo>
                    <a:pt x="4550" y="916"/>
                    <a:pt x="4558" y="916"/>
                    <a:pt x="4580" y="909"/>
                  </a:cubicBezTo>
                  <a:lnTo>
                    <a:pt x="4580" y="916"/>
                  </a:lnTo>
                  <a:cubicBezTo>
                    <a:pt x="4580" y="953"/>
                    <a:pt x="4558" y="1048"/>
                    <a:pt x="4594" y="1070"/>
                  </a:cubicBezTo>
                  <a:cubicBezTo>
                    <a:pt x="4631" y="1099"/>
                    <a:pt x="4609" y="1129"/>
                    <a:pt x="4638" y="1173"/>
                  </a:cubicBezTo>
                  <a:cubicBezTo>
                    <a:pt x="4660" y="1216"/>
                    <a:pt x="4690" y="1239"/>
                    <a:pt x="4748" y="1239"/>
                  </a:cubicBezTo>
                  <a:cubicBezTo>
                    <a:pt x="4807" y="1239"/>
                    <a:pt x="4807" y="1275"/>
                    <a:pt x="4821" y="1326"/>
                  </a:cubicBezTo>
                  <a:cubicBezTo>
                    <a:pt x="4843" y="1378"/>
                    <a:pt x="4924" y="1436"/>
                    <a:pt x="4983" y="1444"/>
                  </a:cubicBezTo>
                  <a:cubicBezTo>
                    <a:pt x="5049" y="1451"/>
                    <a:pt x="5166" y="1524"/>
                    <a:pt x="5188" y="1539"/>
                  </a:cubicBezTo>
                  <a:cubicBezTo>
                    <a:pt x="5217" y="1554"/>
                    <a:pt x="5217" y="1597"/>
                    <a:pt x="5173" y="1626"/>
                  </a:cubicBezTo>
                  <a:cubicBezTo>
                    <a:pt x="5129" y="1648"/>
                    <a:pt x="5166" y="1692"/>
                    <a:pt x="5159" y="1743"/>
                  </a:cubicBezTo>
                  <a:cubicBezTo>
                    <a:pt x="5151" y="1765"/>
                    <a:pt x="5144" y="1772"/>
                    <a:pt x="5136" y="1772"/>
                  </a:cubicBezTo>
                  <a:cubicBezTo>
                    <a:pt x="5129" y="1772"/>
                    <a:pt x="5122" y="1758"/>
                    <a:pt x="5107" y="1721"/>
                  </a:cubicBezTo>
                  <a:cubicBezTo>
                    <a:pt x="5093" y="1684"/>
                    <a:pt x="5071" y="1670"/>
                    <a:pt x="5056" y="1670"/>
                  </a:cubicBezTo>
                  <a:cubicBezTo>
                    <a:pt x="5041" y="1670"/>
                    <a:pt x="5026" y="1677"/>
                    <a:pt x="5012" y="1692"/>
                  </a:cubicBezTo>
                  <a:cubicBezTo>
                    <a:pt x="4968" y="1721"/>
                    <a:pt x="4975" y="1751"/>
                    <a:pt x="5026" y="1772"/>
                  </a:cubicBezTo>
                  <a:cubicBezTo>
                    <a:pt x="5078" y="1802"/>
                    <a:pt x="5129" y="1816"/>
                    <a:pt x="5129" y="1816"/>
                  </a:cubicBezTo>
                  <a:cubicBezTo>
                    <a:pt x="5129" y="1816"/>
                    <a:pt x="5122" y="1838"/>
                    <a:pt x="5085" y="1868"/>
                  </a:cubicBezTo>
                  <a:cubicBezTo>
                    <a:pt x="5056" y="1904"/>
                    <a:pt x="5034" y="1912"/>
                    <a:pt x="5071" y="1948"/>
                  </a:cubicBezTo>
                  <a:cubicBezTo>
                    <a:pt x="5107" y="1978"/>
                    <a:pt x="5129" y="1978"/>
                    <a:pt x="5151" y="2007"/>
                  </a:cubicBezTo>
                  <a:cubicBezTo>
                    <a:pt x="5166" y="2029"/>
                    <a:pt x="5195" y="2051"/>
                    <a:pt x="5166" y="2110"/>
                  </a:cubicBezTo>
                  <a:cubicBezTo>
                    <a:pt x="5136" y="2161"/>
                    <a:pt x="5136" y="2197"/>
                    <a:pt x="5100" y="2197"/>
                  </a:cubicBezTo>
                  <a:cubicBezTo>
                    <a:pt x="5093" y="2197"/>
                    <a:pt x="5085" y="2197"/>
                    <a:pt x="5078" y="2190"/>
                  </a:cubicBezTo>
                  <a:cubicBezTo>
                    <a:pt x="5026" y="2175"/>
                    <a:pt x="5012" y="2124"/>
                    <a:pt x="4990" y="2124"/>
                  </a:cubicBezTo>
                  <a:cubicBezTo>
                    <a:pt x="4990" y="2124"/>
                    <a:pt x="4983" y="2132"/>
                    <a:pt x="4975" y="2132"/>
                  </a:cubicBezTo>
                  <a:cubicBezTo>
                    <a:pt x="4953" y="2146"/>
                    <a:pt x="4931" y="2168"/>
                    <a:pt x="4909" y="2168"/>
                  </a:cubicBezTo>
                  <a:cubicBezTo>
                    <a:pt x="4895" y="2168"/>
                    <a:pt x="4887" y="2161"/>
                    <a:pt x="4873" y="2146"/>
                  </a:cubicBezTo>
                  <a:cubicBezTo>
                    <a:pt x="4865" y="2132"/>
                    <a:pt x="4843" y="2124"/>
                    <a:pt x="4821" y="2124"/>
                  </a:cubicBezTo>
                  <a:cubicBezTo>
                    <a:pt x="4800" y="2124"/>
                    <a:pt x="4785" y="2139"/>
                    <a:pt x="4792" y="2168"/>
                  </a:cubicBezTo>
                  <a:cubicBezTo>
                    <a:pt x="4800" y="2227"/>
                    <a:pt x="4814" y="2293"/>
                    <a:pt x="4851" y="2322"/>
                  </a:cubicBezTo>
                  <a:cubicBezTo>
                    <a:pt x="4887" y="2344"/>
                    <a:pt x="4924" y="2381"/>
                    <a:pt x="4836" y="2381"/>
                  </a:cubicBezTo>
                  <a:cubicBezTo>
                    <a:pt x="4741" y="2381"/>
                    <a:pt x="4712" y="2373"/>
                    <a:pt x="4690" y="2359"/>
                  </a:cubicBezTo>
                  <a:cubicBezTo>
                    <a:pt x="4682" y="2359"/>
                    <a:pt x="4682" y="2359"/>
                    <a:pt x="4675" y="2359"/>
                  </a:cubicBezTo>
                  <a:cubicBezTo>
                    <a:pt x="4653" y="2359"/>
                    <a:pt x="4624" y="2381"/>
                    <a:pt x="4653" y="2403"/>
                  </a:cubicBezTo>
                  <a:cubicBezTo>
                    <a:pt x="4690" y="2432"/>
                    <a:pt x="4712" y="2425"/>
                    <a:pt x="4748" y="2439"/>
                  </a:cubicBezTo>
                  <a:cubicBezTo>
                    <a:pt x="4785" y="2454"/>
                    <a:pt x="4807" y="2476"/>
                    <a:pt x="4843" y="2505"/>
                  </a:cubicBezTo>
                  <a:cubicBezTo>
                    <a:pt x="4873" y="2542"/>
                    <a:pt x="4931" y="2586"/>
                    <a:pt x="4851" y="2593"/>
                  </a:cubicBezTo>
                  <a:cubicBezTo>
                    <a:pt x="4763" y="2601"/>
                    <a:pt x="4785" y="2637"/>
                    <a:pt x="4800" y="2659"/>
                  </a:cubicBezTo>
                  <a:cubicBezTo>
                    <a:pt x="4814" y="2688"/>
                    <a:pt x="4843" y="2740"/>
                    <a:pt x="4785" y="2740"/>
                  </a:cubicBezTo>
                  <a:cubicBezTo>
                    <a:pt x="4719" y="2740"/>
                    <a:pt x="4660" y="2762"/>
                    <a:pt x="4645" y="2813"/>
                  </a:cubicBezTo>
                  <a:cubicBezTo>
                    <a:pt x="4631" y="2864"/>
                    <a:pt x="4682" y="2908"/>
                    <a:pt x="4638" y="2938"/>
                  </a:cubicBezTo>
                  <a:cubicBezTo>
                    <a:pt x="4594" y="2974"/>
                    <a:pt x="4558" y="2967"/>
                    <a:pt x="4602" y="3003"/>
                  </a:cubicBezTo>
                  <a:cubicBezTo>
                    <a:pt x="4645" y="3033"/>
                    <a:pt x="4638" y="3077"/>
                    <a:pt x="4609" y="3113"/>
                  </a:cubicBezTo>
                  <a:cubicBezTo>
                    <a:pt x="4587" y="3143"/>
                    <a:pt x="4572" y="3238"/>
                    <a:pt x="4528" y="3238"/>
                  </a:cubicBezTo>
                  <a:cubicBezTo>
                    <a:pt x="4484" y="3238"/>
                    <a:pt x="4499" y="3282"/>
                    <a:pt x="4506" y="3326"/>
                  </a:cubicBezTo>
                  <a:cubicBezTo>
                    <a:pt x="4521" y="3363"/>
                    <a:pt x="4536" y="3399"/>
                    <a:pt x="4587" y="3399"/>
                  </a:cubicBezTo>
                  <a:cubicBezTo>
                    <a:pt x="4638" y="3399"/>
                    <a:pt x="4712" y="3399"/>
                    <a:pt x="4690" y="3348"/>
                  </a:cubicBezTo>
                  <a:cubicBezTo>
                    <a:pt x="4660" y="3297"/>
                    <a:pt x="4675" y="3282"/>
                    <a:pt x="4719" y="3253"/>
                  </a:cubicBezTo>
                  <a:cubicBezTo>
                    <a:pt x="4763" y="3231"/>
                    <a:pt x="4785" y="3216"/>
                    <a:pt x="4814" y="3216"/>
                  </a:cubicBezTo>
                  <a:cubicBezTo>
                    <a:pt x="4821" y="3216"/>
                    <a:pt x="4829" y="3216"/>
                    <a:pt x="4836" y="3223"/>
                  </a:cubicBezTo>
                  <a:cubicBezTo>
                    <a:pt x="4873" y="3231"/>
                    <a:pt x="4865" y="3275"/>
                    <a:pt x="4902" y="3311"/>
                  </a:cubicBezTo>
                  <a:cubicBezTo>
                    <a:pt x="4931" y="3355"/>
                    <a:pt x="4917" y="3406"/>
                    <a:pt x="4909" y="3436"/>
                  </a:cubicBezTo>
                  <a:lnTo>
                    <a:pt x="4909" y="3436"/>
                  </a:lnTo>
                  <a:cubicBezTo>
                    <a:pt x="4902" y="3436"/>
                    <a:pt x="4902" y="3421"/>
                    <a:pt x="4895" y="3421"/>
                  </a:cubicBezTo>
                  <a:cubicBezTo>
                    <a:pt x="4887" y="3421"/>
                    <a:pt x="4880" y="3429"/>
                    <a:pt x="4873" y="3443"/>
                  </a:cubicBezTo>
                  <a:cubicBezTo>
                    <a:pt x="4851" y="3494"/>
                    <a:pt x="4865" y="3509"/>
                    <a:pt x="4873" y="3568"/>
                  </a:cubicBezTo>
                  <a:cubicBezTo>
                    <a:pt x="4887" y="3626"/>
                    <a:pt x="4902" y="3700"/>
                    <a:pt x="4902" y="3700"/>
                  </a:cubicBezTo>
                  <a:cubicBezTo>
                    <a:pt x="4917" y="3714"/>
                    <a:pt x="4917" y="3714"/>
                    <a:pt x="4917" y="3714"/>
                  </a:cubicBezTo>
                  <a:cubicBezTo>
                    <a:pt x="4895" y="3729"/>
                    <a:pt x="4873" y="3751"/>
                    <a:pt x="4851" y="3773"/>
                  </a:cubicBezTo>
                  <a:cubicBezTo>
                    <a:pt x="4807" y="3832"/>
                    <a:pt x="4843" y="3875"/>
                    <a:pt x="4807" y="3934"/>
                  </a:cubicBezTo>
                  <a:cubicBezTo>
                    <a:pt x="4770" y="3985"/>
                    <a:pt x="4697" y="4022"/>
                    <a:pt x="4624" y="4088"/>
                  </a:cubicBezTo>
                  <a:cubicBezTo>
                    <a:pt x="4580" y="4132"/>
                    <a:pt x="4506" y="4154"/>
                    <a:pt x="4440" y="4154"/>
                  </a:cubicBezTo>
                  <a:cubicBezTo>
                    <a:pt x="4404" y="4154"/>
                    <a:pt x="4374" y="4147"/>
                    <a:pt x="4352" y="4139"/>
                  </a:cubicBezTo>
                  <a:cubicBezTo>
                    <a:pt x="4331" y="4117"/>
                    <a:pt x="4309" y="4103"/>
                    <a:pt x="4294" y="4103"/>
                  </a:cubicBezTo>
                  <a:cubicBezTo>
                    <a:pt x="4272" y="4103"/>
                    <a:pt x="4257" y="4125"/>
                    <a:pt x="4221" y="4169"/>
                  </a:cubicBezTo>
                  <a:cubicBezTo>
                    <a:pt x="4147" y="4264"/>
                    <a:pt x="4228" y="4315"/>
                    <a:pt x="4228" y="4396"/>
                  </a:cubicBezTo>
                  <a:cubicBezTo>
                    <a:pt x="4228" y="4476"/>
                    <a:pt x="4199" y="4498"/>
                    <a:pt x="4147" y="4557"/>
                  </a:cubicBezTo>
                  <a:cubicBezTo>
                    <a:pt x="4103" y="4615"/>
                    <a:pt x="4059" y="4579"/>
                    <a:pt x="4001" y="4638"/>
                  </a:cubicBezTo>
                  <a:cubicBezTo>
                    <a:pt x="3950" y="4689"/>
                    <a:pt x="4059" y="4711"/>
                    <a:pt x="4059" y="4711"/>
                  </a:cubicBezTo>
                  <a:cubicBezTo>
                    <a:pt x="4059" y="4711"/>
                    <a:pt x="3957" y="4747"/>
                    <a:pt x="3898" y="4747"/>
                  </a:cubicBezTo>
                  <a:cubicBezTo>
                    <a:pt x="3876" y="4747"/>
                    <a:pt x="3862" y="4747"/>
                    <a:pt x="3854" y="4740"/>
                  </a:cubicBezTo>
                  <a:cubicBezTo>
                    <a:pt x="3825" y="4703"/>
                    <a:pt x="3708" y="4703"/>
                    <a:pt x="3708" y="4703"/>
                  </a:cubicBezTo>
                  <a:cubicBezTo>
                    <a:pt x="3708" y="4703"/>
                    <a:pt x="3722" y="4813"/>
                    <a:pt x="3722" y="4872"/>
                  </a:cubicBezTo>
                  <a:cubicBezTo>
                    <a:pt x="3722" y="4931"/>
                    <a:pt x="3788" y="4916"/>
                    <a:pt x="3788" y="4967"/>
                  </a:cubicBezTo>
                  <a:cubicBezTo>
                    <a:pt x="3788" y="5011"/>
                    <a:pt x="3730" y="5033"/>
                    <a:pt x="3730" y="5092"/>
                  </a:cubicBezTo>
                  <a:cubicBezTo>
                    <a:pt x="3730" y="5143"/>
                    <a:pt x="3700" y="5180"/>
                    <a:pt x="3627" y="5202"/>
                  </a:cubicBezTo>
                  <a:cubicBezTo>
                    <a:pt x="3620" y="5209"/>
                    <a:pt x="3605" y="5209"/>
                    <a:pt x="3590" y="5209"/>
                  </a:cubicBezTo>
                  <a:cubicBezTo>
                    <a:pt x="3532" y="5209"/>
                    <a:pt x="3473" y="5172"/>
                    <a:pt x="3444" y="5136"/>
                  </a:cubicBezTo>
                  <a:cubicBezTo>
                    <a:pt x="3414" y="5092"/>
                    <a:pt x="3371" y="5055"/>
                    <a:pt x="3319" y="5033"/>
                  </a:cubicBezTo>
                  <a:cubicBezTo>
                    <a:pt x="3305" y="5019"/>
                    <a:pt x="3268" y="5019"/>
                    <a:pt x="3231" y="5019"/>
                  </a:cubicBezTo>
                  <a:cubicBezTo>
                    <a:pt x="3187" y="5019"/>
                    <a:pt x="3129" y="5026"/>
                    <a:pt x="3099" y="5033"/>
                  </a:cubicBezTo>
                  <a:cubicBezTo>
                    <a:pt x="3041" y="5041"/>
                    <a:pt x="2945" y="5180"/>
                    <a:pt x="2945" y="5180"/>
                  </a:cubicBezTo>
                  <a:cubicBezTo>
                    <a:pt x="2945" y="5180"/>
                    <a:pt x="2990" y="5106"/>
                    <a:pt x="2953" y="5106"/>
                  </a:cubicBezTo>
                  <a:cubicBezTo>
                    <a:pt x="2953" y="5106"/>
                    <a:pt x="2953" y="5114"/>
                    <a:pt x="2945" y="5114"/>
                  </a:cubicBezTo>
                  <a:lnTo>
                    <a:pt x="2938" y="5114"/>
                  </a:lnTo>
                  <a:cubicBezTo>
                    <a:pt x="2902" y="5114"/>
                    <a:pt x="2872" y="5092"/>
                    <a:pt x="2821" y="5092"/>
                  </a:cubicBezTo>
                  <a:cubicBezTo>
                    <a:pt x="2806" y="5092"/>
                    <a:pt x="2792" y="5092"/>
                    <a:pt x="2770" y="5099"/>
                  </a:cubicBezTo>
                  <a:cubicBezTo>
                    <a:pt x="2674" y="5136"/>
                    <a:pt x="2667" y="5165"/>
                    <a:pt x="2631" y="5246"/>
                  </a:cubicBezTo>
                  <a:cubicBezTo>
                    <a:pt x="2594" y="5326"/>
                    <a:pt x="2645" y="5363"/>
                    <a:pt x="2696" y="5392"/>
                  </a:cubicBezTo>
                  <a:cubicBezTo>
                    <a:pt x="2755" y="5429"/>
                    <a:pt x="2719" y="5517"/>
                    <a:pt x="2696" y="5568"/>
                  </a:cubicBezTo>
                  <a:cubicBezTo>
                    <a:pt x="2674" y="5612"/>
                    <a:pt x="2674" y="5737"/>
                    <a:pt x="2696" y="5839"/>
                  </a:cubicBezTo>
                  <a:cubicBezTo>
                    <a:pt x="2719" y="5942"/>
                    <a:pt x="2792" y="6037"/>
                    <a:pt x="2821" y="6096"/>
                  </a:cubicBezTo>
                  <a:cubicBezTo>
                    <a:pt x="2858" y="6154"/>
                    <a:pt x="2894" y="6198"/>
                    <a:pt x="2902" y="6279"/>
                  </a:cubicBezTo>
                  <a:cubicBezTo>
                    <a:pt x="2916" y="6360"/>
                    <a:pt x="2938" y="6382"/>
                    <a:pt x="2916" y="6462"/>
                  </a:cubicBezTo>
                  <a:cubicBezTo>
                    <a:pt x="2894" y="6543"/>
                    <a:pt x="2858" y="6506"/>
                    <a:pt x="2858" y="6572"/>
                  </a:cubicBezTo>
                  <a:cubicBezTo>
                    <a:pt x="2858" y="6638"/>
                    <a:pt x="2880" y="6667"/>
                    <a:pt x="2858" y="6733"/>
                  </a:cubicBezTo>
                  <a:cubicBezTo>
                    <a:pt x="2836" y="6799"/>
                    <a:pt x="2799" y="6741"/>
                    <a:pt x="2792" y="6821"/>
                  </a:cubicBezTo>
                  <a:cubicBezTo>
                    <a:pt x="2784" y="6865"/>
                    <a:pt x="2799" y="6865"/>
                    <a:pt x="2814" y="6865"/>
                  </a:cubicBezTo>
                  <a:cubicBezTo>
                    <a:pt x="2821" y="6865"/>
                    <a:pt x="2821" y="6865"/>
                    <a:pt x="2828" y="6865"/>
                  </a:cubicBezTo>
                  <a:cubicBezTo>
                    <a:pt x="2843" y="6865"/>
                    <a:pt x="2850" y="6872"/>
                    <a:pt x="2858" y="6880"/>
                  </a:cubicBezTo>
                  <a:cubicBezTo>
                    <a:pt x="2865" y="6894"/>
                    <a:pt x="2872" y="6916"/>
                    <a:pt x="2872" y="6931"/>
                  </a:cubicBezTo>
                  <a:cubicBezTo>
                    <a:pt x="2872" y="6939"/>
                    <a:pt x="2872" y="6939"/>
                    <a:pt x="2872" y="6939"/>
                  </a:cubicBezTo>
                  <a:cubicBezTo>
                    <a:pt x="2814" y="6982"/>
                    <a:pt x="2814" y="6982"/>
                    <a:pt x="2814" y="6982"/>
                  </a:cubicBezTo>
                  <a:cubicBezTo>
                    <a:pt x="2902" y="7114"/>
                    <a:pt x="2902" y="7114"/>
                    <a:pt x="2902" y="7114"/>
                  </a:cubicBezTo>
                  <a:cubicBezTo>
                    <a:pt x="2902" y="7114"/>
                    <a:pt x="2843" y="7078"/>
                    <a:pt x="2799" y="7078"/>
                  </a:cubicBezTo>
                  <a:cubicBezTo>
                    <a:pt x="2777" y="7078"/>
                    <a:pt x="2762" y="7078"/>
                    <a:pt x="2755" y="7092"/>
                  </a:cubicBezTo>
                  <a:cubicBezTo>
                    <a:pt x="2733" y="7136"/>
                    <a:pt x="2726" y="7195"/>
                    <a:pt x="2689" y="7195"/>
                  </a:cubicBezTo>
                  <a:cubicBezTo>
                    <a:pt x="2674" y="7195"/>
                    <a:pt x="2660" y="7188"/>
                    <a:pt x="2645" y="7173"/>
                  </a:cubicBezTo>
                  <a:cubicBezTo>
                    <a:pt x="2616" y="7158"/>
                    <a:pt x="2594" y="7144"/>
                    <a:pt x="2579" y="7144"/>
                  </a:cubicBezTo>
                  <a:cubicBezTo>
                    <a:pt x="2550" y="7144"/>
                    <a:pt x="2535" y="7180"/>
                    <a:pt x="2521" y="7232"/>
                  </a:cubicBezTo>
                  <a:cubicBezTo>
                    <a:pt x="2499" y="7312"/>
                    <a:pt x="2521" y="7334"/>
                    <a:pt x="2469" y="7356"/>
                  </a:cubicBezTo>
                  <a:cubicBezTo>
                    <a:pt x="2440" y="7371"/>
                    <a:pt x="2352" y="7481"/>
                    <a:pt x="2308" y="7481"/>
                  </a:cubicBezTo>
                  <a:cubicBezTo>
                    <a:pt x="2286" y="7481"/>
                    <a:pt x="2279" y="7459"/>
                    <a:pt x="2279" y="7415"/>
                  </a:cubicBezTo>
                  <a:cubicBezTo>
                    <a:pt x="2293" y="7239"/>
                    <a:pt x="2279" y="7268"/>
                    <a:pt x="2345" y="7253"/>
                  </a:cubicBezTo>
                  <a:cubicBezTo>
                    <a:pt x="2418" y="7239"/>
                    <a:pt x="2469" y="7144"/>
                    <a:pt x="2381" y="7144"/>
                  </a:cubicBezTo>
                  <a:cubicBezTo>
                    <a:pt x="2293" y="7144"/>
                    <a:pt x="2271" y="7129"/>
                    <a:pt x="2257" y="7070"/>
                  </a:cubicBezTo>
                  <a:cubicBezTo>
                    <a:pt x="2257" y="7070"/>
                    <a:pt x="2183" y="7107"/>
                    <a:pt x="2118" y="7107"/>
                  </a:cubicBezTo>
                  <a:cubicBezTo>
                    <a:pt x="2059" y="7107"/>
                    <a:pt x="2000" y="7085"/>
                    <a:pt x="1986" y="6990"/>
                  </a:cubicBezTo>
                  <a:cubicBezTo>
                    <a:pt x="1956" y="6806"/>
                    <a:pt x="1964" y="6755"/>
                    <a:pt x="1890" y="6755"/>
                  </a:cubicBezTo>
                  <a:cubicBezTo>
                    <a:pt x="1890" y="6755"/>
                    <a:pt x="1883" y="6755"/>
                    <a:pt x="1869" y="6755"/>
                  </a:cubicBezTo>
                  <a:cubicBezTo>
                    <a:pt x="1781" y="6763"/>
                    <a:pt x="1759" y="6843"/>
                    <a:pt x="1781" y="6939"/>
                  </a:cubicBezTo>
                  <a:cubicBezTo>
                    <a:pt x="1802" y="7012"/>
                    <a:pt x="1773" y="7092"/>
                    <a:pt x="1714" y="7092"/>
                  </a:cubicBezTo>
                  <a:cubicBezTo>
                    <a:pt x="1707" y="7092"/>
                    <a:pt x="1692" y="7092"/>
                    <a:pt x="1678" y="7085"/>
                  </a:cubicBezTo>
                  <a:cubicBezTo>
                    <a:pt x="1605" y="7041"/>
                    <a:pt x="1517" y="6858"/>
                    <a:pt x="1458" y="6858"/>
                  </a:cubicBezTo>
                  <a:cubicBezTo>
                    <a:pt x="1458" y="6858"/>
                    <a:pt x="1458" y="6858"/>
                    <a:pt x="1451" y="6858"/>
                  </a:cubicBezTo>
                  <a:cubicBezTo>
                    <a:pt x="1414" y="6872"/>
                    <a:pt x="1400" y="6880"/>
                    <a:pt x="1400" y="6880"/>
                  </a:cubicBezTo>
                  <a:cubicBezTo>
                    <a:pt x="1385" y="6858"/>
                    <a:pt x="1378" y="6836"/>
                    <a:pt x="1370" y="6814"/>
                  </a:cubicBezTo>
                  <a:cubicBezTo>
                    <a:pt x="1363" y="6777"/>
                    <a:pt x="1341" y="6719"/>
                    <a:pt x="1297" y="6682"/>
                  </a:cubicBezTo>
                  <a:cubicBezTo>
                    <a:pt x="1253" y="6645"/>
                    <a:pt x="1246" y="6601"/>
                    <a:pt x="1253" y="6557"/>
                  </a:cubicBezTo>
                  <a:cubicBezTo>
                    <a:pt x="1260" y="6506"/>
                    <a:pt x="1290" y="6484"/>
                    <a:pt x="1363" y="6470"/>
                  </a:cubicBezTo>
                  <a:cubicBezTo>
                    <a:pt x="1443" y="6455"/>
                    <a:pt x="1414" y="6411"/>
                    <a:pt x="1473" y="6338"/>
                  </a:cubicBezTo>
                  <a:cubicBezTo>
                    <a:pt x="1531" y="6272"/>
                    <a:pt x="1524" y="6279"/>
                    <a:pt x="1473" y="6272"/>
                  </a:cubicBezTo>
                  <a:cubicBezTo>
                    <a:pt x="1421" y="6264"/>
                    <a:pt x="1407" y="6228"/>
                    <a:pt x="1363" y="6220"/>
                  </a:cubicBezTo>
                  <a:cubicBezTo>
                    <a:pt x="1319" y="6213"/>
                    <a:pt x="1319" y="6140"/>
                    <a:pt x="1312" y="6096"/>
                  </a:cubicBezTo>
                  <a:cubicBezTo>
                    <a:pt x="1304" y="6052"/>
                    <a:pt x="1319" y="5986"/>
                    <a:pt x="1297" y="5949"/>
                  </a:cubicBezTo>
                  <a:cubicBezTo>
                    <a:pt x="1268" y="5913"/>
                    <a:pt x="1253" y="5942"/>
                    <a:pt x="1238" y="5891"/>
                  </a:cubicBezTo>
                  <a:cubicBezTo>
                    <a:pt x="1216" y="5839"/>
                    <a:pt x="1231" y="5744"/>
                    <a:pt x="1238" y="5678"/>
                  </a:cubicBezTo>
                  <a:cubicBezTo>
                    <a:pt x="1246" y="5612"/>
                    <a:pt x="1180" y="5575"/>
                    <a:pt x="1143" y="5524"/>
                  </a:cubicBezTo>
                  <a:cubicBezTo>
                    <a:pt x="1106" y="5473"/>
                    <a:pt x="1077" y="5451"/>
                    <a:pt x="1033" y="5407"/>
                  </a:cubicBezTo>
                  <a:cubicBezTo>
                    <a:pt x="1011" y="5385"/>
                    <a:pt x="982" y="5378"/>
                    <a:pt x="960" y="5378"/>
                  </a:cubicBezTo>
                  <a:cubicBezTo>
                    <a:pt x="931" y="5378"/>
                    <a:pt x="901" y="5385"/>
                    <a:pt x="879" y="5392"/>
                  </a:cubicBezTo>
                  <a:cubicBezTo>
                    <a:pt x="835" y="5400"/>
                    <a:pt x="755" y="5429"/>
                    <a:pt x="681" y="5458"/>
                  </a:cubicBezTo>
                  <a:cubicBezTo>
                    <a:pt x="615" y="5480"/>
                    <a:pt x="579" y="5488"/>
                    <a:pt x="542" y="5524"/>
                  </a:cubicBezTo>
                  <a:cubicBezTo>
                    <a:pt x="498" y="5561"/>
                    <a:pt x="454" y="5553"/>
                    <a:pt x="403" y="5590"/>
                  </a:cubicBezTo>
                  <a:cubicBezTo>
                    <a:pt x="403" y="5590"/>
                    <a:pt x="352" y="5597"/>
                    <a:pt x="308" y="5597"/>
                  </a:cubicBezTo>
                  <a:cubicBezTo>
                    <a:pt x="286" y="5597"/>
                    <a:pt x="264" y="5597"/>
                    <a:pt x="249" y="5590"/>
                  </a:cubicBezTo>
                  <a:cubicBezTo>
                    <a:pt x="205" y="5575"/>
                    <a:pt x="190" y="5517"/>
                    <a:pt x="176" y="5451"/>
                  </a:cubicBezTo>
                  <a:cubicBezTo>
                    <a:pt x="154" y="5378"/>
                    <a:pt x="117" y="5378"/>
                    <a:pt x="66" y="5356"/>
                  </a:cubicBezTo>
                  <a:cubicBezTo>
                    <a:pt x="15" y="5326"/>
                    <a:pt x="59" y="5260"/>
                    <a:pt x="88" y="5224"/>
                  </a:cubicBezTo>
                  <a:cubicBezTo>
                    <a:pt x="124" y="5194"/>
                    <a:pt x="147" y="5216"/>
                    <a:pt x="154" y="5194"/>
                  </a:cubicBezTo>
                  <a:cubicBezTo>
                    <a:pt x="169" y="5165"/>
                    <a:pt x="176" y="5114"/>
                    <a:pt x="190" y="5092"/>
                  </a:cubicBezTo>
                  <a:cubicBezTo>
                    <a:pt x="198" y="5084"/>
                    <a:pt x="205" y="5084"/>
                    <a:pt x="212" y="5084"/>
                  </a:cubicBezTo>
                  <a:cubicBezTo>
                    <a:pt x="234" y="5084"/>
                    <a:pt x="271" y="5106"/>
                    <a:pt x="308" y="5114"/>
                  </a:cubicBezTo>
                  <a:cubicBezTo>
                    <a:pt x="330" y="5121"/>
                    <a:pt x="337" y="5129"/>
                    <a:pt x="344" y="5129"/>
                  </a:cubicBezTo>
                  <a:cubicBezTo>
                    <a:pt x="359" y="5129"/>
                    <a:pt x="366" y="5114"/>
                    <a:pt x="366" y="5084"/>
                  </a:cubicBezTo>
                  <a:cubicBezTo>
                    <a:pt x="381" y="5041"/>
                    <a:pt x="359" y="5004"/>
                    <a:pt x="337" y="4997"/>
                  </a:cubicBezTo>
                  <a:cubicBezTo>
                    <a:pt x="308" y="4989"/>
                    <a:pt x="278" y="4982"/>
                    <a:pt x="242" y="4945"/>
                  </a:cubicBezTo>
                  <a:cubicBezTo>
                    <a:pt x="205" y="4916"/>
                    <a:pt x="293" y="4872"/>
                    <a:pt x="330" y="4835"/>
                  </a:cubicBezTo>
                  <a:cubicBezTo>
                    <a:pt x="359" y="4799"/>
                    <a:pt x="403" y="4784"/>
                    <a:pt x="440" y="4740"/>
                  </a:cubicBezTo>
                  <a:cubicBezTo>
                    <a:pt x="447" y="4733"/>
                    <a:pt x="454" y="4725"/>
                    <a:pt x="469" y="4725"/>
                  </a:cubicBezTo>
                  <a:cubicBezTo>
                    <a:pt x="491" y="4725"/>
                    <a:pt x="513" y="4755"/>
                    <a:pt x="557" y="4777"/>
                  </a:cubicBezTo>
                  <a:cubicBezTo>
                    <a:pt x="571" y="4784"/>
                    <a:pt x="579" y="4784"/>
                    <a:pt x="586" y="4784"/>
                  </a:cubicBezTo>
                  <a:cubicBezTo>
                    <a:pt x="623" y="4784"/>
                    <a:pt x="638" y="4733"/>
                    <a:pt x="630" y="4703"/>
                  </a:cubicBezTo>
                  <a:cubicBezTo>
                    <a:pt x="623" y="4660"/>
                    <a:pt x="571" y="4682"/>
                    <a:pt x="564" y="4652"/>
                  </a:cubicBezTo>
                  <a:cubicBezTo>
                    <a:pt x="557" y="4623"/>
                    <a:pt x="593" y="4608"/>
                    <a:pt x="630" y="4608"/>
                  </a:cubicBezTo>
                  <a:cubicBezTo>
                    <a:pt x="645" y="4608"/>
                    <a:pt x="667" y="4615"/>
                    <a:pt x="681" y="4623"/>
                  </a:cubicBezTo>
                  <a:cubicBezTo>
                    <a:pt x="696" y="4630"/>
                    <a:pt x="711" y="4638"/>
                    <a:pt x="718" y="4638"/>
                  </a:cubicBezTo>
                  <a:cubicBezTo>
                    <a:pt x="740" y="4638"/>
                    <a:pt x="755" y="4601"/>
                    <a:pt x="762" y="4564"/>
                  </a:cubicBezTo>
                  <a:cubicBezTo>
                    <a:pt x="769" y="4513"/>
                    <a:pt x="755" y="4462"/>
                    <a:pt x="725" y="4425"/>
                  </a:cubicBezTo>
                  <a:cubicBezTo>
                    <a:pt x="703" y="4396"/>
                    <a:pt x="681" y="4396"/>
                    <a:pt x="667" y="4352"/>
                  </a:cubicBezTo>
                  <a:cubicBezTo>
                    <a:pt x="652" y="4308"/>
                    <a:pt x="659" y="4286"/>
                    <a:pt x="623" y="4249"/>
                  </a:cubicBezTo>
                  <a:cubicBezTo>
                    <a:pt x="593" y="4213"/>
                    <a:pt x="557" y="4176"/>
                    <a:pt x="483" y="4161"/>
                  </a:cubicBezTo>
                  <a:cubicBezTo>
                    <a:pt x="403" y="4154"/>
                    <a:pt x="432" y="4139"/>
                    <a:pt x="469" y="4095"/>
                  </a:cubicBezTo>
                  <a:cubicBezTo>
                    <a:pt x="513" y="4051"/>
                    <a:pt x="506" y="4037"/>
                    <a:pt x="513" y="3985"/>
                  </a:cubicBezTo>
                  <a:cubicBezTo>
                    <a:pt x="520" y="3934"/>
                    <a:pt x="491" y="3890"/>
                    <a:pt x="483" y="3839"/>
                  </a:cubicBezTo>
                  <a:cubicBezTo>
                    <a:pt x="469" y="3788"/>
                    <a:pt x="520" y="3758"/>
                    <a:pt x="550" y="3722"/>
                  </a:cubicBezTo>
                  <a:cubicBezTo>
                    <a:pt x="571" y="3692"/>
                    <a:pt x="593" y="3663"/>
                    <a:pt x="630" y="3663"/>
                  </a:cubicBezTo>
                  <a:cubicBezTo>
                    <a:pt x="630" y="3663"/>
                    <a:pt x="638" y="3663"/>
                    <a:pt x="645" y="3663"/>
                  </a:cubicBezTo>
                  <a:cubicBezTo>
                    <a:pt x="681" y="3670"/>
                    <a:pt x="696" y="3722"/>
                    <a:pt x="733" y="3729"/>
                  </a:cubicBezTo>
                  <a:cubicBezTo>
                    <a:pt x="740" y="3729"/>
                    <a:pt x="740" y="3729"/>
                    <a:pt x="740" y="3729"/>
                  </a:cubicBezTo>
                  <a:cubicBezTo>
                    <a:pt x="784" y="3729"/>
                    <a:pt x="813" y="3641"/>
                    <a:pt x="843" y="3590"/>
                  </a:cubicBezTo>
                  <a:cubicBezTo>
                    <a:pt x="879" y="3524"/>
                    <a:pt x="843" y="3429"/>
                    <a:pt x="813" y="3363"/>
                  </a:cubicBezTo>
                  <a:cubicBezTo>
                    <a:pt x="784" y="3326"/>
                    <a:pt x="784" y="3275"/>
                    <a:pt x="784" y="3238"/>
                  </a:cubicBezTo>
                  <a:cubicBezTo>
                    <a:pt x="799" y="3216"/>
                    <a:pt x="821" y="3187"/>
                    <a:pt x="835" y="3165"/>
                  </a:cubicBezTo>
                  <a:cubicBezTo>
                    <a:pt x="887" y="3091"/>
                    <a:pt x="864" y="3070"/>
                    <a:pt x="857" y="2989"/>
                  </a:cubicBezTo>
                  <a:cubicBezTo>
                    <a:pt x="843" y="2915"/>
                    <a:pt x="821" y="2952"/>
                    <a:pt x="813" y="2886"/>
                  </a:cubicBezTo>
                  <a:cubicBezTo>
                    <a:pt x="806" y="2828"/>
                    <a:pt x="864" y="2850"/>
                    <a:pt x="887" y="2798"/>
                  </a:cubicBezTo>
                  <a:cubicBezTo>
                    <a:pt x="916" y="2747"/>
                    <a:pt x="938" y="2740"/>
                    <a:pt x="1004" y="2703"/>
                  </a:cubicBezTo>
                  <a:cubicBezTo>
                    <a:pt x="1077" y="2666"/>
                    <a:pt x="1070" y="2644"/>
                    <a:pt x="1092" y="2586"/>
                  </a:cubicBezTo>
                  <a:cubicBezTo>
                    <a:pt x="1106" y="2556"/>
                    <a:pt x="1114" y="2549"/>
                    <a:pt x="1121" y="2549"/>
                  </a:cubicBezTo>
                  <a:cubicBezTo>
                    <a:pt x="1136" y="2549"/>
                    <a:pt x="1143" y="2564"/>
                    <a:pt x="1158" y="2593"/>
                  </a:cubicBezTo>
                  <a:cubicBezTo>
                    <a:pt x="1180" y="2622"/>
                    <a:pt x="1194" y="2644"/>
                    <a:pt x="1238" y="2644"/>
                  </a:cubicBezTo>
                  <a:cubicBezTo>
                    <a:pt x="1253" y="2644"/>
                    <a:pt x="1268" y="2644"/>
                    <a:pt x="1297" y="2637"/>
                  </a:cubicBezTo>
                  <a:cubicBezTo>
                    <a:pt x="1392" y="2608"/>
                    <a:pt x="1363" y="2601"/>
                    <a:pt x="1400" y="2542"/>
                  </a:cubicBezTo>
                  <a:cubicBezTo>
                    <a:pt x="1429" y="2483"/>
                    <a:pt x="1429" y="2491"/>
                    <a:pt x="1480" y="2454"/>
                  </a:cubicBezTo>
                  <a:cubicBezTo>
                    <a:pt x="1531" y="2425"/>
                    <a:pt x="1502" y="2432"/>
                    <a:pt x="1502" y="2359"/>
                  </a:cubicBezTo>
                  <a:cubicBezTo>
                    <a:pt x="1502" y="2293"/>
                    <a:pt x="1531" y="2300"/>
                    <a:pt x="1568" y="2241"/>
                  </a:cubicBezTo>
                  <a:cubicBezTo>
                    <a:pt x="1605" y="2183"/>
                    <a:pt x="1619" y="2190"/>
                    <a:pt x="1663" y="2146"/>
                  </a:cubicBezTo>
                  <a:cubicBezTo>
                    <a:pt x="1707" y="2110"/>
                    <a:pt x="1692" y="2124"/>
                    <a:pt x="1671" y="2102"/>
                  </a:cubicBezTo>
                  <a:cubicBezTo>
                    <a:pt x="1641" y="2073"/>
                    <a:pt x="1627" y="2036"/>
                    <a:pt x="1612" y="1963"/>
                  </a:cubicBezTo>
                  <a:cubicBezTo>
                    <a:pt x="1597" y="1882"/>
                    <a:pt x="1627" y="1912"/>
                    <a:pt x="1685" y="1860"/>
                  </a:cubicBezTo>
                  <a:cubicBezTo>
                    <a:pt x="1707" y="1846"/>
                    <a:pt x="1729" y="1838"/>
                    <a:pt x="1751" y="1838"/>
                  </a:cubicBezTo>
                  <a:cubicBezTo>
                    <a:pt x="1802" y="1838"/>
                    <a:pt x="1854" y="1860"/>
                    <a:pt x="1890" y="1860"/>
                  </a:cubicBezTo>
                  <a:cubicBezTo>
                    <a:pt x="1942" y="1860"/>
                    <a:pt x="1920" y="1904"/>
                    <a:pt x="1920" y="1904"/>
                  </a:cubicBezTo>
                  <a:cubicBezTo>
                    <a:pt x="1920" y="1904"/>
                    <a:pt x="1920" y="1897"/>
                    <a:pt x="1927" y="1897"/>
                  </a:cubicBezTo>
                  <a:cubicBezTo>
                    <a:pt x="1942" y="1868"/>
                    <a:pt x="1971" y="1838"/>
                    <a:pt x="2008" y="1824"/>
                  </a:cubicBezTo>
                  <a:cubicBezTo>
                    <a:pt x="2052" y="1816"/>
                    <a:pt x="2059" y="1824"/>
                    <a:pt x="2022" y="1787"/>
                  </a:cubicBezTo>
                  <a:cubicBezTo>
                    <a:pt x="1978" y="1743"/>
                    <a:pt x="2008" y="1721"/>
                    <a:pt x="2044" y="1684"/>
                  </a:cubicBezTo>
                  <a:cubicBezTo>
                    <a:pt x="2081" y="1641"/>
                    <a:pt x="2103" y="1641"/>
                    <a:pt x="2132" y="1590"/>
                  </a:cubicBezTo>
                  <a:cubicBezTo>
                    <a:pt x="2154" y="1539"/>
                    <a:pt x="2154" y="1532"/>
                    <a:pt x="2140" y="1495"/>
                  </a:cubicBezTo>
                  <a:cubicBezTo>
                    <a:pt x="2118" y="1466"/>
                    <a:pt x="2110" y="1436"/>
                    <a:pt x="2096" y="1371"/>
                  </a:cubicBezTo>
                  <a:cubicBezTo>
                    <a:pt x="2081" y="1312"/>
                    <a:pt x="2088" y="1282"/>
                    <a:pt x="2052" y="1282"/>
                  </a:cubicBezTo>
                  <a:cubicBezTo>
                    <a:pt x="2052" y="1282"/>
                    <a:pt x="2044" y="1282"/>
                    <a:pt x="2037" y="1282"/>
                  </a:cubicBezTo>
                  <a:cubicBezTo>
                    <a:pt x="1978" y="1290"/>
                    <a:pt x="1942" y="1312"/>
                    <a:pt x="1898" y="1341"/>
                  </a:cubicBezTo>
                  <a:cubicBezTo>
                    <a:pt x="1869" y="1363"/>
                    <a:pt x="1846" y="1378"/>
                    <a:pt x="1824" y="1378"/>
                  </a:cubicBezTo>
                  <a:cubicBezTo>
                    <a:pt x="1810" y="1378"/>
                    <a:pt x="1802" y="1378"/>
                    <a:pt x="1788" y="1371"/>
                  </a:cubicBezTo>
                  <a:cubicBezTo>
                    <a:pt x="1759" y="1341"/>
                    <a:pt x="1773" y="1326"/>
                    <a:pt x="1737" y="1282"/>
                  </a:cubicBezTo>
                  <a:cubicBezTo>
                    <a:pt x="1707" y="1239"/>
                    <a:pt x="1744" y="1216"/>
                    <a:pt x="1788" y="1136"/>
                  </a:cubicBezTo>
                  <a:cubicBezTo>
                    <a:pt x="1832" y="1063"/>
                    <a:pt x="1839" y="1070"/>
                    <a:pt x="1905" y="1019"/>
                  </a:cubicBezTo>
                  <a:cubicBezTo>
                    <a:pt x="1978" y="967"/>
                    <a:pt x="1949" y="945"/>
                    <a:pt x="2000" y="945"/>
                  </a:cubicBezTo>
                  <a:cubicBezTo>
                    <a:pt x="2022" y="945"/>
                    <a:pt x="2044" y="945"/>
                    <a:pt x="2066" y="945"/>
                  </a:cubicBezTo>
                  <a:cubicBezTo>
                    <a:pt x="2096" y="945"/>
                    <a:pt x="2125" y="938"/>
                    <a:pt x="2147" y="916"/>
                  </a:cubicBezTo>
                  <a:cubicBezTo>
                    <a:pt x="2169" y="894"/>
                    <a:pt x="2191" y="887"/>
                    <a:pt x="2213" y="887"/>
                  </a:cubicBezTo>
                  <a:cubicBezTo>
                    <a:pt x="2235" y="887"/>
                    <a:pt x="2257" y="894"/>
                    <a:pt x="2286" y="909"/>
                  </a:cubicBezTo>
                  <a:cubicBezTo>
                    <a:pt x="2293" y="916"/>
                    <a:pt x="2315" y="923"/>
                    <a:pt x="2330" y="923"/>
                  </a:cubicBezTo>
                  <a:cubicBezTo>
                    <a:pt x="2381" y="923"/>
                    <a:pt x="2447" y="894"/>
                    <a:pt x="2506" y="887"/>
                  </a:cubicBezTo>
                  <a:cubicBezTo>
                    <a:pt x="2579" y="865"/>
                    <a:pt x="2564" y="813"/>
                    <a:pt x="2543" y="784"/>
                  </a:cubicBezTo>
                  <a:cubicBezTo>
                    <a:pt x="2528" y="747"/>
                    <a:pt x="2477" y="733"/>
                    <a:pt x="2433" y="682"/>
                  </a:cubicBezTo>
                  <a:cubicBezTo>
                    <a:pt x="2396" y="630"/>
                    <a:pt x="2374" y="608"/>
                    <a:pt x="2433" y="572"/>
                  </a:cubicBezTo>
                  <a:cubicBezTo>
                    <a:pt x="2499" y="528"/>
                    <a:pt x="2587" y="498"/>
                    <a:pt x="2645" y="476"/>
                  </a:cubicBezTo>
                  <a:cubicBezTo>
                    <a:pt x="2660" y="469"/>
                    <a:pt x="2667" y="469"/>
                    <a:pt x="2674" y="469"/>
                  </a:cubicBezTo>
                  <a:cubicBezTo>
                    <a:pt x="2719" y="469"/>
                    <a:pt x="2748" y="521"/>
                    <a:pt x="2792" y="535"/>
                  </a:cubicBezTo>
                  <a:cubicBezTo>
                    <a:pt x="2843" y="550"/>
                    <a:pt x="2872" y="564"/>
                    <a:pt x="2843" y="608"/>
                  </a:cubicBezTo>
                  <a:cubicBezTo>
                    <a:pt x="2821" y="660"/>
                    <a:pt x="2850" y="726"/>
                    <a:pt x="2931" y="733"/>
                  </a:cubicBezTo>
                  <a:lnTo>
                    <a:pt x="2938" y="733"/>
                  </a:lnTo>
                  <a:cubicBezTo>
                    <a:pt x="3012" y="733"/>
                    <a:pt x="3033" y="667"/>
                    <a:pt x="3070" y="638"/>
                  </a:cubicBezTo>
                  <a:cubicBezTo>
                    <a:pt x="3114" y="601"/>
                    <a:pt x="3231" y="484"/>
                    <a:pt x="3275" y="440"/>
                  </a:cubicBezTo>
                  <a:cubicBezTo>
                    <a:pt x="3319" y="396"/>
                    <a:pt x="3363" y="315"/>
                    <a:pt x="3385" y="264"/>
                  </a:cubicBezTo>
                  <a:cubicBezTo>
                    <a:pt x="3414" y="213"/>
                    <a:pt x="3349" y="227"/>
                    <a:pt x="3349" y="183"/>
                  </a:cubicBezTo>
                  <a:cubicBezTo>
                    <a:pt x="3349" y="147"/>
                    <a:pt x="3400" y="125"/>
                    <a:pt x="3459" y="125"/>
                  </a:cubicBezTo>
                  <a:cubicBezTo>
                    <a:pt x="3517" y="125"/>
                    <a:pt x="3546" y="66"/>
                    <a:pt x="3546" y="66"/>
                  </a:cubicBezTo>
                  <a:cubicBezTo>
                    <a:pt x="3546" y="66"/>
                    <a:pt x="3539" y="66"/>
                    <a:pt x="3524" y="73"/>
                  </a:cubicBezTo>
                  <a:cubicBezTo>
                    <a:pt x="3546" y="52"/>
                    <a:pt x="3583" y="30"/>
                    <a:pt x="3605" y="30"/>
                  </a:cubicBezTo>
                  <a:lnTo>
                    <a:pt x="3605" y="0"/>
                  </a:lnTo>
                  <a:lnTo>
                    <a:pt x="3605" y="0"/>
                  </a:lnTo>
                  <a:lnTo>
                    <a:pt x="3605" y="0"/>
                  </a:lnTo>
                  <a:cubicBezTo>
                    <a:pt x="3576" y="0"/>
                    <a:pt x="3546" y="15"/>
                    <a:pt x="3510" y="44"/>
                  </a:cubicBezTo>
                  <a:cubicBezTo>
                    <a:pt x="3444" y="95"/>
                    <a:pt x="3444" y="95"/>
                    <a:pt x="3444" y="95"/>
                  </a:cubicBezTo>
                  <a:cubicBezTo>
                    <a:pt x="3363" y="103"/>
                    <a:pt x="3312" y="132"/>
                    <a:pt x="3312" y="183"/>
                  </a:cubicBezTo>
                  <a:cubicBezTo>
                    <a:pt x="3312" y="227"/>
                    <a:pt x="3341" y="242"/>
                    <a:pt x="3356" y="249"/>
                  </a:cubicBezTo>
                  <a:lnTo>
                    <a:pt x="3363" y="249"/>
                  </a:lnTo>
                  <a:lnTo>
                    <a:pt x="3363" y="249"/>
                  </a:lnTo>
                  <a:cubicBezTo>
                    <a:pt x="3341" y="293"/>
                    <a:pt x="3297" y="381"/>
                    <a:pt x="3253" y="418"/>
                  </a:cubicBezTo>
                  <a:cubicBezTo>
                    <a:pt x="3151" y="528"/>
                    <a:pt x="3085" y="594"/>
                    <a:pt x="3055" y="616"/>
                  </a:cubicBezTo>
                  <a:cubicBezTo>
                    <a:pt x="3041" y="623"/>
                    <a:pt x="3026" y="638"/>
                    <a:pt x="3019" y="652"/>
                  </a:cubicBezTo>
                  <a:cubicBezTo>
                    <a:pt x="2990" y="682"/>
                    <a:pt x="2975" y="704"/>
                    <a:pt x="2938" y="704"/>
                  </a:cubicBezTo>
                  <a:cubicBezTo>
                    <a:pt x="2938" y="704"/>
                    <a:pt x="2938" y="704"/>
                    <a:pt x="2931" y="704"/>
                  </a:cubicBezTo>
                  <a:cubicBezTo>
                    <a:pt x="2902" y="696"/>
                    <a:pt x="2880" y="682"/>
                    <a:pt x="2872" y="667"/>
                  </a:cubicBezTo>
                  <a:cubicBezTo>
                    <a:pt x="2865" y="652"/>
                    <a:pt x="2865" y="638"/>
                    <a:pt x="2872" y="623"/>
                  </a:cubicBezTo>
                  <a:cubicBezTo>
                    <a:pt x="2880" y="608"/>
                    <a:pt x="2887" y="579"/>
                    <a:pt x="2880" y="557"/>
                  </a:cubicBezTo>
                  <a:cubicBezTo>
                    <a:pt x="2865" y="528"/>
                    <a:pt x="2836" y="521"/>
                    <a:pt x="2799" y="506"/>
                  </a:cubicBezTo>
                  <a:cubicBezTo>
                    <a:pt x="2792" y="506"/>
                    <a:pt x="2777" y="491"/>
                    <a:pt x="2762" y="476"/>
                  </a:cubicBezTo>
                  <a:cubicBezTo>
                    <a:pt x="2740" y="462"/>
                    <a:pt x="2711" y="440"/>
                    <a:pt x="2674" y="440"/>
                  </a:cubicBezTo>
                  <a:cubicBezTo>
                    <a:pt x="2660" y="440"/>
                    <a:pt x="2645" y="440"/>
                    <a:pt x="2638" y="447"/>
                  </a:cubicBezTo>
                  <a:cubicBezTo>
                    <a:pt x="2616" y="454"/>
                    <a:pt x="2601" y="462"/>
                    <a:pt x="2579" y="469"/>
                  </a:cubicBezTo>
                  <a:cubicBezTo>
                    <a:pt x="2521" y="491"/>
                    <a:pt x="2462" y="513"/>
                    <a:pt x="2418" y="542"/>
                  </a:cubicBezTo>
                  <a:cubicBezTo>
                    <a:pt x="2396" y="564"/>
                    <a:pt x="2374" y="579"/>
                    <a:pt x="2367" y="608"/>
                  </a:cubicBezTo>
                  <a:cubicBezTo>
                    <a:pt x="2367" y="638"/>
                    <a:pt x="2381" y="667"/>
                    <a:pt x="2411" y="696"/>
                  </a:cubicBezTo>
                  <a:lnTo>
                    <a:pt x="2411" y="696"/>
                  </a:lnTo>
                  <a:cubicBezTo>
                    <a:pt x="2433" y="726"/>
                    <a:pt x="2462" y="747"/>
                    <a:pt x="2484" y="762"/>
                  </a:cubicBezTo>
                  <a:cubicBezTo>
                    <a:pt x="2499" y="777"/>
                    <a:pt x="2513" y="784"/>
                    <a:pt x="2521" y="799"/>
                  </a:cubicBezTo>
                  <a:cubicBezTo>
                    <a:pt x="2535" y="821"/>
                    <a:pt x="2528" y="835"/>
                    <a:pt x="2528" y="835"/>
                  </a:cubicBezTo>
                  <a:cubicBezTo>
                    <a:pt x="2528" y="843"/>
                    <a:pt x="2513" y="850"/>
                    <a:pt x="2499" y="857"/>
                  </a:cubicBezTo>
                  <a:cubicBezTo>
                    <a:pt x="2477" y="857"/>
                    <a:pt x="2455" y="865"/>
                    <a:pt x="2440" y="872"/>
                  </a:cubicBezTo>
                  <a:cubicBezTo>
                    <a:pt x="2403" y="880"/>
                    <a:pt x="2359" y="894"/>
                    <a:pt x="2330" y="894"/>
                  </a:cubicBezTo>
                  <a:cubicBezTo>
                    <a:pt x="2315" y="894"/>
                    <a:pt x="2308" y="887"/>
                    <a:pt x="2301" y="887"/>
                  </a:cubicBezTo>
                  <a:cubicBezTo>
                    <a:pt x="2271" y="865"/>
                    <a:pt x="2242" y="857"/>
                    <a:pt x="2213" y="857"/>
                  </a:cubicBezTo>
                  <a:cubicBezTo>
                    <a:pt x="2183" y="857"/>
                    <a:pt x="2154" y="872"/>
                    <a:pt x="2125" y="894"/>
                  </a:cubicBezTo>
                  <a:cubicBezTo>
                    <a:pt x="2110" y="909"/>
                    <a:pt x="2096" y="916"/>
                    <a:pt x="2066" y="916"/>
                  </a:cubicBezTo>
                  <a:cubicBezTo>
                    <a:pt x="2059" y="916"/>
                    <a:pt x="2052" y="916"/>
                    <a:pt x="2037" y="916"/>
                  </a:cubicBezTo>
                  <a:cubicBezTo>
                    <a:pt x="2030" y="916"/>
                    <a:pt x="2015" y="916"/>
                    <a:pt x="2000" y="916"/>
                  </a:cubicBezTo>
                  <a:cubicBezTo>
                    <a:pt x="1964" y="916"/>
                    <a:pt x="1949" y="931"/>
                    <a:pt x="1934" y="953"/>
                  </a:cubicBezTo>
                  <a:cubicBezTo>
                    <a:pt x="1927" y="960"/>
                    <a:pt x="1920" y="975"/>
                    <a:pt x="1890" y="997"/>
                  </a:cubicBezTo>
                  <a:cubicBezTo>
                    <a:pt x="1876" y="1004"/>
                    <a:pt x="1861" y="1019"/>
                    <a:pt x="1854" y="1019"/>
                  </a:cubicBezTo>
                  <a:cubicBezTo>
                    <a:pt x="1810" y="1048"/>
                    <a:pt x="1795" y="1063"/>
                    <a:pt x="1766" y="1121"/>
                  </a:cubicBezTo>
                  <a:cubicBezTo>
                    <a:pt x="1751" y="1143"/>
                    <a:pt x="1744" y="1158"/>
                    <a:pt x="1729" y="1173"/>
                  </a:cubicBezTo>
                  <a:cubicBezTo>
                    <a:pt x="1707" y="1216"/>
                    <a:pt x="1678" y="1253"/>
                    <a:pt x="1714" y="1304"/>
                  </a:cubicBezTo>
                  <a:cubicBezTo>
                    <a:pt x="1729" y="1319"/>
                    <a:pt x="1729" y="1326"/>
                    <a:pt x="1737" y="1341"/>
                  </a:cubicBezTo>
                  <a:cubicBezTo>
                    <a:pt x="1737" y="1356"/>
                    <a:pt x="1744" y="1371"/>
                    <a:pt x="1773" y="1392"/>
                  </a:cubicBezTo>
                  <a:cubicBezTo>
                    <a:pt x="1788" y="1407"/>
                    <a:pt x="1802" y="1414"/>
                    <a:pt x="1824" y="1414"/>
                  </a:cubicBezTo>
                  <a:cubicBezTo>
                    <a:pt x="1861" y="1414"/>
                    <a:pt x="1890" y="1392"/>
                    <a:pt x="1920" y="1363"/>
                  </a:cubicBezTo>
                  <a:cubicBezTo>
                    <a:pt x="1964" y="1334"/>
                    <a:pt x="1993" y="1319"/>
                    <a:pt x="2037" y="1312"/>
                  </a:cubicBezTo>
                  <a:cubicBezTo>
                    <a:pt x="2044" y="1312"/>
                    <a:pt x="2052" y="1312"/>
                    <a:pt x="2052" y="1312"/>
                  </a:cubicBezTo>
                  <a:cubicBezTo>
                    <a:pt x="2059" y="1319"/>
                    <a:pt x="2059" y="1326"/>
                    <a:pt x="2059" y="1326"/>
                  </a:cubicBezTo>
                  <a:cubicBezTo>
                    <a:pt x="2059" y="1341"/>
                    <a:pt x="2059" y="1356"/>
                    <a:pt x="2066" y="1378"/>
                  </a:cubicBezTo>
                  <a:cubicBezTo>
                    <a:pt x="2081" y="1444"/>
                    <a:pt x="2088" y="1473"/>
                    <a:pt x="2110" y="1510"/>
                  </a:cubicBezTo>
                  <a:cubicBezTo>
                    <a:pt x="2125" y="1532"/>
                    <a:pt x="2125" y="1532"/>
                    <a:pt x="2103" y="1575"/>
                  </a:cubicBezTo>
                  <a:cubicBezTo>
                    <a:pt x="2088" y="1597"/>
                    <a:pt x="2081" y="1611"/>
                    <a:pt x="2066" y="1619"/>
                  </a:cubicBezTo>
                  <a:cubicBezTo>
                    <a:pt x="2052" y="1633"/>
                    <a:pt x="2037" y="1641"/>
                    <a:pt x="2022" y="1663"/>
                  </a:cubicBezTo>
                  <a:cubicBezTo>
                    <a:pt x="2015" y="1670"/>
                    <a:pt x="2008" y="1677"/>
                    <a:pt x="2000" y="1684"/>
                  </a:cubicBezTo>
                  <a:cubicBezTo>
                    <a:pt x="1978" y="1706"/>
                    <a:pt x="1942" y="1751"/>
                    <a:pt x="1993" y="1802"/>
                  </a:cubicBezTo>
                  <a:cubicBezTo>
                    <a:pt x="1964" y="1809"/>
                    <a:pt x="1949" y="1824"/>
                    <a:pt x="1927" y="1838"/>
                  </a:cubicBezTo>
                  <a:cubicBezTo>
                    <a:pt x="1920" y="1831"/>
                    <a:pt x="1905" y="1831"/>
                    <a:pt x="1890" y="1831"/>
                  </a:cubicBezTo>
                  <a:cubicBezTo>
                    <a:pt x="1876" y="1831"/>
                    <a:pt x="1854" y="1824"/>
                    <a:pt x="1839" y="1824"/>
                  </a:cubicBezTo>
                  <a:cubicBezTo>
                    <a:pt x="1810" y="1816"/>
                    <a:pt x="1781" y="1809"/>
                    <a:pt x="1751" y="1809"/>
                  </a:cubicBezTo>
                  <a:cubicBezTo>
                    <a:pt x="1722" y="1809"/>
                    <a:pt x="1692" y="1816"/>
                    <a:pt x="1671" y="1838"/>
                  </a:cubicBezTo>
                  <a:cubicBezTo>
                    <a:pt x="1649" y="1853"/>
                    <a:pt x="1634" y="1860"/>
                    <a:pt x="1627" y="1868"/>
                  </a:cubicBezTo>
                  <a:cubicBezTo>
                    <a:pt x="1583" y="1882"/>
                    <a:pt x="1568" y="1904"/>
                    <a:pt x="1583" y="1970"/>
                  </a:cubicBezTo>
                  <a:cubicBezTo>
                    <a:pt x="1597" y="2044"/>
                    <a:pt x="1619" y="2088"/>
                    <a:pt x="1649" y="2117"/>
                  </a:cubicBezTo>
                  <a:cubicBezTo>
                    <a:pt x="1649" y="2124"/>
                    <a:pt x="1641" y="2124"/>
                    <a:pt x="1641" y="2124"/>
                  </a:cubicBezTo>
                  <a:cubicBezTo>
                    <a:pt x="1627" y="2139"/>
                    <a:pt x="1619" y="2146"/>
                    <a:pt x="1605" y="2153"/>
                  </a:cubicBezTo>
                  <a:cubicBezTo>
                    <a:pt x="1583" y="2168"/>
                    <a:pt x="1568" y="2183"/>
                    <a:pt x="1539" y="2227"/>
                  </a:cubicBezTo>
                  <a:cubicBezTo>
                    <a:pt x="1531" y="2249"/>
                    <a:pt x="1517" y="2256"/>
                    <a:pt x="1509" y="2271"/>
                  </a:cubicBezTo>
                  <a:cubicBezTo>
                    <a:pt x="1488" y="2285"/>
                    <a:pt x="1473" y="2307"/>
                    <a:pt x="1473" y="2359"/>
                  </a:cubicBezTo>
                  <a:cubicBezTo>
                    <a:pt x="1473" y="2395"/>
                    <a:pt x="1473" y="2410"/>
                    <a:pt x="1480" y="2425"/>
                  </a:cubicBezTo>
                  <a:cubicBezTo>
                    <a:pt x="1480" y="2425"/>
                    <a:pt x="1473" y="2425"/>
                    <a:pt x="1465" y="2432"/>
                  </a:cubicBezTo>
                  <a:cubicBezTo>
                    <a:pt x="1458" y="2439"/>
                    <a:pt x="1451" y="2439"/>
                    <a:pt x="1443" y="2447"/>
                  </a:cubicBezTo>
                  <a:cubicBezTo>
                    <a:pt x="1407" y="2469"/>
                    <a:pt x="1400" y="2476"/>
                    <a:pt x="1370" y="2527"/>
                  </a:cubicBezTo>
                  <a:cubicBezTo>
                    <a:pt x="1363" y="2542"/>
                    <a:pt x="1355" y="2556"/>
                    <a:pt x="1355" y="2564"/>
                  </a:cubicBezTo>
                  <a:cubicBezTo>
                    <a:pt x="1341" y="2586"/>
                    <a:pt x="1341" y="2593"/>
                    <a:pt x="1290" y="2608"/>
                  </a:cubicBezTo>
                  <a:cubicBezTo>
                    <a:pt x="1268" y="2608"/>
                    <a:pt x="1246" y="2615"/>
                    <a:pt x="1238" y="2615"/>
                  </a:cubicBezTo>
                  <a:cubicBezTo>
                    <a:pt x="1209" y="2615"/>
                    <a:pt x="1202" y="2608"/>
                    <a:pt x="1187" y="2579"/>
                  </a:cubicBezTo>
                  <a:cubicBezTo>
                    <a:pt x="1172" y="2549"/>
                    <a:pt x="1150" y="2520"/>
                    <a:pt x="1121" y="2520"/>
                  </a:cubicBezTo>
                  <a:cubicBezTo>
                    <a:pt x="1084" y="2520"/>
                    <a:pt x="1070" y="2556"/>
                    <a:pt x="1062" y="2571"/>
                  </a:cubicBezTo>
                  <a:cubicBezTo>
                    <a:pt x="1055" y="2586"/>
                    <a:pt x="1055" y="2601"/>
                    <a:pt x="1048" y="2608"/>
                  </a:cubicBezTo>
                  <a:cubicBezTo>
                    <a:pt x="1040" y="2644"/>
                    <a:pt x="1033" y="2652"/>
                    <a:pt x="997" y="2674"/>
                  </a:cubicBezTo>
                  <a:cubicBezTo>
                    <a:pt x="974" y="2681"/>
                    <a:pt x="974" y="2681"/>
                    <a:pt x="974" y="2681"/>
                  </a:cubicBezTo>
                  <a:cubicBezTo>
                    <a:pt x="916" y="2710"/>
                    <a:pt x="887" y="2725"/>
                    <a:pt x="864" y="2784"/>
                  </a:cubicBezTo>
                  <a:cubicBezTo>
                    <a:pt x="857" y="2798"/>
                    <a:pt x="843" y="2798"/>
                    <a:pt x="828" y="2806"/>
                  </a:cubicBezTo>
                  <a:cubicBezTo>
                    <a:pt x="806" y="2820"/>
                    <a:pt x="777" y="2842"/>
                    <a:pt x="784" y="2894"/>
                  </a:cubicBezTo>
                  <a:cubicBezTo>
                    <a:pt x="784" y="2930"/>
                    <a:pt x="799" y="2945"/>
                    <a:pt x="813" y="2952"/>
                  </a:cubicBezTo>
                  <a:cubicBezTo>
                    <a:pt x="813" y="2960"/>
                    <a:pt x="821" y="2967"/>
                    <a:pt x="821" y="2996"/>
                  </a:cubicBezTo>
                  <a:cubicBezTo>
                    <a:pt x="828" y="3011"/>
                    <a:pt x="828" y="3033"/>
                    <a:pt x="835" y="3047"/>
                  </a:cubicBezTo>
                  <a:cubicBezTo>
                    <a:pt x="843" y="3084"/>
                    <a:pt x="843" y="3099"/>
                    <a:pt x="813" y="3143"/>
                  </a:cubicBezTo>
                  <a:cubicBezTo>
                    <a:pt x="791" y="3172"/>
                    <a:pt x="769" y="3201"/>
                    <a:pt x="762" y="3223"/>
                  </a:cubicBezTo>
                  <a:cubicBezTo>
                    <a:pt x="755" y="3231"/>
                    <a:pt x="755" y="3231"/>
                    <a:pt x="755" y="3231"/>
                  </a:cubicBezTo>
                  <a:cubicBezTo>
                    <a:pt x="755" y="3238"/>
                    <a:pt x="755" y="3238"/>
                    <a:pt x="755" y="3238"/>
                  </a:cubicBezTo>
                  <a:cubicBezTo>
                    <a:pt x="755" y="3282"/>
                    <a:pt x="755" y="3333"/>
                    <a:pt x="784" y="3377"/>
                  </a:cubicBezTo>
                  <a:cubicBezTo>
                    <a:pt x="821" y="3443"/>
                    <a:pt x="843" y="3531"/>
                    <a:pt x="821" y="3575"/>
                  </a:cubicBezTo>
                  <a:cubicBezTo>
                    <a:pt x="813" y="3582"/>
                    <a:pt x="806" y="3597"/>
                    <a:pt x="799" y="3619"/>
                  </a:cubicBezTo>
                  <a:cubicBezTo>
                    <a:pt x="784" y="3641"/>
                    <a:pt x="755" y="3700"/>
                    <a:pt x="740" y="3700"/>
                  </a:cubicBezTo>
                  <a:cubicBezTo>
                    <a:pt x="733" y="3700"/>
                    <a:pt x="725" y="3692"/>
                    <a:pt x="711" y="3678"/>
                  </a:cubicBezTo>
                  <a:cubicBezTo>
                    <a:pt x="696" y="3663"/>
                    <a:pt x="681" y="3641"/>
                    <a:pt x="645" y="3634"/>
                  </a:cubicBezTo>
                  <a:cubicBezTo>
                    <a:pt x="645" y="3634"/>
                    <a:pt x="638" y="3634"/>
                    <a:pt x="630" y="3634"/>
                  </a:cubicBezTo>
                  <a:cubicBezTo>
                    <a:pt x="579" y="3634"/>
                    <a:pt x="550" y="3670"/>
                    <a:pt x="528" y="3700"/>
                  </a:cubicBezTo>
                  <a:cubicBezTo>
                    <a:pt x="520" y="3714"/>
                    <a:pt x="513" y="3722"/>
                    <a:pt x="506" y="3729"/>
                  </a:cubicBezTo>
                  <a:cubicBezTo>
                    <a:pt x="476" y="3758"/>
                    <a:pt x="440" y="3795"/>
                    <a:pt x="447" y="3846"/>
                  </a:cubicBezTo>
                  <a:cubicBezTo>
                    <a:pt x="454" y="3868"/>
                    <a:pt x="462" y="3890"/>
                    <a:pt x="469" y="3912"/>
                  </a:cubicBezTo>
                  <a:cubicBezTo>
                    <a:pt x="476" y="3934"/>
                    <a:pt x="491" y="3956"/>
                    <a:pt x="483" y="3978"/>
                  </a:cubicBezTo>
                  <a:cubicBezTo>
                    <a:pt x="483" y="3993"/>
                    <a:pt x="483" y="4000"/>
                    <a:pt x="483" y="4015"/>
                  </a:cubicBezTo>
                  <a:cubicBezTo>
                    <a:pt x="476" y="4037"/>
                    <a:pt x="476" y="4051"/>
                    <a:pt x="447" y="4073"/>
                  </a:cubicBezTo>
                  <a:cubicBezTo>
                    <a:pt x="440" y="4088"/>
                    <a:pt x="440" y="4088"/>
                    <a:pt x="440" y="4088"/>
                  </a:cubicBezTo>
                  <a:cubicBezTo>
                    <a:pt x="410" y="4110"/>
                    <a:pt x="396" y="4132"/>
                    <a:pt x="403" y="4161"/>
                  </a:cubicBezTo>
                  <a:cubicBezTo>
                    <a:pt x="410" y="4183"/>
                    <a:pt x="447" y="4191"/>
                    <a:pt x="476" y="4198"/>
                  </a:cubicBezTo>
                  <a:cubicBezTo>
                    <a:pt x="535" y="4198"/>
                    <a:pt x="564" y="4227"/>
                    <a:pt x="593" y="4264"/>
                  </a:cubicBezTo>
                  <a:cubicBezTo>
                    <a:pt x="601" y="4271"/>
                    <a:pt x="601" y="4271"/>
                    <a:pt x="601" y="4271"/>
                  </a:cubicBezTo>
                  <a:cubicBezTo>
                    <a:pt x="615" y="4286"/>
                    <a:pt x="623" y="4301"/>
                    <a:pt x="623" y="4322"/>
                  </a:cubicBezTo>
                  <a:cubicBezTo>
                    <a:pt x="630" y="4330"/>
                    <a:pt x="630" y="4344"/>
                    <a:pt x="638" y="4366"/>
                  </a:cubicBezTo>
                  <a:cubicBezTo>
                    <a:pt x="652" y="4396"/>
                    <a:pt x="667" y="4410"/>
                    <a:pt x="681" y="4425"/>
                  </a:cubicBezTo>
                  <a:cubicBezTo>
                    <a:pt x="689" y="4425"/>
                    <a:pt x="696" y="4432"/>
                    <a:pt x="703" y="4447"/>
                  </a:cubicBezTo>
                  <a:cubicBezTo>
                    <a:pt x="718" y="4469"/>
                    <a:pt x="740" y="4513"/>
                    <a:pt x="733" y="4557"/>
                  </a:cubicBezTo>
                  <a:cubicBezTo>
                    <a:pt x="725" y="4594"/>
                    <a:pt x="718" y="4608"/>
                    <a:pt x="718" y="4608"/>
                  </a:cubicBezTo>
                  <a:cubicBezTo>
                    <a:pt x="718" y="4608"/>
                    <a:pt x="711" y="4608"/>
                    <a:pt x="703" y="4601"/>
                  </a:cubicBezTo>
                  <a:cubicBezTo>
                    <a:pt x="681" y="4586"/>
                    <a:pt x="652" y="4579"/>
                    <a:pt x="630" y="4579"/>
                  </a:cubicBezTo>
                  <a:cubicBezTo>
                    <a:pt x="593" y="4579"/>
                    <a:pt x="564" y="4594"/>
                    <a:pt x="550" y="4608"/>
                  </a:cubicBezTo>
                  <a:cubicBezTo>
                    <a:pt x="535" y="4623"/>
                    <a:pt x="535" y="4638"/>
                    <a:pt x="535" y="4660"/>
                  </a:cubicBezTo>
                  <a:cubicBezTo>
                    <a:pt x="542" y="4689"/>
                    <a:pt x="571" y="4696"/>
                    <a:pt x="593" y="4703"/>
                  </a:cubicBezTo>
                  <a:lnTo>
                    <a:pt x="601" y="4703"/>
                  </a:lnTo>
                  <a:cubicBezTo>
                    <a:pt x="608" y="4718"/>
                    <a:pt x="601" y="4740"/>
                    <a:pt x="593" y="4747"/>
                  </a:cubicBezTo>
                  <a:cubicBezTo>
                    <a:pt x="593" y="4755"/>
                    <a:pt x="586" y="4755"/>
                    <a:pt x="586" y="4755"/>
                  </a:cubicBezTo>
                  <a:cubicBezTo>
                    <a:pt x="586" y="4755"/>
                    <a:pt x="579" y="4755"/>
                    <a:pt x="571" y="4747"/>
                  </a:cubicBezTo>
                  <a:cubicBezTo>
                    <a:pt x="557" y="4740"/>
                    <a:pt x="542" y="4733"/>
                    <a:pt x="535" y="4725"/>
                  </a:cubicBezTo>
                  <a:cubicBezTo>
                    <a:pt x="513" y="4711"/>
                    <a:pt x="491" y="4696"/>
                    <a:pt x="469" y="4696"/>
                  </a:cubicBezTo>
                  <a:cubicBezTo>
                    <a:pt x="447" y="4696"/>
                    <a:pt x="432" y="4703"/>
                    <a:pt x="410" y="4725"/>
                  </a:cubicBezTo>
                  <a:cubicBezTo>
                    <a:pt x="396" y="4747"/>
                    <a:pt x="374" y="4762"/>
                    <a:pt x="359" y="4777"/>
                  </a:cubicBezTo>
                  <a:cubicBezTo>
                    <a:pt x="337" y="4784"/>
                    <a:pt x="322" y="4799"/>
                    <a:pt x="308" y="4813"/>
                  </a:cubicBezTo>
                  <a:cubicBezTo>
                    <a:pt x="300" y="4821"/>
                    <a:pt x="286" y="4828"/>
                    <a:pt x="271" y="4843"/>
                  </a:cubicBezTo>
                  <a:cubicBezTo>
                    <a:pt x="242" y="4865"/>
                    <a:pt x="205" y="4894"/>
                    <a:pt x="205" y="4923"/>
                  </a:cubicBezTo>
                  <a:cubicBezTo>
                    <a:pt x="205" y="4938"/>
                    <a:pt x="205" y="4953"/>
                    <a:pt x="220" y="4967"/>
                  </a:cubicBezTo>
                  <a:cubicBezTo>
                    <a:pt x="256" y="5004"/>
                    <a:pt x="293" y="5019"/>
                    <a:pt x="315" y="5026"/>
                  </a:cubicBezTo>
                  <a:cubicBezTo>
                    <a:pt x="322" y="5026"/>
                    <a:pt x="322" y="5026"/>
                    <a:pt x="322" y="5026"/>
                  </a:cubicBezTo>
                  <a:cubicBezTo>
                    <a:pt x="337" y="5033"/>
                    <a:pt x="344" y="5048"/>
                    <a:pt x="337" y="5077"/>
                  </a:cubicBezTo>
                  <a:lnTo>
                    <a:pt x="337" y="5077"/>
                  </a:lnTo>
                  <a:cubicBezTo>
                    <a:pt x="337" y="5084"/>
                    <a:pt x="337" y="5092"/>
                    <a:pt x="337" y="5092"/>
                  </a:cubicBezTo>
                  <a:cubicBezTo>
                    <a:pt x="330" y="5092"/>
                    <a:pt x="330" y="5092"/>
                    <a:pt x="322" y="5084"/>
                  </a:cubicBezTo>
                  <a:cubicBezTo>
                    <a:pt x="308" y="5084"/>
                    <a:pt x="293" y="5077"/>
                    <a:pt x="278" y="5070"/>
                  </a:cubicBezTo>
                  <a:cubicBezTo>
                    <a:pt x="256" y="5063"/>
                    <a:pt x="234" y="5055"/>
                    <a:pt x="212" y="5055"/>
                  </a:cubicBezTo>
                  <a:cubicBezTo>
                    <a:pt x="190" y="5055"/>
                    <a:pt x="176" y="5063"/>
                    <a:pt x="169" y="5077"/>
                  </a:cubicBezTo>
                  <a:cubicBezTo>
                    <a:pt x="154" y="5099"/>
                    <a:pt x="139" y="5129"/>
                    <a:pt x="132" y="5158"/>
                  </a:cubicBezTo>
                  <a:cubicBezTo>
                    <a:pt x="132" y="5165"/>
                    <a:pt x="132" y="5172"/>
                    <a:pt x="132" y="5180"/>
                  </a:cubicBezTo>
                  <a:cubicBezTo>
                    <a:pt x="117" y="5180"/>
                    <a:pt x="95" y="5180"/>
                    <a:pt x="66" y="5209"/>
                  </a:cubicBezTo>
                  <a:cubicBezTo>
                    <a:pt x="59" y="5216"/>
                    <a:pt x="0" y="5275"/>
                    <a:pt x="7" y="5334"/>
                  </a:cubicBezTo>
                  <a:cubicBezTo>
                    <a:pt x="15" y="5356"/>
                    <a:pt x="29" y="5370"/>
                    <a:pt x="51" y="5385"/>
                  </a:cubicBezTo>
                  <a:cubicBezTo>
                    <a:pt x="59" y="5385"/>
                    <a:pt x="73" y="5392"/>
                    <a:pt x="88" y="5400"/>
                  </a:cubicBezTo>
                  <a:cubicBezTo>
                    <a:pt x="117" y="5414"/>
                    <a:pt x="132" y="5414"/>
                    <a:pt x="147" y="5458"/>
                  </a:cubicBezTo>
                  <a:cubicBezTo>
                    <a:pt x="161" y="5524"/>
                    <a:pt x="183" y="5597"/>
                    <a:pt x="242" y="5620"/>
                  </a:cubicBezTo>
                  <a:cubicBezTo>
                    <a:pt x="256" y="5627"/>
                    <a:pt x="278" y="5634"/>
                    <a:pt x="308" y="5634"/>
                  </a:cubicBezTo>
                  <a:cubicBezTo>
                    <a:pt x="359" y="5634"/>
                    <a:pt x="403" y="5627"/>
                    <a:pt x="410" y="5620"/>
                  </a:cubicBezTo>
                  <a:cubicBezTo>
                    <a:pt x="418" y="5620"/>
                    <a:pt x="418" y="5620"/>
                    <a:pt x="418" y="5620"/>
                  </a:cubicBezTo>
                  <a:cubicBezTo>
                    <a:pt x="425" y="5620"/>
                    <a:pt x="425" y="5620"/>
                    <a:pt x="425" y="5620"/>
                  </a:cubicBezTo>
                  <a:cubicBezTo>
                    <a:pt x="447" y="5597"/>
                    <a:pt x="469" y="5590"/>
                    <a:pt x="491" y="5583"/>
                  </a:cubicBezTo>
                  <a:cubicBezTo>
                    <a:pt x="513" y="5575"/>
                    <a:pt x="535" y="5568"/>
                    <a:pt x="557" y="5546"/>
                  </a:cubicBezTo>
                  <a:cubicBezTo>
                    <a:pt x="593" y="5524"/>
                    <a:pt x="615" y="5517"/>
                    <a:pt x="667" y="5495"/>
                  </a:cubicBezTo>
                  <a:cubicBezTo>
                    <a:pt x="696" y="5488"/>
                    <a:pt x="696" y="5488"/>
                    <a:pt x="696" y="5488"/>
                  </a:cubicBezTo>
                  <a:cubicBezTo>
                    <a:pt x="733" y="5473"/>
                    <a:pt x="733" y="5473"/>
                    <a:pt x="733" y="5473"/>
                  </a:cubicBezTo>
                  <a:cubicBezTo>
                    <a:pt x="791" y="5451"/>
                    <a:pt x="857" y="5422"/>
                    <a:pt x="887" y="5422"/>
                  </a:cubicBezTo>
                  <a:cubicBezTo>
                    <a:pt x="894" y="5414"/>
                    <a:pt x="894" y="5414"/>
                    <a:pt x="894" y="5414"/>
                  </a:cubicBezTo>
                  <a:cubicBezTo>
                    <a:pt x="916" y="5414"/>
                    <a:pt x="938" y="5407"/>
                    <a:pt x="960" y="5407"/>
                  </a:cubicBezTo>
                  <a:cubicBezTo>
                    <a:pt x="982" y="5407"/>
                    <a:pt x="997" y="5414"/>
                    <a:pt x="1011" y="5429"/>
                  </a:cubicBezTo>
                  <a:cubicBezTo>
                    <a:pt x="1026" y="5436"/>
                    <a:pt x="1033" y="5451"/>
                    <a:pt x="1040" y="5458"/>
                  </a:cubicBezTo>
                  <a:cubicBezTo>
                    <a:pt x="1070" y="5488"/>
                    <a:pt x="1092" y="5510"/>
                    <a:pt x="1121" y="5539"/>
                  </a:cubicBezTo>
                  <a:cubicBezTo>
                    <a:pt x="1128" y="5561"/>
                    <a:pt x="1143" y="5575"/>
                    <a:pt x="1158" y="5590"/>
                  </a:cubicBezTo>
                  <a:cubicBezTo>
                    <a:pt x="1194" y="5620"/>
                    <a:pt x="1209" y="5641"/>
                    <a:pt x="1209" y="5671"/>
                  </a:cubicBezTo>
                  <a:cubicBezTo>
                    <a:pt x="1194" y="5744"/>
                    <a:pt x="1187" y="5839"/>
                    <a:pt x="1209" y="5898"/>
                  </a:cubicBezTo>
                  <a:cubicBezTo>
                    <a:pt x="1224" y="5942"/>
                    <a:pt x="1238" y="5949"/>
                    <a:pt x="1260" y="5956"/>
                  </a:cubicBezTo>
                  <a:cubicBezTo>
                    <a:pt x="1260" y="5956"/>
                    <a:pt x="1268" y="5964"/>
                    <a:pt x="1275" y="5971"/>
                  </a:cubicBezTo>
                  <a:cubicBezTo>
                    <a:pt x="1282" y="5979"/>
                    <a:pt x="1282" y="6008"/>
                    <a:pt x="1282" y="6037"/>
                  </a:cubicBezTo>
                  <a:cubicBezTo>
                    <a:pt x="1282" y="6059"/>
                    <a:pt x="1282" y="6081"/>
                    <a:pt x="1282" y="6103"/>
                  </a:cubicBezTo>
                  <a:cubicBezTo>
                    <a:pt x="1282" y="6110"/>
                    <a:pt x="1290" y="6118"/>
                    <a:pt x="1290" y="6125"/>
                  </a:cubicBezTo>
                  <a:cubicBezTo>
                    <a:pt x="1297" y="6176"/>
                    <a:pt x="1304" y="6242"/>
                    <a:pt x="1355" y="6250"/>
                  </a:cubicBezTo>
                  <a:cubicBezTo>
                    <a:pt x="1370" y="6257"/>
                    <a:pt x="1385" y="6264"/>
                    <a:pt x="1400" y="6272"/>
                  </a:cubicBezTo>
                  <a:cubicBezTo>
                    <a:pt x="1414" y="6279"/>
                    <a:pt x="1436" y="6294"/>
                    <a:pt x="1465" y="6301"/>
                  </a:cubicBezTo>
                  <a:cubicBezTo>
                    <a:pt x="1465" y="6308"/>
                    <a:pt x="1458" y="6315"/>
                    <a:pt x="1451" y="6323"/>
                  </a:cubicBezTo>
                  <a:cubicBezTo>
                    <a:pt x="1429" y="6352"/>
                    <a:pt x="1414" y="6374"/>
                    <a:pt x="1407" y="6396"/>
                  </a:cubicBezTo>
                  <a:cubicBezTo>
                    <a:pt x="1392" y="6425"/>
                    <a:pt x="1392" y="6433"/>
                    <a:pt x="1355" y="6440"/>
                  </a:cubicBezTo>
                  <a:cubicBezTo>
                    <a:pt x="1275" y="6455"/>
                    <a:pt x="1238" y="6477"/>
                    <a:pt x="1224" y="6550"/>
                  </a:cubicBezTo>
                  <a:cubicBezTo>
                    <a:pt x="1209" y="6616"/>
                    <a:pt x="1231" y="6667"/>
                    <a:pt x="1275" y="6704"/>
                  </a:cubicBezTo>
                  <a:cubicBezTo>
                    <a:pt x="1312" y="6733"/>
                    <a:pt x="1333" y="6784"/>
                    <a:pt x="1341" y="6821"/>
                  </a:cubicBezTo>
                  <a:cubicBezTo>
                    <a:pt x="1348" y="6851"/>
                    <a:pt x="1363" y="6872"/>
                    <a:pt x="1370" y="6894"/>
                  </a:cubicBezTo>
                  <a:cubicBezTo>
                    <a:pt x="1385" y="6916"/>
                    <a:pt x="1385" y="6916"/>
                    <a:pt x="1385" y="6916"/>
                  </a:cubicBezTo>
                  <a:cubicBezTo>
                    <a:pt x="1407" y="6909"/>
                    <a:pt x="1407" y="6909"/>
                    <a:pt x="1407" y="6909"/>
                  </a:cubicBezTo>
                  <a:cubicBezTo>
                    <a:pt x="1465" y="6887"/>
                    <a:pt x="1465" y="6887"/>
                    <a:pt x="1465" y="6887"/>
                  </a:cubicBezTo>
                  <a:cubicBezTo>
                    <a:pt x="1480" y="6887"/>
                    <a:pt x="1524" y="6946"/>
                    <a:pt x="1546" y="6982"/>
                  </a:cubicBezTo>
                  <a:cubicBezTo>
                    <a:pt x="1583" y="7034"/>
                    <a:pt x="1619" y="7085"/>
                    <a:pt x="1663" y="7107"/>
                  </a:cubicBezTo>
                  <a:cubicBezTo>
                    <a:pt x="1678" y="7122"/>
                    <a:pt x="1700" y="7122"/>
                    <a:pt x="1714" y="7122"/>
                  </a:cubicBezTo>
                  <a:cubicBezTo>
                    <a:pt x="1744" y="7122"/>
                    <a:pt x="1766" y="7114"/>
                    <a:pt x="1788" y="7092"/>
                  </a:cubicBezTo>
                  <a:cubicBezTo>
                    <a:pt x="1817" y="7048"/>
                    <a:pt x="1824" y="6990"/>
                    <a:pt x="1810" y="6931"/>
                  </a:cubicBezTo>
                  <a:cubicBezTo>
                    <a:pt x="1795" y="6880"/>
                    <a:pt x="1802" y="6843"/>
                    <a:pt x="1817" y="6814"/>
                  </a:cubicBezTo>
                  <a:cubicBezTo>
                    <a:pt x="1832" y="6799"/>
                    <a:pt x="1846" y="6784"/>
                    <a:pt x="1876" y="6784"/>
                  </a:cubicBezTo>
                  <a:cubicBezTo>
                    <a:pt x="1883" y="6784"/>
                    <a:pt x="1890" y="6784"/>
                    <a:pt x="1890" y="6784"/>
                  </a:cubicBezTo>
                  <a:cubicBezTo>
                    <a:pt x="1920" y="6784"/>
                    <a:pt x="1920" y="6784"/>
                    <a:pt x="1942" y="6909"/>
                  </a:cubicBezTo>
                  <a:cubicBezTo>
                    <a:pt x="1942" y="6939"/>
                    <a:pt x="1949" y="6968"/>
                    <a:pt x="1956" y="6997"/>
                  </a:cubicBezTo>
                  <a:cubicBezTo>
                    <a:pt x="1971" y="7092"/>
                    <a:pt x="2030" y="7144"/>
                    <a:pt x="2118" y="7144"/>
                  </a:cubicBezTo>
                  <a:cubicBezTo>
                    <a:pt x="2162" y="7144"/>
                    <a:pt x="2205" y="7129"/>
                    <a:pt x="2235" y="7114"/>
                  </a:cubicBezTo>
                  <a:cubicBezTo>
                    <a:pt x="2257" y="7158"/>
                    <a:pt x="2301" y="7173"/>
                    <a:pt x="2381" y="7173"/>
                  </a:cubicBezTo>
                  <a:cubicBezTo>
                    <a:pt x="2396" y="7173"/>
                    <a:pt x="2396" y="7173"/>
                    <a:pt x="2396" y="7173"/>
                  </a:cubicBezTo>
                  <a:lnTo>
                    <a:pt x="2396" y="7173"/>
                  </a:lnTo>
                  <a:cubicBezTo>
                    <a:pt x="2396" y="7173"/>
                    <a:pt x="2396" y="7180"/>
                    <a:pt x="2389" y="7188"/>
                  </a:cubicBezTo>
                  <a:cubicBezTo>
                    <a:pt x="2381" y="7210"/>
                    <a:pt x="2359" y="7224"/>
                    <a:pt x="2345" y="7224"/>
                  </a:cubicBezTo>
                  <a:cubicBezTo>
                    <a:pt x="2337" y="7224"/>
                    <a:pt x="2330" y="7224"/>
                    <a:pt x="2323" y="7224"/>
                  </a:cubicBezTo>
                  <a:cubicBezTo>
                    <a:pt x="2257" y="7232"/>
                    <a:pt x="2257" y="7261"/>
                    <a:pt x="2250" y="7356"/>
                  </a:cubicBezTo>
                  <a:cubicBezTo>
                    <a:pt x="2250" y="7371"/>
                    <a:pt x="2250" y="7385"/>
                    <a:pt x="2250" y="7407"/>
                  </a:cubicBezTo>
                  <a:cubicBezTo>
                    <a:pt x="2250" y="7451"/>
                    <a:pt x="2250" y="7481"/>
                    <a:pt x="2271" y="7495"/>
                  </a:cubicBezTo>
                  <a:cubicBezTo>
                    <a:pt x="2279" y="7503"/>
                    <a:pt x="2293" y="7510"/>
                    <a:pt x="2308" y="7510"/>
                  </a:cubicBezTo>
                  <a:cubicBezTo>
                    <a:pt x="2345" y="7510"/>
                    <a:pt x="2381" y="7473"/>
                    <a:pt x="2440" y="7422"/>
                  </a:cubicBezTo>
                  <a:cubicBezTo>
                    <a:pt x="2455" y="7407"/>
                    <a:pt x="2477" y="7385"/>
                    <a:pt x="2484" y="7385"/>
                  </a:cubicBezTo>
                  <a:cubicBezTo>
                    <a:pt x="2528" y="7363"/>
                    <a:pt x="2535" y="7334"/>
                    <a:pt x="2535" y="7305"/>
                  </a:cubicBezTo>
                  <a:cubicBezTo>
                    <a:pt x="2535" y="7283"/>
                    <a:pt x="2543" y="7268"/>
                    <a:pt x="2550" y="7239"/>
                  </a:cubicBezTo>
                  <a:cubicBezTo>
                    <a:pt x="2550" y="7224"/>
                    <a:pt x="2564" y="7173"/>
                    <a:pt x="2579" y="7173"/>
                  </a:cubicBezTo>
                  <a:cubicBezTo>
                    <a:pt x="2587" y="7173"/>
                    <a:pt x="2594" y="7180"/>
                    <a:pt x="2623" y="7202"/>
                  </a:cubicBezTo>
                  <a:cubicBezTo>
                    <a:pt x="2645" y="7217"/>
                    <a:pt x="2667" y="7224"/>
                    <a:pt x="2689" y="7224"/>
                  </a:cubicBezTo>
                  <a:cubicBezTo>
                    <a:pt x="2733" y="7224"/>
                    <a:pt x="2748" y="7180"/>
                    <a:pt x="2762" y="7151"/>
                  </a:cubicBezTo>
                  <a:cubicBezTo>
                    <a:pt x="2770" y="7136"/>
                    <a:pt x="2777" y="7122"/>
                    <a:pt x="2784" y="7114"/>
                  </a:cubicBezTo>
                  <a:cubicBezTo>
                    <a:pt x="2784" y="7107"/>
                    <a:pt x="2784" y="7107"/>
                    <a:pt x="2799" y="7107"/>
                  </a:cubicBezTo>
                  <a:cubicBezTo>
                    <a:pt x="2828" y="7107"/>
                    <a:pt x="2872" y="7136"/>
                    <a:pt x="2887" y="7144"/>
                  </a:cubicBezTo>
                  <a:cubicBezTo>
                    <a:pt x="2931" y="7100"/>
                    <a:pt x="2931" y="7100"/>
                    <a:pt x="2931" y="7100"/>
                  </a:cubicBezTo>
                  <a:cubicBezTo>
                    <a:pt x="2850" y="6990"/>
                    <a:pt x="2850" y="6990"/>
                    <a:pt x="2850" y="6990"/>
                  </a:cubicBezTo>
                  <a:cubicBezTo>
                    <a:pt x="2887" y="6960"/>
                    <a:pt x="2887" y="6960"/>
                    <a:pt x="2887" y="6960"/>
                  </a:cubicBezTo>
                  <a:lnTo>
                    <a:pt x="2887" y="6960"/>
                  </a:lnTo>
                  <a:cubicBezTo>
                    <a:pt x="2894" y="6960"/>
                    <a:pt x="2894" y="6960"/>
                    <a:pt x="2894" y="6960"/>
                  </a:cubicBezTo>
                  <a:cubicBezTo>
                    <a:pt x="2902" y="6946"/>
                    <a:pt x="2902" y="6946"/>
                    <a:pt x="2902" y="6946"/>
                  </a:cubicBezTo>
                  <a:cubicBezTo>
                    <a:pt x="2902" y="6931"/>
                    <a:pt x="2902" y="6931"/>
                    <a:pt x="2902" y="6931"/>
                  </a:cubicBezTo>
                  <a:cubicBezTo>
                    <a:pt x="2902" y="6902"/>
                    <a:pt x="2894" y="6880"/>
                    <a:pt x="2880" y="6865"/>
                  </a:cubicBezTo>
                  <a:cubicBezTo>
                    <a:pt x="2872" y="6843"/>
                    <a:pt x="2858" y="6836"/>
                    <a:pt x="2828" y="6836"/>
                  </a:cubicBezTo>
                  <a:lnTo>
                    <a:pt x="2821" y="6836"/>
                  </a:lnTo>
                  <a:lnTo>
                    <a:pt x="2821" y="6829"/>
                  </a:lnTo>
                  <a:cubicBezTo>
                    <a:pt x="2821" y="6806"/>
                    <a:pt x="2828" y="6806"/>
                    <a:pt x="2828" y="6799"/>
                  </a:cubicBezTo>
                  <a:lnTo>
                    <a:pt x="2828" y="6799"/>
                  </a:lnTo>
                  <a:lnTo>
                    <a:pt x="2828" y="6799"/>
                  </a:lnTo>
                  <a:cubicBezTo>
                    <a:pt x="2850" y="6792"/>
                    <a:pt x="2872" y="6784"/>
                    <a:pt x="2887" y="6741"/>
                  </a:cubicBezTo>
                  <a:cubicBezTo>
                    <a:pt x="2902" y="6689"/>
                    <a:pt x="2902" y="6660"/>
                    <a:pt x="2894" y="6631"/>
                  </a:cubicBezTo>
                  <a:cubicBezTo>
                    <a:pt x="2894" y="6616"/>
                    <a:pt x="2887" y="6594"/>
                    <a:pt x="2887" y="6572"/>
                  </a:cubicBezTo>
                  <a:cubicBezTo>
                    <a:pt x="2887" y="6550"/>
                    <a:pt x="2887" y="6550"/>
                    <a:pt x="2902" y="6543"/>
                  </a:cubicBezTo>
                  <a:cubicBezTo>
                    <a:pt x="2909" y="6535"/>
                    <a:pt x="2931" y="6513"/>
                    <a:pt x="2945" y="6470"/>
                  </a:cubicBezTo>
                  <a:cubicBezTo>
                    <a:pt x="2960" y="6403"/>
                    <a:pt x="2953" y="6367"/>
                    <a:pt x="2945" y="6330"/>
                  </a:cubicBezTo>
                  <a:cubicBezTo>
                    <a:pt x="2938" y="6315"/>
                    <a:pt x="2938" y="6294"/>
                    <a:pt x="2931" y="6272"/>
                  </a:cubicBezTo>
                  <a:cubicBezTo>
                    <a:pt x="2924" y="6198"/>
                    <a:pt x="2894" y="6154"/>
                    <a:pt x="2865" y="6103"/>
                  </a:cubicBezTo>
                  <a:cubicBezTo>
                    <a:pt x="2850" y="6081"/>
                    <a:pt x="2850" y="6081"/>
                    <a:pt x="2850" y="6081"/>
                  </a:cubicBezTo>
                  <a:cubicBezTo>
                    <a:pt x="2836" y="6059"/>
                    <a:pt x="2836" y="6059"/>
                    <a:pt x="2836" y="6059"/>
                  </a:cubicBezTo>
                  <a:cubicBezTo>
                    <a:pt x="2799" y="6001"/>
                    <a:pt x="2748" y="5913"/>
                    <a:pt x="2726" y="5832"/>
                  </a:cubicBezTo>
                  <a:cubicBezTo>
                    <a:pt x="2704" y="5729"/>
                    <a:pt x="2711" y="5612"/>
                    <a:pt x="2726" y="5575"/>
                  </a:cubicBezTo>
                  <a:cubicBezTo>
                    <a:pt x="2777" y="5480"/>
                    <a:pt x="2770" y="5400"/>
                    <a:pt x="2711" y="5370"/>
                  </a:cubicBezTo>
                  <a:cubicBezTo>
                    <a:pt x="2652" y="5334"/>
                    <a:pt x="2638" y="5312"/>
                    <a:pt x="2660" y="5260"/>
                  </a:cubicBezTo>
                  <a:cubicBezTo>
                    <a:pt x="2660" y="5253"/>
                    <a:pt x="2660" y="5253"/>
                    <a:pt x="2660" y="5253"/>
                  </a:cubicBezTo>
                  <a:cubicBezTo>
                    <a:pt x="2689" y="5180"/>
                    <a:pt x="2704" y="5158"/>
                    <a:pt x="2777" y="5129"/>
                  </a:cubicBezTo>
                  <a:cubicBezTo>
                    <a:pt x="2792" y="5121"/>
                    <a:pt x="2806" y="5121"/>
                    <a:pt x="2821" y="5121"/>
                  </a:cubicBezTo>
                  <a:cubicBezTo>
                    <a:pt x="2843" y="5121"/>
                    <a:pt x="2865" y="5129"/>
                    <a:pt x="2880" y="5129"/>
                  </a:cubicBezTo>
                  <a:cubicBezTo>
                    <a:pt x="2902" y="5136"/>
                    <a:pt x="2916" y="5143"/>
                    <a:pt x="2931" y="5143"/>
                  </a:cubicBezTo>
                  <a:cubicBezTo>
                    <a:pt x="2931" y="5151"/>
                    <a:pt x="2924" y="5158"/>
                    <a:pt x="2924" y="5165"/>
                  </a:cubicBezTo>
                  <a:cubicBezTo>
                    <a:pt x="2975" y="5194"/>
                    <a:pt x="2975" y="5194"/>
                    <a:pt x="2975" y="5194"/>
                  </a:cubicBezTo>
                  <a:cubicBezTo>
                    <a:pt x="3012" y="5136"/>
                    <a:pt x="3078" y="5070"/>
                    <a:pt x="3099" y="5063"/>
                  </a:cubicBezTo>
                  <a:cubicBezTo>
                    <a:pt x="3136" y="5055"/>
                    <a:pt x="3187" y="5048"/>
                    <a:pt x="3231" y="5048"/>
                  </a:cubicBezTo>
                  <a:cubicBezTo>
                    <a:pt x="3283" y="5048"/>
                    <a:pt x="3305" y="5055"/>
                    <a:pt x="3312" y="5063"/>
                  </a:cubicBezTo>
                  <a:cubicBezTo>
                    <a:pt x="3341" y="5077"/>
                    <a:pt x="3385" y="5106"/>
                    <a:pt x="3422" y="5151"/>
                  </a:cubicBezTo>
                  <a:cubicBezTo>
                    <a:pt x="3451" y="5194"/>
                    <a:pt x="3517" y="5238"/>
                    <a:pt x="3590" y="5238"/>
                  </a:cubicBezTo>
                  <a:cubicBezTo>
                    <a:pt x="3605" y="5238"/>
                    <a:pt x="3620" y="5238"/>
                    <a:pt x="3642" y="5231"/>
                  </a:cubicBezTo>
                  <a:cubicBezTo>
                    <a:pt x="3722" y="5202"/>
                    <a:pt x="3759" y="5158"/>
                    <a:pt x="3759" y="5092"/>
                  </a:cubicBezTo>
                  <a:cubicBezTo>
                    <a:pt x="3759" y="5070"/>
                    <a:pt x="3774" y="5055"/>
                    <a:pt x="3788" y="5041"/>
                  </a:cubicBezTo>
                  <a:cubicBezTo>
                    <a:pt x="3803" y="5019"/>
                    <a:pt x="3818" y="4997"/>
                    <a:pt x="3818" y="4967"/>
                  </a:cubicBezTo>
                  <a:cubicBezTo>
                    <a:pt x="3818" y="4923"/>
                    <a:pt x="3788" y="4909"/>
                    <a:pt x="3774" y="4901"/>
                  </a:cubicBezTo>
                  <a:cubicBezTo>
                    <a:pt x="3752" y="4887"/>
                    <a:pt x="3752" y="4887"/>
                    <a:pt x="3752" y="4872"/>
                  </a:cubicBezTo>
                  <a:cubicBezTo>
                    <a:pt x="3752" y="4835"/>
                    <a:pt x="3744" y="4777"/>
                    <a:pt x="3744" y="4733"/>
                  </a:cubicBezTo>
                  <a:cubicBezTo>
                    <a:pt x="3781" y="4740"/>
                    <a:pt x="3825" y="4747"/>
                    <a:pt x="3832" y="4762"/>
                  </a:cubicBezTo>
                  <a:cubicBezTo>
                    <a:pt x="3847" y="4770"/>
                    <a:pt x="3869" y="4777"/>
                    <a:pt x="3898" y="4777"/>
                  </a:cubicBezTo>
                  <a:cubicBezTo>
                    <a:pt x="3964" y="4777"/>
                    <a:pt x="4067" y="4747"/>
                    <a:pt x="4067" y="4740"/>
                  </a:cubicBezTo>
                  <a:cubicBezTo>
                    <a:pt x="4177" y="4711"/>
                    <a:pt x="4177" y="4711"/>
                    <a:pt x="4177" y="4711"/>
                  </a:cubicBezTo>
                  <a:cubicBezTo>
                    <a:pt x="4067" y="4682"/>
                    <a:pt x="4067" y="4682"/>
                    <a:pt x="4067" y="4682"/>
                  </a:cubicBezTo>
                  <a:cubicBezTo>
                    <a:pt x="4045" y="4682"/>
                    <a:pt x="4023" y="4674"/>
                    <a:pt x="4015" y="4667"/>
                  </a:cubicBezTo>
                  <a:cubicBezTo>
                    <a:pt x="4015" y="4660"/>
                    <a:pt x="4023" y="4660"/>
                    <a:pt x="4023" y="4660"/>
                  </a:cubicBezTo>
                  <a:cubicBezTo>
                    <a:pt x="4045" y="4638"/>
                    <a:pt x="4067" y="4630"/>
                    <a:pt x="4089" y="4623"/>
                  </a:cubicBezTo>
                  <a:cubicBezTo>
                    <a:pt x="4111" y="4623"/>
                    <a:pt x="4147" y="4608"/>
                    <a:pt x="4177" y="4572"/>
                  </a:cubicBezTo>
                  <a:cubicBezTo>
                    <a:pt x="4184" y="4564"/>
                    <a:pt x="4191" y="4557"/>
                    <a:pt x="4199" y="4550"/>
                  </a:cubicBezTo>
                  <a:cubicBezTo>
                    <a:pt x="4228" y="4506"/>
                    <a:pt x="4257" y="4476"/>
                    <a:pt x="4257" y="4396"/>
                  </a:cubicBezTo>
                  <a:cubicBezTo>
                    <a:pt x="4257" y="4366"/>
                    <a:pt x="4250" y="4337"/>
                    <a:pt x="4235" y="4308"/>
                  </a:cubicBezTo>
                  <a:cubicBezTo>
                    <a:pt x="4221" y="4264"/>
                    <a:pt x="4206" y="4234"/>
                    <a:pt x="4243" y="4191"/>
                  </a:cubicBezTo>
                  <a:cubicBezTo>
                    <a:pt x="4279" y="4139"/>
                    <a:pt x="4294" y="4139"/>
                    <a:pt x="4294" y="4139"/>
                  </a:cubicBezTo>
                  <a:cubicBezTo>
                    <a:pt x="4301" y="4139"/>
                    <a:pt x="4309" y="4147"/>
                    <a:pt x="4323" y="4154"/>
                  </a:cubicBezTo>
                  <a:cubicBezTo>
                    <a:pt x="4323" y="4154"/>
                    <a:pt x="4331" y="4161"/>
                    <a:pt x="4338" y="4161"/>
                  </a:cubicBezTo>
                  <a:cubicBezTo>
                    <a:pt x="4360" y="4176"/>
                    <a:pt x="4396" y="4183"/>
                    <a:pt x="4440" y="4183"/>
                  </a:cubicBezTo>
                  <a:cubicBezTo>
                    <a:pt x="4506" y="4183"/>
                    <a:pt x="4594" y="4169"/>
                    <a:pt x="4645" y="4110"/>
                  </a:cubicBezTo>
                  <a:cubicBezTo>
                    <a:pt x="4675" y="4088"/>
                    <a:pt x="4704" y="4066"/>
                    <a:pt x="4733" y="4044"/>
                  </a:cubicBezTo>
                  <a:cubicBezTo>
                    <a:pt x="4770" y="4015"/>
                    <a:pt x="4814" y="3985"/>
                    <a:pt x="4836" y="3949"/>
                  </a:cubicBezTo>
                  <a:cubicBezTo>
                    <a:pt x="4851" y="3912"/>
                    <a:pt x="4858" y="3883"/>
                    <a:pt x="4858" y="3861"/>
                  </a:cubicBezTo>
                  <a:cubicBezTo>
                    <a:pt x="4858" y="3832"/>
                    <a:pt x="4858" y="3817"/>
                    <a:pt x="4880" y="3795"/>
                  </a:cubicBezTo>
                  <a:cubicBezTo>
                    <a:pt x="4895" y="3773"/>
                    <a:pt x="4909" y="3751"/>
                    <a:pt x="4931" y="3736"/>
                  </a:cubicBezTo>
                  <a:cubicBezTo>
                    <a:pt x="4953" y="3714"/>
                    <a:pt x="4953" y="3714"/>
                    <a:pt x="4953" y="3714"/>
                  </a:cubicBezTo>
                  <a:cubicBezTo>
                    <a:pt x="4939" y="3692"/>
                    <a:pt x="4939" y="3692"/>
                    <a:pt x="4939" y="3692"/>
                  </a:cubicBezTo>
                  <a:cubicBezTo>
                    <a:pt x="4931" y="3685"/>
                    <a:pt x="4931" y="3685"/>
                    <a:pt x="4931" y="3685"/>
                  </a:cubicBezTo>
                  <a:cubicBezTo>
                    <a:pt x="4924" y="3663"/>
                    <a:pt x="4909" y="3612"/>
                    <a:pt x="4902" y="3568"/>
                  </a:cubicBezTo>
                  <a:cubicBezTo>
                    <a:pt x="4902" y="3546"/>
                    <a:pt x="4902" y="3538"/>
                    <a:pt x="4895" y="3524"/>
                  </a:cubicBezTo>
                  <a:cubicBezTo>
                    <a:pt x="4895" y="3502"/>
                    <a:pt x="4887" y="3487"/>
                    <a:pt x="4895" y="3465"/>
                  </a:cubicBezTo>
                  <a:cubicBezTo>
                    <a:pt x="4902" y="3472"/>
                    <a:pt x="4902" y="3472"/>
                    <a:pt x="4909" y="3472"/>
                  </a:cubicBezTo>
                  <a:cubicBezTo>
                    <a:pt x="4909" y="3472"/>
                    <a:pt x="4931" y="3465"/>
                    <a:pt x="4939" y="3443"/>
                  </a:cubicBezTo>
                  <a:cubicBezTo>
                    <a:pt x="4946" y="3414"/>
                    <a:pt x="4968" y="3348"/>
                    <a:pt x="4924" y="3297"/>
                  </a:cubicBezTo>
                  <a:cubicBezTo>
                    <a:pt x="4917" y="3282"/>
                    <a:pt x="4909" y="3267"/>
                    <a:pt x="4902" y="3253"/>
                  </a:cubicBezTo>
                  <a:cubicBezTo>
                    <a:pt x="4895" y="3231"/>
                    <a:pt x="4880" y="3201"/>
                    <a:pt x="4836" y="3194"/>
                  </a:cubicBezTo>
                  <a:cubicBezTo>
                    <a:pt x="4829" y="3187"/>
                    <a:pt x="4821" y="3187"/>
                    <a:pt x="4814" y="3187"/>
                  </a:cubicBezTo>
                  <a:cubicBezTo>
                    <a:pt x="4785" y="3187"/>
                    <a:pt x="4763" y="3201"/>
                    <a:pt x="4733" y="3216"/>
                  </a:cubicBezTo>
                  <a:cubicBezTo>
                    <a:pt x="4726" y="3216"/>
                    <a:pt x="4719" y="3223"/>
                    <a:pt x="4712" y="3231"/>
                  </a:cubicBezTo>
                  <a:cubicBezTo>
                    <a:pt x="4675" y="3245"/>
                    <a:pt x="4653" y="3260"/>
                    <a:pt x="4645" y="3282"/>
                  </a:cubicBezTo>
                  <a:cubicBezTo>
                    <a:pt x="4638" y="3311"/>
                    <a:pt x="4653" y="3341"/>
                    <a:pt x="4660" y="3363"/>
                  </a:cubicBezTo>
                  <a:lnTo>
                    <a:pt x="4660" y="3363"/>
                  </a:lnTo>
                  <a:cubicBezTo>
                    <a:pt x="4645" y="3370"/>
                    <a:pt x="4602" y="3370"/>
                    <a:pt x="4587" y="3370"/>
                  </a:cubicBezTo>
                  <a:cubicBezTo>
                    <a:pt x="4565" y="3370"/>
                    <a:pt x="4550" y="3363"/>
                    <a:pt x="4543" y="3319"/>
                  </a:cubicBezTo>
                  <a:cubicBezTo>
                    <a:pt x="4536" y="3311"/>
                    <a:pt x="4536" y="3304"/>
                    <a:pt x="4536" y="3297"/>
                  </a:cubicBezTo>
                  <a:cubicBezTo>
                    <a:pt x="4536" y="3289"/>
                    <a:pt x="4528" y="3275"/>
                    <a:pt x="4528" y="3267"/>
                  </a:cubicBezTo>
                  <a:cubicBezTo>
                    <a:pt x="4580" y="3267"/>
                    <a:pt x="4602" y="3216"/>
                    <a:pt x="4616" y="3172"/>
                  </a:cubicBezTo>
                  <a:cubicBezTo>
                    <a:pt x="4624" y="3157"/>
                    <a:pt x="4631" y="3135"/>
                    <a:pt x="4638" y="3128"/>
                  </a:cubicBezTo>
                  <a:cubicBezTo>
                    <a:pt x="4675" y="3077"/>
                    <a:pt x="4675" y="3018"/>
                    <a:pt x="4631" y="2982"/>
                  </a:cubicBezTo>
                  <a:cubicBezTo>
                    <a:pt x="4638" y="2974"/>
                    <a:pt x="4645" y="2974"/>
                    <a:pt x="4653" y="2967"/>
                  </a:cubicBezTo>
                  <a:cubicBezTo>
                    <a:pt x="4697" y="2930"/>
                    <a:pt x="4682" y="2894"/>
                    <a:pt x="4675" y="2864"/>
                  </a:cubicBezTo>
                  <a:cubicBezTo>
                    <a:pt x="4675" y="2850"/>
                    <a:pt x="4668" y="2835"/>
                    <a:pt x="4675" y="2820"/>
                  </a:cubicBezTo>
                  <a:cubicBezTo>
                    <a:pt x="4690" y="2784"/>
                    <a:pt x="4741" y="2769"/>
                    <a:pt x="4785" y="2769"/>
                  </a:cubicBezTo>
                  <a:cubicBezTo>
                    <a:pt x="4821" y="2769"/>
                    <a:pt x="4836" y="2747"/>
                    <a:pt x="4843" y="2740"/>
                  </a:cubicBezTo>
                  <a:cubicBezTo>
                    <a:pt x="4858" y="2710"/>
                    <a:pt x="4851" y="2681"/>
                    <a:pt x="4821" y="2644"/>
                  </a:cubicBezTo>
                  <a:cubicBezTo>
                    <a:pt x="4821" y="2637"/>
                    <a:pt x="4821" y="2630"/>
                    <a:pt x="4814" y="2630"/>
                  </a:cubicBezTo>
                  <a:cubicBezTo>
                    <a:pt x="4821" y="2630"/>
                    <a:pt x="4829" y="2622"/>
                    <a:pt x="4851" y="2622"/>
                  </a:cubicBezTo>
                  <a:cubicBezTo>
                    <a:pt x="4865" y="2622"/>
                    <a:pt x="4909" y="2615"/>
                    <a:pt x="4924" y="2586"/>
                  </a:cubicBezTo>
                  <a:cubicBezTo>
                    <a:pt x="4931" y="2549"/>
                    <a:pt x="4902" y="2527"/>
                    <a:pt x="4880" y="2498"/>
                  </a:cubicBezTo>
                  <a:cubicBezTo>
                    <a:pt x="4873" y="2491"/>
                    <a:pt x="4865" y="2491"/>
                    <a:pt x="4865" y="2483"/>
                  </a:cubicBezTo>
                  <a:cubicBezTo>
                    <a:pt x="4821" y="2447"/>
                    <a:pt x="4792" y="2432"/>
                    <a:pt x="4763" y="2410"/>
                  </a:cubicBezTo>
                  <a:cubicBezTo>
                    <a:pt x="4755" y="2410"/>
                    <a:pt x="4755" y="2410"/>
                    <a:pt x="4748" y="2403"/>
                  </a:cubicBezTo>
                  <a:cubicBezTo>
                    <a:pt x="4770" y="2410"/>
                    <a:pt x="4800" y="2410"/>
                    <a:pt x="4836" y="2410"/>
                  </a:cubicBezTo>
                  <a:cubicBezTo>
                    <a:pt x="4858" y="2410"/>
                    <a:pt x="4909" y="2410"/>
                    <a:pt x="4917" y="2373"/>
                  </a:cubicBezTo>
                  <a:cubicBezTo>
                    <a:pt x="4931" y="2344"/>
                    <a:pt x="4895" y="2315"/>
                    <a:pt x="4865" y="2293"/>
                  </a:cubicBezTo>
                  <a:cubicBezTo>
                    <a:pt x="4858" y="2285"/>
                    <a:pt x="4836" y="2263"/>
                    <a:pt x="4821" y="2161"/>
                  </a:cubicBezTo>
                  <a:lnTo>
                    <a:pt x="4821" y="2153"/>
                  </a:lnTo>
                  <a:lnTo>
                    <a:pt x="4821" y="2153"/>
                  </a:lnTo>
                  <a:lnTo>
                    <a:pt x="4821" y="2153"/>
                  </a:lnTo>
                  <a:cubicBezTo>
                    <a:pt x="4836" y="2153"/>
                    <a:pt x="4843" y="2161"/>
                    <a:pt x="4851" y="2168"/>
                  </a:cubicBezTo>
                  <a:cubicBezTo>
                    <a:pt x="4865" y="2183"/>
                    <a:pt x="4887" y="2197"/>
                    <a:pt x="4909" y="2197"/>
                  </a:cubicBezTo>
                  <a:cubicBezTo>
                    <a:pt x="4939" y="2197"/>
                    <a:pt x="4968" y="2175"/>
                    <a:pt x="4990" y="2161"/>
                  </a:cubicBezTo>
                  <a:lnTo>
                    <a:pt x="4997" y="2168"/>
                  </a:lnTo>
                  <a:cubicBezTo>
                    <a:pt x="5012" y="2183"/>
                    <a:pt x="5034" y="2212"/>
                    <a:pt x="5071" y="2220"/>
                  </a:cubicBezTo>
                  <a:cubicBezTo>
                    <a:pt x="5085" y="2227"/>
                    <a:pt x="5093" y="2227"/>
                    <a:pt x="5100" y="2227"/>
                  </a:cubicBezTo>
                  <a:cubicBezTo>
                    <a:pt x="5144" y="2227"/>
                    <a:pt x="5159" y="2190"/>
                    <a:pt x="5173" y="2161"/>
                  </a:cubicBezTo>
                  <a:cubicBezTo>
                    <a:pt x="5181" y="2153"/>
                    <a:pt x="5181" y="2139"/>
                    <a:pt x="5188" y="2124"/>
                  </a:cubicBezTo>
                  <a:cubicBezTo>
                    <a:pt x="5232" y="2058"/>
                    <a:pt x="5202" y="2022"/>
                    <a:pt x="5181" y="2000"/>
                  </a:cubicBezTo>
                  <a:cubicBezTo>
                    <a:pt x="5181" y="1992"/>
                    <a:pt x="5173" y="1992"/>
                    <a:pt x="5173" y="1985"/>
                  </a:cubicBezTo>
                  <a:cubicBezTo>
                    <a:pt x="5159" y="1970"/>
                    <a:pt x="5144" y="1963"/>
                    <a:pt x="5129" y="1948"/>
                  </a:cubicBezTo>
                  <a:cubicBezTo>
                    <a:pt x="5122" y="1948"/>
                    <a:pt x="5107" y="1941"/>
                    <a:pt x="5093" y="1926"/>
                  </a:cubicBezTo>
                  <a:cubicBezTo>
                    <a:pt x="5085" y="1919"/>
                    <a:pt x="5085" y="1919"/>
                    <a:pt x="5085" y="1919"/>
                  </a:cubicBezTo>
                  <a:cubicBezTo>
                    <a:pt x="5085" y="1912"/>
                    <a:pt x="5093" y="1904"/>
                    <a:pt x="5100" y="1904"/>
                  </a:cubicBezTo>
                  <a:cubicBezTo>
                    <a:pt x="5107" y="1890"/>
                    <a:pt x="5107" y="1890"/>
                    <a:pt x="5107" y="1890"/>
                  </a:cubicBezTo>
                  <a:cubicBezTo>
                    <a:pt x="5144" y="1853"/>
                    <a:pt x="5159" y="1838"/>
                    <a:pt x="5159" y="1831"/>
                  </a:cubicBezTo>
                  <a:cubicBezTo>
                    <a:pt x="5173" y="1802"/>
                    <a:pt x="5173" y="1802"/>
                    <a:pt x="5173" y="1802"/>
                  </a:cubicBezTo>
                  <a:cubicBezTo>
                    <a:pt x="5166" y="1794"/>
                    <a:pt x="5166" y="1794"/>
                    <a:pt x="5166" y="1794"/>
                  </a:cubicBezTo>
                  <a:cubicBezTo>
                    <a:pt x="5181" y="1787"/>
                    <a:pt x="5188" y="1758"/>
                    <a:pt x="5188" y="1743"/>
                  </a:cubicBezTo>
                  <a:cubicBezTo>
                    <a:pt x="5188" y="1721"/>
                    <a:pt x="5188" y="1699"/>
                    <a:pt x="5188" y="1684"/>
                  </a:cubicBezTo>
                  <a:cubicBezTo>
                    <a:pt x="5181" y="1655"/>
                    <a:pt x="5181" y="1655"/>
                    <a:pt x="5188" y="1648"/>
                  </a:cubicBezTo>
                  <a:cubicBezTo>
                    <a:pt x="5217" y="1633"/>
                    <a:pt x="5239" y="1605"/>
                    <a:pt x="5239" y="1575"/>
                  </a:cubicBezTo>
                  <a:cubicBezTo>
                    <a:pt x="5239" y="1546"/>
                    <a:pt x="5224" y="1524"/>
                    <a:pt x="5210" y="1510"/>
                  </a:cubicBezTo>
                  <a:cubicBezTo>
                    <a:pt x="5188" y="1502"/>
                    <a:pt x="5063" y="1422"/>
                    <a:pt x="4990" y="1414"/>
                  </a:cubicBezTo>
                  <a:cubicBezTo>
                    <a:pt x="4939" y="1407"/>
                    <a:pt x="4865" y="1356"/>
                    <a:pt x="4851" y="1319"/>
                  </a:cubicBezTo>
                  <a:cubicBezTo>
                    <a:pt x="4851" y="1312"/>
                    <a:pt x="4851" y="1304"/>
                    <a:pt x="4851" y="1297"/>
                  </a:cubicBezTo>
                  <a:cubicBezTo>
                    <a:pt x="4836" y="1253"/>
                    <a:pt x="4821" y="1209"/>
                    <a:pt x="4748" y="1209"/>
                  </a:cubicBezTo>
                  <a:cubicBezTo>
                    <a:pt x="4704" y="1209"/>
                    <a:pt x="4682" y="1195"/>
                    <a:pt x="4660" y="1158"/>
                  </a:cubicBezTo>
                  <a:cubicBezTo>
                    <a:pt x="4653" y="1143"/>
                    <a:pt x="4653" y="1129"/>
                    <a:pt x="4653" y="1114"/>
                  </a:cubicBezTo>
                  <a:cubicBezTo>
                    <a:pt x="4645" y="1092"/>
                    <a:pt x="4638" y="1070"/>
                    <a:pt x="4616" y="1048"/>
                  </a:cubicBezTo>
                  <a:cubicBezTo>
                    <a:pt x="4602" y="1033"/>
                    <a:pt x="4602" y="967"/>
                    <a:pt x="4609" y="945"/>
                  </a:cubicBezTo>
                  <a:cubicBezTo>
                    <a:pt x="4609" y="938"/>
                    <a:pt x="4609" y="938"/>
                    <a:pt x="4609" y="931"/>
                  </a:cubicBezTo>
                  <a:lnTo>
                    <a:pt x="4609" y="931"/>
                  </a:lnTo>
                  <a:cubicBezTo>
                    <a:pt x="4609" y="916"/>
                    <a:pt x="4609" y="916"/>
                    <a:pt x="4609" y="916"/>
                  </a:cubicBezTo>
                  <a:lnTo>
                    <a:pt x="4609" y="916"/>
                  </a:lnTo>
                  <a:lnTo>
                    <a:pt x="4609" y="909"/>
                  </a:lnTo>
                  <a:cubicBezTo>
                    <a:pt x="4602" y="872"/>
                    <a:pt x="4602" y="872"/>
                    <a:pt x="4602" y="872"/>
                  </a:cubicBezTo>
                  <a:lnTo>
                    <a:pt x="4602" y="872"/>
                  </a:lnTo>
                  <a:cubicBezTo>
                    <a:pt x="4587" y="835"/>
                    <a:pt x="4572" y="813"/>
                    <a:pt x="4543" y="792"/>
                  </a:cubicBezTo>
                  <a:cubicBezTo>
                    <a:pt x="4521" y="777"/>
                    <a:pt x="4499" y="762"/>
                    <a:pt x="4470" y="762"/>
                  </a:cubicBezTo>
                  <a:cubicBezTo>
                    <a:pt x="4455" y="762"/>
                    <a:pt x="4440" y="762"/>
                    <a:pt x="4418" y="770"/>
                  </a:cubicBezTo>
                  <a:cubicBezTo>
                    <a:pt x="4411" y="777"/>
                    <a:pt x="4396" y="784"/>
                    <a:pt x="4389" y="799"/>
                  </a:cubicBezTo>
                  <a:cubicBezTo>
                    <a:pt x="4382" y="792"/>
                    <a:pt x="4374" y="784"/>
                    <a:pt x="4360" y="784"/>
                  </a:cubicBezTo>
                  <a:cubicBezTo>
                    <a:pt x="4323" y="784"/>
                    <a:pt x="4286" y="813"/>
                    <a:pt x="4272" y="857"/>
                  </a:cubicBezTo>
                  <a:cubicBezTo>
                    <a:pt x="4257" y="880"/>
                    <a:pt x="4235" y="894"/>
                    <a:pt x="4206" y="909"/>
                  </a:cubicBezTo>
                  <a:cubicBezTo>
                    <a:pt x="4191" y="916"/>
                    <a:pt x="4177" y="923"/>
                    <a:pt x="4162" y="938"/>
                  </a:cubicBezTo>
                  <a:cubicBezTo>
                    <a:pt x="4140" y="945"/>
                    <a:pt x="4133" y="953"/>
                    <a:pt x="4125" y="953"/>
                  </a:cubicBezTo>
                  <a:cubicBezTo>
                    <a:pt x="4103" y="960"/>
                    <a:pt x="4089" y="967"/>
                    <a:pt x="4089" y="1004"/>
                  </a:cubicBezTo>
                  <a:cubicBezTo>
                    <a:pt x="4089" y="1041"/>
                    <a:pt x="4125" y="1106"/>
                    <a:pt x="4191" y="1136"/>
                  </a:cubicBezTo>
                  <a:cubicBezTo>
                    <a:pt x="4199" y="1136"/>
                    <a:pt x="4199" y="1136"/>
                    <a:pt x="4206" y="1136"/>
                  </a:cubicBezTo>
                  <a:cubicBezTo>
                    <a:pt x="4199" y="1143"/>
                    <a:pt x="4184" y="1158"/>
                    <a:pt x="4177" y="1165"/>
                  </a:cubicBezTo>
                  <a:cubicBezTo>
                    <a:pt x="4162" y="1180"/>
                    <a:pt x="4162" y="1180"/>
                    <a:pt x="4162" y="1180"/>
                  </a:cubicBezTo>
                  <a:cubicBezTo>
                    <a:pt x="4154" y="1187"/>
                    <a:pt x="4154" y="1187"/>
                    <a:pt x="4147" y="1187"/>
                  </a:cubicBezTo>
                  <a:cubicBezTo>
                    <a:pt x="4147" y="1187"/>
                    <a:pt x="4125" y="1180"/>
                    <a:pt x="4103" y="1143"/>
                  </a:cubicBezTo>
                  <a:cubicBezTo>
                    <a:pt x="4081" y="1121"/>
                    <a:pt x="4030" y="1099"/>
                    <a:pt x="3957" y="1070"/>
                  </a:cubicBezTo>
                  <a:cubicBezTo>
                    <a:pt x="3920" y="1055"/>
                    <a:pt x="3883" y="1041"/>
                    <a:pt x="3862" y="1026"/>
                  </a:cubicBezTo>
                  <a:cubicBezTo>
                    <a:pt x="3832" y="1011"/>
                    <a:pt x="3832" y="997"/>
                    <a:pt x="3840" y="953"/>
                  </a:cubicBezTo>
                  <a:cubicBezTo>
                    <a:pt x="3840" y="938"/>
                    <a:pt x="3840" y="938"/>
                    <a:pt x="3840" y="938"/>
                  </a:cubicBezTo>
                  <a:cubicBezTo>
                    <a:pt x="3847" y="909"/>
                    <a:pt x="3854" y="894"/>
                    <a:pt x="3891" y="887"/>
                  </a:cubicBezTo>
                  <a:cubicBezTo>
                    <a:pt x="3950" y="880"/>
                    <a:pt x="3964" y="865"/>
                    <a:pt x="3986" y="828"/>
                  </a:cubicBezTo>
                  <a:cubicBezTo>
                    <a:pt x="3986" y="821"/>
                    <a:pt x="3986" y="813"/>
                    <a:pt x="3993" y="806"/>
                  </a:cubicBezTo>
                  <a:cubicBezTo>
                    <a:pt x="4015" y="762"/>
                    <a:pt x="3993" y="726"/>
                    <a:pt x="3986" y="711"/>
                  </a:cubicBezTo>
                  <a:cubicBezTo>
                    <a:pt x="3979" y="704"/>
                    <a:pt x="3979" y="696"/>
                    <a:pt x="3979" y="696"/>
                  </a:cubicBezTo>
                  <a:cubicBezTo>
                    <a:pt x="3993" y="645"/>
                    <a:pt x="3950" y="550"/>
                    <a:pt x="3920" y="521"/>
                  </a:cubicBezTo>
                  <a:cubicBezTo>
                    <a:pt x="3913" y="513"/>
                    <a:pt x="3905" y="506"/>
                    <a:pt x="3905" y="491"/>
                  </a:cubicBezTo>
                  <a:cubicBezTo>
                    <a:pt x="3905" y="484"/>
                    <a:pt x="3913" y="476"/>
                    <a:pt x="3927" y="462"/>
                  </a:cubicBezTo>
                  <a:cubicBezTo>
                    <a:pt x="3950" y="447"/>
                    <a:pt x="3957" y="418"/>
                    <a:pt x="3950" y="396"/>
                  </a:cubicBezTo>
                  <a:cubicBezTo>
                    <a:pt x="3971" y="396"/>
                    <a:pt x="3986" y="381"/>
                    <a:pt x="3986" y="374"/>
                  </a:cubicBezTo>
                  <a:cubicBezTo>
                    <a:pt x="4001" y="352"/>
                    <a:pt x="3986" y="330"/>
                    <a:pt x="3971" y="308"/>
                  </a:cubicBezTo>
                  <a:cubicBezTo>
                    <a:pt x="3979" y="308"/>
                    <a:pt x="3986" y="315"/>
                    <a:pt x="3993" y="315"/>
                  </a:cubicBezTo>
                  <a:cubicBezTo>
                    <a:pt x="4008" y="323"/>
                    <a:pt x="4023" y="323"/>
                    <a:pt x="4030" y="323"/>
                  </a:cubicBezTo>
                  <a:cubicBezTo>
                    <a:pt x="4059" y="323"/>
                    <a:pt x="4081" y="308"/>
                    <a:pt x="4089" y="279"/>
                  </a:cubicBezTo>
                  <a:cubicBezTo>
                    <a:pt x="4096" y="249"/>
                    <a:pt x="4096" y="213"/>
                    <a:pt x="4067" y="198"/>
                  </a:cubicBezTo>
                  <a:cubicBezTo>
                    <a:pt x="4030" y="169"/>
                    <a:pt x="3986" y="125"/>
                    <a:pt x="3979" y="103"/>
                  </a:cubicBezTo>
                  <a:cubicBezTo>
                    <a:pt x="3971" y="73"/>
                    <a:pt x="3942" y="52"/>
                    <a:pt x="3898" y="52"/>
                  </a:cubicBezTo>
                  <a:cubicBezTo>
                    <a:pt x="3876" y="52"/>
                    <a:pt x="3840" y="59"/>
                    <a:pt x="3810" y="73"/>
                  </a:cubicBezTo>
                  <a:cubicBezTo>
                    <a:pt x="3781" y="88"/>
                    <a:pt x="3766" y="88"/>
                    <a:pt x="3744" y="88"/>
                  </a:cubicBezTo>
                  <a:cubicBezTo>
                    <a:pt x="3737" y="88"/>
                    <a:pt x="3730" y="88"/>
                    <a:pt x="3722" y="88"/>
                  </a:cubicBezTo>
                  <a:cubicBezTo>
                    <a:pt x="3715" y="88"/>
                    <a:pt x="3700" y="88"/>
                    <a:pt x="3693" y="88"/>
                  </a:cubicBezTo>
                  <a:cubicBezTo>
                    <a:pt x="3693" y="88"/>
                    <a:pt x="3686" y="73"/>
                    <a:pt x="3678" y="66"/>
                  </a:cubicBezTo>
                  <a:cubicBezTo>
                    <a:pt x="3671" y="44"/>
                    <a:pt x="3656" y="7"/>
                    <a:pt x="3620" y="0"/>
                  </a:cubicBezTo>
                  <a:cubicBezTo>
                    <a:pt x="3612" y="0"/>
                    <a:pt x="3612" y="0"/>
                    <a:pt x="3605" y="0"/>
                  </a:cubicBezTo>
                  <a:lnTo>
                    <a:pt x="3605" y="0"/>
                  </a:lnTo>
                  <a:lnTo>
                    <a:pt x="3605" y="30"/>
                  </a:lnTo>
                  <a:close/>
                  <a:moveTo>
                    <a:pt x="5012" y="1729"/>
                  </a:moveTo>
                  <a:lnTo>
                    <a:pt x="5012" y="1729"/>
                  </a:lnTo>
                  <a:cubicBezTo>
                    <a:pt x="5019" y="1729"/>
                    <a:pt x="5019" y="1721"/>
                    <a:pt x="5034" y="1714"/>
                  </a:cubicBezTo>
                  <a:cubicBezTo>
                    <a:pt x="5049" y="1699"/>
                    <a:pt x="5056" y="1699"/>
                    <a:pt x="5056" y="1699"/>
                  </a:cubicBezTo>
                  <a:cubicBezTo>
                    <a:pt x="5056" y="1699"/>
                    <a:pt x="5063" y="1706"/>
                    <a:pt x="5078" y="1736"/>
                  </a:cubicBezTo>
                  <a:cubicBezTo>
                    <a:pt x="5085" y="1751"/>
                    <a:pt x="5085" y="1765"/>
                    <a:pt x="5093" y="1772"/>
                  </a:cubicBezTo>
                  <a:cubicBezTo>
                    <a:pt x="5078" y="1765"/>
                    <a:pt x="5063" y="1758"/>
                    <a:pt x="5041" y="1751"/>
                  </a:cubicBezTo>
                  <a:cubicBezTo>
                    <a:pt x="5019" y="1736"/>
                    <a:pt x="5019" y="1729"/>
                    <a:pt x="5012" y="1729"/>
                  </a:cubicBezTo>
                  <a:close/>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35" name="Freeform 32"/>
            <p:cNvSpPr>
              <a:spLocks noChangeArrowheads="1"/>
            </p:cNvSpPr>
            <p:nvPr/>
          </p:nvSpPr>
          <p:spPr bwMode="auto">
            <a:xfrm>
              <a:off x="6596783" y="6889745"/>
              <a:ext cx="2243404" cy="1820258"/>
            </a:xfrm>
            <a:custGeom>
              <a:avLst/>
              <a:gdLst>
                <a:gd name="T0" fmla="*/ 1538 w 5840"/>
                <a:gd name="T1" fmla="*/ 4491 h 4793"/>
                <a:gd name="T2" fmla="*/ 1215 w 5840"/>
                <a:gd name="T3" fmla="*/ 4227 h 4793"/>
                <a:gd name="T4" fmla="*/ 769 w 5840"/>
                <a:gd name="T5" fmla="*/ 3773 h 4793"/>
                <a:gd name="T6" fmla="*/ 528 w 5840"/>
                <a:gd name="T7" fmla="*/ 3700 h 4793"/>
                <a:gd name="T8" fmla="*/ 388 w 5840"/>
                <a:gd name="T9" fmla="*/ 3458 h 4793"/>
                <a:gd name="T10" fmla="*/ 278 w 5840"/>
                <a:gd name="T11" fmla="*/ 3275 h 4793"/>
                <a:gd name="T12" fmla="*/ 15 w 5840"/>
                <a:gd name="T13" fmla="*/ 3326 h 4793"/>
                <a:gd name="T14" fmla="*/ 117 w 5840"/>
                <a:gd name="T15" fmla="*/ 2974 h 4793"/>
                <a:gd name="T16" fmla="*/ 293 w 5840"/>
                <a:gd name="T17" fmla="*/ 2630 h 4793"/>
                <a:gd name="T18" fmla="*/ 168 w 5840"/>
                <a:gd name="T19" fmla="*/ 2439 h 4793"/>
                <a:gd name="T20" fmla="*/ 300 w 5840"/>
                <a:gd name="T21" fmla="*/ 2190 h 4793"/>
                <a:gd name="T22" fmla="*/ 557 w 5840"/>
                <a:gd name="T23" fmla="*/ 2161 h 4793"/>
                <a:gd name="T24" fmla="*/ 630 w 5840"/>
                <a:gd name="T25" fmla="*/ 2014 h 4793"/>
                <a:gd name="T26" fmla="*/ 491 w 5840"/>
                <a:gd name="T27" fmla="*/ 1758 h 4793"/>
                <a:gd name="T28" fmla="*/ 689 w 5840"/>
                <a:gd name="T29" fmla="*/ 1633 h 4793"/>
                <a:gd name="T30" fmla="*/ 147 w 5840"/>
                <a:gd name="T31" fmla="*/ 1202 h 4793"/>
                <a:gd name="T32" fmla="*/ 227 w 5840"/>
                <a:gd name="T33" fmla="*/ 850 h 4793"/>
                <a:gd name="T34" fmla="*/ 637 w 5840"/>
                <a:gd name="T35" fmla="*/ 579 h 4793"/>
                <a:gd name="T36" fmla="*/ 931 w 5840"/>
                <a:gd name="T37" fmla="*/ 433 h 4793"/>
                <a:gd name="T38" fmla="*/ 1377 w 5840"/>
                <a:gd name="T39" fmla="*/ 330 h 4793"/>
                <a:gd name="T40" fmla="*/ 1596 w 5840"/>
                <a:gd name="T41" fmla="*/ 249 h 4793"/>
                <a:gd name="T42" fmla="*/ 1648 w 5840"/>
                <a:gd name="T43" fmla="*/ 15 h 4793"/>
                <a:gd name="T44" fmla="*/ 1867 w 5840"/>
                <a:gd name="T45" fmla="*/ 7 h 4793"/>
                <a:gd name="T46" fmla="*/ 2124 w 5840"/>
                <a:gd name="T47" fmla="*/ 110 h 4793"/>
                <a:gd name="T48" fmla="*/ 2190 w 5840"/>
                <a:gd name="T49" fmla="*/ 403 h 4793"/>
                <a:gd name="T50" fmla="*/ 2403 w 5840"/>
                <a:gd name="T51" fmla="*/ 718 h 4793"/>
                <a:gd name="T52" fmla="*/ 2681 w 5840"/>
                <a:gd name="T53" fmla="*/ 777 h 4793"/>
                <a:gd name="T54" fmla="*/ 2871 w 5840"/>
                <a:gd name="T55" fmla="*/ 799 h 4793"/>
                <a:gd name="T56" fmla="*/ 3106 w 5840"/>
                <a:gd name="T57" fmla="*/ 828 h 4793"/>
                <a:gd name="T58" fmla="*/ 3311 w 5840"/>
                <a:gd name="T59" fmla="*/ 1099 h 4793"/>
                <a:gd name="T60" fmla="*/ 3135 w 5840"/>
                <a:gd name="T61" fmla="*/ 1334 h 4793"/>
                <a:gd name="T62" fmla="*/ 3326 w 5840"/>
                <a:gd name="T63" fmla="*/ 1619 h 4793"/>
                <a:gd name="T64" fmla="*/ 3655 w 5840"/>
                <a:gd name="T65" fmla="*/ 1751 h 4793"/>
                <a:gd name="T66" fmla="*/ 3927 w 5840"/>
                <a:gd name="T67" fmla="*/ 1912 h 4793"/>
                <a:gd name="T68" fmla="*/ 4212 w 5840"/>
                <a:gd name="T69" fmla="*/ 1890 h 4793"/>
                <a:gd name="T70" fmla="*/ 4593 w 5840"/>
                <a:gd name="T71" fmla="*/ 2146 h 4793"/>
                <a:gd name="T72" fmla="*/ 4908 w 5840"/>
                <a:gd name="T73" fmla="*/ 2219 h 4793"/>
                <a:gd name="T74" fmla="*/ 5026 w 5840"/>
                <a:gd name="T75" fmla="*/ 1970 h 4793"/>
                <a:gd name="T76" fmla="*/ 5084 w 5840"/>
                <a:gd name="T77" fmla="*/ 1721 h 4793"/>
                <a:gd name="T78" fmla="*/ 5451 w 5840"/>
                <a:gd name="T79" fmla="*/ 1816 h 4793"/>
                <a:gd name="T80" fmla="*/ 5715 w 5840"/>
                <a:gd name="T81" fmla="*/ 2022 h 4793"/>
                <a:gd name="T82" fmla="*/ 5707 w 5840"/>
                <a:gd name="T83" fmla="*/ 2388 h 4793"/>
                <a:gd name="T84" fmla="*/ 5392 w 5840"/>
                <a:gd name="T85" fmla="*/ 2556 h 4793"/>
                <a:gd name="T86" fmla="*/ 5216 w 5840"/>
                <a:gd name="T87" fmla="*/ 2608 h 4793"/>
                <a:gd name="T88" fmla="*/ 5070 w 5840"/>
                <a:gd name="T89" fmla="*/ 2681 h 4793"/>
                <a:gd name="T90" fmla="*/ 5018 w 5840"/>
                <a:gd name="T91" fmla="*/ 2872 h 4793"/>
                <a:gd name="T92" fmla="*/ 5070 w 5840"/>
                <a:gd name="T93" fmla="*/ 2923 h 4793"/>
                <a:gd name="T94" fmla="*/ 5121 w 5840"/>
                <a:gd name="T95" fmla="*/ 3231 h 4793"/>
                <a:gd name="T96" fmla="*/ 4842 w 5840"/>
                <a:gd name="T97" fmla="*/ 3355 h 4793"/>
                <a:gd name="T98" fmla="*/ 4710 w 5840"/>
                <a:gd name="T99" fmla="*/ 3502 h 4793"/>
                <a:gd name="T100" fmla="*/ 4520 w 5840"/>
                <a:gd name="T101" fmla="*/ 3341 h 4793"/>
                <a:gd name="T102" fmla="*/ 4278 w 5840"/>
                <a:gd name="T103" fmla="*/ 3604 h 4793"/>
                <a:gd name="T104" fmla="*/ 4286 w 5840"/>
                <a:gd name="T105" fmla="*/ 3963 h 4793"/>
                <a:gd name="T106" fmla="*/ 3802 w 5840"/>
                <a:gd name="T107" fmla="*/ 4147 h 4793"/>
                <a:gd name="T108" fmla="*/ 3531 w 5840"/>
                <a:gd name="T109" fmla="*/ 4205 h 4793"/>
                <a:gd name="T110" fmla="*/ 3216 w 5840"/>
                <a:gd name="T111" fmla="*/ 3744 h 4793"/>
                <a:gd name="T112" fmla="*/ 3018 w 5840"/>
                <a:gd name="T113" fmla="*/ 4440 h 4793"/>
                <a:gd name="T114" fmla="*/ 2857 w 5840"/>
                <a:gd name="T115" fmla="*/ 4557 h 4793"/>
                <a:gd name="T116" fmla="*/ 2622 w 5840"/>
                <a:gd name="T117" fmla="*/ 4286 h 4793"/>
                <a:gd name="T118" fmla="*/ 2146 w 5840"/>
                <a:gd name="T119" fmla="*/ 4205 h 4793"/>
                <a:gd name="T120" fmla="*/ 1977 w 5840"/>
                <a:gd name="T121" fmla="*/ 4513 h 4793"/>
                <a:gd name="T122" fmla="*/ 1919 w 5840"/>
                <a:gd name="T123" fmla="*/ 4733 h 47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5840" h="4793">
                  <a:moveTo>
                    <a:pt x="1787" y="4792"/>
                  </a:moveTo>
                  <a:lnTo>
                    <a:pt x="1787" y="4792"/>
                  </a:lnTo>
                  <a:cubicBezTo>
                    <a:pt x="1765" y="4792"/>
                    <a:pt x="1743" y="4784"/>
                    <a:pt x="1743" y="4784"/>
                  </a:cubicBezTo>
                  <a:lnTo>
                    <a:pt x="1743" y="4784"/>
                  </a:lnTo>
                  <a:cubicBezTo>
                    <a:pt x="1736" y="4784"/>
                    <a:pt x="1670" y="4769"/>
                    <a:pt x="1604" y="4747"/>
                  </a:cubicBezTo>
                  <a:cubicBezTo>
                    <a:pt x="1523" y="4725"/>
                    <a:pt x="1538" y="4630"/>
                    <a:pt x="1553" y="4564"/>
                  </a:cubicBezTo>
                  <a:cubicBezTo>
                    <a:pt x="1553" y="4535"/>
                    <a:pt x="1545" y="4513"/>
                    <a:pt x="1538" y="4491"/>
                  </a:cubicBezTo>
                  <a:cubicBezTo>
                    <a:pt x="1523" y="4469"/>
                    <a:pt x="1516" y="4440"/>
                    <a:pt x="1516" y="4410"/>
                  </a:cubicBezTo>
                  <a:cubicBezTo>
                    <a:pt x="1516" y="4359"/>
                    <a:pt x="1465" y="4344"/>
                    <a:pt x="1465" y="4344"/>
                  </a:cubicBezTo>
                  <a:cubicBezTo>
                    <a:pt x="1457" y="4344"/>
                    <a:pt x="1443" y="4344"/>
                    <a:pt x="1421" y="4344"/>
                  </a:cubicBezTo>
                  <a:cubicBezTo>
                    <a:pt x="1384" y="4344"/>
                    <a:pt x="1340" y="4337"/>
                    <a:pt x="1303" y="4315"/>
                  </a:cubicBezTo>
                  <a:cubicBezTo>
                    <a:pt x="1289" y="4301"/>
                    <a:pt x="1274" y="4286"/>
                    <a:pt x="1267" y="4264"/>
                  </a:cubicBezTo>
                  <a:cubicBezTo>
                    <a:pt x="1252" y="4242"/>
                    <a:pt x="1245" y="4227"/>
                    <a:pt x="1223" y="4227"/>
                  </a:cubicBezTo>
                  <a:cubicBezTo>
                    <a:pt x="1223" y="4227"/>
                    <a:pt x="1223" y="4227"/>
                    <a:pt x="1215" y="4227"/>
                  </a:cubicBezTo>
                  <a:cubicBezTo>
                    <a:pt x="1208" y="4235"/>
                    <a:pt x="1201" y="4235"/>
                    <a:pt x="1193" y="4235"/>
                  </a:cubicBezTo>
                  <a:cubicBezTo>
                    <a:pt x="1150" y="4235"/>
                    <a:pt x="1136" y="4198"/>
                    <a:pt x="1114" y="4161"/>
                  </a:cubicBezTo>
                  <a:cubicBezTo>
                    <a:pt x="1092" y="4125"/>
                    <a:pt x="1092" y="4125"/>
                    <a:pt x="1092" y="4125"/>
                  </a:cubicBezTo>
                  <a:cubicBezTo>
                    <a:pt x="1063" y="4081"/>
                    <a:pt x="1048" y="4059"/>
                    <a:pt x="997" y="4000"/>
                  </a:cubicBezTo>
                  <a:cubicBezTo>
                    <a:pt x="975" y="3971"/>
                    <a:pt x="967" y="3949"/>
                    <a:pt x="960" y="3927"/>
                  </a:cubicBezTo>
                  <a:cubicBezTo>
                    <a:pt x="953" y="3905"/>
                    <a:pt x="945" y="3897"/>
                    <a:pt x="909" y="3890"/>
                  </a:cubicBezTo>
                  <a:cubicBezTo>
                    <a:pt x="843" y="3883"/>
                    <a:pt x="806" y="3824"/>
                    <a:pt x="769" y="3773"/>
                  </a:cubicBezTo>
                  <a:cubicBezTo>
                    <a:pt x="755" y="3751"/>
                    <a:pt x="740" y="3736"/>
                    <a:pt x="725" y="3714"/>
                  </a:cubicBezTo>
                  <a:cubicBezTo>
                    <a:pt x="711" y="3700"/>
                    <a:pt x="704" y="3692"/>
                    <a:pt x="696" y="3692"/>
                  </a:cubicBezTo>
                  <a:cubicBezTo>
                    <a:pt x="689" y="3692"/>
                    <a:pt x="682" y="3692"/>
                    <a:pt x="667" y="3700"/>
                  </a:cubicBezTo>
                  <a:cubicBezTo>
                    <a:pt x="652" y="3707"/>
                    <a:pt x="630" y="3722"/>
                    <a:pt x="601" y="3722"/>
                  </a:cubicBezTo>
                  <a:cubicBezTo>
                    <a:pt x="564" y="3722"/>
                    <a:pt x="549" y="3707"/>
                    <a:pt x="535" y="3700"/>
                  </a:cubicBezTo>
                  <a:lnTo>
                    <a:pt x="535" y="3692"/>
                  </a:lnTo>
                  <a:lnTo>
                    <a:pt x="528" y="3700"/>
                  </a:lnTo>
                  <a:cubicBezTo>
                    <a:pt x="506" y="3700"/>
                    <a:pt x="476" y="3722"/>
                    <a:pt x="447" y="3744"/>
                  </a:cubicBezTo>
                  <a:cubicBezTo>
                    <a:pt x="432" y="3758"/>
                    <a:pt x="432" y="3758"/>
                    <a:pt x="432" y="3758"/>
                  </a:cubicBezTo>
                  <a:cubicBezTo>
                    <a:pt x="410" y="3729"/>
                    <a:pt x="410" y="3729"/>
                    <a:pt x="410" y="3729"/>
                  </a:cubicBezTo>
                  <a:cubicBezTo>
                    <a:pt x="410" y="3722"/>
                    <a:pt x="410" y="3722"/>
                    <a:pt x="410" y="3722"/>
                  </a:cubicBezTo>
                  <a:cubicBezTo>
                    <a:pt x="410" y="3722"/>
                    <a:pt x="388" y="3656"/>
                    <a:pt x="381" y="3597"/>
                  </a:cubicBezTo>
                  <a:cubicBezTo>
                    <a:pt x="381" y="3575"/>
                    <a:pt x="381" y="3568"/>
                    <a:pt x="374" y="3553"/>
                  </a:cubicBezTo>
                  <a:cubicBezTo>
                    <a:pt x="366" y="3524"/>
                    <a:pt x="366" y="3502"/>
                    <a:pt x="388" y="3458"/>
                  </a:cubicBezTo>
                  <a:cubicBezTo>
                    <a:pt x="388" y="3443"/>
                    <a:pt x="403" y="3428"/>
                    <a:pt x="418" y="3428"/>
                  </a:cubicBezTo>
                  <a:lnTo>
                    <a:pt x="425" y="3428"/>
                  </a:lnTo>
                  <a:cubicBezTo>
                    <a:pt x="432" y="3406"/>
                    <a:pt x="432" y="3377"/>
                    <a:pt x="410" y="3348"/>
                  </a:cubicBezTo>
                  <a:cubicBezTo>
                    <a:pt x="396" y="3326"/>
                    <a:pt x="388" y="3311"/>
                    <a:pt x="381" y="3297"/>
                  </a:cubicBezTo>
                  <a:cubicBezTo>
                    <a:pt x="374" y="3267"/>
                    <a:pt x="366" y="3260"/>
                    <a:pt x="352" y="3260"/>
                  </a:cubicBezTo>
                  <a:cubicBezTo>
                    <a:pt x="344" y="3260"/>
                    <a:pt x="344" y="3253"/>
                    <a:pt x="337" y="3253"/>
                  </a:cubicBezTo>
                  <a:cubicBezTo>
                    <a:pt x="315" y="3253"/>
                    <a:pt x="300" y="3260"/>
                    <a:pt x="278" y="3275"/>
                  </a:cubicBezTo>
                  <a:cubicBezTo>
                    <a:pt x="271" y="3282"/>
                    <a:pt x="264" y="3282"/>
                    <a:pt x="249" y="3289"/>
                  </a:cubicBezTo>
                  <a:cubicBezTo>
                    <a:pt x="227" y="3304"/>
                    <a:pt x="220" y="3311"/>
                    <a:pt x="213" y="3319"/>
                  </a:cubicBezTo>
                  <a:cubicBezTo>
                    <a:pt x="213" y="3326"/>
                    <a:pt x="213" y="3341"/>
                    <a:pt x="227" y="3363"/>
                  </a:cubicBezTo>
                  <a:cubicBezTo>
                    <a:pt x="235" y="3385"/>
                    <a:pt x="235" y="3399"/>
                    <a:pt x="227" y="3406"/>
                  </a:cubicBezTo>
                  <a:cubicBezTo>
                    <a:pt x="205" y="3436"/>
                    <a:pt x="154" y="3436"/>
                    <a:pt x="110" y="3436"/>
                  </a:cubicBezTo>
                  <a:cubicBezTo>
                    <a:pt x="44" y="3436"/>
                    <a:pt x="22" y="3385"/>
                    <a:pt x="15" y="3348"/>
                  </a:cubicBezTo>
                  <a:cubicBezTo>
                    <a:pt x="15" y="3326"/>
                    <a:pt x="15" y="3326"/>
                    <a:pt x="15" y="3326"/>
                  </a:cubicBezTo>
                  <a:cubicBezTo>
                    <a:pt x="7" y="3304"/>
                    <a:pt x="0" y="3275"/>
                    <a:pt x="15" y="3260"/>
                  </a:cubicBezTo>
                  <a:cubicBezTo>
                    <a:pt x="22" y="3253"/>
                    <a:pt x="37" y="3245"/>
                    <a:pt x="51" y="3245"/>
                  </a:cubicBezTo>
                  <a:cubicBezTo>
                    <a:pt x="66" y="3245"/>
                    <a:pt x="81" y="3209"/>
                    <a:pt x="95" y="3179"/>
                  </a:cubicBezTo>
                  <a:cubicBezTo>
                    <a:pt x="103" y="3157"/>
                    <a:pt x="110" y="3135"/>
                    <a:pt x="125" y="3121"/>
                  </a:cubicBezTo>
                  <a:cubicBezTo>
                    <a:pt x="139" y="3099"/>
                    <a:pt x="154" y="3062"/>
                    <a:pt x="117" y="3033"/>
                  </a:cubicBezTo>
                  <a:cubicBezTo>
                    <a:pt x="103" y="3025"/>
                    <a:pt x="88" y="3011"/>
                    <a:pt x="95" y="2996"/>
                  </a:cubicBezTo>
                  <a:cubicBezTo>
                    <a:pt x="95" y="2982"/>
                    <a:pt x="103" y="2974"/>
                    <a:pt x="117" y="2974"/>
                  </a:cubicBezTo>
                  <a:cubicBezTo>
                    <a:pt x="125" y="2967"/>
                    <a:pt x="139" y="2960"/>
                    <a:pt x="154" y="2952"/>
                  </a:cubicBezTo>
                  <a:cubicBezTo>
                    <a:pt x="168" y="2937"/>
                    <a:pt x="161" y="2923"/>
                    <a:pt x="154" y="2901"/>
                  </a:cubicBezTo>
                  <a:cubicBezTo>
                    <a:pt x="154" y="2879"/>
                    <a:pt x="147" y="2857"/>
                    <a:pt x="154" y="2828"/>
                  </a:cubicBezTo>
                  <a:cubicBezTo>
                    <a:pt x="168" y="2776"/>
                    <a:pt x="235" y="2740"/>
                    <a:pt x="308" y="2740"/>
                  </a:cubicBezTo>
                  <a:cubicBezTo>
                    <a:pt x="315" y="2740"/>
                    <a:pt x="323" y="2740"/>
                    <a:pt x="323" y="2740"/>
                  </a:cubicBezTo>
                  <a:cubicBezTo>
                    <a:pt x="330" y="2732"/>
                    <a:pt x="323" y="2718"/>
                    <a:pt x="308" y="2688"/>
                  </a:cubicBezTo>
                  <a:cubicBezTo>
                    <a:pt x="300" y="2681"/>
                    <a:pt x="286" y="2652"/>
                    <a:pt x="293" y="2630"/>
                  </a:cubicBezTo>
                  <a:cubicBezTo>
                    <a:pt x="308" y="2615"/>
                    <a:pt x="330" y="2601"/>
                    <a:pt x="374" y="2601"/>
                  </a:cubicBezTo>
                  <a:cubicBezTo>
                    <a:pt x="396" y="2593"/>
                    <a:pt x="403" y="2593"/>
                    <a:pt x="403" y="2593"/>
                  </a:cubicBezTo>
                  <a:cubicBezTo>
                    <a:pt x="403" y="2586"/>
                    <a:pt x="381" y="2564"/>
                    <a:pt x="366" y="2556"/>
                  </a:cubicBezTo>
                  <a:cubicBezTo>
                    <a:pt x="352" y="2542"/>
                    <a:pt x="352" y="2542"/>
                    <a:pt x="352" y="2542"/>
                  </a:cubicBezTo>
                  <a:cubicBezTo>
                    <a:pt x="323" y="2505"/>
                    <a:pt x="293" y="2491"/>
                    <a:pt x="264" y="2476"/>
                  </a:cubicBezTo>
                  <a:cubicBezTo>
                    <a:pt x="249" y="2469"/>
                    <a:pt x="242" y="2469"/>
                    <a:pt x="227" y="2461"/>
                  </a:cubicBezTo>
                  <a:cubicBezTo>
                    <a:pt x="213" y="2461"/>
                    <a:pt x="191" y="2454"/>
                    <a:pt x="168" y="2439"/>
                  </a:cubicBezTo>
                  <a:cubicBezTo>
                    <a:pt x="147" y="2425"/>
                    <a:pt x="147" y="2403"/>
                    <a:pt x="154" y="2395"/>
                  </a:cubicBezTo>
                  <a:cubicBezTo>
                    <a:pt x="161" y="2381"/>
                    <a:pt x="183" y="2366"/>
                    <a:pt x="198" y="2366"/>
                  </a:cubicBezTo>
                  <a:cubicBezTo>
                    <a:pt x="205" y="2366"/>
                    <a:pt x="213" y="2366"/>
                    <a:pt x="220" y="2373"/>
                  </a:cubicBezTo>
                  <a:cubicBezTo>
                    <a:pt x="242" y="2381"/>
                    <a:pt x="264" y="2388"/>
                    <a:pt x="359" y="2388"/>
                  </a:cubicBezTo>
                  <a:cubicBezTo>
                    <a:pt x="388" y="2388"/>
                    <a:pt x="396" y="2381"/>
                    <a:pt x="396" y="2381"/>
                  </a:cubicBezTo>
                  <a:cubicBezTo>
                    <a:pt x="396" y="2381"/>
                    <a:pt x="374" y="2359"/>
                    <a:pt x="366" y="2351"/>
                  </a:cubicBezTo>
                  <a:cubicBezTo>
                    <a:pt x="330" y="2329"/>
                    <a:pt x="308" y="2278"/>
                    <a:pt x="300" y="2190"/>
                  </a:cubicBezTo>
                  <a:cubicBezTo>
                    <a:pt x="293" y="2168"/>
                    <a:pt x="300" y="2154"/>
                    <a:pt x="308" y="2146"/>
                  </a:cubicBezTo>
                  <a:cubicBezTo>
                    <a:pt x="315" y="2139"/>
                    <a:pt x="330" y="2132"/>
                    <a:pt x="344" y="2132"/>
                  </a:cubicBezTo>
                  <a:cubicBezTo>
                    <a:pt x="374" y="2132"/>
                    <a:pt x="396" y="2146"/>
                    <a:pt x="410" y="2161"/>
                  </a:cubicBezTo>
                  <a:cubicBezTo>
                    <a:pt x="418" y="2168"/>
                    <a:pt x="425" y="2175"/>
                    <a:pt x="432" y="2175"/>
                  </a:cubicBezTo>
                  <a:cubicBezTo>
                    <a:pt x="447" y="2175"/>
                    <a:pt x="476" y="2154"/>
                    <a:pt x="491" y="2139"/>
                  </a:cubicBezTo>
                  <a:cubicBezTo>
                    <a:pt x="498" y="2139"/>
                    <a:pt x="506" y="2132"/>
                    <a:pt x="513" y="2132"/>
                  </a:cubicBezTo>
                  <a:cubicBezTo>
                    <a:pt x="535" y="2132"/>
                    <a:pt x="542" y="2146"/>
                    <a:pt x="557" y="2161"/>
                  </a:cubicBezTo>
                  <a:cubicBezTo>
                    <a:pt x="572" y="2175"/>
                    <a:pt x="586" y="2190"/>
                    <a:pt x="608" y="2197"/>
                  </a:cubicBezTo>
                  <a:cubicBezTo>
                    <a:pt x="616" y="2205"/>
                    <a:pt x="623" y="2205"/>
                    <a:pt x="623" y="2205"/>
                  </a:cubicBezTo>
                  <a:cubicBezTo>
                    <a:pt x="637" y="2205"/>
                    <a:pt x="645" y="2197"/>
                    <a:pt x="652" y="2168"/>
                  </a:cubicBezTo>
                  <a:cubicBezTo>
                    <a:pt x="659" y="2154"/>
                    <a:pt x="667" y="2139"/>
                    <a:pt x="674" y="2124"/>
                  </a:cubicBezTo>
                  <a:cubicBezTo>
                    <a:pt x="696" y="2080"/>
                    <a:pt x="689" y="2066"/>
                    <a:pt x="667" y="2051"/>
                  </a:cubicBezTo>
                  <a:cubicBezTo>
                    <a:pt x="667" y="2044"/>
                    <a:pt x="659" y="2044"/>
                    <a:pt x="659" y="2036"/>
                  </a:cubicBezTo>
                  <a:cubicBezTo>
                    <a:pt x="652" y="2029"/>
                    <a:pt x="645" y="2022"/>
                    <a:pt x="630" y="2014"/>
                  </a:cubicBezTo>
                  <a:cubicBezTo>
                    <a:pt x="616" y="2007"/>
                    <a:pt x="601" y="2000"/>
                    <a:pt x="586" y="1978"/>
                  </a:cubicBezTo>
                  <a:cubicBezTo>
                    <a:pt x="572" y="1970"/>
                    <a:pt x="557" y="1956"/>
                    <a:pt x="557" y="1934"/>
                  </a:cubicBezTo>
                  <a:cubicBezTo>
                    <a:pt x="557" y="1919"/>
                    <a:pt x="572" y="1904"/>
                    <a:pt x="594" y="1890"/>
                  </a:cubicBezTo>
                  <a:cubicBezTo>
                    <a:pt x="601" y="1882"/>
                    <a:pt x="601" y="1882"/>
                    <a:pt x="601" y="1882"/>
                  </a:cubicBezTo>
                  <a:cubicBezTo>
                    <a:pt x="616" y="1868"/>
                    <a:pt x="623" y="1853"/>
                    <a:pt x="630" y="1846"/>
                  </a:cubicBezTo>
                  <a:cubicBezTo>
                    <a:pt x="608" y="1838"/>
                    <a:pt x="579" y="1831"/>
                    <a:pt x="542" y="1809"/>
                  </a:cubicBezTo>
                  <a:cubicBezTo>
                    <a:pt x="520" y="1802"/>
                    <a:pt x="498" y="1780"/>
                    <a:pt x="491" y="1758"/>
                  </a:cubicBezTo>
                  <a:cubicBezTo>
                    <a:pt x="491" y="1736"/>
                    <a:pt x="498" y="1721"/>
                    <a:pt x="528" y="1699"/>
                  </a:cubicBezTo>
                  <a:cubicBezTo>
                    <a:pt x="542" y="1685"/>
                    <a:pt x="564" y="1677"/>
                    <a:pt x="579" y="1677"/>
                  </a:cubicBezTo>
                  <a:cubicBezTo>
                    <a:pt x="608" y="1677"/>
                    <a:pt x="630" y="1714"/>
                    <a:pt x="645" y="1743"/>
                  </a:cubicBezTo>
                  <a:cubicBezTo>
                    <a:pt x="652" y="1758"/>
                    <a:pt x="659" y="1773"/>
                    <a:pt x="659" y="1780"/>
                  </a:cubicBezTo>
                  <a:cubicBezTo>
                    <a:pt x="659" y="1773"/>
                    <a:pt x="659" y="1765"/>
                    <a:pt x="667" y="1758"/>
                  </a:cubicBezTo>
                  <a:cubicBezTo>
                    <a:pt x="667" y="1743"/>
                    <a:pt x="667" y="1728"/>
                    <a:pt x="659" y="1714"/>
                  </a:cubicBezTo>
                  <a:cubicBezTo>
                    <a:pt x="659" y="1685"/>
                    <a:pt x="652" y="1655"/>
                    <a:pt x="689" y="1633"/>
                  </a:cubicBezTo>
                  <a:cubicBezTo>
                    <a:pt x="704" y="1619"/>
                    <a:pt x="718" y="1605"/>
                    <a:pt x="718" y="1597"/>
                  </a:cubicBezTo>
                  <a:cubicBezTo>
                    <a:pt x="718" y="1583"/>
                    <a:pt x="711" y="1576"/>
                    <a:pt x="704" y="1576"/>
                  </a:cubicBezTo>
                  <a:cubicBezTo>
                    <a:pt x="674" y="1554"/>
                    <a:pt x="564" y="1488"/>
                    <a:pt x="506" y="1480"/>
                  </a:cubicBezTo>
                  <a:cubicBezTo>
                    <a:pt x="447" y="1473"/>
                    <a:pt x="352" y="1414"/>
                    <a:pt x="330" y="1356"/>
                  </a:cubicBezTo>
                  <a:cubicBezTo>
                    <a:pt x="330" y="1348"/>
                    <a:pt x="330" y="1341"/>
                    <a:pt x="330" y="1334"/>
                  </a:cubicBezTo>
                  <a:cubicBezTo>
                    <a:pt x="315" y="1290"/>
                    <a:pt x="308" y="1275"/>
                    <a:pt x="271" y="1275"/>
                  </a:cubicBezTo>
                  <a:cubicBezTo>
                    <a:pt x="205" y="1275"/>
                    <a:pt x="176" y="1246"/>
                    <a:pt x="147" y="1202"/>
                  </a:cubicBezTo>
                  <a:cubicBezTo>
                    <a:pt x="132" y="1180"/>
                    <a:pt x="132" y="1165"/>
                    <a:pt x="132" y="1143"/>
                  </a:cubicBezTo>
                  <a:cubicBezTo>
                    <a:pt x="125" y="1128"/>
                    <a:pt x="125" y="1114"/>
                    <a:pt x="110" y="1107"/>
                  </a:cubicBezTo>
                  <a:cubicBezTo>
                    <a:pt x="73" y="1077"/>
                    <a:pt x="81" y="1011"/>
                    <a:pt x="81" y="967"/>
                  </a:cubicBezTo>
                  <a:cubicBezTo>
                    <a:pt x="88" y="953"/>
                    <a:pt x="88" y="945"/>
                    <a:pt x="88" y="938"/>
                  </a:cubicBezTo>
                  <a:cubicBezTo>
                    <a:pt x="81" y="916"/>
                    <a:pt x="81" y="916"/>
                    <a:pt x="81" y="916"/>
                  </a:cubicBezTo>
                  <a:cubicBezTo>
                    <a:pt x="95" y="916"/>
                    <a:pt x="95" y="916"/>
                    <a:pt x="95" y="916"/>
                  </a:cubicBezTo>
                  <a:cubicBezTo>
                    <a:pt x="183" y="887"/>
                    <a:pt x="220" y="865"/>
                    <a:pt x="227" y="850"/>
                  </a:cubicBezTo>
                  <a:cubicBezTo>
                    <a:pt x="249" y="814"/>
                    <a:pt x="315" y="755"/>
                    <a:pt x="359" y="748"/>
                  </a:cubicBezTo>
                  <a:cubicBezTo>
                    <a:pt x="374" y="748"/>
                    <a:pt x="396" y="748"/>
                    <a:pt x="410" y="748"/>
                  </a:cubicBezTo>
                  <a:cubicBezTo>
                    <a:pt x="432" y="748"/>
                    <a:pt x="454" y="748"/>
                    <a:pt x="476" y="748"/>
                  </a:cubicBezTo>
                  <a:lnTo>
                    <a:pt x="484" y="748"/>
                  </a:lnTo>
                  <a:cubicBezTo>
                    <a:pt x="520" y="748"/>
                    <a:pt x="579" y="726"/>
                    <a:pt x="586" y="704"/>
                  </a:cubicBezTo>
                  <a:cubicBezTo>
                    <a:pt x="594" y="689"/>
                    <a:pt x="601" y="667"/>
                    <a:pt x="601" y="652"/>
                  </a:cubicBezTo>
                  <a:cubicBezTo>
                    <a:pt x="608" y="623"/>
                    <a:pt x="608" y="594"/>
                    <a:pt x="637" y="579"/>
                  </a:cubicBezTo>
                  <a:cubicBezTo>
                    <a:pt x="637" y="579"/>
                    <a:pt x="645" y="579"/>
                    <a:pt x="652" y="579"/>
                  </a:cubicBezTo>
                  <a:cubicBezTo>
                    <a:pt x="659" y="579"/>
                    <a:pt x="674" y="586"/>
                    <a:pt x="682" y="594"/>
                  </a:cubicBezTo>
                  <a:cubicBezTo>
                    <a:pt x="696" y="601"/>
                    <a:pt x="704" y="608"/>
                    <a:pt x="711" y="608"/>
                  </a:cubicBezTo>
                  <a:cubicBezTo>
                    <a:pt x="718" y="608"/>
                    <a:pt x="725" y="601"/>
                    <a:pt x="733" y="601"/>
                  </a:cubicBezTo>
                  <a:cubicBezTo>
                    <a:pt x="740" y="594"/>
                    <a:pt x="755" y="586"/>
                    <a:pt x="762" y="572"/>
                  </a:cubicBezTo>
                  <a:cubicBezTo>
                    <a:pt x="791" y="550"/>
                    <a:pt x="828" y="528"/>
                    <a:pt x="843" y="506"/>
                  </a:cubicBezTo>
                  <a:cubicBezTo>
                    <a:pt x="872" y="469"/>
                    <a:pt x="887" y="455"/>
                    <a:pt x="931" y="433"/>
                  </a:cubicBezTo>
                  <a:cubicBezTo>
                    <a:pt x="967" y="410"/>
                    <a:pt x="975" y="410"/>
                    <a:pt x="982" y="374"/>
                  </a:cubicBezTo>
                  <a:cubicBezTo>
                    <a:pt x="982" y="352"/>
                    <a:pt x="982" y="352"/>
                    <a:pt x="982" y="352"/>
                  </a:cubicBezTo>
                  <a:cubicBezTo>
                    <a:pt x="982" y="308"/>
                    <a:pt x="989" y="257"/>
                    <a:pt x="1026" y="242"/>
                  </a:cubicBezTo>
                  <a:cubicBezTo>
                    <a:pt x="1063" y="220"/>
                    <a:pt x="1121" y="220"/>
                    <a:pt x="1143" y="220"/>
                  </a:cubicBezTo>
                  <a:cubicBezTo>
                    <a:pt x="1179" y="220"/>
                    <a:pt x="1252" y="242"/>
                    <a:pt x="1274" y="271"/>
                  </a:cubicBezTo>
                  <a:cubicBezTo>
                    <a:pt x="1303" y="301"/>
                    <a:pt x="1340" y="337"/>
                    <a:pt x="1362" y="337"/>
                  </a:cubicBezTo>
                  <a:cubicBezTo>
                    <a:pt x="1369" y="337"/>
                    <a:pt x="1369" y="337"/>
                    <a:pt x="1377" y="330"/>
                  </a:cubicBezTo>
                  <a:cubicBezTo>
                    <a:pt x="1391" y="323"/>
                    <a:pt x="1398" y="308"/>
                    <a:pt x="1406" y="293"/>
                  </a:cubicBezTo>
                  <a:cubicBezTo>
                    <a:pt x="1413" y="279"/>
                    <a:pt x="1421" y="264"/>
                    <a:pt x="1443" y="249"/>
                  </a:cubicBezTo>
                  <a:cubicBezTo>
                    <a:pt x="1457" y="242"/>
                    <a:pt x="1472" y="242"/>
                    <a:pt x="1486" y="242"/>
                  </a:cubicBezTo>
                  <a:cubicBezTo>
                    <a:pt x="1508" y="242"/>
                    <a:pt x="1523" y="249"/>
                    <a:pt x="1545" y="264"/>
                  </a:cubicBezTo>
                  <a:cubicBezTo>
                    <a:pt x="1545" y="271"/>
                    <a:pt x="1560" y="271"/>
                    <a:pt x="1567" y="271"/>
                  </a:cubicBezTo>
                  <a:cubicBezTo>
                    <a:pt x="1582" y="271"/>
                    <a:pt x="1596" y="264"/>
                    <a:pt x="1596" y="264"/>
                  </a:cubicBezTo>
                  <a:cubicBezTo>
                    <a:pt x="1596" y="257"/>
                    <a:pt x="1596" y="257"/>
                    <a:pt x="1596" y="249"/>
                  </a:cubicBezTo>
                  <a:cubicBezTo>
                    <a:pt x="1582" y="242"/>
                    <a:pt x="1574" y="235"/>
                    <a:pt x="1560" y="227"/>
                  </a:cubicBezTo>
                  <a:cubicBezTo>
                    <a:pt x="1545" y="213"/>
                    <a:pt x="1530" y="198"/>
                    <a:pt x="1530" y="161"/>
                  </a:cubicBezTo>
                  <a:cubicBezTo>
                    <a:pt x="1538" y="117"/>
                    <a:pt x="1560" y="103"/>
                    <a:pt x="1604" y="74"/>
                  </a:cubicBezTo>
                  <a:cubicBezTo>
                    <a:pt x="1618" y="66"/>
                    <a:pt x="1618" y="59"/>
                    <a:pt x="1626" y="52"/>
                  </a:cubicBezTo>
                  <a:lnTo>
                    <a:pt x="1626" y="44"/>
                  </a:lnTo>
                  <a:lnTo>
                    <a:pt x="1626" y="44"/>
                  </a:lnTo>
                  <a:cubicBezTo>
                    <a:pt x="1648" y="15"/>
                    <a:pt x="1648" y="15"/>
                    <a:pt x="1648" y="15"/>
                  </a:cubicBezTo>
                  <a:cubicBezTo>
                    <a:pt x="1655" y="22"/>
                    <a:pt x="1655" y="22"/>
                    <a:pt x="1655" y="22"/>
                  </a:cubicBezTo>
                  <a:cubicBezTo>
                    <a:pt x="1662" y="22"/>
                    <a:pt x="1670" y="15"/>
                    <a:pt x="1677" y="15"/>
                  </a:cubicBezTo>
                  <a:lnTo>
                    <a:pt x="1684" y="15"/>
                  </a:lnTo>
                  <a:cubicBezTo>
                    <a:pt x="1692" y="15"/>
                    <a:pt x="1692" y="22"/>
                    <a:pt x="1699" y="22"/>
                  </a:cubicBezTo>
                  <a:cubicBezTo>
                    <a:pt x="1721" y="22"/>
                    <a:pt x="1743" y="15"/>
                    <a:pt x="1765" y="15"/>
                  </a:cubicBezTo>
                  <a:cubicBezTo>
                    <a:pt x="1794" y="7"/>
                    <a:pt x="1816" y="0"/>
                    <a:pt x="1838" y="0"/>
                  </a:cubicBezTo>
                  <a:cubicBezTo>
                    <a:pt x="1846" y="0"/>
                    <a:pt x="1853" y="7"/>
                    <a:pt x="1867" y="7"/>
                  </a:cubicBezTo>
                  <a:cubicBezTo>
                    <a:pt x="1875" y="7"/>
                    <a:pt x="1889" y="15"/>
                    <a:pt x="1904" y="15"/>
                  </a:cubicBezTo>
                  <a:cubicBezTo>
                    <a:pt x="1934" y="22"/>
                    <a:pt x="1963" y="29"/>
                    <a:pt x="1985" y="44"/>
                  </a:cubicBezTo>
                  <a:cubicBezTo>
                    <a:pt x="1992" y="52"/>
                    <a:pt x="1999" y="59"/>
                    <a:pt x="2007" y="74"/>
                  </a:cubicBezTo>
                  <a:cubicBezTo>
                    <a:pt x="2021" y="88"/>
                    <a:pt x="2036" y="103"/>
                    <a:pt x="2051" y="103"/>
                  </a:cubicBezTo>
                  <a:cubicBezTo>
                    <a:pt x="2065" y="103"/>
                    <a:pt x="2073" y="103"/>
                    <a:pt x="2073" y="103"/>
                  </a:cubicBezTo>
                  <a:cubicBezTo>
                    <a:pt x="2087" y="103"/>
                    <a:pt x="2095" y="103"/>
                    <a:pt x="2102" y="103"/>
                  </a:cubicBezTo>
                  <a:cubicBezTo>
                    <a:pt x="2109" y="110"/>
                    <a:pt x="2117" y="110"/>
                    <a:pt x="2124" y="110"/>
                  </a:cubicBezTo>
                  <a:cubicBezTo>
                    <a:pt x="2153" y="110"/>
                    <a:pt x="2175" y="139"/>
                    <a:pt x="2175" y="169"/>
                  </a:cubicBezTo>
                  <a:cubicBezTo>
                    <a:pt x="2175" y="198"/>
                    <a:pt x="2168" y="220"/>
                    <a:pt x="2131" y="227"/>
                  </a:cubicBezTo>
                  <a:cubicBezTo>
                    <a:pt x="2095" y="227"/>
                    <a:pt x="2095" y="235"/>
                    <a:pt x="2095" y="235"/>
                  </a:cubicBezTo>
                  <a:cubicBezTo>
                    <a:pt x="2095" y="235"/>
                    <a:pt x="2087" y="242"/>
                    <a:pt x="2102" y="264"/>
                  </a:cubicBezTo>
                  <a:cubicBezTo>
                    <a:pt x="2117" y="279"/>
                    <a:pt x="2131" y="293"/>
                    <a:pt x="2146" y="308"/>
                  </a:cubicBezTo>
                  <a:cubicBezTo>
                    <a:pt x="2175" y="330"/>
                    <a:pt x="2190" y="345"/>
                    <a:pt x="2190" y="367"/>
                  </a:cubicBezTo>
                  <a:cubicBezTo>
                    <a:pt x="2197" y="374"/>
                    <a:pt x="2190" y="388"/>
                    <a:pt x="2190" y="403"/>
                  </a:cubicBezTo>
                  <a:cubicBezTo>
                    <a:pt x="2183" y="425"/>
                    <a:pt x="2183" y="433"/>
                    <a:pt x="2190" y="440"/>
                  </a:cubicBezTo>
                  <a:cubicBezTo>
                    <a:pt x="2212" y="462"/>
                    <a:pt x="2248" y="520"/>
                    <a:pt x="2248" y="557"/>
                  </a:cubicBezTo>
                  <a:cubicBezTo>
                    <a:pt x="2248" y="667"/>
                    <a:pt x="2248" y="667"/>
                    <a:pt x="2248" y="667"/>
                  </a:cubicBezTo>
                  <a:cubicBezTo>
                    <a:pt x="2248" y="704"/>
                    <a:pt x="2263" y="733"/>
                    <a:pt x="2285" y="740"/>
                  </a:cubicBezTo>
                  <a:cubicBezTo>
                    <a:pt x="2300" y="740"/>
                    <a:pt x="2307" y="748"/>
                    <a:pt x="2322" y="748"/>
                  </a:cubicBezTo>
                  <a:cubicBezTo>
                    <a:pt x="2336" y="748"/>
                    <a:pt x="2351" y="740"/>
                    <a:pt x="2373" y="733"/>
                  </a:cubicBezTo>
                  <a:cubicBezTo>
                    <a:pt x="2388" y="726"/>
                    <a:pt x="2395" y="726"/>
                    <a:pt x="2403" y="718"/>
                  </a:cubicBezTo>
                  <a:cubicBezTo>
                    <a:pt x="2417" y="711"/>
                    <a:pt x="2432" y="711"/>
                    <a:pt x="2439" y="711"/>
                  </a:cubicBezTo>
                  <a:cubicBezTo>
                    <a:pt x="2454" y="711"/>
                    <a:pt x="2461" y="711"/>
                    <a:pt x="2476" y="718"/>
                  </a:cubicBezTo>
                  <a:cubicBezTo>
                    <a:pt x="2490" y="726"/>
                    <a:pt x="2505" y="733"/>
                    <a:pt x="2527" y="748"/>
                  </a:cubicBezTo>
                  <a:cubicBezTo>
                    <a:pt x="2556" y="762"/>
                    <a:pt x="2578" y="777"/>
                    <a:pt x="2600" y="784"/>
                  </a:cubicBezTo>
                  <a:cubicBezTo>
                    <a:pt x="2608" y="792"/>
                    <a:pt x="2622" y="792"/>
                    <a:pt x="2637" y="792"/>
                  </a:cubicBezTo>
                  <a:cubicBezTo>
                    <a:pt x="2644" y="792"/>
                    <a:pt x="2652" y="792"/>
                    <a:pt x="2659" y="784"/>
                  </a:cubicBezTo>
                  <a:cubicBezTo>
                    <a:pt x="2674" y="777"/>
                    <a:pt x="2681" y="777"/>
                    <a:pt x="2681" y="777"/>
                  </a:cubicBezTo>
                  <a:cubicBezTo>
                    <a:pt x="2696" y="777"/>
                    <a:pt x="2703" y="784"/>
                    <a:pt x="2710" y="792"/>
                  </a:cubicBezTo>
                  <a:cubicBezTo>
                    <a:pt x="2717" y="792"/>
                    <a:pt x="2717" y="792"/>
                    <a:pt x="2717" y="792"/>
                  </a:cubicBezTo>
                  <a:cubicBezTo>
                    <a:pt x="2732" y="792"/>
                    <a:pt x="2739" y="792"/>
                    <a:pt x="2739" y="784"/>
                  </a:cubicBezTo>
                  <a:cubicBezTo>
                    <a:pt x="2754" y="777"/>
                    <a:pt x="2761" y="762"/>
                    <a:pt x="2784" y="762"/>
                  </a:cubicBezTo>
                  <a:cubicBezTo>
                    <a:pt x="2791" y="762"/>
                    <a:pt x="2791" y="762"/>
                    <a:pt x="2798" y="769"/>
                  </a:cubicBezTo>
                  <a:cubicBezTo>
                    <a:pt x="2820" y="769"/>
                    <a:pt x="2827" y="777"/>
                    <a:pt x="2842" y="784"/>
                  </a:cubicBezTo>
                  <a:cubicBezTo>
                    <a:pt x="2849" y="792"/>
                    <a:pt x="2857" y="799"/>
                    <a:pt x="2871" y="799"/>
                  </a:cubicBezTo>
                  <a:cubicBezTo>
                    <a:pt x="2871" y="799"/>
                    <a:pt x="2879" y="799"/>
                    <a:pt x="2879" y="792"/>
                  </a:cubicBezTo>
                  <a:cubicBezTo>
                    <a:pt x="2901" y="792"/>
                    <a:pt x="2915" y="784"/>
                    <a:pt x="2923" y="777"/>
                  </a:cubicBezTo>
                  <a:cubicBezTo>
                    <a:pt x="2930" y="769"/>
                    <a:pt x="2937" y="762"/>
                    <a:pt x="2959" y="762"/>
                  </a:cubicBezTo>
                  <a:cubicBezTo>
                    <a:pt x="2981" y="762"/>
                    <a:pt x="2989" y="784"/>
                    <a:pt x="2989" y="799"/>
                  </a:cubicBezTo>
                  <a:cubicBezTo>
                    <a:pt x="2996" y="806"/>
                    <a:pt x="2996" y="814"/>
                    <a:pt x="3011" y="814"/>
                  </a:cubicBezTo>
                  <a:cubicBezTo>
                    <a:pt x="3025" y="814"/>
                    <a:pt x="3040" y="814"/>
                    <a:pt x="3055" y="821"/>
                  </a:cubicBezTo>
                  <a:cubicBezTo>
                    <a:pt x="3069" y="821"/>
                    <a:pt x="3084" y="828"/>
                    <a:pt x="3106" y="828"/>
                  </a:cubicBezTo>
                  <a:cubicBezTo>
                    <a:pt x="3135" y="828"/>
                    <a:pt x="3150" y="843"/>
                    <a:pt x="3157" y="857"/>
                  </a:cubicBezTo>
                  <a:cubicBezTo>
                    <a:pt x="3172" y="879"/>
                    <a:pt x="3165" y="902"/>
                    <a:pt x="3157" y="924"/>
                  </a:cubicBezTo>
                  <a:cubicBezTo>
                    <a:pt x="3150" y="938"/>
                    <a:pt x="3143" y="938"/>
                    <a:pt x="3150" y="945"/>
                  </a:cubicBezTo>
                  <a:cubicBezTo>
                    <a:pt x="3150" y="953"/>
                    <a:pt x="3157" y="960"/>
                    <a:pt x="3172" y="967"/>
                  </a:cubicBezTo>
                  <a:cubicBezTo>
                    <a:pt x="3216" y="982"/>
                    <a:pt x="3223" y="989"/>
                    <a:pt x="3245" y="1026"/>
                  </a:cubicBezTo>
                  <a:cubicBezTo>
                    <a:pt x="3260" y="1063"/>
                    <a:pt x="3267" y="1070"/>
                    <a:pt x="3304" y="1092"/>
                  </a:cubicBezTo>
                  <a:cubicBezTo>
                    <a:pt x="3311" y="1099"/>
                    <a:pt x="3311" y="1099"/>
                    <a:pt x="3311" y="1099"/>
                  </a:cubicBezTo>
                  <a:cubicBezTo>
                    <a:pt x="3326" y="1107"/>
                    <a:pt x="3333" y="1114"/>
                    <a:pt x="3340" y="1128"/>
                  </a:cubicBezTo>
                  <a:cubicBezTo>
                    <a:pt x="3340" y="1143"/>
                    <a:pt x="3333" y="1158"/>
                    <a:pt x="3304" y="1187"/>
                  </a:cubicBezTo>
                  <a:cubicBezTo>
                    <a:pt x="3289" y="1209"/>
                    <a:pt x="3274" y="1238"/>
                    <a:pt x="3260" y="1261"/>
                  </a:cubicBezTo>
                  <a:cubicBezTo>
                    <a:pt x="3245" y="1297"/>
                    <a:pt x="3230" y="1326"/>
                    <a:pt x="3208" y="1326"/>
                  </a:cubicBezTo>
                  <a:cubicBezTo>
                    <a:pt x="3201" y="1326"/>
                    <a:pt x="3194" y="1319"/>
                    <a:pt x="3186" y="1319"/>
                  </a:cubicBezTo>
                  <a:cubicBezTo>
                    <a:pt x="3179" y="1319"/>
                    <a:pt x="3179" y="1319"/>
                    <a:pt x="3172" y="1319"/>
                  </a:cubicBezTo>
                  <a:cubicBezTo>
                    <a:pt x="3165" y="1319"/>
                    <a:pt x="3150" y="1319"/>
                    <a:pt x="3135" y="1334"/>
                  </a:cubicBezTo>
                  <a:cubicBezTo>
                    <a:pt x="3135" y="1334"/>
                    <a:pt x="3113" y="1348"/>
                    <a:pt x="3113" y="1356"/>
                  </a:cubicBezTo>
                  <a:cubicBezTo>
                    <a:pt x="3113" y="1356"/>
                    <a:pt x="3113" y="1356"/>
                    <a:pt x="3128" y="1370"/>
                  </a:cubicBezTo>
                  <a:cubicBezTo>
                    <a:pt x="3157" y="1400"/>
                    <a:pt x="3201" y="1407"/>
                    <a:pt x="3230" y="1414"/>
                  </a:cubicBezTo>
                  <a:cubicBezTo>
                    <a:pt x="3274" y="1422"/>
                    <a:pt x="3326" y="1444"/>
                    <a:pt x="3333" y="1488"/>
                  </a:cubicBezTo>
                  <a:cubicBezTo>
                    <a:pt x="3340" y="1495"/>
                    <a:pt x="3340" y="1502"/>
                    <a:pt x="3348" y="1510"/>
                  </a:cubicBezTo>
                  <a:cubicBezTo>
                    <a:pt x="3362" y="1539"/>
                    <a:pt x="3377" y="1576"/>
                    <a:pt x="3348" y="1605"/>
                  </a:cubicBezTo>
                  <a:cubicBezTo>
                    <a:pt x="3340" y="1612"/>
                    <a:pt x="3333" y="1612"/>
                    <a:pt x="3326" y="1619"/>
                  </a:cubicBezTo>
                  <a:cubicBezTo>
                    <a:pt x="3304" y="1633"/>
                    <a:pt x="3296" y="1641"/>
                    <a:pt x="3296" y="1648"/>
                  </a:cubicBezTo>
                  <a:cubicBezTo>
                    <a:pt x="3304" y="1677"/>
                    <a:pt x="3318" y="1692"/>
                    <a:pt x="3340" y="1706"/>
                  </a:cubicBezTo>
                  <a:cubicBezTo>
                    <a:pt x="3370" y="1736"/>
                    <a:pt x="3399" y="1751"/>
                    <a:pt x="3421" y="1751"/>
                  </a:cubicBezTo>
                  <a:cubicBezTo>
                    <a:pt x="3421" y="1751"/>
                    <a:pt x="3428" y="1751"/>
                    <a:pt x="3428" y="1743"/>
                  </a:cubicBezTo>
                  <a:cubicBezTo>
                    <a:pt x="3465" y="1736"/>
                    <a:pt x="3538" y="1714"/>
                    <a:pt x="3575" y="1714"/>
                  </a:cubicBezTo>
                  <a:cubicBezTo>
                    <a:pt x="3597" y="1714"/>
                    <a:pt x="3611" y="1721"/>
                    <a:pt x="3626" y="1736"/>
                  </a:cubicBezTo>
                  <a:cubicBezTo>
                    <a:pt x="3634" y="1743"/>
                    <a:pt x="3648" y="1751"/>
                    <a:pt x="3655" y="1751"/>
                  </a:cubicBezTo>
                  <a:cubicBezTo>
                    <a:pt x="3692" y="1751"/>
                    <a:pt x="3729" y="1743"/>
                    <a:pt x="3751" y="1743"/>
                  </a:cubicBezTo>
                  <a:lnTo>
                    <a:pt x="3751" y="1743"/>
                  </a:lnTo>
                  <a:cubicBezTo>
                    <a:pt x="3758" y="1736"/>
                    <a:pt x="3758" y="1736"/>
                    <a:pt x="3758" y="1736"/>
                  </a:cubicBezTo>
                  <a:cubicBezTo>
                    <a:pt x="3780" y="1736"/>
                    <a:pt x="3787" y="1765"/>
                    <a:pt x="3802" y="1787"/>
                  </a:cubicBezTo>
                  <a:cubicBezTo>
                    <a:pt x="3809" y="1802"/>
                    <a:pt x="3809" y="1816"/>
                    <a:pt x="3817" y="1816"/>
                  </a:cubicBezTo>
                  <a:cubicBezTo>
                    <a:pt x="3839" y="1853"/>
                    <a:pt x="3868" y="1875"/>
                    <a:pt x="3890" y="1882"/>
                  </a:cubicBezTo>
                  <a:cubicBezTo>
                    <a:pt x="3905" y="1890"/>
                    <a:pt x="3919" y="1904"/>
                    <a:pt x="3927" y="1912"/>
                  </a:cubicBezTo>
                  <a:cubicBezTo>
                    <a:pt x="3934" y="1926"/>
                    <a:pt x="3934" y="1926"/>
                    <a:pt x="3948" y="1926"/>
                  </a:cubicBezTo>
                  <a:lnTo>
                    <a:pt x="3956" y="1926"/>
                  </a:lnTo>
                  <a:cubicBezTo>
                    <a:pt x="3970" y="1926"/>
                    <a:pt x="3993" y="1926"/>
                    <a:pt x="4015" y="1926"/>
                  </a:cubicBezTo>
                  <a:cubicBezTo>
                    <a:pt x="4051" y="1926"/>
                    <a:pt x="4095" y="1919"/>
                    <a:pt x="4110" y="1912"/>
                  </a:cubicBezTo>
                  <a:cubicBezTo>
                    <a:pt x="4117" y="1904"/>
                    <a:pt x="4117" y="1904"/>
                    <a:pt x="4117" y="1904"/>
                  </a:cubicBezTo>
                  <a:cubicBezTo>
                    <a:pt x="4139" y="1890"/>
                    <a:pt x="4161" y="1882"/>
                    <a:pt x="4183" y="1882"/>
                  </a:cubicBezTo>
                  <a:cubicBezTo>
                    <a:pt x="4198" y="1882"/>
                    <a:pt x="4205" y="1882"/>
                    <a:pt x="4212" y="1890"/>
                  </a:cubicBezTo>
                  <a:cubicBezTo>
                    <a:pt x="4227" y="1897"/>
                    <a:pt x="4234" y="1912"/>
                    <a:pt x="4249" y="1926"/>
                  </a:cubicBezTo>
                  <a:cubicBezTo>
                    <a:pt x="4264" y="1956"/>
                    <a:pt x="4286" y="1985"/>
                    <a:pt x="4315" y="1985"/>
                  </a:cubicBezTo>
                  <a:cubicBezTo>
                    <a:pt x="4366" y="1985"/>
                    <a:pt x="4396" y="2000"/>
                    <a:pt x="4417" y="2051"/>
                  </a:cubicBezTo>
                  <a:cubicBezTo>
                    <a:pt x="4432" y="2087"/>
                    <a:pt x="4454" y="2139"/>
                    <a:pt x="4491" y="2139"/>
                  </a:cubicBezTo>
                  <a:cubicBezTo>
                    <a:pt x="4505" y="2146"/>
                    <a:pt x="4513" y="2146"/>
                    <a:pt x="4527" y="2146"/>
                  </a:cubicBezTo>
                  <a:cubicBezTo>
                    <a:pt x="4535" y="2154"/>
                    <a:pt x="4549" y="2154"/>
                    <a:pt x="4557" y="2154"/>
                  </a:cubicBezTo>
                  <a:cubicBezTo>
                    <a:pt x="4571" y="2154"/>
                    <a:pt x="4579" y="2154"/>
                    <a:pt x="4593" y="2146"/>
                  </a:cubicBezTo>
                  <a:cubicBezTo>
                    <a:pt x="4615" y="2132"/>
                    <a:pt x="4637" y="2124"/>
                    <a:pt x="4659" y="2124"/>
                  </a:cubicBezTo>
                  <a:cubicBezTo>
                    <a:pt x="4681" y="2124"/>
                    <a:pt x="4696" y="2132"/>
                    <a:pt x="4703" y="2146"/>
                  </a:cubicBezTo>
                  <a:cubicBezTo>
                    <a:pt x="4725" y="2175"/>
                    <a:pt x="4733" y="2190"/>
                    <a:pt x="4740" y="2190"/>
                  </a:cubicBezTo>
                  <a:cubicBezTo>
                    <a:pt x="4755" y="2183"/>
                    <a:pt x="4762" y="2175"/>
                    <a:pt x="4769" y="2168"/>
                  </a:cubicBezTo>
                  <a:cubicBezTo>
                    <a:pt x="4784" y="2146"/>
                    <a:pt x="4798" y="2132"/>
                    <a:pt x="4820" y="2132"/>
                  </a:cubicBezTo>
                  <a:cubicBezTo>
                    <a:pt x="4850" y="2132"/>
                    <a:pt x="4872" y="2154"/>
                    <a:pt x="4879" y="2183"/>
                  </a:cubicBezTo>
                  <a:cubicBezTo>
                    <a:pt x="4879" y="2190"/>
                    <a:pt x="4894" y="2219"/>
                    <a:pt x="4908" y="2219"/>
                  </a:cubicBezTo>
                  <a:lnTo>
                    <a:pt x="4916" y="2219"/>
                  </a:lnTo>
                  <a:cubicBezTo>
                    <a:pt x="4938" y="2205"/>
                    <a:pt x="4938" y="2205"/>
                    <a:pt x="4938" y="2190"/>
                  </a:cubicBezTo>
                  <a:cubicBezTo>
                    <a:pt x="4938" y="2183"/>
                    <a:pt x="4938" y="2168"/>
                    <a:pt x="4945" y="2154"/>
                  </a:cubicBezTo>
                  <a:cubicBezTo>
                    <a:pt x="4952" y="2139"/>
                    <a:pt x="4952" y="2139"/>
                    <a:pt x="4952" y="2139"/>
                  </a:cubicBezTo>
                  <a:cubicBezTo>
                    <a:pt x="4967" y="2110"/>
                    <a:pt x="4967" y="2102"/>
                    <a:pt x="5004" y="2073"/>
                  </a:cubicBezTo>
                  <a:cubicBezTo>
                    <a:pt x="5018" y="2058"/>
                    <a:pt x="5055" y="2022"/>
                    <a:pt x="5048" y="1992"/>
                  </a:cubicBezTo>
                  <a:cubicBezTo>
                    <a:pt x="5048" y="1978"/>
                    <a:pt x="5040" y="1978"/>
                    <a:pt x="5026" y="1970"/>
                  </a:cubicBezTo>
                  <a:cubicBezTo>
                    <a:pt x="5004" y="1963"/>
                    <a:pt x="4989" y="1956"/>
                    <a:pt x="4982" y="1926"/>
                  </a:cubicBezTo>
                  <a:cubicBezTo>
                    <a:pt x="4974" y="1919"/>
                    <a:pt x="4974" y="1919"/>
                    <a:pt x="4974" y="1919"/>
                  </a:cubicBezTo>
                  <a:cubicBezTo>
                    <a:pt x="4967" y="1890"/>
                    <a:pt x="4952" y="1853"/>
                    <a:pt x="4982" y="1816"/>
                  </a:cubicBezTo>
                  <a:cubicBezTo>
                    <a:pt x="4996" y="1802"/>
                    <a:pt x="5011" y="1765"/>
                    <a:pt x="5033" y="1728"/>
                  </a:cubicBezTo>
                  <a:lnTo>
                    <a:pt x="5033" y="1728"/>
                  </a:lnTo>
                  <a:cubicBezTo>
                    <a:pt x="5040" y="1721"/>
                    <a:pt x="5040" y="1721"/>
                    <a:pt x="5040" y="1721"/>
                  </a:cubicBezTo>
                  <a:cubicBezTo>
                    <a:pt x="5062" y="1721"/>
                    <a:pt x="5077" y="1721"/>
                    <a:pt x="5084" y="1721"/>
                  </a:cubicBezTo>
                  <a:cubicBezTo>
                    <a:pt x="5121" y="1721"/>
                    <a:pt x="5150" y="1728"/>
                    <a:pt x="5172" y="1765"/>
                  </a:cubicBezTo>
                  <a:cubicBezTo>
                    <a:pt x="5187" y="1787"/>
                    <a:pt x="5216" y="1794"/>
                    <a:pt x="5260" y="1794"/>
                  </a:cubicBezTo>
                  <a:cubicBezTo>
                    <a:pt x="5275" y="1794"/>
                    <a:pt x="5289" y="1794"/>
                    <a:pt x="5304" y="1794"/>
                  </a:cubicBezTo>
                  <a:cubicBezTo>
                    <a:pt x="5341" y="1787"/>
                    <a:pt x="5348" y="1780"/>
                    <a:pt x="5363" y="1780"/>
                  </a:cubicBezTo>
                  <a:cubicBezTo>
                    <a:pt x="5370" y="1773"/>
                    <a:pt x="5377" y="1773"/>
                    <a:pt x="5385" y="1773"/>
                  </a:cubicBezTo>
                  <a:cubicBezTo>
                    <a:pt x="5407" y="1773"/>
                    <a:pt x="5414" y="1787"/>
                    <a:pt x="5421" y="1794"/>
                  </a:cubicBezTo>
                  <a:cubicBezTo>
                    <a:pt x="5429" y="1802"/>
                    <a:pt x="5436" y="1816"/>
                    <a:pt x="5451" y="1816"/>
                  </a:cubicBezTo>
                  <a:cubicBezTo>
                    <a:pt x="5495" y="1824"/>
                    <a:pt x="5524" y="1846"/>
                    <a:pt x="5553" y="1912"/>
                  </a:cubicBezTo>
                  <a:cubicBezTo>
                    <a:pt x="5560" y="1934"/>
                    <a:pt x="5568" y="1948"/>
                    <a:pt x="5568" y="1970"/>
                  </a:cubicBezTo>
                  <a:cubicBezTo>
                    <a:pt x="5575" y="2000"/>
                    <a:pt x="5575" y="2014"/>
                    <a:pt x="5612" y="2022"/>
                  </a:cubicBezTo>
                  <a:cubicBezTo>
                    <a:pt x="5641" y="2029"/>
                    <a:pt x="5648" y="2029"/>
                    <a:pt x="5656" y="2036"/>
                  </a:cubicBezTo>
                  <a:cubicBezTo>
                    <a:pt x="5663" y="2036"/>
                    <a:pt x="5663" y="2036"/>
                    <a:pt x="5663" y="2036"/>
                  </a:cubicBezTo>
                  <a:cubicBezTo>
                    <a:pt x="5670" y="2036"/>
                    <a:pt x="5678" y="2036"/>
                    <a:pt x="5685" y="2029"/>
                  </a:cubicBezTo>
                  <a:cubicBezTo>
                    <a:pt x="5700" y="2029"/>
                    <a:pt x="5707" y="2022"/>
                    <a:pt x="5715" y="2022"/>
                  </a:cubicBezTo>
                  <a:cubicBezTo>
                    <a:pt x="5744" y="2022"/>
                    <a:pt x="5751" y="2051"/>
                    <a:pt x="5758" y="2073"/>
                  </a:cubicBezTo>
                  <a:cubicBezTo>
                    <a:pt x="5758" y="2080"/>
                    <a:pt x="5766" y="2087"/>
                    <a:pt x="5766" y="2095"/>
                  </a:cubicBezTo>
                  <a:cubicBezTo>
                    <a:pt x="5780" y="2124"/>
                    <a:pt x="5780" y="2124"/>
                    <a:pt x="5780" y="2124"/>
                  </a:cubicBezTo>
                  <a:cubicBezTo>
                    <a:pt x="5795" y="2154"/>
                    <a:pt x="5802" y="2190"/>
                    <a:pt x="5817" y="2242"/>
                  </a:cubicBezTo>
                  <a:cubicBezTo>
                    <a:pt x="5824" y="2263"/>
                    <a:pt x="5824" y="2263"/>
                    <a:pt x="5824" y="2263"/>
                  </a:cubicBezTo>
                  <a:cubicBezTo>
                    <a:pt x="5839" y="2322"/>
                    <a:pt x="5839" y="2337"/>
                    <a:pt x="5795" y="2373"/>
                  </a:cubicBezTo>
                  <a:cubicBezTo>
                    <a:pt x="5780" y="2381"/>
                    <a:pt x="5758" y="2388"/>
                    <a:pt x="5707" y="2388"/>
                  </a:cubicBezTo>
                  <a:lnTo>
                    <a:pt x="5707" y="2388"/>
                  </a:lnTo>
                  <a:cubicBezTo>
                    <a:pt x="5685" y="2388"/>
                    <a:pt x="5663" y="2388"/>
                    <a:pt x="5634" y="2388"/>
                  </a:cubicBezTo>
                  <a:cubicBezTo>
                    <a:pt x="5605" y="2381"/>
                    <a:pt x="5583" y="2381"/>
                    <a:pt x="5560" y="2381"/>
                  </a:cubicBezTo>
                  <a:cubicBezTo>
                    <a:pt x="5531" y="2381"/>
                    <a:pt x="5509" y="2388"/>
                    <a:pt x="5495" y="2388"/>
                  </a:cubicBezTo>
                  <a:cubicBezTo>
                    <a:pt x="5458" y="2410"/>
                    <a:pt x="5443" y="2432"/>
                    <a:pt x="5429" y="2469"/>
                  </a:cubicBezTo>
                  <a:cubicBezTo>
                    <a:pt x="5421" y="2476"/>
                    <a:pt x="5414" y="2483"/>
                    <a:pt x="5407" y="2491"/>
                  </a:cubicBezTo>
                  <a:cubicBezTo>
                    <a:pt x="5399" y="2513"/>
                    <a:pt x="5392" y="2542"/>
                    <a:pt x="5392" y="2556"/>
                  </a:cubicBezTo>
                  <a:cubicBezTo>
                    <a:pt x="5385" y="2586"/>
                    <a:pt x="5385" y="2601"/>
                    <a:pt x="5370" y="2608"/>
                  </a:cubicBezTo>
                  <a:cubicBezTo>
                    <a:pt x="5363" y="2615"/>
                    <a:pt x="5363" y="2615"/>
                    <a:pt x="5363" y="2615"/>
                  </a:cubicBezTo>
                  <a:lnTo>
                    <a:pt x="5363" y="2615"/>
                  </a:lnTo>
                  <a:cubicBezTo>
                    <a:pt x="5355" y="2615"/>
                    <a:pt x="5341" y="2615"/>
                    <a:pt x="5326" y="2549"/>
                  </a:cubicBezTo>
                  <a:cubicBezTo>
                    <a:pt x="5319" y="2564"/>
                    <a:pt x="5304" y="2571"/>
                    <a:pt x="5289" y="2578"/>
                  </a:cubicBezTo>
                  <a:cubicBezTo>
                    <a:pt x="5275" y="2586"/>
                    <a:pt x="5260" y="2586"/>
                    <a:pt x="5253" y="2586"/>
                  </a:cubicBezTo>
                  <a:cubicBezTo>
                    <a:pt x="5224" y="2593"/>
                    <a:pt x="5216" y="2593"/>
                    <a:pt x="5216" y="2608"/>
                  </a:cubicBezTo>
                  <a:cubicBezTo>
                    <a:pt x="5216" y="2615"/>
                    <a:pt x="5216" y="2615"/>
                    <a:pt x="5216" y="2615"/>
                  </a:cubicBezTo>
                  <a:cubicBezTo>
                    <a:pt x="5209" y="2644"/>
                    <a:pt x="5201" y="2666"/>
                    <a:pt x="5172" y="2666"/>
                  </a:cubicBezTo>
                  <a:cubicBezTo>
                    <a:pt x="5165" y="2666"/>
                    <a:pt x="5165" y="2666"/>
                    <a:pt x="5158" y="2659"/>
                  </a:cubicBezTo>
                  <a:cubicBezTo>
                    <a:pt x="5143" y="2659"/>
                    <a:pt x="5143" y="2659"/>
                    <a:pt x="5143" y="2659"/>
                  </a:cubicBezTo>
                  <a:cubicBezTo>
                    <a:pt x="5128" y="2652"/>
                    <a:pt x="5114" y="2652"/>
                    <a:pt x="5106" y="2652"/>
                  </a:cubicBezTo>
                  <a:cubicBezTo>
                    <a:pt x="5092" y="2652"/>
                    <a:pt x="5084" y="2652"/>
                    <a:pt x="5077" y="2666"/>
                  </a:cubicBezTo>
                  <a:cubicBezTo>
                    <a:pt x="5070" y="2674"/>
                    <a:pt x="5070" y="2674"/>
                    <a:pt x="5070" y="2681"/>
                  </a:cubicBezTo>
                  <a:cubicBezTo>
                    <a:pt x="5048" y="2703"/>
                    <a:pt x="5048" y="2710"/>
                    <a:pt x="5004" y="2725"/>
                  </a:cubicBezTo>
                  <a:cubicBezTo>
                    <a:pt x="4989" y="2725"/>
                    <a:pt x="4989" y="2725"/>
                    <a:pt x="4989" y="2725"/>
                  </a:cubicBezTo>
                  <a:cubicBezTo>
                    <a:pt x="4989" y="2732"/>
                    <a:pt x="5018" y="2747"/>
                    <a:pt x="5040" y="2754"/>
                  </a:cubicBezTo>
                  <a:cubicBezTo>
                    <a:pt x="5055" y="2754"/>
                    <a:pt x="5055" y="2754"/>
                    <a:pt x="5055" y="2754"/>
                  </a:cubicBezTo>
                  <a:cubicBezTo>
                    <a:pt x="5077" y="2762"/>
                    <a:pt x="5099" y="2762"/>
                    <a:pt x="5106" y="2776"/>
                  </a:cubicBezTo>
                  <a:cubicBezTo>
                    <a:pt x="5114" y="2791"/>
                    <a:pt x="5106" y="2813"/>
                    <a:pt x="5092" y="2828"/>
                  </a:cubicBezTo>
                  <a:cubicBezTo>
                    <a:pt x="5070" y="2864"/>
                    <a:pt x="5040" y="2864"/>
                    <a:pt x="5018" y="2872"/>
                  </a:cubicBezTo>
                  <a:cubicBezTo>
                    <a:pt x="5011" y="2872"/>
                    <a:pt x="5011" y="2872"/>
                    <a:pt x="5004" y="2872"/>
                  </a:cubicBezTo>
                  <a:cubicBezTo>
                    <a:pt x="4982" y="2879"/>
                    <a:pt x="4974" y="2901"/>
                    <a:pt x="4974" y="2937"/>
                  </a:cubicBezTo>
                  <a:cubicBezTo>
                    <a:pt x="4982" y="2937"/>
                    <a:pt x="4982" y="2945"/>
                    <a:pt x="4982" y="2945"/>
                  </a:cubicBezTo>
                  <a:cubicBezTo>
                    <a:pt x="4989" y="2945"/>
                    <a:pt x="5004" y="2930"/>
                    <a:pt x="5011" y="2923"/>
                  </a:cubicBezTo>
                  <a:cubicBezTo>
                    <a:pt x="5011" y="2923"/>
                    <a:pt x="5018" y="2916"/>
                    <a:pt x="5026" y="2916"/>
                  </a:cubicBezTo>
                  <a:cubicBezTo>
                    <a:pt x="5033" y="2908"/>
                    <a:pt x="5040" y="2908"/>
                    <a:pt x="5048" y="2908"/>
                  </a:cubicBezTo>
                  <a:cubicBezTo>
                    <a:pt x="5055" y="2908"/>
                    <a:pt x="5062" y="2916"/>
                    <a:pt x="5070" y="2923"/>
                  </a:cubicBezTo>
                  <a:cubicBezTo>
                    <a:pt x="5084" y="2937"/>
                    <a:pt x="5084" y="2960"/>
                    <a:pt x="5077" y="2982"/>
                  </a:cubicBezTo>
                  <a:cubicBezTo>
                    <a:pt x="5077" y="3004"/>
                    <a:pt x="5070" y="3011"/>
                    <a:pt x="5062" y="3018"/>
                  </a:cubicBezTo>
                  <a:cubicBezTo>
                    <a:pt x="5055" y="3025"/>
                    <a:pt x="5048" y="3033"/>
                    <a:pt x="5055" y="3040"/>
                  </a:cubicBezTo>
                  <a:cubicBezTo>
                    <a:pt x="5062" y="3069"/>
                    <a:pt x="5077" y="3084"/>
                    <a:pt x="5136" y="3092"/>
                  </a:cubicBezTo>
                  <a:cubicBezTo>
                    <a:pt x="5165" y="3099"/>
                    <a:pt x="5179" y="3113"/>
                    <a:pt x="5179" y="3135"/>
                  </a:cubicBezTo>
                  <a:cubicBezTo>
                    <a:pt x="5187" y="3165"/>
                    <a:pt x="5165" y="3209"/>
                    <a:pt x="5143" y="3223"/>
                  </a:cubicBezTo>
                  <a:cubicBezTo>
                    <a:pt x="5121" y="3231"/>
                    <a:pt x="5121" y="3231"/>
                    <a:pt x="5121" y="3231"/>
                  </a:cubicBezTo>
                  <a:cubicBezTo>
                    <a:pt x="5099" y="3238"/>
                    <a:pt x="5099" y="3245"/>
                    <a:pt x="5084" y="3260"/>
                  </a:cubicBezTo>
                  <a:cubicBezTo>
                    <a:pt x="5077" y="3267"/>
                    <a:pt x="5077" y="3267"/>
                    <a:pt x="5077" y="3267"/>
                  </a:cubicBezTo>
                  <a:cubicBezTo>
                    <a:pt x="5070" y="3289"/>
                    <a:pt x="5062" y="3297"/>
                    <a:pt x="5026" y="3311"/>
                  </a:cubicBezTo>
                  <a:cubicBezTo>
                    <a:pt x="5018" y="3311"/>
                    <a:pt x="5004" y="3311"/>
                    <a:pt x="4989" y="3311"/>
                  </a:cubicBezTo>
                  <a:cubicBezTo>
                    <a:pt x="4974" y="3311"/>
                    <a:pt x="4960" y="3311"/>
                    <a:pt x="4952" y="3311"/>
                  </a:cubicBezTo>
                  <a:cubicBezTo>
                    <a:pt x="4938" y="3319"/>
                    <a:pt x="4901" y="3348"/>
                    <a:pt x="4842" y="3348"/>
                  </a:cubicBezTo>
                  <a:cubicBezTo>
                    <a:pt x="4842" y="3355"/>
                    <a:pt x="4842" y="3355"/>
                    <a:pt x="4842" y="3355"/>
                  </a:cubicBezTo>
                  <a:cubicBezTo>
                    <a:pt x="4842" y="3363"/>
                    <a:pt x="4835" y="3370"/>
                    <a:pt x="4828" y="3377"/>
                  </a:cubicBezTo>
                  <a:cubicBezTo>
                    <a:pt x="4813" y="3406"/>
                    <a:pt x="4813" y="3406"/>
                    <a:pt x="4820" y="3428"/>
                  </a:cubicBezTo>
                  <a:cubicBezTo>
                    <a:pt x="4835" y="3451"/>
                    <a:pt x="4842" y="3494"/>
                    <a:pt x="4777" y="3531"/>
                  </a:cubicBezTo>
                  <a:cubicBezTo>
                    <a:pt x="4769" y="3531"/>
                    <a:pt x="4762" y="3531"/>
                    <a:pt x="4755" y="3531"/>
                  </a:cubicBezTo>
                  <a:cubicBezTo>
                    <a:pt x="4733" y="3531"/>
                    <a:pt x="4725" y="3516"/>
                    <a:pt x="4725" y="3502"/>
                  </a:cubicBezTo>
                  <a:cubicBezTo>
                    <a:pt x="4718" y="3494"/>
                    <a:pt x="4718" y="3487"/>
                    <a:pt x="4718" y="3487"/>
                  </a:cubicBezTo>
                  <a:cubicBezTo>
                    <a:pt x="4718" y="3487"/>
                    <a:pt x="4710" y="3494"/>
                    <a:pt x="4710" y="3502"/>
                  </a:cubicBezTo>
                  <a:cubicBezTo>
                    <a:pt x="4710" y="3516"/>
                    <a:pt x="4703" y="3546"/>
                    <a:pt x="4674" y="3568"/>
                  </a:cubicBezTo>
                  <a:cubicBezTo>
                    <a:pt x="4667" y="3582"/>
                    <a:pt x="4652" y="3590"/>
                    <a:pt x="4630" y="3590"/>
                  </a:cubicBezTo>
                  <a:cubicBezTo>
                    <a:pt x="4593" y="3590"/>
                    <a:pt x="4557" y="3546"/>
                    <a:pt x="4549" y="3516"/>
                  </a:cubicBezTo>
                  <a:cubicBezTo>
                    <a:pt x="4542" y="3494"/>
                    <a:pt x="4557" y="3465"/>
                    <a:pt x="4564" y="3451"/>
                  </a:cubicBezTo>
                  <a:cubicBezTo>
                    <a:pt x="4549" y="3436"/>
                    <a:pt x="4527" y="3406"/>
                    <a:pt x="4527" y="3377"/>
                  </a:cubicBezTo>
                  <a:cubicBezTo>
                    <a:pt x="4527" y="3370"/>
                    <a:pt x="4527" y="3355"/>
                    <a:pt x="4535" y="3348"/>
                  </a:cubicBezTo>
                  <a:cubicBezTo>
                    <a:pt x="4535" y="3348"/>
                    <a:pt x="4527" y="3341"/>
                    <a:pt x="4520" y="3341"/>
                  </a:cubicBezTo>
                  <a:cubicBezTo>
                    <a:pt x="4513" y="3341"/>
                    <a:pt x="4513" y="3348"/>
                    <a:pt x="4505" y="3355"/>
                  </a:cubicBezTo>
                  <a:cubicBezTo>
                    <a:pt x="4498" y="3377"/>
                    <a:pt x="4491" y="3385"/>
                    <a:pt x="4469" y="3392"/>
                  </a:cubicBezTo>
                  <a:cubicBezTo>
                    <a:pt x="4461" y="3399"/>
                    <a:pt x="4454" y="3399"/>
                    <a:pt x="4447" y="3406"/>
                  </a:cubicBezTo>
                  <a:cubicBezTo>
                    <a:pt x="4403" y="3436"/>
                    <a:pt x="4388" y="3443"/>
                    <a:pt x="4374" y="3487"/>
                  </a:cubicBezTo>
                  <a:cubicBezTo>
                    <a:pt x="4374" y="3494"/>
                    <a:pt x="4374" y="3494"/>
                    <a:pt x="4374" y="3494"/>
                  </a:cubicBezTo>
                  <a:cubicBezTo>
                    <a:pt x="4351" y="3546"/>
                    <a:pt x="4344" y="3582"/>
                    <a:pt x="4293" y="3590"/>
                  </a:cubicBezTo>
                  <a:cubicBezTo>
                    <a:pt x="4278" y="3590"/>
                    <a:pt x="4278" y="3597"/>
                    <a:pt x="4278" y="3604"/>
                  </a:cubicBezTo>
                  <a:cubicBezTo>
                    <a:pt x="4271" y="3612"/>
                    <a:pt x="4264" y="3626"/>
                    <a:pt x="4278" y="3670"/>
                  </a:cubicBezTo>
                  <a:cubicBezTo>
                    <a:pt x="4286" y="3685"/>
                    <a:pt x="4293" y="3692"/>
                    <a:pt x="4293" y="3692"/>
                  </a:cubicBezTo>
                  <a:cubicBezTo>
                    <a:pt x="4300" y="3692"/>
                    <a:pt x="4308" y="3692"/>
                    <a:pt x="4322" y="3678"/>
                  </a:cubicBezTo>
                  <a:cubicBezTo>
                    <a:pt x="4329" y="3663"/>
                    <a:pt x="4344" y="3663"/>
                    <a:pt x="4351" y="3663"/>
                  </a:cubicBezTo>
                  <a:cubicBezTo>
                    <a:pt x="4388" y="3663"/>
                    <a:pt x="4417" y="3707"/>
                    <a:pt x="4432" y="3758"/>
                  </a:cubicBezTo>
                  <a:cubicBezTo>
                    <a:pt x="4454" y="3824"/>
                    <a:pt x="4439" y="3846"/>
                    <a:pt x="4374" y="3883"/>
                  </a:cubicBezTo>
                  <a:cubicBezTo>
                    <a:pt x="4315" y="3919"/>
                    <a:pt x="4315" y="3927"/>
                    <a:pt x="4286" y="3963"/>
                  </a:cubicBezTo>
                  <a:cubicBezTo>
                    <a:pt x="4293" y="3985"/>
                    <a:pt x="4329" y="4000"/>
                    <a:pt x="4374" y="4015"/>
                  </a:cubicBezTo>
                  <a:cubicBezTo>
                    <a:pt x="4374" y="4044"/>
                    <a:pt x="4374" y="4044"/>
                    <a:pt x="4374" y="4044"/>
                  </a:cubicBezTo>
                  <a:cubicBezTo>
                    <a:pt x="4351" y="4051"/>
                    <a:pt x="4329" y="4059"/>
                    <a:pt x="4308" y="4066"/>
                  </a:cubicBezTo>
                  <a:cubicBezTo>
                    <a:pt x="4242" y="4103"/>
                    <a:pt x="4227" y="4103"/>
                    <a:pt x="4139" y="4103"/>
                  </a:cubicBezTo>
                  <a:cubicBezTo>
                    <a:pt x="4095" y="4103"/>
                    <a:pt x="4073" y="4095"/>
                    <a:pt x="4066" y="4073"/>
                  </a:cubicBezTo>
                  <a:cubicBezTo>
                    <a:pt x="4066" y="4073"/>
                    <a:pt x="4066" y="4073"/>
                    <a:pt x="4051" y="4073"/>
                  </a:cubicBezTo>
                  <a:cubicBezTo>
                    <a:pt x="3985" y="4073"/>
                    <a:pt x="3883" y="4110"/>
                    <a:pt x="3802" y="4147"/>
                  </a:cubicBezTo>
                  <a:cubicBezTo>
                    <a:pt x="3787" y="4154"/>
                    <a:pt x="3773" y="4161"/>
                    <a:pt x="3758" y="4161"/>
                  </a:cubicBezTo>
                  <a:cubicBezTo>
                    <a:pt x="3729" y="4161"/>
                    <a:pt x="3714" y="4147"/>
                    <a:pt x="3699" y="4132"/>
                  </a:cubicBezTo>
                  <a:cubicBezTo>
                    <a:pt x="3692" y="4117"/>
                    <a:pt x="3677" y="4110"/>
                    <a:pt x="3670" y="4103"/>
                  </a:cubicBezTo>
                  <a:cubicBezTo>
                    <a:pt x="3663" y="4103"/>
                    <a:pt x="3663" y="4103"/>
                    <a:pt x="3655" y="4103"/>
                  </a:cubicBezTo>
                  <a:cubicBezTo>
                    <a:pt x="3648" y="4103"/>
                    <a:pt x="3634" y="4117"/>
                    <a:pt x="3619" y="4132"/>
                  </a:cubicBezTo>
                  <a:cubicBezTo>
                    <a:pt x="3611" y="4154"/>
                    <a:pt x="3589" y="4176"/>
                    <a:pt x="3567" y="4191"/>
                  </a:cubicBezTo>
                  <a:cubicBezTo>
                    <a:pt x="3560" y="4205"/>
                    <a:pt x="3546" y="4205"/>
                    <a:pt x="3531" y="4205"/>
                  </a:cubicBezTo>
                  <a:cubicBezTo>
                    <a:pt x="3472" y="4205"/>
                    <a:pt x="3443" y="4125"/>
                    <a:pt x="3436" y="4095"/>
                  </a:cubicBezTo>
                  <a:cubicBezTo>
                    <a:pt x="3421" y="4051"/>
                    <a:pt x="3414" y="4022"/>
                    <a:pt x="3362" y="4015"/>
                  </a:cubicBezTo>
                  <a:cubicBezTo>
                    <a:pt x="3340" y="4007"/>
                    <a:pt x="3318" y="3993"/>
                    <a:pt x="3304" y="3963"/>
                  </a:cubicBezTo>
                  <a:cubicBezTo>
                    <a:pt x="3282" y="3934"/>
                    <a:pt x="3274" y="3883"/>
                    <a:pt x="3282" y="3861"/>
                  </a:cubicBezTo>
                  <a:cubicBezTo>
                    <a:pt x="3289" y="3839"/>
                    <a:pt x="3296" y="3780"/>
                    <a:pt x="3274" y="3751"/>
                  </a:cubicBezTo>
                  <a:cubicBezTo>
                    <a:pt x="3267" y="3744"/>
                    <a:pt x="3260" y="3744"/>
                    <a:pt x="3252" y="3744"/>
                  </a:cubicBezTo>
                  <a:cubicBezTo>
                    <a:pt x="3245" y="3744"/>
                    <a:pt x="3230" y="3744"/>
                    <a:pt x="3216" y="3744"/>
                  </a:cubicBezTo>
                  <a:cubicBezTo>
                    <a:pt x="3208" y="3744"/>
                    <a:pt x="3201" y="3744"/>
                    <a:pt x="3186" y="3744"/>
                  </a:cubicBezTo>
                  <a:cubicBezTo>
                    <a:pt x="3150" y="3744"/>
                    <a:pt x="3150" y="3751"/>
                    <a:pt x="3143" y="3758"/>
                  </a:cubicBezTo>
                  <a:cubicBezTo>
                    <a:pt x="3128" y="3795"/>
                    <a:pt x="3091" y="3817"/>
                    <a:pt x="3033" y="3854"/>
                  </a:cubicBezTo>
                  <a:cubicBezTo>
                    <a:pt x="2996" y="3883"/>
                    <a:pt x="2959" y="3905"/>
                    <a:pt x="2945" y="3919"/>
                  </a:cubicBezTo>
                  <a:cubicBezTo>
                    <a:pt x="2945" y="3949"/>
                    <a:pt x="2959" y="4051"/>
                    <a:pt x="2996" y="4117"/>
                  </a:cubicBezTo>
                  <a:cubicBezTo>
                    <a:pt x="3025" y="4169"/>
                    <a:pt x="3025" y="4235"/>
                    <a:pt x="3018" y="4301"/>
                  </a:cubicBezTo>
                  <a:cubicBezTo>
                    <a:pt x="3018" y="4344"/>
                    <a:pt x="3018" y="4388"/>
                    <a:pt x="3018" y="4440"/>
                  </a:cubicBezTo>
                  <a:cubicBezTo>
                    <a:pt x="3025" y="4498"/>
                    <a:pt x="3018" y="4535"/>
                    <a:pt x="3003" y="4557"/>
                  </a:cubicBezTo>
                  <a:cubicBezTo>
                    <a:pt x="2989" y="4572"/>
                    <a:pt x="2967" y="4572"/>
                    <a:pt x="2952" y="4572"/>
                  </a:cubicBezTo>
                  <a:cubicBezTo>
                    <a:pt x="2945" y="4572"/>
                    <a:pt x="2945" y="4572"/>
                    <a:pt x="2937" y="4572"/>
                  </a:cubicBezTo>
                  <a:cubicBezTo>
                    <a:pt x="2930" y="4572"/>
                    <a:pt x="2930" y="4572"/>
                    <a:pt x="2923" y="4572"/>
                  </a:cubicBezTo>
                  <a:cubicBezTo>
                    <a:pt x="2908" y="4572"/>
                    <a:pt x="2893" y="4564"/>
                    <a:pt x="2886" y="4557"/>
                  </a:cubicBezTo>
                  <a:cubicBezTo>
                    <a:pt x="2879" y="4550"/>
                    <a:pt x="2871" y="4550"/>
                    <a:pt x="2871" y="4550"/>
                  </a:cubicBezTo>
                  <a:cubicBezTo>
                    <a:pt x="2864" y="4550"/>
                    <a:pt x="2864" y="4550"/>
                    <a:pt x="2857" y="4557"/>
                  </a:cubicBezTo>
                  <a:cubicBezTo>
                    <a:pt x="2842" y="4564"/>
                    <a:pt x="2827" y="4572"/>
                    <a:pt x="2813" y="4572"/>
                  </a:cubicBezTo>
                  <a:cubicBezTo>
                    <a:pt x="2784" y="4572"/>
                    <a:pt x="2754" y="4557"/>
                    <a:pt x="2725" y="4520"/>
                  </a:cubicBezTo>
                  <a:cubicBezTo>
                    <a:pt x="2681" y="4476"/>
                    <a:pt x="2703" y="4418"/>
                    <a:pt x="2710" y="4410"/>
                  </a:cubicBezTo>
                  <a:cubicBezTo>
                    <a:pt x="2710" y="4396"/>
                    <a:pt x="2725" y="4330"/>
                    <a:pt x="2703" y="4308"/>
                  </a:cubicBezTo>
                  <a:cubicBezTo>
                    <a:pt x="2681" y="4286"/>
                    <a:pt x="2659" y="4286"/>
                    <a:pt x="2644" y="4286"/>
                  </a:cubicBezTo>
                  <a:cubicBezTo>
                    <a:pt x="2629" y="4286"/>
                    <a:pt x="2622" y="4286"/>
                    <a:pt x="2622" y="4286"/>
                  </a:cubicBezTo>
                  <a:lnTo>
                    <a:pt x="2622" y="4286"/>
                  </a:lnTo>
                  <a:cubicBezTo>
                    <a:pt x="2622" y="4286"/>
                    <a:pt x="2564" y="4330"/>
                    <a:pt x="2512" y="4330"/>
                  </a:cubicBezTo>
                  <a:cubicBezTo>
                    <a:pt x="2505" y="4330"/>
                    <a:pt x="2498" y="4323"/>
                    <a:pt x="2483" y="4315"/>
                  </a:cubicBezTo>
                  <a:cubicBezTo>
                    <a:pt x="2439" y="4286"/>
                    <a:pt x="2424" y="4286"/>
                    <a:pt x="2417" y="4286"/>
                  </a:cubicBezTo>
                  <a:cubicBezTo>
                    <a:pt x="2417" y="4308"/>
                    <a:pt x="2403" y="4315"/>
                    <a:pt x="2388" y="4315"/>
                  </a:cubicBezTo>
                  <a:cubicBezTo>
                    <a:pt x="2366" y="4315"/>
                    <a:pt x="2336" y="4286"/>
                    <a:pt x="2322" y="4256"/>
                  </a:cubicBezTo>
                  <a:cubicBezTo>
                    <a:pt x="2300" y="4220"/>
                    <a:pt x="2227" y="4205"/>
                    <a:pt x="2190" y="4205"/>
                  </a:cubicBezTo>
                  <a:cubicBezTo>
                    <a:pt x="2175" y="4205"/>
                    <a:pt x="2161" y="4205"/>
                    <a:pt x="2146" y="4205"/>
                  </a:cubicBezTo>
                  <a:cubicBezTo>
                    <a:pt x="2131" y="4198"/>
                    <a:pt x="2117" y="4198"/>
                    <a:pt x="2102" y="4198"/>
                  </a:cubicBezTo>
                  <a:cubicBezTo>
                    <a:pt x="2080" y="4198"/>
                    <a:pt x="2065" y="4198"/>
                    <a:pt x="2043" y="4205"/>
                  </a:cubicBezTo>
                  <a:cubicBezTo>
                    <a:pt x="1985" y="4227"/>
                    <a:pt x="1970" y="4235"/>
                    <a:pt x="1912" y="4278"/>
                  </a:cubicBezTo>
                  <a:cubicBezTo>
                    <a:pt x="1889" y="4293"/>
                    <a:pt x="1889" y="4293"/>
                    <a:pt x="1889" y="4293"/>
                  </a:cubicBezTo>
                  <a:cubicBezTo>
                    <a:pt x="1831" y="4337"/>
                    <a:pt x="1838" y="4359"/>
                    <a:pt x="1853" y="4418"/>
                  </a:cubicBezTo>
                  <a:cubicBezTo>
                    <a:pt x="1860" y="4440"/>
                    <a:pt x="1860" y="4440"/>
                    <a:pt x="1860" y="4440"/>
                  </a:cubicBezTo>
                  <a:cubicBezTo>
                    <a:pt x="1875" y="4476"/>
                    <a:pt x="1919" y="4491"/>
                    <a:pt x="1977" y="4513"/>
                  </a:cubicBezTo>
                  <a:cubicBezTo>
                    <a:pt x="2007" y="4528"/>
                    <a:pt x="2036" y="4535"/>
                    <a:pt x="2058" y="4550"/>
                  </a:cubicBezTo>
                  <a:cubicBezTo>
                    <a:pt x="2102" y="4579"/>
                    <a:pt x="2117" y="4608"/>
                    <a:pt x="2109" y="4652"/>
                  </a:cubicBezTo>
                  <a:cubicBezTo>
                    <a:pt x="2102" y="4682"/>
                    <a:pt x="2073" y="4704"/>
                    <a:pt x="2043" y="4704"/>
                  </a:cubicBezTo>
                  <a:cubicBezTo>
                    <a:pt x="2021" y="4704"/>
                    <a:pt x="2007" y="4704"/>
                    <a:pt x="1999" y="4696"/>
                  </a:cubicBezTo>
                  <a:lnTo>
                    <a:pt x="1992" y="4696"/>
                  </a:lnTo>
                  <a:cubicBezTo>
                    <a:pt x="1992" y="4696"/>
                    <a:pt x="1985" y="4696"/>
                    <a:pt x="1977" y="4711"/>
                  </a:cubicBezTo>
                  <a:cubicBezTo>
                    <a:pt x="1963" y="4725"/>
                    <a:pt x="1941" y="4733"/>
                    <a:pt x="1919" y="4733"/>
                  </a:cubicBezTo>
                  <a:cubicBezTo>
                    <a:pt x="1897" y="4733"/>
                    <a:pt x="1875" y="4725"/>
                    <a:pt x="1853" y="4718"/>
                  </a:cubicBezTo>
                  <a:cubicBezTo>
                    <a:pt x="1853" y="4740"/>
                    <a:pt x="1853" y="4762"/>
                    <a:pt x="1838" y="4769"/>
                  </a:cubicBezTo>
                  <a:cubicBezTo>
                    <a:pt x="1831" y="4784"/>
                    <a:pt x="1809" y="4792"/>
                    <a:pt x="1787" y="4792"/>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36" name="Freeform 33"/>
            <p:cNvSpPr>
              <a:spLocks noChangeArrowheads="1"/>
            </p:cNvSpPr>
            <p:nvPr/>
          </p:nvSpPr>
          <p:spPr bwMode="auto">
            <a:xfrm>
              <a:off x="6589487" y="6880626"/>
              <a:ext cx="2257995" cy="1834849"/>
            </a:xfrm>
            <a:custGeom>
              <a:avLst/>
              <a:gdLst>
                <a:gd name="T0" fmla="*/ 2190 w 5877"/>
                <a:gd name="T1" fmla="*/ 477 h 4829"/>
                <a:gd name="T2" fmla="*/ 2732 w 5877"/>
                <a:gd name="T3" fmla="*/ 836 h 4829"/>
                <a:gd name="T4" fmla="*/ 3311 w 5877"/>
                <a:gd name="T5" fmla="*/ 1129 h 4829"/>
                <a:gd name="T6" fmla="*/ 3451 w 5877"/>
                <a:gd name="T7" fmla="*/ 1780 h 4829"/>
                <a:gd name="T8" fmla="*/ 4330 w 5877"/>
                <a:gd name="T9" fmla="*/ 2022 h 4829"/>
                <a:gd name="T10" fmla="*/ 4938 w 5877"/>
                <a:gd name="T11" fmla="*/ 2256 h 4829"/>
                <a:gd name="T12" fmla="*/ 5400 w 5877"/>
                <a:gd name="T13" fmla="*/ 1809 h 4829"/>
                <a:gd name="T14" fmla="*/ 5502 w 5877"/>
                <a:gd name="T15" fmla="*/ 2395 h 4829"/>
                <a:gd name="T16" fmla="*/ 5055 w 5877"/>
                <a:gd name="T17" fmla="*/ 2791 h 4829"/>
                <a:gd name="T18" fmla="*/ 5041 w 5877"/>
                <a:gd name="T19" fmla="*/ 3319 h 4829"/>
                <a:gd name="T20" fmla="*/ 4594 w 5877"/>
                <a:gd name="T21" fmla="*/ 3473 h 4829"/>
                <a:gd name="T22" fmla="*/ 4381 w 5877"/>
                <a:gd name="T23" fmla="*/ 3897 h 4829"/>
                <a:gd name="T24" fmla="*/ 3465 w 5877"/>
                <a:gd name="T25" fmla="*/ 4110 h 4829"/>
                <a:gd name="T26" fmla="*/ 2886 w 5877"/>
                <a:gd name="T27" fmla="*/ 4550 h 4829"/>
                <a:gd name="T28" fmla="*/ 2403 w 5877"/>
                <a:gd name="T29" fmla="*/ 4323 h 4829"/>
                <a:gd name="T30" fmla="*/ 1853 w 5877"/>
                <a:gd name="T31" fmla="*/ 4711 h 4829"/>
                <a:gd name="T32" fmla="*/ 1129 w 5877"/>
                <a:gd name="T33" fmla="*/ 4161 h 4829"/>
                <a:gd name="T34" fmla="*/ 433 w 5877"/>
                <a:gd name="T35" fmla="*/ 3465 h 4829"/>
                <a:gd name="T36" fmla="*/ 140 w 5877"/>
                <a:gd name="T37" fmla="*/ 3047 h 4829"/>
                <a:gd name="T38" fmla="*/ 389 w 5877"/>
                <a:gd name="T39" fmla="*/ 2366 h 4829"/>
                <a:gd name="T40" fmla="*/ 623 w 5877"/>
                <a:gd name="T41" fmla="*/ 1912 h 4829"/>
                <a:gd name="T42" fmla="*/ 286 w 5877"/>
                <a:gd name="T43" fmla="*/ 1283 h 4829"/>
                <a:gd name="T44" fmla="*/ 667 w 5877"/>
                <a:gd name="T45" fmla="*/ 616 h 4829"/>
                <a:gd name="T46" fmla="*/ 1501 w 5877"/>
                <a:gd name="T47" fmla="*/ 279 h 4829"/>
                <a:gd name="T48" fmla="*/ 1853 w 5877"/>
                <a:gd name="T49" fmla="*/ 44 h 4829"/>
                <a:gd name="T50" fmla="*/ 1501 w 5877"/>
                <a:gd name="T51" fmla="*/ 242 h 4829"/>
                <a:gd name="T52" fmla="*/ 770 w 5877"/>
                <a:gd name="T53" fmla="*/ 586 h 4829"/>
                <a:gd name="T54" fmla="*/ 228 w 5877"/>
                <a:gd name="T55" fmla="*/ 865 h 4829"/>
                <a:gd name="T56" fmla="*/ 521 w 5877"/>
                <a:gd name="T57" fmla="*/ 1517 h 4829"/>
                <a:gd name="T58" fmla="*/ 557 w 5877"/>
                <a:gd name="T59" fmla="*/ 1956 h 4829"/>
                <a:gd name="T60" fmla="*/ 447 w 5877"/>
                <a:gd name="T61" fmla="*/ 2183 h 4829"/>
                <a:gd name="T62" fmla="*/ 242 w 5877"/>
                <a:gd name="T63" fmla="*/ 2498 h 4829"/>
                <a:gd name="T64" fmla="*/ 154 w 5877"/>
                <a:gd name="T65" fmla="*/ 2959 h 4829"/>
                <a:gd name="T66" fmla="*/ 257 w 5877"/>
                <a:gd name="T67" fmla="*/ 3436 h 4829"/>
                <a:gd name="T68" fmla="*/ 381 w 5877"/>
                <a:gd name="T69" fmla="*/ 3619 h 4829"/>
                <a:gd name="T70" fmla="*/ 770 w 5877"/>
                <a:gd name="T71" fmla="*/ 3802 h 4829"/>
                <a:gd name="T72" fmla="*/ 1443 w 5877"/>
                <a:gd name="T73" fmla="*/ 4381 h 4829"/>
                <a:gd name="T74" fmla="*/ 2007 w 5877"/>
                <a:gd name="T75" fmla="*/ 4733 h 4829"/>
                <a:gd name="T76" fmla="*/ 2154 w 5877"/>
                <a:gd name="T77" fmla="*/ 4242 h 4829"/>
                <a:gd name="T78" fmla="*/ 2828 w 5877"/>
                <a:gd name="T79" fmla="*/ 4608 h 4829"/>
                <a:gd name="T80" fmla="*/ 3055 w 5877"/>
                <a:gd name="T81" fmla="*/ 3890 h 4829"/>
                <a:gd name="T82" fmla="*/ 3649 w 5877"/>
                <a:gd name="T83" fmla="*/ 4169 h 4829"/>
                <a:gd name="T84" fmla="*/ 4315 w 5877"/>
                <a:gd name="T85" fmla="*/ 3993 h 4829"/>
                <a:gd name="T86" fmla="*/ 4469 w 5877"/>
                <a:gd name="T87" fmla="*/ 3443 h 4829"/>
                <a:gd name="T88" fmla="*/ 4857 w 5877"/>
                <a:gd name="T89" fmla="*/ 3414 h 4829"/>
                <a:gd name="T90" fmla="*/ 5085 w 5877"/>
                <a:gd name="T91" fmla="*/ 3055 h 4829"/>
                <a:gd name="T92" fmla="*/ 5070 w 5877"/>
                <a:gd name="T93" fmla="*/ 2762 h 4829"/>
                <a:gd name="T94" fmla="*/ 5312 w 5877"/>
                <a:gd name="T95" fmla="*/ 2615 h 4829"/>
                <a:gd name="T96" fmla="*/ 5825 w 5877"/>
                <a:gd name="T97" fmla="*/ 2403 h 4829"/>
                <a:gd name="T98" fmla="*/ 5598 w 5877"/>
                <a:gd name="T99" fmla="*/ 1985 h 4829"/>
                <a:gd name="T100" fmla="*/ 5048 w 5877"/>
                <a:gd name="T101" fmla="*/ 1736 h 4829"/>
                <a:gd name="T102" fmla="*/ 4938 w 5877"/>
                <a:gd name="T103" fmla="*/ 2219 h 4829"/>
                <a:gd name="T104" fmla="*/ 4542 w 5877"/>
                <a:gd name="T105" fmla="*/ 2154 h 4829"/>
                <a:gd name="T106" fmla="*/ 3963 w 5877"/>
                <a:gd name="T107" fmla="*/ 1934 h 4829"/>
                <a:gd name="T108" fmla="*/ 3363 w 5877"/>
                <a:gd name="T109" fmla="*/ 1721 h 4829"/>
                <a:gd name="T110" fmla="*/ 3223 w 5877"/>
                <a:gd name="T111" fmla="*/ 1363 h 4829"/>
                <a:gd name="T112" fmla="*/ 3070 w 5877"/>
                <a:gd name="T113" fmla="*/ 828 h 4829"/>
                <a:gd name="T114" fmla="*/ 2747 w 5877"/>
                <a:gd name="T115" fmla="*/ 791 h 4829"/>
                <a:gd name="T116" fmla="*/ 2337 w 5877"/>
                <a:gd name="T117" fmla="*/ 755 h 4829"/>
                <a:gd name="T118" fmla="*/ 2139 w 5877"/>
                <a:gd name="T119" fmla="*/ 117 h 4829"/>
                <a:gd name="T120" fmla="*/ 1780 w 5877"/>
                <a:gd name="T121" fmla="*/ 15 h 482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5877" h="4829">
                  <a:moveTo>
                    <a:pt x="1853" y="44"/>
                  </a:moveTo>
                  <a:lnTo>
                    <a:pt x="1853" y="44"/>
                  </a:lnTo>
                  <a:cubicBezTo>
                    <a:pt x="1861" y="44"/>
                    <a:pt x="1868" y="44"/>
                    <a:pt x="1875" y="44"/>
                  </a:cubicBezTo>
                  <a:cubicBezTo>
                    <a:pt x="1912" y="51"/>
                    <a:pt x="1963" y="51"/>
                    <a:pt x="1985" y="81"/>
                  </a:cubicBezTo>
                  <a:cubicBezTo>
                    <a:pt x="2014" y="96"/>
                    <a:pt x="2036" y="139"/>
                    <a:pt x="2066" y="139"/>
                  </a:cubicBezTo>
                  <a:lnTo>
                    <a:pt x="2073" y="139"/>
                  </a:lnTo>
                  <a:cubicBezTo>
                    <a:pt x="2080" y="139"/>
                    <a:pt x="2088" y="139"/>
                    <a:pt x="2088" y="139"/>
                  </a:cubicBezTo>
                  <a:cubicBezTo>
                    <a:pt x="2110" y="139"/>
                    <a:pt x="2117" y="147"/>
                    <a:pt x="2139" y="147"/>
                  </a:cubicBezTo>
                  <a:cubicBezTo>
                    <a:pt x="2168" y="147"/>
                    <a:pt x="2205" y="227"/>
                    <a:pt x="2139" y="227"/>
                  </a:cubicBezTo>
                  <a:cubicBezTo>
                    <a:pt x="2080" y="235"/>
                    <a:pt x="2088" y="257"/>
                    <a:pt x="2110" y="293"/>
                  </a:cubicBezTo>
                  <a:cubicBezTo>
                    <a:pt x="2132" y="330"/>
                    <a:pt x="2190" y="367"/>
                    <a:pt x="2190" y="389"/>
                  </a:cubicBezTo>
                  <a:cubicBezTo>
                    <a:pt x="2198" y="410"/>
                    <a:pt x="2168" y="455"/>
                    <a:pt x="2190" y="477"/>
                  </a:cubicBezTo>
                  <a:cubicBezTo>
                    <a:pt x="2212" y="498"/>
                    <a:pt x="2249" y="550"/>
                    <a:pt x="2249" y="579"/>
                  </a:cubicBezTo>
                  <a:cubicBezTo>
                    <a:pt x="2249" y="608"/>
                    <a:pt x="2249" y="652"/>
                    <a:pt x="2249" y="689"/>
                  </a:cubicBezTo>
                  <a:cubicBezTo>
                    <a:pt x="2249" y="733"/>
                    <a:pt x="2263" y="762"/>
                    <a:pt x="2293" y="777"/>
                  </a:cubicBezTo>
                  <a:cubicBezTo>
                    <a:pt x="2308" y="777"/>
                    <a:pt x="2322" y="784"/>
                    <a:pt x="2337" y="784"/>
                  </a:cubicBezTo>
                  <a:cubicBezTo>
                    <a:pt x="2351" y="784"/>
                    <a:pt x="2373" y="777"/>
                    <a:pt x="2395" y="770"/>
                  </a:cubicBezTo>
                  <a:cubicBezTo>
                    <a:pt x="2425" y="755"/>
                    <a:pt x="2439" y="748"/>
                    <a:pt x="2454" y="748"/>
                  </a:cubicBezTo>
                  <a:cubicBezTo>
                    <a:pt x="2461" y="748"/>
                    <a:pt x="2469" y="748"/>
                    <a:pt x="2483" y="755"/>
                  </a:cubicBezTo>
                  <a:cubicBezTo>
                    <a:pt x="2513" y="770"/>
                    <a:pt x="2579" y="806"/>
                    <a:pt x="2608" y="821"/>
                  </a:cubicBezTo>
                  <a:cubicBezTo>
                    <a:pt x="2623" y="828"/>
                    <a:pt x="2637" y="828"/>
                    <a:pt x="2652" y="828"/>
                  </a:cubicBezTo>
                  <a:cubicBezTo>
                    <a:pt x="2659" y="828"/>
                    <a:pt x="2674" y="828"/>
                    <a:pt x="2689" y="821"/>
                  </a:cubicBezTo>
                  <a:cubicBezTo>
                    <a:pt x="2689" y="814"/>
                    <a:pt x="2696" y="814"/>
                    <a:pt x="2696" y="814"/>
                  </a:cubicBezTo>
                  <a:cubicBezTo>
                    <a:pt x="2711" y="814"/>
                    <a:pt x="2718" y="836"/>
                    <a:pt x="2732" y="836"/>
                  </a:cubicBezTo>
                  <a:cubicBezTo>
                    <a:pt x="2740" y="836"/>
                    <a:pt x="2740" y="836"/>
                    <a:pt x="2740" y="828"/>
                  </a:cubicBezTo>
                  <a:cubicBezTo>
                    <a:pt x="2769" y="828"/>
                    <a:pt x="2769" y="799"/>
                    <a:pt x="2799" y="799"/>
                  </a:cubicBezTo>
                  <a:cubicBezTo>
                    <a:pt x="2806" y="799"/>
                    <a:pt x="2806" y="799"/>
                    <a:pt x="2813" y="806"/>
                  </a:cubicBezTo>
                  <a:cubicBezTo>
                    <a:pt x="2842" y="806"/>
                    <a:pt x="2850" y="836"/>
                    <a:pt x="2886" y="836"/>
                  </a:cubicBezTo>
                  <a:cubicBezTo>
                    <a:pt x="2886" y="836"/>
                    <a:pt x="2894" y="836"/>
                    <a:pt x="2901" y="828"/>
                  </a:cubicBezTo>
                  <a:cubicBezTo>
                    <a:pt x="2945" y="821"/>
                    <a:pt x="2945" y="806"/>
                    <a:pt x="2974" y="806"/>
                  </a:cubicBezTo>
                  <a:cubicBezTo>
                    <a:pt x="3004" y="806"/>
                    <a:pt x="2982" y="843"/>
                    <a:pt x="3018" y="850"/>
                  </a:cubicBezTo>
                  <a:cubicBezTo>
                    <a:pt x="3062" y="857"/>
                    <a:pt x="3077" y="857"/>
                    <a:pt x="3121" y="865"/>
                  </a:cubicBezTo>
                  <a:cubicBezTo>
                    <a:pt x="3165" y="872"/>
                    <a:pt x="3172" y="909"/>
                    <a:pt x="3158" y="938"/>
                  </a:cubicBezTo>
                  <a:cubicBezTo>
                    <a:pt x="3135" y="967"/>
                    <a:pt x="3143" y="982"/>
                    <a:pt x="3187" y="1004"/>
                  </a:cubicBezTo>
                  <a:cubicBezTo>
                    <a:pt x="3223" y="1019"/>
                    <a:pt x="3231" y="1026"/>
                    <a:pt x="3245" y="1055"/>
                  </a:cubicBezTo>
                  <a:cubicBezTo>
                    <a:pt x="3260" y="1092"/>
                    <a:pt x="3275" y="1107"/>
                    <a:pt x="3311" y="1129"/>
                  </a:cubicBezTo>
                  <a:cubicBezTo>
                    <a:pt x="3341" y="1150"/>
                    <a:pt x="3355" y="1150"/>
                    <a:pt x="3311" y="1202"/>
                  </a:cubicBezTo>
                  <a:cubicBezTo>
                    <a:pt x="3260" y="1253"/>
                    <a:pt x="3253" y="1334"/>
                    <a:pt x="3223" y="1334"/>
                  </a:cubicBezTo>
                  <a:cubicBezTo>
                    <a:pt x="3209" y="1334"/>
                    <a:pt x="3201" y="1326"/>
                    <a:pt x="3187" y="1326"/>
                  </a:cubicBezTo>
                  <a:cubicBezTo>
                    <a:pt x="3172" y="1326"/>
                    <a:pt x="3165" y="1334"/>
                    <a:pt x="3143" y="1341"/>
                  </a:cubicBezTo>
                  <a:cubicBezTo>
                    <a:pt x="3113" y="1363"/>
                    <a:pt x="3099" y="1378"/>
                    <a:pt x="3135" y="1407"/>
                  </a:cubicBezTo>
                  <a:cubicBezTo>
                    <a:pt x="3165" y="1429"/>
                    <a:pt x="3209" y="1444"/>
                    <a:pt x="3245" y="1451"/>
                  </a:cubicBezTo>
                  <a:cubicBezTo>
                    <a:pt x="3282" y="1458"/>
                    <a:pt x="3326" y="1480"/>
                    <a:pt x="3341" y="1510"/>
                  </a:cubicBezTo>
                  <a:cubicBezTo>
                    <a:pt x="3348" y="1546"/>
                    <a:pt x="3385" y="1590"/>
                    <a:pt x="3355" y="1612"/>
                  </a:cubicBezTo>
                  <a:cubicBezTo>
                    <a:pt x="3326" y="1634"/>
                    <a:pt x="3289" y="1641"/>
                    <a:pt x="3297" y="1677"/>
                  </a:cubicBezTo>
                  <a:cubicBezTo>
                    <a:pt x="3304" y="1707"/>
                    <a:pt x="3319" y="1728"/>
                    <a:pt x="3341" y="1743"/>
                  </a:cubicBezTo>
                  <a:cubicBezTo>
                    <a:pt x="3363" y="1758"/>
                    <a:pt x="3407" y="1787"/>
                    <a:pt x="3436" y="1787"/>
                  </a:cubicBezTo>
                  <a:cubicBezTo>
                    <a:pt x="3443" y="1787"/>
                    <a:pt x="3443" y="1787"/>
                    <a:pt x="3451" y="1780"/>
                  </a:cubicBezTo>
                  <a:cubicBezTo>
                    <a:pt x="3487" y="1773"/>
                    <a:pt x="3553" y="1750"/>
                    <a:pt x="3590" y="1750"/>
                  </a:cubicBezTo>
                  <a:cubicBezTo>
                    <a:pt x="3619" y="1750"/>
                    <a:pt x="3641" y="1787"/>
                    <a:pt x="3670" y="1787"/>
                  </a:cubicBezTo>
                  <a:cubicBezTo>
                    <a:pt x="3707" y="1787"/>
                    <a:pt x="3744" y="1780"/>
                    <a:pt x="3766" y="1780"/>
                  </a:cubicBezTo>
                  <a:lnTo>
                    <a:pt x="3773" y="1780"/>
                  </a:lnTo>
                  <a:cubicBezTo>
                    <a:pt x="3795" y="1780"/>
                    <a:pt x="3802" y="1831"/>
                    <a:pt x="3817" y="1853"/>
                  </a:cubicBezTo>
                  <a:cubicBezTo>
                    <a:pt x="3839" y="1875"/>
                    <a:pt x="3861" y="1904"/>
                    <a:pt x="3898" y="1919"/>
                  </a:cubicBezTo>
                  <a:cubicBezTo>
                    <a:pt x="3927" y="1926"/>
                    <a:pt x="3927" y="1963"/>
                    <a:pt x="3963" y="1963"/>
                  </a:cubicBezTo>
                  <a:lnTo>
                    <a:pt x="3971" y="1963"/>
                  </a:lnTo>
                  <a:cubicBezTo>
                    <a:pt x="4015" y="1956"/>
                    <a:pt x="4103" y="1963"/>
                    <a:pt x="4132" y="1948"/>
                  </a:cubicBezTo>
                  <a:cubicBezTo>
                    <a:pt x="4154" y="1934"/>
                    <a:pt x="4176" y="1919"/>
                    <a:pt x="4198" y="1919"/>
                  </a:cubicBezTo>
                  <a:cubicBezTo>
                    <a:pt x="4205" y="1919"/>
                    <a:pt x="4213" y="1919"/>
                    <a:pt x="4220" y="1926"/>
                  </a:cubicBezTo>
                  <a:cubicBezTo>
                    <a:pt x="4249" y="1948"/>
                    <a:pt x="4279" y="2022"/>
                    <a:pt x="4330" y="2022"/>
                  </a:cubicBezTo>
                  <a:cubicBezTo>
                    <a:pt x="4381" y="2022"/>
                    <a:pt x="4403" y="2036"/>
                    <a:pt x="4418" y="2080"/>
                  </a:cubicBezTo>
                  <a:cubicBezTo>
                    <a:pt x="4440" y="2117"/>
                    <a:pt x="4462" y="2176"/>
                    <a:pt x="4506" y="2183"/>
                  </a:cubicBezTo>
                  <a:cubicBezTo>
                    <a:pt x="4535" y="2183"/>
                    <a:pt x="4550" y="2190"/>
                    <a:pt x="4572" y="2190"/>
                  </a:cubicBezTo>
                  <a:cubicBezTo>
                    <a:pt x="4586" y="2190"/>
                    <a:pt x="4601" y="2190"/>
                    <a:pt x="4616" y="2183"/>
                  </a:cubicBezTo>
                  <a:cubicBezTo>
                    <a:pt x="4630" y="2168"/>
                    <a:pt x="4652" y="2161"/>
                    <a:pt x="4674" y="2161"/>
                  </a:cubicBezTo>
                  <a:cubicBezTo>
                    <a:pt x="4689" y="2161"/>
                    <a:pt x="4704" y="2168"/>
                    <a:pt x="4711" y="2183"/>
                  </a:cubicBezTo>
                  <a:cubicBezTo>
                    <a:pt x="4725" y="2205"/>
                    <a:pt x="4740" y="2227"/>
                    <a:pt x="4755" y="2227"/>
                  </a:cubicBezTo>
                  <a:cubicBezTo>
                    <a:pt x="4762" y="2227"/>
                    <a:pt x="4770" y="2227"/>
                    <a:pt x="4770" y="2227"/>
                  </a:cubicBezTo>
                  <a:cubicBezTo>
                    <a:pt x="4792" y="2205"/>
                    <a:pt x="4813" y="2168"/>
                    <a:pt x="4835" y="2168"/>
                  </a:cubicBezTo>
                  <a:cubicBezTo>
                    <a:pt x="4857" y="2168"/>
                    <a:pt x="4872" y="2190"/>
                    <a:pt x="4880" y="2205"/>
                  </a:cubicBezTo>
                  <a:cubicBezTo>
                    <a:pt x="4887" y="2219"/>
                    <a:pt x="4894" y="2256"/>
                    <a:pt x="4923" y="2256"/>
                  </a:cubicBezTo>
                  <a:cubicBezTo>
                    <a:pt x="4931" y="2256"/>
                    <a:pt x="4931" y="2256"/>
                    <a:pt x="4938" y="2256"/>
                  </a:cubicBezTo>
                  <a:cubicBezTo>
                    <a:pt x="4982" y="2227"/>
                    <a:pt x="4960" y="2219"/>
                    <a:pt x="4975" y="2183"/>
                  </a:cubicBezTo>
                  <a:cubicBezTo>
                    <a:pt x="4989" y="2139"/>
                    <a:pt x="4989" y="2132"/>
                    <a:pt x="5026" y="2102"/>
                  </a:cubicBezTo>
                  <a:cubicBezTo>
                    <a:pt x="5063" y="2080"/>
                    <a:pt x="5085" y="2044"/>
                    <a:pt x="5077" y="2007"/>
                  </a:cubicBezTo>
                  <a:cubicBezTo>
                    <a:pt x="5070" y="1978"/>
                    <a:pt x="5019" y="1978"/>
                    <a:pt x="5011" y="1948"/>
                  </a:cubicBezTo>
                  <a:cubicBezTo>
                    <a:pt x="4997" y="1912"/>
                    <a:pt x="4982" y="1882"/>
                    <a:pt x="5011" y="1846"/>
                  </a:cubicBezTo>
                  <a:cubicBezTo>
                    <a:pt x="5026" y="1824"/>
                    <a:pt x="5048" y="1787"/>
                    <a:pt x="5063" y="1758"/>
                  </a:cubicBezTo>
                  <a:lnTo>
                    <a:pt x="5063" y="1758"/>
                  </a:lnTo>
                  <a:cubicBezTo>
                    <a:pt x="5077" y="1758"/>
                    <a:pt x="5092" y="1758"/>
                    <a:pt x="5099" y="1758"/>
                  </a:cubicBezTo>
                  <a:cubicBezTo>
                    <a:pt x="5136" y="1758"/>
                    <a:pt x="5151" y="1765"/>
                    <a:pt x="5173" y="1795"/>
                  </a:cubicBezTo>
                  <a:cubicBezTo>
                    <a:pt x="5194" y="1816"/>
                    <a:pt x="5224" y="1831"/>
                    <a:pt x="5275" y="1831"/>
                  </a:cubicBezTo>
                  <a:cubicBezTo>
                    <a:pt x="5290" y="1831"/>
                    <a:pt x="5304" y="1831"/>
                    <a:pt x="5319" y="1831"/>
                  </a:cubicBezTo>
                  <a:cubicBezTo>
                    <a:pt x="5385" y="1816"/>
                    <a:pt x="5378" y="1809"/>
                    <a:pt x="5400" y="1809"/>
                  </a:cubicBezTo>
                  <a:cubicBezTo>
                    <a:pt x="5429" y="1809"/>
                    <a:pt x="5422" y="1846"/>
                    <a:pt x="5466" y="1853"/>
                  </a:cubicBezTo>
                  <a:cubicBezTo>
                    <a:pt x="5502" y="1860"/>
                    <a:pt x="5532" y="1882"/>
                    <a:pt x="5554" y="1941"/>
                  </a:cubicBezTo>
                  <a:cubicBezTo>
                    <a:pt x="5583" y="2000"/>
                    <a:pt x="5554" y="2044"/>
                    <a:pt x="5627" y="2058"/>
                  </a:cubicBezTo>
                  <a:cubicBezTo>
                    <a:pt x="5663" y="2066"/>
                    <a:pt x="5671" y="2073"/>
                    <a:pt x="5678" y="2073"/>
                  </a:cubicBezTo>
                  <a:cubicBezTo>
                    <a:pt x="5685" y="2073"/>
                    <a:pt x="5693" y="2073"/>
                    <a:pt x="5707" y="2066"/>
                  </a:cubicBezTo>
                  <a:cubicBezTo>
                    <a:pt x="5715" y="2066"/>
                    <a:pt x="5722" y="2058"/>
                    <a:pt x="5730" y="2058"/>
                  </a:cubicBezTo>
                  <a:cubicBezTo>
                    <a:pt x="5751" y="2058"/>
                    <a:pt x="5751" y="2088"/>
                    <a:pt x="5766" y="2124"/>
                  </a:cubicBezTo>
                  <a:cubicBezTo>
                    <a:pt x="5788" y="2168"/>
                    <a:pt x="5803" y="2205"/>
                    <a:pt x="5817" y="2271"/>
                  </a:cubicBezTo>
                  <a:cubicBezTo>
                    <a:pt x="5839" y="2337"/>
                    <a:pt x="5847" y="2344"/>
                    <a:pt x="5803" y="2381"/>
                  </a:cubicBezTo>
                  <a:cubicBezTo>
                    <a:pt x="5788" y="2388"/>
                    <a:pt x="5759" y="2395"/>
                    <a:pt x="5722" y="2395"/>
                  </a:cubicBezTo>
                  <a:cubicBezTo>
                    <a:pt x="5678" y="2395"/>
                    <a:pt x="5620" y="2388"/>
                    <a:pt x="5575" y="2388"/>
                  </a:cubicBezTo>
                  <a:cubicBezTo>
                    <a:pt x="5546" y="2388"/>
                    <a:pt x="5517" y="2388"/>
                    <a:pt x="5502" y="2395"/>
                  </a:cubicBezTo>
                  <a:cubicBezTo>
                    <a:pt x="5444" y="2425"/>
                    <a:pt x="5436" y="2469"/>
                    <a:pt x="5414" y="2505"/>
                  </a:cubicBezTo>
                  <a:cubicBezTo>
                    <a:pt x="5385" y="2549"/>
                    <a:pt x="5392" y="2608"/>
                    <a:pt x="5378" y="2615"/>
                  </a:cubicBezTo>
                  <a:cubicBezTo>
                    <a:pt x="5378" y="2623"/>
                    <a:pt x="5378" y="2623"/>
                    <a:pt x="5378" y="2623"/>
                  </a:cubicBezTo>
                  <a:cubicBezTo>
                    <a:pt x="5363" y="2623"/>
                    <a:pt x="5348" y="2527"/>
                    <a:pt x="5348" y="2527"/>
                  </a:cubicBezTo>
                  <a:cubicBezTo>
                    <a:pt x="5348" y="2527"/>
                    <a:pt x="5341" y="2571"/>
                    <a:pt x="5304" y="2586"/>
                  </a:cubicBezTo>
                  <a:cubicBezTo>
                    <a:pt x="5261" y="2600"/>
                    <a:pt x="5224" y="2593"/>
                    <a:pt x="5216" y="2630"/>
                  </a:cubicBezTo>
                  <a:cubicBezTo>
                    <a:pt x="5209" y="2652"/>
                    <a:pt x="5209" y="2674"/>
                    <a:pt x="5187" y="2674"/>
                  </a:cubicBezTo>
                  <a:cubicBezTo>
                    <a:pt x="5187" y="2674"/>
                    <a:pt x="5180" y="2674"/>
                    <a:pt x="5173" y="2666"/>
                  </a:cubicBezTo>
                  <a:cubicBezTo>
                    <a:pt x="5158" y="2666"/>
                    <a:pt x="5136" y="2659"/>
                    <a:pt x="5121" y="2659"/>
                  </a:cubicBezTo>
                  <a:cubicBezTo>
                    <a:pt x="5107" y="2659"/>
                    <a:pt x="5092" y="2659"/>
                    <a:pt x="5077" y="2681"/>
                  </a:cubicBezTo>
                  <a:cubicBezTo>
                    <a:pt x="5055" y="2710"/>
                    <a:pt x="5063" y="2710"/>
                    <a:pt x="5011" y="2732"/>
                  </a:cubicBezTo>
                  <a:cubicBezTo>
                    <a:pt x="4960" y="2747"/>
                    <a:pt x="5011" y="2784"/>
                    <a:pt x="5055" y="2791"/>
                  </a:cubicBezTo>
                  <a:cubicBezTo>
                    <a:pt x="5099" y="2798"/>
                    <a:pt x="5121" y="2798"/>
                    <a:pt x="5099" y="2842"/>
                  </a:cubicBezTo>
                  <a:cubicBezTo>
                    <a:pt x="5070" y="2879"/>
                    <a:pt x="5041" y="2872"/>
                    <a:pt x="5011" y="2879"/>
                  </a:cubicBezTo>
                  <a:cubicBezTo>
                    <a:pt x="4989" y="2894"/>
                    <a:pt x="4967" y="2916"/>
                    <a:pt x="4975" y="2959"/>
                  </a:cubicBezTo>
                  <a:cubicBezTo>
                    <a:pt x="4982" y="2974"/>
                    <a:pt x="4989" y="2982"/>
                    <a:pt x="4997" y="2982"/>
                  </a:cubicBezTo>
                  <a:cubicBezTo>
                    <a:pt x="5011" y="2982"/>
                    <a:pt x="5026" y="2959"/>
                    <a:pt x="5048" y="2952"/>
                  </a:cubicBezTo>
                  <a:cubicBezTo>
                    <a:pt x="5048" y="2945"/>
                    <a:pt x="5055" y="2945"/>
                    <a:pt x="5063" y="2945"/>
                  </a:cubicBezTo>
                  <a:cubicBezTo>
                    <a:pt x="5077" y="2945"/>
                    <a:pt x="5085" y="2974"/>
                    <a:pt x="5077" y="3004"/>
                  </a:cubicBezTo>
                  <a:cubicBezTo>
                    <a:pt x="5070" y="3033"/>
                    <a:pt x="5048" y="3033"/>
                    <a:pt x="5055" y="3069"/>
                  </a:cubicBezTo>
                  <a:cubicBezTo>
                    <a:pt x="5063" y="3106"/>
                    <a:pt x="5092" y="3121"/>
                    <a:pt x="5151" y="3128"/>
                  </a:cubicBezTo>
                  <a:cubicBezTo>
                    <a:pt x="5209" y="3135"/>
                    <a:pt x="5180" y="3216"/>
                    <a:pt x="5151" y="3231"/>
                  </a:cubicBezTo>
                  <a:cubicBezTo>
                    <a:pt x="5114" y="3245"/>
                    <a:pt x="5107" y="3245"/>
                    <a:pt x="5092" y="3275"/>
                  </a:cubicBezTo>
                  <a:cubicBezTo>
                    <a:pt x="5070" y="3297"/>
                    <a:pt x="5070" y="3304"/>
                    <a:pt x="5041" y="3319"/>
                  </a:cubicBezTo>
                  <a:cubicBezTo>
                    <a:pt x="5026" y="3319"/>
                    <a:pt x="5011" y="3319"/>
                    <a:pt x="5004" y="3319"/>
                  </a:cubicBezTo>
                  <a:cubicBezTo>
                    <a:pt x="4982" y="3319"/>
                    <a:pt x="4960" y="3319"/>
                    <a:pt x="4960" y="3319"/>
                  </a:cubicBezTo>
                  <a:cubicBezTo>
                    <a:pt x="4960" y="3319"/>
                    <a:pt x="4923" y="3348"/>
                    <a:pt x="4857" y="3355"/>
                  </a:cubicBezTo>
                  <a:cubicBezTo>
                    <a:pt x="4792" y="3370"/>
                    <a:pt x="4857" y="3355"/>
                    <a:pt x="4835" y="3392"/>
                  </a:cubicBezTo>
                  <a:cubicBezTo>
                    <a:pt x="4806" y="3428"/>
                    <a:pt x="4806" y="3428"/>
                    <a:pt x="4828" y="3458"/>
                  </a:cubicBezTo>
                  <a:cubicBezTo>
                    <a:pt x="4843" y="3495"/>
                    <a:pt x="4813" y="3516"/>
                    <a:pt x="4784" y="3538"/>
                  </a:cubicBezTo>
                  <a:cubicBezTo>
                    <a:pt x="4777" y="3538"/>
                    <a:pt x="4777" y="3538"/>
                    <a:pt x="4770" y="3538"/>
                  </a:cubicBezTo>
                  <a:cubicBezTo>
                    <a:pt x="4748" y="3538"/>
                    <a:pt x="4755" y="3495"/>
                    <a:pt x="4733" y="3495"/>
                  </a:cubicBezTo>
                  <a:cubicBezTo>
                    <a:pt x="4704" y="3495"/>
                    <a:pt x="4725" y="3538"/>
                    <a:pt x="4682" y="3582"/>
                  </a:cubicBezTo>
                  <a:cubicBezTo>
                    <a:pt x="4667" y="3590"/>
                    <a:pt x="4660" y="3597"/>
                    <a:pt x="4645" y="3597"/>
                  </a:cubicBezTo>
                  <a:cubicBezTo>
                    <a:pt x="4616" y="3597"/>
                    <a:pt x="4586" y="3553"/>
                    <a:pt x="4579" y="3538"/>
                  </a:cubicBezTo>
                  <a:cubicBezTo>
                    <a:pt x="4572" y="3509"/>
                    <a:pt x="4594" y="3473"/>
                    <a:pt x="4594" y="3473"/>
                  </a:cubicBezTo>
                  <a:cubicBezTo>
                    <a:pt x="4594" y="3473"/>
                    <a:pt x="4535" y="3407"/>
                    <a:pt x="4564" y="3385"/>
                  </a:cubicBezTo>
                  <a:cubicBezTo>
                    <a:pt x="4579" y="3370"/>
                    <a:pt x="4557" y="3348"/>
                    <a:pt x="4535" y="3348"/>
                  </a:cubicBezTo>
                  <a:cubicBezTo>
                    <a:pt x="4528" y="3348"/>
                    <a:pt x="4513" y="3355"/>
                    <a:pt x="4513" y="3370"/>
                  </a:cubicBezTo>
                  <a:cubicBezTo>
                    <a:pt x="4491" y="3399"/>
                    <a:pt x="4491" y="3392"/>
                    <a:pt x="4447" y="3421"/>
                  </a:cubicBezTo>
                  <a:cubicBezTo>
                    <a:pt x="4411" y="3443"/>
                    <a:pt x="4389" y="3450"/>
                    <a:pt x="4374" y="3502"/>
                  </a:cubicBezTo>
                  <a:cubicBezTo>
                    <a:pt x="4359" y="3553"/>
                    <a:pt x="4352" y="3590"/>
                    <a:pt x="4308" y="3597"/>
                  </a:cubicBezTo>
                  <a:cubicBezTo>
                    <a:pt x="4264" y="3604"/>
                    <a:pt x="4264" y="3648"/>
                    <a:pt x="4279" y="3700"/>
                  </a:cubicBezTo>
                  <a:cubicBezTo>
                    <a:pt x="4286" y="3722"/>
                    <a:pt x="4301" y="3729"/>
                    <a:pt x="4308" y="3729"/>
                  </a:cubicBezTo>
                  <a:cubicBezTo>
                    <a:pt x="4323" y="3729"/>
                    <a:pt x="4337" y="3722"/>
                    <a:pt x="4352" y="3707"/>
                  </a:cubicBezTo>
                  <a:cubicBezTo>
                    <a:pt x="4352" y="3700"/>
                    <a:pt x="4359" y="3700"/>
                    <a:pt x="4366" y="3700"/>
                  </a:cubicBezTo>
                  <a:cubicBezTo>
                    <a:pt x="4389" y="3700"/>
                    <a:pt x="4418" y="3736"/>
                    <a:pt x="4432" y="3780"/>
                  </a:cubicBezTo>
                  <a:cubicBezTo>
                    <a:pt x="4447" y="3846"/>
                    <a:pt x="4440" y="3861"/>
                    <a:pt x="4381" y="3897"/>
                  </a:cubicBezTo>
                  <a:cubicBezTo>
                    <a:pt x="4323" y="3927"/>
                    <a:pt x="4315" y="3934"/>
                    <a:pt x="4286" y="3978"/>
                  </a:cubicBezTo>
                  <a:cubicBezTo>
                    <a:pt x="4271" y="4015"/>
                    <a:pt x="4359" y="4044"/>
                    <a:pt x="4381" y="4051"/>
                  </a:cubicBezTo>
                  <a:cubicBezTo>
                    <a:pt x="4359" y="4059"/>
                    <a:pt x="4337" y="4066"/>
                    <a:pt x="4315" y="4081"/>
                  </a:cubicBezTo>
                  <a:cubicBezTo>
                    <a:pt x="4257" y="4110"/>
                    <a:pt x="4242" y="4110"/>
                    <a:pt x="4154" y="4110"/>
                  </a:cubicBezTo>
                  <a:cubicBezTo>
                    <a:pt x="4066" y="4110"/>
                    <a:pt x="4132" y="4081"/>
                    <a:pt x="4066" y="4081"/>
                  </a:cubicBezTo>
                  <a:cubicBezTo>
                    <a:pt x="3993" y="4081"/>
                    <a:pt x="3883" y="4125"/>
                    <a:pt x="3810" y="4161"/>
                  </a:cubicBezTo>
                  <a:cubicBezTo>
                    <a:pt x="3795" y="4169"/>
                    <a:pt x="3788" y="4169"/>
                    <a:pt x="3773" y="4169"/>
                  </a:cubicBezTo>
                  <a:cubicBezTo>
                    <a:pt x="3736" y="4169"/>
                    <a:pt x="3722" y="4132"/>
                    <a:pt x="3685" y="4110"/>
                  </a:cubicBezTo>
                  <a:cubicBezTo>
                    <a:pt x="3685" y="4110"/>
                    <a:pt x="3678" y="4110"/>
                    <a:pt x="3670" y="4110"/>
                  </a:cubicBezTo>
                  <a:cubicBezTo>
                    <a:pt x="3641" y="4110"/>
                    <a:pt x="3626" y="4161"/>
                    <a:pt x="3575" y="4205"/>
                  </a:cubicBezTo>
                  <a:cubicBezTo>
                    <a:pt x="3568" y="4213"/>
                    <a:pt x="3553" y="4213"/>
                    <a:pt x="3546" y="4213"/>
                  </a:cubicBezTo>
                  <a:cubicBezTo>
                    <a:pt x="3502" y="4213"/>
                    <a:pt x="3473" y="4147"/>
                    <a:pt x="3465" y="4110"/>
                  </a:cubicBezTo>
                  <a:cubicBezTo>
                    <a:pt x="3451" y="4066"/>
                    <a:pt x="3436" y="4029"/>
                    <a:pt x="3385" y="4022"/>
                  </a:cubicBezTo>
                  <a:cubicBezTo>
                    <a:pt x="3326" y="4007"/>
                    <a:pt x="3304" y="3919"/>
                    <a:pt x="3311" y="3883"/>
                  </a:cubicBezTo>
                  <a:cubicBezTo>
                    <a:pt x="3326" y="3854"/>
                    <a:pt x="3326" y="3751"/>
                    <a:pt x="3267" y="3751"/>
                  </a:cubicBezTo>
                  <a:cubicBezTo>
                    <a:pt x="3245" y="3751"/>
                    <a:pt x="3223" y="3751"/>
                    <a:pt x="3201" y="3751"/>
                  </a:cubicBezTo>
                  <a:cubicBezTo>
                    <a:pt x="3172" y="3751"/>
                    <a:pt x="3150" y="3751"/>
                    <a:pt x="3143" y="3773"/>
                  </a:cubicBezTo>
                  <a:cubicBezTo>
                    <a:pt x="3135" y="3809"/>
                    <a:pt x="3099" y="3832"/>
                    <a:pt x="3040" y="3861"/>
                  </a:cubicBezTo>
                  <a:cubicBezTo>
                    <a:pt x="2989" y="3897"/>
                    <a:pt x="2938" y="3934"/>
                    <a:pt x="2938" y="3934"/>
                  </a:cubicBezTo>
                  <a:cubicBezTo>
                    <a:pt x="2938" y="3934"/>
                    <a:pt x="2952" y="4066"/>
                    <a:pt x="2996" y="4147"/>
                  </a:cubicBezTo>
                  <a:cubicBezTo>
                    <a:pt x="3040" y="4227"/>
                    <a:pt x="3011" y="4330"/>
                    <a:pt x="3018" y="4462"/>
                  </a:cubicBezTo>
                  <a:cubicBezTo>
                    <a:pt x="3026" y="4564"/>
                    <a:pt x="2996" y="4579"/>
                    <a:pt x="2967" y="4579"/>
                  </a:cubicBezTo>
                  <a:cubicBezTo>
                    <a:pt x="2960" y="4579"/>
                    <a:pt x="2952" y="4579"/>
                    <a:pt x="2938" y="4579"/>
                  </a:cubicBezTo>
                  <a:cubicBezTo>
                    <a:pt x="2916" y="4579"/>
                    <a:pt x="2901" y="4550"/>
                    <a:pt x="2886" y="4550"/>
                  </a:cubicBezTo>
                  <a:cubicBezTo>
                    <a:pt x="2879" y="4550"/>
                    <a:pt x="2872" y="4557"/>
                    <a:pt x="2864" y="4564"/>
                  </a:cubicBezTo>
                  <a:cubicBezTo>
                    <a:pt x="2850" y="4579"/>
                    <a:pt x="2842" y="4579"/>
                    <a:pt x="2828" y="4579"/>
                  </a:cubicBezTo>
                  <a:cubicBezTo>
                    <a:pt x="2799" y="4579"/>
                    <a:pt x="2769" y="4557"/>
                    <a:pt x="2747" y="4535"/>
                  </a:cubicBezTo>
                  <a:cubicBezTo>
                    <a:pt x="2711" y="4498"/>
                    <a:pt x="2740" y="4440"/>
                    <a:pt x="2740" y="4440"/>
                  </a:cubicBezTo>
                  <a:cubicBezTo>
                    <a:pt x="2740" y="4440"/>
                    <a:pt x="2762" y="4352"/>
                    <a:pt x="2725" y="4315"/>
                  </a:cubicBezTo>
                  <a:cubicBezTo>
                    <a:pt x="2703" y="4293"/>
                    <a:pt x="2674" y="4293"/>
                    <a:pt x="2659" y="4293"/>
                  </a:cubicBezTo>
                  <a:cubicBezTo>
                    <a:pt x="2644" y="4293"/>
                    <a:pt x="2637" y="4293"/>
                    <a:pt x="2637" y="4293"/>
                  </a:cubicBezTo>
                  <a:cubicBezTo>
                    <a:pt x="2637" y="4293"/>
                    <a:pt x="2571" y="4330"/>
                    <a:pt x="2527" y="4330"/>
                  </a:cubicBezTo>
                  <a:cubicBezTo>
                    <a:pt x="2520" y="4330"/>
                    <a:pt x="2513" y="4330"/>
                    <a:pt x="2513" y="4330"/>
                  </a:cubicBezTo>
                  <a:cubicBezTo>
                    <a:pt x="2483" y="4315"/>
                    <a:pt x="2454" y="4293"/>
                    <a:pt x="2432" y="4293"/>
                  </a:cubicBezTo>
                  <a:cubicBezTo>
                    <a:pt x="2425" y="4293"/>
                    <a:pt x="2418" y="4293"/>
                    <a:pt x="2418" y="4308"/>
                  </a:cubicBezTo>
                  <a:cubicBezTo>
                    <a:pt x="2418" y="4315"/>
                    <a:pt x="2418" y="4323"/>
                    <a:pt x="2403" y="4323"/>
                  </a:cubicBezTo>
                  <a:cubicBezTo>
                    <a:pt x="2388" y="4323"/>
                    <a:pt x="2366" y="4300"/>
                    <a:pt x="2351" y="4271"/>
                  </a:cubicBezTo>
                  <a:cubicBezTo>
                    <a:pt x="2330" y="4227"/>
                    <a:pt x="2249" y="4213"/>
                    <a:pt x="2205" y="4213"/>
                  </a:cubicBezTo>
                  <a:cubicBezTo>
                    <a:pt x="2176" y="4213"/>
                    <a:pt x="2146" y="4205"/>
                    <a:pt x="2117" y="4205"/>
                  </a:cubicBezTo>
                  <a:cubicBezTo>
                    <a:pt x="2095" y="4205"/>
                    <a:pt x="2080" y="4205"/>
                    <a:pt x="2058" y="4213"/>
                  </a:cubicBezTo>
                  <a:cubicBezTo>
                    <a:pt x="1985" y="4235"/>
                    <a:pt x="1978" y="4249"/>
                    <a:pt x="1897" y="4308"/>
                  </a:cubicBezTo>
                  <a:cubicBezTo>
                    <a:pt x="1817" y="4359"/>
                    <a:pt x="1839" y="4396"/>
                    <a:pt x="1861" y="4462"/>
                  </a:cubicBezTo>
                  <a:cubicBezTo>
                    <a:pt x="1882" y="4535"/>
                    <a:pt x="1985" y="4542"/>
                    <a:pt x="2066" y="4586"/>
                  </a:cubicBezTo>
                  <a:cubicBezTo>
                    <a:pt x="2146" y="4630"/>
                    <a:pt x="2102" y="4711"/>
                    <a:pt x="2058" y="4711"/>
                  </a:cubicBezTo>
                  <a:cubicBezTo>
                    <a:pt x="2029" y="4711"/>
                    <a:pt x="2022" y="4704"/>
                    <a:pt x="2007" y="4704"/>
                  </a:cubicBezTo>
                  <a:cubicBezTo>
                    <a:pt x="2000" y="4704"/>
                    <a:pt x="1992" y="4704"/>
                    <a:pt x="1978" y="4726"/>
                  </a:cubicBezTo>
                  <a:cubicBezTo>
                    <a:pt x="1970" y="4740"/>
                    <a:pt x="1956" y="4740"/>
                    <a:pt x="1934" y="4740"/>
                  </a:cubicBezTo>
                  <a:cubicBezTo>
                    <a:pt x="1897" y="4740"/>
                    <a:pt x="1853" y="4711"/>
                    <a:pt x="1853" y="4711"/>
                  </a:cubicBezTo>
                  <a:cubicBezTo>
                    <a:pt x="1868" y="4784"/>
                    <a:pt x="1831" y="4799"/>
                    <a:pt x="1802" y="4799"/>
                  </a:cubicBezTo>
                  <a:cubicBezTo>
                    <a:pt x="1780" y="4799"/>
                    <a:pt x="1758" y="4791"/>
                    <a:pt x="1758" y="4791"/>
                  </a:cubicBezTo>
                  <a:cubicBezTo>
                    <a:pt x="1758" y="4791"/>
                    <a:pt x="1692" y="4784"/>
                    <a:pt x="1626" y="4755"/>
                  </a:cubicBezTo>
                  <a:cubicBezTo>
                    <a:pt x="1560" y="4733"/>
                    <a:pt x="1568" y="4659"/>
                    <a:pt x="1582" y="4586"/>
                  </a:cubicBezTo>
                  <a:cubicBezTo>
                    <a:pt x="1589" y="4520"/>
                    <a:pt x="1545" y="4498"/>
                    <a:pt x="1545" y="4432"/>
                  </a:cubicBezTo>
                  <a:cubicBezTo>
                    <a:pt x="1545" y="4359"/>
                    <a:pt x="1480" y="4352"/>
                    <a:pt x="1480" y="4352"/>
                  </a:cubicBezTo>
                  <a:cubicBezTo>
                    <a:pt x="1480" y="4352"/>
                    <a:pt x="1465" y="4352"/>
                    <a:pt x="1443" y="4352"/>
                  </a:cubicBezTo>
                  <a:cubicBezTo>
                    <a:pt x="1406" y="4352"/>
                    <a:pt x="1355" y="4345"/>
                    <a:pt x="1333" y="4330"/>
                  </a:cubicBezTo>
                  <a:cubicBezTo>
                    <a:pt x="1289" y="4293"/>
                    <a:pt x="1289" y="4235"/>
                    <a:pt x="1238" y="4235"/>
                  </a:cubicBezTo>
                  <a:lnTo>
                    <a:pt x="1230" y="4235"/>
                  </a:lnTo>
                  <a:cubicBezTo>
                    <a:pt x="1223" y="4242"/>
                    <a:pt x="1216" y="4242"/>
                    <a:pt x="1208" y="4242"/>
                  </a:cubicBezTo>
                  <a:cubicBezTo>
                    <a:pt x="1173" y="4242"/>
                    <a:pt x="1158" y="4205"/>
                    <a:pt x="1129" y="4161"/>
                  </a:cubicBezTo>
                  <a:cubicBezTo>
                    <a:pt x="1092" y="4103"/>
                    <a:pt x="1085" y="4081"/>
                    <a:pt x="1026" y="4007"/>
                  </a:cubicBezTo>
                  <a:cubicBezTo>
                    <a:pt x="968" y="3941"/>
                    <a:pt x="1004" y="3905"/>
                    <a:pt x="924" y="3897"/>
                  </a:cubicBezTo>
                  <a:cubicBezTo>
                    <a:pt x="843" y="3883"/>
                    <a:pt x="814" y="3795"/>
                    <a:pt x="755" y="3729"/>
                  </a:cubicBezTo>
                  <a:cubicBezTo>
                    <a:pt x="733" y="3707"/>
                    <a:pt x="719" y="3700"/>
                    <a:pt x="711" y="3700"/>
                  </a:cubicBezTo>
                  <a:cubicBezTo>
                    <a:pt x="682" y="3700"/>
                    <a:pt x="660" y="3729"/>
                    <a:pt x="616" y="3729"/>
                  </a:cubicBezTo>
                  <a:cubicBezTo>
                    <a:pt x="557" y="3729"/>
                    <a:pt x="564" y="3700"/>
                    <a:pt x="550" y="3700"/>
                  </a:cubicBezTo>
                  <a:cubicBezTo>
                    <a:pt x="550" y="3700"/>
                    <a:pt x="543" y="3700"/>
                    <a:pt x="535" y="3707"/>
                  </a:cubicBezTo>
                  <a:cubicBezTo>
                    <a:pt x="521" y="3714"/>
                    <a:pt x="484" y="3729"/>
                    <a:pt x="455" y="3758"/>
                  </a:cubicBezTo>
                  <a:cubicBezTo>
                    <a:pt x="440" y="3744"/>
                    <a:pt x="440" y="3744"/>
                    <a:pt x="440" y="3744"/>
                  </a:cubicBezTo>
                  <a:cubicBezTo>
                    <a:pt x="440" y="3744"/>
                    <a:pt x="425" y="3670"/>
                    <a:pt x="411" y="3612"/>
                  </a:cubicBezTo>
                  <a:cubicBezTo>
                    <a:pt x="403" y="3553"/>
                    <a:pt x="389" y="3538"/>
                    <a:pt x="411" y="3487"/>
                  </a:cubicBezTo>
                  <a:cubicBezTo>
                    <a:pt x="418" y="3473"/>
                    <a:pt x="425" y="3465"/>
                    <a:pt x="433" y="3465"/>
                  </a:cubicBezTo>
                  <a:cubicBezTo>
                    <a:pt x="440" y="3465"/>
                    <a:pt x="440" y="3480"/>
                    <a:pt x="447" y="3480"/>
                  </a:cubicBezTo>
                  <a:lnTo>
                    <a:pt x="447" y="3480"/>
                  </a:lnTo>
                  <a:cubicBezTo>
                    <a:pt x="455" y="3450"/>
                    <a:pt x="469" y="3399"/>
                    <a:pt x="440" y="3355"/>
                  </a:cubicBezTo>
                  <a:cubicBezTo>
                    <a:pt x="403" y="3319"/>
                    <a:pt x="411" y="3275"/>
                    <a:pt x="374" y="3267"/>
                  </a:cubicBezTo>
                  <a:cubicBezTo>
                    <a:pt x="367" y="3260"/>
                    <a:pt x="359" y="3260"/>
                    <a:pt x="352" y="3260"/>
                  </a:cubicBezTo>
                  <a:cubicBezTo>
                    <a:pt x="323" y="3260"/>
                    <a:pt x="301" y="3275"/>
                    <a:pt x="257" y="3297"/>
                  </a:cubicBezTo>
                  <a:cubicBezTo>
                    <a:pt x="213" y="3326"/>
                    <a:pt x="198" y="3341"/>
                    <a:pt x="228" y="3392"/>
                  </a:cubicBezTo>
                  <a:cubicBezTo>
                    <a:pt x="250" y="3443"/>
                    <a:pt x="176" y="3443"/>
                    <a:pt x="125" y="3443"/>
                  </a:cubicBezTo>
                  <a:cubicBezTo>
                    <a:pt x="74" y="3443"/>
                    <a:pt x="59" y="3407"/>
                    <a:pt x="44" y="3370"/>
                  </a:cubicBezTo>
                  <a:cubicBezTo>
                    <a:pt x="37" y="3326"/>
                    <a:pt x="22" y="3282"/>
                    <a:pt x="66" y="3282"/>
                  </a:cubicBezTo>
                  <a:cubicBezTo>
                    <a:pt x="110" y="3282"/>
                    <a:pt x="125" y="3187"/>
                    <a:pt x="147" y="3157"/>
                  </a:cubicBezTo>
                  <a:cubicBezTo>
                    <a:pt x="176" y="3121"/>
                    <a:pt x="183" y="3077"/>
                    <a:pt x="140" y="3047"/>
                  </a:cubicBezTo>
                  <a:cubicBezTo>
                    <a:pt x="96" y="3011"/>
                    <a:pt x="132" y="3018"/>
                    <a:pt x="176" y="2982"/>
                  </a:cubicBezTo>
                  <a:cubicBezTo>
                    <a:pt x="220" y="2952"/>
                    <a:pt x="169" y="2908"/>
                    <a:pt x="183" y="2857"/>
                  </a:cubicBezTo>
                  <a:cubicBezTo>
                    <a:pt x="198" y="2806"/>
                    <a:pt x="257" y="2784"/>
                    <a:pt x="323" y="2784"/>
                  </a:cubicBezTo>
                  <a:cubicBezTo>
                    <a:pt x="381" y="2784"/>
                    <a:pt x="352" y="2732"/>
                    <a:pt x="338" y="2703"/>
                  </a:cubicBezTo>
                  <a:cubicBezTo>
                    <a:pt x="323" y="2681"/>
                    <a:pt x="301" y="2645"/>
                    <a:pt x="389" y="2637"/>
                  </a:cubicBezTo>
                  <a:cubicBezTo>
                    <a:pt x="469" y="2630"/>
                    <a:pt x="411" y="2586"/>
                    <a:pt x="381" y="2549"/>
                  </a:cubicBezTo>
                  <a:cubicBezTo>
                    <a:pt x="345" y="2520"/>
                    <a:pt x="323" y="2498"/>
                    <a:pt x="286" y="2483"/>
                  </a:cubicBezTo>
                  <a:cubicBezTo>
                    <a:pt x="250" y="2469"/>
                    <a:pt x="228" y="2476"/>
                    <a:pt x="191" y="2447"/>
                  </a:cubicBezTo>
                  <a:cubicBezTo>
                    <a:pt x="162" y="2425"/>
                    <a:pt x="191" y="2403"/>
                    <a:pt x="213" y="2403"/>
                  </a:cubicBezTo>
                  <a:cubicBezTo>
                    <a:pt x="220" y="2403"/>
                    <a:pt x="220" y="2403"/>
                    <a:pt x="228" y="2403"/>
                  </a:cubicBezTo>
                  <a:cubicBezTo>
                    <a:pt x="250" y="2417"/>
                    <a:pt x="279" y="2425"/>
                    <a:pt x="374" y="2425"/>
                  </a:cubicBezTo>
                  <a:cubicBezTo>
                    <a:pt x="462" y="2425"/>
                    <a:pt x="425" y="2388"/>
                    <a:pt x="389" y="2366"/>
                  </a:cubicBezTo>
                  <a:cubicBezTo>
                    <a:pt x="352" y="2337"/>
                    <a:pt x="338" y="2271"/>
                    <a:pt x="330" y="2212"/>
                  </a:cubicBezTo>
                  <a:cubicBezTo>
                    <a:pt x="323" y="2183"/>
                    <a:pt x="338" y="2168"/>
                    <a:pt x="359" y="2168"/>
                  </a:cubicBezTo>
                  <a:cubicBezTo>
                    <a:pt x="381" y="2168"/>
                    <a:pt x="403" y="2176"/>
                    <a:pt x="411" y="2190"/>
                  </a:cubicBezTo>
                  <a:cubicBezTo>
                    <a:pt x="425" y="2205"/>
                    <a:pt x="433" y="2212"/>
                    <a:pt x="447" y="2212"/>
                  </a:cubicBezTo>
                  <a:cubicBezTo>
                    <a:pt x="469" y="2212"/>
                    <a:pt x="491" y="2190"/>
                    <a:pt x="513" y="2176"/>
                  </a:cubicBezTo>
                  <a:cubicBezTo>
                    <a:pt x="521" y="2176"/>
                    <a:pt x="528" y="2168"/>
                    <a:pt x="528" y="2168"/>
                  </a:cubicBezTo>
                  <a:cubicBezTo>
                    <a:pt x="550" y="2168"/>
                    <a:pt x="564" y="2219"/>
                    <a:pt x="616" y="2234"/>
                  </a:cubicBezTo>
                  <a:cubicBezTo>
                    <a:pt x="623" y="2241"/>
                    <a:pt x="631" y="2241"/>
                    <a:pt x="638" y="2241"/>
                  </a:cubicBezTo>
                  <a:cubicBezTo>
                    <a:pt x="674" y="2241"/>
                    <a:pt x="674" y="2205"/>
                    <a:pt x="704" y="2154"/>
                  </a:cubicBezTo>
                  <a:cubicBezTo>
                    <a:pt x="733" y="2095"/>
                    <a:pt x="704" y="2073"/>
                    <a:pt x="689" y="2051"/>
                  </a:cubicBezTo>
                  <a:cubicBezTo>
                    <a:pt x="667" y="2022"/>
                    <a:pt x="645" y="2022"/>
                    <a:pt x="609" y="1992"/>
                  </a:cubicBezTo>
                  <a:cubicBezTo>
                    <a:pt x="572" y="1956"/>
                    <a:pt x="594" y="1948"/>
                    <a:pt x="623" y="1912"/>
                  </a:cubicBezTo>
                  <a:cubicBezTo>
                    <a:pt x="660" y="1882"/>
                    <a:pt x="667" y="1860"/>
                    <a:pt x="667" y="1860"/>
                  </a:cubicBezTo>
                  <a:cubicBezTo>
                    <a:pt x="667" y="1860"/>
                    <a:pt x="616" y="1846"/>
                    <a:pt x="564" y="1816"/>
                  </a:cubicBezTo>
                  <a:cubicBezTo>
                    <a:pt x="513" y="1795"/>
                    <a:pt x="506" y="1765"/>
                    <a:pt x="550" y="1736"/>
                  </a:cubicBezTo>
                  <a:cubicBezTo>
                    <a:pt x="564" y="1721"/>
                    <a:pt x="579" y="1714"/>
                    <a:pt x="594" y="1714"/>
                  </a:cubicBezTo>
                  <a:cubicBezTo>
                    <a:pt x="609" y="1714"/>
                    <a:pt x="631" y="1728"/>
                    <a:pt x="645" y="1765"/>
                  </a:cubicBezTo>
                  <a:cubicBezTo>
                    <a:pt x="660" y="1802"/>
                    <a:pt x="667" y="1816"/>
                    <a:pt x="674" y="1816"/>
                  </a:cubicBezTo>
                  <a:cubicBezTo>
                    <a:pt x="682" y="1816"/>
                    <a:pt x="689" y="1809"/>
                    <a:pt x="697" y="1787"/>
                  </a:cubicBezTo>
                  <a:cubicBezTo>
                    <a:pt x="704" y="1736"/>
                    <a:pt x="667" y="1692"/>
                    <a:pt x="711" y="1670"/>
                  </a:cubicBezTo>
                  <a:cubicBezTo>
                    <a:pt x="755" y="1641"/>
                    <a:pt x="755" y="1598"/>
                    <a:pt x="726" y="1583"/>
                  </a:cubicBezTo>
                  <a:cubicBezTo>
                    <a:pt x="704" y="1568"/>
                    <a:pt x="587" y="1495"/>
                    <a:pt x="521" y="1488"/>
                  </a:cubicBezTo>
                  <a:cubicBezTo>
                    <a:pt x="462" y="1480"/>
                    <a:pt x="381" y="1422"/>
                    <a:pt x="359" y="1370"/>
                  </a:cubicBezTo>
                  <a:cubicBezTo>
                    <a:pt x="345" y="1319"/>
                    <a:pt x="345" y="1283"/>
                    <a:pt x="286" y="1283"/>
                  </a:cubicBezTo>
                  <a:cubicBezTo>
                    <a:pt x="228" y="1283"/>
                    <a:pt x="198" y="1260"/>
                    <a:pt x="176" y="1217"/>
                  </a:cubicBezTo>
                  <a:cubicBezTo>
                    <a:pt x="147" y="1173"/>
                    <a:pt x="169" y="1143"/>
                    <a:pt x="132" y="1114"/>
                  </a:cubicBezTo>
                  <a:cubicBezTo>
                    <a:pt x="96" y="1092"/>
                    <a:pt x="118" y="997"/>
                    <a:pt x="118" y="960"/>
                  </a:cubicBezTo>
                  <a:lnTo>
                    <a:pt x="118" y="953"/>
                  </a:lnTo>
                  <a:cubicBezTo>
                    <a:pt x="162" y="938"/>
                    <a:pt x="242" y="909"/>
                    <a:pt x="257" y="879"/>
                  </a:cubicBezTo>
                  <a:cubicBezTo>
                    <a:pt x="279" y="850"/>
                    <a:pt x="338" y="791"/>
                    <a:pt x="374" y="784"/>
                  </a:cubicBezTo>
                  <a:cubicBezTo>
                    <a:pt x="389" y="784"/>
                    <a:pt x="411" y="784"/>
                    <a:pt x="425" y="784"/>
                  </a:cubicBezTo>
                  <a:cubicBezTo>
                    <a:pt x="447" y="784"/>
                    <a:pt x="469" y="784"/>
                    <a:pt x="484" y="784"/>
                  </a:cubicBezTo>
                  <a:cubicBezTo>
                    <a:pt x="491" y="784"/>
                    <a:pt x="499" y="784"/>
                    <a:pt x="499" y="784"/>
                  </a:cubicBezTo>
                  <a:cubicBezTo>
                    <a:pt x="543" y="784"/>
                    <a:pt x="601" y="762"/>
                    <a:pt x="616" y="733"/>
                  </a:cubicBezTo>
                  <a:cubicBezTo>
                    <a:pt x="638" y="689"/>
                    <a:pt x="631" y="630"/>
                    <a:pt x="660" y="616"/>
                  </a:cubicBezTo>
                  <a:cubicBezTo>
                    <a:pt x="660" y="616"/>
                    <a:pt x="660" y="616"/>
                    <a:pt x="667" y="616"/>
                  </a:cubicBezTo>
                  <a:cubicBezTo>
                    <a:pt x="682" y="616"/>
                    <a:pt x="704" y="645"/>
                    <a:pt x="726" y="645"/>
                  </a:cubicBezTo>
                  <a:cubicBezTo>
                    <a:pt x="733" y="645"/>
                    <a:pt x="740" y="638"/>
                    <a:pt x="755" y="630"/>
                  </a:cubicBezTo>
                  <a:cubicBezTo>
                    <a:pt x="799" y="601"/>
                    <a:pt x="843" y="572"/>
                    <a:pt x="872" y="535"/>
                  </a:cubicBezTo>
                  <a:cubicBezTo>
                    <a:pt x="902" y="506"/>
                    <a:pt x="909" y="491"/>
                    <a:pt x="953" y="469"/>
                  </a:cubicBezTo>
                  <a:cubicBezTo>
                    <a:pt x="990" y="447"/>
                    <a:pt x="1004" y="440"/>
                    <a:pt x="1012" y="396"/>
                  </a:cubicBezTo>
                  <a:cubicBezTo>
                    <a:pt x="1012" y="352"/>
                    <a:pt x="1012" y="293"/>
                    <a:pt x="1048" y="279"/>
                  </a:cubicBezTo>
                  <a:cubicBezTo>
                    <a:pt x="1085" y="257"/>
                    <a:pt x="1136" y="257"/>
                    <a:pt x="1158" y="257"/>
                  </a:cubicBezTo>
                  <a:cubicBezTo>
                    <a:pt x="1187" y="257"/>
                    <a:pt x="1260" y="279"/>
                    <a:pt x="1282" y="308"/>
                  </a:cubicBezTo>
                  <a:cubicBezTo>
                    <a:pt x="1296" y="330"/>
                    <a:pt x="1340" y="374"/>
                    <a:pt x="1377" y="374"/>
                  </a:cubicBezTo>
                  <a:cubicBezTo>
                    <a:pt x="1384" y="374"/>
                    <a:pt x="1392" y="374"/>
                    <a:pt x="1399" y="367"/>
                  </a:cubicBezTo>
                  <a:cubicBezTo>
                    <a:pt x="1436" y="345"/>
                    <a:pt x="1436" y="308"/>
                    <a:pt x="1465" y="286"/>
                  </a:cubicBezTo>
                  <a:cubicBezTo>
                    <a:pt x="1480" y="279"/>
                    <a:pt x="1494" y="279"/>
                    <a:pt x="1501" y="279"/>
                  </a:cubicBezTo>
                  <a:cubicBezTo>
                    <a:pt x="1516" y="279"/>
                    <a:pt x="1531" y="286"/>
                    <a:pt x="1545" y="301"/>
                  </a:cubicBezTo>
                  <a:cubicBezTo>
                    <a:pt x="1553" y="308"/>
                    <a:pt x="1568" y="308"/>
                    <a:pt x="1582" y="308"/>
                  </a:cubicBezTo>
                  <a:cubicBezTo>
                    <a:pt x="1611" y="308"/>
                    <a:pt x="1641" y="293"/>
                    <a:pt x="1619" y="264"/>
                  </a:cubicBezTo>
                  <a:cubicBezTo>
                    <a:pt x="1589" y="227"/>
                    <a:pt x="1560" y="227"/>
                    <a:pt x="1560" y="183"/>
                  </a:cubicBezTo>
                  <a:cubicBezTo>
                    <a:pt x="1568" y="147"/>
                    <a:pt x="1589" y="132"/>
                    <a:pt x="1626" y="110"/>
                  </a:cubicBezTo>
                  <a:cubicBezTo>
                    <a:pt x="1648" y="103"/>
                    <a:pt x="1655" y="81"/>
                    <a:pt x="1663" y="66"/>
                  </a:cubicBezTo>
                  <a:cubicBezTo>
                    <a:pt x="1677" y="132"/>
                    <a:pt x="1677" y="132"/>
                    <a:pt x="1677" y="132"/>
                  </a:cubicBezTo>
                  <a:cubicBezTo>
                    <a:pt x="1663" y="66"/>
                    <a:pt x="1663" y="66"/>
                    <a:pt x="1663" y="66"/>
                  </a:cubicBezTo>
                  <a:cubicBezTo>
                    <a:pt x="1670" y="59"/>
                    <a:pt x="1677" y="51"/>
                    <a:pt x="1692" y="51"/>
                  </a:cubicBezTo>
                  <a:lnTo>
                    <a:pt x="1699" y="51"/>
                  </a:lnTo>
                  <a:cubicBezTo>
                    <a:pt x="1707" y="59"/>
                    <a:pt x="1707" y="59"/>
                    <a:pt x="1714" y="59"/>
                  </a:cubicBezTo>
                  <a:cubicBezTo>
                    <a:pt x="1758" y="59"/>
                    <a:pt x="1809" y="44"/>
                    <a:pt x="1853" y="44"/>
                  </a:cubicBezTo>
                  <a:lnTo>
                    <a:pt x="1670" y="0"/>
                  </a:lnTo>
                  <a:lnTo>
                    <a:pt x="1670" y="0"/>
                  </a:lnTo>
                  <a:cubicBezTo>
                    <a:pt x="1633" y="51"/>
                    <a:pt x="1633" y="51"/>
                    <a:pt x="1633" y="51"/>
                  </a:cubicBezTo>
                  <a:cubicBezTo>
                    <a:pt x="1626" y="66"/>
                    <a:pt x="1626" y="66"/>
                    <a:pt x="1626" y="66"/>
                  </a:cubicBezTo>
                  <a:lnTo>
                    <a:pt x="1626" y="66"/>
                  </a:lnTo>
                  <a:cubicBezTo>
                    <a:pt x="1626" y="74"/>
                    <a:pt x="1619" y="81"/>
                    <a:pt x="1611" y="88"/>
                  </a:cubicBezTo>
                  <a:cubicBezTo>
                    <a:pt x="1568" y="110"/>
                    <a:pt x="1538" y="125"/>
                    <a:pt x="1531" y="183"/>
                  </a:cubicBezTo>
                  <a:cubicBezTo>
                    <a:pt x="1523" y="227"/>
                    <a:pt x="1553" y="242"/>
                    <a:pt x="1568" y="257"/>
                  </a:cubicBezTo>
                  <a:cubicBezTo>
                    <a:pt x="1575" y="264"/>
                    <a:pt x="1582" y="271"/>
                    <a:pt x="1589" y="279"/>
                  </a:cubicBezTo>
                  <a:cubicBezTo>
                    <a:pt x="1589" y="279"/>
                    <a:pt x="1589" y="279"/>
                    <a:pt x="1582" y="279"/>
                  </a:cubicBezTo>
                  <a:cubicBezTo>
                    <a:pt x="1575" y="279"/>
                    <a:pt x="1568" y="279"/>
                    <a:pt x="1568" y="279"/>
                  </a:cubicBezTo>
                  <a:cubicBezTo>
                    <a:pt x="1553" y="264"/>
                    <a:pt x="1531" y="242"/>
                    <a:pt x="1501" y="242"/>
                  </a:cubicBezTo>
                  <a:cubicBezTo>
                    <a:pt x="1487" y="242"/>
                    <a:pt x="1465" y="249"/>
                    <a:pt x="1450" y="257"/>
                  </a:cubicBezTo>
                  <a:cubicBezTo>
                    <a:pt x="1428" y="271"/>
                    <a:pt x="1413" y="293"/>
                    <a:pt x="1406" y="308"/>
                  </a:cubicBezTo>
                  <a:cubicBezTo>
                    <a:pt x="1399" y="323"/>
                    <a:pt x="1399" y="330"/>
                    <a:pt x="1384" y="337"/>
                  </a:cubicBezTo>
                  <a:cubicBezTo>
                    <a:pt x="1384" y="337"/>
                    <a:pt x="1384" y="345"/>
                    <a:pt x="1377" y="345"/>
                  </a:cubicBezTo>
                  <a:cubicBezTo>
                    <a:pt x="1362" y="345"/>
                    <a:pt x="1326" y="315"/>
                    <a:pt x="1304" y="286"/>
                  </a:cubicBezTo>
                  <a:cubicBezTo>
                    <a:pt x="1274" y="242"/>
                    <a:pt x="1187" y="227"/>
                    <a:pt x="1158" y="227"/>
                  </a:cubicBezTo>
                  <a:cubicBezTo>
                    <a:pt x="1129" y="227"/>
                    <a:pt x="1078" y="227"/>
                    <a:pt x="1033" y="249"/>
                  </a:cubicBezTo>
                  <a:cubicBezTo>
                    <a:pt x="990" y="271"/>
                    <a:pt x="982" y="323"/>
                    <a:pt x="982" y="374"/>
                  </a:cubicBezTo>
                  <a:cubicBezTo>
                    <a:pt x="982" y="374"/>
                    <a:pt x="982" y="381"/>
                    <a:pt x="975" y="389"/>
                  </a:cubicBezTo>
                  <a:cubicBezTo>
                    <a:pt x="975" y="418"/>
                    <a:pt x="975" y="418"/>
                    <a:pt x="938" y="440"/>
                  </a:cubicBezTo>
                  <a:cubicBezTo>
                    <a:pt x="894" y="469"/>
                    <a:pt x="880" y="477"/>
                    <a:pt x="850" y="520"/>
                  </a:cubicBezTo>
                  <a:cubicBezTo>
                    <a:pt x="828" y="542"/>
                    <a:pt x="799" y="565"/>
                    <a:pt x="770" y="586"/>
                  </a:cubicBezTo>
                  <a:cubicBezTo>
                    <a:pt x="755" y="594"/>
                    <a:pt x="748" y="601"/>
                    <a:pt x="733" y="608"/>
                  </a:cubicBezTo>
                  <a:lnTo>
                    <a:pt x="726" y="616"/>
                  </a:lnTo>
                  <a:cubicBezTo>
                    <a:pt x="726" y="616"/>
                    <a:pt x="719" y="608"/>
                    <a:pt x="711" y="601"/>
                  </a:cubicBezTo>
                  <a:cubicBezTo>
                    <a:pt x="697" y="594"/>
                    <a:pt x="682" y="586"/>
                    <a:pt x="667" y="586"/>
                  </a:cubicBezTo>
                  <a:cubicBezTo>
                    <a:pt x="660" y="586"/>
                    <a:pt x="652" y="586"/>
                    <a:pt x="645" y="586"/>
                  </a:cubicBezTo>
                  <a:cubicBezTo>
                    <a:pt x="616" y="601"/>
                    <a:pt x="609" y="638"/>
                    <a:pt x="601" y="674"/>
                  </a:cubicBezTo>
                  <a:cubicBezTo>
                    <a:pt x="601" y="689"/>
                    <a:pt x="594" y="704"/>
                    <a:pt x="587" y="718"/>
                  </a:cubicBezTo>
                  <a:cubicBezTo>
                    <a:pt x="579" y="740"/>
                    <a:pt x="535" y="755"/>
                    <a:pt x="499" y="755"/>
                  </a:cubicBezTo>
                  <a:lnTo>
                    <a:pt x="491" y="755"/>
                  </a:lnTo>
                  <a:cubicBezTo>
                    <a:pt x="469" y="755"/>
                    <a:pt x="447" y="755"/>
                    <a:pt x="425" y="755"/>
                  </a:cubicBezTo>
                  <a:cubicBezTo>
                    <a:pt x="411" y="755"/>
                    <a:pt x="389" y="755"/>
                    <a:pt x="367" y="755"/>
                  </a:cubicBezTo>
                  <a:cubicBezTo>
                    <a:pt x="323" y="762"/>
                    <a:pt x="250" y="836"/>
                    <a:pt x="228" y="865"/>
                  </a:cubicBezTo>
                  <a:cubicBezTo>
                    <a:pt x="220" y="872"/>
                    <a:pt x="183" y="894"/>
                    <a:pt x="103" y="924"/>
                  </a:cubicBezTo>
                  <a:cubicBezTo>
                    <a:pt x="81" y="931"/>
                    <a:pt x="81" y="931"/>
                    <a:pt x="81" y="931"/>
                  </a:cubicBezTo>
                  <a:cubicBezTo>
                    <a:pt x="81" y="953"/>
                    <a:pt x="81" y="953"/>
                    <a:pt x="81" y="953"/>
                  </a:cubicBezTo>
                  <a:cubicBezTo>
                    <a:pt x="88" y="960"/>
                    <a:pt x="88" y="960"/>
                    <a:pt x="88" y="960"/>
                  </a:cubicBezTo>
                  <a:cubicBezTo>
                    <a:pt x="88" y="967"/>
                    <a:pt x="88" y="975"/>
                    <a:pt x="81" y="989"/>
                  </a:cubicBezTo>
                  <a:cubicBezTo>
                    <a:pt x="81" y="1041"/>
                    <a:pt x="74" y="1107"/>
                    <a:pt x="118" y="1136"/>
                  </a:cubicBezTo>
                  <a:cubicBezTo>
                    <a:pt x="125" y="1143"/>
                    <a:pt x="125" y="1150"/>
                    <a:pt x="132" y="1173"/>
                  </a:cubicBezTo>
                  <a:cubicBezTo>
                    <a:pt x="132" y="1187"/>
                    <a:pt x="132" y="1209"/>
                    <a:pt x="147" y="1231"/>
                  </a:cubicBezTo>
                  <a:cubicBezTo>
                    <a:pt x="176" y="1283"/>
                    <a:pt x="213" y="1312"/>
                    <a:pt x="286" y="1312"/>
                  </a:cubicBezTo>
                  <a:cubicBezTo>
                    <a:pt x="315" y="1312"/>
                    <a:pt x="315" y="1319"/>
                    <a:pt x="330" y="1356"/>
                  </a:cubicBezTo>
                  <a:cubicBezTo>
                    <a:pt x="330" y="1363"/>
                    <a:pt x="330" y="1370"/>
                    <a:pt x="330" y="1378"/>
                  </a:cubicBezTo>
                  <a:cubicBezTo>
                    <a:pt x="352" y="1444"/>
                    <a:pt x="455" y="1510"/>
                    <a:pt x="521" y="1517"/>
                  </a:cubicBezTo>
                  <a:cubicBezTo>
                    <a:pt x="572" y="1524"/>
                    <a:pt x="682" y="1590"/>
                    <a:pt x="711" y="1605"/>
                  </a:cubicBezTo>
                  <a:cubicBezTo>
                    <a:pt x="711" y="1612"/>
                    <a:pt x="719" y="1612"/>
                    <a:pt x="719" y="1619"/>
                  </a:cubicBezTo>
                  <a:cubicBezTo>
                    <a:pt x="719" y="1627"/>
                    <a:pt x="711" y="1634"/>
                    <a:pt x="697" y="1641"/>
                  </a:cubicBezTo>
                  <a:cubicBezTo>
                    <a:pt x="652" y="1670"/>
                    <a:pt x="660" y="1707"/>
                    <a:pt x="660" y="1736"/>
                  </a:cubicBezTo>
                  <a:cubicBezTo>
                    <a:pt x="652" y="1714"/>
                    <a:pt x="631" y="1685"/>
                    <a:pt x="594" y="1685"/>
                  </a:cubicBezTo>
                  <a:cubicBezTo>
                    <a:pt x="572" y="1685"/>
                    <a:pt x="550" y="1692"/>
                    <a:pt x="528" y="1714"/>
                  </a:cubicBezTo>
                  <a:cubicBezTo>
                    <a:pt x="521" y="1721"/>
                    <a:pt x="491" y="1743"/>
                    <a:pt x="491" y="1780"/>
                  </a:cubicBezTo>
                  <a:cubicBezTo>
                    <a:pt x="499" y="1816"/>
                    <a:pt x="528" y="1831"/>
                    <a:pt x="550" y="1846"/>
                  </a:cubicBezTo>
                  <a:cubicBezTo>
                    <a:pt x="579" y="1860"/>
                    <a:pt x="601" y="1868"/>
                    <a:pt x="616" y="1875"/>
                  </a:cubicBezTo>
                  <a:cubicBezTo>
                    <a:pt x="616" y="1882"/>
                    <a:pt x="609" y="1882"/>
                    <a:pt x="601" y="1890"/>
                  </a:cubicBezTo>
                  <a:cubicBezTo>
                    <a:pt x="594" y="1904"/>
                    <a:pt x="594" y="1904"/>
                    <a:pt x="594" y="1904"/>
                  </a:cubicBezTo>
                  <a:cubicBezTo>
                    <a:pt x="579" y="1919"/>
                    <a:pt x="557" y="1934"/>
                    <a:pt x="557" y="1956"/>
                  </a:cubicBezTo>
                  <a:cubicBezTo>
                    <a:pt x="557" y="1978"/>
                    <a:pt x="572" y="2000"/>
                    <a:pt x="587" y="2014"/>
                  </a:cubicBezTo>
                  <a:cubicBezTo>
                    <a:pt x="609" y="2029"/>
                    <a:pt x="623" y="2044"/>
                    <a:pt x="638" y="2051"/>
                  </a:cubicBezTo>
                  <a:cubicBezTo>
                    <a:pt x="652" y="2058"/>
                    <a:pt x="652" y="2058"/>
                    <a:pt x="660" y="2066"/>
                  </a:cubicBezTo>
                  <a:cubicBezTo>
                    <a:pt x="667" y="2073"/>
                    <a:pt x="667" y="2080"/>
                    <a:pt x="674" y="2080"/>
                  </a:cubicBezTo>
                  <a:cubicBezTo>
                    <a:pt x="689" y="2102"/>
                    <a:pt x="697" y="2109"/>
                    <a:pt x="674" y="2139"/>
                  </a:cubicBezTo>
                  <a:cubicBezTo>
                    <a:pt x="667" y="2154"/>
                    <a:pt x="660" y="2168"/>
                    <a:pt x="652" y="2183"/>
                  </a:cubicBezTo>
                  <a:cubicBezTo>
                    <a:pt x="652" y="2197"/>
                    <a:pt x="645" y="2205"/>
                    <a:pt x="638" y="2212"/>
                  </a:cubicBezTo>
                  <a:cubicBezTo>
                    <a:pt x="638" y="2212"/>
                    <a:pt x="631" y="2212"/>
                    <a:pt x="623" y="2205"/>
                  </a:cubicBezTo>
                  <a:cubicBezTo>
                    <a:pt x="609" y="2205"/>
                    <a:pt x="594" y="2190"/>
                    <a:pt x="579" y="2176"/>
                  </a:cubicBezTo>
                  <a:cubicBezTo>
                    <a:pt x="572" y="2161"/>
                    <a:pt x="557" y="2139"/>
                    <a:pt x="528" y="2139"/>
                  </a:cubicBezTo>
                  <a:cubicBezTo>
                    <a:pt x="521" y="2139"/>
                    <a:pt x="506" y="2146"/>
                    <a:pt x="499" y="2154"/>
                  </a:cubicBezTo>
                  <a:cubicBezTo>
                    <a:pt x="477" y="2168"/>
                    <a:pt x="455" y="2183"/>
                    <a:pt x="447" y="2183"/>
                  </a:cubicBezTo>
                  <a:cubicBezTo>
                    <a:pt x="440" y="2183"/>
                    <a:pt x="440" y="2183"/>
                    <a:pt x="440" y="2176"/>
                  </a:cubicBezTo>
                  <a:cubicBezTo>
                    <a:pt x="418" y="2154"/>
                    <a:pt x="389" y="2139"/>
                    <a:pt x="359" y="2139"/>
                  </a:cubicBezTo>
                  <a:cubicBezTo>
                    <a:pt x="345" y="2139"/>
                    <a:pt x="323" y="2146"/>
                    <a:pt x="315" y="2161"/>
                  </a:cubicBezTo>
                  <a:cubicBezTo>
                    <a:pt x="301" y="2168"/>
                    <a:pt x="293" y="2183"/>
                    <a:pt x="301" y="2212"/>
                  </a:cubicBezTo>
                  <a:cubicBezTo>
                    <a:pt x="308" y="2307"/>
                    <a:pt x="338" y="2359"/>
                    <a:pt x="367" y="2388"/>
                  </a:cubicBezTo>
                  <a:cubicBezTo>
                    <a:pt x="374" y="2388"/>
                    <a:pt x="374" y="2388"/>
                    <a:pt x="374" y="2395"/>
                  </a:cubicBezTo>
                  <a:lnTo>
                    <a:pt x="374" y="2395"/>
                  </a:lnTo>
                  <a:cubicBezTo>
                    <a:pt x="286" y="2395"/>
                    <a:pt x="257" y="2388"/>
                    <a:pt x="235" y="2381"/>
                  </a:cubicBezTo>
                  <a:cubicBezTo>
                    <a:pt x="228" y="2373"/>
                    <a:pt x="220" y="2373"/>
                    <a:pt x="213" y="2373"/>
                  </a:cubicBezTo>
                  <a:cubicBezTo>
                    <a:pt x="191" y="2373"/>
                    <a:pt x="162" y="2388"/>
                    <a:pt x="154" y="2417"/>
                  </a:cubicBezTo>
                  <a:cubicBezTo>
                    <a:pt x="147" y="2425"/>
                    <a:pt x="140" y="2447"/>
                    <a:pt x="176" y="2476"/>
                  </a:cubicBezTo>
                  <a:cubicBezTo>
                    <a:pt x="198" y="2491"/>
                    <a:pt x="220" y="2498"/>
                    <a:pt x="242" y="2498"/>
                  </a:cubicBezTo>
                  <a:cubicBezTo>
                    <a:pt x="250" y="2505"/>
                    <a:pt x="264" y="2505"/>
                    <a:pt x="271" y="2513"/>
                  </a:cubicBezTo>
                  <a:cubicBezTo>
                    <a:pt x="301" y="2527"/>
                    <a:pt x="323" y="2542"/>
                    <a:pt x="359" y="2571"/>
                  </a:cubicBezTo>
                  <a:cubicBezTo>
                    <a:pt x="359" y="2578"/>
                    <a:pt x="367" y="2578"/>
                    <a:pt x="374" y="2586"/>
                  </a:cubicBezTo>
                  <a:cubicBezTo>
                    <a:pt x="381" y="2593"/>
                    <a:pt x="389" y="2600"/>
                    <a:pt x="389" y="2608"/>
                  </a:cubicBezTo>
                  <a:lnTo>
                    <a:pt x="389" y="2608"/>
                  </a:lnTo>
                  <a:cubicBezTo>
                    <a:pt x="352" y="2608"/>
                    <a:pt x="315" y="2615"/>
                    <a:pt x="301" y="2645"/>
                  </a:cubicBezTo>
                  <a:cubicBezTo>
                    <a:pt x="286" y="2681"/>
                    <a:pt x="301" y="2710"/>
                    <a:pt x="308" y="2718"/>
                  </a:cubicBezTo>
                  <a:cubicBezTo>
                    <a:pt x="323" y="2732"/>
                    <a:pt x="323" y="2747"/>
                    <a:pt x="323" y="2747"/>
                  </a:cubicBezTo>
                  <a:lnTo>
                    <a:pt x="323" y="2747"/>
                  </a:lnTo>
                  <a:cubicBezTo>
                    <a:pt x="242" y="2747"/>
                    <a:pt x="176" y="2791"/>
                    <a:pt x="154" y="2850"/>
                  </a:cubicBezTo>
                  <a:cubicBezTo>
                    <a:pt x="147" y="2879"/>
                    <a:pt x="154" y="2908"/>
                    <a:pt x="154" y="2923"/>
                  </a:cubicBezTo>
                  <a:cubicBezTo>
                    <a:pt x="162" y="2952"/>
                    <a:pt x="162" y="2952"/>
                    <a:pt x="154" y="2959"/>
                  </a:cubicBezTo>
                  <a:cubicBezTo>
                    <a:pt x="147" y="2967"/>
                    <a:pt x="132" y="2974"/>
                    <a:pt x="125" y="2982"/>
                  </a:cubicBezTo>
                  <a:cubicBezTo>
                    <a:pt x="110" y="2989"/>
                    <a:pt x="96" y="2996"/>
                    <a:pt x="88" y="3018"/>
                  </a:cubicBezTo>
                  <a:cubicBezTo>
                    <a:pt x="88" y="3040"/>
                    <a:pt x="110" y="3055"/>
                    <a:pt x="125" y="3069"/>
                  </a:cubicBezTo>
                  <a:cubicBezTo>
                    <a:pt x="132" y="3077"/>
                    <a:pt x="154" y="3091"/>
                    <a:pt x="125" y="3135"/>
                  </a:cubicBezTo>
                  <a:cubicBezTo>
                    <a:pt x="118" y="3150"/>
                    <a:pt x="103" y="3172"/>
                    <a:pt x="96" y="3194"/>
                  </a:cubicBezTo>
                  <a:cubicBezTo>
                    <a:pt x="88" y="3209"/>
                    <a:pt x="74" y="3245"/>
                    <a:pt x="66" y="3253"/>
                  </a:cubicBezTo>
                  <a:lnTo>
                    <a:pt x="66" y="3253"/>
                  </a:lnTo>
                  <a:cubicBezTo>
                    <a:pt x="37" y="3253"/>
                    <a:pt x="22" y="3260"/>
                    <a:pt x="15" y="3267"/>
                  </a:cubicBezTo>
                  <a:cubicBezTo>
                    <a:pt x="0" y="3297"/>
                    <a:pt x="8" y="3326"/>
                    <a:pt x="15" y="3355"/>
                  </a:cubicBezTo>
                  <a:cubicBezTo>
                    <a:pt x="15" y="3363"/>
                    <a:pt x="15" y="3370"/>
                    <a:pt x="15" y="3370"/>
                  </a:cubicBezTo>
                  <a:cubicBezTo>
                    <a:pt x="22" y="3399"/>
                    <a:pt x="37" y="3473"/>
                    <a:pt x="125" y="3473"/>
                  </a:cubicBezTo>
                  <a:cubicBezTo>
                    <a:pt x="176" y="3473"/>
                    <a:pt x="235" y="3473"/>
                    <a:pt x="257" y="3436"/>
                  </a:cubicBezTo>
                  <a:cubicBezTo>
                    <a:pt x="264" y="3428"/>
                    <a:pt x="264" y="3407"/>
                    <a:pt x="257" y="3377"/>
                  </a:cubicBezTo>
                  <a:cubicBezTo>
                    <a:pt x="242" y="3355"/>
                    <a:pt x="242" y="3348"/>
                    <a:pt x="242" y="3348"/>
                  </a:cubicBezTo>
                  <a:cubicBezTo>
                    <a:pt x="242" y="3348"/>
                    <a:pt x="250" y="3341"/>
                    <a:pt x="271" y="3326"/>
                  </a:cubicBezTo>
                  <a:cubicBezTo>
                    <a:pt x="286" y="3319"/>
                    <a:pt x="293" y="3319"/>
                    <a:pt x="301" y="3311"/>
                  </a:cubicBezTo>
                  <a:cubicBezTo>
                    <a:pt x="323" y="3297"/>
                    <a:pt x="338" y="3297"/>
                    <a:pt x="352" y="3297"/>
                  </a:cubicBezTo>
                  <a:cubicBezTo>
                    <a:pt x="352" y="3297"/>
                    <a:pt x="359" y="3297"/>
                    <a:pt x="367" y="3297"/>
                  </a:cubicBezTo>
                  <a:cubicBezTo>
                    <a:pt x="374" y="3297"/>
                    <a:pt x="374" y="3297"/>
                    <a:pt x="381" y="3319"/>
                  </a:cubicBezTo>
                  <a:cubicBezTo>
                    <a:pt x="389" y="3341"/>
                    <a:pt x="396" y="3355"/>
                    <a:pt x="418" y="3377"/>
                  </a:cubicBezTo>
                  <a:cubicBezTo>
                    <a:pt x="433" y="3392"/>
                    <a:pt x="433" y="3414"/>
                    <a:pt x="425" y="3436"/>
                  </a:cubicBezTo>
                  <a:cubicBezTo>
                    <a:pt x="403" y="3436"/>
                    <a:pt x="389" y="3465"/>
                    <a:pt x="389" y="3473"/>
                  </a:cubicBezTo>
                  <a:cubicBezTo>
                    <a:pt x="359" y="3516"/>
                    <a:pt x="367" y="3546"/>
                    <a:pt x="374" y="3582"/>
                  </a:cubicBezTo>
                  <a:cubicBezTo>
                    <a:pt x="381" y="3590"/>
                    <a:pt x="381" y="3604"/>
                    <a:pt x="381" y="3619"/>
                  </a:cubicBezTo>
                  <a:cubicBezTo>
                    <a:pt x="389" y="3678"/>
                    <a:pt x="411" y="3744"/>
                    <a:pt x="411" y="3751"/>
                  </a:cubicBezTo>
                  <a:cubicBezTo>
                    <a:pt x="411" y="3758"/>
                    <a:pt x="411" y="3758"/>
                    <a:pt x="411" y="3758"/>
                  </a:cubicBezTo>
                  <a:cubicBezTo>
                    <a:pt x="418" y="3758"/>
                    <a:pt x="418" y="3758"/>
                    <a:pt x="418" y="3758"/>
                  </a:cubicBezTo>
                  <a:cubicBezTo>
                    <a:pt x="425" y="3773"/>
                    <a:pt x="425" y="3773"/>
                    <a:pt x="425" y="3773"/>
                  </a:cubicBezTo>
                  <a:cubicBezTo>
                    <a:pt x="447" y="3802"/>
                    <a:pt x="447" y="3802"/>
                    <a:pt x="447" y="3802"/>
                  </a:cubicBezTo>
                  <a:cubicBezTo>
                    <a:pt x="469" y="3780"/>
                    <a:pt x="469" y="3780"/>
                    <a:pt x="469" y="3780"/>
                  </a:cubicBezTo>
                  <a:cubicBezTo>
                    <a:pt x="499" y="3758"/>
                    <a:pt x="528" y="3736"/>
                    <a:pt x="543" y="3736"/>
                  </a:cubicBezTo>
                  <a:cubicBezTo>
                    <a:pt x="557" y="3744"/>
                    <a:pt x="579" y="3758"/>
                    <a:pt x="616" y="3758"/>
                  </a:cubicBezTo>
                  <a:cubicBezTo>
                    <a:pt x="652" y="3758"/>
                    <a:pt x="674" y="3744"/>
                    <a:pt x="689" y="3736"/>
                  </a:cubicBezTo>
                  <a:cubicBezTo>
                    <a:pt x="697" y="3729"/>
                    <a:pt x="704" y="3729"/>
                    <a:pt x="711" y="3729"/>
                  </a:cubicBezTo>
                  <a:cubicBezTo>
                    <a:pt x="711" y="3729"/>
                    <a:pt x="711" y="3729"/>
                    <a:pt x="733" y="3744"/>
                  </a:cubicBezTo>
                  <a:cubicBezTo>
                    <a:pt x="748" y="3766"/>
                    <a:pt x="755" y="3788"/>
                    <a:pt x="770" y="3802"/>
                  </a:cubicBezTo>
                  <a:cubicBezTo>
                    <a:pt x="806" y="3861"/>
                    <a:pt x="850" y="3919"/>
                    <a:pt x="916" y="3927"/>
                  </a:cubicBezTo>
                  <a:cubicBezTo>
                    <a:pt x="953" y="3934"/>
                    <a:pt x="953" y="3934"/>
                    <a:pt x="960" y="3956"/>
                  </a:cubicBezTo>
                  <a:cubicBezTo>
                    <a:pt x="968" y="3978"/>
                    <a:pt x="975" y="4000"/>
                    <a:pt x="1004" y="4029"/>
                  </a:cubicBezTo>
                  <a:cubicBezTo>
                    <a:pt x="1048" y="4088"/>
                    <a:pt x="1063" y="4110"/>
                    <a:pt x="1092" y="4154"/>
                  </a:cubicBezTo>
                  <a:cubicBezTo>
                    <a:pt x="1099" y="4176"/>
                    <a:pt x="1099" y="4176"/>
                    <a:pt x="1099" y="4176"/>
                  </a:cubicBezTo>
                  <a:cubicBezTo>
                    <a:pt x="1107" y="4183"/>
                    <a:pt x="1107" y="4183"/>
                    <a:pt x="1114" y="4191"/>
                  </a:cubicBezTo>
                  <a:cubicBezTo>
                    <a:pt x="1136" y="4235"/>
                    <a:pt x="1158" y="4271"/>
                    <a:pt x="1208" y="4271"/>
                  </a:cubicBezTo>
                  <a:cubicBezTo>
                    <a:pt x="1216" y="4271"/>
                    <a:pt x="1223" y="4271"/>
                    <a:pt x="1238" y="4264"/>
                  </a:cubicBezTo>
                  <a:lnTo>
                    <a:pt x="1238" y="4264"/>
                  </a:lnTo>
                  <a:cubicBezTo>
                    <a:pt x="1245" y="4264"/>
                    <a:pt x="1252" y="4271"/>
                    <a:pt x="1267" y="4293"/>
                  </a:cubicBezTo>
                  <a:cubicBezTo>
                    <a:pt x="1274" y="4315"/>
                    <a:pt x="1289" y="4337"/>
                    <a:pt x="1311" y="4352"/>
                  </a:cubicBezTo>
                  <a:cubicBezTo>
                    <a:pt x="1340" y="4374"/>
                    <a:pt x="1384" y="4381"/>
                    <a:pt x="1443" y="4381"/>
                  </a:cubicBezTo>
                  <a:cubicBezTo>
                    <a:pt x="1458" y="4381"/>
                    <a:pt x="1472" y="4381"/>
                    <a:pt x="1480" y="4381"/>
                  </a:cubicBezTo>
                  <a:cubicBezTo>
                    <a:pt x="1487" y="4381"/>
                    <a:pt x="1516" y="4396"/>
                    <a:pt x="1516" y="4432"/>
                  </a:cubicBezTo>
                  <a:cubicBezTo>
                    <a:pt x="1516" y="4469"/>
                    <a:pt x="1523" y="4491"/>
                    <a:pt x="1538" y="4513"/>
                  </a:cubicBezTo>
                  <a:cubicBezTo>
                    <a:pt x="1545" y="4542"/>
                    <a:pt x="1553" y="4557"/>
                    <a:pt x="1553" y="4586"/>
                  </a:cubicBezTo>
                  <a:cubicBezTo>
                    <a:pt x="1538" y="4645"/>
                    <a:pt x="1523" y="4755"/>
                    <a:pt x="1619" y="4784"/>
                  </a:cubicBezTo>
                  <a:cubicBezTo>
                    <a:pt x="1677" y="4806"/>
                    <a:pt x="1736" y="4821"/>
                    <a:pt x="1751" y="4821"/>
                  </a:cubicBezTo>
                  <a:cubicBezTo>
                    <a:pt x="1758" y="4828"/>
                    <a:pt x="1780" y="4828"/>
                    <a:pt x="1802" y="4828"/>
                  </a:cubicBezTo>
                  <a:cubicBezTo>
                    <a:pt x="1839" y="4828"/>
                    <a:pt x="1853" y="4814"/>
                    <a:pt x="1868" y="4806"/>
                  </a:cubicBezTo>
                  <a:cubicBezTo>
                    <a:pt x="1875" y="4791"/>
                    <a:pt x="1882" y="4777"/>
                    <a:pt x="1882" y="4762"/>
                  </a:cubicBezTo>
                  <a:cubicBezTo>
                    <a:pt x="1897" y="4769"/>
                    <a:pt x="1919" y="4769"/>
                    <a:pt x="1934" y="4769"/>
                  </a:cubicBezTo>
                  <a:cubicBezTo>
                    <a:pt x="1970" y="4769"/>
                    <a:pt x="1992" y="4755"/>
                    <a:pt x="2000" y="4740"/>
                  </a:cubicBezTo>
                  <a:cubicBezTo>
                    <a:pt x="2007" y="4740"/>
                    <a:pt x="2007" y="4733"/>
                    <a:pt x="2007" y="4733"/>
                  </a:cubicBezTo>
                  <a:lnTo>
                    <a:pt x="2007" y="4733"/>
                  </a:lnTo>
                  <a:cubicBezTo>
                    <a:pt x="2022" y="4740"/>
                    <a:pt x="2036" y="4740"/>
                    <a:pt x="2058" y="4740"/>
                  </a:cubicBezTo>
                  <a:cubicBezTo>
                    <a:pt x="2095" y="4740"/>
                    <a:pt x="2124" y="4711"/>
                    <a:pt x="2139" y="4674"/>
                  </a:cubicBezTo>
                  <a:cubicBezTo>
                    <a:pt x="2146" y="4630"/>
                    <a:pt x="2132" y="4586"/>
                    <a:pt x="2080" y="4564"/>
                  </a:cubicBezTo>
                  <a:cubicBezTo>
                    <a:pt x="2051" y="4542"/>
                    <a:pt x="2022" y="4535"/>
                    <a:pt x="2000" y="4520"/>
                  </a:cubicBezTo>
                  <a:cubicBezTo>
                    <a:pt x="1949" y="4506"/>
                    <a:pt x="1904" y="4484"/>
                    <a:pt x="1890" y="4454"/>
                  </a:cubicBezTo>
                  <a:cubicBezTo>
                    <a:pt x="1890" y="4447"/>
                    <a:pt x="1890" y="4440"/>
                    <a:pt x="1882" y="4432"/>
                  </a:cubicBezTo>
                  <a:cubicBezTo>
                    <a:pt x="1868" y="4381"/>
                    <a:pt x="1861" y="4366"/>
                    <a:pt x="1912" y="4330"/>
                  </a:cubicBezTo>
                  <a:cubicBezTo>
                    <a:pt x="1941" y="4315"/>
                    <a:pt x="1941" y="4315"/>
                    <a:pt x="1941" y="4315"/>
                  </a:cubicBezTo>
                  <a:cubicBezTo>
                    <a:pt x="2000" y="4271"/>
                    <a:pt x="2007" y="4264"/>
                    <a:pt x="2066" y="4242"/>
                  </a:cubicBezTo>
                  <a:cubicBezTo>
                    <a:pt x="2080" y="4235"/>
                    <a:pt x="2102" y="4235"/>
                    <a:pt x="2117" y="4235"/>
                  </a:cubicBezTo>
                  <a:cubicBezTo>
                    <a:pt x="2132" y="4235"/>
                    <a:pt x="2139" y="4235"/>
                    <a:pt x="2154" y="4242"/>
                  </a:cubicBezTo>
                  <a:cubicBezTo>
                    <a:pt x="2168" y="4242"/>
                    <a:pt x="2183" y="4242"/>
                    <a:pt x="2205" y="4242"/>
                  </a:cubicBezTo>
                  <a:cubicBezTo>
                    <a:pt x="2256" y="4242"/>
                    <a:pt x="2308" y="4257"/>
                    <a:pt x="2322" y="4286"/>
                  </a:cubicBezTo>
                  <a:cubicBezTo>
                    <a:pt x="2337" y="4315"/>
                    <a:pt x="2373" y="4352"/>
                    <a:pt x="2403" y="4352"/>
                  </a:cubicBezTo>
                  <a:cubicBezTo>
                    <a:pt x="2425" y="4352"/>
                    <a:pt x="2439" y="4345"/>
                    <a:pt x="2447" y="4323"/>
                  </a:cubicBezTo>
                  <a:cubicBezTo>
                    <a:pt x="2454" y="4330"/>
                    <a:pt x="2469" y="4337"/>
                    <a:pt x="2491" y="4352"/>
                  </a:cubicBezTo>
                  <a:cubicBezTo>
                    <a:pt x="2505" y="4359"/>
                    <a:pt x="2513" y="4366"/>
                    <a:pt x="2527" y="4366"/>
                  </a:cubicBezTo>
                  <a:cubicBezTo>
                    <a:pt x="2571" y="4366"/>
                    <a:pt x="2630" y="4337"/>
                    <a:pt x="2644" y="4323"/>
                  </a:cubicBezTo>
                  <a:cubicBezTo>
                    <a:pt x="2644" y="4323"/>
                    <a:pt x="2652" y="4323"/>
                    <a:pt x="2659" y="4323"/>
                  </a:cubicBezTo>
                  <a:cubicBezTo>
                    <a:pt x="2674" y="4323"/>
                    <a:pt x="2689" y="4323"/>
                    <a:pt x="2703" y="4337"/>
                  </a:cubicBezTo>
                  <a:cubicBezTo>
                    <a:pt x="2718" y="4352"/>
                    <a:pt x="2718" y="4403"/>
                    <a:pt x="2711" y="4432"/>
                  </a:cubicBezTo>
                  <a:cubicBezTo>
                    <a:pt x="2696" y="4462"/>
                    <a:pt x="2689" y="4513"/>
                    <a:pt x="2725" y="4550"/>
                  </a:cubicBezTo>
                  <a:cubicBezTo>
                    <a:pt x="2762" y="4594"/>
                    <a:pt x="2799" y="4608"/>
                    <a:pt x="2828" y="4608"/>
                  </a:cubicBezTo>
                  <a:cubicBezTo>
                    <a:pt x="2850" y="4608"/>
                    <a:pt x="2864" y="4601"/>
                    <a:pt x="2879" y="4586"/>
                  </a:cubicBezTo>
                  <a:cubicBezTo>
                    <a:pt x="2886" y="4586"/>
                    <a:pt x="2886" y="4586"/>
                    <a:pt x="2886" y="4586"/>
                  </a:cubicBezTo>
                  <a:cubicBezTo>
                    <a:pt x="2886" y="4586"/>
                    <a:pt x="2886" y="4586"/>
                    <a:pt x="2894" y="4586"/>
                  </a:cubicBezTo>
                  <a:cubicBezTo>
                    <a:pt x="2901" y="4594"/>
                    <a:pt x="2916" y="4608"/>
                    <a:pt x="2938" y="4608"/>
                  </a:cubicBezTo>
                  <a:cubicBezTo>
                    <a:pt x="2945" y="4608"/>
                    <a:pt x="2945" y="4608"/>
                    <a:pt x="2952" y="4608"/>
                  </a:cubicBezTo>
                  <a:cubicBezTo>
                    <a:pt x="2960" y="4608"/>
                    <a:pt x="2960" y="4608"/>
                    <a:pt x="2967" y="4608"/>
                  </a:cubicBezTo>
                  <a:cubicBezTo>
                    <a:pt x="2974" y="4608"/>
                    <a:pt x="3004" y="4608"/>
                    <a:pt x="3026" y="4586"/>
                  </a:cubicBezTo>
                  <a:cubicBezTo>
                    <a:pt x="3048" y="4564"/>
                    <a:pt x="3055" y="4520"/>
                    <a:pt x="3048" y="4462"/>
                  </a:cubicBezTo>
                  <a:cubicBezTo>
                    <a:pt x="3048" y="4410"/>
                    <a:pt x="3048" y="4366"/>
                    <a:pt x="3048" y="4323"/>
                  </a:cubicBezTo>
                  <a:cubicBezTo>
                    <a:pt x="3055" y="4249"/>
                    <a:pt x="3055" y="4191"/>
                    <a:pt x="3026" y="4132"/>
                  </a:cubicBezTo>
                  <a:cubicBezTo>
                    <a:pt x="2989" y="4073"/>
                    <a:pt x="2974" y="3985"/>
                    <a:pt x="2974" y="3941"/>
                  </a:cubicBezTo>
                  <a:cubicBezTo>
                    <a:pt x="2989" y="3934"/>
                    <a:pt x="3018" y="3912"/>
                    <a:pt x="3055" y="3890"/>
                  </a:cubicBezTo>
                  <a:cubicBezTo>
                    <a:pt x="3121" y="3854"/>
                    <a:pt x="3158" y="3824"/>
                    <a:pt x="3172" y="3780"/>
                  </a:cubicBezTo>
                  <a:cubicBezTo>
                    <a:pt x="3172" y="3780"/>
                    <a:pt x="3180" y="3780"/>
                    <a:pt x="3201" y="3780"/>
                  </a:cubicBezTo>
                  <a:cubicBezTo>
                    <a:pt x="3216" y="3780"/>
                    <a:pt x="3223" y="3780"/>
                    <a:pt x="3231" y="3780"/>
                  </a:cubicBezTo>
                  <a:cubicBezTo>
                    <a:pt x="3245" y="3780"/>
                    <a:pt x="3260" y="3780"/>
                    <a:pt x="3267" y="3780"/>
                  </a:cubicBezTo>
                  <a:cubicBezTo>
                    <a:pt x="3275" y="3780"/>
                    <a:pt x="3275" y="3780"/>
                    <a:pt x="3275" y="3788"/>
                  </a:cubicBezTo>
                  <a:cubicBezTo>
                    <a:pt x="3297" y="3802"/>
                    <a:pt x="3289" y="3854"/>
                    <a:pt x="3282" y="3876"/>
                  </a:cubicBezTo>
                  <a:cubicBezTo>
                    <a:pt x="3275" y="3905"/>
                    <a:pt x="3282" y="3956"/>
                    <a:pt x="3304" y="3993"/>
                  </a:cubicBezTo>
                  <a:cubicBezTo>
                    <a:pt x="3326" y="4029"/>
                    <a:pt x="3348" y="4044"/>
                    <a:pt x="3377" y="4051"/>
                  </a:cubicBezTo>
                  <a:cubicBezTo>
                    <a:pt x="3414" y="4059"/>
                    <a:pt x="3421" y="4073"/>
                    <a:pt x="3436" y="4117"/>
                  </a:cubicBezTo>
                  <a:cubicBezTo>
                    <a:pt x="3443" y="4161"/>
                    <a:pt x="3480" y="4249"/>
                    <a:pt x="3546" y="4249"/>
                  </a:cubicBezTo>
                  <a:cubicBezTo>
                    <a:pt x="3561" y="4249"/>
                    <a:pt x="3575" y="4242"/>
                    <a:pt x="3597" y="4227"/>
                  </a:cubicBezTo>
                  <a:cubicBezTo>
                    <a:pt x="3619" y="4205"/>
                    <a:pt x="3634" y="4183"/>
                    <a:pt x="3649" y="4169"/>
                  </a:cubicBezTo>
                  <a:cubicBezTo>
                    <a:pt x="3656" y="4154"/>
                    <a:pt x="3670" y="4139"/>
                    <a:pt x="3670" y="4139"/>
                  </a:cubicBezTo>
                  <a:cubicBezTo>
                    <a:pt x="3670" y="4139"/>
                    <a:pt x="3670" y="4139"/>
                    <a:pt x="3678" y="4139"/>
                  </a:cubicBezTo>
                  <a:cubicBezTo>
                    <a:pt x="3685" y="4147"/>
                    <a:pt x="3692" y="4154"/>
                    <a:pt x="3700" y="4161"/>
                  </a:cubicBezTo>
                  <a:cubicBezTo>
                    <a:pt x="3722" y="4176"/>
                    <a:pt x="3744" y="4198"/>
                    <a:pt x="3773" y="4198"/>
                  </a:cubicBezTo>
                  <a:cubicBezTo>
                    <a:pt x="3795" y="4198"/>
                    <a:pt x="3810" y="4191"/>
                    <a:pt x="3824" y="4183"/>
                  </a:cubicBezTo>
                  <a:cubicBezTo>
                    <a:pt x="3898" y="4147"/>
                    <a:pt x="4008" y="4110"/>
                    <a:pt x="4066" y="4110"/>
                  </a:cubicBezTo>
                  <a:lnTo>
                    <a:pt x="4073" y="4110"/>
                  </a:lnTo>
                  <a:cubicBezTo>
                    <a:pt x="4088" y="4139"/>
                    <a:pt x="4110" y="4139"/>
                    <a:pt x="4154" y="4139"/>
                  </a:cubicBezTo>
                  <a:cubicBezTo>
                    <a:pt x="4242" y="4139"/>
                    <a:pt x="4264" y="4139"/>
                    <a:pt x="4330" y="4103"/>
                  </a:cubicBezTo>
                  <a:cubicBezTo>
                    <a:pt x="4344" y="4095"/>
                    <a:pt x="4366" y="4088"/>
                    <a:pt x="4389" y="4081"/>
                  </a:cubicBezTo>
                  <a:cubicBezTo>
                    <a:pt x="4396" y="4022"/>
                    <a:pt x="4396" y="4022"/>
                    <a:pt x="4396" y="4022"/>
                  </a:cubicBezTo>
                  <a:cubicBezTo>
                    <a:pt x="4352" y="4015"/>
                    <a:pt x="4330" y="4000"/>
                    <a:pt x="4315" y="3993"/>
                  </a:cubicBezTo>
                  <a:cubicBezTo>
                    <a:pt x="4337" y="3956"/>
                    <a:pt x="4344" y="3949"/>
                    <a:pt x="4396" y="3919"/>
                  </a:cubicBezTo>
                  <a:cubicBezTo>
                    <a:pt x="4469" y="3883"/>
                    <a:pt x="4484" y="3846"/>
                    <a:pt x="4462" y="3773"/>
                  </a:cubicBezTo>
                  <a:cubicBezTo>
                    <a:pt x="4447" y="3722"/>
                    <a:pt x="4411" y="3670"/>
                    <a:pt x="4366" y="3670"/>
                  </a:cubicBezTo>
                  <a:cubicBezTo>
                    <a:pt x="4352" y="3670"/>
                    <a:pt x="4337" y="3678"/>
                    <a:pt x="4330" y="3685"/>
                  </a:cubicBezTo>
                  <a:cubicBezTo>
                    <a:pt x="4323" y="3692"/>
                    <a:pt x="4315" y="3692"/>
                    <a:pt x="4315" y="3700"/>
                  </a:cubicBezTo>
                  <a:cubicBezTo>
                    <a:pt x="4315" y="3692"/>
                    <a:pt x="4308" y="3692"/>
                    <a:pt x="4308" y="3692"/>
                  </a:cubicBezTo>
                  <a:cubicBezTo>
                    <a:pt x="4293" y="3648"/>
                    <a:pt x="4301" y="3634"/>
                    <a:pt x="4301" y="3634"/>
                  </a:cubicBezTo>
                  <a:cubicBezTo>
                    <a:pt x="4301" y="3634"/>
                    <a:pt x="4308" y="3626"/>
                    <a:pt x="4315" y="3626"/>
                  </a:cubicBezTo>
                  <a:cubicBezTo>
                    <a:pt x="4366" y="3612"/>
                    <a:pt x="4381" y="3568"/>
                    <a:pt x="4403" y="3524"/>
                  </a:cubicBezTo>
                  <a:cubicBezTo>
                    <a:pt x="4403" y="3509"/>
                    <a:pt x="4403" y="3509"/>
                    <a:pt x="4403" y="3509"/>
                  </a:cubicBezTo>
                  <a:cubicBezTo>
                    <a:pt x="4418" y="3473"/>
                    <a:pt x="4425" y="3473"/>
                    <a:pt x="4462" y="3450"/>
                  </a:cubicBezTo>
                  <a:cubicBezTo>
                    <a:pt x="4469" y="3443"/>
                    <a:pt x="4469" y="3443"/>
                    <a:pt x="4469" y="3443"/>
                  </a:cubicBezTo>
                  <a:cubicBezTo>
                    <a:pt x="4476" y="3436"/>
                    <a:pt x="4484" y="3436"/>
                    <a:pt x="4491" y="3428"/>
                  </a:cubicBezTo>
                  <a:cubicBezTo>
                    <a:pt x="4506" y="3421"/>
                    <a:pt x="4513" y="3414"/>
                    <a:pt x="4528" y="3407"/>
                  </a:cubicBezTo>
                  <a:cubicBezTo>
                    <a:pt x="4528" y="3428"/>
                    <a:pt x="4542" y="3458"/>
                    <a:pt x="4557" y="3473"/>
                  </a:cubicBezTo>
                  <a:cubicBezTo>
                    <a:pt x="4550" y="3495"/>
                    <a:pt x="4542" y="3524"/>
                    <a:pt x="4550" y="3546"/>
                  </a:cubicBezTo>
                  <a:cubicBezTo>
                    <a:pt x="4557" y="3575"/>
                    <a:pt x="4594" y="3626"/>
                    <a:pt x="4645" y="3626"/>
                  </a:cubicBezTo>
                  <a:cubicBezTo>
                    <a:pt x="4667" y="3626"/>
                    <a:pt x="4689" y="3619"/>
                    <a:pt x="4704" y="3604"/>
                  </a:cubicBezTo>
                  <a:cubicBezTo>
                    <a:pt x="4718" y="3582"/>
                    <a:pt x="4725" y="3568"/>
                    <a:pt x="4733" y="3553"/>
                  </a:cubicBezTo>
                  <a:cubicBezTo>
                    <a:pt x="4740" y="3560"/>
                    <a:pt x="4755" y="3568"/>
                    <a:pt x="4770" y="3568"/>
                  </a:cubicBezTo>
                  <a:cubicBezTo>
                    <a:pt x="4777" y="3568"/>
                    <a:pt x="4784" y="3568"/>
                    <a:pt x="4799" y="3568"/>
                  </a:cubicBezTo>
                  <a:cubicBezTo>
                    <a:pt x="4880" y="3524"/>
                    <a:pt x="4857" y="3465"/>
                    <a:pt x="4850" y="3443"/>
                  </a:cubicBezTo>
                  <a:cubicBezTo>
                    <a:pt x="4850" y="3443"/>
                    <a:pt x="4843" y="3436"/>
                    <a:pt x="4843" y="3428"/>
                  </a:cubicBezTo>
                  <a:cubicBezTo>
                    <a:pt x="4850" y="3428"/>
                    <a:pt x="4850" y="3421"/>
                    <a:pt x="4857" y="3414"/>
                  </a:cubicBezTo>
                  <a:cubicBezTo>
                    <a:pt x="4865" y="3407"/>
                    <a:pt x="4865" y="3392"/>
                    <a:pt x="4872" y="3385"/>
                  </a:cubicBezTo>
                  <a:cubicBezTo>
                    <a:pt x="4916" y="3377"/>
                    <a:pt x="4953" y="3363"/>
                    <a:pt x="4967" y="3348"/>
                  </a:cubicBezTo>
                  <a:cubicBezTo>
                    <a:pt x="4982" y="3348"/>
                    <a:pt x="4989" y="3348"/>
                    <a:pt x="5004" y="3348"/>
                  </a:cubicBezTo>
                  <a:cubicBezTo>
                    <a:pt x="5019" y="3348"/>
                    <a:pt x="5033" y="3348"/>
                    <a:pt x="5048" y="3348"/>
                  </a:cubicBezTo>
                  <a:cubicBezTo>
                    <a:pt x="5085" y="3333"/>
                    <a:pt x="5092" y="3319"/>
                    <a:pt x="5107" y="3304"/>
                  </a:cubicBezTo>
                  <a:cubicBezTo>
                    <a:pt x="5107" y="3297"/>
                    <a:pt x="5114" y="3297"/>
                    <a:pt x="5114" y="3289"/>
                  </a:cubicBezTo>
                  <a:cubicBezTo>
                    <a:pt x="5121" y="3275"/>
                    <a:pt x="5129" y="3275"/>
                    <a:pt x="5143" y="3267"/>
                  </a:cubicBezTo>
                  <a:cubicBezTo>
                    <a:pt x="5151" y="3267"/>
                    <a:pt x="5158" y="3260"/>
                    <a:pt x="5158" y="3260"/>
                  </a:cubicBezTo>
                  <a:cubicBezTo>
                    <a:pt x="5194" y="3238"/>
                    <a:pt x="5216" y="3194"/>
                    <a:pt x="5216" y="3157"/>
                  </a:cubicBezTo>
                  <a:cubicBezTo>
                    <a:pt x="5209" y="3128"/>
                    <a:pt x="5187" y="3106"/>
                    <a:pt x="5151" y="3099"/>
                  </a:cubicBezTo>
                  <a:cubicBezTo>
                    <a:pt x="5092" y="3091"/>
                    <a:pt x="5085" y="3077"/>
                    <a:pt x="5085" y="3062"/>
                  </a:cubicBezTo>
                  <a:cubicBezTo>
                    <a:pt x="5085" y="3055"/>
                    <a:pt x="5085" y="3055"/>
                    <a:pt x="5085" y="3055"/>
                  </a:cubicBezTo>
                  <a:cubicBezTo>
                    <a:pt x="5085" y="3055"/>
                    <a:pt x="5085" y="3055"/>
                    <a:pt x="5085" y="3047"/>
                  </a:cubicBezTo>
                  <a:cubicBezTo>
                    <a:pt x="5092" y="3040"/>
                    <a:pt x="5107" y="3033"/>
                    <a:pt x="5107" y="3011"/>
                  </a:cubicBezTo>
                  <a:cubicBezTo>
                    <a:pt x="5114" y="2982"/>
                    <a:pt x="5114" y="2952"/>
                    <a:pt x="5099" y="2938"/>
                  </a:cubicBezTo>
                  <a:cubicBezTo>
                    <a:pt x="5085" y="2923"/>
                    <a:pt x="5077" y="2916"/>
                    <a:pt x="5063" y="2916"/>
                  </a:cubicBezTo>
                  <a:cubicBezTo>
                    <a:pt x="5048" y="2916"/>
                    <a:pt x="5041" y="2916"/>
                    <a:pt x="5026" y="2923"/>
                  </a:cubicBezTo>
                  <a:cubicBezTo>
                    <a:pt x="5026" y="2930"/>
                    <a:pt x="5019" y="2930"/>
                    <a:pt x="5019" y="2938"/>
                  </a:cubicBezTo>
                  <a:cubicBezTo>
                    <a:pt x="5011" y="2938"/>
                    <a:pt x="5011" y="2938"/>
                    <a:pt x="5004" y="2945"/>
                  </a:cubicBezTo>
                  <a:cubicBezTo>
                    <a:pt x="5004" y="2930"/>
                    <a:pt x="5011" y="2916"/>
                    <a:pt x="5019" y="2908"/>
                  </a:cubicBezTo>
                  <a:cubicBezTo>
                    <a:pt x="5026" y="2908"/>
                    <a:pt x="5033" y="2908"/>
                    <a:pt x="5041" y="2908"/>
                  </a:cubicBezTo>
                  <a:cubicBezTo>
                    <a:pt x="5063" y="2901"/>
                    <a:pt x="5099" y="2901"/>
                    <a:pt x="5121" y="2857"/>
                  </a:cubicBezTo>
                  <a:cubicBezTo>
                    <a:pt x="5136" y="2842"/>
                    <a:pt x="5143" y="2813"/>
                    <a:pt x="5136" y="2798"/>
                  </a:cubicBezTo>
                  <a:cubicBezTo>
                    <a:pt x="5121" y="2769"/>
                    <a:pt x="5099" y="2769"/>
                    <a:pt x="5070" y="2762"/>
                  </a:cubicBezTo>
                  <a:cubicBezTo>
                    <a:pt x="5063" y="2762"/>
                    <a:pt x="5063" y="2762"/>
                    <a:pt x="5063" y="2762"/>
                  </a:cubicBezTo>
                  <a:cubicBezTo>
                    <a:pt x="5055" y="2754"/>
                    <a:pt x="5048" y="2754"/>
                    <a:pt x="5041" y="2754"/>
                  </a:cubicBezTo>
                  <a:cubicBezTo>
                    <a:pt x="5070" y="2740"/>
                    <a:pt x="5077" y="2732"/>
                    <a:pt x="5092" y="2710"/>
                  </a:cubicBezTo>
                  <a:cubicBezTo>
                    <a:pt x="5099" y="2710"/>
                    <a:pt x="5099" y="2703"/>
                    <a:pt x="5107" y="2696"/>
                  </a:cubicBezTo>
                  <a:cubicBezTo>
                    <a:pt x="5107" y="2688"/>
                    <a:pt x="5114" y="2688"/>
                    <a:pt x="5121" y="2688"/>
                  </a:cubicBezTo>
                  <a:cubicBezTo>
                    <a:pt x="5129" y="2688"/>
                    <a:pt x="5136" y="2688"/>
                    <a:pt x="5151" y="2696"/>
                  </a:cubicBezTo>
                  <a:cubicBezTo>
                    <a:pt x="5158" y="2696"/>
                    <a:pt x="5158" y="2696"/>
                    <a:pt x="5165" y="2696"/>
                  </a:cubicBezTo>
                  <a:cubicBezTo>
                    <a:pt x="5173" y="2703"/>
                    <a:pt x="5180" y="2703"/>
                    <a:pt x="5187" y="2703"/>
                  </a:cubicBezTo>
                  <a:cubicBezTo>
                    <a:pt x="5231" y="2703"/>
                    <a:pt x="5239" y="2666"/>
                    <a:pt x="5246" y="2645"/>
                  </a:cubicBezTo>
                  <a:cubicBezTo>
                    <a:pt x="5246" y="2637"/>
                    <a:pt x="5246" y="2637"/>
                    <a:pt x="5246" y="2637"/>
                  </a:cubicBezTo>
                  <a:cubicBezTo>
                    <a:pt x="5246" y="2630"/>
                    <a:pt x="5261" y="2630"/>
                    <a:pt x="5268" y="2623"/>
                  </a:cubicBezTo>
                  <a:cubicBezTo>
                    <a:pt x="5282" y="2623"/>
                    <a:pt x="5297" y="2623"/>
                    <a:pt x="5312" y="2615"/>
                  </a:cubicBezTo>
                  <a:cubicBezTo>
                    <a:pt x="5319" y="2608"/>
                    <a:pt x="5326" y="2608"/>
                    <a:pt x="5334" y="2600"/>
                  </a:cubicBezTo>
                  <a:cubicBezTo>
                    <a:pt x="5341" y="2637"/>
                    <a:pt x="5356" y="2652"/>
                    <a:pt x="5378" y="2652"/>
                  </a:cubicBezTo>
                  <a:cubicBezTo>
                    <a:pt x="5385" y="2652"/>
                    <a:pt x="5385" y="2652"/>
                    <a:pt x="5385" y="2652"/>
                  </a:cubicBezTo>
                  <a:cubicBezTo>
                    <a:pt x="5392" y="2645"/>
                    <a:pt x="5392" y="2645"/>
                    <a:pt x="5392" y="2645"/>
                  </a:cubicBezTo>
                  <a:cubicBezTo>
                    <a:pt x="5414" y="2637"/>
                    <a:pt x="5414" y="2608"/>
                    <a:pt x="5422" y="2586"/>
                  </a:cubicBezTo>
                  <a:cubicBezTo>
                    <a:pt x="5422" y="2564"/>
                    <a:pt x="5429" y="2542"/>
                    <a:pt x="5436" y="2527"/>
                  </a:cubicBezTo>
                  <a:cubicBezTo>
                    <a:pt x="5444" y="2513"/>
                    <a:pt x="5451" y="2505"/>
                    <a:pt x="5451" y="2491"/>
                  </a:cubicBezTo>
                  <a:cubicBezTo>
                    <a:pt x="5473" y="2461"/>
                    <a:pt x="5480" y="2439"/>
                    <a:pt x="5517" y="2425"/>
                  </a:cubicBezTo>
                  <a:cubicBezTo>
                    <a:pt x="5524" y="2425"/>
                    <a:pt x="5539" y="2417"/>
                    <a:pt x="5575" y="2417"/>
                  </a:cubicBezTo>
                  <a:cubicBezTo>
                    <a:pt x="5598" y="2417"/>
                    <a:pt x="5620" y="2417"/>
                    <a:pt x="5649" y="2425"/>
                  </a:cubicBezTo>
                  <a:cubicBezTo>
                    <a:pt x="5678" y="2425"/>
                    <a:pt x="5700" y="2425"/>
                    <a:pt x="5722" y="2425"/>
                  </a:cubicBezTo>
                  <a:cubicBezTo>
                    <a:pt x="5773" y="2425"/>
                    <a:pt x="5803" y="2417"/>
                    <a:pt x="5825" y="2403"/>
                  </a:cubicBezTo>
                  <a:cubicBezTo>
                    <a:pt x="5876" y="2366"/>
                    <a:pt x="5869" y="2337"/>
                    <a:pt x="5854" y="2285"/>
                  </a:cubicBezTo>
                  <a:cubicBezTo>
                    <a:pt x="5847" y="2264"/>
                    <a:pt x="5847" y="2264"/>
                    <a:pt x="5847" y="2264"/>
                  </a:cubicBezTo>
                  <a:cubicBezTo>
                    <a:pt x="5832" y="2205"/>
                    <a:pt x="5817" y="2176"/>
                    <a:pt x="5810" y="2139"/>
                  </a:cubicBezTo>
                  <a:cubicBezTo>
                    <a:pt x="5803" y="2132"/>
                    <a:pt x="5803" y="2124"/>
                    <a:pt x="5795" y="2117"/>
                  </a:cubicBezTo>
                  <a:cubicBezTo>
                    <a:pt x="5795" y="2109"/>
                    <a:pt x="5788" y="2102"/>
                    <a:pt x="5788" y="2095"/>
                  </a:cubicBezTo>
                  <a:cubicBezTo>
                    <a:pt x="5781" y="2066"/>
                    <a:pt x="5766" y="2029"/>
                    <a:pt x="5730" y="2029"/>
                  </a:cubicBezTo>
                  <a:cubicBezTo>
                    <a:pt x="5722" y="2029"/>
                    <a:pt x="5707" y="2036"/>
                    <a:pt x="5700" y="2036"/>
                  </a:cubicBezTo>
                  <a:cubicBezTo>
                    <a:pt x="5693" y="2036"/>
                    <a:pt x="5693" y="2036"/>
                    <a:pt x="5693" y="2036"/>
                  </a:cubicBezTo>
                  <a:cubicBezTo>
                    <a:pt x="5685" y="2044"/>
                    <a:pt x="5685" y="2044"/>
                    <a:pt x="5678" y="2044"/>
                  </a:cubicBezTo>
                  <a:lnTo>
                    <a:pt x="5678" y="2044"/>
                  </a:lnTo>
                  <a:cubicBezTo>
                    <a:pt x="5671" y="2044"/>
                    <a:pt x="5656" y="2036"/>
                    <a:pt x="5634" y="2029"/>
                  </a:cubicBezTo>
                  <a:cubicBezTo>
                    <a:pt x="5605" y="2022"/>
                    <a:pt x="5605" y="2014"/>
                    <a:pt x="5598" y="1985"/>
                  </a:cubicBezTo>
                  <a:cubicBezTo>
                    <a:pt x="5598" y="1970"/>
                    <a:pt x="5590" y="1948"/>
                    <a:pt x="5583" y="1926"/>
                  </a:cubicBezTo>
                  <a:cubicBezTo>
                    <a:pt x="5554" y="1860"/>
                    <a:pt x="5524" y="1838"/>
                    <a:pt x="5466" y="1824"/>
                  </a:cubicBezTo>
                  <a:cubicBezTo>
                    <a:pt x="5458" y="1824"/>
                    <a:pt x="5458" y="1816"/>
                    <a:pt x="5451" y="1809"/>
                  </a:cubicBezTo>
                  <a:cubicBezTo>
                    <a:pt x="5444" y="1802"/>
                    <a:pt x="5429" y="1780"/>
                    <a:pt x="5400" y="1780"/>
                  </a:cubicBezTo>
                  <a:cubicBezTo>
                    <a:pt x="5385" y="1780"/>
                    <a:pt x="5378" y="1787"/>
                    <a:pt x="5370" y="1787"/>
                  </a:cubicBezTo>
                  <a:cubicBezTo>
                    <a:pt x="5363" y="1787"/>
                    <a:pt x="5348" y="1795"/>
                    <a:pt x="5312" y="1795"/>
                  </a:cubicBezTo>
                  <a:cubicBezTo>
                    <a:pt x="5297" y="1802"/>
                    <a:pt x="5282" y="1802"/>
                    <a:pt x="5275" y="1802"/>
                  </a:cubicBezTo>
                  <a:cubicBezTo>
                    <a:pt x="5239" y="1802"/>
                    <a:pt x="5209" y="1795"/>
                    <a:pt x="5194" y="1773"/>
                  </a:cubicBezTo>
                  <a:cubicBezTo>
                    <a:pt x="5173" y="1743"/>
                    <a:pt x="5143" y="1728"/>
                    <a:pt x="5099" y="1728"/>
                  </a:cubicBezTo>
                  <a:cubicBezTo>
                    <a:pt x="5085" y="1728"/>
                    <a:pt x="5077" y="1728"/>
                    <a:pt x="5055" y="1728"/>
                  </a:cubicBezTo>
                  <a:lnTo>
                    <a:pt x="5055" y="1728"/>
                  </a:lnTo>
                  <a:cubicBezTo>
                    <a:pt x="5048" y="1736"/>
                    <a:pt x="5048" y="1736"/>
                    <a:pt x="5048" y="1736"/>
                  </a:cubicBezTo>
                  <a:cubicBezTo>
                    <a:pt x="5041" y="1736"/>
                    <a:pt x="5041" y="1736"/>
                    <a:pt x="5041" y="1736"/>
                  </a:cubicBezTo>
                  <a:cubicBezTo>
                    <a:pt x="5033" y="1743"/>
                    <a:pt x="5033" y="1743"/>
                    <a:pt x="5033" y="1743"/>
                  </a:cubicBezTo>
                  <a:cubicBezTo>
                    <a:pt x="5019" y="1780"/>
                    <a:pt x="4997" y="1809"/>
                    <a:pt x="4982" y="1824"/>
                  </a:cubicBezTo>
                  <a:cubicBezTo>
                    <a:pt x="4953" y="1868"/>
                    <a:pt x="4967" y="1912"/>
                    <a:pt x="4975" y="1948"/>
                  </a:cubicBezTo>
                  <a:cubicBezTo>
                    <a:pt x="4982" y="1956"/>
                    <a:pt x="4982" y="1956"/>
                    <a:pt x="4982" y="1956"/>
                  </a:cubicBezTo>
                  <a:cubicBezTo>
                    <a:pt x="4989" y="1985"/>
                    <a:pt x="5011" y="2000"/>
                    <a:pt x="5033" y="2007"/>
                  </a:cubicBezTo>
                  <a:lnTo>
                    <a:pt x="5048" y="2014"/>
                  </a:lnTo>
                  <a:cubicBezTo>
                    <a:pt x="5048" y="2036"/>
                    <a:pt x="5033" y="2058"/>
                    <a:pt x="5004" y="2080"/>
                  </a:cubicBezTo>
                  <a:cubicBezTo>
                    <a:pt x="4975" y="2109"/>
                    <a:pt x="4967" y="2124"/>
                    <a:pt x="4953" y="2154"/>
                  </a:cubicBezTo>
                  <a:cubicBezTo>
                    <a:pt x="4945" y="2168"/>
                    <a:pt x="4945" y="2168"/>
                    <a:pt x="4945" y="2168"/>
                  </a:cubicBezTo>
                  <a:cubicBezTo>
                    <a:pt x="4938" y="2190"/>
                    <a:pt x="4938" y="2205"/>
                    <a:pt x="4938" y="2212"/>
                  </a:cubicBezTo>
                  <a:lnTo>
                    <a:pt x="4938" y="2219"/>
                  </a:lnTo>
                  <a:lnTo>
                    <a:pt x="4938" y="2219"/>
                  </a:lnTo>
                  <a:cubicBezTo>
                    <a:pt x="4938" y="2219"/>
                    <a:pt x="4931" y="2219"/>
                    <a:pt x="4923" y="2227"/>
                  </a:cubicBezTo>
                  <a:lnTo>
                    <a:pt x="4923" y="2227"/>
                  </a:lnTo>
                  <a:cubicBezTo>
                    <a:pt x="4923" y="2227"/>
                    <a:pt x="4916" y="2219"/>
                    <a:pt x="4909" y="2197"/>
                  </a:cubicBezTo>
                  <a:cubicBezTo>
                    <a:pt x="4901" y="2168"/>
                    <a:pt x="4872" y="2139"/>
                    <a:pt x="4835" y="2139"/>
                  </a:cubicBezTo>
                  <a:cubicBezTo>
                    <a:pt x="4806" y="2139"/>
                    <a:pt x="4784" y="2161"/>
                    <a:pt x="4770" y="2183"/>
                  </a:cubicBezTo>
                  <a:cubicBezTo>
                    <a:pt x="4770" y="2183"/>
                    <a:pt x="4762" y="2190"/>
                    <a:pt x="4755" y="2197"/>
                  </a:cubicBezTo>
                  <a:cubicBezTo>
                    <a:pt x="4755" y="2190"/>
                    <a:pt x="4748" y="2183"/>
                    <a:pt x="4733" y="2161"/>
                  </a:cubicBezTo>
                  <a:cubicBezTo>
                    <a:pt x="4718" y="2139"/>
                    <a:pt x="4696" y="2132"/>
                    <a:pt x="4674" y="2132"/>
                  </a:cubicBezTo>
                  <a:cubicBezTo>
                    <a:pt x="4652" y="2132"/>
                    <a:pt x="4623" y="2139"/>
                    <a:pt x="4594" y="2154"/>
                  </a:cubicBezTo>
                  <a:cubicBezTo>
                    <a:pt x="4586" y="2161"/>
                    <a:pt x="4579" y="2161"/>
                    <a:pt x="4572" y="2161"/>
                  </a:cubicBezTo>
                  <a:cubicBezTo>
                    <a:pt x="4564" y="2161"/>
                    <a:pt x="4557" y="2161"/>
                    <a:pt x="4542" y="2154"/>
                  </a:cubicBezTo>
                  <a:cubicBezTo>
                    <a:pt x="4535" y="2154"/>
                    <a:pt x="4520" y="2154"/>
                    <a:pt x="4506" y="2146"/>
                  </a:cubicBezTo>
                  <a:cubicBezTo>
                    <a:pt x="4484" y="2146"/>
                    <a:pt x="4462" y="2102"/>
                    <a:pt x="4447" y="2073"/>
                  </a:cubicBezTo>
                  <a:cubicBezTo>
                    <a:pt x="4447" y="2066"/>
                    <a:pt x="4447" y="2066"/>
                    <a:pt x="4447" y="2066"/>
                  </a:cubicBezTo>
                  <a:cubicBezTo>
                    <a:pt x="4425" y="2014"/>
                    <a:pt x="4389" y="1992"/>
                    <a:pt x="4330" y="1992"/>
                  </a:cubicBezTo>
                  <a:cubicBezTo>
                    <a:pt x="4308" y="1992"/>
                    <a:pt x="4293" y="1963"/>
                    <a:pt x="4271" y="1941"/>
                  </a:cubicBezTo>
                  <a:cubicBezTo>
                    <a:pt x="4264" y="1926"/>
                    <a:pt x="4249" y="1912"/>
                    <a:pt x="4242" y="1897"/>
                  </a:cubicBezTo>
                  <a:cubicBezTo>
                    <a:pt x="4227" y="1890"/>
                    <a:pt x="4213" y="1882"/>
                    <a:pt x="4198" y="1882"/>
                  </a:cubicBezTo>
                  <a:cubicBezTo>
                    <a:pt x="4169" y="1882"/>
                    <a:pt x="4147" y="1904"/>
                    <a:pt x="4125" y="1912"/>
                  </a:cubicBezTo>
                  <a:cubicBezTo>
                    <a:pt x="4125" y="1919"/>
                    <a:pt x="4117" y="1919"/>
                    <a:pt x="4117" y="1919"/>
                  </a:cubicBezTo>
                  <a:cubicBezTo>
                    <a:pt x="4103" y="1926"/>
                    <a:pt x="4059" y="1926"/>
                    <a:pt x="4030" y="1934"/>
                  </a:cubicBezTo>
                  <a:cubicBezTo>
                    <a:pt x="4008" y="1934"/>
                    <a:pt x="3985" y="1934"/>
                    <a:pt x="3971" y="1934"/>
                  </a:cubicBezTo>
                  <a:cubicBezTo>
                    <a:pt x="3963" y="1934"/>
                    <a:pt x="3963" y="1934"/>
                    <a:pt x="3963" y="1934"/>
                  </a:cubicBezTo>
                  <a:cubicBezTo>
                    <a:pt x="3956" y="1934"/>
                    <a:pt x="3956" y="1934"/>
                    <a:pt x="3949" y="1926"/>
                  </a:cubicBezTo>
                  <a:cubicBezTo>
                    <a:pt x="3942" y="1912"/>
                    <a:pt x="3934" y="1897"/>
                    <a:pt x="3905" y="1890"/>
                  </a:cubicBezTo>
                  <a:cubicBezTo>
                    <a:pt x="3890" y="1882"/>
                    <a:pt x="3868" y="1860"/>
                    <a:pt x="3846" y="1831"/>
                  </a:cubicBezTo>
                  <a:cubicBezTo>
                    <a:pt x="3839" y="1824"/>
                    <a:pt x="3832" y="1816"/>
                    <a:pt x="3832" y="1809"/>
                  </a:cubicBezTo>
                  <a:cubicBezTo>
                    <a:pt x="3817" y="1780"/>
                    <a:pt x="3802" y="1743"/>
                    <a:pt x="3773" y="1743"/>
                  </a:cubicBezTo>
                  <a:cubicBezTo>
                    <a:pt x="3766" y="1743"/>
                    <a:pt x="3766" y="1743"/>
                    <a:pt x="3758" y="1750"/>
                  </a:cubicBezTo>
                  <a:cubicBezTo>
                    <a:pt x="3736" y="1750"/>
                    <a:pt x="3700" y="1758"/>
                    <a:pt x="3670" y="1758"/>
                  </a:cubicBezTo>
                  <a:cubicBezTo>
                    <a:pt x="3663" y="1758"/>
                    <a:pt x="3656" y="1750"/>
                    <a:pt x="3649" y="1743"/>
                  </a:cubicBezTo>
                  <a:cubicBezTo>
                    <a:pt x="3634" y="1736"/>
                    <a:pt x="3612" y="1721"/>
                    <a:pt x="3590" y="1721"/>
                  </a:cubicBezTo>
                  <a:cubicBezTo>
                    <a:pt x="3553" y="1721"/>
                    <a:pt x="3494" y="1736"/>
                    <a:pt x="3443" y="1750"/>
                  </a:cubicBezTo>
                  <a:cubicBezTo>
                    <a:pt x="3436" y="1758"/>
                    <a:pt x="3436" y="1758"/>
                    <a:pt x="3436" y="1758"/>
                  </a:cubicBezTo>
                  <a:cubicBezTo>
                    <a:pt x="3421" y="1758"/>
                    <a:pt x="3392" y="1743"/>
                    <a:pt x="3363" y="1721"/>
                  </a:cubicBezTo>
                  <a:cubicBezTo>
                    <a:pt x="3341" y="1707"/>
                    <a:pt x="3333" y="1692"/>
                    <a:pt x="3326" y="1670"/>
                  </a:cubicBezTo>
                  <a:cubicBezTo>
                    <a:pt x="3326" y="1663"/>
                    <a:pt x="3341" y="1655"/>
                    <a:pt x="3348" y="1655"/>
                  </a:cubicBezTo>
                  <a:cubicBezTo>
                    <a:pt x="3355" y="1648"/>
                    <a:pt x="3363" y="1641"/>
                    <a:pt x="3370" y="1634"/>
                  </a:cubicBezTo>
                  <a:cubicBezTo>
                    <a:pt x="3414" y="1605"/>
                    <a:pt x="3392" y="1554"/>
                    <a:pt x="3377" y="1524"/>
                  </a:cubicBezTo>
                  <a:cubicBezTo>
                    <a:pt x="3370" y="1517"/>
                    <a:pt x="3370" y="1510"/>
                    <a:pt x="3363" y="1502"/>
                  </a:cubicBezTo>
                  <a:cubicBezTo>
                    <a:pt x="3348" y="1458"/>
                    <a:pt x="3297" y="1429"/>
                    <a:pt x="3253" y="1422"/>
                  </a:cubicBezTo>
                  <a:cubicBezTo>
                    <a:pt x="3223" y="1415"/>
                    <a:pt x="3180" y="1407"/>
                    <a:pt x="3150" y="1378"/>
                  </a:cubicBezTo>
                  <a:lnTo>
                    <a:pt x="3150" y="1378"/>
                  </a:lnTo>
                  <a:cubicBezTo>
                    <a:pt x="3150" y="1370"/>
                    <a:pt x="3158" y="1370"/>
                    <a:pt x="3165" y="1363"/>
                  </a:cubicBezTo>
                  <a:cubicBezTo>
                    <a:pt x="3172" y="1356"/>
                    <a:pt x="3180" y="1356"/>
                    <a:pt x="3187" y="1356"/>
                  </a:cubicBezTo>
                  <a:cubicBezTo>
                    <a:pt x="3187" y="1356"/>
                    <a:pt x="3194" y="1356"/>
                    <a:pt x="3201" y="1356"/>
                  </a:cubicBezTo>
                  <a:cubicBezTo>
                    <a:pt x="3209" y="1363"/>
                    <a:pt x="3216" y="1363"/>
                    <a:pt x="3223" y="1363"/>
                  </a:cubicBezTo>
                  <a:cubicBezTo>
                    <a:pt x="3260" y="1363"/>
                    <a:pt x="3275" y="1326"/>
                    <a:pt x="3289" y="1290"/>
                  </a:cubicBezTo>
                  <a:cubicBezTo>
                    <a:pt x="3304" y="1268"/>
                    <a:pt x="3311" y="1239"/>
                    <a:pt x="3333" y="1217"/>
                  </a:cubicBezTo>
                  <a:cubicBezTo>
                    <a:pt x="3355" y="1195"/>
                    <a:pt x="3370" y="1173"/>
                    <a:pt x="3370" y="1150"/>
                  </a:cubicBezTo>
                  <a:cubicBezTo>
                    <a:pt x="3363" y="1129"/>
                    <a:pt x="3348" y="1114"/>
                    <a:pt x="3333" y="1107"/>
                  </a:cubicBezTo>
                  <a:cubicBezTo>
                    <a:pt x="3326" y="1099"/>
                    <a:pt x="3326" y="1099"/>
                    <a:pt x="3326" y="1099"/>
                  </a:cubicBezTo>
                  <a:cubicBezTo>
                    <a:pt x="3297" y="1077"/>
                    <a:pt x="3289" y="1070"/>
                    <a:pt x="3275" y="1048"/>
                  </a:cubicBezTo>
                  <a:cubicBezTo>
                    <a:pt x="3253" y="1004"/>
                    <a:pt x="3245" y="997"/>
                    <a:pt x="3194" y="975"/>
                  </a:cubicBezTo>
                  <a:cubicBezTo>
                    <a:pt x="3187" y="967"/>
                    <a:pt x="3180" y="967"/>
                    <a:pt x="3180" y="960"/>
                  </a:cubicBezTo>
                  <a:cubicBezTo>
                    <a:pt x="3180" y="960"/>
                    <a:pt x="3180" y="960"/>
                    <a:pt x="3180" y="953"/>
                  </a:cubicBezTo>
                  <a:cubicBezTo>
                    <a:pt x="3194" y="931"/>
                    <a:pt x="3201" y="901"/>
                    <a:pt x="3187" y="879"/>
                  </a:cubicBezTo>
                  <a:cubicBezTo>
                    <a:pt x="3180" y="850"/>
                    <a:pt x="3158" y="836"/>
                    <a:pt x="3128" y="836"/>
                  </a:cubicBezTo>
                  <a:cubicBezTo>
                    <a:pt x="3099" y="836"/>
                    <a:pt x="3084" y="828"/>
                    <a:pt x="3070" y="828"/>
                  </a:cubicBezTo>
                  <a:cubicBezTo>
                    <a:pt x="3055" y="821"/>
                    <a:pt x="3040" y="821"/>
                    <a:pt x="3026" y="821"/>
                  </a:cubicBezTo>
                  <a:lnTo>
                    <a:pt x="3026" y="821"/>
                  </a:lnTo>
                  <a:lnTo>
                    <a:pt x="3026" y="821"/>
                  </a:lnTo>
                  <a:cubicBezTo>
                    <a:pt x="3026" y="814"/>
                    <a:pt x="3026" y="814"/>
                    <a:pt x="3018" y="814"/>
                  </a:cubicBezTo>
                  <a:cubicBezTo>
                    <a:pt x="3018" y="806"/>
                    <a:pt x="3011" y="770"/>
                    <a:pt x="2974" y="770"/>
                  </a:cubicBezTo>
                  <a:cubicBezTo>
                    <a:pt x="2952" y="770"/>
                    <a:pt x="2938" y="784"/>
                    <a:pt x="2930" y="784"/>
                  </a:cubicBezTo>
                  <a:cubicBezTo>
                    <a:pt x="2923" y="791"/>
                    <a:pt x="2908" y="799"/>
                    <a:pt x="2894" y="799"/>
                  </a:cubicBezTo>
                  <a:cubicBezTo>
                    <a:pt x="2886" y="806"/>
                    <a:pt x="2886" y="806"/>
                    <a:pt x="2886" y="806"/>
                  </a:cubicBezTo>
                  <a:cubicBezTo>
                    <a:pt x="2879" y="806"/>
                    <a:pt x="2872" y="799"/>
                    <a:pt x="2864" y="791"/>
                  </a:cubicBezTo>
                  <a:cubicBezTo>
                    <a:pt x="2850" y="784"/>
                    <a:pt x="2835" y="777"/>
                    <a:pt x="2813" y="770"/>
                  </a:cubicBezTo>
                  <a:cubicBezTo>
                    <a:pt x="2806" y="770"/>
                    <a:pt x="2806" y="770"/>
                    <a:pt x="2799" y="770"/>
                  </a:cubicBezTo>
                  <a:cubicBezTo>
                    <a:pt x="2769" y="770"/>
                    <a:pt x="2754" y="784"/>
                    <a:pt x="2747" y="791"/>
                  </a:cubicBezTo>
                  <a:cubicBezTo>
                    <a:pt x="2740" y="799"/>
                    <a:pt x="2740" y="799"/>
                    <a:pt x="2732" y="799"/>
                  </a:cubicBezTo>
                  <a:cubicBezTo>
                    <a:pt x="2740" y="799"/>
                    <a:pt x="2732" y="799"/>
                    <a:pt x="2732" y="799"/>
                  </a:cubicBezTo>
                  <a:cubicBezTo>
                    <a:pt x="2725" y="791"/>
                    <a:pt x="2718" y="784"/>
                    <a:pt x="2696" y="784"/>
                  </a:cubicBezTo>
                  <a:cubicBezTo>
                    <a:pt x="2689" y="784"/>
                    <a:pt x="2681" y="784"/>
                    <a:pt x="2667" y="791"/>
                  </a:cubicBezTo>
                  <a:cubicBezTo>
                    <a:pt x="2659" y="799"/>
                    <a:pt x="2652" y="799"/>
                    <a:pt x="2652" y="799"/>
                  </a:cubicBezTo>
                  <a:cubicBezTo>
                    <a:pt x="2637" y="799"/>
                    <a:pt x="2630" y="799"/>
                    <a:pt x="2615" y="791"/>
                  </a:cubicBezTo>
                  <a:cubicBezTo>
                    <a:pt x="2601" y="784"/>
                    <a:pt x="2571" y="770"/>
                    <a:pt x="2549" y="755"/>
                  </a:cubicBezTo>
                  <a:cubicBezTo>
                    <a:pt x="2527" y="740"/>
                    <a:pt x="2513" y="733"/>
                    <a:pt x="2498" y="726"/>
                  </a:cubicBezTo>
                  <a:cubicBezTo>
                    <a:pt x="2483" y="718"/>
                    <a:pt x="2469" y="718"/>
                    <a:pt x="2454" y="718"/>
                  </a:cubicBezTo>
                  <a:cubicBezTo>
                    <a:pt x="2439" y="718"/>
                    <a:pt x="2425" y="718"/>
                    <a:pt x="2418" y="726"/>
                  </a:cubicBezTo>
                  <a:cubicBezTo>
                    <a:pt x="2410" y="733"/>
                    <a:pt x="2395" y="733"/>
                    <a:pt x="2388" y="740"/>
                  </a:cubicBezTo>
                  <a:cubicBezTo>
                    <a:pt x="2366" y="748"/>
                    <a:pt x="2351" y="755"/>
                    <a:pt x="2337" y="755"/>
                  </a:cubicBezTo>
                  <a:cubicBezTo>
                    <a:pt x="2322" y="755"/>
                    <a:pt x="2315" y="748"/>
                    <a:pt x="2308" y="748"/>
                  </a:cubicBezTo>
                  <a:cubicBezTo>
                    <a:pt x="2293" y="740"/>
                    <a:pt x="2278" y="718"/>
                    <a:pt x="2278" y="689"/>
                  </a:cubicBezTo>
                  <a:cubicBezTo>
                    <a:pt x="2278" y="579"/>
                    <a:pt x="2278" y="579"/>
                    <a:pt x="2278" y="579"/>
                  </a:cubicBezTo>
                  <a:cubicBezTo>
                    <a:pt x="2278" y="535"/>
                    <a:pt x="2234" y="477"/>
                    <a:pt x="2212" y="455"/>
                  </a:cubicBezTo>
                  <a:cubicBezTo>
                    <a:pt x="2212" y="447"/>
                    <a:pt x="2220" y="432"/>
                    <a:pt x="2220" y="432"/>
                  </a:cubicBezTo>
                  <a:cubicBezTo>
                    <a:pt x="2220" y="418"/>
                    <a:pt x="2227" y="396"/>
                    <a:pt x="2220" y="381"/>
                  </a:cubicBezTo>
                  <a:cubicBezTo>
                    <a:pt x="2220" y="359"/>
                    <a:pt x="2198" y="345"/>
                    <a:pt x="2176" y="323"/>
                  </a:cubicBezTo>
                  <a:cubicBezTo>
                    <a:pt x="2161" y="308"/>
                    <a:pt x="2139" y="286"/>
                    <a:pt x="2132" y="279"/>
                  </a:cubicBezTo>
                  <a:cubicBezTo>
                    <a:pt x="2132" y="271"/>
                    <a:pt x="2124" y="264"/>
                    <a:pt x="2124" y="264"/>
                  </a:cubicBezTo>
                  <a:cubicBezTo>
                    <a:pt x="2132" y="264"/>
                    <a:pt x="2132" y="264"/>
                    <a:pt x="2146" y="264"/>
                  </a:cubicBezTo>
                  <a:cubicBezTo>
                    <a:pt x="2183" y="257"/>
                    <a:pt x="2205" y="227"/>
                    <a:pt x="2205" y="191"/>
                  </a:cubicBezTo>
                  <a:cubicBezTo>
                    <a:pt x="2205" y="154"/>
                    <a:pt x="2176" y="117"/>
                    <a:pt x="2139" y="117"/>
                  </a:cubicBezTo>
                  <a:cubicBezTo>
                    <a:pt x="2132" y="117"/>
                    <a:pt x="2132" y="117"/>
                    <a:pt x="2124" y="110"/>
                  </a:cubicBezTo>
                  <a:cubicBezTo>
                    <a:pt x="2117" y="110"/>
                    <a:pt x="2102" y="110"/>
                    <a:pt x="2088" y="110"/>
                  </a:cubicBezTo>
                  <a:cubicBezTo>
                    <a:pt x="2088" y="110"/>
                    <a:pt x="2080" y="110"/>
                    <a:pt x="2066" y="110"/>
                  </a:cubicBezTo>
                  <a:lnTo>
                    <a:pt x="2066" y="110"/>
                  </a:lnTo>
                  <a:cubicBezTo>
                    <a:pt x="2058" y="110"/>
                    <a:pt x="2044" y="96"/>
                    <a:pt x="2036" y="81"/>
                  </a:cubicBezTo>
                  <a:cubicBezTo>
                    <a:pt x="2029" y="74"/>
                    <a:pt x="2014" y="66"/>
                    <a:pt x="2007" y="51"/>
                  </a:cubicBezTo>
                  <a:cubicBezTo>
                    <a:pt x="1985" y="37"/>
                    <a:pt x="1949" y="29"/>
                    <a:pt x="1919" y="22"/>
                  </a:cubicBezTo>
                  <a:cubicBezTo>
                    <a:pt x="1904" y="22"/>
                    <a:pt x="1897" y="15"/>
                    <a:pt x="1882" y="15"/>
                  </a:cubicBezTo>
                  <a:cubicBezTo>
                    <a:pt x="1875" y="15"/>
                    <a:pt x="1861" y="8"/>
                    <a:pt x="1853" y="8"/>
                  </a:cubicBezTo>
                  <a:lnTo>
                    <a:pt x="1853" y="8"/>
                  </a:lnTo>
                  <a:lnTo>
                    <a:pt x="1853" y="8"/>
                  </a:lnTo>
                  <a:cubicBezTo>
                    <a:pt x="1831" y="8"/>
                    <a:pt x="1802" y="15"/>
                    <a:pt x="1780" y="15"/>
                  </a:cubicBezTo>
                  <a:cubicBezTo>
                    <a:pt x="1758" y="22"/>
                    <a:pt x="1736" y="22"/>
                    <a:pt x="1714" y="22"/>
                  </a:cubicBezTo>
                  <a:cubicBezTo>
                    <a:pt x="1707" y="22"/>
                    <a:pt x="1707" y="22"/>
                    <a:pt x="1699" y="22"/>
                  </a:cubicBezTo>
                  <a:lnTo>
                    <a:pt x="1692" y="22"/>
                  </a:lnTo>
                  <a:cubicBezTo>
                    <a:pt x="1685" y="22"/>
                    <a:pt x="1685" y="22"/>
                    <a:pt x="1677" y="22"/>
                  </a:cubicBezTo>
                  <a:cubicBezTo>
                    <a:pt x="1670" y="0"/>
                    <a:pt x="1670" y="0"/>
                    <a:pt x="1670" y="0"/>
                  </a:cubicBezTo>
                  <a:lnTo>
                    <a:pt x="1853" y="44"/>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40" name="Freeform 34"/>
            <p:cNvSpPr>
              <a:spLocks noChangeArrowheads="1"/>
            </p:cNvSpPr>
            <p:nvPr/>
          </p:nvSpPr>
          <p:spPr bwMode="auto">
            <a:xfrm>
              <a:off x="7107476" y="5115086"/>
              <a:ext cx="2106610" cy="2630072"/>
            </a:xfrm>
            <a:custGeom>
              <a:avLst/>
              <a:gdLst>
                <a:gd name="T0" fmla="*/ 1824 w 5482"/>
                <a:gd name="T1" fmla="*/ 271 h 6924"/>
                <a:gd name="T2" fmla="*/ 1443 w 5482"/>
                <a:gd name="T3" fmla="*/ 571 h 6924"/>
                <a:gd name="T4" fmla="*/ 1040 w 5482"/>
                <a:gd name="T5" fmla="*/ 468 h 6924"/>
                <a:gd name="T6" fmla="*/ 461 w 5482"/>
                <a:gd name="T7" fmla="*/ 703 h 6924"/>
                <a:gd name="T8" fmla="*/ 644 w 5482"/>
                <a:gd name="T9" fmla="*/ 1341 h 6924"/>
                <a:gd name="T10" fmla="*/ 813 w 5482"/>
                <a:gd name="T11" fmla="*/ 1758 h 6924"/>
                <a:gd name="T12" fmla="*/ 886 w 5482"/>
                <a:gd name="T13" fmla="*/ 2124 h 6924"/>
                <a:gd name="T14" fmla="*/ 945 w 5482"/>
                <a:gd name="T15" fmla="*/ 2572 h 6924"/>
                <a:gd name="T16" fmla="*/ 1003 w 5482"/>
                <a:gd name="T17" fmla="*/ 2931 h 6924"/>
                <a:gd name="T18" fmla="*/ 813 w 5482"/>
                <a:gd name="T19" fmla="*/ 3326 h 6924"/>
                <a:gd name="T20" fmla="*/ 95 w 5482"/>
                <a:gd name="T21" fmla="*/ 3495 h 6924"/>
                <a:gd name="T22" fmla="*/ 212 w 5482"/>
                <a:gd name="T23" fmla="*/ 3810 h 6924"/>
                <a:gd name="T24" fmla="*/ 241 w 5482"/>
                <a:gd name="T25" fmla="*/ 4440 h 6924"/>
                <a:gd name="T26" fmla="*/ 527 w 5482"/>
                <a:gd name="T27" fmla="*/ 4689 h 6924"/>
                <a:gd name="T28" fmla="*/ 791 w 5482"/>
                <a:gd name="T29" fmla="*/ 4872 h 6924"/>
                <a:gd name="T30" fmla="*/ 901 w 5482"/>
                <a:gd name="T31" fmla="*/ 5224 h 6924"/>
                <a:gd name="T32" fmla="*/ 1135 w 5482"/>
                <a:gd name="T33" fmla="*/ 5400 h 6924"/>
                <a:gd name="T34" fmla="*/ 1465 w 5482"/>
                <a:gd name="T35" fmla="*/ 5451 h 6924"/>
                <a:gd name="T36" fmla="*/ 1773 w 5482"/>
                <a:gd name="T37" fmla="*/ 5510 h 6924"/>
                <a:gd name="T38" fmla="*/ 1963 w 5482"/>
                <a:gd name="T39" fmla="*/ 5774 h 6924"/>
                <a:gd name="T40" fmla="*/ 1787 w 5482"/>
                <a:gd name="T41" fmla="*/ 6052 h 6924"/>
                <a:gd name="T42" fmla="*/ 1949 w 5482"/>
                <a:gd name="T43" fmla="*/ 6322 h 6924"/>
                <a:gd name="T44" fmla="*/ 2322 w 5482"/>
                <a:gd name="T45" fmla="*/ 6432 h 6924"/>
                <a:gd name="T46" fmla="*/ 2623 w 5482"/>
                <a:gd name="T47" fmla="*/ 6608 h 6924"/>
                <a:gd name="T48" fmla="*/ 3070 w 5482"/>
                <a:gd name="T49" fmla="*/ 6725 h 6924"/>
                <a:gd name="T50" fmla="*/ 3422 w 5482"/>
                <a:gd name="T51" fmla="*/ 6872 h 6924"/>
                <a:gd name="T52" fmla="*/ 3627 w 5482"/>
                <a:gd name="T53" fmla="*/ 6828 h 6924"/>
                <a:gd name="T54" fmla="*/ 3663 w 5482"/>
                <a:gd name="T55" fmla="*/ 6491 h 6924"/>
                <a:gd name="T56" fmla="*/ 3517 w 5482"/>
                <a:gd name="T57" fmla="*/ 6133 h 6924"/>
                <a:gd name="T58" fmla="*/ 3407 w 5482"/>
                <a:gd name="T59" fmla="*/ 5686 h 6924"/>
                <a:gd name="T60" fmla="*/ 3392 w 5482"/>
                <a:gd name="T61" fmla="*/ 5224 h 6924"/>
                <a:gd name="T62" fmla="*/ 3561 w 5482"/>
                <a:gd name="T63" fmla="*/ 4843 h 6924"/>
                <a:gd name="T64" fmla="*/ 3927 w 5482"/>
                <a:gd name="T65" fmla="*/ 4741 h 6924"/>
                <a:gd name="T66" fmla="*/ 4227 w 5482"/>
                <a:gd name="T67" fmla="*/ 4660 h 6924"/>
                <a:gd name="T68" fmla="*/ 4594 w 5482"/>
                <a:gd name="T69" fmla="*/ 4521 h 6924"/>
                <a:gd name="T70" fmla="*/ 4997 w 5482"/>
                <a:gd name="T71" fmla="*/ 4491 h 6924"/>
                <a:gd name="T72" fmla="*/ 5283 w 5482"/>
                <a:gd name="T73" fmla="*/ 4447 h 6924"/>
                <a:gd name="T74" fmla="*/ 5400 w 5482"/>
                <a:gd name="T75" fmla="*/ 3949 h 6924"/>
                <a:gd name="T76" fmla="*/ 5034 w 5482"/>
                <a:gd name="T77" fmla="*/ 3641 h 6924"/>
                <a:gd name="T78" fmla="*/ 4653 w 5482"/>
                <a:gd name="T79" fmla="*/ 3473 h 6924"/>
                <a:gd name="T80" fmla="*/ 4242 w 5482"/>
                <a:gd name="T81" fmla="*/ 3422 h 6924"/>
                <a:gd name="T82" fmla="*/ 3876 w 5482"/>
                <a:gd name="T83" fmla="*/ 3348 h 6924"/>
                <a:gd name="T84" fmla="*/ 3429 w 5482"/>
                <a:gd name="T85" fmla="*/ 2901 h 6924"/>
                <a:gd name="T86" fmla="*/ 3465 w 5482"/>
                <a:gd name="T87" fmla="*/ 2462 h 6924"/>
                <a:gd name="T88" fmla="*/ 3590 w 5482"/>
                <a:gd name="T89" fmla="*/ 1817 h 6924"/>
                <a:gd name="T90" fmla="*/ 3268 w 5482"/>
                <a:gd name="T91" fmla="*/ 1736 h 6924"/>
                <a:gd name="T92" fmla="*/ 3268 w 5482"/>
                <a:gd name="T93" fmla="*/ 1384 h 6924"/>
                <a:gd name="T94" fmla="*/ 3290 w 5482"/>
                <a:gd name="T95" fmla="*/ 879 h 6924"/>
                <a:gd name="T96" fmla="*/ 3165 w 5482"/>
                <a:gd name="T97" fmla="*/ 586 h 6924"/>
                <a:gd name="T98" fmla="*/ 2689 w 5482"/>
                <a:gd name="T99" fmla="*/ 483 h 6924"/>
                <a:gd name="T100" fmla="*/ 2396 w 5482"/>
                <a:gd name="T101" fmla="*/ 205 h 6924"/>
                <a:gd name="T102" fmla="*/ 2125 w 5482"/>
                <a:gd name="T103" fmla="*/ 43 h 69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5482" h="6924">
                  <a:moveTo>
                    <a:pt x="1956" y="146"/>
                  </a:moveTo>
                  <a:lnTo>
                    <a:pt x="1956" y="146"/>
                  </a:lnTo>
                  <a:cubicBezTo>
                    <a:pt x="1927" y="168"/>
                    <a:pt x="1890" y="124"/>
                    <a:pt x="1890" y="124"/>
                  </a:cubicBezTo>
                  <a:cubicBezTo>
                    <a:pt x="1890" y="124"/>
                    <a:pt x="1861" y="219"/>
                    <a:pt x="1824" y="271"/>
                  </a:cubicBezTo>
                  <a:cubicBezTo>
                    <a:pt x="1795" y="322"/>
                    <a:pt x="1861" y="351"/>
                    <a:pt x="1817" y="359"/>
                  </a:cubicBezTo>
                  <a:cubicBezTo>
                    <a:pt x="1780" y="373"/>
                    <a:pt x="1751" y="395"/>
                    <a:pt x="1707" y="432"/>
                  </a:cubicBezTo>
                  <a:cubicBezTo>
                    <a:pt x="1663" y="461"/>
                    <a:pt x="1612" y="491"/>
                    <a:pt x="1582" y="520"/>
                  </a:cubicBezTo>
                  <a:cubicBezTo>
                    <a:pt x="1546" y="556"/>
                    <a:pt x="1502" y="556"/>
                    <a:pt x="1443" y="571"/>
                  </a:cubicBezTo>
                  <a:cubicBezTo>
                    <a:pt x="1384" y="593"/>
                    <a:pt x="1392" y="586"/>
                    <a:pt x="1363" y="593"/>
                  </a:cubicBezTo>
                  <a:cubicBezTo>
                    <a:pt x="1326" y="600"/>
                    <a:pt x="1260" y="534"/>
                    <a:pt x="1209" y="505"/>
                  </a:cubicBezTo>
                  <a:cubicBezTo>
                    <a:pt x="1157" y="483"/>
                    <a:pt x="1150" y="505"/>
                    <a:pt x="1121" y="520"/>
                  </a:cubicBezTo>
                  <a:cubicBezTo>
                    <a:pt x="1099" y="542"/>
                    <a:pt x="1040" y="468"/>
                    <a:pt x="1040" y="468"/>
                  </a:cubicBezTo>
                  <a:cubicBezTo>
                    <a:pt x="1040" y="468"/>
                    <a:pt x="915" y="491"/>
                    <a:pt x="857" y="498"/>
                  </a:cubicBezTo>
                  <a:cubicBezTo>
                    <a:pt x="798" y="505"/>
                    <a:pt x="806" y="571"/>
                    <a:pt x="784" y="615"/>
                  </a:cubicBezTo>
                  <a:cubicBezTo>
                    <a:pt x="754" y="659"/>
                    <a:pt x="740" y="666"/>
                    <a:pt x="681" y="696"/>
                  </a:cubicBezTo>
                  <a:cubicBezTo>
                    <a:pt x="622" y="718"/>
                    <a:pt x="542" y="696"/>
                    <a:pt x="461" y="703"/>
                  </a:cubicBezTo>
                  <a:cubicBezTo>
                    <a:pt x="373" y="710"/>
                    <a:pt x="373" y="776"/>
                    <a:pt x="366" y="850"/>
                  </a:cubicBezTo>
                  <a:cubicBezTo>
                    <a:pt x="359" y="915"/>
                    <a:pt x="417" y="1040"/>
                    <a:pt x="425" y="1084"/>
                  </a:cubicBezTo>
                  <a:cubicBezTo>
                    <a:pt x="432" y="1128"/>
                    <a:pt x="527" y="1179"/>
                    <a:pt x="534" y="1209"/>
                  </a:cubicBezTo>
                  <a:cubicBezTo>
                    <a:pt x="534" y="1209"/>
                    <a:pt x="622" y="1289"/>
                    <a:pt x="644" y="1341"/>
                  </a:cubicBezTo>
                  <a:cubicBezTo>
                    <a:pt x="674" y="1392"/>
                    <a:pt x="688" y="1487"/>
                    <a:pt x="747" y="1450"/>
                  </a:cubicBezTo>
                  <a:cubicBezTo>
                    <a:pt x="806" y="1414"/>
                    <a:pt x="857" y="1443"/>
                    <a:pt x="842" y="1465"/>
                  </a:cubicBezTo>
                  <a:cubicBezTo>
                    <a:pt x="828" y="1494"/>
                    <a:pt x="791" y="1560"/>
                    <a:pt x="784" y="1604"/>
                  </a:cubicBezTo>
                  <a:cubicBezTo>
                    <a:pt x="776" y="1648"/>
                    <a:pt x="791" y="1700"/>
                    <a:pt x="813" y="1758"/>
                  </a:cubicBezTo>
                  <a:cubicBezTo>
                    <a:pt x="842" y="1817"/>
                    <a:pt x="915" y="1861"/>
                    <a:pt x="915" y="1861"/>
                  </a:cubicBezTo>
                  <a:cubicBezTo>
                    <a:pt x="915" y="1861"/>
                    <a:pt x="886" y="1861"/>
                    <a:pt x="828" y="1868"/>
                  </a:cubicBezTo>
                  <a:cubicBezTo>
                    <a:pt x="762" y="1875"/>
                    <a:pt x="776" y="1883"/>
                    <a:pt x="762" y="1949"/>
                  </a:cubicBezTo>
                  <a:cubicBezTo>
                    <a:pt x="754" y="2022"/>
                    <a:pt x="828" y="2088"/>
                    <a:pt x="886" y="2124"/>
                  </a:cubicBezTo>
                  <a:cubicBezTo>
                    <a:pt x="945" y="2154"/>
                    <a:pt x="974" y="2198"/>
                    <a:pt x="1040" y="2234"/>
                  </a:cubicBezTo>
                  <a:cubicBezTo>
                    <a:pt x="1099" y="2264"/>
                    <a:pt x="1040" y="2352"/>
                    <a:pt x="960" y="2366"/>
                  </a:cubicBezTo>
                  <a:cubicBezTo>
                    <a:pt x="886" y="2388"/>
                    <a:pt x="879" y="2403"/>
                    <a:pt x="923" y="2425"/>
                  </a:cubicBezTo>
                  <a:cubicBezTo>
                    <a:pt x="974" y="2454"/>
                    <a:pt x="952" y="2527"/>
                    <a:pt x="945" y="2572"/>
                  </a:cubicBezTo>
                  <a:cubicBezTo>
                    <a:pt x="938" y="2615"/>
                    <a:pt x="967" y="2645"/>
                    <a:pt x="1018" y="2689"/>
                  </a:cubicBezTo>
                  <a:cubicBezTo>
                    <a:pt x="1070" y="2733"/>
                    <a:pt x="1091" y="2747"/>
                    <a:pt x="1077" y="2777"/>
                  </a:cubicBezTo>
                  <a:cubicBezTo>
                    <a:pt x="1070" y="2799"/>
                    <a:pt x="996" y="2799"/>
                    <a:pt x="967" y="2828"/>
                  </a:cubicBezTo>
                  <a:cubicBezTo>
                    <a:pt x="945" y="2850"/>
                    <a:pt x="923" y="2909"/>
                    <a:pt x="1003" y="2931"/>
                  </a:cubicBezTo>
                  <a:cubicBezTo>
                    <a:pt x="1077" y="2945"/>
                    <a:pt x="1040" y="3011"/>
                    <a:pt x="1003" y="3062"/>
                  </a:cubicBezTo>
                  <a:cubicBezTo>
                    <a:pt x="967" y="3114"/>
                    <a:pt x="952" y="3136"/>
                    <a:pt x="886" y="3143"/>
                  </a:cubicBezTo>
                  <a:cubicBezTo>
                    <a:pt x="813" y="3150"/>
                    <a:pt x="798" y="3187"/>
                    <a:pt x="842" y="3224"/>
                  </a:cubicBezTo>
                  <a:cubicBezTo>
                    <a:pt x="886" y="3268"/>
                    <a:pt x="886" y="3297"/>
                    <a:pt x="813" y="3326"/>
                  </a:cubicBezTo>
                  <a:cubicBezTo>
                    <a:pt x="747" y="3363"/>
                    <a:pt x="703" y="3334"/>
                    <a:pt x="637" y="3355"/>
                  </a:cubicBezTo>
                  <a:cubicBezTo>
                    <a:pt x="571" y="3370"/>
                    <a:pt x="425" y="3363"/>
                    <a:pt x="351" y="3370"/>
                  </a:cubicBezTo>
                  <a:cubicBezTo>
                    <a:pt x="271" y="3377"/>
                    <a:pt x="249" y="3400"/>
                    <a:pt x="205" y="3458"/>
                  </a:cubicBezTo>
                  <a:cubicBezTo>
                    <a:pt x="161" y="3517"/>
                    <a:pt x="161" y="3495"/>
                    <a:pt x="95" y="3495"/>
                  </a:cubicBezTo>
                  <a:cubicBezTo>
                    <a:pt x="22" y="3495"/>
                    <a:pt x="36" y="3465"/>
                    <a:pt x="14" y="3524"/>
                  </a:cubicBezTo>
                  <a:cubicBezTo>
                    <a:pt x="0" y="3583"/>
                    <a:pt x="88" y="3612"/>
                    <a:pt x="146" y="3634"/>
                  </a:cubicBezTo>
                  <a:cubicBezTo>
                    <a:pt x="205" y="3663"/>
                    <a:pt x="197" y="3678"/>
                    <a:pt x="161" y="3722"/>
                  </a:cubicBezTo>
                  <a:cubicBezTo>
                    <a:pt x="124" y="3759"/>
                    <a:pt x="161" y="3773"/>
                    <a:pt x="212" y="3810"/>
                  </a:cubicBezTo>
                  <a:cubicBezTo>
                    <a:pt x="263" y="3854"/>
                    <a:pt x="220" y="3912"/>
                    <a:pt x="168" y="3964"/>
                  </a:cubicBezTo>
                  <a:cubicBezTo>
                    <a:pt x="117" y="4015"/>
                    <a:pt x="110" y="4015"/>
                    <a:pt x="88" y="4088"/>
                  </a:cubicBezTo>
                  <a:cubicBezTo>
                    <a:pt x="58" y="4154"/>
                    <a:pt x="102" y="4250"/>
                    <a:pt x="117" y="4301"/>
                  </a:cubicBezTo>
                  <a:cubicBezTo>
                    <a:pt x="139" y="4345"/>
                    <a:pt x="190" y="4396"/>
                    <a:pt x="241" y="4440"/>
                  </a:cubicBezTo>
                  <a:cubicBezTo>
                    <a:pt x="285" y="4484"/>
                    <a:pt x="278" y="4565"/>
                    <a:pt x="285" y="4638"/>
                  </a:cubicBezTo>
                  <a:cubicBezTo>
                    <a:pt x="315" y="4711"/>
                    <a:pt x="315" y="4711"/>
                    <a:pt x="315" y="4711"/>
                  </a:cubicBezTo>
                  <a:cubicBezTo>
                    <a:pt x="322" y="4704"/>
                    <a:pt x="329" y="4696"/>
                    <a:pt x="351" y="4696"/>
                  </a:cubicBezTo>
                  <a:cubicBezTo>
                    <a:pt x="403" y="4704"/>
                    <a:pt x="491" y="4674"/>
                    <a:pt x="527" y="4689"/>
                  </a:cubicBezTo>
                  <a:cubicBezTo>
                    <a:pt x="564" y="4696"/>
                    <a:pt x="615" y="4696"/>
                    <a:pt x="637" y="4726"/>
                  </a:cubicBezTo>
                  <a:cubicBezTo>
                    <a:pt x="666" y="4748"/>
                    <a:pt x="688" y="4792"/>
                    <a:pt x="725" y="4784"/>
                  </a:cubicBezTo>
                  <a:cubicBezTo>
                    <a:pt x="762" y="4777"/>
                    <a:pt x="762" y="4792"/>
                    <a:pt x="791" y="4792"/>
                  </a:cubicBezTo>
                  <a:cubicBezTo>
                    <a:pt x="820" y="4792"/>
                    <a:pt x="857" y="4872"/>
                    <a:pt x="791" y="4872"/>
                  </a:cubicBezTo>
                  <a:cubicBezTo>
                    <a:pt x="732" y="4880"/>
                    <a:pt x="740" y="4902"/>
                    <a:pt x="762" y="4938"/>
                  </a:cubicBezTo>
                  <a:cubicBezTo>
                    <a:pt x="784" y="4975"/>
                    <a:pt x="842" y="5012"/>
                    <a:pt x="842" y="5034"/>
                  </a:cubicBezTo>
                  <a:cubicBezTo>
                    <a:pt x="850" y="5055"/>
                    <a:pt x="820" y="5100"/>
                    <a:pt x="842" y="5122"/>
                  </a:cubicBezTo>
                  <a:cubicBezTo>
                    <a:pt x="864" y="5143"/>
                    <a:pt x="901" y="5195"/>
                    <a:pt x="901" y="5224"/>
                  </a:cubicBezTo>
                  <a:cubicBezTo>
                    <a:pt x="901" y="5253"/>
                    <a:pt x="901" y="5297"/>
                    <a:pt x="901" y="5334"/>
                  </a:cubicBezTo>
                  <a:cubicBezTo>
                    <a:pt x="901" y="5378"/>
                    <a:pt x="915" y="5407"/>
                    <a:pt x="945" y="5422"/>
                  </a:cubicBezTo>
                  <a:cubicBezTo>
                    <a:pt x="974" y="5429"/>
                    <a:pt x="1003" y="5429"/>
                    <a:pt x="1047" y="5415"/>
                  </a:cubicBezTo>
                  <a:cubicBezTo>
                    <a:pt x="1091" y="5400"/>
                    <a:pt x="1099" y="5378"/>
                    <a:pt x="1135" y="5400"/>
                  </a:cubicBezTo>
                  <a:cubicBezTo>
                    <a:pt x="1165" y="5415"/>
                    <a:pt x="1231" y="5451"/>
                    <a:pt x="1260" y="5466"/>
                  </a:cubicBezTo>
                  <a:cubicBezTo>
                    <a:pt x="1289" y="5473"/>
                    <a:pt x="1311" y="5481"/>
                    <a:pt x="1341" y="5466"/>
                  </a:cubicBezTo>
                  <a:cubicBezTo>
                    <a:pt x="1363" y="5451"/>
                    <a:pt x="1363" y="5481"/>
                    <a:pt x="1392" y="5473"/>
                  </a:cubicBezTo>
                  <a:cubicBezTo>
                    <a:pt x="1421" y="5473"/>
                    <a:pt x="1421" y="5444"/>
                    <a:pt x="1465" y="5451"/>
                  </a:cubicBezTo>
                  <a:cubicBezTo>
                    <a:pt x="1502" y="5451"/>
                    <a:pt x="1509" y="5488"/>
                    <a:pt x="1553" y="5473"/>
                  </a:cubicBezTo>
                  <a:cubicBezTo>
                    <a:pt x="1597" y="5466"/>
                    <a:pt x="1597" y="5451"/>
                    <a:pt x="1626" y="5451"/>
                  </a:cubicBezTo>
                  <a:cubicBezTo>
                    <a:pt x="1656" y="5451"/>
                    <a:pt x="1634" y="5488"/>
                    <a:pt x="1670" y="5495"/>
                  </a:cubicBezTo>
                  <a:cubicBezTo>
                    <a:pt x="1714" y="5502"/>
                    <a:pt x="1729" y="5502"/>
                    <a:pt x="1773" y="5510"/>
                  </a:cubicBezTo>
                  <a:cubicBezTo>
                    <a:pt x="1817" y="5517"/>
                    <a:pt x="1824" y="5554"/>
                    <a:pt x="1810" y="5583"/>
                  </a:cubicBezTo>
                  <a:cubicBezTo>
                    <a:pt x="1787" y="5612"/>
                    <a:pt x="1795" y="5627"/>
                    <a:pt x="1839" y="5649"/>
                  </a:cubicBezTo>
                  <a:cubicBezTo>
                    <a:pt x="1875" y="5664"/>
                    <a:pt x="1883" y="5671"/>
                    <a:pt x="1897" y="5700"/>
                  </a:cubicBezTo>
                  <a:cubicBezTo>
                    <a:pt x="1912" y="5737"/>
                    <a:pt x="1927" y="5752"/>
                    <a:pt x="1963" y="5774"/>
                  </a:cubicBezTo>
                  <a:cubicBezTo>
                    <a:pt x="1993" y="5795"/>
                    <a:pt x="2007" y="5795"/>
                    <a:pt x="1963" y="5847"/>
                  </a:cubicBezTo>
                  <a:cubicBezTo>
                    <a:pt x="1912" y="5898"/>
                    <a:pt x="1905" y="5979"/>
                    <a:pt x="1875" y="5979"/>
                  </a:cubicBezTo>
                  <a:cubicBezTo>
                    <a:pt x="1846" y="5979"/>
                    <a:pt x="1832" y="5964"/>
                    <a:pt x="1795" y="5986"/>
                  </a:cubicBezTo>
                  <a:cubicBezTo>
                    <a:pt x="1765" y="6008"/>
                    <a:pt x="1751" y="6023"/>
                    <a:pt x="1787" y="6052"/>
                  </a:cubicBezTo>
                  <a:cubicBezTo>
                    <a:pt x="1817" y="6074"/>
                    <a:pt x="1861" y="6089"/>
                    <a:pt x="1897" y="6096"/>
                  </a:cubicBezTo>
                  <a:cubicBezTo>
                    <a:pt x="1934" y="6103"/>
                    <a:pt x="1978" y="6125"/>
                    <a:pt x="1993" y="6155"/>
                  </a:cubicBezTo>
                  <a:cubicBezTo>
                    <a:pt x="2000" y="6191"/>
                    <a:pt x="2037" y="6235"/>
                    <a:pt x="2007" y="6257"/>
                  </a:cubicBezTo>
                  <a:cubicBezTo>
                    <a:pt x="1978" y="6279"/>
                    <a:pt x="1941" y="6286"/>
                    <a:pt x="1949" y="6322"/>
                  </a:cubicBezTo>
                  <a:cubicBezTo>
                    <a:pt x="1956" y="6352"/>
                    <a:pt x="1971" y="6373"/>
                    <a:pt x="1993" y="6388"/>
                  </a:cubicBezTo>
                  <a:cubicBezTo>
                    <a:pt x="2015" y="6403"/>
                    <a:pt x="2066" y="6440"/>
                    <a:pt x="2103" y="6425"/>
                  </a:cubicBezTo>
                  <a:cubicBezTo>
                    <a:pt x="2139" y="6418"/>
                    <a:pt x="2205" y="6395"/>
                    <a:pt x="2242" y="6395"/>
                  </a:cubicBezTo>
                  <a:cubicBezTo>
                    <a:pt x="2271" y="6395"/>
                    <a:pt x="2293" y="6432"/>
                    <a:pt x="2322" y="6432"/>
                  </a:cubicBezTo>
                  <a:cubicBezTo>
                    <a:pt x="2359" y="6432"/>
                    <a:pt x="2396" y="6425"/>
                    <a:pt x="2418" y="6425"/>
                  </a:cubicBezTo>
                  <a:cubicBezTo>
                    <a:pt x="2440" y="6418"/>
                    <a:pt x="2454" y="6476"/>
                    <a:pt x="2469" y="6498"/>
                  </a:cubicBezTo>
                  <a:cubicBezTo>
                    <a:pt x="2491" y="6520"/>
                    <a:pt x="2513" y="6549"/>
                    <a:pt x="2550" y="6564"/>
                  </a:cubicBezTo>
                  <a:cubicBezTo>
                    <a:pt x="2586" y="6571"/>
                    <a:pt x="2579" y="6615"/>
                    <a:pt x="2623" y="6608"/>
                  </a:cubicBezTo>
                  <a:cubicBezTo>
                    <a:pt x="2667" y="6601"/>
                    <a:pt x="2755" y="6608"/>
                    <a:pt x="2784" y="6593"/>
                  </a:cubicBezTo>
                  <a:cubicBezTo>
                    <a:pt x="2813" y="6571"/>
                    <a:pt x="2843" y="6549"/>
                    <a:pt x="2872" y="6571"/>
                  </a:cubicBezTo>
                  <a:cubicBezTo>
                    <a:pt x="2901" y="6593"/>
                    <a:pt x="2931" y="6667"/>
                    <a:pt x="2982" y="6667"/>
                  </a:cubicBezTo>
                  <a:cubicBezTo>
                    <a:pt x="3033" y="6667"/>
                    <a:pt x="3055" y="6681"/>
                    <a:pt x="3070" y="6725"/>
                  </a:cubicBezTo>
                  <a:cubicBezTo>
                    <a:pt x="3092" y="6762"/>
                    <a:pt x="3114" y="6821"/>
                    <a:pt x="3158" y="6828"/>
                  </a:cubicBezTo>
                  <a:cubicBezTo>
                    <a:pt x="3202" y="6828"/>
                    <a:pt x="3224" y="6850"/>
                    <a:pt x="3268" y="6828"/>
                  </a:cubicBezTo>
                  <a:cubicBezTo>
                    <a:pt x="3304" y="6799"/>
                    <a:pt x="3341" y="6799"/>
                    <a:pt x="3363" y="6828"/>
                  </a:cubicBezTo>
                  <a:cubicBezTo>
                    <a:pt x="3377" y="6850"/>
                    <a:pt x="3400" y="6886"/>
                    <a:pt x="3422" y="6872"/>
                  </a:cubicBezTo>
                  <a:cubicBezTo>
                    <a:pt x="3444" y="6850"/>
                    <a:pt x="3465" y="6813"/>
                    <a:pt x="3487" y="6813"/>
                  </a:cubicBezTo>
                  <a:cubicBezTo>
                    <a:pt x="3509" y="6813"/>
                    <a:pt x="3524" y="6835"/>
                    <a:pt x="3532" y="6850"/>
                  </a:cubicBezTo>
                  <a:cubicBezTo>
                    <a:pt x="3539" y="6872"/>
                    <a:pt x="3553" y="6923"/>
                    <a:pt x="3590" y="6901"/>
                  </a:cubicBezTo>
                  <a:cubicBezTo>
                    <a:pt x="3634" y="6872"/>
                    <a:pt x="3612" y="6864"/>
                    <a:pt x="3627" y="6828"/>
                  </a:cubicBezTo>
                  <a:cubicBezTo>
                    <a:pt x="3641" y="6784"/>
                    <a:pt x="3641" y="6777"/>
                    <a:pt x="3678" y="6747"/>
                  </a:cubicBezTo>
                  <a:cubicBezTo>
                    <a:pt x="3715" y="6725"/>
                    <a:pt x="3737" y="6689"/>
                    <a:pt x="3729" y="6652"/>
                  </a:cubicBezTo>
                  <a:cubicBezTo>
                    <a:pt x="3722" y="6623"/>
                    <a:pt x="3671" y="6623"/>
                    <a:pt x="3663" y="6593"/>
                  </a:cubicBezTo>
                  <a:cubicBezTo>
                    <a:pt x="3649" y="6557"/>
                    <a:pt x="3634" y="6527"/>
                    <a:pt x="3663" y="6491"/>
                  </a:cubicBezTo>
                  <a:cubicBezTo>
                    <a:pt x="3678" y="6469"/>
                    <a:pt x="3700" y="6432"/>
                    <a:pt x="3715" y="6403"/>
                  </a:cubicBezTo>
                  <a:cubicBezTo>
                    <a:pt x="3656" y="6410"/>
                    <a:pt x="3546" y="6388"/>
                    <a:pt x="3568" y="6352"/>
                  </a:cubicBezTo>
                  <a:cubicBezTo>
                    <a:pt x="3597" y="6322"/>
                    <a:pt x="3568" y="6279"/>
                    <a:pt x="3539" y="6279"/>
                  </a:cubicBezTo>
                  <a:cubicBezTo>
                    <a:pt x="3502" y="6279"/>
                    <a:pt x="3561" y="6184"/>
                    <a:pt x="3517" y="6133"/>
                  </a:cubicBezTo>
                  <a:cubicBezTo>
                    <a:pt x="3480" y="6081"/>
                    <a:pt x="3487" y="6052"/>
                    <a:pt x="3509" y="6023"/>
                  </a:cubicBezTo>
                  <a:cubicBezTo>
                    <a:pt x="3539" y="6001"/>
                    <a:pt x="3517" y="5964"/>
                    <a:pt x="3502" y="5928"/>
                  </a:cubicBezTo>
                  <a:cubicBezTo>
                    <a:pt x="3487" y="5898"/>
                    <a:pt x="3444" y="5928"/>
                    <a:pt x="3429" y="5847"/>
                  </a:cubicBezTo>
                  <a:cubicBezTo>
                    <a:pt x="3407" y="5759"/>
                    <a:pt x="3356" y="5708"/>
                    <a:pt x="3407" y="5686"/>
                  </a:cubicBezTo>
                  <a:cubicBezTo>
                    <a:pt x="3458" y="5656"/>
                    <a:pt x="3502" y="5649"/>
                    <a:pt x="3480" y="5576"/>
                  </a:cubicBezTo>
                  <a:cubicBezTo>
                    <a:pt x="3451" y="5495"/>
                    <a:pt x="3400" y="5429"/>
                    <a:pt x="3436" y="5393"/>
                  </a:cubicBezTo>
                  <a:cubicBezTo>
                    <a:pt x="3465" y="5363"/>
                    <a:pt x="3451" y="5312"/>
                    <a:pt x="3407" y="5312"/>
                  </a:cubicBezTo>
                  <a:cubicBezTo>
                    <a:pt x="3363" y="5312"/>
                    <a:pt x="3363" y="5283"/>
                    <a:pt x="3392" y="5224"/>
                  </a:cubicBezTo>
                  <a:cubicBezTo>
                    <a:pt x="3414" y="5165"/>
                    <a:pt x="3436" y="5165"/>
                    <a:pt x="3451" y="5136"/>
                  </a:cubicBezTo>
                  <a:cubicBezTo>
                    <a:pt x="3465" y="5114"/>
                    <a:pt x="3480" y="5048"/>
                    <a:pt x="3465" y="5012"/>
                  </a:cubicBezTo>
                  <a:cubicBezTo>
                    <a:pt x="3458" y="4975"/>
                    <a:pt x="3517" y="4953"/>
                    <a:pt x="3532" y="4924"/>
                  </a:cubicBezTo>
                  <a:cubicBezTo>
                    <a:pt x="3539" y="4902"/>
                    <a:pt x="3539" y="4858"/>
                    <a:pt x="3561" y="4843"/>
                  </a:cubicBezTo>
                  <a:cubicBezTo>
                    <a:pt x="3590" y="4828"/>
                    <a:pt x="3568" y="4887"/>
                    <a:pt x="3612" y="4872"/>
                  </a:cubicBezTo>
                  <a:cubicBezTo>
                    <a:pt x="3656" y="4865"/>
                    <a:pt x="3656" y="4850"/>
                    <a:pt x="3678" y="4828"/>
                  </a:cubicBezTo>
                  <a:cubicBezTo>
                    <a:pt x="3707" y="4799"/>
                    <a:pt x="3722" y="4755"/>
                    <a:pt x="3781" y="4755"/>
                  </a:cubicBezTo>
                  <a:cubicBezTo>
                    <a:pt x="3839" y="4755"/>
                    <a:pt x="3927" y="4741"/>
                    <a:pt x="3927" y="4741"/>
                  </a:cubicBezTo>
                  <a:cubicBezTo>
                    <a:pt x="3927" y="4741"/>
                    <a:pt x="3942" y="4704"/>
                    <a:pt x="3993" y="4704"/>
                  </a:cubicBezTo>
                  <a:cubicBezTo>
                    <a:pt x="4044" y="4704"/>
                    <a:pt x="4044" y="4741"/>
                    <a:pt x="4074" y="4741"/>
                  </a:cubicBezTo>
                  <a:cubicBezTo>
                    <a:pt x="4096" y="4741"/>
                    <a:pt x="4118" y="4726"/>
                    <a:pt x="4147" y="4696"/>
                  </a:cubicBezTo>
                  <a:cubicBezTo>
                    <a:pt x="4184" y="4674"/>
                    <a:pt x="4191" y="4674"/>
                    <a:pt x="4227" y="4660"/>
                  </a:cubicBezTo>
                  <a:cubicBezTo>
                    <a:pt x="4257" y="4653"/>
                    <a:pt x="4286" y="4653"/>
                    <a:pt x="4315" y="4653"/>
                  </a:cubicBezTo>
                  <a:cubicBezTo>
                    <a:pt x="4352" y="4653"/>
                    <a:pt x="4367" y="4653"/>
                    <a:pt x="4403" y="4601"/>
                  </a:cubicBezTo>
                  <a:cubicBezTo>
                    <a:pt x="4440" y="4550"/>
                    <a:pt x="4455" y="4499"/>
                    <a:pt x="4499" y="4491"/>
                  </a:cubicBezTo>
                  <a:cubicBezTo>
                    <a:pt x="4543" y="4484"/>
                    <a:pt x="4543" y="4528"/>
                    <a:pt x="4594" y="4521"/>
                  </a:cubicBezTo>
                  <a:cubicBezTo>
                    <a:pt x="4645" y="4513"/>
                    <a:pt x="4660" y="4499"/>
                    <a:pt x="4689" y="4462"/>
                  </a:cubicBezTo>
                  <a:cubicBezTo>
                    <a:pt x="4726" y="4418"/>
                    <a:pt x="4770" y="4396"/>
                    <a:pt x="4814" y="4418"/>
                  </a:cubicBezTo>
                  <a:cubicBezTo>
                    <a:pt x="4858" y="4433"/>
                    <a:pt x="4828" y="4499"/>
                    <a:pt x="4872" y="4499"/>
                  </a:cubicBezTo>
                  <a:cubicBezTo>
                    <a:pt x="4916" y="4499"/>
                    <a:pt x="4953" y="4535"/>
                    <a:pt x="4997" y="4491"/>
                  </a:cubicBezTo>
                  <a:cubicBezTo>
                    <a:pt x="5041" y="4447"/>
                    <a:pt x="5070" y="4411"/>
                    <a:pt x="5092" y="4418"/>
                  </a:cubicBezTo>
                  <a:cubicBezTo>
                    <a:pt x="5122" y="4425"/>
                    <a:pt x="5107" y="4499"/>
                    <a:pt x="5143" y="4499"/>
                  </a:cubicBezTo>
                  <a:cubicBezTo>
                    <a:pt x="5173" y="4499"/>
                    <a:pt x="5180" y="4491"/>
                    <a:pt x="5202" y="4513"/>
                  </a:cubicBezTo>
                  <a:cubicBezTo>
                    <a:pt x="5224" y="4491"/>
                    <a:pt x="5246" y="4469"/>
                    <a:pt x="5283" y="4447"/>
                  </a:cubicBezTo>
                  <a:cubicBezTo>
                    <a:pt x="5349" y="4411"/>
                    <a:pt x="5393" y="4396"/>
                    <a:pt x="5422" y="4345"/>
                  </a:cubicBezTo>
                  <a:cubicBezTo>
                    <a:pt x="5458" y="4301"/>
                    <a:pt x="5481" y="4227"/>
                    <a:pt x="5444" y="4205"/>
                  </a:cubicBezTo>
                  <a:cubicBezTo>
                    <a:pt x="5400" y="4176"/>
                    <a:pt x="5371" y="4125"/>
                    <a:pt x="5400" y="4074"/>
                  </a:cubicBezTo>
                  <a:cubicBezTo>
                    <a:pt x="5422" y="4022"/>
                    <a:pt x="5429" y="3971"/>
                    <a:pt x="5400" y="3949"/>
                  </a:cubicBezTo>
                  <a:cubicBezTo>
                    <a:pt x="5363" y="3920"/>
                    <a:pt x="5319" y="3898"/>
                    <a:pt x="5334" y="3854"/>
                  </a:cubicBezTo>
                  <a:cubicBezTo>
                    <a:pt x="5341" y="3810"/>
                    <a:pt x="5356" y="3700"/>
                    <a:pt x="5246" y="3736"/>
                  </a:cubicBezTo>
                  <a:cubicBezTo>
                    <a:pt x="5136" y="3773"/>
                    <a:pt x="5056" y="3722"/>
                    <a:pt x="5092" y="3685"/>
                  </a:cubicBezTo>
                  <a:cubicBezTo>
                    <a:pt x="5129" y="3649"/>
                    <a:pt x="5085" y="3641"/>
                    <a:pt x="5034" y="3641"/>
                  </a:cubicBezTo>
                  <a:cubicBezTo>
                    <a:pt x="4982" y="3641"/>
                    <a:pt x="4968" y="3634"/>
                    <a:pt x="4953" y="3590"/>
                  </a:cubicBezTo>
                  <a:cubicBezTo>
                    <a:pt x="4946" y="3546"/>
                    <a:pt x="4931" y="3510"/>
                    <a:pt x="4887" y="3539"/>
                  </a:cubicBezTo>
                  <a:cubicBezTo>
                    <a:pt x="4843" y="3575"/>
                    <a:pt x="4770" y="3612"/>
                    <a:pt x="4741" y="3531"/>
                  </a:cubicBezTo>
                  <a:cubicBezTo>
                    <a:pt x="4718" y="3458"/>
                    <a:pt x="4689" y="3465"/>
                    <a:pt x="4653" y="3473"/>
                  </a:cubicBezTo>
                  <a:cubicBezTo>
                    <a:pt x="4608" y="3480"/>
                    <a:pt x="4557" y="3451"/>
                    <a:pt x="4528" y="3414"/>
                  </a:cubicBezTo>
                  <a:cubicBezTo>
                    <a:pt x="4506" y="3377"/>
                    <a:pt x="4469" y="3422"/>
                    <a:pt x="4447" y="3385"/>
                  </a:cubicBezTo>
                  <a:cubicBezTo>
                    <a:pt x="4418" y="3355"/>
                    <a:pt x="4455" y="3312"/>
                    <a:pt x="4403" y="3326"/>
                  </a:cubicBezTo>
                  <a:cubicBezTo>
                    <a:pt x="4352" y="3348"/>
                    <a:pt x="4308" y="3385"/>
                    <a:pt x="4242" y="3422"/>
                  </a:cubicBezTo>
                  <a:cubicBezTo>
                    <a:pt x="4176" y="3458"/>
                    <a:pt x="4132" y="3487"/>
                    <a:pt x="4088" y="3429"/>
                  </a:cubicBezTo>
                  <a:cubicBezTo>
                    <a:pt x="4044" y="3370"/>
                    <a:pt x="4000" y="3334"/>
                    <a:pt x="3986" y="3304"/>
                  </a:cubicBezTo>
                  <a:cubicBezTo>
                    <a:pt x="3971" y="3268"/>
                    <a:pt x="3920" y="3282"/>
                    <a:pt x="3920" y="3282"/>
                  </a:cubicBezTo>
                  <a:cubicBezTo>
                    <a:pt x="3920" y="3282"/>
                    <a:pt x="3913" y="3363"/>
                    <a:pt x="3876" y="3348"/>
                  </a:cubicBezTo>
                  <a:cubicBezTo>
                    <a:pt x="3839" y="3326"/>
                    <a:pt x="3700" y="3238"/>
                    <a:pt x="3700" y="3238"/>
                  </a:cubicBezTo>
                  <a:cubicBezTo>
                    <a:pt x="3700" y="3238"/>
                    <a:pt x="3663" y="3224"/>
                    <a:pt x="3641" y="3158"/>
                  </a:cubicBezTo>
                  <a:cubicBezTo>
                    <a:pt x="3612" y="3092"/>
                    <a:pt x="3553" y="3084"/>
                    <a:pt x="3532" y="3048"/>
                  </a:cubicBezTo>
                  <a:cubicBezTo>
                    <a:pt x="3502" y="3011"/>
                    <a:pt x="3444" y="2960"/>
                    <a:pt x="3429" y="2901"/>
                  </a:cubicBezTo>
                  <a:cubicBezTo>
                    <a:pt x="3407" y="2843"/>
                    <a:pt x="3407" y="2799"/>
                    <a:pt x="3451" y="2747"/>
                  </a:cubicBezTo>
                  <a:cubicBezTo>
                    <a:pt x="3495" y="2696"/>
                    <a:pt x="3502" y="2725"/>
                    <a:pt x="3539" y="2696"/>
                  </a:cubicBezTo>
                  <a:cubicBezTo>
                    <a:pt x="3568" y="2674"/>
                    <a:pt x="3509" y="2645"/>
                    <a:pt x="3480" y="2615"/>
                  </a:cubicBezTo>
                  <a:cubicBezTo>
                    <a:pt x="3444" y="2579"/>
                    <a:pt x="3451" y="2550"/>
                    <a:pt x="3465" y="2462"/>
                  </a:cubicBezTo>
                  <a:cubicBezTo>
                    <a:pt x="3487" y="2374"/>
                    <a:pt x="3546" y="2352"/>
                    <a:pt x="3553" y="2308"/>
                  </a:cubicBezTo>
                  <a:cubicBezTo>
                    <a:pt x="3561" y="2264"/>
                    <a:pt x="3539" y="2234"/>
                    <a:pt x="3532" y="2183"/>
                  </a:cubicBezTo>
                  <a:cubicBezTo>
                    <a:pt x="3517" y="2132"/>
                    <a:pt x="3509" y="1985"/>
                    <a:pt x="3546" y="1941"/>
                  </a:cubicBezTo>
                  <a:cubicBezTo>
                    <a:pt x="3575" y="1897"/>
                    <a:pt x="3619" y="1846"/>
                    <a:pt x="3590" y="1817"/>
                  </a:cubicBezTo>
                  <a:cubicBezTo>
                    <a:pt x="3553" y="1780"/>
                    <a:pt x="3517" y="1824"/>
                    <a:pt x="3480" y="1795"/>
                  </a:cubicBezTo>
                  <a:cubicBezTo>
                    <a:pt x="3436" y="1773"/>
                    <a:pt x="3451" y="1685"/>
                    <a:pt x="3429" y="1677"/>
                  </a:cubicBezTo>
                  <a:cubicBezTo>
                    <a:pt x="3400" y="1670"/>
                    <a:pt x="3400" y="1670"/>
                    <a:pt x="3363" y="1707"/>
                  </a:cubicBezTo>
                  <a:cubicBezTo>
                    <a:pt x="3334" y="1736"/>
                    <a:pt x="3275" y="1787"/>
                    <a:pt x="3268" y="1736"/>
                  </a:cubicBezTo>
                  <a:cubicBezTo>
                    <a:pt x="3253" y="1685"/>
                    <a:pt x="3275" y="1685"/>
                    <a:pt x="3290" y="1663"/>
                  </a:cubicBezTo>
                  <a:cubicBezTo>
                    <a:pt x="3304" y="1634"/>
                    <a:pt x="3224" y="1626"/>
                    <a:pt x="3224" y="1626"/>
                  </a:cubicBezTo>
                  <a:cubicBezTo>
                    <a:pt x="3224" y="1626"/>
                    <a:pt x="3231" y="1597"/>
                    <a:pt x="3246" y="1546"/>
                  </a:cubicBezTo>
                  <a:cubicBezTo>
                    <a:pt x="3268" y="1494"/>
                    <a:pt x="3246" y="1406"/>
                    <a:pt x="3268" y="1384"/>
                  </a:cubicBezTo>
                  <a:cubicBezTo>
                    <a:pt x="3282" y="1355"/>
                    <a:pt x="3334" y="1348"/>
                    <a:pt x="3348" y="1318"/>
                  </a:cubicBezTo>
                  <a:cubicBezTo>
                    <a:pt x="3363" y="1296"/>
                    <a:pt x="3392" y="1231"/>
                    <a:pt x="3348" y="1143"/>
                  </a:cubicBezTo>
                  <a:cubicBezTo>
                    <a:pt x="3304" y="1055"/>
                    <a:pt x="3275" y="1025"/>
                    <a:pt x="3297" y="981"/>
                  </a:cubicBezTo>
                  <a:cubicBezTo>
                    <a:pt x="3326" y="937"/>
                    <a:pt x="3297" y="915"/>
                    <a:pt x="3290" y="879"/>
                  </a:cubicBezTo>
                  <a:cubicBezTo>
                    <a:pt x="3282" y="850"/>
                    <a:pt x="3312" y="813"/>
                    <a:pt x="3356" y="784"/>
                  </a:cubicBezTo>
                  <a:cubicBezTo>
                    <a:pt x="3400" y="762"/>
                    <a:pt x="3385" y="710"/>
                    <a:pt x="3363" y="666"/>
                  </a:cubicBezTo>
                  <a:cubicBezTo>
                    <a:pt x="3348" y="622"/>
                    <a:pt x="3275" y="534"/>
                    <a:pt x="3238" y="520"/>
                  </a:cubicBezTo>
                  <a:cubicBezTo>
                    <a:pt x="3202" y="512"/>
                    <a:pt x="3202" y="564"/>
                    <a:pt x="3165" y="586"/>
                  </a:cubicBezTo>
                  <a:cubicBezTo>
                    <a:pt x="3121" y="600"/>
                    <a:pt x="3128" y="542"/>
                    <a:pt x="3114" y="505"/>
                  </a:cubicBezTo>
                  <a:cubicBezTo>
                    <a:pt x="3092" y="468"/>
                    <a:pt x="3092" y="520"/>
                    <a:pt x="3041" y="512"/>
                  </a:cubicBezTo>
                  <a:cubicBezTo>
                    <a:pt x="2989" y="505"/>
                    <a:pt x="2916" y="491"/>
                    <a:pt x="2887" y="498"/>
                  </a:cubicBezTo>
                  <a:cubicBezTo>
                    <a:pt x="2865" y="505"/>
                    <a:pt x="2755" y="512"/>
                    <a:pt x="2689" y="483"/>
                  </a:cubicBezTo>
                  <a:cubicBezTo>
                    <a:pt x="2615" y="446"/>
                    <a:pt x="2542" y="432"/>
                    <a:pt x="2527" y="403"/>
                  </a:cubicBezTo>
                  <a:cubicBezTo>
                    <a:pt x="2506" y="381"/>
                    <a:pt x="2527" y="344"/>
                    <a:pt x="2542" y="307"/>
                  </a:cubicBezTo>
                  <a:cubicBezTo>
                    <a:pt x="2557" y="278"/>
                    <a:pt x="2506" y="249"/>
                    <a:pt x="2462" y="278"/>
                  </a:cubicBezTo>
                  <a:cubicBezTo>
                    <a:pt x="2425" y="300"/>
                    <a:pt x="2396" y="205"/>
                    <a:pt x="2396" y="205"/>
                  </a:cubicBezTo>
                  <a:cubicBezTo>
                    <a:pt x="2352" y="153"/>
                    <a:pt x="2337" y="146"/>
                    <a:pt x="2293" y="175"/>
                  </a:cubicBezTo>
                  <a:cubicBezTo>
                    <a:pt x="2249" y="197"/>
                    <a:pt x="2220" y="227"/>
                    <a:pt x="2213" y="175"/>
                  </a:cubicBezTo>
                  <a:cubicBezTo>
                    <a:pt x="2205" y="124"/>
                    <a:pt x="2191" y="124"/>
                    <a:pt x="2154" y="117"/>
                  </a:cubicBezTo>
                  <a:cubicBezTo>
                    <a:pt x="2110" y="109"/>
                    <a:pt x="2110" y="80"/>
                    <a:pt x="2125" y="43"/>
                  </a:cubicBezTo>
                  <a:cubicBezTo>
                    <a:pt x="2139" y="14"/>
                    <a:pt x="2117" y="0"/>
                    <a:pt x="2073" y="0"/>
                  </a:cubicBezTo>
                  <a:cubicBezTo>
                    <a:pt x="2051" y="22"/>
                    <a:pt x="2022" y="51"/>
                    <a:pt x="2022" y="73"/>
                  </a:cubicBezTo>
                  <a:cubicBezTo>
                    <a:pt x="2022" y="109"/>
                    <a:pt x="1978" y="131"/>
                    <a:pt x="1956" y="146"/>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41" name="Freeform 16"/>
            <p:cNvSpPr>
              <a:spLocks noChangeArrowheads="1"/>
            </p:cNvSpPr>
            <p:nvPr/>
          </p:nvSpPr>
          <p:spPr bwMode="auto">
            <a:xfrm>
              <a:off x="4094384" y="4059044"/>
              <a:ext cx="3810138" cy="3310390"/>
            </a:xfrm>
            <a:custGeom>
              <a:avLst/>
              <a:gdLst>
                <a:gd name="T0" fmla="*/ 3153683 w 9914"/>
                <a:gd name="T1" fmla="*/ 905904 h 8714"/>
                <a:gd name="T2" fmla="*/ 2982120 w 9914"/>
                <a:gd name="T3" fmla="*/ 765721 h 8714"/>
                <a:gd name="T4" fmla="*/ 2759055 w 9914"/>
                <a:gd name="T5" fmla="*/ 647027 h 8714"/>
                <a:gd name="T6" fmla="*/ 2575118 w 9914"/>
                <a:gd name="T7" fmla="*/ 578919 h 8714"/>
                <a:gd name="T8" fmla="*/ 2345364 w 9914"/>
                <a:gd name="T9" fmla="*/ 557098 h 8714"/>
                <a:gd name="T10" fmla="*/ 2163768 w 9914"/>
                <a:gd name="T11" fmla="*/ 501554 h 8714"/>
                <a:gd name="T12" fmla="*/ 1980165 w 9914"/>
                <a:gd name="T13" fmla="*/ 361039 h 8714"/>
                <a:gd name="T14" fmla="*/ 1759441 w 9914"/>
                <a:gd name="T15" fmla="*/ 82325 h 8714"/>
                <a:gd name="T16" fmla="*/ 1313645 w 9914"/>
                <a:gd name="T17" fmla="*/ 31409 h 8714"/>
                <a:gd name="T18" fmla="*/ 1262142 w 9914"/>
                <a:gd name="T19" fmla="*/ 438405 h 8714"/>
                <a:gd name="T20" fmla="*/ 1058808 w 9914"/>
                <a:gd name="T21" fmla="*/ 356080 h 8714"/>
                <a:gd name="T22" fmla="*/ 1024362 w 9914"/>
                <a:gd name="T23" fmla="*/ 547510 h 8714"/>
                <a:gd name="T24" fmla="*/ 967843 w 9914"/>
                <a:gd name="T25" fmla="*/ 297890 h 8714"/>
                <a:gd name="T26" fmla="*/ 700967 w 9914"/>
                <a:gd name="T27" fmla="*/ 225154 h 8714"/>
                <a:gd name="T28" fmla="*/ 318713 w 9914"/>
                <a:gd name="T29" fmla="*/ 387489 h 8714"/>
                <a:gd name="T30" fmla="*/ 387271 w 9914"/>
                <a:gd name="T31" fmla="*/ 622561 h 8714"/>
                <a:gd name="T32" fmla="*/ 357841 w 9914"/>
                <a:gd name="T33" fmla="*/ 881769 h 8714"/>
                <a:gd name="T34" fmla="*/ 220724 w 9914"/>
                <a:gd name="T35" fmla="*/ 1388282 h 8714"/>
                <a:gd name="T36" fmla="*/ 27089 w 9914"/>
                <a:gd name="T37" fmla="*/ 1463333 h 8714"/>
                <a:gd name="T38" fmla="*/ 206009 w 9914"/>
                <a:gd name="T39" fmla="*/ 1574753 h 8714"/>
                <a:gd name="T40" fmla="*/ 240121 w 9914"/>
                <a:gd name="T41" fmla="*/ 1821727 h 8714"/>
                <a:gd name="T42" fmla="*/ 580906 w 9914"/>
                <a:gd name="T43" fmla="*/ 1678898 h 8714"/>
                <a:gd name="T44" fmla="*/ 671537 w 9914"/>
                <a:gd name="T45" fmla="*/ 1598888 h 8714"/>
                <a:gd name="T46" fmla="*/ 833402 w 9914"/>
                <a:gd name="T47" fmla="*/ 1688486 h 8714"/>
                <a:gd name="T48" fmla="*/ 823369 w 9914"/>
                <a:gd name="T49" fmla="*/ 1858096 h 8714"/>
                <a:gd name="T50" fmla="*/ 816011 w 9914"/>
                <a:gd name="T51" fmla="*/ 1996296 h 8714"/>
                <a:gd name="T52" fmla="*/ 994932 w 9914"/>
                <a:gd name="T53" fmla="*/ 2015802 h 8714"/>
                <a:gd name="T54" fmla="*/ 1181210 w 9914"/>
                <a:gd name="T55" fmla="*/ 1933147 h 8714"/>
                <a:gd name="T56" fmla="*/ 1183551 w 9914"/>
                <a:gd name="T57" fmla="*/ 1710308 h 8714"/>
                <a:gd name="T58" fmla="*/ 1195925 w 9914"/>
                <a:gd name="T59" fmla="*/ 1591614 h 8714"/>
                <a:gd name="T60" fmla="*/ 1345416 w 9914"/>
                <a:gd name="T61" fmla="*/ 1523837 h 8714"/>
                <a:gd name="T62" fmla="*/ 1539051 w 9914"/>
                <a:gd name="T63" fmla="*/ 1637571 h 8714"/>
                <a:gd name="T64" fmla="*/ 1639380 w 9914"/>
                <a:gd name="T65" fmla="*/ 1627983 h 8714"/>
                <a:gd name="T66" fmla="*/ 1580520 w 9914"/>
                <a:gd name="T67" fmla="*/ 1824372 h 8714"/>
                <a:gd name="T68" fmla="*/ 1609950 w 9914"/>
                <a:gd name="T69" fmla="*/ 1945380 h 8714"/>
                <a:gd name="T70" fmla="*/ 1688542 w 9914"/>
                <a:gd name="T71" fmla="*/ 2110030 h 8714"/>
                <a:gd name="T72" fmla="*/ 1847731 w 9914"/>
                <a:gd name="T73" fmla="*/ 2250544 h 8714"/>
                <a:gd name="T74" fmla="*/ 1838032 w 9914"/>
                <a:gd name="T75" fmla="*/ 2444619 h 8714"/>
                <a:gd name="T76" fmla="*/ 1958093 w 9914"/>
                <a:gd name="T77" fmla="*/ 2505123 h 8714"/>
                <a:gd name="T78" fmla="*/ 1994880 w 9914"/>
                <a:gd name="T79" fmla="*/ 2592076 h 8714"/>
                <a:gd name="T80" fmla="*/ 1980165 w 9914"/>
                <a:gd name="T81" fmla="*/ 2754412 h 8714"/>
                <a:gd name="T82" fmla="*/ 2085511 w 9914"/>
                <a:gd name="T83" fmla="*/ 2836737 h 8714"/>
                <a:gd name="T84" fmla="*/ 2154069 w 9914"/>
                <a:gd name="T85" fmla="*/ 2769290 h 8714"/>
                <a:gd name="T86" fmla="*/ 2296203 w 9914"/>
                <a:gd name="T87" fmla="*/ 2715729 h 8714"/>
                <a:gd name="T88" fmla="*/ 2462749 w 9914"/>
                <a:gd name="T89" fmla="*/ 2633404 h 8714"/>
                <a:gd name="T90" fmla="*/ 2599866 w 9914"/>
                <a:gd name="T91" fmla="*/ 2558353 h 8714"/>
                <a:gd name="T92" fmla="*/ 2692838 w 9914"/>
                <a:gd name="T93" fmla="*/ 2517025 h 8714"/>
                <a:gd name="T94" fmla="*/ 2661067 w 9914"/>
                <a:gd name="T95" fmla="*/ 2342787 h 8714"/>
                <a:gd name="T96" fmla="*/ 2670765 w 9914"/>
                <a:gd name="T97" fmla="*/ 2122263 h 8714"/>
                <a:gd name="T98" fmla="*/ 2834971 w 9914"/>
                <a:gd name="T99" fmla="*/ 2030019 h 8714"/>
                <a:gd name="T100" fmla="*/ 2957372 w 9914"/>
                <a:gd name="T101" fmla="*/ 1889835 h 8714"/>
                <a:gd name="T102" fmla="*/ 2930618 w 9914"/>
                <a:gd name="T103" fmla="*/ 1722541 h 8714"/>
                <a:gd name="T104" fmla="*/ 2898847 w 9914"/>
                <a:gd name="T105" fmla="*/ 1538384 h 8714"/>
                <a:gd name="T106" fmla="*/ 2871758 w 9914"/>
                <a:gd name="T107" fmla="*/ 1400184 h 8714"/>
                <a:gd name="T108" fmla="*/ 2776111 w 9914"/>
                <a:gd name="T109" fmla="*/ 1153209 h 8714"/>
                <a:gd name="T110" fmla="*/ 2996835 w 9914"/>
                <a:gd name="T111" fmla="*/ 1092706 h 8714"/>
                <a:gd name="T112" fmla="*/ 3192812 w 9914"/>
                <a:gd name="T113" fmla="*/ 1063611 h 8714"/>
                <a:gd name="T114" fmla="*/ 3298158 w 9914"/>
                <a:gd name="T115" fmla="*/ 944918 h 8714"/>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0" t="0" r="r" b="b"/>
              <a:pathLst>
                <a:path w="9914" h="8714">
                  <a:moveTo>
                    <a:pt x="9906" y="2777"/>
                  </a:moveTo>
                  <a:lnTo>
                    <a:pt x="9906" y="2777"/>
                  </a:lnTo>
                  <a:cubicBezTo>
                    <a:pt x="9855" y="2777"/>
                    <a:pt x="9833" y="2799"/>
                    <a:pt x="9767" y="2792"/>
                  </a:cubicBezTo>
                  <a:cubicBezTo>
                    <a:pt x="9708" y="2777"/>
                    <a:pt x="9664" y="2733"/>
                    <a:pt x="9598" y="2704"/>
                  </a:cubicBezTo>
                  <a:cubicBezTo>
                    <a:pt x="9532" y="2682"/>
                    <a:pt x="9474" y="2719"/>
                    <a:pt x="9430" y="2740"/>
                  </a:cubicBezTo>
                  <a:cubicBezTo>
                    <a:pt x="9386" y="2755"/>
                    <a:pt x="9342" y="2755"/>
                    <a:pt x="9305" y="2704"/>
                  </a:cubicBezTo>
                  <a:cubicBezTo>
                    <a:pt x="9261" y="2653"/>
                    <a:pt x="9195" y="2565"/>
                    <a:pt x="9239" y="2557"/>
                  </a:cubicBezTo>
                  <a:cubicBezTo>
                    <a:pt x="9195" y="2521"/>
                    <a:pt x="9115" y="2491"/>
                    <a:pt x="9056" y="2506"/>
                  </a:cubicBezTo>
                  <a:cubicBezTo>
                    <a:pt x="8975" y="2528"/>
                    <a:pt x="8975" y="2447"/>
                    <a:pt x="9027" y="2418"/>
                  </a:cubicBezTo>
                  <a:cubicBezTo>
                    <a:pt x="9078" y="2381"/>
                    <a:pt x="8968" y="2330"/>
                    <a:pt x="8917" y="2316"/>
                  </a:cubicBezTo>
                  <a:cubicBezTo>
                    <a:pt x="8865" y="2294"/>
                    <a:pt x="8778" y="2176"/>
                    <a:pt x="8755" y="2132"/>
                  </a:cubicBezTo>
                  <a:cubicBezTo>
                    <a:pt x="8741" y="2088"/>
                    <a:pt x="8682" y="2015"/>
                    <a:pt x="8638" y="1942"/>
                  </a:cubicBezTo>
                  <a:cubicBezTo>
                    <a:pt x="8594" y="1861"/>
                    <a:pt x="8572" y="1847"/>
                    <a:pt x="8506" y="1839"/>
                  </a:cubicBezTo>
                  <a:cubicBezTo>
                    <a:pt x="8433" y="1832"/>
                    <a:pt x="8426" y="1869"/>
                    <a:pt x="8382" y="1920"/>
                  </a:cubicBezTo>
                  <a:cubicBezTo>
                    <a:pt x="8338" y="1971"/>
                    <a:pt x="8294" y="1971"/>
                    <a:pt x="8250" y="1957"/>
                  </a:cubicBezTo>
                  <a:cubicBezTo>
                    <a:pt x="8206" y="1942"/>
                    <a:pt x="8140" y="1854"/>
                    <a:pt x="8111" y="1810"/>
                  </a:cubicBezTo>
                  <a:cubicBezTo>
                    <a:pt x="8089" y="1766"/>
                    <a:pt x="8060" y="1759"/>
                    <a:pt x="8015" y="1781"/>
                  </a:cubicBezTo>
                  <a:cubicBezTo>
                    <a:pt x="7986" y="1788"/>
                    <a:pt x="7935" y="1766"/>
                    <a:pt x="7905" y="1744"/>
                  </a:cubicBezTo>
                  <a:cubicBezTo>
                    <a:pt x="7891" y="1751"/>
                    <a:pt x="7869" y="1759"/>
                    <a:pt x="7854" y="1766"/>
                  </a:cubicBezTo>
                  <a:cubicBezTo>
                    <a:pt x="7818" y="1795"/>
                    <a:pt x="7752" y="1759"/>
                    <a:pt x="7700" y="1751"/>
                  </a:cubicBezTo>
                  <a:cubicBezTo>
                    <a:pt x="7650" y="1744"/>
                    <a:pt x="7570" y="1693"/>
                    <a:pt x="7533" y="1678"/>
                  </a:cubicBezTo>
                  <a:cubicBezTo>
                    <a:pt x="7504" y="1656"/>
                    <a:pt x="7408" y="1597"/>
                    <a:pt x="7364" y="1576"/>
                  </a:cubicBezTo>
                  <a:cubicBezTo>
                    <a:pt x="7320" y="1546"/>
                    <a:pt x="7291" y="1583"/>
                    <a:pt x="7240" y="1590"/>
                  </a:cubicBezTo>
                  <a:cubicBezTo>
                    <a:pt x="7189" y="1597"/>
                    <a:pt x="7181" y="1619"/>
                    <a:pt x="7144" y="1649"/>
                  </a:cubicBezTo>
                  <a:cubicBezTo>
                    <a:pt x="7108" y="1685"/>
                    <a:pt x="7079" y="1678"/>
                    <a:pt x="7013" y="1685"/>
                  </a:cubicBezTo>
                  <a:cubicBezTo>
                    <a:pt x="6954" y="1693"/>
                    <a:pt x="6881" y="1597"/>
                    <a:pt x="6837" y="1546"/>
                  </a:cubicBezTo>
                  <a:cubicBezTo>
                    <a:pt x="6793" y="1495"/>
                    <a:pt x="6778" y="1517"/>
                    <a:pt x="6727" y="1539"/>
                  </a:cubicBezTo>
                  <a:cubicBezTo>
                    <a:pt x="6675" y="1568"/>
                    <a:pt x="6668" y="1597"/>
                    <a:pt x="6624" y="1634"/>
                  </a:cubicBezTo>
                  <a:cubicBezTo>
                    <a:pt x="6580" y="1663"/>
                    <a:pt x="6522" y="1634"/>
                    <a:pt x="6507" y="1597"/>
                  </a:cubicBezTo>
                  <a:cubicBezTo>
                    <a:pt x="6492" y="1568"/>
                    <a:pt x="6507" y="1524"/>
                    <a:pt x="6470" y="1517"/>
                  </a:cubicBezTo>
                  <a:cubicBezTo>
                    <a:pt x="6441" y="1502"/>
                    <a:pt x="6412" y="1539"/>
                    <a:pt x="6368" y="1576"/>
                  </a:cubicBezTo>
                  <a:cubicBezTo>
                    <a:pt x="6324" y="1605"/>
                    <a:pt x="6302" y="1502"/>
                    <a:pt x="6265" y="1473"/>
                  </a:cubicBezTo>
                  <a:cubicBezTo>
                    <a:pt x="6236" y="1436"/>
                    <a:pt x="6243" y="1363"/>
                    <a:pt x="6251" y="1312"/>
                  </a:cubicBezTo>
                  <a:cubicBezTo>
                    <a:pt x="6258" y="1260"/>
                    <a:pt x="6214" y="1216"/>
                    <a:pt x="6177" y="1180"/>
                  </a:cubicBezTo>
                  <a:cubicBezTo>
                    <a:pt x="6133" y="1150"/>
                    <a:pt x="5994" y="1121"/>
                    <a:pt x="5921" y="1092"/>
                  </a:cubicBezTo>
                  <a:cubicBezTo>
                    <a:pt x="5840" y="1055"/>
                    <a:pt x="5730" y="879"/>
                    <a:pt x="5708" y="784"/>
                  </a:cubicBezTo>
                  <a:cubicBezTo>
                    <a:pt x="5679" y="689"/>
                    <a:pt x="5576" y="645"/>
                    <a:pt x="5540" y="594"/>
                  </a:cubicBezTo>
                  <a:cubicBezTo>
                    <a:pt x="5518" y="571"/>
                    <a:pt x="5459" y="476"/>
                    <a:pt x="5408" y="396"/>
                  </a:cubicBezTo>
                  <a:cubicBezTo>
                    <a:pt x="5415" y="410"/>
                    <a:pt x="5423" y="425"/>
                    <a:pt x="5423" y="425"/>
                  </a:cubicBezTo>
                  <a:cubicBezTo>
                    <a:pt x="5423" y="425"/>
                    <a:pt x="5342" y="308"/>
                    <a:pt x="5261" y="249"/>
                  </a:cubicBezTo>
                  <a:cubicBezTo>
                    <a:pt x="5181" y="198"/>
                    <a:pt x="5100" y="154"/>
                    <a:pt x="5012" y="161"/>
                  </a:cubicBezTo>
                  <a:cubicBezTo>
                    <a:pt x="4924" y="176"/>
                    <a:pt x="4829" y="161"/>
                    <a:pt x="4749" y="220"/>
                  </a:cubicBezTo>
                  <a:cubicBezTo>
                    <a:pt x="4675" y="278"/>
                    <a:pt x="4573" y="300"/>
                    <a:pt x="4448" y="278"/>
                  </a:cubicBezTo>
                  <a:cubicBezTo>
                    <a:pt x="4323" y="249"/>
                    <a:pt x="4243" y="308"/>
                    <a:pt x="4177" y="227"/>
                  </a:cubicBezTo>
                  <a:cubicBezTo>
                    <a:pt x="4104" y="154"/>
                    <a:pt x="4001" y="0"/>
                    <a:pt x="3928" y="95"/>
                  </a:cubicBezTo>
                  <a:cubicBezTo>
                    <a:pt x="3847" y="183"/>
                    <a:pt x="3789" y="249"/>
                    <a:pt x="3774" y="322"/>
                  </a:cubicBezTo>
                  <a:cubicBezTo>
                    <a:pt x="3767" y="388"/>
                    <a:pt x="3722" y="579"/>
                    <a:pt x="3671" y="659"/>
                  </a:cubicBezTo>
                  <a:cubicBezTo>
                    <a:pt x="3627" y="740"/>
                    <a:pt x="3664" y="901"/>
                    <a:pt x="3708" y="967"/>
                  </a:cubicBezTo>
                  <a:cubicBezTo>
                    <a:pt x="3752" y="1033"/>
                    <a:pt x="3774" y="1055"/>
                    <a:pt x="3774" y="1150"/>
                  </a:cubicBezTo>
                  <a:cubicBezTo>
                    <a:pt x="3774" y="1238"/>
                    <a:pt x="3774" y="1326"/>
                    <a:pt x="3774" y="1326"/>
                  </a:cubicBezTo>
                  <a:cubicBezTo>
                    <a:pt x="3774" y="1326"/>
                    <a:pt x="3744" y="1238"/>
                    <a:pt x="3701" y="1194"/>
                  </a:cubicBezTo>
                  <a:cubicBezTo>
                    <a:pt x="3649" y="1150"/>
                    <a:pt x="3701" y="1194"/>
                    <a:pt x="3605" y="1172"/>
                  </a:cubicBezTo>
                  <a:cubicBezTo>
                    <a:pt x="3518" y="1150"/>
                    <a:pt x="3518" y="1172"/>
                    <a:pt x="3459" y="1092"/>
                  </a:cubicBezTo>
                  <a:cubicBezTo>
                    <a:pt x="3400" y="1011"/>
                    <a:pt x="3356" y="901"/>
                    <a:pt x="3276" y="952"/>
                  </a:cubicBezTo>
                  <a:cubicBezTo>
                    <a:pt x="3202" y="1011"/>
                    <a:pt x="3166" y="1004"/>
                    <a:pt x="3166" y="1077"/>
                  </a:cubicBezTo>
                  <a:cubicBezTo>
                    <a:pt x="3166" y="1158"/>
                    <a:pt x="3166" y="1216"/>
                    <a:pt x="3144" y="1275"/>
                  </a:cubicBezTo>
                  <a:cubicBezTo>
                    <a:pt x="3122" y="1326"/>
                    <a:pt x="3188" y="1385"/>
                    <a:pt x="3232" y="1319"/>
                  </a:cubicBezTo>
                  <a:cubicBezTo>
                    <a:pt x="3276" y="1253"/>
                    <a:pt x="3298" y="1304"/>
                    <a:pt x="3312" y="1407"/>
                  </a:cubicBezTo>
                  <a:cubicBezTo>
                    <a:pt x="3327" y="1509"/>
                    <a:pt x="3312" y="1553"/>
                    <a:pt x="3254" y="1627"/>
                  </a:cubicBezTo>
                  <a:cubicBezTo>
                    <a:pt x="3202" y="1693"/>
                    <a:pt x="3144" y="1737"/>
                    <a:pt x="3063" y="1656"/>
                  </a:cubicBezTo>
                  <a:cubicBezTo>
                    <a:pt x="2982" y="1576"/>
                    <a:pt x="3004" y="1502"/>
                    <a:pt x="2902" y="1502"/>
                  </a:cubicBezTo>
                  <a:cubicBezTo>
                    <a:pt x="2799" y="1502"/>
                    <a:pt x="2748" y="1363"/>
                    <a:pt x="2814" y="1341"/>
                  </a:cubicBezTo>
                  <a:cubicBezTo>
                    <a:pt x="2880" y="1319"/>
                    <a:pt x="2961" y="1385"/>
                    <a:pt x="2997" y="1319"/>
                  </a:cubicBezTo>
                  <a:cubicBezTo>
                    <a:pt x="3027" y="1253"/>
                    <a:pt x="3041" y="1202"/>
                    <a:pt x="2997" y="1128"/>
                  </a:cubicBezTo>
                  <a:cubicBezTo>
                    <a:pt x="2946" y="1048"/>
                    <a:pt x="2924" y="945"/>
                    <a:pt x="2894" y="901"/>
                  </a:cubicBezTo>
                  <a:cubicBezTo>
                    <a:pt x="2858" y="850"/>
                    <a:pt x="2770" y="901"/>
                    <a:pt x="2770" y="799"/>
                  </a:cubicBezTo>
                  <a:cubicBezTo>
                    <a:pt x="2770" y="696"/>
                    <a:pt x="2792" y="674"/>
                    <a:pt x="2711" y="652"/>
                  </a:cubicBezTo>
                  <a:cubicBezTo>
                    <a:pt x="2711" y="652"/>
                    <a:pt x="2623" y="616"/>
                    <a:pt x="2550" y="616"/>
                  </a:cubicBezTo>
                  <a:cubicBezTo>
                    <a:pt x="2484" y="616"/>
                    <a:pt x="2418" y="579"/>
                    <a:pt x="2374" y="630"/>
                  </a:cubicBezTo>
                  <a:cubicBezTo>
                    <a:pt x="2323" y="674"/>
                    <a:pt x="2169" y="652"/>
                    <a:pt x="2096" y="681"/>
                  </a:cubicBezTo>
                  <a:cubicBezTo>
                    <a:pt x="2030" y="718"/>
                    <a:pt x="1818" y="806"/>
                    <a:pt x="1744" y="777"/>
                  </a:cubicBezTo>
                  <a:cubicBezTo>
                    <a:pt x="1678" y="740"/>
                    <a:pt x="1554" y="703"/>
                    <a:pt x="1473" y="726"/>
                  </a:cubicBezTo>
                  <a:cubicBezTo>
                    <a:pt x="1400" y="755"/>
                    <a:pt x="1224" y="726"/>
                    <a:pt x="1158" y="799"/>
                  </a:cubicBezTo>
                  <a:cubicBezTo>
                    <a:pt x="1092" y="865"/>
                    <a:pt x="968" y="952"/>
                    <a:pt x="923" y="1026"/>
                  </a:cubicBezTo>
                  <a:cubicBezTo>
                    <a:pt x="872" y="1092"/>
                    <a:pt x="887" y="1128"/>
                    <a:pt x="953" y="1172"/>
                  </a:cubicBezTo>
                  <a:cubicBezTo>
                    <a:pt x="1019" y="1216"/>
                    <a:pt x="997" y="1260"/>
                    <a:pt x="894" y="1253"/>
                  </a:cubicBezTo>
                  <a:cubicBezTo>
                    <a:pt x="799" y="1238"/>
                    <a:pt x="799" y="1253"/>
                    <a:pt x="770" y="1341"/>
                  </a:cubicBezTo>
                  <a:cubicBezTo>
                    <a:pt x="748" y="1429"/>
                    <a:pt x="748" y="1524"/>
                    <a:pt x="718" y="1612"/>
                  </a:cubicBezTo>
                  <a:cubicBezTo>
                    <a:pt x="682" y="1707"/>
                    <a:pt x="660" y="1854"/>
                    <a:pt x="784" y="1876"/>
                  </a:cubicBezTo>
                  <a:cubicBezTo>
                    <a:pt x="909" y="1898"/>
                    <a:pt x="1099" y="1861"/>
                    <a:pt x="1158" y="1883"/>
                  </a:cubicBezTo>
                  <a:cubicBezTo>
                    <a:pt x="1217" y="1905"/>
                    <a:pt x="1173" y="1883"/>
                    <a:pt x="1158" y="1978"/>
                  </a:cubicBezTo>
                  <a:cubicBezTo>
                    <a:pt x="1151" y="2066"/>
                    <a:pt x="1158" y="2132"/>
                    <a:pt x="1114" y="2176"/>
                  </a:cubicBezTo>
                  <a:cubicBezTo>
                    <a:pt x="1070" y="2228"/>
                    <a:pt x="1136" y="2235"/>
                    <a:pt x="1121" y="2330"/>
                  </a:cubicBezTo>
                  <a:cubicBezTo>
                    <a:pt x="1114" y="2418"/>
                    <a:pt x="1077" y="2359"/>
                    <a:pt x="1055" y="2440"/>
                  </a:cubicBezTo>
                  <a:cubicBezTo>
                    <a:pt x="1033" y="2521"/>
                    <a:pt x="1048" y="2557"/>
                    <a:pt x="1070" y="2667"/>
                  </a:cubicBezTo>
                  <a:cubicBezTo>
                    <a:pt x="1092" y="2777"/>
                    <a:pt x="1121" y="2953"/>
                    <a:pt x="1070" y="3056"/>
                  </a:cubicBezTo>
                  <a:cubicBezTo>
                    <a:pt x="1011" y="3158"/>
                    <a:pt x="931" y="3349"/>
                    <a:pt x="865" y="3429"/>
                  </a:cubicBezTo>
                  <a:cubicBezTo>
                    <a:pt x="799" y="3510"/>
                    <a:pt x="762" y="3657"/>
                    <a:pt x="770" y="3759"/>
                  </a:cubicBezTo>
                  <a:cubicBezTo>
                    <a:pt x="784" y="3854"/>
                    <a:pt x="740" y="4016"/>
                    <a:pt x="740" y="4059"/>
                  </a:cubicBezTo>
                  <a:cubicBezTo>
                    <a:pt x="740" y="4103"/>
                    <a:pt x="740" y="4243"/>
                    <a:pt x="660" y="4199"/>
                  </a:cubicBezTo>
                  <a:cubicBezTo>
                    <a:pt x="579" y="4155"/>
                    <a:pt x="520" y="4177"/>
                    <a:pt x="447" y="4155"/>
                  </a:cubicBezTo>
                  <a:cubicBezTo>
                    <a:pt x="367" y="4133"/>
                    <a:pt x="308" y="4081"/>
                    <a:pt x="249" y="4103"/>
                  </a:cubicBezTo>
                  <a:cubicBezTo>
                    <a:pt x="198" y="4133"/>
                    <a:pt x="44" y="4096"/>
                    <a:pt x="44" y="4177"/>
                  </a:cubicBezTo>
                  <a:cubicBezTo>
                    <a:pt x="44" y="4257"/>
                    <a:pt x="37" y="4323"/>
                    <a:pt x="73" y="4345"/>
                  </a:cubicBezTo>
                  <a:cubicBezTo>
                    <a:pt x="103" y="4367"/>
                    <a:pt x="147" y="4389"/>
                    <a:pt x="81" y="4426"/>
                  </a:cubicBezTo>
                  <a:cubicBezTo>
                    <a:pt x="15" y="4455"/>
                    <a:pt x="0" y="4448"/>
                    <a:pt x="0" y="4514"/>
                  </a:cubicBezTo>
                  <a:cubicBezTo>
                    <a:pt x="0" y="4580"/>
                    <a:pt x="0" y="4682"/>
                    <a:pt x="59" y="4704"/>
                  </a:cubicBezTo>
                  <a:cubicBezTo>
                    <a:pt x="118" y="4734"/>
                    <a:pt x="264" y="4785"/>
                    <a:pt x="330" y="4807"/>
                  </a:cubicBezTo>
                  <a:cubicBezTo>
                    <a:pt x="396" y="4829"/>
                    <a:pt x="513" y="4866"/>
                    <a:pt x="520" y="4821"/>
                  </a:cubicBezTo>
                  <a:cubicBezTo>
                    <a:pt x="535" y="4778"/>
                    <a:pt x="601" y="4675"/>
                    <a:pt x="616" y="4763"/>
                  </a:cubicBezTo>
                  <a:cubicBezTo>
                    <a:pt x="623" y="4858"/>
                    <a:pt x="696" y="4968"/>
                    <a:pt x="726" y="4990"/>
                  </a:cubicBezTo>
                  <a:cubicBezTo>
                    <a:pt x="762" y="5012"/>
                    <a:pt x="770" y="5129"/>
                    <a:pt x="726" y="5181"/>
                  </a:cubicBezTo>
                  <a:cubicBezTo>
                    <a:pt x="682" y="5239"/>
                    <a:pt x="623" y="5400"/>
                    <a:pt x="645" y="5430"/>
                  </a:cubicBezTo>
                  <a:cubicBezTo>
                    <a:pt x="674" y="5466"/>
                    <a:pt x="726" y="5503"/>
                    <a:pt x="726" y="5503"/>
                  </a:cubicBezTo>
                  <a:cubicBezTo>
                    <a:pt x="726" y="5503"/>
                    <a:pt x="726" y="5503"/>
                    <a:pt x="718" y="5510"/>
                  </a:cubicBezTo>
                  <a:cubicBezTo>
                    <a:pt x="755" y="5510"/>
                    <a:pt x="799" y="5503"/>
                    <a:pt x="821" y="5474"/>
                  </a:cubicBezTo>
                  <a:cubicBezTo>
                    <a:pt x="850" y="5422"/>
                    <a:pt x="1004" y="5430"/>
                    <a:pt x="1055" y="5422"/>
                  </a:cubicBezTo>
                  <a:cubicBezTo>
                    <a:pt x="1107" y="5415"/>
                    <a:pt x="1275" y="5400"/>
                    <a:pt x="1334" y="5342"/>
                  </a:cubicBezTo>
                  <a:cubicBezTo>
                    <a:pt x="1400" y="5283"/>
                    <a:pt x="1532" y="5203"/>
                    <a:pt x="1583" y="5173"/>
                  </a:cubicBezTo>
                  <a:cubicBezTo>
                    <a:pt x="1634" y="5137"/>
                    <a:pt x="1678" y="5107"/>
                    <a:pt x="1737" y="5078"/>
                  </a:cubicBezTo>
                  <a:cubicBezTo>
                    <a:pt x="1795" y="5041"/>
                    <a:pt x="1788" y="5034"/>
                    <a:pt x="1803" y="4997"/>
                  </a:cubicBezTo>
                  <a:cubicBezTo>
                    <a:pt x="1825" y="4968"/>
                    <a:pt x="1847" y="4946"/>
                    <a:pt x="1788" y="4909"/>
                  </a:cubicBezTo>
                  <a:cubicBezTo>
                    <a:pt x="1730" y="4866"/>
                    <a:pt x="1788" y="4844"/>
                    <a:pt x="1803" y="4807"/>
                  </a:cubicBezTo>
                  <a:cubicBezTo>
                    <a:pt x="1825" y="4763"/>
                    <a:pt x="1847" y="4719"/>
                    <a:pt x="1898" y="4756"/>
                  </a:cubicBezTo>
                  <a:cubicBezTo>
                    <a:pt x="1949" y="4785"/>
                    <a:pt x="1964" y="4821"/>
                    <a:pt x="2008" y="4836"/>
                  </a:cubicBezTo>
                  <a:cubicBezTo>
                    <a:pt x="2052" y="4858"/>
                    <a:pt x="2023" y="4909"/>
                    <a:pt x="2045" y="4953"/>
                  </a:cubicBezTo>
                  <a:cubicBezTo>
                    <a:pt x="2059" y="5005"/>
                    <a:pt x="2103" y="5019"/>
                    <a:pt x="2147" y="5027"/>
                  </a:cubicBezTo>
                  <a:cubicBezTo>
                    <a:pt x="2184" y="5034"/>
                    <a:pt x="2206" y="5056"/>
                    <a:pt x="2235" y="5085"/>
                  </a:cubicBezTo>
                  <a:cubicBezTo>
                    <a:pt x="2272" y="5107"/>
                    <a:pt x="2323" y="5107"/>
                    <a:pt x="2360" y="5085"/>
                  </a:cubicBezTo>
                  <a:cubicBezTo>
                    <a:pt x="2389" y="5056"/>
                    <a:pt x="2470" y="5071"/>
                    <a:pt x="2492" y="5107"/>
                  </a:cubicBezTo>
                  <a:cubicBezTo>
                    <a:pt x="2521" y="5151"/>
                    <a:pt x="2513" y="5232"/>
                    <a:pt x="2558" y="5247"/>
                  </a:cubicBezTo>
                  <a:cubicBezTo>
                    <a:pt x="2609" y="5261"/>
                    <a:pt x="2623" y="5312"/>
                    <a:pt x="2543" y="5320"/>
                  </a:cubicBezTo>
                  <a:cubicBezTo>
                    <a:pt x="2470" y="5335"/>
                    <a:pt x="2484" y="5371"/>
                    <a:pt x="2499" y="5408"/>
                  </a:cubicBezTo>
                  <a:cubicBezTo>
                    <a:pt x="2521" y="5445"/>
                    <a:pt x="2528" y="5445"/>
                    <a:pt x="2499" y="5496"/>
                  </a:cubicBezTo>
                  <a:cubicBezTo>
                    <a:pt x="2477" y="5547"/>
                    <a:pt x="2513" y="5598"/>
                    <a:pt x="2462" y="5620"/>
                  </a:cubicBezTo>
                  <a:cubicBezTo>
                    <a:pt x="2411" y="5642"/>
                    <a:pt x="2389" y="5671"/>
                    <a:pt x="2462" y="5716"/>
                  </a:cubicBezTo>
                  <a:cubicBezTo>
                    <a:pt x="2528" y="5759"/>
                    <a:pt x="2572" y="5774"/>
                    <a:pt x="2623" y="5767"/>
                  </a:cubicBezTo>
                  <a:cubicBezTo>
                    <a:pt x="2675" y="5759"/>
                    <a:pt x="2660" y="5789"/>
                    <a:pt x="2645" y="5847"/>
                  </a:cubicBezTo>
                  <a:cubicBezTo>
                    <a:pt x="2631" y="5906"/>
                    <a:pt x="2653" y="5943"/>
                    <a:pt x="2580" y="5972"/>
                  </a:cubicBezTo>
                  <a:cubicBezTo>
                    <a:pt x="2499" y="5994"/>
                    <a:pt x="2492" y="5994"/>
                    <a:pt x="2440" y="6038"/>
                  </a:cubicBezTo>
                  <a:cubicBezTo>
                    <a:pt x="2389" y="6082"/>
                    <a:pt x="2382" y="6089"/>
                    <a:pt x="2440" y="6119"/>
                  </a:cubicBezTo>
                  <a:cubicBezTo>
                    <a:pt x="2499" y="6155"/>
                    <a:pt x="2492" y="6221"/>
                    <a:pt x="2550" y="6207"/>
                  </a:cubicBezTo>
                  <a:cubicBezTo>
                    <a:pt x="2609" y="6192"/>
                    <a:pt x="2645" y="6170"/>
                    <a:pt x="2675" y="6140"/>
                  </a:cubicBezTo>
                  <a:cubicBezTo>
                    <a:pt x="2697" y="6104"/>
                    <a:pt x="2741" y="6104"/>
                    <a:pt x="2807" y="6111"/>
                  </a:cubicBezTo>
                  <a:cubicBezTo>
                    <a:pt x="2873" y="6119"/>
                    <a:pt x="2924" y="6119"/>
                    <a:pt x="2975" y="6097"/>
                  </a:cubicBezTo>
                  <a:cubicBezTo>
                    <a:pt x="3027" y="6067"/>
                    <a:pt x="3019" y="6045"/>
                    <a:pt x="3063" y="5994"/>
                  </a:cubicBezTo>
                  <a:cubicBezTo>
                    <a:pt x="3107" y="5943"/>
                    <a:pt x="3114" y="5899"/>
                    <a:pt x="3173" y="5906"/>
                  </a:cubicBezTo>
                  <a:cubicBezTo>
                    <a:pt x="3232" y="5921"/>
                    <a:pt x="3290" y="5891"/>
                    <a:pt x="3320" y="5928"/>
                  </a:cubicBezTo>
                  <a:cubicBezTo>
                    <a:pt x="3342" y="5957"/>
                    <a:pt x="3422" y="6009"/>
                    <a:pt x="3437" y="5957"/>
                  </a:cubicBezTo>
                  <a:cubicBezTo>
                    <a:pt x="3451" y="5906"/>
                    <a:pt x="3473" y="5877"/>
                    <a:pt x="3532" y="5847"/>
                  </a:cubicBezTo>
                  <a:cubicBezTo>
                    <a:pt x="3591" y="5826"/>
                    <a:pt x="3686" y="5789"/>
                    <a:pt x="3664" y="5745"/>
                  </a:cubicBezTo>
                  <a:cubicBezTo>
                    <a:pt x="3649" y="5708"/>
                    <a:pt x="3605" y="5708"/>
                    <a:pt x="3576" y="5679"/>
                  </a:cubicBezTo>
                  <a:cubicBezTo>
                    <a:pt x="3539" y="5657"/>
                    <a:pt x="3554" y="5664"/>
                    <a:pt x="3576" y="5598"/>
                  </a:cubicBezTo>
                  <a:cubicBezTo>
                    <a:pt x="3591" y="5525"/>
                    <a:pt x="3627" y="5312"/>
                    <a:pt x="3591" y="5283"/>
                  </a:cubicBezTo>
                  <a:cubicBezTo>
                    <a:pt x="3554" y="5247"/>
                    <a:pt x="3547" y="5232"/>
                    <a:pt x="3539" y="5173"/>
                  </a:cubicBezTo>
                  <a:cubicBezTo>
                    <a:pt x="3532" y="5107"/>
                    <a:pt x="3473" y="5071"/>
                    <a:pt x="3415" y="5049"/>
                  </a:cubicBezTo>
                  <a:cubicBezTo>
                    <a:pt x="3349" y="5034"/>
                    <a:pt x="3298" y="4997"/>
                    <a:pt x="3283" y="4953"/>
                  </a:cubicBezTo>
                  <a:cubicBezTo>
                    <a:pt x="3268" y="4917"/>
                    <a:pt x="3217" y="4836"/>
                    <a:pt x="3283" y="4836"/>
                  </a:cubicBezTo>
                  <a:cubicBezTo>
                    <a:pt x="3349" y="4836"/>
                    <a:pt x="3371" y="4866"/>
                    <a:pt x="3437" y="4858"/>
                  </a:cubicBezTo>
                  <a:cubicBezTo>
                    <a:pt x="3503" y="4844"/>
                    <a:pt x="3554" y="4873"/>
                    <a:pt x="3576" y="4814"/>
                  </a:cubicBezTo>
                  <a:cubicBezTo>
                    <a:pt x="3591" y="4756"/>
                    <a:pt x="3532" y="4726"/>
                    <a:pt x="3583" y="4697"/>
                  </a:cubicBezTo>
                  <a:cubicBezTo>
                    <a:pt x="3635" y="4660"/>
                    <a:pt x="3635" y="4616"/>
                    <a:pt x="3671" y="4616"/>
                  </a:cubicBezTo>
                  <a:cubicBezTo>
                    <a:pt x="3715" y="4616"/>
                    <a:pt x="3686" y="4675"/>
                    <a:pt x="3759" y="4660"/>
                  </a:cubicBezTo>
                  <a:cubicBezTo>
                    <a:pt x="3840" y="4646"/>
                    <a:pt x="3854" y="4646"/>
                    <a:pt x="3906" y="4609"/>
                  </a:cubicBezTo>
                  <a:cubicBezTo>
                    <a:pt x="3957" y="4572"/>
                    <a:pt x="3979" y="4572"/>
                    <a:pt x="4023" y="4609"/>
                  </a:cubicBezTo>
                  <a:cubicBezTo>
                    <a:pt x="4067" y="4646"/>
                    <a:pt x="4030" y="4697"/>
                    <a:pt x="4067" y="4741"/>
                  </a:cubicBezTo>
                  <a:cubicBezTo>
                    <a:pt x="4096" y="4792"/>
                    <a:pt x="4111" y="4873"/>
                    <a:pt x="4089" y="4909"/>
                  </a:cubicBezTo>
                  <a:cubicBezTo>
                    <a:pt x="4074" y="4939"/>
                    <a:pt x="4052" y="4990"/>
                    <a:pt x="4126" y="5019"/>
                  </a:cubicBezTo>
                  <a:cubicBezTo>
                    <a:pt x="4199" y="5041"/>
                    <a:pt x="4331" y="5071"/>
                    <a:pt x="4397" y="5034"/>
                  </a:cubicBezTo>
                  <a:cubicBezTo>
                    <a:pt x="4463" y="4997"/>
                    <a:pt x="4594" y="5027"/>
                    <a:pt x="4602" y="4953"/>
                  </a:cubicBezTo>
                  <a:cubicBezTo>
                    <a:pt x="4609" y="4888"/>
                    <a:pt x="4661" y="4880"/>
                    <a:pt x="4690" y="4814"/>
                  </a:cubicBezTo>
                  <a:cubicBezTo>
                    <a:pt x="4712" y="4741"/>
                    <a:pt x="4726" y="4712"/>
                    <a:pt x="4778" y="4704"/>
                  </a:cubicBezTo>
                  <a:cubicBezTo>
                    <a:pt x="4829" y="4697"/>
                    <a:pt x="4880" y="4668"/>
                    <a:pt x="4924" y="4712"/>
                  </a:cubicBezTo>
                  <a:cubicBezTo>
                    <a:pt x="4968" y="4756"/>
                    <a:pt x="4932" y="4792"/>
                    <a:pt x="4888" y="4821"/>
                  </a:cubicBezTo>
                  <a:cubicBezTo>
                    <a:pt x="4851" y="4844"/>
                    <a:pt x="4858" y="4895"/>
                    <a:pt x="4902" y="4924"/>
                  </a:cubicBezTo>
                  <a:cubicBezTo>
                    <a:pt x="4939" y="4946"/>
                    <a:pt x="4939" y="4990"/>
                    <a:pt x="4910" y="5034"/>
                  </a:cubicBezTo>
                  <a:cubicBezTo>
                    <a:pt x="4873" y="5078"/>
                    <a:pt x="4858" y="5195"/>
                    <a:pt x="4792" y="5203"/>
                  </a:cubicBezTo>
                  <a:cubicBezTo>
                    <a:pt x="4719" y="5210"/>
                    <a:pt x="4690" y="5217"/>
                    <a:pt x="4661" y="5283"/>
                  </a:cubicBezTo>
                  <a:cubicBezTo>
                    <a:pt x="4639" y="5342"/>
                    <a:pt x="4602" y="5386"/>
                    <a:pt x="4639" y="5415"/>
                  </a:cubicBezTo>
                  <a:cubicBezTo>
                    <a:pt x="4668" y="5452"/>
                    <a:pt x="4668" y="5496"/>
                    <a:pt x="4726" y="5518"/>
                  </a:cubicBezTo>
                  <a:cubicBezTo>
                    <a:pt x="4792" y="5547"/>
                    <a:pt x="4858" y="5562"/>
                    <a:pt x="4822" y="5584"/>
                  </a:cubicBezTo>
                  <a:cubicBezTo>
                    <a:pt x="4792" y="5613"/>
                    <a:pt x="4749" y="5620"/>
                    <a:pt x="4756" y="5657"/>
                  </a:cubicBezTo>
                  <a:cubicBezTo>
                    <a:pt x="4763" y="5686"/>
                    <a:pt x="4756" y="5716"/>
                    <a:pt x="4719" y="5730"/>
                  </a:cubicBezTo>
                  <a:cubicBezTo>
                    <a:pt x="4690" y="5745"/>
                    <a:pt x="4690" y="5811"/>
                    <a:pt x="4697" y="5833"/>
                  </a:cubicBezTo>
                  <a:cubicBezTo>
                    <a:pt x="4704" y="5855"/>
                    <a:pt x="4726" y="5884"/>
                    <a:pt x="4814" y="5884"/>
                  </a:cubicBezTo>
                  <a:cubicBezTo>
                    <a:pt x="4902" y="5884"/>
                    <a:pt x="4961" y="5877"/>
                    <a:pt x="4975" y="5921"/>
                  </a:cubicBezTo>
                  <a:cubicBezTo>
                    <a:pt x="4990" y="5957"/>
                    <a:pt x="4968" y="5987"/>
                    <a:pt x="4975" y="6023"/>
                  </a:cubicBezTo>
                  <a:cubicBezTo>
                    <a:pt x="4983" y="6053"/>
                    <a:pt x="5042" y="6089"/>
                    <a:pt x="5042" y="6089"/>
                  </a:cubicBezTo>
                  <a:cubicBezTo>
                    <a:pt x="5042" y="6089"/>
                    <a:pt x="5049" y="6185"/>
                    <a:pt x="5063" y="6236"/>
                  </a:cubicBezTo>
                  <a:cubicBezTo>
                    <a:pt x="5071" y="6280"/>
                    <a:pt x="5078" y="6346"/>
                    <a:pt x="5049" y="6382"/>
                  </a:cubicBezTo>
                  <a:cubicBezTo>
                    <a:pt x="5027" y="6426"/>
                    <a:pt x="5071" y="6507"/>
                    <a:pt x="5137" y="6456"/>
                  </a:cubicBezTo>
                  <a:cubicBezTo>
                    <a:pt x="5203" y="6404"/>
                    <a:pt x="5254" y="6456"/>
                    <a:pt x="5254" y="6514"/>
                  </a:cubicBezTo>
                  <a:cubicBezTo>
                    <a:pt x="5254" y="6573"/>
                    <a:pt x="5283" y="6624"/>
                    <a:pt x="5327" y="6624"/>
                  </a:cubicBezTo>
                  <a:cubicBezTo>
                    <a:pt x="5364" y="6624"/>
                    <a:pt x="5386" y="6683"/>
                    <a:pt x="5386" y="6749"/>
                  </a:cubicBezTo>
                  <a:cubicBezTo>
                    <a:pt x="5386" y="6822"/>
                    <a:pt x="5444" y="6822"/>
                    <a:pt x="5525" y="6807"/>
                  </a:cubicBezTo>
                  <a:cubicBezTo>
                    <a:pt x="5613" y="6800"/>
                    <a:pt x="5599" y="6881"/>
                    <a:pt x="5562" y="6932"/>
                  </a:cubicBezTo>
                  <a:cubicBezTo>
                    <a:pt x="5525" y="6983"/>
                    <a:pt x="5576" y="6961"/>
                    <a:pt x="5576" y="7012"/>
                  </a:cubicBezTo>
                  <a:cubicBezTo>
                    <a:pt x="5576" y="7064"/>
                    <a:pt x="5540" y="7108"/>
                    <a:pt x="5503" y="7130"/>
                  </a:cubicBezTo>
                  <a:cubicBezTo>
                    <a:pt x="5466" y="7159"/>
                    <a:pt x="5466" y="7196"/>
                    <a:pt x="5474" y="7254"/>
                  </a:cubicBezTo>
                  <a:cubicBezTo>
                    <a:pt x="5489" y="7313"/>
                    <a:pt x="5540" y="7357"/>
                    <a:pt x="5496" y="7394"/>
                  </a:cubicBezTo>
                  <a:cubicBezTo>
                    <a:pt x="5452" y="7438"/>
                    <a:pt x="5401" y="7474"/>
                    <a:pt x="5452" y="7518"/>
                  </a:cubicBezTo>
                  <a:cubicBezTo>
                    <a:pt x="5489" y="7547"/>
                    <a:pt x="5532" y="7547"/>
                    <a:pt x="5554" y="7547"/>
                  </a:cubicBezTo>
                  <a:cubicBezTo>
                    <a:pt x="5584" y="7526"/>
                    <a:pt x="5620" y="7504"/>
                    <a:pt x="5642" y="7511"/>
                  </a:cubicBezTo>
                  <a:cubicBezTo>
                    <a:pt x="5686" y="7518"/>
                    <a:pt x="5679" y="7591"/>
                    <a:pt x="5723" y="7591"/>
                  </a:cubicBezTo>
                  <a:cubicBezTo>
                    <a:pt x="5767" y="7591"/>
                    <a:pt x="5804" y="7599"/>
                    <a:pt x="5855" y="7577"/>
                  </a:cubicBezTo>
                  <a:cubicBezTo>
                    <a:pt x="5899" y="7547"/>
                    <a:pt x="5972" y="7540"/>
                    <a:pt x="5980" y="7584"/>
                  </a:cubicBezTo>
                  <a:cubicBezTo>
                    <a:pt x="5987" y="7628"/>
                    <a:pt x="6053" y="7679"/>
                    <a:pt x="6082" y="7694"/>
                  </a:cubicBezTo>
                  <a:cubicBezTo>
                    <a:pt x="6104" y="7709"/>
                    <a:pt x="6097" y="7789"/>
                    <a:pt x="6038" y="7760"/>
                  </a:cubicBezTo>
                  <a:cubicBezTo>
                    <a:pt x="5980" y="7738"/>
                    <a:pt x="5935" y="7745"/>
                    <a:pt x="5965" y="7782"/>
                  </a:cubicBezTo>
                  <a:cubicBezTo>
                    <a:pt x="5987" y="7811"/>
                    <a:pt x="6016" y="7848"/>
                    <a:pt x="5965" y="7840"/>
                  </a:cubicBezTo>
                  <a:cubicBezTo>
                    <a:pt x="5913" y="7833"/>
                    <a:pt x="5980" y="7885"/>
                    <a:pt x="5935" y="7914"/>
                  </a:cubicBezTo>
                  <a:cubicBezTo>
                    <a:pt x="5892" y="7950"/>
                    <a:pt x="5899" y="7995"/>
                    <a:pt x="5928" y="8016"/>
                  </a:cubicBezTo>
                  <a:cubicBezTo>
                    <a:pt x="5950" y="8046"/>
                    <a:pt x="5987" y="8126"/>
                    <a:pt x="5980" y="8163"/>
                  </a:cubicBezTo>
                  <a:cubicBezTo>
                    <a:pt x="5972" y="8200"/>
                    <a:pt x="6023" y="8214"/>
                    <a:pt x="5994" y="8266"/>
                  </a:cubicBezTo>
                  <a:cubicBezTo>
                    <a:pt x="5972" y="8317"/>
                    <a:pt x="5980" y="8324"/>
                    <a:pt x="5921" y="8331"/>
                  </a:cubicBezTo>
                  <a:cubicBezTo>
                    <a:pt x="5862" y="8339"/>
                    <a:pt x="5855" y="8368"/>
                    <a:pt x="5840" y="8412"/>
                  </a:cubicBezTo>
                  <a:cubicBezTo>
                    <a:pt x="5833" y="8449"/>
                    <a:pt x="5818" y="8493"/>
                    <a:pt x="5877" y="8529"/>
                  </a:cubicBezTo>
                  <a:cubicBezTo>
                    <a:pt x="5935" y="8559"/>
                    <a:pt x="6082" y="8603"/>
                    <a:pt x="6104" y="8639"/>
                  </a:cubicBezTo>
                  <a:cubicBezTo>
                    <a:pt x="6133" y="8676"/>
                    <a:pt x="6177" y="8713"/>
                    <a:pt x="6214" y="8676"/>
                  </a:cubicBezTo>
                  <a:cubicBezTo>
                    <a:pt x="6258" y="8632"/>
                    <a:pt x="6294" y="8603"/>
                    <a:pt x="6236" y="8580"/>
                  </a:cubicBezTo>
                  <a:cubicBezTo>
                    <a:pt x="6177" y="8551"/>
                    <a:pt x="6148" y="8500"/>
                    <a:pt x="6148" y="8478"/>
                  </a:cubicBezTo>
                  <a:cubicBezTo>
                    <a:pt x="6148" y="8449"/>
                    <a:pt x="6155" y="8471"/>
                    <a:pt x="6207" y="8434"/>
                  </a:cubicBezTo>
                  <a:cubicBezTo>
                    <a:pt x="6258" y="8397"/>
                    <a:pt x="6309" y="8383"/>
                    <a:pt x="6324" y="8339"/>
                  </a:cubicBezTo>
                  <a:cubicBezTo>
                    <a:pt x="6346" y="8295"/>
                    <a:pt x="6404" y="8273"/>
                    <a:pt x="6412" y="8309"/>
                  </a:cubicBezTo>
                  <a:cubicBezTo>
                    <a:pt x="6419" y="8339"/>
                    <a:pt x="6441" y="8376"/>
                    <a:pt x="6441" y="8376"/>
                  </a:cubicBezTo>
                  <a:cubicBezTo>
                    <a:pt x="6441" y="8376"/>
                    <a:pt x="6419" y="8287"/>
                    <a:pt x="6463" y="8273"/>
                  </a:cubicBezTo>
                  <a:cubicBezTo>
                    <a:pt x="6507" y="8258"/>
                    <a:pt x="6522" y="8266"/>
                    <a:pt x="6558" y="8287"/>
                  </a:cubicBezTo>
                  <a:cubicBezTo>
                    <a:pt x="6588" y="8309"/>
                    <a:pt x="6602" y="8346"/>
                    <a:pt x="6610" y="8383"/>
                  </a:cubicBezTo>
                  <a:cubicBezTo>
                    <a:pt x="6654" y="8368"/>
                    <a:pt x="6734" y="8339"/>
                    <a:pt x="6749" y="8309"/>
                  </a:cubicBezTo>
                  <a:cubicBezTo>
                    <a:pt x="6771" y="8280"/>
                    <a:pt x="6830" y="8221"/>
                    <a:pt x="6866" y="8214"/>
                  </a:cubicBezTo>
                  <a:cubicBezTo>
                    <a:pt x="6903" y="8207"/>
                    <a:pt x="6939" y="8207"/>
                    <a:pt x="6976" y="8214"/>
                  </a:cubicBezTo>
                  <a:cubicBezTo>
                    <a:pt x="7020" y="8221"/>
                    <a:pt x="7093" y="8200"/>
                    <a:pt x="7108" y="8163"/>
                  </a:cubicBezTo>
                  <a:cubicBezTo>
                    <a:pt x="7130" y="8119"/>
                    <a:pt x="7123" y="8060"/>
                    <a:pt x="7152" y="8046"/>
                  </a:cubicBezTo>
                  <a:cubicBezTo>
                    <a:pt x="7181" y="8038"/>
                    <a:pt x="7203" y="8097"/>
                    <a:pt x="7247" y="8060"/>
                  </a:cubicBezTo>
                  <a:cubicBezTo>
                    <a:pt x="7291" y="8031"/>
                    <a:pt x="7335" y="8002"/>
                    <a:pt x="7364" y="7965"/>
                  </a:cubicBezTo>
                  <a:cubicBezTo>
                    <a:pt x="7394" y="7936"/>
                    <a:pt x="7401" y="7921"/>
                    <a:pt x="7445" y="7899"/>
                  </a:cubicBezTo>
                  <a:cubicBezTo>
                    <a:pt x="7482" y="7877"/>
                    <a:pt x="7496" y="7870"/>
                    <a:pt x="7504" y="7826"/>
                  </a:cubicBezTo>
                  <a:cubicBezTo>
                    <a:pt x="7504" y="7782"/>
                    <a:pt x="7504" y="7723"/>
                    <a:pt x="7540" y="7709"/>
                  </a:cubicBezTo>
                  <a:cubicBezTo>
                    <a:pt x="7577" y="7687"/>
                    <a:pt x="7628" y="7687"/>
                    <a:pt x="7650" y="7687"/>
                  </a:cubicBezTo>
                  <a:cubicBezTo>
                    <a:pt x="7679" y="7687"/>
                    <a:pt x="7752" y="7709"/>
                    <a:pt x="7774" y="7738"/>
                  </a:cubicBezTo>
                  <a:cubicBezTo>
                    <a:pt x="7796" y="7760"/>
                    <a:pt x="7854" y="7819"/>
                    <a:pt x="7891" y="7797"/>
                  </a:cubicBezTo>
                  <a:cubicBezTo>
                    <a:pt x="7928" y="7775"/>
                    <a:pt x="7928" y="7738"/>
                    <a:pt x="7957" y="7716"/>
                  </a:cubicBezTo>
                  <a:cubicBezTo>
                    <a:pt x="7993" y="7701"/>
                    <a:pt x="8008" y="7701"/>
                    <a:pt x="8037" y="7731"/>
                  </a:cubicBezTo>
                  <a:cubicBezTo>
                    <a:pt x="8067" y="7760"/>
                    <a:pt x="8147" y="7738"/>
                    <a:pt x="8111" y="7694"/>
                  </a:cubicBezTo>
                  <a:cubicBezTo>
                    <a:pt x="8081" y="7657"/>
                    <a:pt x="8052" y="7657"/>
                    <a:pt x="8052" y="7613"/>
                  </a:cubicBezTo>
                  <a:cubicBezTo>
                    <a:pt x="8060" y="7577"/>
                    <a:pt x="8081" y="7562"/>
                    <a:pt x="8118" y="7540"/>
                  </a:cubicBezTo>
                  <a:cubicBezTo>
                    <a:pt x="8140" y="7533"/>
                    <a:pt x="8147" y="7511"/>
                    <a:pt x="8155" y="7496"/>
                  </a:cubicBezTo>
                  <a:cubicBezTo>
                    <a:pt x="8125" y="7423"/>
                    <a:pt x="8125" y="7423"/>
                    <a:pt x="8125" y="7423"/>
                  </a:cubicBezTo>
                  <a:cubicBezTo>
                    <a:pt x="8118" y="7350"/>
                    <a:pt x="8125" y="7269"/>
                    <a:pt x="8081" y="7225"/>
                  </a:cubicBezTo>
                  <a:cubicBezTo>
                    <a:pt x="8030" y="7181"/>
                    <a:pt x="7979" y="7130"/>
                    <a:pt x="7957" y="7086"/>
                  </a:cubicBezTo>
                  <a:cubicBezTo>
                    <a:pt x="7942" y="7035"/>
                    <a:pt x="7898" y="6939"/>
                    <a:pt x="7928" y="6873"/>
                  </a:cubicBezTo>
                  <a:cubicBezTo>
                    <a:pt x="7950" y="6800"/>
                    <a:pt x="7957" y="6800"/>
                    <a:pt x="8008" y="6749"/>
                  </a:cubicBezTo>
                  <a:cubicBezTo>
                    <a:pt x="8060" y="6697"/>
                    <a:pt x="8103" y="6639"/>
                    <a:pt x="8052" y="6595"/>
                  </a:cubicBezTo>
                  <a:cubicBezTo>
                    <a:pt x="8001" y="6558"/>
                    <a:pt x="7964" y="6544"/>
                    <a:pt x="8001" y="6507"/>
                  </a:cubicBezTo>
                  <a:cubicBezTo>
                    <a:pt x="8037" y="6463"/>
                    <a:pt x="8045" y="6448"/>
                    <a:pt x="7986" y="6419"/>
                  </a:cubicBezTo>
                  <a:cubicBezTo>
                    <a:pt x="7928" y="6397"/>
                    <a:pt x="7840" y="6368"/>
                    <a:pt x="7854" y="6309"/>
                  </a:cubicBezTo>
                  <a:cubicBezTo>
                    <a:pt x="7876" y="6250"/>
                    <a:pt x="7862" y="6280"/>
                    <a:pt x="7935" y="6280"/>
                  </a:cubicBezTo>
                  <a:cubicBezTo>
                    <a:pt x="8001" y="6280"/>
                    <a:pt x="8001" y="6302"/>
                    <a:pt x="8045" y="6243"/>
                  </a:cubicBezTo>
                  <a:cubicBezTo>
                    <a:pt x="8089" y="6185"/>
                    <a:pt x="8111" y="6162"/>
                    <a:pt x="8191" y="6155"/>
                  </a:cubicBezTo>
                  <a:cubicBezTo>
                    <a:pt x="8265" y="6148"/>
                    <a:pt x="8411" y="6155"/>
                    <a:pt x="8477" y="6140"/>
                  </a:cubicBezTo>
                  <a:cubicBezTo>
                    <a:pt x="8543" y="6119"/>
                    <a:pt x="8587" y="6148"/>
                    <a:pt x="8653" y="6111"/>
                  </a:cubicBezTo>
                  <a:cubicBezTo>
                    <a:pt x="8726" y="6082"/>
                    <a:pt x="8726" y="6053"/>
                    <a:pt x="8682" y="6009"/>
                  </a:cubicBezTo>
                  <a:cubicBezTo>
                    <a:pt x="8638" y="5972"/>
                    <a:pt x="8653" y="5935"/>
                    <a:pt x="8726" y="5928"/>
                  </a:cubicBezTo>
                  <a:cubicBezTo>
                    <a:pt x="8792" y="5921"/>
                    <a:pt x="8807" y="5899"/>
                    <a:pt x="8843" y="5847"/>
                  </a:cubicBezTo>
                  <a:cubicBezTo>
                    <a:pt x="8880" y="5796"/>
                    <a:pt x="8917" y="5730"/>
                    <a:pt x="8843" y="5716"/>
                  </a:cubicBezTo>
                  <a:cubicBezTo>
                    <a:pt x="8763" y="5694"/>
                    <a:pt x="8785" y="5635"/>
                    <a:pt x="8807" y="5613"/>
                  </a:cubicBezTo>
                  <a:cubicBezTo>
                    <a:pt x="8836" y="5584"/>
                    <a:pt x="8910" y="5584"/>
                    <a:pt x="8917" y="5562"/>
                  </a:cubicBezTo>
                  <a:cubicBezTo>
                    <a:pt x="8931" y="5532"/>
                    <a:pt x="8910" y="5518"/>
                    <a:pt x="8858" y="5474"/>
                  </a:cubicBezTo>
                  <a:cubicBezTo>
                    <a:pt x="8807" y="5430"/>
                    <a:pt x="8778" y="5400"/>
                    <a:pt x="8785" y="5357"/>
                  </a:cubicBezTo>
                  <a:cubicBezTo>
                    <a:pt x="8792" y="5312"/>
                    <a:pt x="8814" y="5239"/>
                    <a:pt x="8763" y="5210"/>
                  </a:cubicBezTo>
                  <a:cubicBezTo>
                    <a:pt x="8719" y="5188"/>
                    <a:pt x="8726" y="5173"/>
                    <a:pt x="8800" y="5151"/>
                  </a:cubicBezTo>
                  <a:cubicBezTo>
                    <a:pt x="8880" y="5137"/>
                    <a:pt x="8939" y="5049"/>
                    <a:pt x="8880" y="5019"/>
                  </a:cubicBezTo>
                  <a:cubicBezTo>
                    <a:pt x="8814" y="4983"/>
                    <a:pt x="8785" y="4939"/>
                    <a:pt x="8726" y="4909"/>
                  </a:cubicBezTo>
                  <a:cubicBezTo>
                    <a:pt x="8668" y="4873"/>
                    <a:pt x="8594" y="4807"/>
                    <a:pt x="8602" y="4734"/>
                  </a:cubicBezTo>
                  <a:cubicBezTo>
                    <a:pt x="8616" y="4668"/>
                    <a:pt x="8602" y="4660"/>
                    <a:pt x="8668" y="4653"/>
                  </a:cubicBezTo>
                  <a:cubicBezTo>
                    <a:pt x="8726" y="4646"/>
                    <a:pt x="8755" y="4646"/>
                    <a:pt x="8755" y="4646"/>
                  </a:cubicBezTo>
                  <a:cubicBezTo>
                    <a:pt x="8755" y="4646"/>
                    <a:pt x="8682" y="4602"/>
                    <a:pt x="8653" y="4543"/>
                  </a:cubicBezTo>
                  <a:cubicBezTo>
                    <a:pt x="8631" y="4485"/>
                    <a:pt x="8616" y="4433"/>
                    <a:pt x="8624" y="4389"/>
                  </a:cubicBezTo>
                  <a:cubicBezTo>
                    <a:pt x="8631" y="4345"/>
                    <a:pt x="8668" y="4279"/>
                    <a:pt x="8682" y="4250"/>
                  </a:cubicBezTo>
                  <a:cubicBezTo>
                    <a:pt x="8697" y="4228"/>
                    <a:pt x="8646" y="4199"/>
                    <a:pt x="8587" y="4235"/>
                  </a:cubicBezTo>
                  <a:cubicBezTo>
                    <a:pt x="8528" y="4272"/>
                    <a:pt x="8514" y="4177"/>
                    <a:pt x="8484" y="4126"/>
                  </a:cubicBezTo>
                  <a:cubicBezTo>
                    <a:pt x="8462" y="4074"/>
                    <a:pt x="8374" y="3994"/>
                    <a:pt x="8374" y="3994"/>
                  </a:cubicBezTo>
                  <a:cubicBezTo>
                    <a:pt x="8367" y="3964"/>
                    <a:pt x="8272" y="3913"/>
                    <a:pt x="8265" y="3869"/>
                  </a:cubicBezTo>
                  <a:cubicBezTo>
                    <a:pt x="8257" y="3825"/>
                    <a:pt x="8199" y="3700"/>
                    <a:pt x="8206" y="3635"/>
                  </a:cubicBezTo>
                  <a:cubicBezTo>
                    <a:pt x="8213" y="3561"/>
                    <a:pt x="8213" y="3495"/>
                    <a:pt x="8301" y="3488"/>
                  </a:cubicBezTo>
                  <a:cubicBezTo>
                    <a:pt x="8382" y="3481"/>
                    <a:pt x="8462" y="3503"/>
                    <a:pt x="8521" y="3481"/>
                  </a:cubicBezTo>
                  <a:cubicBezTo>
                    <a:pt x="8580" y="3451"/>
                    <a:pt x="8594" y="3444"/>
                    <a:pt x="8624" y="3400"/>
                  </a:cubicBezTo>
                  <a:cubicBezTo>
                    <a:pt x="8646" y="3356"/>
                    <a:pt x="8638" y="3290"/>
                    <a:pt x="8697" y="3283"/>
                  </a:cubicBezTo>
                  <a:cubicBezTo>
                    <a:pt x="8755" y="3276"/>
                    <a:pt x="8880" y="3253"/>
                    <a:pt x="8880" y="3253"/>
                  </a:cubicBezTo>
                  <a:cubicBezTo>
                    <a:pt x="8880" y="3253"/>
                    <a:pt x="8939" y="3327"/>
                    <a:pt x="8961" y="3305"/>
                  </a:cubicBezTo>
                  <a:cubicBezTo>
                    <a:pt x="8990" y="3290"/>
                    <a:pt x="8997" y="3268"/>
                    <a:pt x="9049" y="3290"/>
                  </a:cubicBezTo>
                  <a:cubicBezTo>
                    <a:pt x="9100" y="3319"/>
                    <a:pt x="9166" y="3385"/>
                    <a:pt x="9203" y="3378"/>
                  </a:cubicBezTo>
                  <a:cubicBezTo>
                    <a:pt x="9232" y="3371"/>
                    <a:pt x="9224" y="3378"/>
                    <a:pt x="9283" y="3356"/>
                  </a:cubicBezTo>
                  <a:cubicBezTo>
                    <a:pt x="9342" y="3341"/>
                    <a:pt x="9386" y="3341"/>
                    <a:pt x="9422" y="3305"/>
                  </a:cubicBezTo>
                  <a:cubicBezTo>
                    <a:pt x="9452" y="3276"/>
                    <a:pt x="9503" y="3246"/>
                    <a:pt x="9547" y="3217"/>
                  </a:cubicBezTo>
                  <a:cubicBezTo>
                    <a:pt x="9591" y="3180"/>
                    <a:pt x="9620" y="3158"/>
                    <a:pt x="9657" y="3144"/>
                  </a:cubicBezTo>
                  <a:cubicBezTo>
                    <a:pt x="9701" y="3136"/>
                    <a:pt x="9635" y="3107"/>
                    <a:pt x="9664" y="3056"/>
                  </a:cubicBezTo>
                  <a:cubicBezTo>
                    <a:pt x="9701" y="3004"/>
                    <a:pt x="9730" y="2909"/>
                    <a:pt x="9730" y="2909"/>
                  </a:cubicBezTo>
                  <a:cubicBezTo>
                    <a:pt x="9730" y="2909"/>
                    <a:pt x="9767" y="2953"/>
                    <a:pt x="9796" y="2931"/>
                  </a:cubicBezTo>
                  <a:cubicBezTo>
                    <a:pt x="9818" y="2916"/>
                    <a:pt x="9862" y="2894"/>
                    <a:pt x="9862" y="2858"/>
                  </a:cubicBezTo>
                  <a:cubicBezTo>
                    <a:pt x="9862" y="2836"/>
                    <a:pt x="9891" y="2807"/>
                    <a:pt x="9913" y="2785"/>
                  </a:cubicBezTo>
                  <a:lnTo>
                    <a:pt x="9906" y="2777"/>
                  </a:lnTo>
                </a:path>
              </a:pathLst>
            </a:custGeom>
            <a:grpFill/>
            <a:ln w="3175" cap="flat" cmpd="sng">
              <a:noFill/>
              <a:bevel/>
              <a:headEnd/>
              <a:tailEnd/>
            </a:ln>
          </p:spPr>
          <p:txBody>
            <a:bodyPr wrap="none" anchor="ctr"/>
            <a:lstStyle/>
            <a:p>
              <a:endParaRPr lang="en-US" sz="900">
                <a:latin typeface="Poppins Light" charset="0"/>
              </a:endParaRPr>
            </a:p>
          </p:txBody>
        </p:sp>
        <p:sp>
          <p:nvSpPr>
            <p:cNvPr id="42" name="Freeform 46"/>
            <p:cNvSpPr>
              <a:spLocks noChangeArrowheads="1"/>
            </p:cNvSpPr>
            <p:nvPr/>
          </p:nvSpPr>
          <p:spPr bwMode="auto">
            <a:xfrm>
              <a:off x="3373941" y="5791754"/>
              <a:ext cx="2878123" cy="2744979"/>
            </a:xfrm>
            <a:custGeom>
              <a:avLst/>
              <a:gdLst>
                <a:gd name="T0" fmla="*/ 974 w 7489"/>
                <a:gd name="T1" fmla="*/ 7143 h 7225"/>
                <a:gd name="T2" fmla="*/ 630 w 7489"/>
                <a:gd name="T3" fmla="*/ 6616 h 7225"/>
                <a:gd name="T4" fmla="*/ 717 w 7489"/>
                <a:gd name="T5" fmla="*/ 6213 h 7225"/>
                <a:gd name="T6" fmla="*/ 402 w 7489"/>
                <a:gd name="T7" fmla="*/ 5920 h 7225"/>
                <a:gd name="T8" fmla="*/ 256 w 7489"/>
                <a:gd name="T9" fmla="*/ 5502 h 7225"/>
                <a:gd name="T10" fmla="*/ 278 w 7489"/>
                <a:gd name="T11" fmla="*/ 5194 h 7225"/>
                <a:gd name="T12" fmla="*/ 36 w 7489"/>
                <a:gd name="T13" fmla="*/ 4974 h 7225"/>
                <a:gd name="T14" fmla="*/ 205 w 7489"/>
                <a:gd name="T15" fmla="*/ 4799 h 7225"/>
                <a:gd name="T16" fmla="*/ 571 w 7489"/>
                <a:gd name="T17" fmla="*/ 4426 h 7225"/>
                <a:gd name="T18" fmla="*/ 534 w 7489"/>
                <a:gd name="T19" fmla="*/ 4067 h 7225"/>
                <a:gd name="T20" fmla="*/ 674 w 7489"/>
                <a:gd name="T21" fmla="*/ 3158 h 7225"/>
                <a:gd name="T22" fmla="*/ 293 w 7489"/>
                <a:gd name="T23" fmla="*/ 2521 h 7225"/>
                <a:gd name="T24" fmla="*/ 446 w 7489"/>
                <a:gd name="T25" fmla="*/ 2140 h 7225"/>
                <a:gd name="T26" fmla="*/ 762 w 7489"/>
                <a:gd name="T27" fmla="*/ 2044 h 7225"/>
                <a:gd name="T28" fmla="*/ 1150 w 7489"/>
                <a:gd name="T29" fmla="*/ 2096 h 7225"/>
                <a:gd name="T30" fmla="*/ 1985 w 7489"/>
                <a:gd name="T31" fmla="*/ 1949 h 7225"/>
                <a:gd name="T32" fmla="*/ 1868 w 7489"/>
                <a:gd name="T33" fmla="*/ 1444 h 7225"/>
                <a:gd name="T34" fmla="*/ 2359 w 7489"/>
                <a:gd name="T35" fmla="*/ 1085 h 7225"/>
                <a:gd name="T36" fmla="*/ 2960 w 7489"/>
                <a:gd name="T37" fmla="*/ 843 h 7225"/>
                <a:gd name="T38" fmla="*/ 3619 w 7489"/>
                <a:gd name="T39" fmla="*/ 308 h 7225"/>
                <a:gd name="T40" fmla="*/ 4022 w 7489"/>
                <a:gd name="T41" fmla="*/ 447 h 7225"/>
                <a:gd name="T42" fmla="*/ 4491 w 7489"/>
                <a:gd name="T43" fmla="*/ 725 h 7225"/>
                <a:gd name="T44" fmla="*/ 4345 w 7489"/>
                <a:gd name="T45" fmla="*/ 1136 h 7225"/>
                <a:gd name="T46" fmla="*/ 4330 w 7489"/>
                <a:gd name="T47" fmla="*/ 1480 h 7225"/>
                <a:gd name="T48" fmla="*/ 4755 w 7489"/>
                <a:gd name="T49" fmla="*/ 1539 h 7225"/>
                <a:gd name="T50" fmla="*/ 5143 w 7489"/>
                <a:gd name="T51" fmla="*/ 1326 h 7225"/>
                <a:gd name="T52" fmla="*/ 5422 w 7489"/>
                <a:gd name="T53" fmla="*/ 1070 h 7225"/>
                <a:gd name="T54" fmla="*/ 5231 w 7489"/>
                <a:gd name="T55" fmla="*/ 271 h 7225"/>
                <a:gd name="T56" fmla="*/ 5546 w 7489"/>
                <a:gd name="T57" fmla="*/ 37 h 7225"/>
                <a:gd name="T58" fmla="*/ 5957 w 7489"/>
                <a:gd name="T59" fmla="*/ 169 h 7225"/>
                <a:gd name="T60" fmla="*/ 6550 w 7489"/>
                <a:gd name="T61" fmla="*/ 242 h 7225"/>
                <a:gd name="T62" fmla="*/ 6821 w 7489"/>
                <a:gd name="T63" fmla="*/ 396 h 7225"/>
                <a:gd name="T64" fmla="*/ 6645 w 7489"/>
                <a:gd name="T65" fmla="*/ 953 h 7225"/>
                <a:gd name="T66" fmla="*/ 6865 w 7489"/>
                <a:gd name="T67" fmla="*/ 1348 h 7225"/>
                <a:gd name="T68" fmla="*/ 6968 w 7489"/>
                <a:gd name="T69" fmla="*/ 1891 h 7225"/>
                <a:gd name="T70" fmla="*/ 7415 w 7489"/>
                <a:gd name="T71" fmla="*/ 2228 h 7225"/>
                <a:gd name="T72" fmla="*/ 7364 w 7489"/>
                <a:gd name="T73" fmla="*/ 2858 h 7225"/>
                <a:gd name="T74" fmla="*/ 7268 w 7489"/>
                <a:gd name="T75" fmla="*/ 3092 h 7225"/>
                <a:gd name="T76" fmla="*/ 6733 w 7489"/>
                <a:gd name="T77" fmla="*/ 3517 h 7225"/>
                <a:gd name="T78" fmla="*/ 6352 w 7489"/>
                <a:gd name="T79" fmla="*/ 3576 h 7225"/>
                <a:gd name="T80" fmla="*/ 6059 w 7489"/>
                <a:gd name="T81" fmla="*/ 3840 h 7225"/>
                <a:gd name="T82" fmla="*/ 5656 w 7489"/>
                <a:gd name="T83" fmla="*/ 4184 h 7225"/>
                <a:gd name="T84" fmla="*/ 6059 w 7489"/>
                <a:gd name="T85" fmla="*/ 4397 h 7225"/>
                <a:gd name="T86" fmla="*/ 5847 w 7489"/>
                <a:gd name="T87" fmla="*/ 4813 h 7225"/>
                <a:gd name="T88" fmla="*/ 5605 w 7489"/>
                <a:gd name="T89" fmla="*/ 4784 h 7225"/>
                <a:gd name="T90" fmla="*/ 5488 w 7489"/>
                <a:gd name="T91" fmla="*/ 5158 h 7225"/>
                <a:gd name="T92" fmla="*/ 5143 w 7489"/>
                <a:gd name="T93" fmla="*/ 5568 h 7225"/>
                <a:gd name="T94" fmla="*/ 4733 w 7489"/>
                <a:gd name="T95" fmla="*/ 5795 h 7225"/>
                <a:gd name="T96" fmla="*/ 4638 w 7489"/>
                <a:gd name="T97" fmla="*/ 6096 h 7225"/>
                <a:gd name="T98" fmla="*/ 4352 w 7489"/>
                <a:gd name="T99" fmla="*/ 5744 h 7225"/>
                <a:gd name="T100" fmla="*/ 4088 w 7489"/>
                <a:gd name="T101" fmla="*/ 5400 h 7225"/>
                <a:gd name="T102" fmla="*/ 3810 w 7489"/>
                <a:gd name="T103" fmla="*/ 5671 h 7225"/>
                <a:gd name="T104" fmla="*/ 3502 w 7489"/>
                <a:gd name="T105" fmla="*/ 5920 h 7225"/>
                <a:gd name="T106" fmla="*/ 2974 w 7489"/>
                <a:gd name="T107" fmla="*/ 6286 h 7225"/>
                <a:gd name="T108" fmla="*/ 2417 w 7489"/>
                <a:gd name="T109" fmla="*/ 6396 h 7225"/>
                <a:gd name="T110" fmla="*/ 2110 w 7489"/>
                <a:gd name="T111" fmla="*/ 6682 h 7225"/>
                <a:gd name="T112" fmla="*/ 1824 w 7489"/>
                <a:gd name="T113" fmla="*/ 6916 h 7225"/>
                <a:gd name="T114" fmla="*/ 1567 w 7489"/>
                <a:gd name="T115" fmla="*/ 7188 h 722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7489" h="7225">
                  <a:moveTo>
                    <a:pt x="1186" y="7224"/>
                  </a:moveTo>
                  <a:lnTo>
                    <a:pt x="1186" y="7224"/>
                  </a:lnTo>
                  <a:cubicBezTo>
                    <a:pt x="1150" y="7224"/>
                    <a:pt x="1128" y="7180"/>
                    <a:pt x="1113" y="7136"/>
                  </a:cubicBezTo>
                  <a:cubicBezTo>
                    <a:pt x="1106" y="7129"/>
                    <a:pt x="1106" y="7114"/>
                    <a:pt x="1099" y="7107"/>
                  </a:cubicBezTo>
                  <a:cubicBezTo>
                    <a:pt x="1076" y="7070"/>
                    <a:pt x="1069" y="7063"/>
                    <a:pt x="1047" y="7063"/>
                  </a:cubicBezTo>
                  <a:cubicBezTo>
                    <a:pt x="1040" y="7063"/>
                    <a:pt x="1033" y="7063"/>
                    <a:pt x="1033" y="7063"/>
                  </a:cubicBezTo>
                  <a:cubicBezTo>
                    <a:pt x="1018" y="7063"/>
                    <a:pt x="1011" y="7085"/>
                    <a:pt x="1003" y="7122"/>
                  </a:cubicBezTo>
                  <a:cubicBezTo>
                    <a:pt x="996" y="7158"/>
                    <a:pt x="996" y="7158"/>
                    <a:pt x="996" y="7158"/>
                  </a:cubicBezTo>
                  <a:cubicBezTo>
                    <a:pt x="974" y="7143"/>
                    <a:pt x="974" y="7143"/>
                    <a:pt x="974" y="7143"/>
                  </a:cubicBezTo>
                  <a:cubicBezTo>
                    <a:pt x="959" y="7129"/>
                    <a:pt x="952" y="7122"/>
                    <a:pt x="945" y="7107"/>
                  </a:cubicBezTo>
                  <a:cubicBezTo>
                    <a:pt x="908" y="7048"/>
                    <a:pt x="923" y="7004"/>
                    <a:pt x="966" y="6916"/>
                  </a:cubicBezTo>
                  <a:cubicBezTo>
                    <a:pt x="996" y="6858"/>
                    <a:pt x="981" y="6850"/>
                    <a:pt x="959" y="6821"/>
                  </a:cubicBezTo>
                  <a:cubicBezTo>
                    <a:pt x="945" y="6806"/>
                    <a:pt x="937" y="6792"/>
                    <a:pt x="923" y="6770"/>
                  </a:cubicBezTo>
                  <a:cubicBezTo>
                    <a:pt x="893" y="6704"/>
                    <a:pt x="857" y="6660"/>
                    <a:pt x="791" y="6660"/>
                  </a:cubicBezTo>
                  <a:cubicBezTo>
                    <a:pt x="783" y="6660"/>
                    <a:pt x="769" y="6660"/>
                    <a:pt x="762" y="6660"/>
                  </a:cubicBezTo>
                  <a:cubicBezTo>
                    <a:pt x="732" y="6667"/>
                    <a:pt x="710" y="6674"/>
                    <a:pt x="695" y="6674"/>
                  </a:cubicBezTo>
                  <a:cubicBezTo>
                    <a:pt x="666" y="6674"/>
                    <a:pt x="652" y="6653"/>
                    <a:pt x="644" y="6638"/>
                  </a:cubicBezTo>
                  <a:cubicBezTo>
                    <a:pt x="644" y="6631"/>
                    <a:pt x="637" y="6623"/>
                    <a:pt x="630" y="6616"/>
                  </a:cubicBezTo>
                  <a:cubicBezTo>
                    <a:pt x="622" y="6601"/>
                    <a:pt x="615" y="6594"/>
                    <a:pt x="608" y="6587"/>
                  </a:cubicBezTo>
                  <a:cubicBezTo>
                    <a:pt x="586" y="6557"/>
                    <a:pt x="564" y="6535"/>
                    <a:pt x="578" y="6455"/>
                  </a:cubicBezTo>
                  <a:cubicBezTo>
                    <a:pt x="593" y="6396"/>
                    <a:pt x="608" y="6389"/>
                    <a:pt x="637" y="6374"/>
                  </a:cubicBezTo>
                  <a:cubicBezTo>
                    <a:pt x="652" y="6374"/>
                    <a:pt x="674" y="6360"/>
                    <a:pt x="710" y="6330"/>
                  </a:cubicBezTo>
                  <a:cubicBezTo>
                    <a:pt x="732" y="6315"/>
                    <a:pt x="754" y="6293"/>
                    <a:pt x="762" y="6286"/>
                  </a:cubicBezTo>
                  <a:lnTo>
                    <a:pt x="762" y="6286"/>
                  </a:lnTo>
                  <a:lnTo>
                    <a:pt x="754" y="6279"/>
                  </a:lnTo>
                  <a:cubicBezTo>
                    <a:pt x="747" y="6272"/>
                    <a:pt x="740" y="6257"/>
                    <a:pt x="732" y="6235"/>
                  </a:cubicBezTo>
                  <a:cubicBezTo>
                    <a:pt x="725" y="6213"/>
                    <a:pt x="717" y="6213"/>
                    <a:pt x="717" y="6213"/>
                  </a:cubicBezTo>
                  <a:cubicBezTo>
                    <a:pt x="710" y="6213"/>
                    <a:pt x="703" y="6213"/>
                    <a:pt x="703" y="6213"/>
                  </a:cubicBezTo>
                  <a:cubicBezTo>
                    <a:pt x="688" y="6220"/>
                    <a:pt x="674" y="6220"/>
                    <a:pt x="659" y="6220"/>
                  </a:cubicBezTo>
                  <a:cubicBezTo>
                    <a:pt x="644" y="6220"/>
                    <a:pt x="622" y="6220"/>
                    <a:pt x="600" y="6206"/>
                  </a:cubicBezTo>
                  <a:cubicBezTo>
                    <a:pt x="542" y="6184"/>
                    <a:pt x="534" y="6169"/>
                    <a:pt x="534" y="6132"/>
                  </a:cubicBezTo>
                  <a:cubicBezTo>
                    <a:pt x="534" y="6118"/>
                    <a:pt x="534" y="6096"/>
                    <a:pt x="527" y="6066"/>
                  </a:cubicBezTo>
                  <a:cubicBezTo>
                    <a:pt x="512" y="6030"/>
                    <a:pt x="505" y="6015"/>
                    <a:pt x="505" y="6000"/>
                  </a:cubicBezTo>
                  <a:cubicBezTo>
                    <a:pt x="490" y="5971"/>
                    <a:pt x="490" y="5964"/>
                    <a:pt x="468" y="5927"/>
                  </a:cubicBezTo>
                  <a:cubicBezTo>
                    <a:pt x="461" y="5912"/>
                    <a:pt x="454" y="5912"/>
                    <a:pt x="439" y="5912"/>
                  </a:cubicBezTo>
                  <a:cubicBezTo>
                    <a:pt x="432" y="5912"/>
                    <a:pt x="417" y="5912"/>
                    <a:pt x="402" y="5920"/>
                  </a:cubicBezTo>
                  <a:cubicBezTo>
                    <a:pt x="388" y="5927"/>
                    <a:pt x="373" y="5927"/>
                    <a:pt x="351" y="5927"/>
                  </a:cubicBezTo>
                  <a:cubicBezTo>
                    <a:pt x="344" y="5927"/>
                    <a:pt x="336" y="5927"/>
                    <a:pt x="329" y="5927"/>
                  </a:cubicBezTo>
                  <a:cubicBezTo>
                    <a:pt x="307" y="5920"/>
                    <a:pt x="285" y="5912"/>
                    <a:pt x="278" y="5891"/>
                  </a:cubicBezTo>
                  <a:cubicBezTo>
                    <a:pt x="263" y="5869"/>
                    <a:pt x="263" y="5832"/>
                    <a:pt x="278" y="5781"/>
                  </a:cubicBezTo>
                  <a:cubicBezTo>
                    <a:pt x="293" y="5737"/>
                    <a:pt x="285" y="5729"/>
                    <a:pt x="256" y="5722"/>
                  </a:cubicBezTo>
                  <a:cubicBezTo>
                    <a:pt x="249" y="5722"/>
                    <a:pt x="234" y="5715"/>
                    <a:pt x="226" y="5707"/>
                  </a:cubicBezTo>
                  <a:cubicBezTo>
                    <a:pt x="205" y="5700"/>
                    <a:pt x="161" y="5671"/>
                    <a:pt x="168" y="5641"/>
                  </a:cubicBezTo>
                  <a:cubicBezTo>
                    <a:pt x="168" y="5627"/>
                    <a:pt x="183" y="5619"/>
                    <a:pt x="205" y="5612"/>
                  </a:cubicBezTo>
                  <a:cubicBezTo>
                    <a:pt x="249" y="5605"/>
                    <a:pt x="256" y="5575"/>
                    <a:pt x="256" y="5502"/>
                  </a:cubicBezTo>
                  <a:cubicBezTo>
                    <a:pt x="256" y="5465"/>
                    <a:pt x="271" y="5451"/>
                    <a:pt x="300" y="5451"/>
                  </a:cubicBezTo>
                  <a:cubicBezTo>
                    <a:pt x="314" y="5451"/>
                    <a:pt x="322" y="5451"/>
                    <a:pt x="336" y="5451"/>
                  </a:cubicBezTo>
                  <a:cubicBezTo>
                    <a:pt x="351" y="5451"/>
                    <a:pt x="366" y="5458"/>
                    <a:pt x="381" y="5458"/>
                  </a:cubicBezTo>
                  <a:cubicBezTo>
                    <a:pt x="388" y="5458"/>
                    <a:pt x="395" y="5458"/>
                    <a:pt x="402" y="5451"/>
                  </a:cubicBezTo>
                  <a:cubicBezTo>
                    <a:pt x="410" y="5451"/>
                    <a:pt x="417" y="5451"/>
                    <a:pt x="424" y="5443"/>
                  </a:cubicBezTo>
                  <a:cubicBezTo>
                    <a:pt x="432" y="5429"/>
                    <a:pt x="424" y="5407"/>
                    <a:pt x="417" y="5378"/>
                  </a:cubicBezTo>
                  <a:cubicBezTo>
                    <a:pt x="417" y="5356"/>
                    <a:pt x="410" y="5334"/>
                    <a:pt x="410" y="5312"/>
                  </a:cubicBezTo>
                  <a:cubicBezTo>
                    <a:pt x="410" y="5238"/>
                    <a:pt x="410" y="5238"/>
                    <a:pt x="373" y="5238"/>
                  </a:cubicBezTo>
                  <a:cubicBezTo>
                    <a:pt x="336" y="5238"/>
                    <a:pt x="293" y="5224"/>
                    <a:pt x="278" y="5194"/>
                  </a:cubicBezTo>
                  <a:cubicBezTo>
                    <a:pt x="271" y="5172"/>
                    <a:pt x="263" y="5150"/>
                    <a:pt x="293" y="5106"/>
                  </a:cubicBezTo>
                  <a:cubicBezTo>
                    <a:pt x="300" y="5092"/>
                    <a:pt x="307" y="5070"/>
                    <a:pt x="307" y="5062"/>
                  </a:cubicBezTo>
                  <a:cubicBezTo>
                    <a:pt x="300" y="5055"/>
                    <a:pt x="285" y="5048"/>
                    <a:pt x="285" y="5048"/>
                  </a:cubicBezTo>
                  <a:cubicBezTo>
                    <a:pt x="278" y="5048"/>
                    <a:pt x="278" y="5055"/>
                    <a:pt x="271" y="5055"/>
                  </a:cubicBezTo>
                  <a:cubicBezTo>
                    <a:pt x="256" y="5055"/>
                    <a:pt x="241" y="5062"/>
                    <a:pt x="219" y="5062"/>
                  </a:cubicBezTo>
                  <a:cubicBezTo>
                    <a:pt x="197" y="5062"/>
                    <a:pt x="161" y="5062"/>
                    <a:pt x="109" y="5077"/>
                  </a:cubicBezTo>
                  <a:cubicBezTo>
                    <a:pt x="102" y="5077"/>
                    <a:pt x="87" y="5077"/>
                    <a:pt x="80" y="5077"/>
                  </a:cubicBezTo>
                  <a:cubicBezTo>
                    <a:pt x="65" y="5077"/>
                    <a:pt x="51" y="5077"/>
                    <a:pt x="43" y="5062"/>
                  </a:cubicBezTo>
                  <a:cubicBezTo>
                    <a:pt x="29" y="5048"/>
                    <a:pt x="29" y="5011"/>
                    <a:pt x="36" y="4974"/>
                  </a:cubicBezTo>
                  <a:cubicBezTo>
                    <a:pt x="36" y="4960"/>
                    <a:pt x="36" y="4945"/>
                    <a:pt x="36" y="4923"/>
                  </a:cubicBezTo>
                  <a:cubicBezTo>
                    <a:pt x="36" y="4894"/>
                    <a:pt x="29" y="4872"/>
                    <a:pt x="21" y="4850"/>
                  </a:cubicBezTo>
                  <a:cubicBezTo>
                    <a:pt x="7" y="4813"/>
                    <a:pt x="0" y="4784"/>
                    <a:pt x="29" y="4755"/>
                  </a:cubicBezTo>
                  <a:cubicBezTo>
                    <a:pt x="58" y="4733"/>
                    <a:pt x="73" y="4725"/>
                    <a:pt x="87" y="4725"/>
                  </a:cubicBezTo>
                  <a:cubicBezTo>
                    <a:pt x="102" y="4725"/>
                    <a:pt x="124" y="4733"/>
                    <a:pt x="124" y="4777"/>
                  </a:cubicBezTo>
                  <a:cubicBezTo>
                    <a:pt x="124" y="4791"/>
                    <a:pt x="131" y="4806"/>
                    <a:pt x="146" y="4821"/>
                  </a:cubicBezTo>
                  <a:cubicBezTo>
                    <a:pt x="161" y="4835"/>
                    <a:pt x="175" y="4843"/>
                    <a:pt x="183" y="4843"/>
                  </a:cubicBezTo>
                  <a:cubicBezTo>
                    <a:pt x="183" y="4843"/>
                    <a:pt x="183" y="4843"/>
                    <a:pt x="190" y="4835"/>
                  </a:cubicBezTo>
                  <a:cubicBezTo>
                    <a:pt x="190" y="4828"/>
                    <a:pt x="197" y="4813"/>
                    <a:pt x="205" y="4799"/>
                  </a:cubicBezTo>
                  <a:cubicBezTo>
                    <a:pt x="226" y="4762"/>
                    <a:pt x="249" y="4711"/>
                    <a:pt x="293" y="4674"/>
                  </a:cubicBezTo>
                  <a:cubicBezTo>
                    <a:pt x="314" y="4660"/>
                    <a:pt x="329" y="4652"/>
                    <a:pt x="344" y="4645"/>
                  </a:cubicBezTo>
                  <a:cubicBezTo>
                    <a:pt x="351" y="4638"/>
                    <a:pt x="358" y="4638"/>
                    <a:pt x="381" y="4601"/>
                  </a:cubicBezTo>
                  <a:cubicBezTo>
                    <a:pt x="410" y="4535"/>
                    <a:pt x="454" y="4520"/>
                    <a:pt x="505" y="4499"/>
                  </a:cubicBezTo>
                  <a:cubicBezTo>
                    <a:pt x="520" y="4492"/>
                    <a:pt x="520" y="4492"/>
                    <a:pt x="520" y="4492"/>
                  </a:cubicBezTo>
                  <a:cubicBezTo>
                    <a:pt x="549" y="4484"/>
                    <a:pt x="571" y="4477"/>
                    <a:pt x="578" y="4477"/>
                  </a:cubicBezTo>
                  <a:cubicBezTo>
                    <a:pt x="586" y="4477"/>
                    <a:pt x="593" y="4477"/>
                    <a:pt x="593" y="4477"/>
                  </a:cubicBezTo>
                  <a:cubicBezTo>
                    <a:pt x="593" y="4477"/>
                    <a:pt x="593" y="4477"/>
                    <a:pt x="593" y="4470"/>
                  </a:cubicBezTo>
                  <a:cubicBezTo>
                    <a:pt x="593" y="4448"/>
                    <a:pt x="571" y="4426"/>
                    <a:pt x="571" y="4426"/>
                  </a:cubicBezTo>
                  <a:cubicBezTo>
                    <a:pt x="564" y="4411"/>
                    <a:pt x="564" y="4411"/>
                    <a:pt x="564" y="4411"/>
                  </a:cubicBezTo>
                  <a:cubicBezTo>
                    <a:pt x="644" y="4353"/>
                    <a:pt x="644" y="4353"/>
                    <a:pt x="644" y="4353"/>
                  </a:cubicBezTo>
                  <a:cubicBezTo>
                    <a:pt x="644" y="4353"/>
                    <a:pt x="637" y="4353"/>
                    <a:pt x="630" y="4353"/>
                  </a:cubicBezTo>
                  <a:cubicBezTo>
                    <a:pt x="630" y="4353"/>
                    <a:pt x="615" y="4353"/>
                    <a:pt x="608" y="4360"/>
                  </a:cubicBezTo>
                  <a:cubicBezTo>
                    <a:pt x="571" y="4382"/>
                    <a:pt x="527" y="4404"/>
                    <a:pt x="483" y="4404"/>
                  </a:cubicBezTo>
                  <a:cubicBezTo>
                    <a:pt x="461" y="4404"/>
                    <a:pt x="439" y="4397"/>
                    <a:pt x="417" y="4382"/>
                  </a:cubicBezTo>
                  <a:cubicBezTo>
                    <a:pt x="402" y="4375"/>
                    <a:pt x="395" y="4360"/>
                    <a:pt x="388" y="4345"/>
                  </a:cubicBezTo>
                  <a:cubicBezTo>
                    <a:pt x="381" y="4272"/>
                    <a:pt x="461" y="4170"/>
                    <a:pt x="468" y="4155"/>
                  </a:cubicBezTo>
                  <a:cubicBezTo>
                    <a:pt x="490" y="4133"/>
                    <a:pt x="512" y="4104"/>
                    <a:pt x="534" y="4067"/>
                  </a:cubicBezTo>
                  <a:cubicBezTo>
                    <a:pt x="556" y="4023"/>
                    <a:pt x="578" y="3979"/>
                    <a:pt x="615" y="3928"/>
                  </a:cubicBezTo>
                  <a:cubicBezTo>
                    <a:pt x="652" y="3884"/>
                    <a:pt x="681" y="3869"/>
                    <a:pt x="695" y="3854"/>
                  </a:cubicBezTo>
                  <a:cubicBezTo>
                    <a:pt x="717" y="3840"/>
                    <a:pt x="732" y="3832"/>
                    <a:pt x="740" y="3803"/>
                  </a:cubicBezTo>
                  <a:cubicBezTo>
                    <a:pt x="747" y="3774"/>
                    <a:pt x="747" y="3744"/>
                    <a:pt x="747" y="3715"/>
                  </a:cubicBezTo>
                  <a:cubicBezTo>
                    <a:pt x="740" y="3679"/>
                    <a:pt x="740" y="3627"/>
                    <a:pt x="762" y="3569"/>
                  </a:cubicBezTo>
                  <a:cubicBezTo>
                    <a:pt x="798" y="3503"/>
                    <a:pt x="776" y="3444"/>
                    <a:pt x="754" y="3378"/>
                  </a:cubicBezTo>
                  <a:cubicBezTo>
                    <a:pt x="754" y="3363"/>
                    <a:pt x="747" y="3342"/>
                    <a:pt x="740" y="3320"/>
                  </a:cubicBezTo>
                  <a:cubicBezTo>
                    <a:pt x="725" y="3275"/>
                    <a:pt x="710" y="3246"/>
                    <a:pt x="703" y="3224"/>
                  </a:cubicBezTo>
                  <a:cubicBezTo>
                    <a:pt x="688" y="3210"/>
                    <a:pt x="681" y="3188"/>
                    <a:pt x="674" y="3158"/>
                  </a:cubicBezTo>
                  <a:cubicBezTo>
                    <a:pt x="659" y="3114"/>
                    <a:pt x="637" y="3070"/>
                    <a:pt x="564" y="2997"/>
                  </a:cubicBezTo>
                  <a:cubicBezTo>
                    <a:pt x="527" y="2968"/>
                    <a:pt x="512" y="2939"/>
                    <a:pt x="512" y="2916"/>
                  </a:cubicBezTo>
                  <a:cubicBezTo>
                    <a:pt x="512" y="2894"/>
                    <a:pt x="534" y="2873"/>
                    <a:pt x="564" y="2851"/>
                  </a:cubicBezTo>
                  <a:cubicBezTo>
                    <a:pt x="578" y="2843"/>
                    <a:pt x="578" y="2836"/>
                    <a:pt x="578" y="2836"/>
                  </a:cubicBezTo>
                  <a:cubicBezTo>
                    <a:pt x="578" y="2821"/>
                    <a:pt x="534" y="2806"/>
                    <a:pt x="505" y="2792"/>
                  </a:cubicBezTo>
                  <a:cubicBezTo>
                    <a:pt x="490" y="2785"/>
                    <a:pt x="490" y="2785"/>
                    <a:pt x="490" y="2785"/>
                  </a:cubicBezTo>
                  <a:cubicBezTo>
                    <a:pt x="424" y="2763"/>
                    <a:pt x="410" y="2726"/>
                    <a:pt x="410" y="2660"/>
                  </a:cubicBezTo>
                  <a:cubicBezTo>
                    <a:pt x="410" y="2587"/>
                    <a:pt x="410" y="2557"/>
                    <a:pt x="366" y="2535"/>
                  </a:cubicBezTo>
                  <a:cubicBezTo>
                    <a:pt x="336" y="2528"/>
                    <a:pt x="307" y="2521"/>
                    <a:pt x="293" y="2521"/>
                  </a:cubicBezTo>
                  <a:cubicBezTo>
                    <a:pt x="271" y="2521"/>
                    <a:pt x="263" y="2528"/>
                    <a:pt x="256" y="2528"/>
                  </a:cubicBezTo>
                  <a:cubicBezTo>
                    <a:pt x="226" y="2535"/>
                    <a:pt x="226" y="2535"/>
                    <a:pt x="226" y="2535"/>
                  </a:cubicBezTo>
                  <a:cubicBezTo>
                    <a:pt x="241" y="2506"/>
                    <a:pt x="241" y="2506"/>
                    <a:pt x="241" y="2506"/>
                  </a:cubicBezTo>
                  <a:cubicBezTo>
                    <a:pt x="241" y="2499"/>
                    <a:pt x="271" y="2462"/>
                    <a:pt x="329" y="2440"/>
                  </a:cubicBezTo>
                  <a:cubicBezTo>
                    <a:pt x="351" y="2433"/>
                    <a:pt x="351" y="2418"/>
                    <a:pt x="351" y="2418"/>
                  </a:cubicBezTo>
                  <a:cubicBezTo>
                    <a:pt x="358" y="2396"/>
                    <a:pt x="336" y="2367"/>
                    <a:pt x="300" y="2345"/>
                  </a:cubicBezTo>
                  <a:cubicBezTo>
                    <a:pt x="271" y="2316"/>
                    <a:pt x="249" y="2279"/>
                    <a:pt x="256" y="2250"/>
                  </a:cubicBezTo>
                  <a:cubicBezTo>
                    <a:pt x="263" y="2235"/>
                    <a:pt x="278" y="2213"/>
                    <a:pt x="322" y="2206"/>
                  </a:cubicBezTo>
                  <a:cubicBezTo>
                    <a:pt x="395" y="2191"/>
                    <a:pt x="432" y="2176"/>
                    <a:pt x="446" y="2140"/>
                  </a:cubicBezTo>
                  <a:cubicBezTo>
                    <a:pt x="461" y="2111"/>
                    <a:pt x="490" y="2089"/>
                    <a:pt x="520" y="2089"/>
                  </a:cubicBezTo>
                  <a:cubicBezTo>
                    <a:pt x="527" y="2089"/>
                    <a:pt x="549" y="2089"/>
                    <a:pt x="564" y="2118"/>
                  </a:cubicBezTo>
                  <a:cubicBezTo>
                    <a:pt x="586" y="2154"/>
                    <a:pt x="608" y="2169"/>
                    <a:pt x="688" y="2169"/>
                  </a:cubicBezTo>
                  <a:cubicBezTo>
                    <a:pt x="695" y="2169"/>
                    <a:pt x="703" y="2169"/>
                    <a:pt x="703" y="2169"/>
                  </a:cubicBezTo>
                  <a:cubicBezTo>
                    <a:pt x="710" y="2154"/>
                    <a:pt x="659" y="2096"/>
                    <a:pt x="644" y="2074"/>
                  </a:cubicBezTo>
                  <a:cubicBezTo>
                    <a:pt x="630" y="2066"/>
                    <a:pt x="622" y="2052"/>
                    <a:pt x="615" y="2044"/>
                  </a:cubicBezTo>
                  <a:cubicBezTo>
                    <a:pt x="600" y="2023"/>
                    <a:pt x="608" y="2008"/>
                    <a:pt x="608" y="2001"/>
                  </a:cubicBezTo>
                  <a:cubicBezTo>
                    <a:pt x="622" y="1964"/>
                    <a:pt x="688" y="1964"/>
                    <a:pt x="695" y="1964"/>
                  </a:cubicBezTo>
                  <a:cubicBezTo>
                    <a:pt x="732" y="1964"/>
                    <a:pt x="747" y="2008"/>
                    <a:pt x="762" y="2044"/>
                  </a:cubicBezTo>
                  <a:cubicBezTo>
                    <a:pt x="769" y="2059"/>
                    <a:pt x="776" y="2074"/>
                    <a:pt x="783" y="2089"/>
                  </a:cubicBezTo>
                  <a:cubicBezTo>
                    <a:pt x="791" y="2111"/>
                    <a:pt x="813" y="2118"/>
                    <a:pt x="857" y="2118"/>
                  </a:cubicBezTo>
                  <a:cubicBezTo>
                    <a:pt x="879" y="2118"/>
                    <a:pt x="901" y="2118"/>
                    <a:pt x="923" y="2111"/>
                  </a:cubicBezTo>
                  <a:cubicBezTo>
                    <a:pt x="930" y="2111"/>
                    <a:pt x="937" y="2111"/>
                    <a:pt x="945" y="2111"/>
                  </a:cubicBezTo>
                  <a:cubicBezTo>
                    <a:pt x="1011" y="2111"/>
                    <a:pt x="1076" y="2154"/>
                    <a:pt x="1128" y="2191"/>
                  </a:cubicBezTo>
                  <a:cubicBezTo>
                    <a:pt x="1157" y="2220"/>
                    <a:pt x="1179" y="2228"/>
                    <a:pt x="1194" y="2228"/>
                  </a:cubicBezTo>
                  <a:cubicBezTo>
                    <a:pt x="1194" y="2228"/>
                    <a:pt x="1201" y="2228"/>
                    <a:pt x="1208" y="2213"/>
                  </a:cubicBezTo>
                  <a:cubicBezTo>
                    <a:pt x="1208" y="2198"/>
                    <a:pt x="1194" y="2184"/>
                    <a:pt x="1179" y="2162"/>
                  </a:cubicBezTo>
                  <a:cubicBezTo>
                    <a:pt x="1157" y="2147"/>
                    <a:pt x="1142" y="2125"/>
                    <a:pt x="1150" y="2096"/>
                  </a:cubicBezTo>
                  <a:cubicBezTo>
                    <a:pt x="1157" y="2081"/>
                    <a:pt x="1172" y="2074"/>
                    <a:pt x="1186" y="2074"/>
                  </a:cubicBezTo>
                  <a:cubicBezTo>
                    <a:pt x="1223" y="2074"/>
                    <a:pt x="1267" y="2103"/>
                    <a:pt x="1296" y="2140"/>
                  </a:cubicBezTo>
                  <a:cubicBezTo>
                    <a:pt x="1311" y="2154"/>
                    <a:pt x="1326" y="2154"/>
                    <a:pt x="1340" y="2154"/>
                  </a:cubicBezTo>
                  <a:cubicBezTo>
                    <a:pt x="1377" y="2154"/>
                    <a:pt x="1428" y="2125"/>
                    <a:pt x="1450" y="2103"/>
                  </a:cubicBezTo>
                  <a:cubicBezTo>
                    <a:pt x="1487" y="2066"/>
                    <a:pt x="1663" y="2001"/>
                    <a:pt x="1729" y="1979"/>
                  </a:cubicBezTo>
                  <a:cubicBezTo>
                    <a:pt x="1743" y="1971"/>
                    <a:pt x="1758" y="1964"/>
                    <a:pt x="1773" y="1964"/>
                  </a:cubicBezTo>
                  <a:cubicBezTo>
                    <a:pt x="1809" y="1964"/>
                    <a:pt x="1846" y="1979"/>
                    <a:pt x="1861" y="2044"/>
                  </a:cubicBezTo>
                  <a:cubicBezTo>
                    <a:pt x="1861" y="2052"/>
                    <a:pt x="1861" y="2052"/>
                    <a:pt x="1868" y="2052"/>
                  </a:cubicBezTo>
                  <a:cubicBezTo>
                    <a:pt x="1897" y="2052"/>
                    <a:pt x="1963" y="2001"/>
                    <a:pt x="1985" y="1949"/>
                  </a:cubicBezTo>
                  <a:cubicBezTo>
                    <a:pt x="2014" y="1905"/>
                    <a:pt x="2022" y="1883"/>
                    <a:pt x="2044" y="1854"/>
                  </a:cubicBezTo>
                  <a:cubicBezTo>
                    <a:pt x="2051" y="1847"/>
                    <a:pt x="2058" y="1832"/>
                    <a:pt x="2066" y="1810"/>
                  </a:cubicBezTo>
                  <a:cubicBezTo>
                    <a:pt x="2088" y="1781"/>
                    <a:pt x="2088" y="1773"/>
                    <a:pt x="2066" y="1751"/>
                  </a:cubicBezTo>
                  <a:cubicBezTo>
                    <a:pt x="2058" y="1744"/>
                    <a:pt x="2051" y="1737"/>
                    <a:pt x="2044" y="1730"/>
                  </a:cubicBezTo>
                  <a:cubicBezTo>
                    <a:pt x="2014" y="1693"/>
                    <a:pt x="1971" y="1656"/>
                    <a:pt x="1912" y="1620"/>
                  </a:cubicBezTo>
                  <a:cubicBezTo>
                    <a:pt x="1890" y="1605"/>
                    <a:pt x="1890" y="1605"/>
                    <a:pt x="1890" y="1605"/>
                  </a:cubicBezTo>
                  <a:cubicBezTo>
                    <a:pt x="1846" y="1575"/>
                    <a:pt x="1817" y="1554"/>
                    <a:pt x="1817" y="1524"/>
                  </a:cubicBezTo>
                  <a:cubicBezTo>
                    <a:pt x="1809" y="1510"/>
                    <a:pt x="1817" y="1495"/>
                    <a:pt x="1831" y="1473"/>
                  </a:cubicBezTo>
                  <a:cubicBezTo>
                    <a:pt x="1846" y="1451"/>
                    <a:pt x="1853" y="1444"/>
                    <a:pt x="1868" y="1444"/>
                  </a:cubicBezTo>
                  <a:cubicBezTo>
                    <a:pt x="1875" y="1444"/>
                    <a:pt x="1883" y="1451"/>
                    <a:pt x="1883" y="1451"/>
                  </a:cubicBezTo>
                  <a:cubicBezTo>
                    <a:pt x="1890" y="1451"/>
                    <a:pt x="1890" y="1451"/>
                    <a:pt x="1890" y="1451"/>
                  </a:cubicBezTo>
                  <a:cubicBezTo>
                    <a:pt x="1890" y="1451"/>
                    <a:pt x="1897" y="1444"/>
                    <a:pt x="1897" y="1436"/>
                  </a:cubicBezTo>
                  <a:cubicBezTo>
                    <a:pt x="1912" y="1407"/>
                    <a:pt x="1956" y="1326"/>
                    <a:pt x="2036" y="1326"/>
                  </a:cubicBezTo>
                  <a:cubicBezTo>
                    <a:pt x="2102" y="1326"/>
                    <a:pt x="2132" y="1326"/>
                    <a:pt x="2161" y="1297"/>
                  </a:cubicBezTo>
                  <a:cubicBezTo>
                    <a:pt x="2176" y="1290"/>
                    <a:pt x="2183" y="1261"/>
                    <a:pt x="2198" y="1231"/>
                  </a:cubicBezTo>
                  <a:cubicBezTo>
                    <a:pt x="2212" y="1194"/>
                    <a:pt x="2227" y="1151"/>
                    <a:pt x="2256" y="1129"/>
                  </a:cubicBezTo>
                  <a:cubicBezTo>
                    <a:pt x="2278" y="1106"/>
                    <a:pt x="2300" y="1106"/>
                    <a:pt x="2322" y="1106"/>
                  </a:cubicBezTo>
                  <a:cubicBezTo>
                    <a:pt x="2344" y="1106"/>
                    <a:pt x="2352" y="1106"/>
                    <a:pt x="2359" y="1085"/>
                  </a:cubicBezTo>
                  <a:cubicBezTo>
                    <a:pt x="2366" y="1077"/>
                    <a:pt x="2374" y="1070"/>
                    <a:pt x="2374" y="1063"/>
                  </a:cubicBezTo>
                  <a:cubicBezTo>
                    <a:pt x="2388" y="1026"/>
                    <a:pt x="2403" y="989"/>
                    <a:pt x="2476" y="975"/>
                  </a:cubicBezTo>
                  <a:cubicBezTo>
                    <a:pt x="2527" y="967"/>
                    <a:pt x="2564" y="945"/>
                    <a:pt x="2586" y="931"/>
                  </a:cubicBezTo>
                  <a:cubicBezTo>
                    <a:pt x="2593" y="931"/>
                    <a:pt x="2593" y="931"/>
                    <a:pt x="2593" y="931"/>
                  </a:cubicBezTo>
                  <a:lnTo>
                    <a:pt x="2593" y="931"/>
                  </a:lnTo>
                  <a:cubicBezTo>
                    <a:pt x="2645" y="931"/>
                    <a:pt x="2667" y="916"/>
                    <a:pt x="2681" y="901"/>
                  </a:cubicBezTo>
                  <a:cubicBezTo>
                    <a:pt x="2711" y="857"/>
                    <a:pt x="2798" y="850"/>
                    <a:pt x="2879" y="850"/>
                  </a:cubicBezTo>
                  <a:cubicBezTo>
                    <a:pt x="2901" y="850"/>
                    <a:pt x="2916" y="850"/>
                    <a:pt x="2930" y="843"/>
                  </a:cubicBezTo>
                  <a:cubicBezTo>
                    <a:pt x="2938" y="843"/>
                    <a:pt x="2945" y="843"/>
                    <a:pt x="2960" y="843"/>
                  </a:cubicBezTo>
                  <a:cubicBezTo>
                    <a:pt x="3018" y="828"/>
                    <a:pt x="3150" y="813"/>
                    <a:pt x="3202" y="762"/>
                  </a:cubicBezTo>
                  <a:cubicBezTo>
                    <a:pt x="3245" y="718"/>
                    <a:pt x="3333" y="660"/>
                    <a:pt x="3399" y="623"/>
                  </a:cubicBezTo>
                  <a:cubicBezTo>
                    <a:pt x="3421" y="608"/>
                    <a:pt x="3436" y="601"/>
                    <a:pt x="3451" y="594"/>
                  </a:cubicBezTo>
                  <a:cubicBezTo>
                    <a:pt x="3502" y="557"/>
                    <a:pt x="3546" y="528"/>
                    <a:pt x="3605" y="498"/>
                  </a:cubicBezTo>
                  <a:cubicBezTo>
                    <a:pt x="3648" y="476"/>
                    <a:pt x="3648" y="462"/>
                    <a:pt x="3656" y="447"/>
                  </a:cubicBezTo>
                  <a:cubicBezTo>
                    <a:pt x="3663" y="440"/>
                    <a:pt x="3663" y="432"/>
                    <a:pt x="3663" y="425"/>
                  </a:cubicBezTo>
                  <a:cubicBezTo>
                    <a:pt x="3670" y="425"/>
                    <a:pt x="3670" y="418"/>
                    <a:pt x="3678" y="411"/>
                  </a:cubicBezTo>
                  <a:cubicBezTo>
                    <a:pt x="3685" y="388"/>
                    <a:pt x="3693" y="381"/>
                    <a:pt x="3656" y="352"/>
                  </a:cubicBezTo>
                  <a:cubicBezTo>
                    <a:pt x="3634" y="337"/>
                    <a:pt x="3626" y="323"/>
                    <a:pt x="3619" y="308"/>
                  </a:cubicBezTo>
                  <a:cubicBezTo>
                    <a:pt x="3619" y="293"/>
                    <a:pt x="3634" y="279"/>
                    <a:pt x="3641" y="264"/>
                  </a:cubicBezTo>
                  <a:cubicBezTo>
                    <a:pt x="3656" y="256"/>
                    <a:pt x="3663" y="242"/>
                    <a:pt x="3663" y="235"/>
                  </a:cubicBezTo>
                  <a:cubicBezTo>
                    <a:pt x="3678" y="198"/>
                    <a:pt x="3700" y="161"/>
                    <a:pt x="3736" y="161"/>
                  </a:cubicBezTo>
                  <a:cubicBezTo>
                    <a:pt x="3751" y="161"/>
                    <a:pt x="3766" y="169"/>
                    <a:pt x="3780" y="176"/>
                  </a:cubicBezTo>
                  <a:cubicBezTo>
                    <a:pt x="3802" y="191"/>
                    <a:pt x="3824" y="205"/>
                    <a:pt x="3839" y="220"/>
                  </a:cubicBezTo>
                  <a:cubicBezTo>
                    <a:pt x="3854" y="235"/>
                    <a:pt x="3868" y="249"/>
                    <a:pt x="3890" y="256"/>
                  </a:cubicBezTo>
                  <a:cubicBezTo>
                    <a:pt x="3927" y="271"/>
                    <a:pt x="3927" y="308"/>
                    <a:pt x="3927" y="337"/>
                  </a:cubicBezTo>
                  <a:cubicBezTo>
                    <a:pt x="3927" y="352"/>
                    <a:pt x="3927" y="366"/>
                    <a:pt x="3934" y="388"/>
                  </a:cubicBezTo>
                  <a:cubicBezTo>
                    <a:pt x="3949" y="432"/>
                    <a:pt x="3978" y="440"/>
                    <a:pt x="4022" y="447"/>
                  </a:cubicBezTo>
                  <a:cubicBezTo>
                    <a:pt x="4059" y="454"/>
                    <a:pt x="4074" y="469"/>
                    <a:pt x="4095" y="491"/>
                  </a:cubicBezTo>
                  <a:cubicBezTo>
                    <a:pt x="4103" y="491"/>
                    <a:pt x="4110" y="498"/>
                    <a:pt x="4125" y="506"/>
                  </a:cubicBezTo>
                  <a:cubicBezTo>
                    <a:pt x="4139" y="520"/>
                    <a:pt x="4154" y="520"/>
                    <a:pt x="4176" y="520"/>
                  </a:cubicBezTo>
                  <a:cubicBezTo>
                    <a:pt x="4191" y="520"/>
                    <a:pt x="4213" y="520"/>
                    <a:pt x="4220" y="506"/>
                  </a:cubicBezTo>
                  <a:cubicBezTo>
                    <a:pt x="4235" y="498"/>
                    <a:pt x="4257" y="491"/>
                    <a:pt x="4286" y="491"/>
                  </a:cubicBezTo>
                  <a:cubicBezTo>
                    <a:pt x="4323" y="491"/>
                    <a:pt x="4367" y="506"/>
                    <a:pt x="4381" y="535"/>
                  </a:cubicBezTo>
                  <a:cubicBezTo>
                    <a:pt x="4388" y="557"/>
                    <a:pt x="4396" y="579"/>
                    <a:pt x="4403" y="594"/>
                  </a:cubicBezTo>
                  <a:cubicBezTo>
                    <a:pt x="4411" y="638"/>
                    <a:pt x="4418" y="660"/>
                    <a:pt x="4440" y="667"/>
                  </a:cubicBezTo>
                  <a:cubicBezTo>
                    <a:pt x="4476" y="674"/>
                    <a:pt x="4491" y="704"/>
                    <a:pt x="4491" y="725"/>
                  </a:cubicBezTo>
                  <a:cubicBezTo>
                    <a:pt x="4491" y="740"/>
                    <a:pt x="4476" y="770"/>
                    <a:pt x="4418" y="770"/>
                  </a:cubicBezTo>
                  <a:cubicBezTo>
                    <a:pt x="4396" y="777"/>
                    <a:pt x="4381" y="784"/>
                    <a:pt x="4381" y="792"/>
                  </a:cubicBezTo>
                  <a:cubicBezTo>
                    <a:pt x="4374" y="799"/>
                    <a:pt x="4381" y="821"/>
                    <a:pt x="4388" y="835"/>
                  </a:cubicBezTo>
                  <a:cubicBezTo>
                    <a:pt x="4396" y="850"/>
                    <a:pt x="4396" y="850"/>
                    <a:pt x="4396" y="850"/>
                  </a:cubicBezTo>
                  <a:cubicBezTo>
                    <a:pt x="4411" y="880"/>
                    <a:pt x="4411" y="887"/>
                    <a:pt x="4388" y="938"/>
                  </a:cubicBezTo>
                  <a:cubicBezTo>
                    <a:pt x="4381" y="953"/>
                    <a:pt x="4381" y="975"/>
                    <a:pt x="4381" y="989"/>
                  </a:cubicBezTo>
                  <a:cubicBezTo>
                    <a:pt x="4381" y="1019"/>
                    <a:pt x="4381" y="1048"/>
                    <a:pt x="4337" y="1070"/>
                  </a:cubicBezTo>
                  <a:cubicBezTo>
                    <a:pt x="4308" y="1085"/>
                    <a:pt x="4308" y="1092"/>
                    <a:pt x="4308" y="1099"/>
                  </a:cubicBezTo>
                  <a:cubicBezTo>
                    <a:pt x="4308" y="1099"/>
                    <a:pt x="4308" y="1114"/>
                    <a:pt x="4345" y="1136"/>
                  </a:cubicBezTo>
                  <a:cubicBezTo>
                    <a:pt x="4403" y="1173"/>
                    <a:pt x="4433" y="1187"/>
                    <a:pt x="4469" y="1187"/>
                  </a:cubicBezTo>
                  <a:cubicBezTo>
                    <a:pt x="4476" y="1187"/>
                    <a:pt x="4484" y="1187"/>
                    <a:pt x="4491" y="1187"/>
                  </a:cubicBezTo>
                  <a:cubicBezTo>
                    <a:pt x="4498" y="1187"/>
                    <a:pt x="4506" y="1180"/>
                    <a:pt x="4506" y="1180"/>
                  </a:cubicBezTo>
                  <a:cubicBezTo>
                    <a:pt x="4528" y="1180"/>
                    <a:pt x="4535" y="1187"/>
                    <a:pt x="4543" y="1194"/>
                  </a:cubicBezTo>
                  <a:cubicBezTo>
                    <a:pt x="4557" y="1216"/>
                    <a:pt x="4550" y="1246"/>
                    <a:pt x="4535" y="1290"/>
                  </a:cubicBezTo>
                  <a:cubicBezTo>
                    <a:pt x="4528" y="1304"/>
                    <a:pt x="4528" y="1319"/>
                    <a:pt x="4528" y="1334"/>
                  </a:cubicBezTo>
                  <a:cubicBezTo>
                    <a:pt x="4528" y="1363"/>
                    <a:pt x="4520" y="1400"/>
                    <a:pt x="4455" y="1422"/>
                  </a:cubicBezTo>
                  <a:cubicBezTo>
                    <a:pt x="4440" y="1429"/>
                    <a:pt x="4440" y="1429"/>
                    <a:pt x="4440" y="1429"/>
                  </a:cubicBezTo>
                  <a:cubicBezTo>
                    <a:pt x="4381" y="1444"/>
                    <a:pt x="4374" y="1444"/>
                    <a:pt x="4330" y="1480"/>
                  </a:cubicBezTo>
                  <a:cubicBezTo>
                    <a:pt x="4315" y="1495"/>
                    <a:pt x="4293" y="1510"/>
                    <a:pt x="4293" y="1517"/>
                  </a:cubicBezTo>
                  <a:cubicBezTo>
                    <a:pt x="4293" y="1524"/>
                    <a:pt x="4293" y="1524"/>
                    <a:pt x="4323" y="1546"/>
                  </a:cubicBezTo>
                  <a:cubicBezTo>
                    <a:pt x="4352" y="1561"/>
                    <a:pt x="4367" y="1583"/>
                    <a:pt x="4381" y="1605"/>
                  </a:cubicBezTo>
                  <a:cubicBezTo>
                    <a:pt x="4396" y="1620"/>
                    <a:pt x="4396" y="1627"/>
                    <a:pt x="4411" y="1627"/>
                  </a:cubicBezTo>
                  <a:cubicBezTo>
                    <a:pt x="4418" y="1627"/>
                    <a:pt x="4418" y="1627"/>
                    <a:pt x="4425" y="1627"/>
                  </a:cubicBezTo>
                  <a:cubicBezTo>
                    <a:pt x="4484" y="1612"/>
                    <a:pt x="4513" y="1590"/>
                    <a:pt x="4535" y="1568"/>
                  </a:cubicBezTo>
                  <a:cubicBezTo>
                    <a:pt x="4557" y="1532"/>
                    <a:pt x="4594" y="1532"/>
                    <a:pt x="4623" y="1532"/>
                  </a:cubicBezTo>
                  <a:cubicBezTo>
                    <a:pt x="4638" y="1532"/>
                    <a:pt x="4660" y="1532"/>
                    <a:pt x="4682" y="1532"/>
                  </a:cubicBezTo>
                  <a:cubicBezTo>
                    <a:pt x="4711" y="1539"/>
                    <a:pt x="4733" y="1539"/>
                    <a:pt x="4755" y="1539"/>
                  </a:cubicBezTo>
                  <a:cubicBezTo>
                    <a:pt x="4792" y="1539"/>
                    <a:pt x="4821" y="1532"/>
                    <a:pt x="4843" y="1517"/>
                  </a:cubicBezTo>
                  <a:cubicBezTo>
                    <a:pt x="4872" y="1502"/>
                    <a:pt x="4879" y="1495"/>
                    <a:pt x="4894" y="1473"/>
                  </a:cubicBezTo>
                  <a:cubicBezTo>
                    <a:pt x="4902" y="1458"/>
                    <a:pt x="4909" y="1444"/>
                    <a:pt x="4924" y="1422"/>
                  </a:cubicBezTo>
                  <a:cubicBezTo>
                    <a:pt x="4938" y="1407"/>
                    <a:pt x="4945" y="1400"/>
                    <a:pt x="4953" y="1385"/>
                  </a:cubicBezTo>
                  <a:cubicBezTo>
                    <a:pt x="4975" y="1356"/>
                    <a:pt x="4989" y="1326"/>
                    <a:pt x="5033" y="1326"/>
                  </a:cubicBezTo>
                  <a:cubicBezTo>
                    <a:pt x="5041" y="1326"/>
                    <a:pt x="5048" y="1326"/>
                    <a:pt x="5048" y="1326"/>
                  </a:cubicBezTo>
                  <a:cubicBezTo>
                    <a:pt x="5063" y="1334"/>
                    <a:pt x="5070" y="1334"/>
                    <a:pt x="5077" y="1334"/>
                  </a:cubicBezTo>
                  <a:cubicBezTo>
                    <a:pt x="5092" y="1334"/>
                    <a:pt x="5099" y="1326"/>
                    <a:pt x="5114" y="1326"/>
                  </a:cubicBezTo>
                  <a:cubicBezTo>
                    <a:pt x="5121" y="1326"/>
                    <a:pt x="5136" y="1326"/>
                    <a:pt x="5143" y="1326"/>
                  </a:cubicBezTo>
                  <a:cubicBezTo>
                    <a:pt x="5165" y="1326"/>
                    <a:pt x="5187" y="1334"/>
                    <a:pt x="5202" y="1356"/>
                  </a:cubicBezTo>
                  <a:cubicBezTo>
                    <a:pt x="5224" y="1378"/>
                    <a:pt x="5260" y="1400"/>
                    <a:pt x="5283" y="1400"/>
                  </a:cubicBezTo>
                  <a:cubicBezTo>
                    <a:pt x="5290" y="1400"/>
                    <a:pt x="5297" y="1400"/>
                    <a:pt x="5297" y="1392"/>
                  </a:cubicBezTo>
                  <a:cubicBezTo>
                    <a:pt x="5312" y="1341"/>
                    <a:pt x="5334" y="1297"/>
                    <a:pt x="5400" y="1268"/>
                  </a:cubicBezTo>
                  <a:cubicBezTo>
                    <a:pt x="5414" y="1261"/>
                    <a:pt x="5414" y="1261"/>
                    <a:pt x="5414" y="1261"/>
                  </a:cubicBezTo>
                  <a:cubicBezTo>
                    <a:pt x="5458" y="1246"/>
                    <a:pt x="5539" y="1216"/>
                    <a:pt x="5524" y="1187"/>
                  </a:cubicBezTo>
                  <a:cubicBezTo>
                    <a:pt x="5517" y="1165"/>
                    <a:pt x="5502" y="1158"/>
                    <a:pt x="5480" y="1151"/>
                  </a:cubicBezTo>
                  <a:cubicBezTo>
                    <a:pt x="5466" y="1143"/>
                    <a:pt x="5451" y="1136"/>
                    <a:pt x="5436" y="1129"/>
                  </a:cubicBezTo>
                  <a:cubicBezTo>
                    <a:pt x="5414" y="1106"/>
                    <a:pt x="5407" y="1099"/>
                    <a:pt x="5422" y="1070"/>
                  </a:cubicBezTo>
                  <a:cubicBezTo>
                    <a:pt x="5422" y="1063"/>
                    <a:pt x="5429" y="1048"/>
                    <a:pt x="5436" y="1026"/>
                  </a:cubicBezTo>
                  <a:cubicBezTo>
                    <a:pt x="5458" y="931"/>
                    <a:pt x="5480" y="747"/>
                    <a:pt x="5451" y="725"/>
                  </a:cubicBezTo>
                  <a:cubicBezTo>
                    <a:pt x="5414" y="689"/>
                    <a:pt x="5407" y="667"/>
                    <a:pt x="5400" y="608"/>
                  </a:cubicBezTo>
                  <a:cubicBezTo>
                    <a:pt x="5393" y="550"/>
                    <a:pt x="5334" y="513"/>
                    <a:pt x="5283" y="498"/>
                  </a:cubicBezTo>
                  <a:cubicBezTo>
                    <a:pt x="5217" y="484"/>
                    <a:pt x="5165" y="440"/>
                    <a:pt x="5143" y="396"/>
                  </a:cubicBezTo>
                  <a:cubicBezTo>
                    <a:pt x="5143" y="388"/>
                    <a:pt x="5136" y="381"/>
                    <a:pt x="5136" y="374"/>
                  </a:cubicBezTo>
                  <a:cubicBezTo>
                    <a:pt x="5121" y="337"/>
                    <a:pt x="5099" y="301"/>
                    <a:pt x="5114" y="279"/>
                  </a:cubicBezTo>
                  <a:cubicBezTo>
                    <a:pt x="5121" y="264"/>
                    <a:pt x="5136" y="256"/>
                    <a:pt x="5158" y="256"/>
                  </a:cubicBezTo>
                  <a:cubicBezTo>
                    <a:pt x="5195" y="256"/>
                    <a:pt x="5217" y="264"/>
                    <a:pt x="5231" y="271"/>
                  </a:cubicBezTo>
                  <a:cubicBezTo>
                    <a:pt x="5253" y="271"/>
                    <a:pt x="5268" y="279"/>
                    <a:pt x="5283" y="279"/>
                  </a:cubicBezTo>
                  <a:cubicBezTo>
                    <a:pt x="5290" y="279"/>
                    <a:pt x="5297" y="279"/>
                    <a:pt x="5312" y="279"/>
                  </a:cubicBezTo>
                  <a:cubicBezTo>
                    <a:pt x="5326" y="271"/>
                    <a:pt x="5334" y="271"/>
                    <a:pt x="5348" y="271"/>
                  </a:cubicBezTo>
                  <a:cubicBezTo>
                    <a:pt x="5385" y="271"/>
                    <a:pt x="5385" y="271"/>
                    <a:pt x="5385" y="271"/>
                  </a:cubicBezTo>
                  <a:cubicBezTo>
                    <a:pt x="5414" y="271"/>
                    <a:pt x="5429" y="271"/>
                    <a:pt x="5436" y="242"/>
                  </a:cubicBezTo>
                  <a:cubicBezTo>
                    <a:pt x="5436" y="220"/>
                    <a:pt x="5436" y="205"/>
                    <a:pt x="5429" y="191"/>
                  </a:cubicBezTo>
                  <a:cubicBezTo>
                    <a:pt x="5422" y="169"/>
                    <a:pt x="5407" y="139"/>
                    <a:pt x="5451" y="117"/>
                  </a:cubicBezTo>
                  <a:cubicBezTo>
                    <a:pt x="5466" y="103"/>
                    <a:pt x="5480" y="88"/>
                    <a:pt x="5488" y="73"/>
                  </a:cubicBezTo>
                  <a:cubicBezTo>
                    <a:pt x="5502" y="59"/>
                    <a:pt x="5517" y="37"/>
                    <a:pt x="5546" y="37"/>
                  </a:cubicBezTo>
                  <a:cubicBezTo>
                    <a:pt x="5576" y="37"/>
                    <a:pt x="5583" y="59"/>
                    <a:pt x="5590" y="66"/>
                  </a:cubicBezTo>
                  <a:cubicBezTo>
                    <a:pt x="5597" y="81"/>
                    <a:pt x="5597" y="81"/>
                    <a:pt x="5612" y="81"/>
                  </a:cubicBezTo>
                  <a:cubicBezTo>
                    <a:pt x="5619" y="81"/>
                    <a:pt x="5627" y="81"/>
                    <a:pt x="5634" y="81"/>
                  </a:cubicBezTo>
                  <a:cubicBezTo>
                    <a:pt x="5656" y="73"/>
                    <a:pt x="5656" y="73"/>
                    <a:pt x="5656" y="73"/>
                  </a:cubicBezTo>
                  <a:cubicBezTo>
                    <a:pt x="5715" y="59"/>
                    <a:pt x="5729" y="59"/>
                    <a:pt x="5774" y="29"/>
                  </a:cubicBezTo>
                  <a:cubicBezTo>
                    <a:pt x="5803" y="15"/>
                    <a:pt x="5825" y="0"/>
                    <a:pt x="5839" y="0"/>
                  </a:cubicBezTo>
                  <a:cubicBezTo>
                    <a:pt x="5861" y="0"/>
                    <a:pt x="5883" y="15"/>
                    <a:pt x="5905" y="29"/>
                  </a:cubicBezTo>
                  <a:cubicBezTo>
                    <a:pt x="5935" y="51"/>
                    <a:pt x="5935" y="81"/>
                    <a:pt x="5935" y="110"/>
                  </a:cubicBezTo>
                  <a:cubicBezTo>
                    <a:pt x="5942" y="132"/>
                    <a:pt x="5942" y="154"/>
                    <a:pt x="5957" y="169"/>
                  </a:cubicBezTo>
                  <a:cubicBezTo>
                    <a:pt x="5986" y="220"/>
                    <a:pt x="6001" y="308"/>
                    <a:pt x="5979" y="344"/>
                  </a:cubicBezTo>
                  <a:cubicBezTo>
                    <a:pt x="5971" y="366"/>
                    <a:pt x="5957" y="388"/>
                    <a:pt x="5964" y="411"/>
                  </a:cubicBezTo>
                  <a:cubicBezTo>
                    <a:pt x="5971" y="418"/>
                    <a:pt x="5986" y="432"/>
                    <a:pt x="6008" y="440"/>
                  </a:cubicBezTo>
                  <a:cubicBezTo>
                    <a:pt x="6030" y="447"/>
                    <a:pt x="6110" y="469"/>
                    <a:pt x="6184" y="469"/>
                  </a:cubicBezTo>
                  <a:cubicBezTo>
                    <a:pt x="6220" y="469"/>
                    <a:pt x="6250" y="462"/>
                    <a:pt x="6264" y="454"/>
                  </a:cubicBezTo>
                  <a:cubicBezTo>
                    <a:pt x="6294" y="440"/>
                    <a:pt x="6330" y="440"/>
                    <a:pt x="6367" y="432"/>
                  </a:cubicBezTo>
                  <a:cubicBezTo>
                    <a:pt x="6426" y="425"/>
                    <a:pt x="6455" y="418"/>
                    <a:pt x="6462" y="388"/>
                  </a:cubicBezTo>
                  <a:cubicBezTo>
                    <a:pt x="6469" y="344"/>
                    <a:pt x="6484" y="323"/>
                    <a:pt x="6506" y="301"/>
                  </a:cubicBezTo>
                  <a:cubicBezTo>
                    <a:pt x="6521" y="286"/>
                    <a:pt x="6536" y="271"/>
                    <a:pt x="6550" y="242"/>
                  </a:cubicBezTo>
                  <a:cubicBezTo>
                    <a:pt x="6572" y="176"/>
                    <a:pt x="6594" y="132"/>
                    <a:pt x="6653" y="125"/>
                  </a:cubicBezTo>
                  <a:cubicBezTo>
                    <a:pt x="6660" y="117"/>
                    <a:pt x="6675" y="117"/>
                    <a:pt x="6682" y="117"/>
                  </a:cubicBezTo>
                  <a:cubicBezTo>
                    <a:pt x="6704" y="110"/>
                    <a:pt x="6719" y="110"/>
                    <a:pt x="6741" y="110"/>
                  </a:cubicBezTo>
                  <a:cubicBezTo>
                    <a:pt x="6770" y="110"/>
                    <a:pt x="6792" y="117"/>
                    <a:pt x="6814" y="132"/>
                  </a:cubicBezTo>
                  <a:cubicBezTo>
                    <a:pt x="6836" y="154"/>
                    <a:pt x="6836" y="176"/>
                    <a:pt x="6836" y="191"/>
                  </a:cubicBezTo>
                  <a:cubicBezTo>
                    <a:pt x="6829" y="227"/>
                    <a:pt x="6792" y="256"/>
                    <a:pt x="6770" y="271"/>
                  </a:cubicBezTo>
                  <a:cubicBezTo>
                    <a:pt x="6763" y="279"/>
                    <a:pt x="6755" y="286"/>
                    <a:pt x="6755" y="301"/>
                  </a:cubicBezTo>
                  <a:cubicBezTo>
                    <a:pt x="6755" y="315"/>
                    <a:pt x="6763" y="337"/>
                    <a:pt x="6785" y="344"/>
                  </a:cubicBezTo>
                  <a:cubicBezTo>
                    <a:pt x="6807" y="359"/>
                    <a:pt x="6814" y="374"/>
                    <a:pt x="6821" y="396"/>
                  </a:cubicBezTo>
                  <a:cubicBezTo>
                    <a:pt x="6829" y="425"/>
                    <a:pt x="6814" y="447"/>
                    <a:pt x="6792" y="476"/>
                  </a:cubicBezTo>
                  <a:cubicBezTo>
                    <a:pt x="6785" y="491"/>
                    <a:pt x="6777" y="513"/>
                    <a:pt x="6763" y="535"/>
                  </a:cubicBezTo>
                  <a:cubicBezTo>
                    <a:pt x="6741" y="586"/>
                    <a:pt x="6719" y="645"/>
                    <a:pt x="6667" y="652"/>
                  </a:cubicBezTo>
                  <a:cubicBezTo>
                    <a:pt x="6601" y="660"/>
                    <a:pt x="6572" y="667"/>
                    <a:pt x="6550" y="718"/>
                  </a:cubicBezTo>
                  <a:cubicBezTo>
                    <a:pt x="6543" y="733"/>
                    <a:pt x="6536" y="747"/>
                    <a:pt x="6536" y="755"/>
                  </a:cubicBezTo>
                  <a:cubicBezTo>
                    <a:pt x="6514" y="799"/>
                    <a:pt x="6506" y="821"/>
                    <a:pt x="6521" y="843"/>
                  </a:cubicBezTo>
                  <a:cubicBezTo>
                    <a:pt x="6536" y="857"/>
                    <a:pt x="6543" y="865"/>
                    <a:pt x="6550" y="880"/>
                  </a:cubicBezTo>
                  <a:cubicBezTo>
                    <a:pt x="6565" y="909"/>
                    <a:pt x="6579" y="923"/>
                    <a:pt x="6609" y="938"/>
                  </a:cubicBezTo>
                  <a:cubicBezTo>
                    <a:pt x="6624" y="945"/>
                    <a:pt x="6631" y="945"/>
                    <a:pt x="6645" y="953"/>
                  </a:cubicBezTo>
                  <a:cubicBezTo>
                    <a:pt x="6689" y="967"/>
                    <a:pt x="6719" y="982"/>
                    <a:pt x="6719" y="1004"/>
                  </a:cubicBezTo>
                  <a:cubicBezTo>
                    <a:pt x="6726" y="1011"/>
                    <a:pt x="6719" y="1026"/>
                    <a:pt x="6704" y="1033"/>
                  </a:cubicBezTo>
                  <a:cubicBezTo>
                    <a:pt x="6697" y="1041"/>
                    <a:pt x="6682" y="1048"/>
                    <a:pt x="6675" y="1055"/>
                  </a:cubicBezTo>
                  <a:cubicBezTo>
                    <a:pt x="6645" y="1070"/>
                    <a:pt x="6638" y="1077"/>
                    <a:pt x="6645" y="1085"/>
                  </a:cubicBezTo>
                  <a:cubicBezTo>
                    <a:pt x="6653" y="1129"/>
                    <a:pt x="6638" y="1158"/>
                    <a:pt x="6601" y="1180"/>
                  </a:cubicBezTo>
                  <a:cubicBezTo>
                    <a:pt x="6579" y="1194"/>
                    <a:pt x="6579" y="1238"/>
                    <a:pt x="6587" y="1261"/>
                  </a:cubicBezTo>
                  <a:cubicBezTo>
                    <a:pt x="6587" y="1275"/>
                    <a:pt x="6601" y="1304"/>
                    <a:pt x="6689" y="1304"/>
                  </a:cubicBezTo>
                  <a:cubicBezTo>
                    <a:pt x="6755" y="1304"/>
                    <a:pt x="6755" y="1304"/>
                    <a:pt x="6755" y="1304"/>
                  </a:cubicBezTo>
                  <a:cubicBezTo>
                    <a:pt x="6807" y="1304"/>
                    <a:pt x="6850" y="1304"/>
                    <a:pt x="6865" y="1348"/>
                  </a:cubicBezTo>
                  <a:cubicBezTo>
                    <a:pt x="6873" y="1378"/>
                    <a:pt x="6873" y="1400"/>
                    <a:pt x="6865" y="1414"/>
                  </a:cubicBezTo>
                  <a:cubicBezTo>
                    <a:pt x="6865" y="1429"/>
                    <a:pt x="6865" y="1444"/>
                    <a:pt x="6865" y="1451"/>
                  </a:cubicBezTo>
                  <a:cubicBezTo>
                    <a:pt x="6873" y="1473"/>
                    <a:pt x="6902" y="1495"/>
                    <a:pt x="6924" y="1510"/>
                  </a:cubicBezTo>
                  <a:cubicBezTo>
                    <a:pt x="6931" y="1517"/>
                    <a:pt x="6931" y="1517"/>
                    <a:pt x="6931" y="1517"/>
                  </a:cubicBezTo>
                  <a:cubicBezTo>
                    <a:pt x="6931" y="1524"/>
                    <a:pt x="6931" y="1524"/>
                    <a:pt x="6931" y="1524"/>
                  </a:cubicBezTo>
                  <a:cubicBezTo>
                    <a:pt x="6931" y="1524"/>
                    <a:pt x="6946" y="1612"/>
                    <a:pt x="6953" y="1663"/>
                  </a:cubicBezTo>
                  <a:cubicBezTo>
                    <a:pt x="6960" y="1707"/>
                    <a:pt x="6968" y="1781"/>
                    <a:pt x="6938" y="1825"/>
                  </a:cubicBezTo>
                  <a:cubicBezTo>
                    <a:pt x="6931" y="1839"/>
                    <a:pt x="6931" y="1861"/>
                    <a:pt x="6938" y="1876"/>
                  </a:cubicBezTo>
                  <a:cubicBezTo>
                    <a:pt x="6946" y="1876"/>
                    <a:pt x="6953" y="1891"/>
                    <a:pt x="6968" y="1891"/>
                  </a:cubicBezTo>
                  <a:cubicBezTo>
                    <a:pt x="6983" y="1891"/>
                    <a:pt x="6990" y="1883"/>
                    <a:pt x="7004" y="1876"/>
                  </a:cubicBezTo>
                  <a:cubicBezTo>
                    <a:pt x="7026" y="1861"/>
                    <a:pt x="7048" y="1854"/>
                    <a:pt x="7063" y="1854"/>
                  </a:cubicBezTo>
                  <a:cubicBezTo>
                    <a:pt x="7114" y="1854"/>
                    <a:pt x="7144" y="1898"/>
                    <a:pt x="7144" y="1949"/>
                  </a:cubicBezTo>
                  <a:cubicBezTo>
                    <a:pt x="7144" y="1993"/>
                    <a:pt x="7166" y="2044"/>
                    <a:pt x="7202" y="2044"/>
                  </a:cubicBezTo>
                  <a:cubicBezTo>
                    <a:pt x="7246" y="2044"/>
                    <a:pt x="7276" y="2096"/>
                    <a:pt x="7276" y="2184"/>
                  </a:cubicBezTo>
                  <a:cubicBezTo>
                    <a:pt x="7276" y="2213"/>
                    <a:pt x="7283" y="2220"/>
                    <a:pt x="7290" y="2220"/>
                  </a:cubicBezTo>
                  <a:cubicBezTo>
                    <a:pt x="7298" y="2228"/>
                    <a:pt x="7319" y="2235"/>
                    <a:pt x="7341" y="2235"/>
                  </a:cubicBezTo>
                  <a:cubicBezTo>
                    <a:pt x="7364" y="2235"/>
                    <a:pt x="7378" y="2235"/>
                    <a:pt x="7400" y="2228"/>
                  </a:cubicBezTo>
                  <a:cubicBezTo>
                    <a:pt x="7407" y="2228"/>
                    <a:pt x="7415" y="2228"/>
                    <a:pt x="7415" y="2228"/>
                  </a:cubicBezTo>
                  <a:cubicBezTo>
                    <a:pt x="7451" y="2228"/>
                    <a:pt x="7466" y="2242"/>
                    <a:pt x="7474" y="2257"/>
                  </a:cubicBezTo>
                  <a:cubicBezTo>
                    <a:pt x="7488" y="2294"/>
                    <a:pt x="7474" y="2338"/>
                    <a:pt x="7451" y="2374"/>
                  </a:cubicBezTo>
                  <a:cubicBezTo>
                    <a:pt x="7437" y="2389"/>
                    <a:pt x="7437" y="2389"/>
                    <a:pt x="7444" y="2396"/>
                  </a:cubicBezTo>
                  <a:cubicBezTo>
                    <a:pt x="7459" y="2411"/>
                    <a:pt x="7466" y="2418"/>
                    <a:pt x="7466" y="2447"/>
                  </a:cubicBezTo>
                  <a:cubicBezTo>
                    <a:pt x="7466" y="2506"/>
                    <a:pt x="7422" y="2550"/>
                    <a:pt x="7386" y="2580"/>
                  </a:cubicBezTo>
                  <a:cubicBezTo>
                    <a:pt x="7364" y="2601"/>
                    <a:pt x="7356" y="2623"/>
                    <a:pt x="7371" y="2682"/>
                  </a:cubicBezTo>
                  <a:cubicBezTo>
                    <a:pt x="7371" y="2704"/>
                    <a:pt x="7378" y="2719"/>
                    <a:pt x="7386" y="2741"/>
                  </a:cubicBezTo>
                  <a:cubicBezTo>
                    <a:pt x="7400" y="2770"/>
                    <a:pt x="7415" y="2806"/>
                    <a:pt x="7378" y="2843"/>
                  </a:cubicBezTo>
                  <a:cubicBezTo>
                    <a:pt x="7371" y="2851"/>
                    <a:pt x="7371" y="2851"/>
                    <a:pt x="7364" y="2858"/>
                  </a:cubicBezTo>
                  <a:cubicBezTo>
                    <a:pt x="7341" y="2880"/>
                    <a:pt x="7319" y="2902"/>
                    <a:pt x="7319" y="2916"/>
                  </a:cubicBezTo>
                  <a:cubicBezTo>
                    <a:pt x="7319" y="2924"/>
                    <a:pt x="7327" y="2931"/>
                    <a:pt x="7334" y="2939"/>
                  </a:cubicBezTo>
                  <a:cubicBezTo>
                    <a:pt x="7364" y="2961"/>
                    <a:pt x="7393" y="2968"/>
                    <a:pt x="7415" y="2968"/>
                  </a:cubicBezTo>
                  <a:cubicBezTo>
                    <a:pt x="7422" y="2968"/>
                    <a:pt x="7429" y="2968"/>
                    <a:pt x="7429" y="2968"/>
                  </a:cubicBezTo>
                  <a:cubicBezTo>
                    <a:pt x="7444" y="2961"/>
                    <a:pt x="7451" y="2961"/>
                    <a:pt x="7451" y="2961"/>
                  </a:cubicBezTo>
                  <a:cubicBezTo>
                    <a:pt x="7481" y="2953"/>
                    <a:pt x="7481" y="2953"/>
                    <a:pt x="7481" y="2953"/>
                  </a:cubicBezTo>
                  <a:cubicBezTo>
                    <a:pt x="7466" y="2982"/>
                    <a:pt x="7466" y="2982"/>
                    <a:pt x="7466" y="2982"/>
                  </a:cubicBezTo>
                  <a:cubicBezTo>
                    <a:pt x="7466" y="2990"/>
                    <a:pt x="7429" y="3048"/>
                    <a:pt x="7364" y="3048"/>
                  </a:cubicBezTo>
                  <a:cubicBezTo>
                    <a:pt x="7312" y="3048"/>
                    <a:pt x="7268" y="3063"/>
                    <a:pt x="7268" y="3092"/>
                  </a:cubicBezTo>
                  <a:cubicBezTo>
                    <a:pt x="7268" y="3107"/>
                    <a:pt x="7268" y="3107"/>
                    <a:pt x="7283" y="3114"/>
                  </a:cubicBezTo>
                  <a:cubicBezTo>
                    <a:pt x="7298" y="3122"/>
                    <a:pt x="7327" y="3136"/>
                    <a:pt x="7305" y="3180"/>
                  </a:cubicBezTo>
                  <a:cubicBezTo>
                    <a:pt x="7283" y="3224"/>
                    <a:pt x="7239" y="3320"/>
                    <a:pt x="7195" y="3363"/>
                  </a:cubicBezTo>
                  <a:cubicBezTo>
                    <a:pt x="7085" y="3466"/>
                    <a:pt x="7019" y="3532"/>
                    <a:pt x="6990" y="3561"/>
                  </a:cubicBezTo>
                  <a:cubicBezTo>
                    <a:pt x="6975" y="3569"/>
                    <a:pt x="6968" y="3576"/>
                    <a:pt x="6953" y="3591"/>
                  </a:cubicBezTo>
                  <a:cubicBezTo>
                    <a:pt x="6931" y="3620"/>
                    <a:pt x="6902" y="3656"/>
                    <a:pt x="6843" y="3656"/>
                  </a:cubicBezTo>
                  <a:cubicBezTo>
                    <a:pt x="6843" y="3656"/>
                    <a:pt x="6836" y="3656"/>
                    <a:pt x="6829" y="3656"/>
                  </a:cubicBezTo>
                  <a:cubicBezTo>
                    <a:pt x="6785" y="3649"/>
                    <a:pt x="6755" y="3627"/>
                    <a:pt x="6733" y="3598"/>
                  </a:cubicBezTo>
                  <a:cubicBezTo>
                    <a:pt x="6719" y="3569"/>
                    <a:pt x="6719" y="3539"/>
                    <a:pt x="6733" y="3517"/>
                  </a:cubicBezTo>
                  <a:cubicBezTo>
                    <a:pt x="6741" y="3503"/>
                    <a:pt x="6748" y="3488"/>
                    <a:pt x="6741" y="3481"/>
                  </a:cubicBezTo>
                  <a:cubicBezTo>
                    <a:pt x="6741" y="3473"/>
                    <a:pt x="6719" y="3466"/>
                    <a:pt x="6689" y="3459"/>
                  </a:cubicBezTo>
                  <a:cubicBezTo>
                    <a:pt x="6675" y="3451"/>
                    <a:pt x="6653" y="3437"/>
                    <a:pt x="6638" y="3422"/>
                  </a:cubicBezTo>
                  <a:cubicBezTo>
                    <a:pt x="6616" y="3407"/>
                    <a:pt x="6601" y="3393"/>
                    <a:pt x="6579" y="3393"/>
                  </a:cubicBezTo>
                  <a:cubicBezTo>
                    <a:pt x="6572" y="3393"/>
                    <a:pt x="6565" y="3393"/>
                    <a:pt x="6557" y="3400"/>
                  </a:cubicBezTo>
                  <a:cubicBezTo>
                    <a:pt x="6543" y="3407"/>
                    <a:pt x="6521" y="3415"/>
                    <a:pt x="6499" y="3422"/>
                  </a:cubicBezTo>
                  <a:cubicBezTo>
                    <a:pt x="6448" y="3444"/>
                    <a:pt x="6389" y="3459"/>
                    <a:pt x="6352" y="3488"/>
                  </a:cubicBezTo>
                  <a:cubicBezTo>
                    <a:pt x="6330" y="3503"/>
                    <a:pt x="6316" y="3517"/>
                    <a:pt x="6316" y="3525"/>
                  </a:cubicBezTo>
                  <a:cubicBezTo>
                    <a:pt x="6316" y="3539"/>
                    <a:pt x="6330" y="3554"/>
                    <a:pt x="6352" y="3576"/>
                  </a:cubicBezTo>
                  <a:cubicBezTo>
                    <a:pt x="6374" y="3605"/>
                    <a:pt x="6396" y="3620"/>
                    <a:pt x="6411" y="3635"/>
                  </a:cubicBezTo>
                  <a:cubicBezTo>
                    <a:pt x="6433" y="3649"/>
                    <a:pt x="6455" y="3664"/>
                    <a:pt x="6462" y="3686"/>
                  </a:cubicBezTo>
                  <a:cubicBezTo>
                    <a:pt x="6477" y="3708"/>
                    <a:pt x="6492" y="3737"/>
                    <a:pt x="6477" y="3766"/>
                  </a:cubicBezTo>
                  <a:cubicBezTo>
                    <a:pt x="6462" y="3789"/>
                    <a:pt x="6448" y="3803"/>
                    <a:pt x="6411" y="3811"/>
                  </a:cubicBezTo>
                  <a:cubicBezTo>
                    <a:pt x="6396" y="3811"/>
                    <a:pt x="6374" y="3818"/>
                    <a:pt x="6352" y="3825"/>
                  </a:cubicBezTo>
                  <a:cubicBezTo>
                    <a:pt x="6316" y="3832"/>
                    <a:pt x="6272" y="3847"/>
                    <a:pt x="6235" y="3847"/>
                  </a:cubicBezTo>
                  <a:cubicBezTo>
                    <a:pt x="6213" y="3847"/>
                    <a:pt x="6191" y="3840"/>
                    <a:pt x="6176" y="3832"/>
                  </a:cubicBezTo>
                  <a:cubicBezTo>
                    <a:pt x="6155" y="3818"/>
                    <a:pt x="6140" y="3811"/>
                    <a:pt x="6118" y="3811"/>
                  </a:cubicBezTo>
                  <a:cubicBezTo>
                    <a:pt x="6103" y="3811"/>
                    <a:pt x="6081" y="3818"/>
                    <a:pt x="6059" y="3840"/>
                  </a:cubicBezTo>
                  <a:cubicBezTo>
                    <a:pt x="6030" y="3869"/>
                    <a:pt x="6001" y="3869"/>
                    <a:pt x="5971" y="3869"/>
                  </a:cubicBezTo>
                  <a:cubicBezTo>
                    <a:pt x="5964" y="3869"/>
                    <a:pt x="5949" y="3869"/>
                    <a:pt x="5942" y="3869"/>
                  </a:cubicBezTo>
                  <a:cubicBezTo>
                    <a:pt x="5927" y="3869"/>
                    <a:pt x="5920" y="3869"/>
                    <a:pt x="5905" y="3869"/>
                  </a:cubicBezTo>
                  <a:cubicBezTo>
                    <a:pt x="5891" y="3869"/>
                    <a:pt x="5883" y="3869"/>
                    <a:pt x="5876" y="3884"/>
                  </a:cubicBezTo>
                  <a:cubicBezTo>
                    <a:pt x="5869" y="3898"/>
                    <a:pt x="5854" y="3913"/>
                    <a:pt x="5825" y="3942"/>
                  </a:cubicBezTo>
                  <a:cubicBezTo>
                    <a:pt x="5810" y="3950"/>
                    <a:pt x="5795" y="3964"/>
                    <a:pt x="5781" y="3972"/>
                  </a:cubicBezTo>
                  <a:cubicBezTo>
                    <a:pt x="5751" y="3994"/>
                    <a:pt x="5737" y="4001"/>
                    <a:pt x="5707" y="4052"/>
                  </a:cubicBezTo>
                  <a:cubicBezTo>
                    <a:pt x="5693" y="4074"/>
                    <a:pt x="5686" y="4096"/>
                    <a:pt x="5671" y="4111"/>
                  </a:cubicBezTo>
                  <a:cubicBezTo>
                    <a:pt x="5649" y="4148"/>
                    <a:pt x="5642" y="4162"/>
                    <a:pt x="5656" y="4184"/>
                  </a:cubicBezTo>
                  <a:cubicBezTo>
                    <a:pt x="5671" y="4206"/>
                    <a:pt x="5678" y="4221"/>
                    <a:pt x="5686" y="4235"/>
                  </a:cubicBezTo>
                  <a:cubicBezTo>
                    <a:pt x="5686" y="4250"/>
                    <a:pt x="5693" y="4257"/>
                    <a:pt x="5700" y="4265"/>
                  </a:cubicBezTo>
                  <a:cubicBezTo>
                    <a:pt x="5715" y="4272"/>
                    <a:pt x="5722" y="4272"/>
                    <a:pt x="5729" y="4272"/>
                  </a:cubicBezTo>
                  <a:cubicBezTo>
                    <a:pt x="5744" y="4272"/>
                    <a:pt x="5766" y="4265"/>
                    <a:pt x="5795" y="4243"/>
                  </a:cubicBezTo>
                  <a:cubicBezTo>
                    <a:pt x="5839" y="4199"/>
                    <a:pt x="5883" y="4184"/>
                    <a:pt x="5942" y="4177"/>
                  </a:cubicBezTo>
                  <a:cubicBezTo>
                    <a:pt x="5949" y="4177"/>
                    <a:pt x="5957" y="4177"/>
                    <a:pt x="5957" y="4177"/>
                  </a:cubicBezTo>
                  <a:cubicBezTo>
                    <a:pt x="6001" y="4177"/>
                    <a:pt x="6001" y="4206"/>
                    <a:pt x="6008" y="4228"/>
                  </a:cubicBezTo>
                  <a:cubicBezTo>
                    <a:pt x="6008" y="4243"/>
                    <a:pt x="6008" y="4257"/>
                    <a:pt x="6015" y="4272"/>
                  </a:cubicBezTo>
                  <a:cubicBezTo>
                    <a:pt x="6030" y="4338"/>
                    <a:pt x="6037" y="4367"/>
                    <a:pt x="6059" y="4397"/>
                  </a:cubicBezTo>
                  <a:cubicBezTo>
                    <a:pt x="6074" y="4441"/>
                    <a:pt x="6074" y="4448"/>
                    <a:pt x="6045" y="4506"/>
                  </a:cubicBezTo>
                  <a:cubicBezTo>
                    <a:pt x="6030" y="4535"/>
                    <a:pt x="6015" y="4550"/>
                    <a:pt x="6001" y="4564"/>
                  </a:cubicBezTo>
                  <a:cubicBezTo>
                    <a:pt x="5986" y="4572"/>
                    <a:pt x="5971" y="4586"/>
                    <a:pt x="5964" y="4601"/>
                  </a:cubicBezTo>
                  <a:cubicBezTo>
                    <a:pt x="5957" y="4608"/>
                    <a:pt x="5949" y="4615"/>
                    <a:pt x="5942" y="4623"/>
                  </a:cubicBezTo>
                  <a:cubicBezTo>
                    <a:pt x="5920" y="4652"/>
                    <a:pt x="5913" y="4660"/>
                    <a:pt x="5935" y="4681"/>
                  </a:cubicBezTo>
                  <a:cubicBezTo>
                    <a:pt x="5964" y="4711"/>
                    <a:pt x="5971" y="4718"/>
                    <a:pt x="5964" y="4733"/>
                  </a:cubicBezTo>
                  <a:cubicBezTo>
                    <a:pt x="5964" y="4740"/>
                    <a:pt x="5949" y="4747"/>
                    <a:pt x="5935" y="4747"/>
                  </a:cubicBezTo>
                  <a:cubicBezTo>
                    <a:pt x="5927" y="4747"/>
                    <a:pt x="5927" y="4747"/>
                    <a:pt x="5920" y="4747"/>
                  </a:cubicBezTo>
                  <a:cubicBezTo>
                    <a:pt x="5883" y="4755"/>
                    <a:pt x="5861" y="4784"/>
                    <a:pt x="5847" y="4813"/>
                  </a:cubicBezTo>
                  <a:cubicBezTo>
                    <a:pt x="5839" y="4821"/>
                    <a:pt x="5832" y="4828"/>
                    <a:pt x="5825" y="4828"/>
                  </a:cubicBezTo>
                  <a:cubicBezTo>
                    <a:pt x="5817" y="4828"/>
                    <a:pt x="5817" y="4828"/>
                    <a:pt x="5817" y="4828"/>
                  </a:cubicBezTo>
                  <a:cubicBezTo>
                    <a:pt x="5810" y="4813"/>
                    <a:pt x="5810" y="4813"/>
                    <a:pt x="5810" y="4813"/>
                  </a:cubicBezTo>
                  <a:cubicBezTo>
                    <a:pt x="5810" y="4806"/>
                    <a:pt x="5810" y="4806"/>
                    <a:pt x="5810" y="4806"/>
                  </a:cubicBezTo>
                  <a:cubicBezTo>
                    <a:pt x="5817" y="4791"/>
                    <a:pt x="5817" y="4791"/>
                    <a:pt x="5810" y="4791"/>
                  </a:cubicBezTo>
                  <a:cubicBezTo>
                    <a:pt x="5810" y="4784"/>
                    <a:pt x="5810" y="4784"/>
                    <a:pt x="5795" y="4784"/>
                  </a:cubicBezTo>
                  <a:cubicBezTo>
                    <a:pt x="5774" y="4784"/>
                    <a:pt x="5751" y="4777"/>
                    <a:pt x="5729" y="4777"/>
                  </a:cubicBezTo>
                  <a:cubicBezTo>
                    <a:pt x="5707" y="4769"/>
                    <a:pt x="5678" y="4762"/>
                    <a:pt x="5656" y="4762"/>
                  </a:cubicBezTo>
                  <a:cubicBezTo>
                    <a:pt x="5634" y="4762"/>
                    <a:pt x="5619" y="4769"/>
                    <a:pt x="5605" y="4784"/>
                  </a:cubicBezTo>
                  <a:cubicBezTo>
                    <a:pt x="5583" y="4799"/>
                    <a:pt x="5561" y="4806"/>
                    <a:pt x="5546" y="4813"/>
                  </a:cubicBezTo>
                  <a:cubicBezTo>
                    <a:pt x="5524" y="4828"/>
                    <a:pt x="5524" y="4828"/>
                    <a:pt x="5532" y="4865"/>
                  </a:cubicBezTo>
                  <a:cubicBezTo>
                    <a:pt x="5546" y="4945"/>
                    <a:pt x="5568" y="4974"/>
                    <a:pt x="5583" y="4997"/>
                  </a:cubicBezTo>
                  <a:cubicBezTo>
                    <a:pt x="5590" y="5004"/>
                    <a:pt x="5597" y="5004"/>
                    <a:pt x="5597" y="5011"/>
                  </a:cubicBezTo>
                  <a:cubicBezTo>
                    <a:pt x="5605" y="5011"/>
                    <a:pt x="5612" y="5019"/>
                    <a:pt x="5612" y="5026"/>
                  </a:cubicBezTo>
                  <a:cubicBezTo>
                    <a:pt x="5612" y="5033"/>
                    <a:pt x="5605" y="5041"/>
                    <a:pt x="5590" y="5055"/>
                  </a:cubicBezTo>
                  <a:cubicBezTo>
                    <a:pt x="5576" y="5070"/>
                    <a:pt x="5576" y="5070"/>
                    <a:pt x="5576" y="5070"/>
                  </a:cubicBezTo>
                  <a:cubicBezTo>
                    <a:pt x="5561" y="5084"/>
                    <a:pt x="5546" y="5092"/>
                    <a:pt x="5539" y="5106"/>
                  </a:cubicBezTo>
                  <a:cubicBezTo>
                    <a:pt x="5517" y="5114"/>
                    <a:pt x="5510" y="5129"/>
                    <a:pt x="5488" y="5158"/>
                  </a:cubicBezTo>
                  <a:cubicBezTo>
                    <a:pt x="5473" y="5187"/>
                    <a:pt x="5458" y="5202"/>
                    <a:pt x="5444" y="5209"/>
                  </a:cubicBezTo>
                  <a:cubicBezTo>
                    <a:pt x="5429" y="5224"/>
                    <a:pt x="5422" y="5238"/>
                    <a:pt x="5422" y="5268"/>
                  </a:cubicBezTo>
                  <a:cubicBezTo>
                    <a:pt x="5422" y="5297"/>
                    <a:pt x="5422" y="5304"/>
                    <a:pt x="5429" y="5319"/>
                  </a:cubicBezTo>
                  <a:cubicBezTo>
                    <a:pt x="5436" y="5341"/>
                    <a:pt x="5429" y="5356"/>
                    <a:pt x="5400" y="5378"/>
                  </a:cubicBezTo>
                  <a:cubicBezTo>
                    <a:pt x="5385" y="5385"/>
                    <a:pt x="5378" y="5385"/>
                    <a:pt x="5370" y="5392"/>
                  </a:cubicBezTo>
                  <a:cubicBezTo>
                    <a:pt x="5348" y="5407"/>
                    <a:pt x="5341" y="5414"/>
                    <a:pt x="5319" y="5458"/>
                  </a:cubicBezTo>
                  <a:cubicBezTo>
                    <a:pt x="5312" y="5473"/>
                    <a:pt x="5305" y="5480"/>
                    <a:pt x="5297" y="5495"/>
                  </a:cubicBezTo>
                  <a:cubicBezTo>
                    <a:pt x="5290" y="5524"/>
                    <a:pt x="5275" y="5539"/>
                    <a:pt x="5202" y="5561"/>
                  </a:cubicBezTo>
                  <a:cubicBezTo>
                    <a:pt x="5180" y="5568"/>
                    <a:pt x="5158" y="5568"/>
                    <a:pt x="5143" y="5568"/>
                  </a:cubicBezTo>
                  <a:cubicBezTo>
                    <a:pt x="5085" y="5568"/>
                    <a:pt x="5070" y="5539"/>
                    <a:pt x="5055" y="5510"/>
                  </a:cubicBezTo>
                  <a:cubicBezTo>
                    <a:pt x="5048" y="5495"/>
                    <a:pt x="5033" y="5473"/>
                    <a:pt x="5026" y="5473"/>
                  </a:cubicBezTo>
                  <a:cubicBezTo>
                    <a:pt x="5026" y="5473"/>
                    <a:pt x="5019" y="5480"/>
                    <a:pt x="5011" y="5495"/>
                  </a:cubicBezTo>
                  <a:cubicBezTo>
                    <a:pt x="5004" y="5510"/>
                    <a:pt x="5004" y="5524"/>
                    <a:pt x="4997" y="5531"/>
                  </a:cubicBezTo>
                  <a:cubicBezTo>
                    <a:pt x="4989" y="5568"/>
                    <a:pt x="4975" y="5597"/>
                    <a:pt x="4916" y="5627"/>
                  </a:cubicBezTo>
                  <a:cubicBezTo>
                    <a:pt x="4902" y="5634"/>
                    <a:pt x="4902" y="5634"/>
                    <a:pt x="4902" y="5634"/>
                  </a:cubicBezTo>
                  <a:cubicBezTo>
                    <a:pt x="4850" y="5663"/>
                    <a:pt x="4828" y="5671"/>
                    <a:pt x="4806" y="5715"/>
                  </a:cubicBezTo>
                  <a:cubicBezTo>
                    <a:pt x="4792" y="5737"/>
                    <a:pt x="4769" y="5751"/>
                    <a:pt x="4755" y="5759"/>
                  </a:cubicBezTo>
                  <a:cubicBezTo>
                    <a:pt x="4740" y="5766"/>
                    <a:pt x="4726" y="5773"/>
                    <a:pt x="4733" y="5795"/>
                  </a:cubicBezTo>
                  <a:cubicBezTo>
                    <a:pt x="4733" y="5817"/>
                    <a:pt x="4740" y="5824"/>
                    <a:pt x="4748" y="5832"/>
                  </a:cubicBezTo>
                  <a:cubicBezTo>
                    <a:pt x="4762" y="5839"/>
                    <a:pt x="4769" y="5854"/>
                    <a:pt x="4777" y="5898"/>
                  </a:cubicBezTo>
                  <a:cubicBezTo>
                    <a:pt x="4777" y="5920"/>
                    <a:pt x="4777" y="5934"/>
                    <a:pt x="4784" y="5942"/>
                  </a:cubicBezTo>
                  <a:cubicBezTo>
                    <a:pt x="4792" y="5993"/>
                    <a:pt x="4799" y="6022"/>
                    <a:pt x="4755" y="6081"/>
                  </a:cubicBezTo>
                  <a:cubicBezTo>
                    <a:pt x="4740" y="6103"/>
                    <a:pt x="4718" y="6132"/>
                    <a:pt x="4704" y="6154"/>
                  </a:cubicBezTo>
                  <a:cubicBezTo>
                    <a:pt x="4674" y="6198"/>
                    <a:pt x="4674" y="6198"/>
                    <a:pt x="4674" y="6198"/>
                  </a:cubicBezTo>
                  <a:cubicBezTo>
                    <a:pt x="4674" y="6103"/>
                    <a:pt x="4674" y="6103"/>
                    <a:pt x="4674" y="6103"/>
                  </a:cubicBezTo>
                  <a:cubicBezTo>
                    <a:pt x="4674" y="6096"/>
                    <a:pt x="4674" y="6096"/>
                    <a:pt x="4667" y="6096"/>
                  </a:cubicBezTo>
                  <a:cubicBezTo>
                    <a:pt x="4660" y="6096"/>
                    <a:pt x="4652" y="6096"/>
                    <a:pt x="4638" y="6096"/>
                  </a:cubicBezTo>
                  <a:cubicBezTo>
                    <a:pt x="4630" y="6096"/>
                    <a:pt x="4623" y="6103"/>
                    <a:pt x="4616" y="6103"/>
                  </a:cubicBezTo>
                  <a:cubicBezTo>
                    <a:pt x="4608" y="6103"/>
                    <a:pt x="4594" y="6103"/>
                    <a:pt x="4586" y="6103"/>
                  </a:cubicBezTo>
                  <a:cubicBezTo>
                    <a:pt x="4564" y="6103"/>
                    <a:pt x="4550" y="6103"/>
                    <a:pt x="4543" y="6088"/>
                  </a:cubicBezTo>
                  <a:cubicBezTo>
                    <a:pt x="4528" y="6074"/>
                    <a:pt x="4528" y="6059"/>
                    <a:pt x="4535" y="6044"/>
                  </a:cubicBezTo>
                  <a:cubicBezTo>
                    <a:pt x="4535" y="6022"/>
                    <a:pt x="4520" y="6015"/>
                    <a:pt x="4498" y="5993"/>
                  </a:cubicBezTo>
                  <a:cubicBezTo>
                    <a:pt x="4491" y="5986"/>
                    <a:pt x="4476" y="5971"/>
                    <a:pt x="4469" y="5964"/>
                  </a:cubicBezTo>
                  <a:cubicBezTo>
                    <a:pt x="4455" y="5942"/>
                    <a:pt x="4433" y="5927"/>
                    <a:pt x="4411" y="5905"/>
                  </a:cubicBezTo>
                  <a:cubicBezTo>
                    <a:pt x="4396" y="5898"/>
                    <a:pt x="4381" y="5891"/>
                    <a:pt x="4374" y="5876"/>
                  </a:cubicBezTo>
                  <a:cubicBezTo>
                    <a:pt x="4345" y="5847"/>
                    <a:pt x="4345" y="5773"/>
                    <a:pt x="4352" y="5744"/>
                  </a:cubicBezTo>
                  <a:cubicBezTo>
                    <a:pt x="4352" y="5737"/>
                    <a:pt x="4359" y="5729"/>
                    <a:pt x="4359" y="5722"/>
                  </a:cubicBezTo>
                  <a:cubicBezTo>
                    <a:pt x="4367" y="5700"/>
                    <a:pt x="4381" y="5663"/>
                    <a:pt x="4381" y="5641"/>
                  </a:cubicBezTo>
                  <a:cubicBezTo>
                    <a:pt x="4374" y="5619"/>
                    <a:pt x="4345" y="5612"/>
                    <a:pt x="4323" y="5612"/>
                  </a:cubicBezTo>
                  <a:cubicBezTo>
                    <a:pt x="4323" y="5612"/>
                    <a:pt x="4315" y="5612"/>
                    <a:pt x="4308" y="5612"/>
                  </a:cubicBezTo>
                  <a:cubicBezTo>
                    <a:pt x="4271" y="5612"/>
                    <a:pt x="4249" y="5597"/>
                    <a:pt x="4235" y="5575"/>
                  </a:cubicBezTo>
                  <a:cubicBezTo>
                    <a:pt x="4220" y="5546"/>
                    <a:pt x="4198" y="5524"/>
                    <a:pt x="4169" y="5510"/>
                  </a:cubicBezTo>
                  <a:cubicBezTo>
                    <a:pt x="4161" y="5502"/>
                    <a:pt x="4161" y="5502"/>
                    <a:pt x="4161" y="5502"/>
                  </a:cubicBezTo>
                  <a:cubicBezTo>
                    <a:pt x="4132" y="5488"/>
                    <a:pt x="4095" y="5473"/>
                    <a:pt x="4088" y="5443"/>
                  </a:cubicBezTo>
                  <a:cubicBezTo>
                    <a:pt x="4081" y="5429"/>
                    <a:pt x="4081" y="5414"/>
                    <a:pt x="4088" y="5400"/>
                  </a:cubicBezTo>
                  <a:cubicBezTo>
                    <a:pt x="4117" y="5363"/>
                    <a:pt x="4117" y="5319"/>
                    <a:pt x="4095" y="5290"/>
                  </a:cubicBezTo>
                  <a:cubicBezTo>
                    <a:pt x="4088" y="5282"/>
                    <a:pt x="4081" y="5275"/>
                    <a:pt x="4066" y="5275"/>
                  </a:cubicBezTo>
                  <a:cubicBezTo>
                    <a:pt x="4044" y="5275"/>
                    <a:pt x="4007" y="5297"/>
                    <a:pt x="3986" y="5319"/>
                  </a:cubicBezTo>
                  <a:cubicBezTo>
                    <a:pt x="3949" y="5341"/>
                    <a:pt x="3949" y="5378"/>
                    <a:pt x="3949" y="5407"/>
                  </a:cubicBezTo>
                  <a:cubicBezTo>
                    <a:pt x="3949" y="5422"/>
                    <a:pt x="3949" y="5436"/>
                    <a:pt x="3949" y="5451"/>
                  </a:cubicBezTo>
                  <a:cubicBezTo>
                    <a:pt x="3949" y="5465"/>
                    <a:pt x="3949" y="5473"/>
                    <a:pt x="3942" y="5488"/>
                  </a:cubicBezTo>
                  <a:cubicBezTo>
                    <a:pt x="3942" y="5524"/>
                    <a:pt x="3934" y="5568"/>
                    <a:pt x="3912" y="5590"/>
                  </a:cubicBezTo>
                  <a:cubicBezTo>
                    <a:pt x="3898" y="5597"/>
                    <a:pt x="3890" y="5612"/>
                    <a:pt x="3876" y="5619"/>
                  </a:cubicBezTo>
                  <a:cubicBezTo>
                    <a:pt x="3854" y="5634"/>
                    <a:pt x="3832" y="5649"/>
                    <a:pt x="3810" y="5671"/>
                  </a:cubicBezTo>
                  <a:cubicBezTo>
                    <a:pt x="3788" y="5700"/>
                    <a:pt x="3780" y="5722"/>
                    <a:pt x="3773" y="5759"/>
                  </a:cubicBezTo>
                  <a:cubicBezTo>
                    <a:pt x="3766" y="5766"/>
                    <a:pt x="3766" y="5781"/>
                    <a:pt x="3766" y="5795"/>
                  </a:cubicBezTo>
                  <a:cubicBezTo>
                    <a:pt x="3758" y="5810"/>
                    <a:pt x="3758" y="5817"/>
                    <a:pt x="3758" y="5824"/>
                  </a:cubicBezTo>
                  <a:cubicBezTo>
                    <a:pt x="3751" y="5839"/>
                    <a:pt x="3744" y="5847"/>
                    <a:pt x="3729" y="5847"/>
                  </a:cubicBezTo>
                  <a:cubicBezTo>
                    <a:pt x="3722" y="5847"/>
                    <a:pt x="3707" y="5854"/>
                    <a:pt x="3693" y="5854"/>
                  </a:cubicBezTo>
                  <a:cubicBezTo>
                    <a:pt x="3670" y="5861"/>
                    <a:pt x="3648" y="5861"/>
                    <a:pt x="3634" y="5869"/>
                  </a:cubicBezTo>
                  <a:cubicBezTo>
                    <a:pt x="3597" y="5869"/>
                    <a:pt x="3597" y="5869"/>
                    <a:pt x="3590" y="5883"/>
                  </a:cubicBezTo>
                  <a:cubicBezTo>
                    <a:pt x="3583" y="5920"/>
                    <a:pt x="3561" y="5949"/>
                    <a:pt x="3531" y="5949"/>
                  </a:cubicBezTo>
                  <a:cubicBezTo>
                    <a:pt x="3531" y="5949"/>
                    <a:pt x="3509" y="5949"/>
                    <a:pt x="3502" y="5920"/>
                  </a:cubicBezTo>
                  <a:cubicBezTo>
                    <a:pt x="3502" y="5912"/>
                    <a:pt x="3502" y="5912"/>
                    <a:pt x="3502" y="5912"/>
                  </a:cubicBezTo>
                  <a:cubicBezTo>
                    <a:pt x="3495" y="5912"/>
                    <a:pt x="3465" y="5934"/>
                    <a:pt x="3443" y="5949"/>
                  </a:cubicBezTo>
                  <a:cubicBezTo>
                    <a:pt x="3436" y="5956"/>
                    <a:pt x="3429" y="5964"/>
                    <a:pt x="3414" y="5971"/>
                  </a:cubicBezTo>
                  <a:cubicBezTo>
                    <a:pt x="3370" y="6008"/>
                    <a:pt x="3319" y="6015"/>
                    <a:pt x="3282" y="6022"/>
                  </a:cubicBezTo>
                  <a:cubicBezTo>
                    <a:pt x="3275" y="6022"/>
                    <a:pt x="3267" y="6022"/>
                    <a:pt x="3260" y="6022"/>
                  </a:cubicBezTo>
                  <a:cubicBezTo>
                    <a:pt x="3224" y="6037"/>
                    <a:pt x="3165" y="6066"/>
                    <a:pt x="3128" y="6118"/>
                  </a:cubicBezTo>
                  <a:cubicBezTo>
                    <a:pt x="3121" y="6140"/>
                    <a:pt x="3114" y="6154"/>
                    <a:pt x="3106" y="6169"/>
                  </a:cubicBezTo>
                  <a:cubicBezTo>
                    <a:pt x="3092" y="6191"/>
                    <a:pt x="3084" y="6198"/>
                    <a:pt x="3070" y="6228"/>
                  </a:cubicBezTo>
                  <a:cubicBezTo>
                    <a:pt x="3055" y="6250"/>
                    <a:pt x="3011" y="6272"/>
                    <a:pt x="2974" y="6286"/>
                  </a:cubicBezTo>
                  <a:cubicBezTo>
                    <a:pt x="2952" y="6293"/>
                    <a:pt x="2938" y="6308"/>
                    <a:pt x="2923" y="6315"/>
                  </a:cubicBezTo>
                  <a:cubicBezTo>
                    <a:pt x="2916" y="6315"/>
                    <a:pt x="2901" y="6323"/>
                    <a:pt x="2894" y="6323"/>
                  </a:cubicBezTo>
                  <a:cubicBezTo>
                    <a:pt x="2864" y="6323"/>
                    <a:pt x="2843" y="6308"/>
                    <a:pt x="2813" y="6293"/>
                  </a:cubicBezTo>
                  <a:cubicBezTo>
                    <a:pt x="2798" y="6286"/>
                    <a:pt x="2776" y="6272"/>
                    <a:pt x="2762" y="6272"/>
                  </a:cubicBezTo>
                  <a:cubicBezTo>
                    <a:pt x="2733" y="6272"/>
                    <a:pt x="2703" y="6301"/>
                    <a:pt x="2667" y="6330"/>
                  </a:cubicBezTo>
                  <a:cubicBezTo>
                    <a:pt x="2659" y="6345"/>
                    <a:pt x="2645" y="6352"/>
                    <a:pt x="2637" y="6360"/>
                  </a:cubicBezTo>
                  <a:cubicBezTo>
                    <a:pt x="2593" y="6396"/>
                    <a:pt x="2557" y="6418"/>
                    <a:pt x="2505" y="6418"/>
                  </a:cubicBezTo>
                  <a:cubicBezTo>
                    <a:pt x="2491" y="6418"/>
                    <a:pt x="2476" y="6411"/>
                    <a:pt x="2454" y="6403"/>
                  </a:cubicBezTo>
                  <a:cubicBezTo>
                    <a:pt x="2439" y="6403"/>
                    <a:pt x="2432" y="6396"/>
                    <a:pt x="2417" y="6396"/>
                  </a:cubicBezTo>
                  <a:cubicBezTo>
                    <a:pt x="2403" y="6396"/>
                    <a:pt x="2395" y="6403"/>
                    <a:pt x="2388" y="6411"/>
                  </a:cubicBezTo>
                  <a:cubicBezTo>
                    <a:pt x="2381" y="6425"/>
                    <a:pt x="2366" y="6440"/>
                    <a:pt x="2359" y="6455"/>
                  </a:cubicBezTo>
                  <a:cubicBezTo>
                    <a:pt x="2344" y="6477"/>
                    <a:pt x="2337" y="6491"/>
                    <a:pt x="2315" y="6499"/>
                  </a:cubicBezTo>
                  <a:cubicBezTo>
                    <a:pt x="2307" y="6506"/>
                    <a:pt x="2293" y="6506"/>
                    <a:pt x="2271" y="6506"/>
                  </a:cubicBezTo>
                  <a:cubicBezTo>
                    <a:pt x="2249" y="6506"/>
                    <a:pt x="2198" y="6513"/>
                    <a:pt x="2198" y="6528"/>
                  </a:cubicBezTo>
                  <a:cubicBezTo>
                    <a:pt x="2198" y="6528"/>
                    <a:pt x="2198" y="6535"/>
                    <a:pt x="2198" y="6543"/>
                  </a:cubicBezTo>
                  <a:cubicBezTo>
                    <a:pt x="2190" y="6565"/>
                    <a:pt x="2183" y="6594"/>
                    <a:pt x="2132" y="6601"/>
                  </a:cubicBezTo>
                  <a:cubicBezTo>
                    <a:pt x="2124" y="6609"/>
                    <a:pt x="2117" y="6609"/>
                    <a:pt x="2110" y="6623"/>
                  </a:cubicBezTo>
                  <a:cubicBezTo>
                    <a:pt x="2102" y="6638"/>
                    <a:pt x="2102" y="6667"/>
                    <a:pt x="2110" y="6682"/>
                  </a:cubicBezTo>
                  <a:cubicBezTo>
                    <a:pt x="2132" y="6719"/>
                    <a:pt x="2110" y="6770"/>
                    <a:pt x="2058" y="6836"/>
                  </a:cubicBezTo>
                  <a:cubicBezTo>
                    <a:pt x="2044" y="6850"/>
                    <a:pt x="2029" y="6865"/>
                    <a:pt x="2007" y="6865"/>
                  </a:cubicBezTo>
                  <a:cubicBezTo>
                    <a:pt x="1971" y="6865"/>
                    <a:pt x="1926" y="6821"/>
                    <a:pt x="1912" y="6806"/>
                  </a:cubicBezTo>
                  <a:cubicBezTo>
                    <a:pt x="1905" y="6799"/>
                    <a:pt x="1897" y="6792"/>
                    <a:pt x="1897" y="6784"/>
                  </a:cubicBezTo>
                  <a:cubicBezTo>
                    <a:pt x="1883" y="6770"/>
                    <a:pt x="1861" y="6748"/>
                    <a:pt x="1846" y="6748"/>
                  </a:cubicBezTo>
                  <a:cubicBezTo>
                    <a:pt x="1839" y="6748"/>
                    <a:pt x="1839" y="6755"/>
                    <a:pt x="1831" y="6762"/>
                  </a:cubicBezTo>
                  <a:cubicBezTo>
                    <a:pt x="1795" y="6792"/>
                    <a:pt x="1795" y="6806"/>
                    <a:pt x="1802" y="6843"/>
                  </a:cubicBezTo>
                  <a:cubicBezTo>
                    <a:pt x="1802" y="6850"/>
                    <a:pt x="1802" y="6858"/>
                    <a:pt x="1802" y="6872"/>
                  </a:cubicBezTo>
                  <a:cubicBezTo>
                    <a:pt x="1802" y="6902"/>
                    <a:pt x="1809" y="6909"/>
                    <a:pt x="1824" y="6916"/>
                  </a:cubicBezTo>
                  <a:cubicBezTo>
                    <a:pt x="1839" y="6924"/>
                    <a:pt x="1853" y="6931"/>
                    <a:pt x="1861" y="6946"/>
                  </a:cubicBezTo>
                  <a:cubicBezTo>
                    <a:pt x="1890" y="6968"/>
                    <a:pt x="1868" y="7004"/>
                    <a:pt x="1861" y="7026"/>
                  </a:cubicBezTo>
                  <a:cubicBezTo>
                    <a:pt x="1846" y="7041"/>
                    <a:pt x="1839" y="7056"/>
                    <a:pt x="1839" y="7070"/>
                  </a:cubicBezTo>
                  <a:cubicBezTo>
                    <a:pt x="1853" y="7122"/>
                    <a:pt x="1839" y="7165"/>
                    <a:pt x="1795" y="7188"/>
                  </a:cubicBezTo>
                  <a:cubicBezTo>
                    <a:pt x="1765" y="7202"/>
                    <a:pt x="1729" y="7217"/>
                    <a:pt x="1699" y="7217"/>
                  </a:cubicBezTo>
                  <a:cubicBezTo>
                    <a:pt x="1677" y="7217"/>
                    <a:pt x="1655" y="7210"/>
                    <a:pt x="1648" y="7195"/>
                  </a:cubicBezTo>
                  <a:cubicBezTo>
                    <a:pt x="1641" y="7188"/>
                    <a:pt x="1633" y="7180"/>
                    <a:pt x="1626" y="7173"/>
                  </a:cubicBezTo>
                  <a:cubicBezTo>
                    <a:pt x="1619" y="7165"/>
                    <a:pt x="1619" y="7158"/>
                    <a:pt x="1612" y="7151"/>
                  </a:cubicBezTo>
                  <a:cubicBezTo>
                    <a:pt x="1604" y="7180"/>
                    <a:pt x="1590" y="7188"/>
                    <a:pt x="1567" y="7188"/>
                  </a:cubicBezTo>
                  <a:cubicBezTo>
                    <a:pt x="1545" y="7188"/>
                    <a:pt x="1516" y="7173"/>
                    <a:pt x="1502" y="7151"/>
                  </a:cubicBezTo>
                  <a:cubicBezTo>
                    <a:pt x="1472" y="7122"/>
                    <a:pt x="1443" y="7085"/>
                    <a:pt x="1406" y="7085"/>
                  </a:cubicBezTo>
                  <a:cubicBezTo>
                    <a:pt x="1399" y="7085"/>
                    <a:pt x="1392" y="7085"/>
                    <a:pt x="1392" y="7085"/>
                  </a:cubicBezTo>
                  <a:cubicBezTo>
                    <a:pt x="1333" y="7107"/>
                    <a:pt x="1311" y="7122"/>
                    <a:pt x="1245" y="7195"/>
                  </a:cubicBezTo>
                  <a:cubicBezTo>
                    <a:pt x="1223" y="7217"/>
                    <a:pt x="1208" y="7224"/>
                    <a:pt x="1186" y="7224"/>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43" name="Freeform 47"/>
            <p:cNvSpPr>
              <a:spLocks noChangeArrowheads="1"/>
            </p:cNvSpPr>
            <p:nvPr/>
          </p:nvSpPr>
          <p:spPr bwMode="auto">
            <a:xfrm>
              <a:off x="3366645" y="5788106"/>
              <a:ext cx="2900010" cy="2754098"/>
            </a:xfrm>
            <a:custGeom>
              <a:avLst/>
              <a:gdLst>
                <a:gd name="T0" fmla="*/ 6786 w 7549"/>
                <a:gd name="T1" fmla="*/ 271 h 7255"/>
                <a:gd name="T2" fmla="*/ 6873 w 7549"/>
                <a:gd name="T3" fmla="*/ 1473 h 7255"/>
                <a:gd name="T4" fmla="*/ 7474 w 7549"/>
                <a:gd name="T5" fmla="*/ 2462 h 7255"/>
                <a:gd name="T6" fmla="*/ 6998 w 7549"/>
                <a:gd name="T7" fmla="*/ 3562 h 7255"/>
                <a:gd name="T8" fmla="*/ 6075 w 7549"/>
                <a:gd name="T9" fmla="*/ 3840 h 7255"/>
                <a:gd name="T10" fmla="*/ 5972 w 7549"/>
                <a:gd name="T11" fmla="*/ 4608 h 7255"/>
                <a:gd name="T12" fmla="*/ 5328 w 7549"/>
                <a:gd name="T13" fmla="*/ 5466 h 7255"/>
                <a:gd name="T14" fmla="*/ 4639 w 7549"/>
                <a:gd name="T15" fmla="*/ 6103 h 7255"/>
                <a:gd name="T16" fmla="*/ 4001 w 7549"/>
                <a:gd name="T17" fmla="*/ 5319 h 7255"/>
                <a:gd name="T18" fmla="*/ 2939 w 7549"/>
                <a:gd name="T19" fmla="*/ 6316 h 7255"/>
                <a:gd name="T20" fmla="*/ 1869 w 7549"/>
                <a:gd name="T21" fmla="*/ 6748 h 7255"/>
                <a:gd name="T22" fmla="*/ 1254 w 7549"/>
                <a:gd name="T23" fmla="*/ 7203 h 7255"/>
                <a:gd name="T24" fmla="*/ 740 w 7549"/>
                <a:gd name="T25" fmla="*/ 6360 h 7255"/>
                <a:gd name="T26" fmla="*/ 323 w 7549"/>
                <a:gd name="T27" fmla="*/ 5480 h 7255"/>
                <a:gd name="T28" fmla="*/ 206 w 7549"/>
                <a:gd name="T29" fmla="*/ 4872 h 7255"/>
                <a:gd name="T30" fmla="*/ 777 w 7549"/>
                <a:gd name="T31" fmla="*/ 3818 h 7255"/>
                <a:gd name="T32" fmla="*/ 484 w 7549"/>
                <a:gd name="T33" fmla="*/ 2162 h 7255"/>
                <a:gd name="T34" fmla="*/ 1209 w 7549"/>
                <a:gd name="T35" fmla="*/ 2104 h 7255"/>
                <a:gd name="T36" fmla="*/ 1913 w 7549"/>
                <a:gd name="T37" fmla="*/ 1481 h 7255"/>
                <a:gd name="T38" fmla="*/ 3701 w 7549"/>
                <a:gd name="T39" fmla="*/ 447 h 7255"/>
                <a:gd name="T40" fmla="*/ 4441 w 7549"/>
                <a:gd name="T41" fmla="*/ 770 h 7255"/>
                <a:gd name="T42" fmla="*/ 4573 w 7549"/>
                <a:gd name="T43" fmla="*/ 1590 h 7255"/>
                <a:gd name="T44" fmla="*/ 5562 w 7549"/>
                <a:gd name="T45" fmla="*/ 1195 h 7255"/>
                <a:gd name="T46" fmla="*/ 5569 w 7549"/>
                <a:gd name="T47" fmla="*/ 66 h 7255"/>
                <a:gd name="T48" fmla="*/ 5569 w 7549"/>
                <a:gd name="T49" fmla="*/ 37 h 7255"/>
                <a:gd name="T50" fmla="*/ 5152 w 7549"/>
                <a:gd name="T51" fmla="*/ 418 h 7255"/>
                <a:gd name="T52" fmla="*/ 5166 w 7549"/>
                <a:gd name="T53" fmla="*/ 1327 h 7255"/>
                <a:gd name="T54" fmla="*/ 4434 w 7549"/>
                <a:gd name="T55" fmla="*/ 1627 h 7255"/>
                <a:gd name="T56" fmla="*/ 4346 w 7549"/>
                <a:gd name="T57" fmla="*/ 1114 h 7255"/>
                <a:gd name="T58" fmla="*/ 4236 w 7549"/>
                <a:gd name="T59" fmla="*/ 513 h 7255"/>
                <a:gd name="T60" fmla="*/ 3664 w 7549"/>
                <a:gd name="T61" fmla="*/ 381 h 7255"/>
                <a:gd name="T62" fmla="*/ 2616 w 7549"/>
                <a:gd name="T63" fmla="*/ 924 h 7255"/>
                <a:gd name="T64" fmla="*/ 1818 w 7549"/>
                <a:gd name="T65" fmla="*/ 1547 h 7255"/>
                <a:gd name="T66" fmla="*/ 1334 w 7549"/>
                <a:gd name="T67" fmla="*/ 2147 h 7255"/>
                <a:gd name="T68" fmla="*/ 631 w 7549"/>
                <a:gd name="T69" fmla="*/ 2067 h 7255"/>
                <a:gd name="T70" fmla="*/ 316 w 7549"/>
                <a:gd name="T71" fmla="*/ 2558 h 7255"/>
                <a:gd name="T72" fmla="*/ 755 w 7549"/>
                <a:gd name="T73" fmla="*/ 3730 h 7255"/>
                <a:gd name="T74" fmla="*/ 543 w 7549"/>
                <a:gd name="T75" fmla="*/ 4492 h 7255"/>
                <a:gd name="T76" fmla="*/ 103 w 7549"/>
                <a:gd name="T77" fmla="*/ 5114 h 7255"/>
                <a:gd name="T78" fmla="*/ 404 w 7549"/>
                <a:gd name="T79" fmla="*/ 5458 h 7255"/>
                <a:gd name="T80" fmla="*/ 374 w 7549"/>
                <a:gd name="T81" fmla="*/ 5957 h 7255"/>
                <a:gd name="T82" fmla="*/ 653 w 7549"/>
                <a:gd name="T83" fmla="*/ 6382 h 7255"/>
                <a:gd name="T84" fmla="*/ 1034 w 7549"/>
                <a:gd name="T85" fmla="*/ 7151 h 7255"/>
                <a:gd name="T86" fmla="*/ 1722 w 7549"/>
                <a:gd name="T87" fmla="*/ 7246 h 7255"/>
                <a:gd name="T88" fmla="*/ 2147 w 7549"/>
                <a:gd name="T89" fmla="*/ 6689 h 7255"/>
                <a:gd name="T90" fmla="*/ 2785 w 7549"/>
                <a:gd name="T91" fmla="*/ 6301 h 7255"/>
                <a:gd name="T92" fmla="*/ 3628 w 7549"/>
                <a:gd name="T93" fmla="*/ 5906 h 7255"/>
                <a:gd name="T94" fmla="*/ 4016 w 7549"/>
                <a:gd name="T95" fmla="*/ 5341 h 7255"/>
                <a:gd name="T96" fmla="*/ 4426 w 7549"/>
                <a:gd name="T97" fmla="*/ 5935 h 7255"/>
                <a:gd name="T98" fmla="*/ 4822 w 7549"/>
                <a:gd name="T99" fmla="*/ 5957 h 7255"/>
                <a:gd name="T100" fmla="*/ 5335 w 7549"/>
                <a:gd name="T101" fmla="*/ 5510 h 7255"/>
                <a:gd name="T102" fmla="*/ 5569 w 7549"/>
                <a:gd name="T103" fmla="*/ 4880 h 7255"/>
                <a:gd name="T104" fmla="*/ 5877 w 7549"/>
                <a:gd name="T105" fmla="*/ 4836 h 7255"/>
                <a:gd name="T106" fmla="*/ 5958 w 7549"/>
                <a:gd name="T107" fmla="*/ 4177 h 7255"/>
                <a:gd name="T108" fmla="*/ 5965 w 7549"/>
                <a:gd name="T109" fmla="*/ 3899 h 7255"/>
                <a:gd name="T110" fmla="*/ 6383 w 7549"/>
                <a:gd name="T111" fmla="*/ 3518 h 7255"/>
                <a:gd name="T112" fmla="*/ 7342 w 7549"/>
                <a:gd name="T113" fmla="*/ 3203 h 7255"/>
                <a:gd name="T114" fmla="*/ 7394 w 7549"/>
                <a:gd name="T115" fmla="*/ 2888 h 7255"/>
                <a:gd name="T116" fmla="*/ 7181 w 7549"/>
                <a:gd name="T117" fmla="*/ 1964 h 7255"/>
                <a:gd name="T118" fmla="*/ 6749 w 7549"/>
                <a:gd name="T119" fmla="*/ 1305 h 7255"/>
                <a:gd name="T120" fmla="*/ 6690 w 7549"/>
                <a:gd name="T121" fmla="*/ 682 h 7255"/>
                <a:gd name="T122" fmla="*/ 6471 w 7549"/>
                <a:gd name="T123" fmla="*/ 403 h 725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7549" h="7255">
                  <a:moveTo>
                    <a:pt x="5862" y="30"/>
                  </a:moveTo>
                  <a:lnTo>
                    <a:pt x="5862" y="30"/>
                  </a:lnTo>
                  <a:cubicBezTo>
                    <a:pt x="5884" y="30"/>
                    <a:pt x="5899" y="44"/>
                    <a:pt x="5921" y="59"/>
                  </a:cubicBezTo>
                  <a:cubicBezTo>
                    <a:pt x="5965" y="96"/>
                    <a:pt x="5928" y="147"/>
                    <a:pt x="5965" y="191"/>
                  </a:cubicBezTo>
                  <a:cubicBezTo>
                    <a:pt x="5994" y="242"/>
                    <a:pt x="6009" y="323"/>
                    <a:pt x="5987" y="359"/>
                  </a:cubicBezTo>
                  <a:cubicBezTo>
                    <a:pt x="5972" y="389"/>
                    <a:pt x="5950" y="440"/>
                    <a:pt x="6024" y="469"/>
                  </a:cubicBezTo>
                  <a:cubicBezTo>
                    <a:pt x="6075" y="484"/>
                    <a:pt x="6148" y="499"/>
                    <a:pt x="6207" y="499"/>
                  </a:cubicBezTo>
                  <a:cubicBezTo>
                    <a:pt x="6243" y="499"/>
                    <a:pt x="6273" y="499"/>
                    <a:pt x="6295" y="484"/>
                  </a:cubicBezTo>
                  <a:cubicBezTo>
                    <a:pt x="6361" y="447"/>
                    <a:pt x="6492" y="477"/>
                    <a:pt x="6500" y="403"/>
                  </a:cubicBezTo>
                  <a:cubicBezTo>
                    <a:pt x="6507" y="338"/>
                    <a:pt x="6559" y="330"/>
                    <a:pt x="6588" y="264"/>
                  </a:cubicBezTo>
                  <a:cubicBezTo>
                    <a:pt x="6610" y="191"/>
                    <a:pt x="6624" y="162"/>
                    <a:pt x="6676" y="154"/>
                  </a:cubicBezTo>
                  <a:cubicBezTo>
                    <a:pt x="6705" y="147"/>
                    <a:pt x="6734" y="140"/>
                    <a:pt x="6764" y="140"/>
                  </a:cubicBezTo>
                  <a:cubicBezTo>
                    <a:pt x="6786" y="140"/>
                    <a:pt x="6808" y="140"/>
                    <a:pt x="6822" y="162"/>
                  </a:cubicBezTo>
                  <a:cubicBezTo>
                    <a:pt x="6866" y="206"/>
                    <a:pt x="6830" y="242"/>
                    <a:pt x="6786" y="271"/>
                  </a:cubicBezTo>
                  <a:cubicBezTo>
                    <a:pt x="6749" y="294"/>
                    <a:pt x="6756" y="345"/>
                    <a:pt x="6800" y="374"/>
                  </a:cubicBezTo>
                  <a:cubicBezTo>
                    <a:pt x="6837" y="396"/>
                    <a:pt x="6837" y="440"/>
                    <a:pt x="6808" y="484"/>
                  </a:cubicBezTo>
                  <a:cubicBezTo>
                    <a:pt x="6771" y="528"/>
                    <a:pt x="6756" y="645"/>
                    <a:pt x="6690" y="653"/>
                  </a:cubicBezTo>
                  <a:cubicBezTo>
                    <a:pt x="6617" y="660"/>
                    <a:pt x="6588" y="667"/>
                    <a:pt x="6559" y="733"/>
                  </a:cubicBezTo>
                  <a:cubicBezTo>
                    <a:pt x="6537" y="792"/>
                    <a:pt x="6500" y="836"/>
                    <a:pt x="6537" y="865"/>
                  </a:cubicBezTo>
                  <a:cubicBezTo>
                    <a:pt x="6566" y="902"/>
                    <a:pt x="6566" y="946"/>
                    <a:pt x="6624" y="968"/>
                  </a:cubicBezTo>
                  <a:cubicBezTo>
                    <a:pt x="6690" y="997"/>
                    <a:pt x="6756" y="1012"/>
                    <a:pt x="6720" y="1034"/>
                  </a:cubicBezTo>
                  <a:cubicBezTo>
                    <a:pt x="6690" y="1063"/>
                    <a:pt x="6647" y="1070"/>
                    <a:pt x="6654" y="1107"/>
                  </a:cubicBezTo>
                  <a:cubicBezTo>
                    <a:pt x="6661" y="1136"/>
                    <a:pt x="6654" y="1166"/>
                    <a:pt x="6617" y="1180"/>
                  </a:cubicBezTo>
                  <a:cubicBezTo>
                    <a:pt x="6588" y="1195"/>
                    <a:pt x="6588" y="1261"/>
                    <a:pt x="6595" y="1283"/>
                  </a:cubicBezTo>
                  <a:cubicBezTo>
                    <a:pt x="6602" y="1305"/>
                    <a:pt x="6624" y="1334"/>
                    <a:pt x="6712" y="1334"/>
                  </a:cubicBezTo>
                  <a:cubicBezTo>
                    <a:pt x="6734" y="1334"/>
                    <a:pt x="6756" y="1334"/>
                    <a:pt x="6778" y="1334"/>
                  </a:cubicBezTo>
                  <a:cubicBezTo>
                    <a:pt x="6830" y="1334"/>
                    <a:pt x="6859" y="1334"/>
                    <a:pt x="6873" y="1371"/>
                  </a:cubicBezTo>
                  <a:cubicBezTo>
                    <a:pt x="6888" y="1407"/>
                    <a:pt x="6866" y="1437"/>
                    <a:pt x="6873" y="1473"/>
                  </a:cubicBezTo>
                  <a:cubicBezTo>
                    <a:pt x="6881" y="1503"/>
                    <a:pt x="6940" y="1539"/>
                    <a:pt x="6940" y="1539"/>
                  </a:cubicBezTo>
                  <a:cubicBezTo>
                    <a:pt x="6940" y="1539"/>
                    <a:pt x="6947" y="1635"/>
                    <a:pt x="6961" y="1686"/>
                  </a:cubicBezTo>
                  <a:cubicBezTo>
                    <a:pt x="6969" y="1730"/>
                    <a:pt x="6976" y="1796"/>
                    <a:pt x="6947" y="1832"/>
                  </a:cubicBezTo>
                  <a:cubicBezTo>
                    <a:pt x="6932" y="1869"/>
                    <a:pt x="6954" y="1920"/>
                    <a:pt x="6991" y="1920"/>
                  </a:cubicBezTo>
                  <a:cubicBezTo>
                    <a:pt x="7006" y="1920"/>
                    <a:pt x="7020" y="1913"/>
                    <a:pt x="7035" y="1906"/>
                  </a:cubicBezTo>
                  <a:cubicBezTo>
                    <a:pt x="7057" y="1891"/>
                    <a:pt x="7071" y="1884"/>
                    <a:pt x="7086" y="1884"/>
                  </a:cubicBezTo>
                  <a:cubicBezTo>
                    <a:pt x="7130" y="1884"/>
                    <a:pt x="7152" y="1920"/>
                    <a:pt x="7152" y="1964"/>
                  </a:cubicBezTo>
                  <a:cubicBezTo>
                    <a:pt x="7152" y="2023"/>
                    <a:pt x="7181" y="2074"/>
                    <a:pt x="7225" y="2074"/>
                  </a:cubicBezTo>
                  <a:cubicBezTo>
                    <a:pt x="7262" y="2074"/>
                    <a:pt x="7284" y="2133"/>
                    <a:pt x="7284" y="2199"/>
                  </a:cubicBezTo>
                  <a:cubicBezTo>
                    <a:pt x="7284" y="2250"/>
                    <a:pt x="7313" y="2265"/>
                    <a:pt x="7364" y="2265"/>
                  </a:cubicBezTo>
                  <a:cubicBezTo>
                    <a:pt x="7387" y="2265"/>
                    <a:pt x="7401" y="2265"/>
                    <a:pt x="7423" y="2257"/>
                  </a:cubicBezTo>
                  <a:cubicBezTo>
                    <a:pt x="7430" y="2257"/>
                    <a:pt x="7438" y="2257"/>
                    <a:pt x="7438" y="2257"/>
                  </a:cubicBezTo>
                  <a:cubicBezTo>
                    <a:pt x="7511" y="2257"/>
                    <a:pt x="7489" y="2331"/>
                    <a:pt x="7460" y="2382"/>
                  </a:cubicBezTo>
                  <a:cubicBezTo>
                    <a:pt x="7423" y="2433"/>
                    <a:pt x="7474" y="2411"/>
                    <a:pt x="7474" y="2462"/>
                  </a:cubicBezTo>
                  <a:cubicBezTo>
                    <a:pt x="7474" y="2514"/>
                    <a:pt x="7438" y="2558"/>
                    <a:pt x="7401" y="2580"/>
                  </a:cubicBezTo>
                  <a:cubicBezTo>
                    <a:pt x="7364" y="2609"/>
                    <a:pt x="7364" y="2646"/>
                    <a:pt x="7372" y="2704"/>
                  </a:cubicBezTo>
                  <a:cubicBezTo>
                    <a:pt x="7387" y="2763"/>
                    <a:pt x="7438" y="2807"/>
                    <a:pt x="7394" y="2844"/>
                  </a:cubicBezTo>
                  <a:cubicBezTo>
                    <a:pt x="7350" y="2888"/>
                    <a:pt x="7299" y="2924"/>
                    <a:pt x="7350" y="2968"/>
                  </a:cubicBezTo>
                  <a:cubicBezTo>
                    <a:pt x="7379" y="2990"/>
                    <a:pt x="7416" y="2997"/>
                    <a:pt x="7438" y="2997"/>
                  </a:cubicBezTo>
                  <a:cubicBezTo>
                    <a:pt x="7445" y="2997"/>
                    <a:pt x="7452" y="2997"/>
                    <a:pt x="7452" y="2997"/>
                  </a:cubicBezTo>
                  <a:cubicBezTo>
                    <a:pt x="7438" y="3005"/>
                    <a:pt x="7423" y="3019"/>
                    <a:pt x="7423" y="3019"/>
                  </a:cubicBezTo>
                  <a:cubicBezTo>
                    <a:pt x="7423" y="3019"/>
                    <a:pt x="7438" y="3005"/>
                    <a:pt x="7452" y="2997"/>
                  </a:cubicBezTo>
                  <a:cubicBezTo>
                    <a:pt x="7467" y="2990"/>
                    <a:pt x="7474" y="2990"/>
                    <a:pt x="7474" y="2990"/>
                  </a:cubicBezTo>
                  <a:cubicBezTo>
                    <a:pt x="7474" y="2990"/>
                    <a:pt x="7445" y="3049"/>
                    <a:pt x="7387" y="3049"/>
                  </a:cubicBezTo>
                  <a:cubicBezTo>
                    <a:pt x="7328" y="3049"/>
                    <a:pt x="7277" y="3071"/>
                    <a:pt x="7277" y="3107"/>
                  </a:cubicBezTo>
                  <a:cubicBezTo>
                    <a:pt x="7277" y="3151"/>
                    <a:pt x="7342" y="3137"/>
                    <a:pt x="7313" y="3188"/>
                  </a:cubicBezTo>
                  <a:cubicBezTo>
                    <a:pt x="7291" y="3239"/>
                    <a:pt x="7247" y="3320"/>
                    <a:pt x="7203" y="3364"/>
                  </a:cubicBezTo>
                  <a:cubicBezTo>
                    <a:pt x="7159" y="3408"/>
                    <a:pt x="7042" y="3525"/>
                    <a:pt x="6998" y="3562"/>
                  </a:cubicBezTo>
                  <a:cubicBezTo>
                    <a:pt x="6961" y="3591"/>
                    <a:pt x="6940" y="3657"/>
                    <a:pt x="6866" y="3657"/>
                  </a:cubicBezTo>
                  <a:lnTo>
                    <a:pt x="6859" y="3657"/>
                  </a:lnTo>
                  <a:cubicBezTo>
                    <a:pt x="6778" y="3650"/>
                    <a:pt x="6749" y="3584"/>
                    <a:pt x="6771" y="3532"/>
                  </a:cubicBezTo>
                  <a:cubicBezTo>
                    <a:pt x="6800" y="3488"/>
                    <a:pt x="6771" y="3474"/>
                    <a:pt x="6720" y="3459"/>
                  </a:cubicBezTo>
                  <a:cubicBezTo>
                    <a:pt x="6676" y="3445"/>
                    <a:pt x="6647" y="3393"/>
                    <a:pt x="6602" y="3393"/>
                  </a:cubicBezTo>
                  <a:cubicBezTo>
                    <a:pt x="6595" y="3393"/>
                    <a:pt x="6588" y="3393"/>
                    <a:pt x="6573" y="3400"/>
                  </a:cubicBezTo>
                  <a:cubicBezTo>
                    <a:pt x="6515" y="3422"/>
                    <a:pt x="6427" y="3452"/>
                    <a:pt x="6361" y="3496"/>
                  </a:cubicBezTo>
                  <a:cubicBezTo>
                    <a:pt x="6302" y="3532"/>
                    <a:pt x="6324" y="3554"/>
                    <a:pt x="6361" y="3606"/>
                  </a:cubicBezTo>
                  <a:cubicBezTo>
                    <a:pt x="6405" y="3657"/>
                    <a:pt x="6456" y="3671"/>
                    <a:pt x="6471" y="3708"/>
                  </a:cubicBezTo>
                  <a:cubicBezTo>
                    <a:pt x="6492" y="3737"/>
                    <a:pt x="6507" y="3789"/>
                    <a:pt x="6434" y="3811"/>
                  </a:cubicBezTo>
                  <a:cubicBezTo>
                    <a:pt x="6375" y="3818"/>
                    <a:pt x="6309" y="3847"/>
                    <a:pt x="6258" y="3847"/>
                  </a:cubicBezTo>
                  <a:cubicBezTo>
                    <a:pt x="6243" y="3847"/>
                    <a:pt x="6221" y="3840"/>
                    <a:pt x="6214" y="3833"/>
                  </a:cubicBezTo>
                  <a:cubicBezTo>
                    <a:pt x="6185" y="3818"/>
                    <a:pt x="6163" y="3811"/>
                    <a:pt x="6141" y="3811"/>
                  </a:cubicBezTo>
                  <a:cubicBezTo>
                    <a:pt x="6119" y="3811"/>
                    <a:pt x="6097" y="3818"/>
                    <a:pt x="6075" y="3840"/>
                  </a:cubicBezTo>
                  <a:cubicBezTo>
                    <a:pt x="6053" y="3862"/>
                    <a:pt x="6024" y="3869"/>
                    <a:pt x="5994" y="3869"/>
                  </a:cubicBezTo>
                  <a:cubicBezTo>
                    <a:pt x="5972" y="3869"/>
                    <a:pt x="5950" y="3869"/>
                    <a:pt x="5928" y="3869"/>
                  </a:cubicBezTo>
                  <a:cubicBezTo>
                    <a:pt x="5877" y="3869"/>
                    <a:pt x="5906" y="3891"/>
                    <a:pt x="5833" y="3943"/>
                  </a:cubicBezTo>
                  <a:cubicBezTo>
                    <a:pt x="5767" y="3994"/>
                    <a:pt x="5760" y="3987"/>
                    <a:pt x="5716" y="4060"/>
                  </a:cubicBezTo>
                  <a:cubicBezTo>
                    <a:pt x="5672" y="4140"/>
                    <a:pt x="5635" y="4163"/>
                    <a:pt x="5665" y="4206"/>
                  </a:cubicBezTo>
                  <a:cubicBezTo>
                    <a:pt x="5701" y="4250"/>
                    <a:pt x="5687" y="4265"/>
                    <a:pt x="5716" y="4295"/>
                  </a:cubicBezTo>
                  <a:cubicBezTo>
                    <a:pt x="5730" y="4302"/>
                    <a:pt x="5738" y="4302"/>
                    <a:pt x="5752" y="4302"/>
                  </a:cubicBezTo>
                  <a:cubicBezTo>
                    <a:pt x="5774" y="4302"/>
                    <a:pt x="5797" y="4287"/>
                    <a:pt x="5826" y="4265"/>
                  </a:cubicBezTo>
                  <a:cubicBezTo>
                    <a:pt x="5870" y="4236"/>
                    <a:pt x="5906" y="4214"/>
                    <a:pt x="5965" y="4206"/>
                  </a:cubicBezTo>
                  <a:cubicBezTo>
                    <a:pt x="5972" y="4206"/>
                    <a:pt x="5980" y="4206"/>
                    <a:pt x="5980" y="4206"/>
                  </a:cubicBezTo>
                  <a:cubicBezTo>
                    <a:pt x="6016" y="4206"/>
                    <a:pt x="6009" y="4236"/>
                    <a:pt x="6024" y="4295"/>
                  </a:cubicBezTo>
                  <a:cubicBezTo>
                    <a:pt x="6038" y="4360"/>
                    <a:pt x="6046" y="4390"/>
                    <a:pt x="6068" y="4419"/>
                  </a:cubicBezTo>
                  <a:cubicBezTo>
                    <a:pt x="6082" y="4456"/>
                    <a:pt x="6082" y="4463"/>
                    <a:pt x="6060" y="4514"/>
                  </a:cubicBezTo>
                  <a:cubicBezTo>
                    <a:pt x="6031" y="4565"/>
                    <a:pt x="6009" y="4565"/>
                    <a:pt x="5972" y="4608"/>
                  </a:cubicBezTo>
                  <a:cubicBezTo>
                    <a:pt x="5936" y="4645"/>
                    <a:pt x="5906" y="4667"/>
                    <a:pt x="5950" y="4711"/>
                  </a:cubicBezTo>
                  <a:cubicBezTo>
                    <a:pt x="5987" y="4748"/>
                    <a:pt x="5980" y="4740"/>
                    <a:pt x="5936" y="4748"/>
                  </a:cubicBezTo>
                  <a:cubicBezTo>
                    <a:pt x="5899" y="4762"/>
                    <a:pt x="5870" y="4792"/>
                    <a:pt x="5855" y="4821"/>
                  </a:cubicBezTo>
                  <a:cubicBezTo>
                    <a:pt x="5848" y="4821"/>
                    <a:pt x="5848" y="4828"/>
                    <a:pt x="5848" y="4828"/>
                  </a:cubicBezTo>
                  <a:cubicBezTo>
                    <a:pt x="5848" y="4828"/>
                    <a:pt x="5870" y="4784"/>
                    <a:pt x="5818" y="4784"/>
                  </a:cubicBezTo>
                  <a:cubicBezTo>
                    <a:pt x="5782" y="4784"/>
                    <a:pt x="5730" y="4762"/>
                    <a:pt x="5679" y="4762"/>
                  </a:cubicBezTo>
                  <a:cubicBezTo>
                    <a:pt x="5657" y="4762"/>
                    <a:pt x="5635" y="4770"/>
                    <a:pt x="5613" y="4784"/>
                  </a:cubicBezTo>
                  <a:cubicBezTo>
                    <a:pt x="5555" y="4836"/>
                    <a:pt x="5525" y="4806"/>
                    <a:pt x="5540" y="4887"/>
                  </a:cubicBezTo>
                  <a:cubicBezTo>
                    <a:pt x="5555" y="4960"/>
                    <a:pt x="5569" y="4997"/>
                    <a:pt x="5599" y="5026"/>
                  </a:cubicBezTo>
                  <a:cubicBezTo>
                    <a:pt x="5620" y="5048"/>
                    <a:pt x="5635" y="5034"/>
                    <a:pt x="5591" y="5070"/>
                  </a:cubicBezTo>
                  <a:cubicBezTo>
                    <a:pt x="5547" y="5114"/>
                    <a:pt x="5533" y="5107"/>
                    <a:pt x="5496" y="5165"/>
                  </a:cubicBezTo>
                  <a:cubicBezTo>
                    <a:pt x="5459" y="5224"/>
                    <a:pt x="5430" y="5217"/>
                    <a:pt x="5430" y="5283"/>
                  </a:cubicBezTo>
                  <a:cubicBezTo>
                    <a:pt x="5430" y="5356"/>
                    <a:pt x="5459" y="5349"/>
                    <a:pt x="5408" y="5378"/>
                  </a:cubicBezTo>
                  <a:cubicBezTo>
                    <a:pt x="5357" y="5415"/>
                    <a:pt x="5357" y="5407"/>
                    <a:pt x="5328" y="5466"/>
                  </a:cubicBezTo>
                  <a:cubicBezTo>
                    <a:pt x="5291" y="5525"/>
                    <a:pt x="5320" y="5532"/>
                    <a:pt x="5225" y="5561"/>
                  </a:cubicBezTo>
                  <a:cubicBezTo>
                    <a:pt x="5196" y="5568"/>
                    <a:pt x="5181" y="5568"/>
                    <a:pt x="5166" y="5568"/>
                  </a:cubicBezTo>
                  <a:cubicBezTo>
                    <a:pt x="5122" y="5568"/>
                    <a:pt x="5108" y="5546"/>
                    <a:pt x="5086" y="5517"/>
                  </a:cubicBezTo>
                  <a:cubicBezTo>
                    <a:pt x="5071" y="5488"/>
                    <a:pt x="5064" y="5473"/>
                    <a:pt x="5049" y="5473"/>
                  </a:cubicBezTo>
                  <a:cubicBezTo>
                    <a:pt x="5042" y="5473"/>
                    <a:pt x="5034" y="5480"/>
                    <a:pt x="5020" y="5510"/>
                  </a:cubicBezTo>
                  <a:cubicBezTo>
                    <a:pt x="4998" y="5568"/>
                    <a:pt x="5005" y="5590"/>
                    <a:pt x="4932" y="5627"/>
                  </a:cubicBezTo>
                  <a:cubicBezTo>
                    <a:pt x="4866" y="5664"/>
                    <a:pt x="4844" y="5671"/>
                    <a:pt x="4815" y="5722"/>
                  </a:cubicBezTo>
                  <a:cubicBezTo>
                    <a:pt x="4792" y="5774"/>
                    <a:pt x="4734" y="5752"/>
                    <a:pt x="4741" y="5810"/>
                  </a:cubicBezTo>
                  <a:cubicBezTo>
                    <a:pt x="4749" y="5876"/>
                    <a:pt x="4771" y="5839"/>
                    <a:pt x="4785" y="5913"/>
                  </a:cubicBezTo>
                  <a:cubicBezTo>
                    <a:pt x="4792" y="5994"/>
                    <a:pt x="4815" y="6015"/>
                    <a:pt x="4763" y="6089"/>
                  </a:cubicBezTo>
                  <a:cubicBezTo>
                    <a:pt x="4749" y="6111"/>
                    <a:pt x="4727" y="6140"/>
                    <a:pt x="4712" y="6162"/>
                  </a:cubicBezTo>
                  <a:cubicBezTo>
                    <a:pt x="4712" y="6147"/>
                    <a:pt x="4712" y="6133"/>
                    <a:pt x="4712" y="6118"/>
                  </a:cubicBezTo>
                  <a:cubicBezTo>
                    <a:pt x="4712" y="6096"/>
                    <a:pt x="4705" y="6089"/>
                    <a:pt x="4690" y="6089"/>
                  </a:cubicBezTo>
                  <a:cubicBezTo>
                    <a:pt x="4675" y="6089"/>
                    <a:pt x="4661" y="6096"/>
                    <a:pt x="4639" y="6103"/>
                  </a:cubicBezTo>
                  <a:cubicBezTo>
                    <a:pt x="4631" y="6103"/>
                    <a:pt x="4617" y="6103"/>
                    <a:pt x="4609" y="6103"/>
                  </a:cubicBezTo>
                  <a:cubicBezTo>
                    <a:pt x="4580" y="6103"/>
                    <a:pt x="4566" y="6096"/>
                    <a:pt x="4573" y="6059"/>
                  </a:cubicBezTo>
                  <a:cubicBezTo>
                    <a:pt x="4580" y="6015"/>
                    <a:pt x="4529" y="6001"/>
                    <a:pt x="4499" y="5964"/>
                  </a:cubicBezTo>
                  <a:cubicBezTo>
                    <a:pt x="4478" y="5935"/>
                    <a:pt x="4434" y="5906"/>
                    <a:pt x="4411" y="5884"/>
                  </a:cubicBezTo>
                  <a:cubicBezTo>
                    <a:pt x="4382" y="5854"/>
                    <a:pt x="4382" y="5788"/>
                    <a:pt x="4390" y="5759"/>
                  </a:cubicBezTo>
                  <a:cubicBezTo>
                    <a:pt x="4397" y="5737"/>
                    <a:pt x="4426" y="5686"/>
                    <a:pt x="4419" y="5649"/>
                  </a:cubicBezTo>
                  <a:cubicBezTo>
                    <a:pt x="4411" y="5620"/>
                    <a:pt x="4346" y="5612"/>
                    <a:pt x="4346" y="5612"/>
                  </a:cubicBezTo>
                  <a:cubicBezTo>
                    <a:pt x="4346" y="5612"/>
                    <a:pt x="4346" y="5612"/>
                    <a:pt x="4331" y="5612"/>
                  </a:cubicBezTo>
                  <a:cubicBezTo>
                    <a:pt x="4316" y="5612"/>
                    <a:pt x="4287" y="5605"/>
                    <a:pt x="4272" y="5583"/>
                  </a:cubicBezTo>
                  <a:cubicBezTo>
                    <a:pt x="4258" y="5546"/>
                    <a:pt x="4228" y="5525"/>
                    <a:pt x="4199" y="5510"/>
                  </a:cubicBezTo>
                  <a:cubicBezTo>
                    <a:pt x="4162" y="5488"/>
                    <a:pt x="4104" y="5466"/>
                    <a:pt x="4126" y="5422"/>
                  </a:cubicBezTo>
                  <a:cubicBezTo>
                    <a:pt x="4155" y="5378"/>
                    <a:pt x="4155" y="5327"/>
                    <a:pt x="4126" y="5297"/>
                  </a:cubicBezTo>
                  <a:cubicBezTo>
                    <a:pt x="4118" y="5283"/>
                    <a:pt x="4104" y="5275"/>
                    <a:pt x="4089" y="5275"/>
                  </a:cubicBezTo>
                  <a:cubicBezTo>
                    <a:pt x="4067" y="5275"/>
                    <a:pt x="4038" y="5290"/>
                    <a:pt x="4001" y="5319"/>
                  </a:cubicBezTo>
                  <a:cubicBezTo>
                    <a:pt x="3943" y="5363"/>
                    <a:pt x="3965" y="5422"/>
                    <a:pt x="3957" y="5466"/>
                  </a:cubicBezTo>
                  <a:cubicBezTo>
                    <a:pt x="3950" y="5510"/>
                    <a:pt x="3950" y="5568"/>
                    <a:pt x="3921" y="5590"/>
                  </a:cubicBezTo>
                  <a:cubicBezTo>
                    <a:pt x="3899" y="5620"/>
                    <a:pt x="3855" y="5634"/>
                    <a:pt x="3818" y="5678"/>
                  </a:cubicBezTo>
                  <a:cubicBezTo>
                    <a:pt x="3789" y="5722"/>
                    <a:pt x="3789" y="5744"/>
                    <a:pt x="3774" y="5803"/>
                  </a:cubicBezTo>
                  <a:cubicBezTo>
                    <a:pt x="3752" y="5862"/>
                    <a:pt x="3781" y="5839"/>
                    <a:pt x="3708" y="5854"/>
                  </a:cubicBezTo>
                  <a:cubicBezTo>
                    <a:pt x="3642" y="5876"/>
                    <a:pt x="3606" y="5854"/>
                    <a:pt x="3598" y="5898"/>
                  </a:cubicBezTo>
                  <a:cubicBezTo>
                    <a:pt x="3598" y="5927"/>
                    <a:pt x="3576" y="5949"/>
                    <a:pt x="3554" y="5949"/>
                  </a:cubicBezTo>
                  <a:cubicBezTo>
                    <a:pt x="3547" y="5949"/>
                    <a:pt x="3547" y="5949"/>
                    <a:pt x="3540" y="5935"/>
                  </a:cubicBezTo>
                  <a:cubicBezTo>
                    <a:pt x="3540" y="5920"/>
                    <a:pt x="3532" y="5913"/>
                    <a:pt x="3525" y="5913"/>
                  </a:cubicBezTo>
                  <a:cubicBezTo>
                    <a:pt x="3503" y="5913"/>
                    <a:pt x="3474" y="5942"/>
                    <a:pt x="3430" y="5971"/>
                  </a:cubicBezTo>
                  <a:cubicBezTo>
                    <a:pt x="3371" y="6015"/>
                    <a:pt x="3312" y="6015"/>
                    <a:pt x="3276" y="6023"/>
                  </a:cubicBezTo>
                  <a:cubicBezTo>
                    <a:pt x="3247" y="6037"/>
                    <a:pt x="3173" y="6067"/>
                    <a:pt x="3144" y="6125"/>
                  </a:cubicBezTo>
                  <a:cubicBezTo>
                    <a:pt x="3107" y="6184"/>
                    <a:pt x="3107" y="6199"/>
                    <a:pt x="3085" y="6228"/>
                  </a:cubicBezTo>
                  <a:cubicBezTo>
                    <a:pt x="3056" y="6265"/>
                    <a:pt x="2983" y="6287"/>
                    <a:pt x="2939" y="6316"/>
                  </a:cubicBezTo>
                  <a:cubicBezTo>
                    <a:pt x="2931" y="6316"/>
                    <a:pt x="2924" y="6323"/>
                    <a:pt x="2917" y="6323"/>
                  </a:cubicBezTo>
                  <a:cubicBezTo>
                    <a:pt x="2873" y="6323"/>
                    <a:pt x="2821" y="6272"/>
                    <a:pt x="2785" y="6272"/>
                  </a:cubicBezTo>
                  <a:cubicBezTo>
                    <a:pt x="2741" y="6272"/>
                    <a:pt x="2690" y="6330"/>
                    <a:pt x="2646" y="6367"/>
                  </a:cubicBezTo>
                  <a:cubicBezTo>
                    <a:pt x="2609" y="6396"/>
                    <a:pt x="2572" y="6418"/>
                    <a:pt x="2528" y="6418"/>
                  </a:cubicBezTo>
                  <a:cubicBezTo>
                    <a:pt x="2499" y="6418"/>
                    <a:pt x="2470" y="6396"/>
                    <a:pt x="2440" y="6396"/>
                  </a:cubicBezTo>
                  <a:cubicBezTo>
                    <a:pt x="2426" y="6396"/>
                    <a:pt x="2411" y="6404"/>
                    <a:pt x="2404" y="6418"/>
                  </a:cubicBezTo>
                  <a:cubicBezTo>
                    <a:pt x="2367" y="6462"/>
                    <a:pt x="2360" y="6492"/>
                    <a:pt x="2330" y="6499"/>
                  </a:cubicBezTo>
                  <a:cubicBezTo>
                    <a:pt x="2309" y="6514"/>
                    <a:pt x="2213" y="6499"/>
                    <a:pt x="2206" y="6536"/>
                  </a:cubicBezTo>
                  <a:cubicBezTo>
                    <a:pt x="2199" y="6572"/>
                    <a:pt x="2206" y="6594"/>
                    <a:pt x="2155" y="6602"/>
                  </a:cubicBezTo>
                  <a:cubicBezTo>
                    <a:pt x="2103" y="6609"/>
                    <a:pt x="2103" y="6675"/>
                    <a:pt x="2118" y="6704"/>
                  </a:cubicBezTo>
                  <a:cubicBezTo>
                    <a:pt x="2140" y="6741"/>
                    <a:pt x="2111" y="6792"/>
                    <a:pt x="2067" y="6844"/>
                  </a:cubicBezTo>
                  <a:cubicBezTo>
                    <a:pt x="2059" y="6858"/>
                    <a:pt x="2045" y="6865"/>
                    <a:pt x="2030" y="6865"/>
                  </a:cubicBezTo>
                  <a:cubicBezTo>
                    <a:pt x="1994" y="6865"/>
                    <a:pt x="1964" y="6829"/>
                    <a:pt x="1942" y="6807"/>
                  </a:cubicBezTo>
                  <a:cubicBezTo>
                    <a:pt x="1920" y="6792"/>
                    <a:pt x="1898" y="6748"/>
                    <a:pt x="1869" y="6748"/>
                  </a:cubicBezTo>
                  <a:cubicBezTo>
                    <a:pt x="1862" y="6748"/>
                    <a:pt x="1854" y="6756"/>
                    <a:pt x="1840" y="6763"/>
                  </a:cubicBezTo>
                  <a:cubicBezTo>
                    <a:pt x="1796" y="6807"/>
                    <a:pt x="1803" y="6821"/>
                    <a:pt x="1803" y="6887"/>
                  </a:cubicBezTo>
                  <a:cubicBezTo>
                    <a:pt x="1803" y="6946"/>
                    <a:pt x="1840" y="6939"/>
                    <a:pt x="1876" y="6968"/>
                  </a:cubicBezTo>
                  <a:cubicBezTo>
                    <a:pt x="1906" y="7005"/>
                    <a:pt x="1840" y="7049"/>
                    <a:pt x="1847" y="7085"/>
                  </a:cubicBezTo>
                  <a:cubicBezTo>
                    <a:pt x="1854" y="7129"/>
                    <a:pt x="1847" y="7166"/>
                    <a:pt x="1803" y="7188"/>
                  </a:cubicBezTo>
                  <a:cubicBezTo>
                    <a:pt x="1781" y="7203"/>
                    <a:pt x="1752" y="7217"/>
                    <a:pt x="1722" y="7217"/>
                  </a:cubicBezTo>
                  <a:cubicBezTo>
                    <a:pt x="1708" y="7217"/>
                    <a:pt x="1693" y="7210"/>
                    <a:pt x="1678" y="7203"/>
                  </a:cubicBezTo>
                  <a:cubicBezTo>
                    <a:pt x="1664" y="7180"/>
                    <a:pt x="1642" y="7151"/>
                    <a:pt x="1627" y="7151"/>
                  </a:cubicBezTo>
                  <a:cubicBezTo>
                    <a:pt x="1627" y="7151"/>
                    <a:pt x="1620" y="7151"/>
                    <a:pt x="1620" y="7166"/>
                  </a:cubicBezTo>
                  <a:cubicBezTo>
                    <a:pt x="1613" y="7180"/>
                    <a:pt x="1605" y="7188"/>
                    <a:pt x="1590" y="7188"/>
                  </a:cubicBezTo>
                  <a:cubicBezTo>
                    <a:pt x="1576" y="7188"/>
                    <a:pt x="1547" y="7173"/>
                    <a:pt x="1532" y="7158"/>
                  </a:cubicBezTo>
                  <a:cubicBezTo>
                    <a:pt x="1510" y="7129"/>
                    <a:pt x="1480" y="7085"/>
                    <a:pt x="1429" y="7085"/>
                  </a:cubicBezTo>
                  <a:cubicBezTo>
                    <a:pt x="1422" y="7085"/>
                    <a:pt x="1415" y="7085"/>
                    <a:pt x="1407" y="7085"/>
                  </a:cubicBezTo>
                  <a:cubicBezTo>
                    <a:pt x="1349" y="7107"/>
                    <a:pt x="1319" y="7122"/>
                    <a:pt x="1254" y="7203"/>
                  </a:cubicBezTo>
                  <a:cubicBezTo>
                    <a:pt x="1239" y="7217"/>
                    <a:pt x="1224" y="7225"/>
                    <a:pt x="1209" y="7225"/>
                  </a:cubicBezTo>
                  <a:cubicBezTo>
                    <a:pt x="1173" y="7225"/>
                    <a:pt x="1158" y="7144"/>
                    <a:pt x="1136" y="7115"/>
                  </a:cubicBezTo>
                  <a:cubicBezTo>
                    <a:pt x="1114" y="7078"/>
                    <a:pt x="1099" y="7063"/>
                    <a:pt x="1070" y="7063"/>
                  </a:cubicBezTo>
                  <a:cubicBezTo>
                    <a:pt x="1063" y="7063"/>
                    <a:pt x="1056" y="7063"/>
                    <a:pt x="1048" y="7063"/>
                  </a:cubicBezTo>
                  <a:cubicBezTo>
                    <a:pt x="1019" y="7071"/>
                    <a:pt x="1019" y="7107"/>
                    <a:pt x="1004" y="7144"/>
                  </a:cubicBezTo>
                  <a:cubicBezTo>
                    <a:pt x="997" y="7137"/>
                    <a:pt x="989" y="7129"/>
                    <a:pt x="982" y="7115"/>
                  </a:cubicBezTo>
                  <a:cubicBezTo>
                    <a:pt x="946" y="7063"/>
                    <a:pt x="960" y="7027"/>
                    <a:pt x="1004" y="6939"/>
                  </a:cubicBezTo>
                  <a:cubicBezTo>
                    <a:pt x="1048" y="6844"/>
                    <a:pt x="989" y="6844"/>
                    <a:pt x="960" y="6777"/>
                  </a:cubicBezTo>
                  <a:cubicBezTo>
                    <a:pt x="931" y="6719"/>
                    <a:pt x="894" y="6660"/>
                    <a:pt x="814" y="6660"/>
                  </a:cubicBezTo>
                  <a:cubicBezTo>
                    <a:pt x="806" y="6660"/>
                    <a:pt x="792" y="6660"/>
                    <a:pt x="777" y="6660"/>
                  </a:cubicBezTo>
                  <a:cubicBezTo>
                    <a:pt x="748" y="6668"/>
                    <a:pt x="733" y="6675"/>
                    <a:pt x="718" y="6675"/>
                  </a:cubicBezTo>
                  <a:cubicBezTo>
                    <a:pt x="682" y="6675"/>
                    <a:pt x="689" y="6653"/>
                    <a:pt x="667" y="6616"/>
                  </a:cubicBezTo>
                  <a:cubicBezTo>
                    <a:pt x="631" y="6572"/>
                    <a:pt x="594" y="6565"/>
                    <a:pt x="616" y="6470"/>
                  </a:cubicBezTo>
                  <a:cubicBezTo>
                    <a:pt x="645" y="6382"/>
                    <a:pt x="653" y="6433"/>
                    <a:pt x="740" y="6360"/>
                  </a:cubicBezTo>
                  <a:cubicBezTo>
                    <a:pt x="836" y="6279"/>
                    <a:pt x="792" y="6308"/>
                    <a:pt x="770" y="6243"/>
                  </a:cubicBezTo>
                  <a:cubicBezTo>
                    <a:pt x="755" y="6221"/>
                    <a:pt x="748" y="6213"/>
                    <a:pt x="740" y="6213"/>
                  </a:cubicBezTo>
                  <a:cubicBezTo>
                    <a:pt x="726" y="6213"/>
                    <a:pt x="711" y="6221"/>
                    <a:pt x="682" y="6221"/>
                  </a:cubicBezTo>
                  <a:cubicBezTo>
                    <a:pt x="667" y="6221"/>
                    <a:pt x="653" y="6221"/>
                    <a:pt x="631" y="6213"/>
                  </a:cubicBezTo>
                  <a:cubicBezTo>
                    <a:pt x="543" y="6177"/>
                    <a:pt x="594" y="6162"/>
                    <a:pt x="565" y="6074"/>
                  </a:cubicBezTo>
                  <a:cubicBezTo>
                    <a:pt x="528" y="5986"/>
                    <a:pt x="543" y="5994"/>
                    <a:pt x="506" y="5935"/>
                  </a:cubicBezTo>
                  <a:cubicBezTo>
                    <a:pt x="491" y="5920"/>
                    <a:pt x="477" y="5913"/>
                    <a:pt x="462" y="5913"/>
                  </a:cubicBezTo>
                  <a:cubicBezTo>
                    <a:pt x="440" y="5913"/>
                    <a:pt x="404" y="5927"/>
                    <a:pt x="374" y="5927"/>
                  </a:cubicBezTo>
                  <a:cubicBezTo>
                    <a:pt x="367" y="5927"/>
                    <a:pt x="367" y="5927"/>
                    <a:pt x="359" y="5927"/>
                  </a:cubicBezTo>
                  <a:cubicBezTo>
                    <a:pt x="301" y="5913"/>
                    <a:pt x="294" y="5884"/>
                    <a:pt x="316" y="5803"/>
                  </a:cubicBezTo>
                  <a:cubicBezTo>
                    <a:pt x="337" y="5722"/>
                    <a:pt x="301" y="5737"/>
                    <a:pt x="257" y="5708"/>
                  </a:cubicBezTo>
                  <a:cubicBezTo>
                    <a:pt x="213" y="5686"/>
                    <a:pt x="176" y="5656"/>
                    <a:pt x="235" y="5642"/>
                  </a:cubicBezTo>
                  <a:cubicBezTo>
                    <a:pt x="294" y="5634"/>
                    <a:pt x="294" y="5583"/>
                    <a:pt x="294" y="5517"/>
                  </a:cubicBezTo>
                  <a:cubicBezTo>
                    <a:pt x="294" y="5488"/>
                    <a:pt x="308" y="5480"/>
                    <a:pt x="323" y="5480"/>
                  </a:cubicBezTo>
                  <a:cubicBezTo>
                    <a:pt x="345" y="5480"/>
                    <a:pt x="374" y="5488"/>
                    <a:pt x="404" y="5488"/>
                  </a:cubicBezTo>
                  <a:cubicBezTo>
                    <a:pt x="411" y="5488"/>
                    <a:pt x="418" y="5488"/>
                    <a:pt x="425" y="5488"/>
                  </a:cubicBezTo>
                  <a:cubicBezTo>
                    <a:pt x="491" y="5473"/>
                    <a:pt x="447" y="5393"/>
                    <a:pt x="447" y="5327"/>
                  </a:cubicBezTo>
                  <a:cubicBezTo>
                    <a:pt x="447" y="5261"/>
                    <a:pt x="447" y="5239"/>
                    <a:pt x="396" y="5239"/>
                  </a:cubicBezTo>
                  <a:cubicBezTo>
                    <a:pt x="337" y="5239"/>
                    <a:pt x="279" y="5202"/>
                    <a:pt x="323" y="5136"/>
                  </a:cubicBezTo>
                  <a:cubicBezTo>
                    <a:pt x="359" y="5077"/>
                    <a:pt x="337" y="5048"/>
                    <a:pt x="308" y="5048"/>
                  </a:cubicBezTo>
                  <a:cubicBezTo>
                    <a:pt x="301" y="5048"/>
                    <a:pt x="294" y="5056"/>
                    <a:pt x="294" y="5056"/>
                  </a:cubicBezTo>
                  <a:cubicBezTo>
                    <a:pt x="257" y="5063"/>
                    <a:pt x="220" y="5056"/>
                    <a:pt x="132" y="5077"/>
                  </a:cubicBezTo>
                  <a:cubicBezTo>
                    <a:pt x="118" y="5077"/>
                    <a:pt x="110" y="5077"/>
                    <a:pt x="103" y="5077"/>
                  </a:cubicBezTo>
                  <a:cubicBezTo>
                    <a:pt x="52" y="5077"/>
                    <a:pt x="74" y="5012"/>
                    <a:pt x="74" y="4938"/>
                  </a:cubicBezTo>
                  <a:cubicBezTo>
                    <a:pt x="74" y="4858"/>
                    <a:pt x="15" y="4814"/>
                    <a:pt x="66" y="4784"/>
                  </a:cubicBezTo>
                  <a:cubicBezTo>
                    <a:pt x="88" y="4762"/>
                    <a:pt x="103" y="4755"/>
                    <a:pt x="110" y="4755"/>
                  </a:cubicBezTo>
                  <a:cubicBezTo>
                    <a:pt x="125" y="4755"/>
                    <a:pt x="132" y="4770"/>
                    <a:pt x="132" y="4792"/>
                  </a:cubicBezTo>
                  <a:cubicBezTo>
                    <a:pt x="132" y="4828"/>
                    <a:pt x="176" y="4872"/>
                    <a:pt x="206" y="4872"/>
                  </a:cubicBezTo>
                  <a:cubicBezTo>
                    <a:pt x="213" y="4872"/>
                    <a:pt x="220" y="4865"/>
                    <a:pt x="220" y="4858"/>
                  </a:cubicBezTo>
                  <a:cubicBezTo>
                    <a:pt x="242" y="4828"/>
                    <a:pt x="264" y="4748"/>
                    <a:pt x="323" y="4704"/>
                  </a:cubicBezTo>
                  <a:cubicBezTo>
                    <a:pt x="381" y="4660"/>
                    <a:pt x="381" y="4689"/>
                    <a:pt x="418" y="4623"/>
                  </a:cubicBezTo>
                  <a:cubicBezTo>
                    <a:pt x="447" y="4557"/>
                    <a:pt x="491" y="4543"/>
                    <a:pt x="550" y="4521"/>
                  </a:cubicBezTo>
                  <a:cubicBezTo>
                    <a:pt x="609" y="4499"/>
                    <a:pt x="631" y="4521"/>
                    <a:pt x="631" y="4485"/>
                  </a:cubicBezTo>
                  <a:cubicBezTo>
                    <a:pt x="631" y="4456"/>
                    <a:pt x="609" y="4434"/>
                    <a:pt x="609" y="4434"/>
                  </a:cubicBezTo>
                  <a:cubicBezTo>
                    <a:pt x="689" y="4375"/>
                    <a:pt x="689" y="4375"/>
                    <a:pt x="689" y="4375"/>
                  </a:cubicBezTo>
                  <a:cubicBezTo>
                    <a:pt x="689" y="4375"/>
                    <a:pt x="682" y="4353"/>
                    <a:pt x="653" y="4353"/>
                  </a:cubicBezTo>
                  <a:cubicBezTo>
                    <a:pt x="645" y="4353"/>
                    <a:pt x="638" y="4353"/>
                    <a:pt x="616" y="4360"/>
                  </a:cubicBezTo>
                  <a:cubicBezTo>
                    <a:pt x="579" y="4382"/>
                    <a:pt x="543" y="4404"/>
                    <a:pt x="506" y="4404"/>
                  </a:cubicBezTo>
                  <a:cubicBezTo>
                    <a:pt x="491" y="4404"/>
                    <a:pt x="469" y="4397"/>
                    <a:pt x="447" y="4390"/>
                  </a:cubicBezTo>
                  <a:cubicBezTo>
                    <a:pt x="396" y="4353"/>
                    <a:pt x="462" y="4236"/>
                    <a:pt x="506" y="4185"/>
                  </a:cubicBezTo>
                  <a:cubicBezTo>
                    <a:pt x="550" y="4126"/>
                    <a:pt x="587" y="4045"/>
                    <a:pt x="653" y="3957"/>
                  </a:cubicBezTo>
                  <a:cubicBezTo>
                    <a:pt x="718" y="3862"/>
                    <a:pt x="755" y="3884"/>
                    <a:pt x="777" y="3818"/>
                  </a:cubicBezTo>
                  <a:cubicBezTo>
                    <a:pt x="799" y="3752"/>
                    <a:pt x="755" y="3686"/>
                    <a:pt x="799" y="3591"/>
                  </a:cubicBezTo>
                  <a:cubicBezTo>
                    <a:pt x="843" y="3503"/>
                    <a:pt x="799" y="3422"/>
                    <a:pt x="777" y="3335"/>
                  </a:cubicBezTo>
                  <a:cubicBezTo>
                    <a:pt x="755" y="3239"/>
                    <a:pt x="718" y="3232"/>
                    <a:pt x="711" y="3173"/>
                  </a:cubicBezTo>
                  <a:cubicBezTo>
                    <a:pt x="697" y="3115"/>
                    <a:pt x="667" y="3071"/>
                    <a:pt x="594" y="3005"/>
                  </a:cubicBezTo>
                  <a:cubicBezTo>
                    <a:pt x="528" y="2931"/>
                    <a:pt x="543" y="2924"/>
                    <a:pt x="594" y="2880"/>
                  </a:cubicBezTo>
                  <a:cubicBezTo>
                    <a:pt x="653" y="2836"/>
                    <a:pt x="572" y="2807"/>
                    <a:pt x="521" y="2785"/>
                  </a:cubicBezTo>
                  <a:cubicBezTo>
                    <a:pt x="462" y="2763"/>
                    <a:pt x="447" y="2741"/>
                    <a:pt x="447" y="2675"/>
                  </a:cubicBezTo>
                  <a:cubicBezTo>
                    <a:pt x="447" y="2609"/>
                    <a:pt x="447" y="2558"/>
                    <a:pt x="396" y="2536"/>
                  </a:cubicBezTo>
                  <a:cubicBezTo>
                    <a:pt x="367" y="2528"/>
                    <a:pt x="337" y="2521"/>
                    <a:pt x="316" y="2521"/>
                  </a:cubicBezTo>
                  <a:cubicBezTo>
                    <a:pt x="294" y="2521"/>
                    <a:pt x="279" y="2528"/>
                    <a:pt x="279" y="2528"/>
                  </a:cubicBezTo>
                  <a:cubicBezTo>
                    <a:pt x="279" y="2528"/>
                    <a:pt x="301" y="2492"/>
                    <a:pt x="359" y="2470"/>
                  </a:cubicBezTo>
                  <a:cubicBezTo>
                    <a:pt x="418" y="2448"/>
                    <a:pt x="396" y="2389"/>
                    <a:pt x="337" y="2345"/>
                  </a:cubicBezTo>
                  <a:cubicBezTo>
                    <a:pt x="279" y="2301"/>
                    <a:pt x="279" y="2243"/>
                    <a:pt x="345" y="2235"/>
                  </a:cubicBezTo>
                  <a:cubicBezTo>
                    <a:pt x="418" y="2221"/>
                    <a:pt x="462" y="2206"/>
                    <a:pt x="484" y="2162"/>
                  </a:cubicBezTo>
                  <a:cubicBezTo>
                    <a:pt x="499" y="2133"/>
                    <a:pt x="521" y="2118"/>
                    <a:pt x="543" y="2118"/>
                  </a:cubicBezTo>
                  <a:cubicBezTo>
                    <a:pt x="550" y="2118"/>
                    <a:pt x="565" y="2126"/>
                    <a:pt x="572" y="2140"/>
                  </a:cubicBezTo>
                  <a:cubicBezTo>
                    <a:pt x="594" y="2184"/>
                    <a:pt x="631" y="2199"/>
                    <a:pt x="711" y="2199"/>
                  </a:cubicBezTo>
                  <a:cubicBezTo>
                    <a:pt x="792" y="2199"/>
                    <a:pt x="689" y="2096"/>
                    <a:pt x="653" y="2052"/>
                  </a:cubicBezTo>
                  <a:cubicBezTo>
                    <a:pt x="616" y="2008"/>
                    <a:pt x="689" y="1994"/>
                    <a:pt x="718" y="1994"/>
                  </a:cubicBezTo>
                  <a:cubicBezTo>
                    <a:pt x="755" y="1994"/>
                    <a:pt x="770" y="2059"/>
                    <a:pt x="792" y="2111"/>
                  </a:cubicBezTo>
                  <a:cubicBezTo>
                    <a:pt x="806" y="2140"/>
                    <a:pt x="843" y="2147"/>
                    <a:pt x="880" y="2147"/>
                  </a:cubicBezTo>
                  <a:cubicBezTo>
                    <a:pt x="902" y="2147"/>
                    <a:pt x="924" y="2147"/>
                    <a:pt x="946" y="2140"/>
                  </a:cubicBezTo>
                  <a:cubicBezTo>
                    <a:pt x="953" y="2140"/>
                    <a:pt x="960" y="2140"/>
                    <a:pt x="968" y="2140"/>
                  </a:cubicBezTo>
                  <a:cubicBezTo>
                    <a:pt x="1034" y="2140"/>
                    <a:pt x="1092" y="2177"/>
                    <a:pt x="1144" y="2221"/>
                  </a:cubicBezTo>
                  <a:cubicBezTo>
                    <a:pt x="1173" y="2243"/>
                    <a:pt x="1195" y="2257"/>
                    <a:pt x="1217" y="2257"/>
                  </a:cubicBezTo>
                  <a:cubicBezTo>
                    <a:pt x="1231" y="2257"/>
                    <a:pt x="1239" y="2250"/>
                    <a:pt x="1246" y="2235"/>
                  </a:cubicBezTo>
                  <a:cubicBezTo>
                    <a:pt x="1254" y="2184"/>
                    <a:pt x="1173" y="2155"/>
                    <a:pt x="1187" y="2118"/>
                  </a:cubicBezTo>
                  <a:cubicBezTo>
                    <a:pt x="1187" y="2111"/>
                    <a:pt x="1202" y="2104"/>
                    <a:pt x="1209" y="2104"/>
                  </a:cubicBezTo>
                  <a:cubicBezTo>
                    <a:pt x="1239" y="2104"/>
                    <a:pt x="1283" y="2126"/>
                    <a:pt x="1312" y="2162"/>
                  </a:cubicBezTo>
                  <a:cubicBezTo>
                    <a:pt x="1327" y="2184"/>
                    <a:pt x="1341" y="2191"/>
                    <a:pt x="1363" y="2191"/>
                  </a:cubicBezTo>
                  <a:cubicBezTo>
                    <a:pt x="1407" y="2191"/>
                    <a:pt x="1459" y="2155"/>
                    <a:pt x="1480" y="2133"/>
                  </a:cubicBezTo>
                  <a:cubicBezTo>
                    <a:pt x="1517" y="2096"/>
                    <a:pt x="1686" y="2030"/>
                    <a:pt x="1752" y="2008"/>
                  </a:cubicBezTo>
                  <a:cubicBezTo>
                    <a:pt x="1774" y="2001"/>
                    <a:pt x="1788" y="1994"/>
                    <a:pt x="1796" y="1994"/>
                  </a:cubicBezTo>
                  <a:cubicBezTo>
                    <a:pt x="1840" y="1994"/>
                    <a:pt x="1854" y="2023"/>
                    <a:pt x="1869" y="2059"/>
                  </a:cubicBezTo>
                  <a:cubicBezTo>
                    <a:pt x="1869" y="2074"/>
                    <a:pt x="1876" y="2081"/>
                    <a:pt x="1891" y="2081"/>
                  </a:cubicBezTo>
                  <a:cubicBezTo>
                    <a:pt x="1928" y="2081"/>
                    <a:pt x="2001" y="2023"/>
                    <a:pt x="2023" y="1971"/>
                  </a:cubicBezTo>
                  <a:cubicBezTo>
                    <a:pt x="2059" y="1906"/>
                    <a:pt x="2067" y="1891"/>
                    <a:pt x="2103" y="1832"/>
                  </a:cubicBezTo>
                  <a:cubicBezTo>
                    <a:pt x="2140" y="1781"/>
                    <a:pt x="2118" y="1781"/>
                    <a:pt x="2081" y="1730"/>
                  </a:cubicBezTo>
                  <a:cubicBezTo>
                    <a:pt x="2045" y="1686"/>
                    <a:pt x="1994" y="1657"/>
                    <a:pt x="1920" y="1605"/>
                  </a:cubicBezTo>
                  <a:cubicBezTo>
                    <a:pt x="1854" y="1561"/>
                    <a:pt x="1832" y="1539"/>
                    <a:pt x="1869" y="1495"/>
                  </a:cubicBezTo>
                  <a:cubicBezTo>
                    <a:pt x="1876" y="1481"/>
                    <a:pt x="1884" y="1473"/>
                    <a:pt x="1891" y="1473"/>
                  </a:cubicBezTo>
                  <a:cubicBezTo>
                    <a:pt x="1898" y="1473"/>
                    <a:pt x="1906" y="1481"/>
                    <a:pt x="1913" y="1481"/>
                  </a:cubicBezTo>
                  <a:cubicBezTo>
                    <a:pt x="1920" y="1481"/>
                    <a:pt x="1928" y="1473"/>
                    <a:pt x="1935" y="1459"/>
                  </a:cubicBezTo>
                  <a:cubicBezTo>
                    <a:pt x="1957" y="1415"/>
                    <a:pt x="1994" y="1356"/>
                    <a:pt x="2059" y="1356"/>
                  </a:cubicBezTo>
                  <a:cubicBezTo>
                    <a:pt x="2125" y="1356"/>
                    <a:pt x="2162" y="1356"/>
                    <a:pt x="2191" y="1327"/>
                  </a:cubicBezTo>
                  <a:cubicBezTo>
                    <a:pt x="2228" y="1290"/>
                    <a:pt x="2243" y="1188"/>
                    <a:pt x="2287" y="1158"/>
                  </a:cubicBezTo>
                  <a:cubicBezTo>
                    <a:pt x="2330" y="1121"/>
                    <a:pt x="2375" y="1158"/>
                    <a:pt x="2397" y="1107"/>
                  </a:cubicBezTo>
                  <a:cubicBezTo>
                    <a:pt x="2418" y="1063"/>
                    <a:pt x="2418" y="1019"/>
                    <a:pt x="2499" y="1004"/>
                  </a:cubicBezTo>
                  <a:cubicBezTo>
                    <a:pt x="2565" y="997"/>
                    <a:pt x="2602" y="968"/>
                    <a:pt x="2616" y="960"/>
                  </a:cubicBezTo>
                  <a:lnTo>
                    <a:pt x="2624" y="960"/>
                  </a:lnTo>
                  <a:cubicBezTo>
                    <a:pt x="2660" y="960"/>
                    <a:pt x="2697" y="953"/>
                    <a:pt x="2719" y="924"/>
                  </a:cubicBezTo>
                  <a:cubicBezTo>
                    <a:pt x="2748" y="872"/>
                    <a:pt x="2902" y="880"/>
                    <a:pt x="2953" y="872"/>
                  </a:cubicBezTo>
                  <a:cubicBezTo>
                    <a:pt x="3005" y="865"/>
                    <a:pt x="3173" y="850"/>
                    <a:pt x="3232" y="792"/>
                  </a:cubicBezTo>
                  <a:cubicBezTo>
                    <a:pt x="3298" y="733"/>
                    <a:pt x="3430" y="653"/>
                    <a:pt x="3481" y="623"/>
                  </a:cubicBezTo>
                  <a:cubicBezTo>
                    <a:pt x="3532" y="587"/>
                    <a:pt x="3576" y="557"/>
                    <a:pt x="3635" y="528"/>
                  </a:cubicBezTo>
                  <a:cubicBezTo>
                    <a:pt x="3693" y="491"/>
                    <a:pt x="3686" y="484"/>
                    <a:pt x="3701" y="447"/>
                  </a:cubicBezTo>
                  <a:cubicBezTo>
                    <a:pt x="3723" y="418"/>
                    <a:pt x="3745" y="396"/>
                    <a:pt x="3686" y="359"/>
                  </a:cubicBezTo>
                  <a:cubicBezTo>
                    <a:pt x="3628" y="316"/>
                    <a:pt x="3686" y="294"/>
                    <a:pt x="3701" y="257"/>
                  </a:cubicBezTo>
                  <a:cubicBezTo>
                    <a:pt x="3716" y="220"/>
                    <a:pt x="3730" y="191"/>
                    <a:pt x="3759" y="191"/>
                  </a:cubicBezTo>
                  <a:cubicBezTo>
                    <a:pt x="3774" y="191"/>
                    <a:pt x="3781" y="191"/>
                    <a:pt x="3796" y="206"/>
                  </a:cubicBezTo>
                  <a:cubicBezTo>
                    <a:pt x="3847" y="235"/>
                    <a:pt x="3862" y="271"/>
                    <a:pt x="3906" y="286"/>
                  </a:cubicBezTo>
                  <a:cubicBezTo>
                    <a:pt x="3950" y="308"/>
                    <a:pt x="3921" y="359"/>
                    <a:pt x="3943" y="403"/>
                  </a:cubicBezTo>
                  <a:cubicBezTo>
                    <a:pt x="3957" y="455"/>
                    <a:pt x="4001" y="469"/>
                    <a:pt x="4045" y="477"/>
                  </a:cubicBezTo>
                  <a:cubicBezTo>
                    <a:pt x="4082" y="484"/>
                    <a:pt x="4104" y="506"/>
                    <a:pt x="4133" y="535"/>
                  </a:cubicBezTo>
                  <a:cubicBezTo>
                    <a:pt x="4155" y="550"/>
                    <a:pt x="4177" y="557"/>
                    <a:pt x="4199" y="557"/>
                  </a:cubicBezTo>
                  <a:cubicBezTo>
                    <a:pt x="4214" y="557"/>
                    <a:pt x="4236" y="550"/>
                    <a:pt x="4258" y="535"/>
                  </a:cubicBezTo>
                  <a:cubicBezTo>
                    <a:pt x="4265" y="528"/>
                    <a:pt x="4287" y="521"/>
                    <a:pt x="4309" y="521"/>
                  </a:cubicBezTo>
                  <a:cubicBezTo>
                    <a:pt x="4338" y="521"/>
                    <a:pt x="4375" y="535"/>
                    <a:pt x="4390" y="557"/>
                  </a:cubicBezTo>
                  <a:cubicBezTo>
                    <a:pt x="4419" y="601"/>
                    <a:pt x="4411" y="682"/>
                    <a:pt x="4456" y="697"/>
                  </a:cubicBezTo>
                  <a:cubicBezTo>
                    <a:pt x="4507" y="711"/>
                    <a:pt x="4521" y="762"/>
                    <a:pt x="4441" y="770"/>
                  </a:cubicBezTo>
                  <a:cubicBezTo>
                    <a:pt x="4368" y="785"/>
                    <a:pt x="4382" y="821"/>
                    <a:pt x="4397" y="858"/>
                  </a:cubicBezTo>
                  <a:cubicBezTo>
                    <a:pt x="4419" y="895"/>
                    <a:pt x="4426" y="895"/>
                    <a:pt x="4397" y="946"/>
                  </a:cubicBezTo>
                  <a:cubicBezTo>
                    <a:pt x="4375" y="997"/>
                    <a:pt x="4411" y="1048"/>
                    <a:pt x="4360" y="1070"/>
                  </a:cubicBezTo>
                  <a:cubicBezTo>
                    <a:pt x="4309" y="1092"/>
                    <a:pt x="4287" y="1121"/>
                    <a:pt x="4360" y="1166"/>
                  </a:cubicBezTo>
                  <a:cubicBezTo>
                    <a:pt x="4411" y="1202"/>
                    <a:pt x="4456" y="1217"/>
                    <a:pt x="4492" y="1217"/>
                  </a:cubicBezTo>
                  <a:cubicBezTo>
                    <a:pt x="4499" y="1217"/>
                    <a:pt x="4507" y="1217"/>
                    <a:pt x="4521" y="1217"/>
                  </a:cubicBezTo>
                  <a:lnTo>
                    <a:pt x="4529" y="1217"/>
                  </a:lnTo>
                  <a:cubicBezTo>
                    <a:pt x="4566" y="1217"/>
                    <a:pt x="4558" y="1246"/>
                    <a:pt x="4543" y="1297"/>
                  </a:cubicBezTo>
                  <a:cubicBezTo>
                    <a:pt x="4529" y="1356"/>
                    <a:pt x="4551" y="1393"/>
                    <a:pt x="4478" y="1422"/>
                  </a:cubicBezTo>
                  <a:cubicBezTo>
                    <a:pt x="4397" y="1444"/>
                    <a:pt x="4390" y="1444"/>
                    <a:pt x="4338" y="1488"/>
                  </a:cubicBezTo>
                  <a:cubicBezTo>
                    <a:pt x="4287" y="1532"/>
                    <a:pt x="4280" y="1539"/>
                    <a:pt x="4338" y="1569"/>
                  </a:cubicBezTo>
                  <a:cubicBezTo>
                    <a:pt x="4397" y="1605"/>
                    <a:pt x="4390" y="1657"/>
                    <a:pt x="4434" y="1657"/>
                  </a:cubicBezTo>
                  <a:cubicBezTo>
                    <a:pt x="4441" y="1657"/>
                    <a:pt x="4441" y="1657"/>
                    <a:pt x="4448" y="1657"/>
                  </a:cubicBezTo>
                  <a:cubicBezTo>
                    <a:pt x="4507" y="1642"/>
                    <a:pt x="4543" y="1620"/>
                    <a:pt x="4573" y="1590"/>
                  </a:cubicBezTo>
                  <a:cubicBezTo>
                    <a:pt x="4587" y="1569"/>
                    <a:pt x="4609" y="1561"/>
                    <a:pt x="4646" y="1561"/>
                  </a:cubicBezTo>
                  <a:cubicBezTo>
                    <a:pt x="4661" y="1561"/>
                    <a:pt x="4683" y="1561"/>
                    <a:pt x="4705" y="1561"/>
                  </a:cubicBezTo>
                  <a:cubicBezTo>
                    <a:pt x="4734" y="1569"/>
                    <a:pt x="4756" y="1569"/>
                    <a:pt x="4778" y="1569"/>
                  </a:cubicBezTo>
                  <a:cubicBezTo>
                    <a:pt x="4815" y="1569"/>
                    <a:pt x="4844" y="1561"/>
                    <a:pt x="4873" y="1547"/>
                  </a:cubicBezTo>
                  <a:cubicBezTo>
                    <a:pt x="4925" y="1517"/>
                    <a:pt x="4917" y="1495"/>
                    <a:pt x="4961" y="1444"/>
                  </a:cubicBezTo>
                  <a:cubicBezTo>
                    <a:pt x="4998" y="1400"/>
                    <a:pt x="5012" y="1356"/>
                    <a:pt x="5056" y="1356"/>
                  </a:cubicBezTo>
                  <a:cubicBezTo>
                    <a:pt x="5064" y="1356"/>
                    <a:pt x="5064" y="1356"/>
                    <a:pt x="5071" y="1356"/>
                  </a:cubicBezTo>
                  <a:cubicBezTo>
                    <a:pt x="5078" y="1363"/>
                    <a:pt x="5093" y="1363"/>
                    <a:pt x="5100" y="1363"/>
                  </a:cubicBezTo>
                  <a:cubicBezTo>
                    <a:pt x="5122" y="1363"/>
                    <a:pt x="5144" y="1356"/>
                    <a:pt x="5166" y="1356"/>
                  </a:cubicBezTo>
                  <a:cubicBezTo>
                    <a:pt x="5188" y="1356"/>
                    <a:pt x="5203" y="1363"/>
                    <a:pt x="5218" y="1378"/>
                  </a:cubicBezTo>
                  <a:cubicBezTo>
                    <a:pt x="5232" y="1400"/>
                    <a:pt x="5276" y="1429"/>
                    <a:pt x="5306" y="1429"/>
                  </a:cubicBezTo>
                  <a:cubicBezTo>
                    <a:pt x="5320" y="1429"/>
                    <a:pt x="5328" y="1429"/>
                    <a:pt x="5335" y="1407"/>
                  </a:cubicBezTo>
                  <a:cubicBezTo>
                    <a:pt x="5349" y="1356"/>
                    <a:pt x="5371" y="1327"/>
                    <a:pt x="5430" y="1297"/>
                  </a:cubicBezTo>
                  <a:cubicBezTo>
                    <a:pt x="5489" y="1276"/>
                    <a:pt x="5584" y="1239"/>
                    <a:pt x="5562" y="1195"/>
                  </a:cubicBezTo>
                  <a:cubicBezTo>
                    <a:pt x="5547" y="1158"/>
                    <a:pt x="5503" y="1158"/>
                    <a:pt x="5474" y="1129"/>
                  </a:cubicBezTo>
                  <a:cubicBezTo>
                    <a:pt x="5437" y="1107"/>
                    <a:pt x="5452" y="1114"/>
                    <a:pt x="5474" y="1048"/>
                  </a:cubicBezTo>
                  <a:cubicBezTo>
                    <a:pt x="5489" y="975"/>
                    <a:pt x="5525" y="762"/>
                    <a:pt x="5489" y="733"/>
                  </a:cubicBezTo>
                  <a:cubicBezTo>
                    <a:pt x="5452" y="697"/>
                    <a:pt x="5445" y="682"/>
                    <a:pt x="5437" y="623"/>
                  </a:cubicBezTo>
                  <a:cubicBezTo>
                    <a:pt x="5430" y="557"/>
                    <a:pt x="5371" y="521"/>
                    <a:pt x="5313" y="499"/>
                  </a:cubicBezTo>
                  <a:cubicBezTo>
                    <a:pt x="5247" y="484"/>
                    <a:pt x="5196" y="447"/>
                    <a:pt x="5181" y="403"/>
                  </a:cubicBezTo>
                  <a:cubicBezTo>
                    <a:pt x="5166" y="367"/>
                    <a:pt x="5115" y="286"/>
                    <a:pt x="5181" y="286"/>
                  </a:cubicBezTo>
                  <a:cubicBezTo>
                    <a:pt x="5240" y="286"/>
                    <a:pt x="5261" y="308"/>
                    <a:pt x="5306" y="308"/>
                  </a:cubicBezTo>
                  <a:cubicBezTo>
                    <a:pt x="5313" y="308"/>
                    <a:pt x="5328" y="308"/>
                    <a:pt x="5335" y="308"/>
                  </a:cubicBezTo>
                  <a:cubicBezTo>
                    <a:pt x="5349" y="301"/>
                    <a:pt x="5357" y="301"/>
                    <a:pt x="5371" y="301"/>
                  </a:cubicBezTo>
                  <a:cubicBezTo>
                    <a:pt x="5386" y="301"/>
                    <a:pt x="5393" y="301"/>
                    <a:pt x="5408" y="301"/>
                  </a:cubicBezTo>
                  <a:cubicBezTo>
                    <a:pt x="5437" y="301"/>
                    <a:pt x="5459" y="301"/>
                    <a:pt x="5474" y="264"/>
                  </a:cubicBezTo>
                  <a:cubicBezTo>
                    <a:pt x="5489" y="206"/>
                    <a:pt x="5430" y="176"/>
                    <a:pt x="5481" y="147"/>
                  </a:cubicBezTo>
                  <a:cubicBezTo>
                    <a:pt x="5533" y="110"/>
                    <a:pt x="5533" y="66"/>
                    <a:pt x="5569" y="66"/>
                  </a:cubicBezTo>
                  <a:cubicBezTo>
                    <a:pt x="5613" y="66"/>
                    <a:pt x="5591" y="110"/>
                    <a:pt x="5635" y="110"/>
                  </a:cubicBezTo>
                  <a:cubicBezTo>
                    <a:pt x="5642" y="110"/>
                    <a:pt x="5650" y="110"/>
                    <a:pt x="5657" y="110"/>
                  </a:cubicBezTo>
                  <a:cubicBezTo>
                    <a:pt x="5738" y="96"/>
                    <a:pt x="5752" y="96"/>
                    <a:pt x="5804" y="59"/>
                  </a:cubicBezTo>
                  <a:cubicBezTo>
                    <a:pt x="5826" y="44"/>
                    <a:pt x="5848" y="30"/>
                    <a:pt x="5862" y="30"/>
                  </a:cubicBezTo>
                  <a:lnTo>
                    <a:pt x="5862" y="0"/>
                  </a:lnTo>
                  <a:lnTo>
                    <a:pt x="5862" y="0"/>
                  </a:lnTo>
                  <a:cubicBezTo>
                    <a:pt x="5840" y="0"/>
                    <a:pt x="5818" y="15"/>
                    <a:pt x="5789" y="30"/>
                  </a:cubicBezTo>
                  <a:cubicBezTo>
                    <a:pt x="5745" y="59"/>
                    <a:pt x="5730" y="59"/>
                    <a:pt x="5679" y="74"/>
                  </a:cubicBezTo>
                  <a:cubicBezTo>
                    <a:pt x="5650" y="81"/>
                    <a:pt x="5650" y="81"/>
                    <a:pt x="5650" y="81"/>
                  </a:cubicBezTo>
                  <a:cubicBezTo>
                    <a:pt x="5642" y="81"/>
                    <a:pt x="5635" y="81"/>
                    <a:pt x="5635" y="81"/>
                  </a:cubicBezTo>
                  <a:cubicBezTo>
                    <a:pt x="5628" y="81"/>
                    <a:pt x="5628" y="81"/>
                    <a:pt x="5628" y="81"/>
                  </a:cubicBezTo>
                  <a:lnTo>
                    <a:pt x="5628" y="81"/>
                  </a:lnTo>
                  <a:cubicBezTo>
                    <a:pt x="5628" y="81"/>
                    <a:pt x="5628" y="81"/>
                    <a:pt x="5628" y="74"/>
                  </a:cubicBezTo>
                  <a:cubicBezTo>
                    <a:pt x="5620" y="66"/>
                    <a:pt x="5613" y="37"/>
                    <a:pt x="5569" y="37"/>
                  </a:cubicBezTo>
                  <a:cubicBezTo>
                    <a:pt x="5533" y="37"/>
                    <a:pt x="5518" y="59"/>
                    <a:pt x="5503" y="81"/>
                  </a:cubicBezTo>
                  <a:cubicBezTo>
                    <a:pt x="5489" y="96"/>
                    <a:pt x="5481" y="103"/>
                    <a:pt x="5459" y="118"/>
                  </a:cubicBezTo>
                  <a:cubicBezTo>
                    <a:pt x="5416" y="147"/>
                    <a:pt x="5430" y="191"/>
                    <a:pt x="5437" y="213"/>
                  </a:cubicBezTo>
                  <a:cubicBezTo>
                    <a:pt x="5445" y="228"/>
                    <a:pt x="5445" y="235"/>
                    <a:pt x="5445" y="257"/>
                  </a:cubicBezTo>
                  <a:cubicBezTo>
                    <a:pt x="5437" y="271"/>
                    <a:pt x="5437" y="271"/>
                    <a:pt x="5408" y="271"/>
                  </a:cubicBezTo>
                  <a:cubicBezTo>
                    <a:pt x="5401" y="271"/>
                    <a:pt x="5393" y="271"/>
                    <a:pt x="5393" y="271"/>
                  </a:cubicBezTo>
                  <a:cubicBezTo>
                    <a:pt x="5386" y="271"/>
                    <a:pt x="5379" y="271"/>
                    <a:pt x="5371" y="271"/>
                  </a:cubicBezTo>
                  <a:cubicBezTo>
                    <a:pt x="5357" y="271"/>
                    <a:pt x="5342" y="271"/>
                    <a:pt x="5328" y="271"/>
                  </a:cubicBezTo>
                  <a:cubicBezTo>
                    <a:pt x="5320" y="279"/>
                    <a:pt x="5313" y="279"/>
                    <a:pt x="5306" y="279"/>
                  </a:cubicBezTo>
                  <a:cubicBezTo>
                    <a:pt x="5291" y="279"/>
                    <a:pt x="5276" y="271"/>
                    <a:pt x="5261" y="271"/>
                  </a:cubicBezTo>
                  <a:cubicBezTo>
                    <a:pt x="5240" y="264"/>
                    <a:pt x="5218" y="257"/>
                    <a:pt x="5181" y="257"/>
                  </a:cubicBezTo>
                  <a:cubicBezTo>
                    <a:pt x="5152" y="257"/>
                    <a:pt x="5130" y="271"/>
                    <a:pt x="5122" y="286"/>
                  </a:cubicBezTo>
                  <a:cubicBezTo>
                    <a:pt x="5108" y="316"/>
                    <a:pt x="5122" y="359"/>
                    <a:pt x="5144" y="396"/>
                  </a:cubicBezTo>
                  <a:cubicBezTo>
                    <a:pt x="5144" y="403"/>
                    <a:pt x="5152" y="411"/>
                    <a:pt x="5152" y="418"/>
                  </a:cubicBezTo>
                  <a:cubicBezTo>
                    <a:pt x="5174" y="469"/>
                    <a:pt x="5225" y="506"/>
                    <a:pt x="5298" y="528"/>
                  </a:cubicBezTo>
                  <a:cubicBezTo>
                    <a:pt x="5349" y="543"/>
                    <a:pt x="5401" y="579"/>
                    <a:pt x="5408" y="623"/>
                  </a:cubicBezTo>
                  <a:cubicBezTo>
                    <a:pt x="5416" y="689"/>
                    <a:pt x="5430" y="711"/>
                    <a:pt x="5467" y="755"/>
                  </a:cubicBezTo>
                  <a:cubicBezTo>
                    <a:pt x="5481" y="777"/>
                    <a:pt x="5467" y="953"/>
                    <a:pt x="5445" y="1041"/>
                  </a:cubicBezTo>
                  <a:cubicBezTo>
                    <a:pt x="5437" y="1056"/>
                    <a:pt x="5430" y="1070"/>
                    <a:pt x="5430" y="1078"/>
                  </a:cubicBezTo>
                  <a:cubicBezTo>
                    <a:pt x="5416" y="1114"/>
                    <a:pt x="5423" y="1129"/>
                    <a:pt x="5452" y="1151"/>
                  </a:cubicBezTo>
                  <a:cubicBezTo>
                    <a:pt x="5467" y="1166"/>
                    <a:pt x="5481" y="1173"/>
                    <a:pt x="5496" y="1180"/>
                  </a:cubicBezTo>
                  <a:cubicBezTo>
                    <a:pt x="5518" y="1188"/>
                    <a:pt x="5533" y="1195"/>
                    <a:pt x="5533" y="1209"/>
                  </a:cubicBezTo>
                  <a:cubicBezTo>
                    <a:pt x="5533" y="1224"/>
                    <a:pt x="5467" y="1253"/>
                    <a:pt x="5437" y="1261"/>
                  </a:cubicBezTo>
                  <a:cubicBezTo>
                    <a:pt x="5416" y="1276"/>
                    <a:pt x="5416" y="1276"/>
                    <a:pt x="5416" y="1276"/>
                  </a:cubicBezTo>
                  <a:cubicBezTo>
                    <a:pt x="5342" y="1305"/>
                    <a:pt x="5320" y="1349"/>
                    <a:pt x="5306" y="1400"/>
                  </a:cubicBezTo>
                  <a:lnTo>
                    <a:pt x="5306" y="1400"/>
                  </a:lnTo>
                  <a:cubicBezTo>
                    <a:pt x="5291" y="1400"/>
                    <a:pt x="5254" y="1378"/>
                    <a:pt x="5240" y="1356"/>
                  </a:cubicBezTo>
                  <a:cubicBezTo>
                    <a:pt x="5218" y="1334"/>
                    <a:pt x="5188" y="1327"/>
                    <a:pt x="5166" y="1327"/>
                  </a:cubicBezTo>
                  <a:cubicBezTo>
                    <a:pt x="5159" y="1327"/>
                    <a:pt x="5144" y="1327"/>
                    <a:pt x="5137" y="1327"/>
                  </a:cubicBezTo>
                  <a:cubicBezTo>
                    <a:pt x="5122" y="1327"/>
                    <a:pt x="5115" y="1334"/>
                    <a:pt x="5100" y="1334"/>
                  </a:cubicBezTo>
                  <a:cubicBezTo>
                    <a:pt x="5093" y="1334"/>
                    <a:pt x="5086" y="1327"/>
                    <a:pt x="5078" y="1327"/>
                  </a:cubicBezTo>
                  <a:cubicBezTo>
                    <a:pt x="5071" y="1327"/>
                    <a:pt x="5064" y="1327"/>
                    <a:pt x="5056" y="1327"/>
                  </a:cubicBezTo>
                  <a:cubicBezTo>
                    <a:pt x="5005" y="1327"/>
                    <a:pt x="4983" y="1363"/>
                    <a:pt x="4961" y="1393"/>
                  </a:cubicBezTo>
                  <a:cubicBezTo>
                    <a:pt x="4954" y="1400"/>
                    <a:pt x="4947" y="1415"/>
                    <a:pt x="4939" y="1422"/>
                  </a:cubicBezTo>
                  <a:cubicBezTo>
                    <a:pt x="4917" y="1444"/>
                    <a:pt x="4910" y="1466"/>
                    <a:pt x="4902" y="1481"/>
                  </a:cubicBezTo>
                  <a:cubicBezTo>
                    <a:pt x="4888" y="1495"/>
                    <a:pt x="4888" y="1510"/>
                    <a:pt x="4866" y="1517"/>
                  </a:cubicBezTo>
                  <a:cubicBezTo>
                    <a:pt x="4837" y="1532"/>
                    <a:pt x="4807" y="1539"/>
                    <a:pt x="4778" y="1539"/>
                  </a:cubicBezTo>
                  <a:cubicBezTo>
                    <a:pt x="4756" y="1539"/>
                    <a:pt x="4734" y="1539"/>
                    <a:pt x="4712" y="1532"/>
                  </a:cubicBezTo>
                  <a:cubicBezTo>
                    <a:pt x="4683" y="1532"/>
                    <a:pt x="4661" y="1525"/>
                    <a:pt x="4646" y="1525"/>
                  </a:cubicBezTo>
                  <a:cubicBezTo>
                    <a:pt x="4617" y="1525"/>
                    <a:pt x="4573" y="1532"/>
                    <a:pt x="4543" y="1569"/>
                  </a:cubicBezTo>
                  <a:cubicBezTo>
                    <a:pt x="4529" y="1598"/>
                    <a:pt x="4499" y="1612"/>
                    <a:pt x="4441" y="1627"/>
                  </a:cubicBezTo>
                  <a:lnTo>
                    <a:pt x="4434" y="1627"/>
                  </a:lnTo>
                  <a:cubicBezTo>
                    <a:pt x="4426" y="1627"/>
                    <a:pt x="4426" y="1627"/>
                    <a:pt x="4411" y="1605"/>
                  </a:cubicBezTo>
                  <a:cubicBezTo>
                    <a:pt x="4404" y="1590"/>
                    <a:pt x="4390" y="1561"/>
                    <a:pt x="4353" y="1547"/>
                  </a:cubicBezTo>
                  <a:cubicBezTo>
                    <a:pt x="4346" y="1539"/>
                    <a:pt x="4338" y="1532"/>
                    <a:pt x="4331" y="1532"/>
                  </a:cubicBezTo>
                  <a:cubicBezTo>
                    <a:pt x="4338" y="1525"/>
                    <a:pt x="4353" y="1517"/>
                    <a:pt x="4360" y="1510"/>
                  </a:cubicBezTo>
                  <a:cubicBezTo>
                    <a:pt x="4404" y="1473"/>
                    <a:pt x="4411" y="1473"/>
                    <a:pt x="4463" y="1451"/>
                  </a:cubicBezTo>
                  <a:cubicBezTo>
                    <a:pt x="4485" y="1451"/>
                    <a:pt x="4485" y="1451"/>
                    <a:pt x="4485" y="1451"/>
                  </a:cubicBezTo>
                  <a:cubicBezTo>
                    <a:pt x="4551" y="1422"/>
                    <a:pt x="4566" y="1393"/>
                    <a:pt x="4566" y="1349"/>
                  </a:cubicBezTo>
                  <a:cubicBezTo>
                    <a:pt x="4566" y="1334"/>
                    <a:pt x="4573" y="1319"/>
                    <a:pt x="4573" y="1305"/>
                  </a:cubicBezTo>
                  <a:cubicBezTo>
                    <a:pt x="4587" y="1261"/>
                    <a:pt x="4595" y="1231"/>
                    <a:pt x="4580" y="1202"/>
                  </a:cubicBezTo>
                  <a:cubicBezTo>
                    <a:pt x="4573" y="1195"/>
                    <a:pt x="4558" y="1180"/>
                    <a:pt x="4529" y="1180"/>
                  </a:cubicBezTo>
                  <a:cubicBezTo>
                    <a:pt x="4529" y="1180"/>
                    <a:pt x="4521" y="1180"/>
                    <a:pt x="4514" y="1188"/>
                  </a:cubicBezTo>
                  <a:cubicBezTo>
                    <a:pt x="4507" y="1188"/>
                    <a:pt x="4499" y="1188"/>
                    <a:pt x="4492" y="1188"/>
                  </a:cubicBezTo>
                  <a:cubicBezTo>
                    <a:pt x="4463" y="1188"/>
                    <a:pt x="4426" y="1173"/>
                    <a:pt x="4375" y="1136"/>
                  </a:cubicBezTo>
                  <a:cubicBezTo>
                    <a:pt x="4353" y="1129"/>
                    <a:pt x="4346" y="1121"/>
                    <a:pt x="4346" y="1114"/>
                  </a:cubicBezTo>
                  <a:cubicBezTo>
                    <a:pt x="4346" y="1114"/>
                    <a:pt x="4353" y="1107"/>
                    <a:pt x="4368" y="1100"/>
                  </a:cubicBezTo>
                  <a:cubicBezTo>
                    <a:pt x="4419" y="1078"/>
                    <a:pt x="4419" y="1034"/>
                    <a:pt x="4419" y="1004"/>
                  </a:cubicBezTo>
                  <a:cubicBezTo>
                    <a:pt x="4419" y="990"/>
                    <a:pt x="4419" y="968"/>
                    <a:pt x="4426" y="953"/>
                  </a:cubicBezTo>
                  <a:cubicBezTo>
                    <a:pt x="4456" y="902"/>
                    <a:pt x="4448" y="887"/>
                    <a:pt x="4434" y="858"/>
                  </a:cubicBezTo>
                  <a:cubicBezTo>
                    <a:pt x="4434" y="850"/>
                    <a:pt x="4426" y="850"/>
                    <a:pt x="4426" y="843"/>
                  </a:cubicBezTo>
                  <a:cubicBezTo>
                    <a:pt x="4419" y="821"/>
                    <a:pt x="4411" y="814"/>
                    <a:pt x="4419" y="814"/>
                  </a:cubicBezTo>
                  <a:lnTo>
                    <a:pt x="4419" y="814"/>
                  </a:lnTo>
                  <a:cubicBezTo>
                    <a:pt x="4419" y="814"/>
                    <a:pt x="4419" y="807"/>
                    <a:pt x="4448" y="807"/>
                  </a:cubicBezTo>
                  <a:cubicBezTo>
                    <a:pt x="4514" y="792"/>
                    <a:pt x="4529" y="755"/>
                    <a:pt x="4529" y="740"/>
                  </a:cubicBezTo>
                  <a:cubicBezTo>
                    <a:pt x="4529" y="711"/>
                    <a:pt x="4507" y="682"/>
                    <a:pt x="4470" y="667"/>
                  </a:cubicBezTo>
                  <a:cubicBezTo>
                    <a:pt x="4456" y="660"/>
                    <a:pt x="4448" y="645"/>
                    <a:pt x="4441" y="609"/>
                  </a:cubicBezTo>
                  <a:cubicBezTo>
                    <a:pt x="4434" y="587"/>
                    <a:pt x="4426" y="565"/>
                    <a:pt x="4419" y="543"/>
                  </a:cubicBezTo>
                  <a:cubicBezTo>
                    <a:pt x="4390" y="506"/>
                    <a:pt x="4346" y="491"/>
                    <a:pt x="4309" y="491"/>
                  </a:cubicBezTo>
                  <a:cubicBezTo>
                    <a:pt x="4280" y="491"/>
                    <a:pt x="4258" y="499"/>
                    <a:pt x="4236" y="513"/>
                  </a:cubicBezTo>
                  <a:cubicBezTo>
                    <a:pt x="4228" y="521"/>
                    <a:pt x="4214" y="521"/>
                    <a:pt x="4199" y="521"/>
                  </a:cubicBezTo>
                  <a:cubicBezTo>
                    <a:pt x="4177" y="521"/>
                    <a:pt x="4162" y="521"/>
                    <a:pt x="4155" y="513"/>
                  </a:cubicBezTo>
                  <a:cubicBezTo>
                    <a:pt x="4148" y="506"/>
                    <a:pt x="4140" y="499"/>
                    <a:pt x="4133" y="491"/>
                  </a:cubicBezTo>
                  <a:cubicBezTo>
                    <a:pt x="4111" y="469"/>
                    <a:pt x="4089" y="455"/>
                    <a:pt x="4045" y="447"/>
                  </a:cubicBezTo>
                  <a:cubicBezTo>
                    <a:pt x="4009" y="440"/>
                    <a:pt x="3979" y="433"/>
                    <a:pt x="3972" y="396"/>
                  </a:cubicBezTo>
                  <a:cubicBezTo>
                    <a:pt x="3965" y="381"/>
                    <a:pt x="3965" y="367"/>
                    <a:pt x="3965" y="352"/>
                  </a:cubicBezTo>
                  <a:cubicBezTo>
                    <a:pt x="3965" y="323"/>
                    <a:pt x="3965" y="279"/>
                    <a:pt x="3921" y="257"/>
                  </a:cubicBezTo>
                  <a:cubicBezTo>
                    <a:pt x="3899" y="250"/>
                    <a:pt x="3884" y="242"/>
                    <a:pt x="3869" y="228"/>
                  </a:cubicBezTo>
                  <a:cubicBezTo>
                    <a:pt x="3855" y="213"/>
                    <a:pt x="3840" y="191"/>
                    <a:pt x="3811" y="176"/>
                  </a:cubicBezTo>
                  <a:cubicBezTo>
                    <a:pt x="3796" y="169"/>
                    <a:pt x="3781" y="162"/>
                    <a:pt x="3759" y="162"/>
                  </a:cubicBezTo>
                  <a:cubicBezTo>
                    <a:pt x="3708" y="162"/>
                    <a:pt x="3686" y="220"/>
                    <a:pt x="3671" y="242"/>
                  </a:cubicBezTo>
                  <a:cubicBezTo>
                    <a:pt x="3671" y="250"/>
                    <a:pt x="3664" y="257"/>
                    <a:pt x="3657" y="271"/>
                  </a:cubicBezTo>
                  <a:cubicBezTo>
                    <a:pt x="3642" y="286"/>
                    <a:pt x="3628" y="301"/>
                    <a:pt x="3628" y="330"/>
                  </a:cubicBezTo>
                  <a:cubicBezTo>
                    <a:pt x="3635" y="352"/>
                    <a:pt x="3649" y="367"/>
                    <a:pt x="3664" y="381"/>
                  </a:cubicBezTo>
                  <a:cubicBezTo>
                    <a:pt x="3693" y="396"/>
                    <a:pt x="3693" y="403"/>
                    <a:pt x="3693" y="403"/>
                  </a:cubicBezTo>
                  <a:cubicBezTo>
                    <a:pt x="3693" y="403"/>
                    <a:pt x="3686" y="411"/>
                    <a:pt x="3686" y="418"/>
                  </a:cubicBezTo>
                  <a:cubicBezTo>
                    <a:pt x="3679" y="426"/>
                    <a:pt x="3679" y="433"/>
                    <a:pt x="3679" y="433"/>
                  </a:cubicBezTo>
                  <a:cubicBezTo>
                    <a:pt x="3671" y="447"/>
                    <a:pt x="3671" y="447"/>
                    <a:pt x="3664" y="455"/>
                  </a:cubicBezTo>
                  <a:cubicBezTo>
                    <a:pt x="3657" y="469"/>
                    <a:pt x="3657" y="477"/>
                    <a:pt x="3620" y="499"/>
                  </a:cubicBezTo>
                  <a:cubicBezTo>
                    <a:pt x="3561" y="535"/>
                    <a:pt x="3518" y="557"/>
                    <a:pt x="3466" y="594"/>
                  </a:cubicBezTo>
                  <a:cubicBezTo>
                    <a:pt x="3452" y="601"/>
                    <a:pt x="3437" y="616"/>
                    <a:pt x="3415" y="623"/>
                  </a:cubicBezTo>
                  <a:cubicBezTo>
                    <a:pt x="3349" y="667"/>
                    <a:pt x="3261" y="719"/>
                    <a:pt x="3210" y="770"/>
                  </a:cubicBezTo>
                  <a:cubicBezTo>
                    <a:pt x="3166" y="814"/>
                    <a:pt x="3034" y="828"/>
                    <a:pt x="2975" y="843"/>
                  </a:cubicBezTo>
                  <a:cubicBezTo>
                    <a:pt x="2968" y="843"/>
                    <a:pt x="2953" y="843"/>
                    <a:pt x="2946" y="843"/>
                  </a:cubicBezTo>
                  <a:cubicBezTo>
                    <a:pt x="2939" y="843"/>
                    <a:pt x="2917" y="850"/>
                    <a:pt x="2895" y="850"/>
                  </a:cubicBezTo>
                  <a:cubicBezTo>
                    <a:pt x="2821" y="850"/>
                    <a:pt x="2726" y="858"/>
                    <a:pt x="2690" y="909"/>
                  </a:cubicBezTo>
                  <a:cubicBezTo>
                    <a:pt x="2682" y="924"/>
                    <a:pt x="2660" y="924"/>
                    <a:pt x="2624" y="924"/>
                  </a:cubicBezTo>
                  <a:cubicBezTo>
                    <a:pt x="2616" y="924"/>
                    <a:pt x="2616" y="924"/>
                    <a:pt x="2616" y="924"/>
                  </a:cubicBezTo>
                  <a:cubicBezTo>
                    <a:pt x="2609" y="924"/>
                    <a:pt x="2609" y="924"/>
                    <a:pt x="2609" y="924"/>
                  </a:cubicBezTo>
                  <a:cubicBezTo>
                    <a:pt x="2602" y="931"/>
                    <a:pt x="2602" y="931"/>
                    <a:pt x="2602" y="931"/>
                  </a:cubicBezTo>
                  <a:cubicBezTo>
                    <a:pt x="2580" y="953"/>
                    <a:pt x="2543" y="968"/>
                    <a:pt x="2499" y="975"/>
                  </a:cubicBezTo>
                  <a:cubicBezTo>
                    <a:pt x="2418" y="990"/>
                    <a:pt x="2397" y="1034"/>
                    <a:pt x="2382" y="1070"/>
                  </a:cubicBezTo>
                  <a:cubicBezTo>
                    <a:pt x="2382" y="1078"/>
                    <a:pt x="2375" y="1085"/>
                    <a:pt x="2375" y="1100"/>
                  </a:cubicBezTo>
                  <a:cubicBezTo>
                    <a:pt x="2367" y="1107"/>
                    <a:pt x="2367" y="1107"/>
                    <a:pt x="2345" y="1107"/>
                  </a:cubicBezTo>
                  <a:cubicBezTo>
                    <a:pt x="2323" y="1107"/>
                    <a:pt x="2294" y="1107"/>
                    <a:pt x="2265" y="1129"/>
                  </a:cubicBezTo>
                  <a:cubicBezTo>
                    <a:pt x="2235" y="1158"/>
                    <a:pt x="2221" y="1202"/>
                    <a:pt x="2206" y="1239"/>
                  </a:cubicBezTo>
                  <a:cubicBezTo>
                    <a:pt x="2191" y="1268"/>
                    <a:pt x="2184" y="1290"/>
                    <a:pt x="2177" y="1305"/>
                  </a:cubicBezTo>
                  <a:cubicBezTo>
                    <a:pt x="2147" y="1327"/>
                    <a:pt x="2125" y="1327"/>
                    <a:pt x="2059" y="1327"/>
                  </a:cubicBezTo>
                  <a:cubicBezTo>
                    <a:pt x="1964" y="1327"/>
                    <a:pt x="1928" y="1415"/>
                    <a:pt x="1906" y="1451"/>
                  </a:cubicBezTo>
                  <a:cubicBezTo>
                    <a:pt x="1906" y="1444"/>
                    <a:pt x="1898" y="1444"/>
                    <a:pt x="1891" y="1444"/>
                  </a:cubicBezTo>
                  <a:cubicBezTo>
                    <a:pt x="1862" y="1444"/>
                    <a:pt x="1847" y="1466"/>
                    <a:pt x="1840" y="1481"/>
                  </a:cubicBezTo>
                  <a:cubicBezTo>
                    <a:pt x="1825" y="1503"/>
                    <a:pt x="1818" y="1525"/>
                    <a:pt x="1818" y="1547"/>
                  </a:cubicBezTo>
                  <a:cubicBezTo>
                    <a:pt x="1825" y="1576"/>
                    <a:pt x="1862" y="1605"/>
                    <a:pt x="1906" y="1635"/>
                  </a:cubicBezTo>
                  <a:cubicBezTo>
                    <a:pt x="1928" y="1649"/>
                    <a:pt x="1928" y="1649"/>
                    <a:pt x="1928" y="1649"/>
                  </a:cubicBezTo>
                  <a:cubicBezTo>
                    <a:pt x="1986" y="1686"/>
                    <a:pt x="2030" y="1715"/>
                    <a:pt x="2059" y="1752"/>
                  </a:cubicBezTo>
                  <a:cubicBezTo>
                    <a:pt x="2067" y="1759"/>
                    <a:pt x="2074" y="1774"/>
                    <a:pt x="2081" y="1774"/>
                  </a:cubicBezTo>
                  <a:cubicBezTo>
                    <a:pt x="2081" y="1781"/>
                    <a:pt x="2089" y="1788"/>
                    <a:pt x="2089" y="1796"/>
                  </a:cubicBezTo>
                  <a:cubicBezTo>
                    <a:pt x="2089" y="1796"/>
                    <a:pt x="2089" y="1796"/>
                    <a:pt x="2081" y="1818"/>
                  </a:cubicBezTo>
                  <a:cubicBezTo>
                    <a:pt x="2067" y="1840"/>
                    <a:pt x="2059" y="1854"/>
                    <a:pt x="2052" y="1862"/>
                  </a:cubicBezTo>
                  <a:cubicBezTo>
                    <a:pt x="2037" y="1891"/>
                    <a:pt x="2023" y="1913"/>
                    <a:pt x="2001" y="1957"/>
                  </a:cubicBezTo>
                  <a:cubicBezTo>
                    <a:pt x="1979" y="2001"/>
                    <a:pt x="1920" y="2045"/>
                    <a:pt x="1898" y="2052"/>
                  </a:cubicBezTo>
                  <a:cubicBezTo>
                    <a:pt x="1876" y="1979"/>
                    <a:pt x="1825" y="1964"/>
                    <a:pt x="1796" y="1964"/>
                  </a:cubicBezTo>
                  <a:cubicBezTo>
                    <a:pt x="1781" y="1964"/>
                    <a:pt x="1766" y="1971"/>
                    <a:pt x="1744" y="1979"/>
                  </a:cubicBezTo>
                  <a:cubicBezTo>
                    <a:pt x="1693" y="1994"/>
                    <a:pt x="1503" y="2067"/>
                    <a:pt x="1459" y="2111"/>
                  </a:cubicBezTo>
                  <a:cubicBezTo>
                    <a:pt x="1437" y="2126"/>
                    <a:pt x="1393" y="2155"/>
                    <a:pt x="1363" y="2155"/>
                  </a:cubicBezTo>
                  <a:cubicBezTo>
                    <a:pt x="1349" y="2155"/>
                    <a:pt x="1341" y="2155"/>
                    <a:pt x="1334" y="2147"/>
                  </a:cubicBezTo>
                  <a:cubicBezTo>
                    <a:pt x="1297" y="2104"/>
                    <a:pt x="1254" y="2074"/>
                    <a:pt x="1209" y="2074"/>
                  </a:cubicBezTo>
                  <a:cubicBezTo>
                    <a:pt x="1187" y="2074"/>
                    <a:pt x="1165" y="2089"/>
                    <a:pt x="1158" y="2111"/>
                  </a:cubicBezTo>
                  <a:cubicBezTo>
                    <a:pt x="1144" y="2140"/>
                    <a:pt x="1173" y="2169"/>
                    <a:pt x="1187" y="2191"/>
                  </a:cubicBezTo>
                  <a:cubicBezTo>
                    <a:pt x="1202" y="2199"/>
                    <a:pt x="1217" y="2213"/>
                    <a:pt x="1209" y="2228"/>
                  </a:cubicBezTo>
                  <a:lnTo>
                    <a:pt x="1209" y="2228"/>
                  </a:lnTo>
                  <a:cubicBezTo>
                    <a:pt x="1202" y="2228"/>
                    <a:pt x="1187" y="2221"/>
                    <a:pt x="1158" y="2199"/>
                  </a:cubicBezTo>
                  <a:cubicBezTo>
                    <a:pt x="1107" y="2155"/>
                    <a:pt x="1041" y="2111"/>
                    <a:pt x="968" y="2111"/>
                  </a:cubicBezTo>
                  <a:cubicBezTo>
                    <a:pt x="960" y="2111"/>
                    <a:pt x="953" y="2111"/>
                    <a:pt x="946" y="2111"/>
                  </a:cubicBezTo>
                  <a:cubicBezTo>
                    <a:pt x="916" y="2118"/>
                    <a:pt x="902" y="2118"/>
                    <a:pt x="880" y="2118"/>
                  </a:cubicBezTo>
                  <a:cubicBezTo>
                    <a:pt x="843" y="2118"/>
                    <a:pt x="821" y="2111"/>
                    <a:pt x="814" y="2096"/>
                  </a:cubicBezTo>
                  <a:cubicBezTo>
                    <a:pt x="814" y="2081"/>
                    <a:pt x="806" y="2067"/>
                    <a:pt x="799" y="2052"/>
                  </a:cubicBezTo>
                  <a:cubicBezTo>
                    <a:pt x="785" y="2008"/>
                    <a:pt x="770" y="1964"/>
                    <a:pt x="718" y="1964"/>
                  </a:cubicBezTo>
                  <a:cubicBezTo>
                    <a:pt x="704" y="1964"/>
                    <a:pt x="638" y="1964"/>
                    <a:pt x="616" y="2008"/>
                  </a:cubicBezTo>
                  <a:cubicBezTo>
                    <a:pt x="616" y="2016"/>
                    <a:pt x="609" y="2038"/>
                    <a:pt x="631" y="2067"/>
                  </a:cubicBezTo>
                  <a:cubicBezTo>
                    <a:pt x="638" y="2074"/>
                    <a:pt x="645" y="2089"/>
                    <a:pt x="653" y="2096"/>
                  </a:cubicBezTo>
                  <a:cubicBezTo>
                    <a:pt x="667" y="2118"/>
                    <a:pt x="697" y="2147"/>
                    <a:pt x="704" y="2169"/>
                  </a:cubicBezTo>
                  <a:cubicBezTo>
                    <a:pt x="631" y="2169"/>
                    <a:pt x="616" y="2155"/>
                    <a:pt x="601" y="2126"/>
                  </a:cubicBezTo>
                  <a:cubicBezTo>
                    <a:pt x="587" y="2104"/>
                    <a:pt x="565" y="2089"/>
                    <a:pt x="543" y="2089"/>
                  </a:cubicBezTo>
                  <a:cubicBezTo>
                    <a:pt x="506" y="2089"/>
                    <a:pt x="477" y="2111"/>
                    <a:pt x="455" y="2147"/>
                  </a:cubicBezTo>
                  <a:cubicBezTo>
                    <a:pt x="440" y="2184"/>
                    <a:pt x="411" y="2191"/>
                    <a:pt x="345" y="2199"/>
                  </a:cubicBezTo>
                  <a:cubicBezTo>
                    <a:pt x="301" y="2206"/>
                    <a:pt x="272" y="2228"/>
                    <a:pt x="264" y="2257"/>
                  </a:cubicBezTo>
                  <a:cubicBezTo>
                    <a:pt x="257" y="2294"/>
                    <a:pt x="279" y="2338"/>
                    <a:pt x="316" y="2367"/>
                  </a:cubicBezTo>
                  <a:cubicBezTo>
                    <a:pt x="352" y="2397"/>
                    <a:pt x="359" y="2419"/>
                    <a:pt x="359" y="2433"/>
                  </a:cubicBezTo>
                  <a:cubicBezTo>
                    <a:pt x="359" y="2433"/>
                    <a:pt x="352" y="2440"/>
                    <a:pt x="345" y="2440"/>
                  </a:cubicBezTo>
                  <a:cubicBezTo>
                    <a:pt x="286" y="2470"/>
                    <a:pt x="257" y="2507"/>
                    <a:pt x="257" y="2507"/>
                  </a:cubicBezTo>
                  <a:cubicBezTo>
                    <a:pt x="213" y="2572"/>
                    <a:pt x="213" y="2572"/>
                    <a:pt x="213" y="2572"/>
                  </a:cubicBezTo>
                  <a:cubicBezTo>
                    <a:pt x="286" y="2558"/>
                    <a:pt x="286" y="2558"/>
                    <a:pt x="286" y="2558"/>
                  </a:cubicBezTo>
                  <a:cubicBezTo>
                    <a:pt x="286" y="2558"/>
                    <a:pt x="294" y="2558"/>
                    <a:pt x="316" y="2558"/>
                  </a:cubicBezTo>
                  <a:cubicBezTo>
                    <a:pt x="330" y="2558"/>
                    <a:pt x="359" y="2558"/>
                    <a:pt x="381" y="2565"/>
                  </a:cubicBezTo>
                  <a:cubicBezTo>
                    <a:pt x="418" y="2580"/>
                    <a:pt x="418" y="2602"/>
                    <a:pt x="418" y="2675"/>
                  </a:cubicBezTo>
                  <a:cubicBezTo>
                    <a:pt x="418" y="2748"/>
                    <a:pt x="433" y="2785"/>
                    <a:pt x="506" y="2814"/>
                  </a:cubicBezTo>
                  <a:cubicBezTo>
                    <a:pt x="528" y="2821"/>
                    <a:pt x="528" y="2821"/>
                    <a:pt x="528" y="2821"/>
                  </a:cubicBezTo>
                  <a:cubicBezTo>
                    <a:pt x="543" y="2829"/>
                    <a:pt x="572" y="2844"/>
                    <a:pt x="579" y="2851"/>
                  </a:cubicBezTo>
                  <a:lnTo>
                    <a:pt x="579" y="2851"/>
                  </a:lnTo>
                  <a:cubicBezTo>
                    <a:pt x="543" y="2880"/>
                    <a:pt x="521" y="2902"/>
                    <a:pt x="521" y="2931"/>
                  </a:cubicBezTo>
                  <a:cubicBezTo>
                    <a:pt x="521" y="2961"/>
                    <a:pt x="535" y="2990"/>
                    <a:pt x="572" y="3027"/>
                  </a:cubicBezTo>
                  <a:cubicBezTo>
                    <a:pt x="645" y="3093"/>
                    <a:pt x="675" y="3129"/>
                    <a:pt x="682" y="3181"/>
                  </a:cubicBezTo>
                  <a:cubicBezTo>
                    <a:pt x="689" y="3210"/>
                    <a:pt x="697" y="3232"/>
                    <a:pt x="711" y="3247"/>
                  </a:cubicBezTo>
                  <a:cubicBezTo>
                    <a:pt x="726" y="3269"/>
                    <a:pt x="740" y="3298"/>
                    <a:pt x="748" y="3342"/>
                  </a:cubicBezTo>
                  <a:cubicBezTo>
                    <a:pt x="755" y="3357"/>
                    <a:pt x="763" y="3378"/>
                    <a:pt x="763" y="3400"/>
                  </a:cubicBezTo>
                  <a:cubicBezTo>
                    <a:pt x="785" y="3466"/>
                    <a:pt x="806" y="3518"/>
                    <a:pt x="770" y="3576"/>
                  </a:cubicBezTo>
                  <a:cubicBezTo>
                    <a:pt x="740" y="3642"/>
                    <a:pt x="748" y="3694"/>
                    <a:pt x="755" y="3730"/>
                  </a:cubicBezTo>
                  <a:cubicBezTo>
                    <a:pt x="755" y="3759"/>
                    <a:pt x="755" y="3789"/>
                    <a:pt x="748" y="3811"/>
                  </a:cubicBezTo>
                  <a:cubicBezTo>
                    <a:pt x="740" y="3833"/>
                    <a:pt x="733" y="3840"/>
                    <a:pt x="711" y="3855"/>
                  </a:cubicBezTo>
                  <a:cubicBezTo>
                    <a:pt x="689" y="3869"/>
                    <a:pt x="667" y="3891"/>
                    <a:pt x="631" y="3935"/>
                  </a:cubicBezTo>
                  <a:cubicBezTo>
                    <a:pt x="594" y="3987"/>
                    <a:pt x="565" y="4030"/>
                    <a:pt x="543" y="4075"/>
                  </a:cubicBezTo>
                  <a:cubicBezTo>
                    <a:pt x="521" y="4104"/>
                    <a:pt x="499" y="4140"/>
                    <a:pt x="484" y="4163"/>
                  </a:cubicBezTo>
                  <a:cubicBezTo>
                    <a:pt x="469" y="4185"/>
                    <a:pt x="389" y="4287"/>
                    <a:pt x="396" y="4360"/>
                  </a:cubicBezTo>
                  <a:cubicBezTo>
                    <a:pt x="404" y="4382"/>
                    <a:pt x="418" y="4404"/>
                    <a:pt x="433" y="4412"/>
                  </a:cubicBezTo>
                  <a:cubicBezTo>
                    <a:pt x="455" y="4426"/>
                    <a:pt x="484" y="4434"/>
                    <a:pt x="506" y="4434"/>
                  </a:cubicBezTo>
                  <a:cubicBezTo>
                    <a:pt x="528" y="4434"/>
                    <a:pt x="550" y="4426"/>
                    <a:pt x="572" y="4419"/>
                  </a:cubicBezTo>
                  <a:cubicBezTo>
                    <a:pt x="565" y="4426"/>
                    <a:pt x="565" y="4426"/>
                    <a:pt x="565" y="4426"/>
                  </a:cubicBezTo>
                  <a:cubicBezTo>
                    <a:pt x="587" y="4456"/>
                    <a:pt x="587" y="4456"/>
                    <a:pt x="587" y="4456"/>
                  </a:cubicBezTo>
                  <a:lnTo>
                    <a:pt x="587" y="4456"/>
                  </a:lnTo>
                  <a:cubicBezTo>
                    <a:pt x="587" y="4456"/>
                    <a:pt x="594" y="4463"/>
                    <a:pt x="601" y="4478"/>
                  </a:cubicBezTo>
                  <a:cubicBezTo>
                    <a:pt x="587" y="4478"/>
                    <a:pt x="565" y="4485"/>
                    <a:pt x="543" y="4492"/>
                  </a:cubicBezTo>
                  <a:cubicBezTo>
                    <a:pt x="521" y="4499"/>
                    <a:pt x="521" y="4499"/>
                    <a:pt x="521" y="4499"/>
                  </a:cubicBezTo>
                  <a:cubicBezTo>
                    <a:pt x="469" y="4521"/>
                    <a:pt x="425" y="4535"/>
                    <a:pt x="389" y="4608"/>
                  </a:cubicBezTo>
                  <a:cubicBezTo>
                    <a:pt x="374" y="4638"/>
                    <a:pt x="367" y="4645"/>
                    <a:pt x="359" y="4645"/>
                  </a:cubicBezTo>
                  <a:cubicBezTo>
                    <a:pt x="345" y="4653"/>
                    <a:pt x="330" y="4660"/>
                    <a:pt x="308" y="4682"/>
                  </a:cubicBezTo>
                  <a:cubicBezTo>
                    <a:pt x="257" y="4711"/>
                    <a:pt x="235" y="4770"/>
                    <a:pt x="213" y="4806"/>
                  </a:cubicBezTo>
                  <a:cubicBezTo>
                    <a:pt x="213" y="4821"/>
                    <a:pt x="206" y="4828"/>
                    <a:pt x="198" y="4843"/>
                  </a:cubicBezTo>
                  <a:cubicBezTo>
                    <a:pt x="184" y="4836"/>
                    <a:pt x="162" y="4814"/>
                    <a:pt x="162" y="4792"/>
                  </a:cubicBezTo>
                  <a:cubicBezTo>
                    <a:pt x="162" y="4733"/>
                    <a:pt x="125" y="4726"/>
                    <a:pt x="110" y="4726"/>
                  </a:cubicBezTo>
                  <a:cubicBezTo>
                    <a:pt x="96" y="4726"/>
                    <a:pt x="74" y="4733"/>
                    <a:pt x="44" y="4755"/>
                  </a:cubicBezTo>
                  <a:cubicBezTo>
                    <a:pt x="0" y="4792"/>
                    <a:pt x="15" y="4836"/>
                    <a:pt x="30" y="4865"/>
                  </a:cubicBezTo>
                  <a:cubicBezTo>
                    <a:pt x="37" y="4887"/>
                    <a:pt x="44" y="4916"/>
                    <a:pt x="44" y="4938"/>
                  </a:cubicBezTo>
                  <a:cubicBezTo>
                    <a:pt x="44" y="4960"/>
                    <a:pt x="44" y="4975"/>
                    <a:pt x="44" y="4989"/>
                  </a:cubicBezTo>
                  <a:cubicBezTo>
                    <a:pt x="37" y="5034"/>
                    <a:pt x="37" y="5070"/>
                    <a:pt x="59" y="5092"/>
                  </a:cubicBezTo>
                  <a:cubicBezTo>
                    <a:pt x="66" y="5107"/>
                    <a:pt x="81" y="5114"/>
                    <a:pt x="103" y="5114"/>
                  </a:cubicBezTo>
                  <a:cubicBezTo>
                    <a:pt x="118" y="5114"/>
                    <a:pt x="125" y="5107"/>
                    <a:pt x="140" y="5107"/>
                  </a:cubicBezTo>
                  <a:cubicBezTo>
                    <a:pt x="191" y="5092"/>
                    <a:pt x="220" y="5092"/>
                    <a:pt x="242" y="5092"/>
                  </a:cubicBezTo>
                  <a:cubicBezTo>
                    <a:pt x="264" y="5092"/>
                    <a:pt x="279" y="5092"/>
                    <a:pt x="301" y="5085"/>
                  </a:cubicBezTo>
                  <a:lnTo>
                    <a:pt x="308" y="5085"/>
                  </a:lnTo>
                  <a:lnTo>
                    <a:pt x="316" y="5085"/>
                  </a:lnTo>
                  <a:cubicBezTo>
                    <a:pt x="316" y="5085"/>
                    <a:pt x="316" y="5092"/>
                    <a:pt x="301" y="5114"/>
                  </a:cubicBezTo>
                  <a:cubicBezTo>
                    <a:pt x="272" y="5158"/>
                    <a:pt x="279" y="5195"/>
                    <a:pt x="286" y="5217"/>
                  </a:cubicBezTo>
                  <a:cubicBezTo>
                    <a:pt x="301" y="5246"/>
                    <a:pt x="345" y="5268"/>
                    <a:pt x="396" y="5268"/>
                  </a:cubicBezTo>
                  <a:cubicBezTo>
                    <a:pt x="411" y="5268"/>
                    <a:pt x="418" y="5268"/>
                    <a:pt x="418" y="5268"/>
                  </a:cubicBezTo>
                  <a:cubicBezTo>
                    <a:pt x="418" y="5275"/>
                    <a:pt x="418" y="5305"/>
                    <a:pt x="418" y="5327"/>
                  </a:cubicBezTo>
                  <a:cubicBezTo>
                    <a:pt x="418" y="5349"/>
                    <a:pt x="425" y="5371"/>
                    <a:pt x="425" y="5393"/>
                  </a:cubicBezTo>
                  <a:cubicBezTo>
                    <a:pt x="433" y="5415"/>
                    <a:pt x="440" y="5444"/>
                    <a:pt x="433" y="5451"/>
                  </a:cubicBezTo>
                  <a:cubicBezTo>
                    <a:pt x="433" y="5451"/>
                    <a:pt x="425" y="5451"/>
                    <a:pt x="418" y="5451"/>
                  </a:cubicBezTo>
                  <a:cubicBezTo>
                    <a:pt x="418" y="5458"/>
                    <a:pt x="411" y="5458"/>
                    <a:pt x="404" y="5458"/>
                  </a:cubicBezTo>
                  <a:cubicBezTo>
                    <a:pt x="389" y="5458"/>
                    <a:pt x="374" y="5451"/>
                    <a:pt x="359" y="5451"/>
                  </a:cubicBezTo>
                  <a:cubicBezTo>
                    <a:pt x="352" y="5451"/>
                    <a:pt x="337" y="5451"/>
                    <a:pt x="323" y="5451"/>
                  </a:cubicBezTo>
                  <a:cubicBezTo>
                    <a:pt x="316" y="5451"/>
                    <a:pt x="294" y="5451"/>
                    <a:pt x="279" y="5466"/>
                  </a:cubicBezTo>
                  <a:cubicBezTo>
                    <a:pt x="264" y="5480"/>
                    <a:pt x="257" y="5495"/>
                    <a:pt x="257" y="5517"/>
                  </a:cubicBezTo>
                  <a:cubicBezTo>
                    <a:pt x="257" y="5598"/>
                    <a:pt x="257" y="5605"/>
                    <a:pt x="228" y="5612"/>
                  </a:cubicBezTo>
                  <a:cubicBezTo>
                    <a:pt x="184" y="5620"/>
                    <a:pt x="176" y="5642"/>
                    <a:pt x="176" y="5656"/>
                  </a:cubicBezTo>
                  <a:cubicBezTo>
                    <a:pt x="169" y="5693"/>
                    <a:pt x="206" y="5722"/>
                    <a:pt x="242" y="5737"/>
                  </a:cubicBezTo>
                  <a:cubicBezTo>
                    <a:pt x="257" y="5744"/>
                    <a:pt x="264" y="5744"/>
                    <a:pt x="272" y="5752"/>
                  </a:cubicBezTo>
                  <a:cubicBezTo>
                    <a:pt x="279" y="5752"/>
                    <a:pt x="286" y="5759"/>
                    <a:pt x="294" y="5759"/>
                  </a:cubicBezTo>
                  <a:lnTo>
                    <a:pt x="294" y="5759"/>
                  </a:lnTo>
                  <a:cubicBezTo>
                    <a:pt x="294" y="5759"/>
                    <a:pt x="294" y="5766"/>
                    <a:pt x="286" y="5796"/>
                  </a:cubicBezTo>
                  <a:cubicBezTo>
                    <a:pt x="264" y="5854"/>
                    <a:pt x="264" y="5891"/>
                    <a:pt x="286" y="5913"/>
                  </a:cubicBezTo>
                  <a:cubicBezTo>
                    <a:pt x="301" y="5935"/>
                    <a:pt x="323" y="5949"/>
                    <a:pt x="352" y="5957"/>
                  </a:cubicBezTo>
                  <a:cubicBezTo>
                    <a:pt x="359" y="5957"/>
                    <a:pt x="367" y="5957"/>
                    <a:pt x="374" y="5957"/>
                  </a:cubicBezTo>
                  <a:cubicBezTo>
                    <a:pt x="396" y="5957"/>
                    <a:pt x="411" y="5957"/>
                    <a:pt x="433" y="5949"/>
                  </a:cubicBezTo>
                  <a:cubicBezTo>
                    <a:pt x="440" y="5949"/>
                    <a:pt x="455" y="5942"/>
                    <a:pt x="462" y="5942"/>
                  </a:cubicBezTo>
                  <a:cubicBezTo>
                    <a:pt x="469" y="5942"/>
                    <a:pt x="477" y="5942"/>
                    <a:pt x="477" y="5957"/>
                  </a:cubicBezTo>
                  <a:cubicBezTo>
                    <a:pt x="499" y="5986"/>
                    <a:pt x="506" y="5994"/>
                    <a:pt x="513" y="6023"/>
                  </a:cubicBezTo>
                  <a:cubicBezTo>
                    <a:pt x="513" y="6037"/>
                    <a:pt x="521" y="6052"/>
                    <a:pt x="535" y="6081"/>
                  </a:cubicBezTo>
                  <a:cubicBezTo>
                    <a:pt x="543" y="6111"/>
                    <a:pt x="543" y="6133"/>
                    <a:pt x="543" y="6147"/>
                  </a:cubicBezTo>
                  <a:cubicBezTo>
                    <a:pt x="543" y="6191"/>
                    <a:pt x="557" y="6213"/>
                    <a:pt x="623" y="6235"/>
                  </a:cubicBezTo>
                  <a:cubicBezTo>
                    <a:pt x="645" y="6250"/>
                    <a:pt x="660" y="6250"/>
                    <a:pt x="682" y="6250"/>
                  </a:cubicBezTo>
                  <a:cubicBezTo>
                    <a:pt x="704" y="6250"/>
                    <a:pt x="718" y="6250"/>
                    <a:pt x="726" y="6243"/>
                  </a:cubicBezTo>
                  <a:lnTo>
                    <a:pt x="733" y="6243"/>
                  </a:lnTo>
                  <a:cubicBezTo>
                    <a:pt x="733" y="6243"/>
                    <a:pt x="733" y="6250"/>
                    <a:pt x="740" y="6257"/>
                  </a:cubicBezTo>
                  <a:cubicBezTo>
                    <a:pt x="748" y="6279"/>
                    <a:pt x="755" y="6294"/>
                    <a:pt x="763" y="6301"/>
                  </a:cubicBezTo>
                  <a:cubicBezTo>
                    <a:pt x="755" y="6308"/>
                    <a:pt x="733" y="6323"/>
                    <a:pt x="726" y="6338"/>
                  </a:cubicBezTo>
                  <a:cubicBezTo>
                    <a:pt x="689" y="6367"/>
                    <a:pt x="667" y="6375"/>
                    <a:pt x="653" y="6382"/>
                  </a:cubicBezTo>
                  <a:cubicBezTo>
                    <a:pt x="616" y="6389"/>
                    <a:pt x="601" y="6404"/>
                    <a:pt x="587" y="6462"/>
                  </a:cubicBezTo>
                  <a:cubicBezTo>
                    <a:pt x="572" y="6543"/>
                    <a:pt x="587" y="6580"/>
                    <a:pt x="623" y="6616"/>
                  </a:cubicBezTo>
                  <a:cubicBezTo>
                    <a:pt x="631" y="6624"/>
                    <a:pt x="631" y="6631"/>
                    <a:pt x="638" y="6638"/>
                  </a:cubicBezTo>
                  <a:cubicBezTo>
                    <a:pt x="645" y="6646"/>
                    <a:pt x="653" y="6653"/>
                    <a:pt x="653" y="6660"/>
                  </a:cubicBezTo>
                  <a:cubicBezTo>
                    <a:pt x="667" y="6675"/>
                    <a:pt x="675" y="6704"/>
                    <a:pt x="718" y="6704"/>
                  </a:cubicBezTo>
                  <a:cubicBezTo>
                    <a:pt x="733" y="6704"/>
                    <a:pt x="755" y="6697"/>
                    <a:pt x="785" y="6697"/>
                  </a:cubicBezTo>
                  <a:cubicBezTo>
                    <a:pt x="799" y="6689"/>
                    <a:pt x="806" y="6689"/>
                    <a:pt x="814" y="6689"/>
                  </a:cubicBezTo>
                  <a:cubicBezTo>
                    <a:pt x="872" y="6689"/>
                    <a:pt x="902" y="6726"/>
                    <a:pt x="931" y="6792"/>
                  </a:cubicBezTo>
                  <a:cubicBezTo>
                    <a:pt x="946" y="6814"/>
                    <a:pt x="960" y="6829"/>
                    <a:pt x="968" y="6844"/>
                  </a:cubicBezTo>
                  <a:cubicBezTo>
                    <a:pt x="997" y="6873"/>
                    <a:pt x="997" y="6880"/>
                    <a:pt x="975" y="6924"/>
                  </a:cubicBezTo>
                  <a:cubicBezTo>
                    <a:pt x="931" y="7012"/>
                    <a:pt x="909" y="7056"/>
                    <a:pt x="953" y="7129"/>
                  </a:cubicBezTo>
                  <a:cubicBezTo>
                    <a:pt x="960" y="7144"/>
                    <a:pt x="975" y="7158"/>
                    <a:pt x="989" y="7166"/>
                  </a:cubicBezTo>
                  <a:cubicBezTo>
                    <a:pt x="1026" y="7203"/>
                    <a:pt x="1026" y="7203"/>
                    <a:pt x="1026" y="7203"/>
                  </a:cubicBezTo>
                  <a:cubicBezTo>
                    <a:pt x="1034" y="7151"/>
                    <a:pt x="1034" y="7151"/>
                    <a:pt x="1034" y="7151"/>
                  </a:cubicBezTo>
                  <a:cubicBezTo>
                    <a:pt x="1041" y="7144"/>
                    <a:pt x="1041" y="7144"/>
                    <a:pt x="1041" y="7144"/>
                  </a:cubicBezTo>
                  <a:cubicBezTo>
                    <a:pt x="1041" y="7129"/>
                    <a:pt x="1048" y="7093"/>
                    <a:pt x="1056" y="7093"/>
                  </a:cubicBezTo>
                  <a:cubicBezTo>
                    <a:pt x="1063" y="7093"/>
                    <a:pt x="1063" y="7093"/>
                    <a:pt x="1070" y="7093"/>
                  </a:cubicBezTo>
                  <a:cubicBezTo>
                    <a:pt x="1078" y="7093"/>
                    <a:pt x="1085" y="7093"/>
                    <a:pt x="1107" y="7129"/>
                  </a:cubicBezTo>
                  <a:cubicBezTo>
                    <a:pt x="1114" y="7137"/>
                    <a:pt x="1122" y="7151"/>
                    <a:pt x="1122" y="7158"/>
                  </a:cubicBezTo>
                  <a:cubicBezTo>
                    <a:pt x="1144" y="7203"/>
                    <a:pt x="1165" y="7254"/>
                    <a:pt x="1209" y="7254"/>
                  </a:cubicBezTo>
                  <a:cubicBezTo>
                    <a:pt x="1231" y="7254"/>
                    <a:pt x="1254" y="7246"/>
                    <a:pt x="1275" y="7217"/>
                  </a:cubicBezTo>
                  <a:cubicBezTo>
                    <a:pt x="1341" y="7144"/>
                    <a:pt x="1363" y="7129"/>
                    <a:pt x="1415" y="7115"/>
                  </a:cubicBezTo>
                  <a:cubicBezTo>
                    <a:pt x="1422" y="7115"/>
                    <a:pt x="1422" y="7115"/>
                    <a:pt x="1429" y="7115"/>
                  </a:cubicBezTo>
                  <a:cubicBezTo>
                    <a:pt x="1459" y="7115"/>
                    <a:pt x="1488" y="7144"/>
                    <a:pt x="1510" y="7173"/>
                  </a:cubicBezTo>
                  <a:cubicBezTo>
                    <a:pt x="1532" y="7203"/>
                    <a:pt x="1561" y="7217"/>
                    <a:pt x="1590" y="7217"/>
                  </a:cubicBezTo>
                  <a:cubicBezTo>
                    <a:pt x="1613" y="7217"/>
                    <a:pt x="1627" y="7210"/>
                    <a:pt x="1635" y="7195"/>
                  </a:cubicBezTo>
                  <a:cubicBezTo>
                    <a:pt x="1642" y="7203"/>
                    <a:pt x="1649" y="7217"/>
                    <a:pt x="1656" y="7217"/>
                  </a:cubicBezTo>
                  <a:cubicBezTo>
                    <a:pt x="1671" y="7239"/>
                    <a:pt x="1700" y="7246"/>
                    <a:pt x="1722" y="7246"/>
                  </a:cubicBezTo>
                  <a:cubicBezTo>
                    <a:pt x="1759" y="7246"/>
                    <a:pt x="1796" y="7232"/>
                    <a:pt x="1825" y="7217"/>
                  </a:cubicBezTo>
                  <a:cubicBezTo>
                    <a:pt x="1869" y="7188"/>
                    <a:pt x="1891" y="7144"/>
                    <a:pt x="1876" y="7085"/>
                  </a:cubicBezTo>
                  <a:cubicBezTo>
                    <a:pt x="1876" y="7078"/>
                    <a:pt x="1884" y="7063"/>
                    <a:pt x="1891" y="7049"/>
                  </a:cubicBezTo>
                  <a:cubicBezTo>
                    <a:pt x="1906" y="7027"/>
                    <a:pt x="1935" y="6983"/>
                    <a:pt x="1898" y="6946"/>
                  </a:cubicBezTo>
                  <a:cubicBezTo>
                    <a:pt x="1884" y="6931"/>
                    <a:pt x="1869" y="6924"/>
                    <a:pt x="1862" y="6917"/>
                  </a:cubicBezTo>
                  <a:cubicBezTo>
                    <a:pt x="1840" y="6909"/>
                    <a:pt x="1840" y="6909"/>
                    <a:pt x="1840" y="6887"/>
                  </a:cubicBezTo>
                  <a:cubicBezTo>
                    <a:pt x="1840" y="6873"/>
                    <a:pt x="1840" y="6865"/>
                    <a:pt x="1840" y="6858"/>
                  </a:cubicBezTo>
                  <a:cubicBezTo>
                    <a:pt x="1832" y="6821"/>
                    <a:pt x="1832" y="6814"/>
                    <a:pt x="1862" y="6785"/>
                  </a:cubicBezTo>
                  <a:cubicBezTo>
                    <a:pt x="1869" y="6785"/>
                    <a:pt x="1869" y="6777"/>
                    <a:pt x="1869" y="6777"/>
                  </a:cubicBezTo>
                  <a:cubicBezTo>
                    <a:pt x="1876" y="6777"/>
                    <a:pt x="1898" y="6799"/>
                    <a:pt x="1906" y="6814"/>
                  </a:cubicBezTo>
                  <a:cubicBezTo>
                    <a:pt x="1913" y="6821"/>
                    <a:pt x="1913" y="6821"/>
                    <a:pt x="1920" y="6829"/>
                  </a:cubicBezTo>
                  <a:cubicBezTo>
                    <a:pt x="1942" y="6851"/>
                    <a:pt x="1986" y="6895"/>
                    <a:pt x="2030" y="6895"/>
                  </a:cubicBezTo>
                  <a:cubicBezTo>
                    <a:pt x="2045" y="6895"/>
                    <a:pt x="2074" y="6887"/>
                    <a:pt x="2096" y="6858"/>
                  </a:cubicBezTo>
                  <a:cubicBezTo>
                    <a:pt x="2155" y="6792"/>
                    <a:pt x="2169" y="6734"/>
                    <a:pt x="2147" y="6689"/>
                  </a:cubicBezTo>
                  <a:cubicBezTo>
                    <a:pt x="2140" y="6675"/>
                    <a:pt x="2140" y="6653"/>
                    <a:pt x="2147" y="6646"/>
                  </a:cubicBezTo>
                  <a:cubicBezTo>
                    <a:pt x="2147" y="6638"/>
                    <a:pt x="2147" y="6638"/>
                    <a:pt x="2162" y="6631"/>
                  </a:cubicBezTo>
                  <a:cubicBezTo>
                    <a:pt x="2221" y="6624"/>
                    <a:pt x="2228" y="6587"/>
                    <a:pt x="2235" y="6558"/>
                  </a:cubicBezTo>
                  <a:lnTo>
                    <a:pt x="2235" y="6550"/>
                  </a:lnTo>
                  <a:cubicBezTo>
                    <a:pt x="2243" y="6543"/>
                    <a:pt x="2279" y="6536"/>
                    <a:pt x="2294" y="6536"/>
                  </a:cubicBezTo>
                  <a:cubicBezTo>
                    <a:pt x="2316" y="6536"/>
                    <a:pt x="2330" y="6536"/>
                    <a:pt x="2345" y="6528"/>
                  </a:cubicBezTo>
                  <a:cubicBezTo>
                    <a:pt x="2367" y="6521"/>
                    <a:pt x="2382" y="6499"/>
                    <a:pt x="2397" y="6477"/>
                  </a:cubicBezTo>
                  <a:cubicBezTo>
                    <a:pt x="2404" y="6462"/>
                    <a:pt x="2411" y="6448"/>
                    <a:pt x="2426" y="6433"/>
                  </a:cubicBezTo>
                  <a:cubicBezTo>
                    <a:pt x="2433" y="6433"/>
                    <a:pt x="2433" y="6426"/>
                    <a:pt x="2440" y="6426"/>
                  </a:cubicBezTo>
                  <a:cubicBezTo>
                    <a:pt x="2448" y="6426"/>
                    <a:pt x="2462" y="6433"/>
                    <a:pt x="2477" y="6433"/>
                  </a:cubicBezTo>
                  <a:cubicBezTo>
                    <a:pt x="2492" y="6440"/>
                    <a:pt x="2514" y="6448"/>
                    <a:pt x="2528" y="6448"/>
                  </a:cubicBezTo>
                  <a:cubicBezTo>
                    <a:pt x="2587" y="6448"/>
                    <a:pt x="2631" y="6418"/>
                    <a:pt x="2668" y="6389"/>
                  </a:cubicBezTo>
                  <a:cubicBezTo>
                    <a:pt x="2682" y="6382"/>
                    <a:pt x="2690" y="6367"/>
                    <a:pt x="2704" y="6360"/>
                  </a:cubicBezTo>
                  <a:cubicBezTo>
                    <a:pt x="2726" y="6338"/>
                    <a:pt x="2763" y="6301"/>
                    <a:pt x="2785" y="6301"/>
                  </a:cubicBezTo>
                  <a:cubicBezTo>
                    <a:pt x="2792" y="6301"/>
                    <a:pt x="2814" y="6316"/>
                    <a:pt x="2829" y="6323"/>
                  </a:cubicBezTo>
                  <a:cubicBezTo>
                    <a:pt x="2858" y="6338"/>
                    <a:pt x="2887" y="6353"/>
                    <a:pt x="2917" y="6353"/>
                  </a:cubicBezTo>
                  <a:cubicBezTo>
                    <a:pt x="2931" y="6353"/>
                    <a:pt x="2939" y="6345"/>
                    <a:pt x="2953" y="6338"/>
                  </a:cubicBezTo>
                  <a:cubicBezTo>
                    <a:pt x="2968" y="6330"/>
                    <a:pt x="2983" y="6323"/>
                    <a:pt x="2997" y="6316"/>
                  </a:cubicBezTo>
                  <a:cubicBezTo>
                    <a:pt x="3041" y="6294"/>
                    <a:pt x="3085" y="6279"/>
                    <a:pt x="3107" y="6250"/>
                  </a:cubicBezTo>
                  <a:cubicBezTo>
                    <a:pt x="3122" y="6228"/>
                    <a:pt x="3129" y="6213"/>
                    <a:pt x="3144" y="6191"/>
                  </a:cubicBezTo>
                  <a:cubicBezTo>
                    <a:pt x="3144" y="6177"/>
                    <a:pt x="3159" y="6162"/>
                    <a:pt x="3166" y="6140"/>
                  </a:cubicBezTo>
                  <a:cubicBezTo>
                    <a:pt x="3195" y="6096"/>
                    <a:pt x="3254" y="6059"/>
                    <a:pt x="3283" y="6052"/>
                  </a:cubicBezTo>
                  <a:cubicBezTo>
                    <a:pt x="3290" y="6052"/>
                    <a:pt x="3298" y="6052"/>
                    <a:pt x="3312" y="6052"/>
                  </a:cubicBezTo>
                  <a:cubicBezTo>
                    <a:pt x="3349" y="6045"/>
                    <a:pt x="3393" y="6037"/>
                    <a:pt x="3452" y="6001"/>
                  </a:cubicBezTo>
                  <a:cubicBezTo>
                    <a:pt x="3459" y="5994"/>
                    <a:pt x="3466" y="5986"/>
                    <a:pt x="3481" y="5979"/>
                  </a:cubicBezTo>
                  <a:cubicBezTo>
                    <a:pt x="3488" y="5971"/>
                    <a:pt x="3503" y="5957"/>
                    <a:pt x="3518" y="5949"/>
                  </a:cubicBezTo>
                  <a:cubicBezTo>
                    <a:pt x="3525" y="5971"/>
                    <a:pt x="3540" y="5979"/>
                    <a:pt x="3554" y="5979"/>
                  </a:cubicBezTo>
                  <a:cubicBezTo>
                    <a:pt x="3591" y="5979"/>
                    <a:pt x="3620" y="5942"/>
                    <a:pt x="3628" y="5906"/>
                  </a:cubicBezTo>
                  <a:cubicBezTo>
                    <a:pt x="3628" y="5898"/>
                    <a:pt x="3635" y="5898"/>
                    <a:pt x="3635" y="5898"/>
                  </a:cubicBezTo>
                  <a:cubicBezTo>
                    <a:pt x="3635" y="5898"/>
                    <a:pt x="3649" y="5898"/>
                    <a:pt x="3657" y="5898"/>
                  </a:cubicBezTo>
                  <a:cubicBezTo>
                    <a:pt x="3671" y="5891"/>
                    <a:pt x="3693" y="5891"/>
                    <a:pt x="3716" y="5884"/>
                  </a:cubicBezTo>
                  <a:cubicBezTo>
                    <a:pt x="3737" y="5884"/>
                    <a:pt x="3745" y="5876"/>
                    <a:pt x="3752" y="5876"/>
                  </a:cubicBezTo>
                  <a:cubicBezTo>
                    <a:pt x="3781" y="5876"/>
                    <a:pt x="3789" y="5869"/>
                    <a:pt x="3796" y="5839"/>
                  </a:cubicBezTo>
                  <a:cubicBezTo>
                    <a:pt x="3796" y="5832"/>
                    <a:pt x="3796" y="5825"/>
                    <a:pt x="3803" y="5810"/>
                  </a:cubicBezTo>
                  <a:cubicBezTo>
                    <a:pt x="3803" y="5803"/>
                    <a:pt x="3803" y="5788"/>
                    <a:pt x="3811" y="5781"/>
                  </a:cubicBezTo>
                  <a:cubicBezTo>
                    <a:pt x="3818" y="5744"/>
                    <a:pt x="3825" y="5722"/>
                    <a:pt x="3847" y="5693"/>
                  </a:cubicBezTo>
                  <a:cubicBezTo>
                    <a:pt x="3862" y="5671"/>
                    <a:pt x="3884" y="5656"/>
                    <a:pt x="3906" y="5649"/>
                  </a:cubicBezTo>
                  <a:cubicBezTo>
                    <a:pt x="3921" y="5634"/>
                    <a:pt x="3935" y="5627"/>
                    <a:pt x="3943" y="5612"/>
                  </a:cubicBezTo>
                  <a:cubicBezTo>
                    <a:pt x="3972" y="5590"/>
                    <a:pt x="3979" y="5546"/>
                    <a:pt x="3979" y="5503"/>
                  </a:cubicBezTo>
                  <a:cubicBezTo>
                    <a:pt x="3987" y="5495"/>
                    <a:pt x="3987" y="5480"/>
                    <a:pt x="3987" y="5473"/>
                  </a:cubicBezTo>
                  <a:cubicBezTo>
                    <a:pt x="3994" y="5458"/>
                    <a:pt x="3987" y="5437"/>
                    <a:pt x="3987" y="5422"/>
                  </a:cubicBezTo>
                  <a:cubicBezTo>
                    <a:pt x="3987" y="5385"/>
                    <a:pt x="3987" y="5363"/>
                    <a:pt x="4016" y="5341"/>
                  </a:cubicBezTo>
                  <a:cubicBezTo>
                    <a:pt x="4052" y="5319"/>
                    <a:pt x="4082" y="5305"/>
                    <a:pt x="4089" y="5305"/>
                  </a:cubicBezTo>
                  <a:cubicBezTo>
                    <a:pt x="4097" y="5305"/>
                    <a:pt x="4097" y="5305"/>
                    <a:pt x="4104" y="5312"/>
                  </a:cubicBezTo>
                  <a:cubicBezTo>
                    <a:pt x="4118" y="5334"/>
                    <a:pt x="4118" y="5378"/>
                    <a:pt x="4104" y="5407"/>
                  </a:cubicBezTo>
                  <a:cubicBezTo>
                    <a:pt x="4089" y="5429"/>
                    <a:pt x="4089" y="5444"/>
                    <a:pt x="4097" y="5458"/>
                  </a:cubicBezTo>
                  <a:cubicBezTo>
                    <a:pt x="4104" y="5495"/>
                    <a:pt x="4148" y="5517"/>
                    <a:pt x="4177" y="5532"/>
                  </a:cubicBezTo>
                  <a:cubicBezTo>
                    <a:pt x="4184" y="5532"/>
                    <a:pt x="4184" y="5532"/>
                    <a:pt x="4184" y="5532"/>
                  </a:cubicBezTo>
                  <a:cubicBezTo>
                    <a:pt x="4206" y="5546"/>
                    <a:pt x="4228" y="5568"/>
                    <a:pt x="4243" y="5598"/>
                  </a:cubicBezTo>
                  <a:cubicBezTo>
                    <a:pt x="4258" y="5627"/>
                    <a:pt x="4287" y="5642"/>
                    <a:pt x="4331" y="5642"/>
                  </a:cubicBezTo>
                  <a:cubicBezTo>
                    <a:pt x="4338" y="5642"/>
                    <a:pt x="4346" y="5642"/>
                    <a:pt x="4346" y="5642"/>
                  </a:cubicBezTo>
                  <a:cubicBezTo>
                    <a:pt x="4368" y="5642"/>
                    <a:pt x="4382" y="5656"/>
                    <a:pt x="4390" y="5656"/>
                  </a:cubicBezTo>
                  <a:cubicBezTo>
                    <a:pt x="4390" y="5678"/>
                    <a:pt x="4375" y="5715"/>
                    <a:pt x="4368" y="5730"/>
                  </a:cubicBezTo>
                  <a:cubicBezTo>
                    <a:pt x="4368" y="5737"/>
                    <a:pt x="4368" y="5744"/>
                    <a:pt x="4360" y="5752"/>
                  </a:cubicBezTo>
                  <a:cubicBezTo>
                    <a:pt x="4353" y="5788"/>
                    <a:pt x="4353" y="5869"/>
                    <a:pt x="4390" y="5906"/>
                  </a:cubicBezTo>
                  <a:cubicBezTo>
                    <a:pt x="4397" y="5913"/>
                    <a:pt x="4411" y="5927"/>
                    <a:pt x="4426" y="5935"/>
                  </a:cubicBezTo>
                  <a:cubicBezTo>
                    <a:pt x="4441" y="5949"/>
                    <a:pt x="4463" y="5964"/>
                    <a:pt x="4478" y="5986"/>
                  </a:cubicBezTo>
                  <a:cubicBezTo>
                    <a:pt x="4485" y="6001"/>
                    <a:pt x="4499" y="6008"/>
                    <a:pt x="4514" y="6023"/>
                  </a:cubicBezTo>
                  <a:cubicBezTo>
                    <a:pt x="4536" y="6037"/>
                    <a:pt x="4543" y="6045"/>
                    <a:pt x="4543" y="6052"/>
                  </a:cubicBezTo>
                  <a:cubicBezTo>
                    <a:pt x="4536" y="6081"/>
                    <a:pt x="4543" y="6103"/>
                    <a:pt x="4551" y="6111"/>
                  </a:cubicBezTo>
                  <a:cubicBezTo>
                    <a:pt x="4558" y="6125"/>
                    <a:pt x="4580" y="6133"/>
                    <a:pt x="4609" y="6133"/>
                  </a:cubicBezTo>
                  <a:cubicBezTo>
                    <a:pt x="4624" y="6133"/>
                    <a:pt x="4631" y="6133"/>
                    <a:pt x="4646" y="6133"/>
                  </a:cubicBezTo>
                  <a:cubicBezTo>
                    <a:pt x="4653" y="6133"/>
                    <a:pt x="4661" y="6125"/>
                    <a:pt x="4668" y="6125"/>
                  </a:cubicBezTo>
                  <a:cubicBezTo>
                    <a:pt x="4675" y="6125"/>
                    <a:pt x="4675" y="6125"/>
                    <a:pt x="4683" y="6125"/>
                  </a:cubicBezTo>
                  <a:cubicBezTo>
                    <a:pt x="4683" y="6125"/>
                    <a:pt x="4683" y="6133"/>
                    <a:pt x="4683" y="6140"/>
                  </a:cubicBezTo>
                  <a:cubicBezTo>
                    <a:pt x="4683" y="6147"/>
                    <a:pt x="4683" y="6155"/>
                    <a:pt x="4683" y="6162"/>
                  </a:cubicBezTo>
                  <a:cubicBezTo>
                    <a:pt x="4683" y="6272"/>
                    <a:pt x="4683" y="6272"/>
                    <a:pt x="4683" y="6272"/>
                  </a:cubicBezTo>
                  <a:cubicBezTo>
                    <a:pt x="4741" y="6177"/>
                    <a:pt x="4741" y="6177"/>
                    <a:pt x="4741" y="6177"/>
                  </a:cubicBezTo>
                  <a:cubicBezTo>
                    <a:pt x="4756" y="6147"/>
                    <a:pt x="4771" y="6125"/>
                    <a:pt x="4792" y="6103"/>
                  </a:cubicBezTo>
                  <a:cubicBezTo>
                    <a:pt x="4837" y="6045"/>
                    <a:pt x="4829" y="6001"/>
                    <a:pt x="4822" y="5957"/>
                  </a:cubicBezTo>
                  <a:cubicBezTo>
                    <a:pt x="4815" y="5942"/>
                    <a:pt x="4815" y="5927"/>
                    <a:pt x="4815" y="5913"/>
                  </a:cubicBezTo>
                  <a:cubicBezTo>
                    <a:pt x="4807" y="5862"/>
                    <a:pt x="4792" y="5847"/>
                    <a:pt x="4778" y="5832"/>
                  </a:cubicBezTo>
                  <a:cubicBezTo>
                    <a:pt x="4778" y="5832"/>
                    <a:pt x="4771" y="5825"/>
                    <a:pt x="4771" y="5810"/>
                  </a:cubicBezTo>
                  <a:cubicBezTo>
                    <a:pt x="4771" y="5796"/>
                    <a:pt x="4771" y="5796"/>
                    <a:pt x="4785" y="5788"/>
                  </a:cubicBezTo>
                  <a:cubicBezTo>
                    <a:pt x="4807" y="5774"/>
                    <a:pt x="4829" y="5766"/>
                    <a:pt x="4844" y="5737"/>
                  </a:cubicBezTo>
                  <a:cubicBezTo>
                    <a:pt x="4859" y="5693"/>
                    <a:pt x="4880" y="5686"/>
                    <a:pt x="4932" y="5664"/>
                  </a:cubicBezTo>
                  <a:cubicBezTo>
                    <a:pt x="4947" y="5656"/>
                    <a:pt x="4947" y="5656"/>
                    <a:pt x="4947" y="5656"/>
                  </a:cubicBezTo>
                  <a:cubicBezTo>
                    <a:pt x="5012" y="5620"/>
                    <a:pt x="5020" y="5598"/>
                    <a:pt x="5034" y="5554"/>
                  </a:cubicBezTo>
                  <a:cubicBezTo>
                    <a:pt x="5042" y="5546"/>
                    <a:pt x="5042" y="5532"/>
                    <a:pt x="5049" y="5517"/>
                  </a:cubicBezTo>
                  <a:cubicBezTo>
                    <a:pt x="5049" y="5517"/>
                    <a:pt x="5049" y="5517"/>
                    <a:pt x="5049" y="5510"/>
                  </a:cubicBezTo>
                  <a:cubicBezTo>
                    <a:pt x="5056" y="5517"/>
                    <a:pt x="5056" y="5525"/>
                    <a:pt x="5064" y="5532"/>
                  </a:cubicBezTo>
                  <a:cubicBezTo>
                    <a:pt x="5078" y="5561"/>
                    <a:pt x="5100" y="5598"/>
                    <a:pt x="5166" y="5598"/>
                  </a:cubicBezTo>
                  <a:cubicBezTo>
                    <a:pt x="5181" y="5598"/>
                    <a:pt x="5203" y="5598"/>
                    <a:pt x="5232" y="5590"/>
                  </a:cubicBezTo>
                  <a:cubicBezTo>
                    <a:pt x="5306" y="5568"/>
                    <a:pt x="5320" y="5554"/>
                    <a:pt x="5335" y="5510"/>
                  </a:cubicBezTo>
                  <a:cubicBezTo>
                    <a:pt x="5342" y="5503"/>
                    <a:pt x="5342" y="5495"/>
                    <a:pt x="5349" y="5480"/>
                  </a:cubicBezTo>
                  <a:cubicBezTo>
                    <a:pt x="5379" y="5437"/>
                    <a:pt x="5379" y="5437"/>
                    <a:pt x="5401" y="5422"/>
                  </a:cubicBezTo>
                  <a:cubicBezTo>
                    <a:pt x="5408" y="5415"/>
                    <a:pt x="5416" y="5415"/>
                    <a:pt x="5430" y="5407"/>
                  </a:cubicBezTo>
                  <a:cubicBezTo>
                    <a:pt x="5467" y="5378"/>
                    <a:pt x="5474" y="5363"/>
                    <a:pt x="5467" y="5327"/>
                  </a:cubicBezTo>
                  <a:cubicBezTo>
                    <a:pt x="5459" y="5319"/>
                    <a:pt x="5459" y="5305"/>
                    <a:pt x="5459" y="5283"/>
                  </a:cubicBezTo>
                  <a:cubicBezTo>
                    <a:pt x="5459" y="5253"/>
                    <a:pt x="5467" y="5253"/>
                    <a:pt x="5481" y="5239"/>
                  </a:cubicBezTo>
                  <a:cubicBezTo>
                    <a:pt x="5496" y="5224"/>
                    <a:pt x="5511" y="5209"/>
                    <a:pt x="5525" y="5180"/>
                  </a:cubicBezTo>
                  <a:cubicBezTo>
                    <a:pt x="5540" y="5151"/>
                    <a:pt x="5555" y="5144"/>
                    <a:pt x="5569" y="5129"/>
                  </a:cubicBezTo>
                  <a:cubicBezTo>
                    <a:pt x="5577" y="5121"/>
                    <a:pt x="5591" y="5114"/>
                    <a:pt x="5613" y="5092"/>
                  </a:cubicBezTo>
                  <a:cubicBezTo>
                    <a:pt x="5620" y="5092"/>
                    <a:pt x="5620" y="5085"/>
                    <a:pt x="5628" y="5077"/>
                  </a:cubicBezTo>
                  <a:cubicBezTo>
                    <a:pt x="5642" y="5063"/>
                    <a:pt x="5650" y="5056"/>
                    <a:pt x="5650" y="5041"/>
                  </a:cubicBezTo>
                  <a:cubicBezTo>
                    <a:pt x="5650" y="5026"/>
                    <a:pt x="5635" y="5012"/>
                    <a:pt x="5628" y="5012"/>
                  </a:cubicBezTo>
                  <a:cubicBezTo>
                    <a:pt x="5628" y="5012"/>
                    <a:pt x="5628" y="5004"/>
                    <a:pt x="5620" y="5004"/>
                  </a:cubicBezTo>
                  <a:cubicBezTo>
                    <a:pt x="5599" y="4982"/>
                    <a:pt x="5584" y="4953"/>
                    <a:pt x="5569" y="4880"/>
                  </a:cubicBezTo>
                  <a:cubicBezTo>
                    <a:pt x="5562" y="4858"/>
                    <a:pt x="5562" y="4850"/>
                    <a:pt x="5562" y="4850"/>
                  </a:cubicBezTo>
                  <a:cubicBezTo>
                    <a:pt x="5569" y="4850"/>
                    <a:pt x="5577" y="4850"/>
                    <a:pt x="5577" y="4843"/>
                  </a:cubicBezTo>
                  <a:cubicBezTo>
                    <a:pt x="5591" y="4836"/>
                    <a:pt x="5613" y="4828"/>
                    <a:pt x="5635" y="4806"/>
                  </a:cubicBezTo>
                  <a:cubicBezTo>
                    <a:pt x="5650" y="4799"/>
                    <a:pt x="5665" y="4792"/>
                    <a:pt x="5679" y="4792"/>
                  </a:cubicBezTo>
                  <a:cubicBezTo>
                    <a:pt x="5701" y="4792"/>
                    <a:pt x="5723" y="4799"/>
                    <a:pt x="5752" y="4806"/>
                  </a:cubicBezTo>
                  <a:cubicBezTo>
                    <a:pt x="5774" y="4806"/>
                    <a:pt x="5797" y="4814"/>
                    <a:pt x="5818" y="4814"/>
                  </a:cubicBezTo>
                  <a:lnTo>
                    <a:pt x="5818" y="4814"/>
                  </a:lnTo>
                  <a:cubicBezTo>
                    <a:pt x="5818" y="4828"/>
                    <a:pt x="5818" y="4828"/>
                    <a:pt x="5818" y="4828"/>
                  </a:cubicBezTo>
                  <a:cubicBezTo>
                    <a:pt x="5826" y="4843"/>
                    <a:pt x="5826" y="4843"/>
                    <a:pt x="5826" y="4843"/>
                  </a:cubicBezTo>
                  <a:cubicBezTo>
                    <a:pt x="5833" y="4858"/>
                    <a:pt x="5833" y="4858"/>
                    <a:pt x="5833" y="4858"/>
                  </a:cubicBezTo>
                  <a:cubicBezTo>
                    <a:pt x="5848" y="4858"/>
                    <a:pt x="5848" y="4858"/>
                    <a:pt x="5848" y="4858"/>
                  </a:cubicBezTo>
                  <a:cubicBezTo>
                    <a:pt x="5862" y="4858"/>
                    <a:pt x="5862" y="4858"/>
                    <a:pt x="5862" y="4858"/>
                  </a:cubicBezTo>
                  <a:cubicBezTo>
                    <a:pt x="5877" y="4836"/>
                    <a:pt x="5877" y="4836"/>
                    <a:pt x="5877" y="4836"/>
                  </a:cubicBezTo>
                  <a:lnTo>
                    <a:pt x="5877" y="4836"/>
                  </a:lnTo>
                  <a:cubicBezTo>
                    <a:pt x="5892" y="4814"/>
                    <a:pt x="5914" y="4784"/>
                    <a:pt x="5943" y="4777"/>
                  </a:cubicBezTo>
                  <a:cubicBezTo>
                    <a:pt x="5950" y="4777"/>
                    <a:pt x="5958" y="4777"/>
                    <a:pt x="5958" y="4777"/>
                  </a:cubicBezTo>
                  <a:cubicBezTo>
                    <a:pt x="5980" y="4777"/>
                    <a:pt x="5994" y="4770"/>
                    <a:pt x="6002" y="4748"/>
                  </a:cubicBezTo>
                  <a:cubicBezTo>
                    <a:pt x="6009" y="4726"/>
                    <a:pt x="5994" y="4718"/>
                    <a:pt x="5972" y="4689"/>
                  </a:cubicBezTo>
                  <a:cubicBezTo>
                    <a:pt x="5958" y="4675"/>
                    <a:pt x="5958" y="4675"/>
                    <a:pt x="5958" y="4675"/>
                  </a:cubicBezTo>
                  <a:cubicBezTo>
                    <a:pt x="5958" y="4667"/>
                    <a:pt x="5972" y="4660"/>
                    <a:pt x="5980" y="4645"/>
                  </a:cubicBezTo>
                  <a:cubicBezTo>
                    <a:pt x="5980" y="4638"/>
                    <a:pt x="5987" y="4630"/>
                    <a:pt x="5994" y="4623"/>
                  </a:cubicBezTo>
                  <a:cubicBezTo>
                    <a:pt x="6009" y="4608"/>
                    <a:pt x="6016" y="4601"/>
                    <a:pt x="6031" y="4594"/>
                  </a:cubicBezTo>
                  <a:cubicBezTo>
                    <a:pt x="6046" y="4579"/>
                    <a:pt x="6068" y="4565"/>
                    <a:pt x="6082" y="4529"/>
                  </a:cubicBezTo>
                  <a:cubicBezTo>
                    <a:pt x="6111" y="4470"/>
                    <a:pt x="6119" y="4456"/>
                    <a:pt x="6090" y="4404"/>
                  </a:cubicBezTo>
                  <a:cubicBezTo>
                    <a:pt x="6075" y="4375"/>
                    <a:pt x="6068" y="4353"/>
                    <a:pt x="6053" y="4287"/>
                  </a:cubicBezTo>
                  <a:cubicBezTo>
                    <a:pt x="6046" y="4272"/>
                    <a:pt x="6046" y="4258"/>
                    <a:pt x="6046" y="4243"/>
                  </a:cubicBezTo>
                  <a:cubicBezTo>
                    <a:pt x="6038" y="4214"/>
                    <a:pt x="6038" y="4177"/>
                    <a:pt x="5980" y="4177"/>
                  </a:cubicBezTo>
                  <a:cubicBezTo>
                    <a:pt x="5980" y="4177"/>
                    <a:pt x="5972" y="4177"/>
                    <a:pt x="5958" y="4177"/>
                  </a:cubicBezTo>
                  <a:cubicBezTo>
                    <a:pt x="5899" y="4185"/>
                    <a:pt x="5855" y="4206"/>
                    <a:pt x="5811" y="4243"/>
                  </a:cubicBezTo>
                  <a:cubicBezTo>
                    <a:pt x="5789" y="4258"/>
                    <a:pt x="5767" y="4272"/>
                    <a:pt x="5752" y="4272"/>
                  </a:cubicBezTo>
                  <a:cubicBezTo>
                    <a:pt x="5745" y="4272"/>
                    <a:pt x="5745" y="4272"/>
                    <a:pt x="5738" y="4265"/>
                  </a:cubicBezTo>
                  <a:cubicBezTo>
                    <a:pt x="5723" y="4258"/>
                    <a:pt x="5723" y="4258"/>
                    <a:pt x="5723" y="4243"/>
                  </a:cubicBezTo>
                  <a:cubicBezTo>
                    <a:pt x="5716" y="4228"/>
                    <a:pt x="5709" y="4214"/>
                    <a:pt x="5694" y="4192"/>
                  </a:cubicBezTo>
                  <a:cubicBezTo>
                    <a:pt x="5679" y="4177"/>
                    <a:pt x="5679" y="4177"/>
                    <a:pt x="5709" y="4133"/>
                  </a:cubicBezTo>
                  <a:cubicBezTo>
                    <a:pt x="5716" y="4119"/>
                    <a:pt x="5730" y="4104"/>
                    <a:pt x="5745" y="4075"/>
                  </a:cubicBezTo>
                  <a:cubicBezTo>
                    <a:pt x="5774" y="4023"/>
                    <a:pt x="5782" y="4016"/>
                    <a:pt x="5818" y="3994"/>
                  </a:cubicBezTo>
                  <a:cubicBezTo>
                    <a:pt x="5826" y="3987"/>
                    <a:pt x="5840" y="3979"/>
                    <a:pt x="5855" y="3965"/>
                  </a:cubicBezTo>
                  <a:cubicBezTo>
                    <a:pt x="5892" y="3943"/>
                    <a:pt x="5906" y="3921"/>
                    <a:pt x="5914" y="3906"/>
                  </a:cubicBezTo>
                  <a:cubicBezTo>
                    <a:pt x="5914" y="3906"/>
                    <a:pt x="5914" y="3899"/>
                    <a:pt x="5921" y="3899"/>
                  </a:cubicBezTo>
                  <a:lnTo>
                    <a:pt x="5921" y="3899"/>
                  </a:lnTo>
                  <a:cubicBezTo>
                    <a:pt x="5921" y="3899"/>
                    <a:pt x="5921" y="3899"/>
                    <a:pt x="5928" y="3899"/>
                  </a:cubicBezTo>
                  <a:cubicBezTo>
                    <a:pt x="5943" y="3899"/>
                    <a:pt x="5950" y="3899"/>
                    <a:pt x="5965" y="3899"/>
                  </a:cubicBezTo>
                  <a:cubicBezTo>
                    <a:pt x="5972" y="3899"/>
                    <a:pt x="5987" y="3899"/>
                    <a:pt x="5994" y="3899"/>
                  </a:cubicBezTo>
                  <a:cubicBezTo>
                    <a:pt x="6024" y="3899"/>
                    <a:pt x="6060" y="3899"/>
                    <a:pt x="6097" y="3862"/>
                  </a:cubicBezTo>
                  <a:cubicBezTo>
                    <a:pt x="6119" y="3840"/>
                    <a:pt x="6133" y="3840"/>
                    <a:pt x="6141" y="3840"/>
                  </a:cubicBezTo>
                  <a:cubicBezTo>
                    <a:pt x="6156" y="3840"/>
                    <a:pt x="6178" y="3847"/>
                    <a:pt x="6192" y="3862"/>
                  </a:cubicBezTo>
                  <a:cubicBezTo>
                    <a:pt x="6214" y="3869"/>
                    <a:pt x="6236" y="3877"/>
                    <a:pt x="6258" y="3877"/>
                  </a:cubicBezTo>
                  <a:cubicBezTo>
                    <a:pt x="6302" y="3877"/>
                    <a:pt x="6339" y="3862"/>
                    <a:pt x="6383" y="3855"/>
                  </a:cubicBezTo>
                  <a:cubicBezTo>
                    <a:pt x="6405" y="3847"/>
                    <a:pt x="6419" y="3840"/>
                    <a:pt x="6441" y="3840"/>
                  </a:cubicBezTo>
                  <a:cubicBezTo>
                    <a:pt x="6478" y="3833"/>
                    <a:pt x="6500" y="3811"/>
                    <a:pt x="6515" y="3789"/>
                  </a:cubicBezTo>
                  <a:cubicBezTo>
                    <a:pt x="6529" y="3752"/>
                    <a:pt x="6515" y="3716"/>
                    <a:pt x="6500" y="3694"/>
                  </a:cubicBezTo>
                  <a:cubicBezTo>
                    <a:pt x="6492" y="3671"/>
                    <a:pt x="6471" y="3650"/>
                    <a:pt x="6449" y="3635"/>
                  </a:cubicBezTo>
                  <a:cubicBezTo>
                    <a:pt x="6427" y="3620"/>
                    <a:pt x="6405" y="3606"/>
                    <a:pt x="6390" y="3584"/>
                  </a:cubicBezTo>
                  <a:cubicBezTo>
                    <a:pt x="6383" y="3584"/>
                    <a:pt x="6383" y="3584"/>
                    <a:pt x="6383" y="3584"/>
                  </a:cubicBezTo>
                  <a:cubicBezTo>
                    <a:pt x="6368" y="3569"/>
                    <a:pt x="6353" y="3547"/>
                    <a:pt x="6353" y="3540"/>
                  </a:cubicBezTo>
                  <a:cubicBezTo>
                    <a:pt x="6353" y="3540"/>
                    <a:pt x="6361" y="3532"/>
                    <a:pt x="6383" y="3518"/>
                  </a:cubicBezTo>
                  <a:cubicBezTo>
                    <a:pt x="6419" y="3488"/>
                    <a:pt x="6478" y="3466"/>
                    <a:pt x="6529" y="3452"/>
                  </a:cubicBezTo>
                  <a:cubicBezTo>
                    <a:pt x="6551" y="3445"/>
                    <a:pt x="6573" y="3437"/>
                    <a:pt x="6588" y="3430"/>
                  </a:cubicBezTo>
                  <a:cubicBezTo>
                    <a:pt x="6595" y="3422"/>
                    <a:pt x="6595" y="3422"/>
                    <a:pt x="6602" y="3422"/>
                  </a:cubicBezTo>
                  <a:cubicBezTo>
                    <a:pt x="6617" y="3422"/>
                    <a:pt x="6632" y="3437"/>
                    <a:pt x="6654" y="3452"/>
                  </a:cubicBezTo>
                  <a:cubicBezTo>
                    <a:pt x="6668" y="3466"/>
                    <a:pt x="6690" y="3481"/>
                    <a:pt x="6712" y="3488"/>
                  </a:cubicBezTo>
                  <a:cubicBezTo>
                    <a:pt x="6727" y="3496"/>
                    <a:pt x="6749" y="3503"/>
                    <a:pt x="6749" y="3503"/>
                  </a:cubicBezTo>
                  <a:cubicBezTo>
                    <a:pt x="6749" y="3503"/>
                    <a:pt x="6749" y="3510"/>
                    <a:pt x="6742" y="3525"/>
                  </a:cubicBezTo>
                  <a:cubicBezTo>
                    <a:pt x="6727" y="3554"/>
                    <a:pt x="6727" y="3591"/>
                    <a:pt x="6749" y="3620"/>
                  </a:cubicBezTo>
                  <a:cubicBezTo>
                    <a:pt x="6764" y="3657"/>
                    <a:pt x="6808" y="3679"/>
                    <a:pt x="6852" y="3686"/>
                  </a:cubicBezTo>
                  <a:cubicBezTo>
                    <a:pt x="6859" y="3686"/>
                    <a:pt x="6866" y="3686"/>
                    <a:pt x="6866" y="3686"/>
                  </a:cubicBezTo>
                  <a:cubicBezTo>
                    <a:pt x="6932" y="3686"/>
                    <a:pt x="6961" y="3650"/>
                    <a:pt x="6991" y="3613"/>
                  </a:cubicBezTo>
                  <a:cubicBezTo>
                    <a:pt x="6998" y="3606"/>
                    <a:pt x="7013" y="3591"/>
                    <a:pt x="7020" y="3584"/>
                  </a:cubicBezTo>
                  <a:cubicBezTo>
                    <a:pt x="7049" y="3562"/>
                    <a:pt x="7115" y="3496"/>
                    <a:pt x="7225" y="3386"/>
                  </a:cubicBezTo>
                  <a:cubicBezTo>
                    <a:pt x="7277" y="3342"/>
                    <a:pt x="7321" y="3247"/>
                    <a:pt x="7342" y="3203"/>
                  </a:cubicBezTo>
                  <a:cubicBezTo>
                    <a:pt x="7372" y="3144"/>
                    <a:pt x="7328" y="3122"/>
                    <a:pt x="7313" y="3115"/>
                  </a:cubicBezTo>
                  <a:cubicBezTo>
                    <a:pt x="7313" y="3115"/>
                    <a:pt x="7306" y="3115"/>
                    <a:pt x="7306" y="3107"/>
                  </a:cubicBezTo>
                  <a:cubicBezTo>
                    <a:pt x="7306" y="3093"/>
                    <a:pt x="7342" y="3078"/>
                    <a:pt x="7387" y="3078"/>
                  </a:cubicBezTo>
                  <a:cubicBezTo>
                    <a:pt x="7460" y="3078"/>
                    <a:pt x="7504" y="3012"/>
                    <a:pt x="7504" y="3005"/>
                  </a:cubicBezTo>
                  <a:cubicBezTo>
                    <a:pt x="7518" y="2983"/>
                    <a:pt x="7518" y="2983"/>
                    <a:pt x="7518" y="2983"/>
                  </a:cubicBezTo>
                  <a:cubicBezTo>
                    <a:pt x="7548" y="2954"/>
                    <a:pt x="7548" y="2954"/>
                    <a:pt x="7548" y="2954"/>
                  </a:cubicBezTo>
                  <a:cubicBezTo>
                    <a:pt x="7533" y="2961"/>
                    <a:pt x="7533" y="2961"/>
                    <a:pt x="7533" y="2961"/>
                  </a:cubicBezTo>
                  <a:cubicBezTo>
                    <a:pt x="7533" y="2954"/>
                    <a:pt x="7533" y="2954"/>
                    <a:pt x="7533" y="2954"/>
                  </a:cubicBezTo>
                  <a:cubicBezTo>
                    <a:pt x="7474" y="2961"/>
                    <a:pt x="7474" y="2961"/>
                    <a:pt x="7474" y="2961"/>
                  </a:cubicBezTo>
                  <a:cubicBezTo>
                    <a:pt x="7474" y="2961"/>
                    <a:pt x="7467" y="2961"/>
                    <a:pt x="7452" y="2961"/>
                  </a:cubicBezTo>
                  <a:cubicBezTo>
                    <a:pt x="7452" y="2961"/>
                    <a:pt x="7445" y="2968"/>
                    <a:pt x="7438" y="2968"/>
                  </a:cubicBezTo>
                  <a:cubicBezTo>
                    <a:pt x="7423" y="2968"/>
                    <a:pt x="7394" y="2961"/>
                    <a:pt x="7372" y="2946"/>
                  </a:cubicBezTo>
                  <a:cubicBezTo>
                    <a:pt x="7364" y="2939"/>
                    <a:pt x="7357" y="2931"/>
                    <a:pt x="7357" y="2931"/>
                  </a:cubicBezTo>
                  <a:cubicBezTo>
                    <a:pt x="7357" y="2924"/>
                    <a:pt x="7379" y="2902"/>
                    <a:pt x="7394" y="2888"/>
                  </a:cubicBezTo>
                  <a:cubicBezTo>
                    <a:pt x="7401" y="2880"/>
                    <a:pt x="7409" y="2873"/>
                    <a:pt x="7416" y="2866"/>
                  </a:cubicBezTo>
                  <a:cubicBezTo>
                    <a:pt x="7452" y="2829"/>
                    <a:pt x="7438" y="2778"/>
                    <a:pt x="7423" y="2748"/>
                  </a:cubicBezTo>
                  <a:cubicBezTo>
                    <a:pt x="7416" y="2734"/>
                    <a:pt x="7409" y="2712"/>
                    <a:pt x="7409" y="2697"/>
                  </a:cubicBezTo>
                  <a:cubicBezTo>
                    <a:pt x="7394" y="2638"/>
                    <a:pt x="7401" y="2624"/>
                    <a:pt x="7416" y="2609"/>
                  </a:cubicBezTo>
                  <a:cubicBezTo>
                    <a:pt x="7460" y="2580"/>
                    <a:pt x="7511" y="2528"/>
                    <a:pt x="7511" y="2462"/>
                  </a:cubicBezTo>
                  <a:cubicBezTo>
                    <a:pt x="7511" y="2433"/>
                    <a:pt x="7489" y="2411"/>
                    <a:pt x="7482" y="2404"/>
                  </a:cubicBezTo>
                  <a:cubicBezTo>
                    <a:pt x="7482" y="2404"/>
                    <a:pt x="7482" y="2397"/>
                    <a:pt x="7489" y="2397"/>
                  </a:cubicBezTo>
                  <a:cubicBezTo>
                    <a:pt x="7511" y="2360"/>
                    <a:pt x="7533" y="2301"/>
                    <a:pt x="7511" y="2265"/>
                  </a:cubicBezTo>
                  <a:cubicBezTo>
                    <a:pt x="7504" y="2250"/>
                    <a:pt x="7482" y="2228"/>
                    <a:pt x="7438" y="2228"/>
                  </a:cubicBezTo>
                  <a:cubicBezTo>
                    <a:pt x="7430" y="2228"/>
                    <a:pt x="7430" y="2228"/>
                    <a:pt x="7423" y="2228"/>
                  </a:cubicBezTo>
                  <a:cubicBezTo>
                    <a:pt x="7401" y="2235"/>
                    <a:pt x="7387" y="2235"/>
                    <a:pt x="7364" y="2235"/>
                  </a:cubicBezTo>
                  <a:cubicBezTo>
                    <a:pt x="7313" y="2235"/>
                    <a:pt x="7313" y="2221"/>
                    <a:pt x="7313" y="2199"/>
                  </a:cubicBezTo>
                  <a:cubicBezTo>
                    <a:pt x="7313" y="2059"/>
                    <a:pt x="7247" y="2045"/>
                    <a:pt x="7225" y="2045"/>
                  </a:cubicBezTo>
                  <a:cubicBezTo>
                    <a:pt x="7203" y="2045"/>
                    <a:pt x="7181" y="2008"/>
                    <a:pt x="7181" y="1964"/>
                  </a:cubicBezTo>
                  <a:cubicBezTo>
                    <a:pt x="7181" y="1898"/>
                    <a:pt x="7145" y="1854"/>
                    <a:pt x="7086" y="1854"/>
                  </a:cubicBezTo>
                  <a:cubicBezTo>
                    <a:pt x="7064" y="1854"/>
                    <a:pt x="7042" y="1862"/>
                    <a:pt x="7020" y="1876"/>
                  </a:cubicBezTo>
                  <a:cubicBezTo>
                    <a:pt x="7006" y="1884"/>
                    <a:pt x="6998" y="1891"/>
                    <a:pt x="6991" y="1891"/>
                  </a:cubicBezTo>
                  <a:cubicBezTo>
                    <a:pt x="6983" y="1891"/>
                    <a:pt x="6983" y="1884"/>
                    <a:pt x="6976" y="1884"/>
                  </a:cubicBezTo>
                  <a:cubicBezTo>
                    <a:pt x="6969" y="1869"/>
                    <a:pt x="6969" y="1862"/>
                    <a:pt x="6976" y="1854"/>
                  </a:cubicBezTo>
                  <a:cubicBezTo>
                    <a:pt x="7006" y="1796"/>
                    <a:pt x="6998" y="1722"/>
                    <a:pt x="6991" y="1678"/>
                  </a:cubicBezTo>
                  <a:cubicBezTo>
                    <a:pt x="6983" y="1627"/>
                    <a:pt x="6969" y="1539"/>
                    <a:pt x="6969" y="1532"/>
                  </a:cubicBezTo>
                  <a:cubicBezTo>
                    <a:pt x="6969" y="1517"/>
                    <a:pt x="6969" y="1517"/>
                    <a:pt x="6969" y="1517"/>
                  </a:cubicBezTo>
                  <a:cubicBezTo>
                    <a:pt x="6954" y="1510"/>
                    <a:pt x="6954" y="1510"/>
                    <a:pt x="6954" y="1510"/>
                  </a:cubicBezTo>
                  <a:cubicBezTo>
                    <a:pt x="6932" y="1495"/>
                    <a:pt x="6903" y="1473"/>
                    <a:pt x="6903" y="1459"/>
                  </a:cubicBezTo>
                  <a:cubicBezTo>
                    <a:pt x="6903" y="1459"/>
                    <a:pt x="6903" y="1444"/>
                    <a:pt x="6903" y="1437"/>
                  </a:cubicBezTo>
                  <a:cubicBezTo>
                    <a:pt x="6910" y="1415"/>
                    <a:pt x="6918" y="1393"/>
                    <a:pt x="6903" y="1356"/>
                  </a:cubicBezTo>
                  <a:cubicBezTo>
                    <a:pt x="6881" y="1305"/>
                    <a:pt x="6815" y="1305"/>
                    <a:pt x="6778" y="1305"/>
                  </a:cubicBezTo>
                  <a:cubicBezTo>
                    <a:pt x="6771" y="1305"/>
                    <a:pt x="6756" y="1305"/>
                    <a:pt x="6749" y="1305"/>
                  </a:cubicBezTo>
                  <a:cubicBezTo>
                    <a:pt x="6734" y="1305"/>
                    <a:pt x="6727" y="1305"/>
                    <a:pt x="6712" y="1305"/>
                  </a:cubicBezTo>
                  <a:cubicBezTo>
                    <a:pt x="6661" y="1305"/>
                    <a:pt x="6632" y="1290"/>
                    <a:pt x="6624" y="1276"/>
                  </a:cubicBezTo>
                  <a:cubicBezTo>
                    <a:pt x="6617" y="1253"/>
                    <a:pt x="6617" y="1217"/>
                    <a:pt x="6632" y="1209"/>
                  </a:cubicBezTo>
                  <a:cubicBezTo>
                    <a:pt x="6661" y="1195"/>
                    <a:pt x="6698" y="1158"/>
                    <a:pt x="6683" y="1100"/>
                  </a:cubicBezTo>
                  <a:cubicBezTo>
                    <a:pt x="6683" y="1092"/>
                    <a:pt x="6698" y="1085"/>
                    <a:pt x="6705" y="1085"/>
                  </a:cubicBezTo>
                  <a:cubicBezTo>
                    <a:pt x="6712" y="1078"/>
                    <a:pt x="6727" y="1070"/>
                    <a:pt x="6742" y="1063"/>
                  </a:cubicBezTo>
                  <a:cubicBezTo>
                    <a:pt x="6764" y="1048"/>
                    <a:pt x="6764" y="1026"/>
                    <a:pt x="6756" y="1019"/>
                  </a:cubicBezTo>
                  <a:cubicBezTo>
                    <a:pt x="6756" y="990"/>
                    <a:pt x="6720" y="975"/>
                    <a:pt x="6676" y="953"/>
                  </a:cubicBezTo>
                  <a:cubicBezTo>
                    <a:pt x="6661" y="953"/>
                    <a:pt x="6654" y="946"/>
                    <a:pt x="6639" y="938"/>
                  </a:cubicBezTo>
                  <a:cubicBezTo>
                    <a:pt x="6610" y="931"/>
                    <a:pt x="6602" y="909"/>
                    <a:pt x="6588" y="887"/>
                  </a:cubicBezTo>
                  <a:cubicBezTo>
                    <a:pt x="6580" y="872"/>
                    <a:pt x="6573" y="858"/>
                    <a:pt x="6559" y="843"/>
                  </a:cubicBezTo>
                  <a:cubicBezTo>
                    <a:pt x="6544" y="836"/>
                    <a:pt x="6551" y="821"/>
                    <a:pt x="6573" y="777"/>
                  </a:cubicBezTo>
                  <a:cubicBezTo>
                    <a:pt x="6573" y="770"/>
                    <a:pt x="6580" y="755"/>
                    <a:pt x="6588" y="740"/>
                  </a:cubicBezTo>
                  <a:cubicBezTo>
                    <a:pt x="6602" y="697"/>
                    <a:pt x="6624" y="689"/>
                    <a:pt x="6690" y="682"/>
                  </a:cubicBezTo>
                  <a:cubicBezTo>
                    <a:pt x="6756" y="675"/>
                    <a:pt x="6778" y="609"/>
                    <a:pt x="6800" y="557"/>
                  </a:cubicBezTo>
                  <a:cubicBezTo>
                    <a:pt x="6815" y="535"/>
                    <a:pt x="6822" y="513"/>
                    <a:pt x="6830" y="506"/>
                  </a:cubicBezTo>
                  <a:cubicBezTo>
                    <a:pt x="6852" y="469"/>
                    <a:pt x="6866" y="440"/>
                    <a:pt x="6859" y="411"/>
                  </a:cubicBezTo>
                  <a:cubicBezTo>
                    <a:pt x="6859" y="389"/>
                    <a:pt x="6844" y="367"/>
                    <a:pt x="6815" y="345"/>
                  </a:cubicBezTo>
                  <a:cubicBezTo>
                    <a:pt x="6800" y="338"/>
                    <a:pt x="6793" y="330"/>
                    <a:pt x="6793" y="316"/>
                  </a:cubicBezTo>
                  <a:cubicBezTo>
                    <a:pt x="6793" y="308"/>
                    <a:pt x="6793" y="301"/>
                    <a:pt x="6808" y="294"/>
                  </a:cubicBezTo>
                  <a:cubicBezTo>
                    <a:pt x="6844" y="271"/>
                    <a:pt x="6866" y="242"/>
                    <a:pt x="6873" y="213"/>
                  </a:cubicBezTo>
                  <a:cubicBezTo>
                    <a:pt x="6873" y="191"/>
                    <a:pt x="6873" y="169"/>
                    <a:pt x="6844" y="140"/>
                  </a:cubicBezTo>
                  <a:cubicBezTo>
                    <a:pt x="6822" y="118"/>
                    <a:pt x="6793" y="103"/>
                    <a:pt x="6764" y="103"/>
                  </a:cubicBezTo>
                  <a:cubicBezTo>
                    <a:pt x="6742" y="103"/>
                    <a:pt x="6720" y="110"/>
                    <a:pt x="6705" y="118"/>
                  </a:cubicBezTo>
                  <a:cubicBezTo>
                    <a:pt x="6690" y="118"/>
                    <a:pt x="6683" y="118"/>
                    <a:pt x="6676" y="125"/>
                  </a:cubicBezTo>
                  <a:cubicBezTo>
                    <a:pt x="6602" y="132"/>
                    <a:pt x="6580" y="191"/>
                    <a:pt x="6559" y="250"/>
                  </a:cubicBezTo>
                  <a:cubicBezTo>
                    <a:pt x="6544" y="279"/>
                    <a:pt x="6529" y="294"/>
                    <a:pt x="6515" y="308"/>
                  </a:cubicBezTo>
                  <a:cubicBezTo>
                    <a:pt x="6500" y="330"/>
                    <a:pt x="6478" y="359"/>
                    <a:pt x="6471" y="403"/>
                  </a:cubicBezTo>
                  <a:cubicBezTo>
                    <a:pt x="6471" y="418"/>
                    <a:pt x="6434" y="426"/>
                    <a:pt x="6383" y="433"/>
                  </a:cubicBezTo>
                  <a:cubicBezTo>
                    <a:pt x="6353" y="440"/>
                    <a:pt x="6309" y="440"/>
                    <a:pt x="6280" y="455"/>
                  </a:cubicBezTo>
                  <a:cubicBezTo>
                    <a:pt x="6265" y="462"/>
                    <a:pt x="6236" y="469"/>
                    <a:pt x="6207" y="469"/>
                  </a:cubicBezTo>
                  <a:cubicBezTo>
                    <a:pt x="6133" y="469"/>
                    <a:pt x="6053" y="447"/>
                    <a:pt x="6031" y="440"/>
                  </a:cubicBezTo>
                  <a:cubicBezTo>
                    <a:pt x="6016" y="433"/>
                    <a:pt x="6009" y="426"/>
                    <a:pt x="6002" y="418"/>
                  </a:cubicBezTo>
                  <a:cubicBezTo>
                    <a:pt x="6002" y="403"/>
                    <a:pt x="6009" y="381"/>
                    <a:pt x="6016" y="367"/>
                  </a:cubicBezTo>
                  <a:cubicBezTo>
                    <a:pt x="6038" y="323"/>
                    <a:pt x="6031" y="235"/>
                    <a:pt x="5987" y="176"/>
                  </a:cubicBezTo>
                  <a:cubicBezTo>
                    <a:pt x="5980" y="162"/>
                    <a:pt x="5980" y="147"/>
                    <a:pt x="5980" y="125"/>
                  </a:cubicBezTo>
                  <a:cubicBezTo>
                    <a:pt x="5972" y="96"/>
                    <a:pt x="5972" y="59"/>
                    <a:pt x="5943" y="37"/>
                  </a:cubicBezTo>
                  <a:cubicBezTo>
                    <a:pt x="5921" y="22"/>
                    <a:pt x="5899" y="0"/>
                    <a:pt x="5862" y="0"/>
                  </a:cubicBezTo>
                  <a:lnTo>
                    <a:pt x="5862" y="30"/>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44" name="Freeform 19"/>
            <p:cNvSpPr>
              <a:spLocks noChangeArrowheads="1"/>
            </p:cNvSpPr>
            <p:nvPr/>
          </p:nvSpPr>
          <p:spPr bwMode="auto">
            <a:xfrm>
              <a:off x="7630936" y="4383699"/>
              <a:ext cx="2852588" cy="2772337"/>
            </a:xfrm>
            <a:custGeom>
              <a:avLst/>
              <a:gdLst>
                <a:gd name="T0" fmla="*/ 1619489 w 7423"/>
                <a:gd name="T1" fmla="*/ 2383597 h 7300"/>
                <a:gd name="T2" fmla="*/ 1533549 w 7423"/>
                <a:gd name="T3" fmla="*/ 2339964 h 7300"/>
                <a:gd name="T4" fmla="*/ 1433230 w 7423"/>
                <a:gd name="T5" fmla="*/ 2407727 h 7300"/>
                <a:gd name="T6" fmla="*/ 1381732 w 7423"/>
                <a:gd name="T7" fmla="*/ 2291374 h 7300"/>
                <a:gd name="T8" fmla="*/ 1374376 w 7423"/>
                <a:gd name="T9" fmla="*/ 2221297 h 7300"/>
                <a:gd name="T10" fmla="*/ 1313181 w 7423"/>
                <a:gd name="T11" fmla="*/ 2165434 h 7300"/>
                <a:gd name="T12" fmla="*/ 1354981 w 7423"/>
                <a:gd name="T13" fmla="*/ 2070897 h 7300"/>
                <a:gd name="T14" fmla="*/ 1320538 w 7423"/>
                <a:gd name="T15" fmla="*/ 1879839 h 7300"/>
                <a:gd name="T16" fmla="*/ 1246970 w 7423"/>
                <a:gd name="T17" fmla="*/ 1848106 h 7300"/>
                <a:gd name="T18" fmla="*/ 1112208 w 7423"/>
                <a:gd name="T19" fmla="*/ 1787615 h 7300"/>
                <a:gd name="T20" fmla="*/ 1026602 w 7423"/>
                <a:gd name="T21" fmla="*/ 1761171 h 7300"/>
                <a:gd name="T22" fmla="*/ 928623 w 7423"/>
                <a:gd name="T23" fmla="*/ 1787615 h 7300"/>
                <a:gd name="T24" fmla="*/ 837667 w 7423"/>
                <a:gd name="T25" fmla="*/ 1746296 h 7300"/>
                <a:gd name="T26" fmla="*/ 685850 w 7423"/>
                <a:gd name="T27" fmla="*/ 1598871 h 7300"/>
                <a:gd name="T28" fmla="*/ 698223 w 7423"/>
                <a:gd name="T29" fmla="*/ 1451115 h 7300"/>
                <a:gd name="T30" fmla="*/ 732332 w 7423"/>
                <a:gd name="T31" fmla="*/ 1237910 h 7300"/>
                <a:gd name="T32" fmla="*/ 673477 w 7423"/>
                <a:gd name="T33" fmla="*/ 1203864 h 7300"/>
                <a:gd name="T34" fmla="*/ 617299 w 7423"/>
                <a:gd name="T35" fmla="*/ 1174775 h 7300"/>
                <a:gd name="T36" fmla="*/ 651742 w 7423"/>
                <a:gd name="T37" fmla="*/ 1000575 h 7300"/>
                <a:gd name="T38" fmla="*/ 624655 w 7423"/>
                <a:gd name="T39" fmla="*/ 813814 h 7300"/>
                <a:gd name="T40" fmla="*/ 565801 w 7423"/>
                <a:gd name="T41" fmla="*/ 811501 h 7300"/>
                <a:gd name="T42" fmla="*/ 413985 w 7423"/>
                <a:gd name="T43" fmla="*/ 789684 h 7300"/>
                <a:gd name="T44" fmla="*/ 340417 w 7423"/>
                <a:gd name="T45" fmla="*/ 707377 h 7300"/>
                <a:gd name="T46" fmla="*/ 247454 w 7423"/>
                <a:gd name="T47" fmla="*/ 671017 h 7300"/>
                <a:gd name="T48" fmla="*/ 188600 w 7423"/>
                <a:gd name="T49" fmla="*/ 644573 h 7300"/>
                <a:gd name="T50" fmla="*/ 29427 w 7423"/>
                <a:gd name="T51" fmla="*/ 612840 h 7300"/>
                <a:gd name="T52" fmla="*/ 85606 w 7423"/>
                <a:gd name="T53" fmla="*/ 547391 h 7300"/>
                <a:gd name="T54" fmla="*/ 183584 w 7423"/>
                <a:gd name="T55" fmla="*/ 499131 h 7300"/>
                <a:gd name="T56" fmla="*/ 325704 w 7423"/>
                <a:gd name="T57" fmla="*/ 431368 h 7300"/>
                <a:gd name="T58" fmla="*/ 431039 w 7423"/>
                <a:gd name="T59" fmla="*/ 360961 h 7300"/>
                <a:gd name="T60" fmla="*/ 492234 w 7423"/>
                <a:gd name="T61" fmla="*/ 300470 h 7300"/>
                <a:gd name="T62" fmla="*/ 573158 w 7423"/>
                <a:gd name="T63" fmla="*/ 285926 h 7300"/>
                <a:gd name="T64" fmla="*/ 757077 w 7423"/>
                <a:gd name="T65" fmla="*/ 346417 h 7300"/>
                <a:gd name="T66" fmla="*/ 864753 w 7423"/>
                <a:gd name="T67" fmla="*/ 370547 h 7300"/>
                <a:gd name="T68" fmla="*/ 945677 w 7423"/>
                <a:gd name="T69" fmla="*/ 404593 h 7300"/>
                <a:gd name="T70" fmla="*/ 1019245 w 7423"/>
                <a:gd name="T71" fmla="*/ 440954 h 7300"/>
                <a:gd name="T72" fmla="*/ 1131937 w 7423"/>
                <a:gd name="T73" fmla="*/ 419138 h 7300"/>
                <a:gd name="T74" fmla="*/ 1188116 w 7423"/>
                <a:gd name="T75" fmla="*/ 419138 h 7300"/>
                <a:gd name="T76" fmla="*/ 1288770 w 7423"/>
                <a:gd name="T77" fmla="*/ 382777 h 7300"/>
                <a:gd name="T78" fmla="*/ 1394105 w 7423"/>
                <a:gd name="T79" fmla="*/ 339144 h 7300"/>
                <a:gd name="T80" fmla="*/ 1460316 w 7423"/>
                <a:gd name="T81" fmla="*/ 295512 h 7300"/>
                <a:gd name="T82" fmla="*/ 1536224 w 7423"/>
                <a:gd name="T83" fmla="*/ 155028 h 7300"/>
                <a:gd name="T84" fmla="*/ 1651257 w 7423"/>
                <a:gd name="T85" fmla="*/ 65449 h 7300"/>
                <a:gd name="T86" fmla="*/ 1722484 w 7423"/>
                <a:gd name="T87" fmla="*/ 65449 h 7300"/>
                <a:gd name="T88" fmla="*/ 1805749 w 7423"/>
                <a:gd name="T89" fmla="*/ 116354 h 7300"/>
                <a:gd name="T90" fmla="*/ 1889014 w 7423"/>
                <a:gd name="T91" fmla="*/ 109082 h 7300"/>
                <a:gd name="T92" fmla="*/ 1967263 w 7423"/>
                <a:gd name="T93" fmla="*/ 164945 h 7300"/>
                <a:gd name="T94" fmla="*/ 1972279 w 7423"/>
                <a:gd name="T95" fmla="*/ 307742 h 7300"/>
                <a:gd name="T96" fmla="*/ 2082630 w 7423"/>
                <a:gd name="T97" fmla="*/ 220477 h 7300"/>
                <a:gd name="T98" fmla="*/ 2033474 w 7423"/>
                <a:gd name="T99" fmla="*/ 571852 h 7300"/>
                <a:gd name="T100" fmla="*/ 1989668 w 7423"/>
                <a:gd name="T101" fmla="*/ 780098 h 7300"/>
                <a:gd name="T102" fmla="*/ 2153523 w 7423"/>
                <a:gd name="T103" fmla="*/ 930168 h 7300"/>
                <a:gd name="T104" fmla="*/ 2285944 w 7423"/>
                <a:gd name="T105" fmla="*/ 1167503 h 7300"/>
                <a:gd name="T106" fmla="*/ 2344798 w 7423"/>
                <a:gd name="T107" fmla="*/ 1375750 h 7300"/>
                <a:gd name="T108" fmla="*/ 2386264 w 7423"/>
                <a:gd name="T109" fmla="*/ 1463015 h 7300"/>
                <a:gd name="T110" fmla="*/ 2408334 w 7423"/>
                <a:gd name="T111" fmla="*/ 1722166 h 7300"/>
                <a:gd name="T112" fmla="*/ 2462507 w 7423"/>
                <a:gd name="T113" fmla="*/ 2024950 h 7300"/>
                <a:gd name="T114" fmla="*/ 2396296 w 7423"/>
                <a:gd name="T115" fmla="*/ 2165434 h 7300"/>
                <a:gd name="T116" fmla="*/ 2310355 w 7423"/>
                <a:gd name="T117" fmla="*/ 2155848 h 7300"/>
                <a:gd name="T118" fmla="*/ 2180609 w 7423"/>
                <a:gd name="T119" fmla="*/ 2225925 h 7300"/>
                <a:gd name="T120" fmla="*/ 2087646 w 7423"/>
                <a:gd name="T121" fmla="*/ 2189564 h 7300"/>
                <a:gd name="T122" fmla="*/ 1996690 w 7423"/>
                <a:gd name="T123" fmla="*/ 2315504 h 7300"/>
                <a:gd name="T124" fmla="*/ 1886673 w 7423"/>
                <a:gd name="T125" fmla="*/ 2383597 h 7300"/>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60000 65536"/>
                <a:gd name="T187" fmla="*/ 0 60000 65536"/>
                <a:gd name="T188" fmla="*/ 0 60000 65536"/>
              </a:gdLst>
              <a:ahLst/>
              <a:cxnLst>
                <a:cxn ang="T126">
                  <a:pos x="T0" y="T1"/>
                </a:cxn>
                <a:cxn ang="T127">
                  <a:pos x="T2" y="T3"/>
                </a:cxn>
                <a:cxn ang="T128">
                  <a:pos x="T4" y="T5"/>
                </a:cxn>
                <a:cxn ang="T129">
                  <a:pos x="T6" y="T7"/>
                </a:cxn>
                <a:cxn ang="T130">
                  <a:pos x="T8" y="T9"/>
                </a:cxn>
                <a:cxn ang="T131">
                  <a:pos x="T10" y="T11"/>
                </a:cxn>
                <a:cxn ang="T132">
                  <a:pos x="T12" y="T13"/>
                </a:cxn>
                <a:cxn ang="T133">
                  <a:pos x="T14" y="T15"/>
                </a:cxn>
                <a:cxn ang="T134">
                  <a:pos x="T16" y="T17"/>
                </a:cxn>
                <a:cxn ang="T135">
                  <a:pos x="T18" y="T19"/>
                </a:cxn>
                <a:cxn ang="T136">
                  <a:pos x="T20" y="T21"/>
                </a:cxn>
                <a:cxn ang="T137">
                  <a:pos x="T22" y="T23"/>
                </a:cxn>
                <a:cxn ang="T138">
                  <a:pos x="T24" y="T25"/>
                </a:cxn>
                <a:cxn ang="T139">
                  <a:pos x="T26" y="T27"/>
                </a:cxn>
                <a:cxn ang="T140">
                  <a:pos x="T28" y="T29"/>
                </a:cxn>
                <a:cxn ang="T141">
                  <a:pos x="T30" y="T31"/>
                </a:cxn>
                <a:cxn ang="T142">
                  <a:pos x="T32" y="T33"/>
                </a:cxn>
                <a:cxn ang="T143">
                  <a:pos x="T34" y="T35"/>
                </a:cxn>
                <a:cxn ang="T144">
                  <a:pos x="T36" y="T37"/>
                </a:cxn>
                <a:cxn ang="T145">
                  <a:pos x="T38" y="T39"/>
                </a:cxn>
                <a:cxn ang="T146">
                  <a:pos x="T40" y="T41"/>
                </a:cxn>
                <a:cxn ang="T147">
                  <a:pos x="T42" y="T43"/>
                </a:cxn>
                <a:cxn ang="T148">
                  <a:pos x="T44" y="T45"/>
                </a:cxn>
                <a:cxn ang="T149">
                  <a:pos x="T46" y="T47"/>
                </a:cxn>
                <a:cxn ang="T150">
                  <a:pos x="T48" y="T49"/>
                </a:cxn>
                <a:cxn ang="T151">
                  <a:pos x="T50" y="T51"/>
                </a:cxn>
                <a:cxn ang="T152">
                  <a:pos x="T52" y="T53"/>
                </a:cxn>
                <a:cxn ang="T153">
                  <a:pos x="T54" y="T55"/>
                </a:cxn>
                <a:cxn ang="T154">
                  <a:pos x="T56" y="T57"/>
                </a:cxn>
                <a:cxn ang="T155">
                  <a:pos x="T58" y="T59"/>
                </a:cxn>
                <a:cxn ang="T156">
                  <a:pos x="T60" y="T61"/>
                </a:cxn>
                <a:cxn ang="T157">
                  <a:pos x="T62" y="T63"/>
                </a:cxn>
                <a:cxn ang="T158">
                  <a:pos x="T64" y="T65"/>
                </a:cxn>
                <a:cxn ang="T159">
                  <a:pos x="T66" y="T67"/>
                </a:cxn>
                <a:cxn ang="T160">
                  <a:pos x="T68" y="T69"/>
                </a:cxn>
                <a:cxn ang="T161">
                  <a:pos x="T70" y="T71"/>
                </a:cxn>
                <a:cxn ang="T162">
                  <a:pos x="T72" y="T73"/>
                </a:cxn>
                <a:cxn ang="T163">
                  <a:pos x="T74" y="T75"/>
                </a:cxn>
                <a:cxn ang="T164">
                  <a:pos x="T76" y="T77"/>
                </a:cxn>
                <a:cxn ang="T165">
                  <a:pos x="T78" y="T79"/>
                </a:cxn>
                <a:cxn ang="T166">
                  <a:pos x="T80" y="T81"/>
                </a:cxn>
                <a:cxn ang="T167">
                  <a:pos x="T82" y="T83"/>
                </a:cxn>
                <a:cxn ang="T168">
                  <a:pos x="T84" y="T85"/>
                </a:cxn>
                <a:cxn ang="T169">
                  <a:pos x="T86" y="T87"/>
                </a:cxn>
                <a:cxn ang="T170">
                  <a:pos x="T88" y="T89"/>
                </a:cxn>
                <a:cxn ang="T171">
                  <a:pos x="T90" y="T91"/>
                </a:cxn>
                <a:cxn ang="T172">
                  <a:pos x="T92" y="T93"/>
                </a:cxn>
                <a:cxn ang="T173">
                  <a:pos x="T94" y="T95"/>
                </a:cxn>
                <a:cxn ang="T174">
                  <a:pos x="T96" y="T97"/>
                </a:cxn>
                <a:cxn ang="T175">
                  <a:pos x="T98" y="T99"/>
                </a:cxn>
                <a:cxn ang="T176">
                  <a:pos x="T100" y="T101"/>
                </a:cxn>
                <a:cxn ang="T177">
                  <a:pos x="T102" y="T103"/>
                </a:cxn>
                <a:cxn ang="T178">
                  <a:pos x="T104" y="T105"/>
                </a:cxn>
                <a:cxn ang="T179">
                  <a:pos x="T106" y="T107"/>
                </a:cxn>
                <a:cxn ang="T180">
                  <a:pos x="T108" y="T109"/>
                </a:cxn>
                <a:cxn ang="T181">
                  <a:pos x="T110" y="T111"/>
                </a:cxn>
                <a:cxn ang="T182">
                  <a:pos x="T112" y="T113"/>
                </a:cxn>
                <a:cxn ang="T183">
                  <a:pos x="T114" y="T115"/>
                </a:cxn>
                <a:cxn ang="T184">
                  <a:pos x="T116" y="T117"/>
                </a:cxn>
                <a:cxn ang="T185">
                  <a:pos x="T118" y="T119"/>
                </a:cxn>
                <a:cxn ang="T186">
                  <a:pos x="T120" y="T121"/>
                </a:cxn>
                <a:cxn ang="T187">
                  <a:pos x="T122" y="T123"/>
                </a:cxn>
                <a:cxn ang="T188">
                  <a:pos x="T124" y="T125"/>
                </a:cxn>
              </a:cxnLst>
              <a:rect l="0" t="0" r="r" b="b"/>
              <a:pathLst>
                <a:path w="7423" h="7300">
                  <a:moveTo>
                    <a:pt x="5275" y="7299"/>
                  </a:moveTo>
                  <a:lnTo>
                    <a:pt x="5275" y="7299"/>
                  </a:lnTo>
                  <a:cubicBezTo>
                    <a:pt x="5217" y="7299"/>
                    <a:pt x="5158" y="7284"/>
                    <a:pt x="5107" y="7277"/>
                  </a:cubicBezTo>
                  <a:cubicBezTo>
                    <a:pt x="5077" y="7269"/>
                    <a:pt x="5048" y="7262"/>
                    <a:pt x="5026" y="7262"/>
                  </a:cubicBezTo>
                  <a:cubicBezTo>
                    <a:pt x="4990" y="7255"/>
                    <a:pt x="4960" y="7255"/>
                    <a:pt x="4931" y="7255"/>
                  </a:cubicBezTo>
                  <a:cubicBezTo>
                    <a:pt x="4909" y="7255"/>
                    <a:pt x="4887" y="7255"/>
                    <a:pt x="4865" y="7255"/>
                  </a:cubicBezTo>
                  <a:cubicBezTo>
                    <a:pt x="4836" y="7247"/>
                    <a:pt x="4843" y="7218"/>
                    <a:pt x="4843" y="7211"/>
                  </a:cubicBezTo>
                  <a:cubicBezTo>
                    <a:pt x="4843" y="7203"/>
                    <a:pt x="4843" y="7196"/>
                    <a:pt x="4843" y="7189"/>
                  </a:cubicBezTo>
                  <a:cubicBezTo>
                    <a:pt x="4843" y="7189"/>
                    <a:pt x="4843" y="7189"/>
                    <a:pt x="4821" y="7181"/>
                  </a:cubicBezTo>
                  <a:cubicBezTo>
                    <a:pt x="4777" y="7181"/>
                    <a:pt x="4740" y="7152"/>
                    <a:pt x="4704" y="7130"/>
                  </a:cubicBezTo>
                  <a:cubicBezTo>
                    <a:pt x="4689" y="7115"/>
                    <a:pt x="4674" y="7108"/>
                    <a:pt x="4660" y="7101"/>
                  </a:cubicBezTo>
                  <a:cubicBezTo>
                    <a:pt x="4631" y="7086"/>
                    <a:pt x="4623" y="7057"/>
                    <a:pt x="4623" y="7042"/>
                  </a:cubicBezTo>
                  <a:cubicBezTo>
                    <a:pt x="4609" y="7057"/>
                    <a:pt x="4594" y="7064"/>
                    <a:pt x="4586" y="7079"/>
                  </a:cubicBezTo>
                  <a:cubicBezTo>
                    <a:pt x="4564" y="7093"/>
                    <a:pt x="4550" y="7108"/>
                    <a:pt x="4506" y="7115"/>
                  </a:cubicBezTo>
                  <a:cubicBezTo>
                    <a:pt x="4499" y="7115"/>
                    <a:pt x="4491" y="7115"/>
                    <a:pt x="4484" y="7115"/>
                  </a:cubicBezTo>
                  <a:cubicBezTo>
                    <a:pt x="4477" y="7115"/>
                    <a:pt x="4469" y="7115"/>
                    <a:pt x="4462" y="7115"/>
                  </a:cubicBezTo>
                  <a:lnTo>
                    <a:pt x="4447" y="7138"/>
                  </a:lnTo>
                  <a:cubicBezTo>
                    <a:pt x="4425" y="7167"/>
                    <a:pt x="4411" y="7181"/>
                    <a:pt x="4389" y="7203"/>
                  </a:cubicBezTo>
                  <a:cubicBezTo>
                    <a:pt x="4374" y="7211"/>
                    <a:pt x="4359" y="7233"/>
                    <a:pt x="4337" y="7255"/>
                  </a:cubicBezTo>
                  <a:cubicBezTo>
                    <a:pt x="4323" y="7277"/>
                    <a:pt x="4308" y="7284"/>
                    <a:pt x="4286" y="7284"/>
                  </a:cubicBezTo>
                  <a:cubicBezTo>
                    <a:pt x="4257" y="7284"/>
                    <a:pt x="4235" y="7262"/>
                    <a:pt x="4220" y="7240"/>
                  </a:cubicBezTo>
                  <a:cubicBezTo>
                    <a:pt x="4205" y="7233"/>
                    <a:pt x="4198" y="7218"/>
                    <a:pt x="4191" y="7218"/>
                  </a:cubicBezTo>
                  <a:cubicBezTo>
                    <a:pt x="4154" y="7196"/>
                    <a:pt x="4140" y="7152"/>
                    <a:pt x="4169" y="7093"/>
                  </a:cubicBezTo>
                  <a:cubicBezTo>
                    <a:pt x="4176" y="7064"/>
                    <a:pt x="4176" y="7057"/>
                    <a:pt x="4169" y="7035"/>
                  </a:cubicBezTo>
                  <a:cubicBezTo>
                    <a:pt x="4161" y="7020"/>
                    <a:pt x="4161" y="7020"/>
                    <a:pt x="4161" y="7020"/>
                  </a:cubicBezTo>
                  <a:cubicBezTo>
                    <a:pt x="4161" y="7005"/>
                    <a:pt x="4154" y="6998"/>
                    <a:pt x="4147" y="6983"/>
                  </a:cubicBezTo>
                  <a:cubicBezTo>
                    <a:pt x="4140" y="6969"/>
                    <a:pt x="4132" y="6954"/>
                    <a:pt x="4132" y="6932"/>
                  </a:cubicBezTo>
                  <a:cubicBezTo>
                    <a:pt x="4132" y="6903"/>
                    <a:pt x="4154" y="6888"/>
                    <a:pt x="4169" y="6881"/>
                  </a:cubicBezTo>
                  <a:cubicBezTo>
                    <a:pt x="4176" y="6874"/>
                    <a:pt x="4183" y="6866"/>
                    <a:pt x="4198" y="6859"/>
                  </a:cubicBezTo>
                  <a:cubicBezTo>
                    <a:pt x="4198" y="6859"/>
                    <a:pt x="4198" y="6859"/>
                    <a:pt x="4198" y="6844"/>
                  </a:cubicBezTo>
                  <a:cubicBezTo>
                    <a:pt x="4191" y="6822"/>
                    <a:pt x="4169" y="6793"/>
                    <a:pt x="4147" y="6786"/>
                  </a:cubicBezTo>
                  <a:cubicBezTo>
                    <a:pt x="4125" y="6771"/>
                    <a:pt x="4125" y="6742"/>
                    <a:pt x="4125" y="6727"/>
                  </a:cubicBezTo>
                  <a:cubicBezTo>
                    <a:pt x="4125" y="6720"/>
                    <a:pt x="4125" y="6712"/>
                    <a:pt x="4125" y="6712"/>
                  </a:cubicBezTo>
                  <a:cubicBezTo>
                    <a:pt x="4118" y="6720"/>
                    <a:pt x="4110" y="6720"/>
                    <a:pt x="4110" y="6720"/>
                  </a:cubicBezTo>
                  <a:cubicBezTo>
                    <a:pt x="4066" y="6720"/>
                    <a:pt x="4044" y="6683"/>
                    <a:pt x="4037" y="6683"/>
                  </a:cubicBezTo>
                  <a:cubicBezTo>
                    <a:pt x="4037" y="6676"/>
                    <a:pt x="4037" y="6676"/>
                    <a:pt x="4037" y="6676"/>
                  </a:cubicBezTo>
                  <a:cubicBezTo>
                    <a:pt x="4044" y="6654"/>
                    <a:pt x="4044" y="6588"/>
                    <a:pt x="4022" y="6566"/>
                  </a:cubicBezTo>
                  <a:cubicBezTo>
                    <a:pt x="4000" y="6544"/>
                    <a:pt x="3993" y="6544"/>
                    <a:pt x="3978" y="6544"/>
                  </a:cubicBezTo>
                  <a:cubicBezTo>
                    <a:pt x="3971" y="6544"/>
                    <a:pt x="3956" y="6544"/>
                    <a:pt x="3934" y="6544"/>
                  </a:cubicBezTo>
                  <a:lnTo>
                    <a:pt x="3927" y="6551"/>
                  </a:lnTo>
                  <a:cubicBezTo>
                    <a:pt x="3883" y="6551"/>
                    <a:pt x="3869" y="6514"/>
                    <a:pt x="3854" y="6485"/>
                  </a:cubicBezTo>
                  <a:cubicBezTo>
                    <a:pt x="3846" y="6478"/>
                    <a:pt x="3846" y="6463"/>
                    <a:pt x="3839" y="6456"/>
                  </a:cubicBezTo>
                  <a:cubicBezTo>
                    <a:pt x="3824" y="6449"/>
                    <a:pt x="3824" y="6449"/>
                    <a:pt x="3824" y="6449"/>
                  </a:cubicBezTo>
                  <a:cubicBezTo>
                    <a:pt x="3832" y="6427"/>
                    <a:pt x="3832" y="6427"/>
                    <a:pt x="3832" y="6427"/>
                  </a:cubicBezTo>
                  <a:cubicBezTo>
                    <a:pt x="3854" y="6405"/>
                    <a:pt x="3883" y="6383"/>
                    <a:pt x="3905" y="6368"/>
                  </a:cubicBezTo>
                  <a:cubicBezTo>
                    <a:pt x="3927" y="6353"/>
                    <a:pt x="3949" y="6346"/>
                    <a:pt x="3964" y="6331"/>
                  </a:cubicBezTo>
                  <a:cubicBezTo>
                    <a:pt x="4000" y="6317"/>
                    <a:pt x="4030" y="6302"/>
                    <a:pt x="4052" y="6265"/>
                  </a:cubicBezTo>
                  <a:cubicBezTo>
                    <a:pt x="4074" y="6229"/>
                    <a:pt x="4088" y="6185"/>
                    <a:pt x="4081" y="6163"/>
                  </a:cubicBezTo>
                  <a:cubicBezTo>
                    <a:pt x="4081" y="6155"/>
                    <a:pt x="4081" y="6148"/>
                    <a:pt x="4066" y="6148"/>
                  </a:cubicBezTo>
                  <a:cubicBezTo>
                    <a:pt x="4022" y="6119"/>
                    <a:pt x="3993" y="6060"/>
                    <a:pt x="4022" y="5994"/>
                  </a:cubicBezTo>
                  <a:cubicBezTo>
                    <a:pt x="4037" y="5965"/>
                    <a:pt x="4059" y="5914"/>
                    <a:pt x="4030" y="5892"/>
                  </a:cubicBezTo>
                  <a:cubicBezTo>
                    <a:pt x="4015" y="5884"/>
                    <a:pt x="4015" y="5884"/>
                    <a:pt x="4015" y="5884"/>
                  </a:cubicBezTo>
                  <a:cubicBezTo>
                    <a:pt x="3986" y="5855"/>
                    <a:pt x="3942" y="5826"/>
                    <a:pt x="3949" y="5782"/>
                  </a:cubicBezTo>
                  <a:cubicBezTo>
                    <a:pt x="3964" y="5731"/>
                    <a:pt x="3964" y="5701"/>
                    <a:pt x="3949" y="5687"/>
                  </a:cubicBezTo>
                  <a:cubicBezTo>
                    <a:pt x="3942" y="5679"/>
                    <a:pt x="3934" y="5672"/>
                    <a:pt x="3920" y="5672"/>
                  </a:cubicBezTo>
                  <a:cubicBezTo>
                    <a:pt x="3912" y="5672"/>
                    <a:pt x="3898" y="5672"/>
                    <a:pt x="3890" y="5679"/>
                  </a:cubicBezTo>
                  <a:cubicBezTo>
                    <a:pt x="3861" y="5687"/>
                    <a:pt x="3839" y="5694"/>
                    <a:pt x="3810" y="5694"/>
                  </a:cubicBezTo>
                  <a:cubicBezTo>
                    <a:pt x="3759" y="5694"/>
                    <a:pt x="3722" y="5672"/>
                    <a:pt x="3707" y="5643"/>
                  </a:cubicBezTo>
                  <a:cubicBezTo>
                    <a:pt x="3700" y="5628"/>
                    <a:pt x="3707" y="5613"/>
                    <a:pt x="3722" y="5606"/>
                  </a:cubicBezTo>
                  <a:cubicBezTo>
                    <a:pt x="3722" y="5599"/>
                    <a:pt x="3729" y="5591"/>
                    <a:pt x="3729" y="5591"/>
                  </a:cubicBezTo>
                  <a:cubicBezTo>
                    <a:pt x="3722" y="5591"/>
                    <a:pt x="3714" y="5584"/>
                    <a:pt x="3671" y="5584"/>
                  </a:cubicBezTo>
                  <a:cubicBezTo>
                    <a:pt x="3619" y="5584"/>
                    <a:pt x="3590" y="5577"/>
                    <a:pt x="3575" y="5525"/>
                  </a:cubicBezTo>
                  <a:cubicBezTo>
                    <a:pt x="3568" y="5474"/>
                    <a:pt x="3553" y="5474"/>
                    <a:pt x="3553" y="5474"/>
                  </a:cubicBezTo>
                  <a:cubicBezTo>
                    <a:pt x="3553" y="5474"/>
                    <a:pt x="3546" y="5474"/>
                    <a:pt x="3531" y="5481"/>
                  </a:cubicBezTo>
                  <a:cubicBezTo>
                    <a:pt x="3517" y="5496"/>
                    <a:pt x="3480" y="5525"/>
                    <a:pt x="3436" y="5525"/>
                  </a:cubicBezTo>
                  <a:cubicBezTo>
                    <a:pt x="3407" y="5525"/>
                    <a:pt x="3378" y="5503"/>
                    <a:pt x="3363" y="5467"/>
                  </a:cubicBezTo>
                  <a:cubicBezTo>
                    <a:pt x="3348" y="5408"/>
                    <a:pt x="3333" y="5408"/>
                    <a:pt x="3326" y="5408"/>
                  </a:cubicBezTo>
                  <a:cubicBezTo>
                    <a:pt x="3319" y="5408"/>
                    <a:pt x="3304" y="5415"/>
                    <a:pt x="3297" y="5415"/>
                  </a:cubicBezTo>
                  <a:cubicBezTo>
                    <a:pt x="3282" y="5415"/>
                    <a:pt x="3282" y="5415"/>
                    <a:pt x="3275" y="5415"/>
                  </a:cubicBezTo>
                  <a:cubicBezTo>
                    <a:pt x="3224" y="5415"/>
                    <a:pt x="3180" y="5386"/>
                    <a:pt x="3158" y="5350"/>
                  </a:cubicBezTo>
                  <a:cubicBezTo>
                    <a:pt x="3150" y="5342"/>
                    <a:pt x="3143" y="5342"/>
                    <a:pt x="3143" y="5342"/>
                  </a:cubicBezTo>
                  <a:cubicBezTo>
                    <a:pt x="3136" y="5342"/>
                    <a:pt x="3136" y="5342"/>
                    <a:pt x="3128" y="5342"/>
                  </a:cubicBezTo>
                  <a:cubicBezTo>
                    <a:pt x="3121" y="5342"/>
                    <a:pt x="3114" y="5342"/>
                    <a:pt x="3114" y="5342"/>
                  </a:cubicBezTo>
                  <a:cubicBezTo>
                    <a:pt x="3092" y="5342"/>
                    <a:pt x="3084" y="5342"/>
                    <a:pt x="3070" y="5328"/>
                  </a:cubicBezTo>
                  <a:cubicBezTo>
                    <a:pt x="3055" y="5305"/>
                    <a:pt x="3055" y="5291"/>
                    <a:pt x="3055" y="5276"/>
                  </a:cubicBezTo>
                  <a:cubicBezTo>
                    <a:pt x="3055" y="5269"/>
                    <a:pt x="3055" y="5269"/>
                    <a:pt x="3055" y="5269"/>
                  </a:cubicBezTo>
                  <a:cubicBezTo>
                    <a:pt x="3055" y="5269"/>
                    <a:pt x="3055" y="5269"/>
                    <a:pt x="3048" y="5269"/>
                  </a:cubicBezTo>
                  <a:cubicBezTo>
                    <a:pt x="3019" y="5276"/>
                    <a:pt x="2996" y="5298"/>
                    <a:pt x="2967" y="5313"/>
                  </a:cubicBezTo>
                  <a:cubicBezTo>
                    <a:pt x="2945" y="5328"/>
                    <a:pt x="2916" y="5350"/>
                    <a:pt x="2887" y="5364"/>
                  </a:cubicBezTo>
                  <a:cubicBezTo>
                    <a:pt x="2864" y="5379"/>
                    <a:pt x="2864" y="5379"/>
                    <a:pt x="2864" y="5379"/>
                  </a:cubicBezTo>
                  <a:cubicBezTo>
                    <a:pt x="2828" y="5393"/>
                    <a:pt x="2806" y="5408"/>
                    <a:pt x="2777" y="5408"/>
                  </a:cubicBezTo>
                  <a:cubicBezTo>
                    <a:pt x="2755" y="5408"/>
                    <a:pt x="2733" y="5393"/>
                    <a:pt x="2711" y="5364"/>
                  </a:cubicBezTo>
                  <a:cubicBezTo>
                    <a:pt x="2696" y="5342"/>
                    <a:pt x="2674" y="5320"/>
                    <a:pt x="2659" y="5298"/>
                  </a:cubicBezTo>
                  <a:cubicBezTo>
                    <a:pt x="2637" y="5276"/>
                    <a:pt x="2623" y="5254"/>
                    <a:pt x="2608" y="5240"/>
                  </a:cubicBezTo>
                  <a:cubicBezTo>
                    <a:pt x="2608" y="5232"/>
                    <a:pt x="2601" y="5225"/>
                    <a:pt x="2586" y="5225"/>
                  </a:cubicBezTo>
                  <a:cubicBezTo>
                    <a:pt x="2579" y="5225"/>
                    <a:pt x="2571" y="5225"/>
                    <a:pt x="2571" y="5225"/>
                  </a:cubicBezTo>
                  <a:cubicBezTo>
                    <a:pt x="2564" y="5247"/>
                    <a:pt x="2557" y="5291"/>
                    <a:pt x="2520" y="5291"/>
                  </a:cubicBezTo>
                  <a:cubicBezTo>
                    <a:pt x="2520" y="5291"/>
                    <a:pt x="2513" y="5291"/>
                    <a:pt x="2505" y="5283"/>
                  </a:cubicBezTo>
                  <a:cubicBezTo>
                    <a:pt x="2469" y="5269"/>
                    <a:pt x="2330" y="5181"/>
                    <a:pt x="2330" y="5174"/>
                  </a:cubicBezTo>
                  <a:cubicBezTo>
                    <a:pt x="2322" y="5174"/>
                    <a:pt x="2286" y="5159"/>
                    <a:pt x="2264" y="5093"/>
                  </a:cubicBezTo>
                  <a:cubicBezTo>
                    <a:pt x="2249" y="5056"/>
                    <a:pt x="2220" y="5034"/>
                    <a:pt x="2198" y="5020"/>
                  </a:cubicBezTo>
                  <a:cubicBezTo>
                    <a:pt x="2176" y="5012"/>
                    <a:pt x="2161" y="4998"/>
                    <a:pt x="2154" y="4983"/>
                  </a:cubicBezTo>
                  <a:cubicBezTo>
                    <a:pt x="2146" y="4976"/>
                    <a:pt x="2139" y="4969"/>
                    <a:pt x="2124" y="4954"/>
                  </a:cubicBezTo>
                  <a:cubicBezTo>
                    <a:pt x="2095" y="4924"/>
                    <a:pt x="2059" y="4881"/>
                    <a:pt x="2051" y="4837"/>
                  </a:cubicBezTo>
                  <a:cubicBezTo>
                    <a:pt x="2029" y="4778"/>
                    <a:pt x="2029" y="4727"/>
                    <a:pt x="2073" y="4668"/>
                  </a:cubicBezTo>
                  <a:cubicBezTo>
                    <a:pt x="2102" y="4639"/>
                    <a:pt x="2117" y="4631"/>
                    <a:pt x="2139" y="4624"/>
                  </a:cubicBezTo>
                  <a:cubicBezTo>
                    <a:pt x="2146" y="4624"/>
                    <a:pt x="2154" y="4624"/>
                    <a:pt x="2161" y="4617"/>
                  </a:cubicBezTo>
                  <a:cubicBezTo>
                    <a:pt x="2169" y="4602"/>
                    <a:pt x="2146" y="4588"/>
                    <a:pt x="2139" y="4580"/>
                  </a:cubicBezTo>
                  <a:cubicBezTo>
                    <a:pt x="2124" y="4573"/>
                    <a:pt x="2110" y="4565"/>
                    <a:pt x="2102" y="4551"/>
                  </a:cubicBezTo>
                  <a:cubicBezTo>
                    <a:pt x="2066" y="4514"/>
                    <a:pt x="2073" y="4478"/>
                    <a:pt x="2088" y="4397"/>
                  </a:cubicBezTo>
                  <a:cubicBezTo>
                    <a:pt x="2088" y="4390"/>
                    <a:pt x="2088" y="4390"/>
                    <a:pt x="2088" y="4390"/>
                  </a:cubicBezTo>
                  <a:cubicBezTo>
                    <a:pt x="2102" y="4331"/>
                    <a:pt x="2124" y="4302"/>
                    <a:pt x="2146" y="4272"/>
                  </a:cubicBezTo>
                  <a:cubicBezTo>
                    <a:pt x="2161" y="4258"/>
                    <a:pt x="2176" y="4250"/>
                    <a:pt x="2176" y="4236"/>
                  </a:cubicBezTo>
                  <a:cubicBezTo>
                    <a:pt x="2183" y="4214"/>
                    <a:pt x="2176" y="4192"/>
                    <a:pt x="2169" y="4162"/>
                  </a:cubicBezTo>
                  <a:cubicBezTo>
                    <a:pt x="2161" y="4148"/>
                    <a:pt x="2154" y="4133"/>
                    <a:pt x="2146" y="4111"/>
                  </a:cubicBezTo>
                  <a:cubicBezTo>
                    <a:pt x="2139" y="4060"/>
                    <a:pt x="2132" y="3913"/>
                    <a:pt x="2169" y="3862"/>
                  </a:cubicBezTo>
                  <a:cubicBezTo>
                    <a:pt x="2212" y="3811"/>
                    <a:pt x="2234" y="3774"/>
                    <a:pt x="2212" y="3752"/>
                  </a:cubicBezTo>
                  <a:cubicBezTo>
                    <a:pt x="2205" y="3745"/>
                    <a:pt x="2198" y="3745"/>
                    <a:pt x="2190" y="3745"/>
                  </a:cubicBezTo>
                  <a:cubicBezTo>
                    <a:pt x="2183" y="3745"/>
                    <a:pt x="2176" y="3745"/>
                    <a:pt x="2176" y="3745"/>
                  </a:cubicBezTo>
                  <a:cubicBezTo>
                    <a:pt x="2161" y="3745"/>
                    <a:pt x="2154" y="3752"/>
                    <a:pt x="2146" y="3752"/>
                  </a:cubicBezTo>
                  <a:cubicBezTo>
                    <a:pt x="2132" y="3752"/>
                    <a:pt x="2117" y="3745"/>
                    <a:pt x="2110" y="3737"/>
                  </a:cubicBezTo>
                  <a:cubicBezTo>
                    <a:pt x="2073" y="3723"/>
                    <a:pt x="2073" y="3686"/>
                    <a:pt x="2066" y="3657"/>
                  </a:cubicBezTo>
                  <a:cubicBezTo>
                    <a:pt x="2066" y="3642"/>
                    <a:pt x="2059" y="3628"/>
                    <a:pt x="2059" y="3620"/>
                  </a:cubicBezTo>
                  <a:cubicBezTo>
                    <a:pt x="2051" y="3620"/>
                    <a:pt x="2044" y="3620"/>
                    <a:pt x="2044" y="3620"/>
                  </a:cubicBezTo>
                  <a:cubicBezTo>
                    <a:pt x="2037" y="3620"/>
                    <a:pt x="2029" y="3628"/>
                    <a:pt x="2014" y="3642"/>
                  </a:cubicBezTo>
                  <a:cubicBezTo>
                    <a:pt x="1956" y="3701"/>
                    <a:pt x="1927" y="3701"/>
                    <a:pt x="1919" y="3701"/>
                  </a:cubicBezTo>
                  <a:cubicBezTo>
                    <a:pt x="1912" y="3701"/>
                    <a:pt x="1890" y="3701"/>
                    <a:pt x="1883" y="3671"/>
                  </a:cubicBezTo>
                  <a:cubicBezTo>
                    <a:pt x="1883" y="3628"/>
                    <a:pt x="1890" y="3613"/>
                    <a:pt x="1905" y="3598"/>
                  </a:cubicBezTo>
                  <a:cubicBezTo>
                    <a:pt x="1905" y="3591"/>
                    <a:pt x="1912" y="3583"/>
                    <a:pt x="1912" y="3583"/>
                  </a:cubicBezTo>
                  <a:cubicBezTo>
                    <a:pt x="1912" y="3583"/>
                    <a:pt x="1883" y="3576"/>
                    <a:pt x="1861" y="3569"/>
                  </a:cubicBezTo>
                  <a:cubicBezTo>
                    <a:pt x="1839" y="3569"/>
                    <a:pt x="1839" y="3569"/>
                    <a:pt x="1839" y="3569"/>
                  </a:cubicBezTo>
                  <a:cubicBezTo>
                    <a:pt x="1846" y="3554"/>
                    <a:pt x="1846" y="3554"/>
                    <a:pt x="1846" y="3554"/>
                  </a:cubicBezTo>
                  <a:cubicBezTo>
                    <a:pt x="1846" y="3554"/>
                    <a:pt x="1853" y="3518"/>
                    <a:pt x="1868" y="3466"/>
                  </a:cubicBezTo>
                  <a:cubicBezTo>
                    <a:pt x="1875" y="3444"/>
                    <a:pt x="1875" y="3408"/>
                    <a:pt x="1875" y="3378"/>
                  </a:cubicBezTo>
                  <a:cubicBezTo>
                    <a:pt x="1875" y="3349"/>
                    <a:pt x="1875" y="3320"/>
                    <a:pt x="1890" y="3298"/>
                  </a:cubicBezTo>
                  <a:cubicBezTo>
                    <a:pt x="1897" y="3283"/>
                    <a:pt x="1919" y="3276"/>
                    <a:pt x="1934" y="3269"/>
                  </a:cubicBezTo>
                  <a:cubicBezTo>
                    <a:pt x="1949" y="3261"/>
                    <a:pt x="1971" y="3254"/>
                    <a:pt x="1971" y="3239"/>
                  </a:cubicBezTo>
                  <a:cubicBezTo>
                    <a:pt x="1978" y="3232"/>
                    <a:pt x="2022" y="3173"/>
                    <a:pt x="1971" y="3078"/>
                  </a:cubicBezTo>
                  <a:cubicBezTo>
                    <a:pt x="1963" y="3056"/>
                    <a:pt x="1956" y="3041"/>
                    <a:pt x="1949" y="3027"/>
                  </a:cubicBezTo>
                  <a:cubicBezTo>
                    <a:pt x="1919" y="2975"/>
                    <a:pt x="1897" y="2939"/>
                    <a:pt x="1919" y="2902"/>
                  </a:cubicBezTo>
                  <a:cubicBezTo>
                    <a:pt x="1934" y="2880"/>
                    <a:pt x="1934" y="2858"/>
                    <a:pt x="1919" y="2836"/>
                  </a:cubicBezTo>
                  <a:cubicBezTo>
                    <a:pt x="1919" y="2829"/>
                    <a:pt x="1912" y="2821"/>
                    <a:pt x="1912" y="2814"/>
                  </a:cubicBezTo>
                  <a:cubicBezTo>
                    <a:pt x="1905" y="2778"/>
                    <a:pt x="1927" y="2733"/>
                    <a:pt x="1985" y="2704"/>
                  </a:cubicBezTo>
                  <a:cubicBezTo>
                    <a:pt x="2014" y="2682"/>
                    <a:pt x="2007" y="2653"/>
                    <a:pt x="1993" y="2602"/>
                  </a:cubicBezTo>
                  <a:cubicBezTo>
                    <a:pt x="1971" y="2558"/>
                    <a:pt x="1897" y="2470"/>
                    <a:pt x="1875" y="2462"/>
                  </a:cubicBezTo>
                  <a:lnTo>
                    <a:pt x="1868" y="2462"/>
                  </a:lnTo>
                  <a:cubicBezTo>
                    <a:pt x="1861" y="2462"/>
                    <a:pt x="1861" y="2470"/>
                    <a:pt x="1853" y="2484"/>
                  </a:cubicBezTo>
                  <a:cubicBezTo>
                    <a:pt x="1839" y="2499"/>
                    <a:pt x="1831" y="2514"/>
                    <a:pt x="1802" y="2521"/>
                  </a:cubicBezTo>
                  <a:cubicBezTo>
                    <a:pt x="1795" y="2528"/>
                    <a:pt x="1795" y="2528"/>
                    <a:pt x="1788" y="2528"/>
                  </a:cubicBezTo>
                  <a:cubicBezTo>
                    <a:pt x="1758" y="2528"/>
                    <a:pt x="1751" y="2499"/>
                    <a:pt x="1743" y="2470"/>
                  </a:cubicBezTo>
                  <a:cubicBezTo>
                    <a:pt x="1743" y="2462"/>
                    <a:pt x="1736" y="2448"/>
                    <a:pt x="1736" y="2440"/>
                  </a:cubicBezTo>
                  <a:cubicBezTo>
                    <a:pt x="1729" y="2448"/>
                    <a:pt x="1714" y="2455"/>
                    <a:pt x="1692" y="2455"/>
                  </a:cubicBezTo>
                  <a:cubicBezTo>
                    <a:pt x="1685" y="2455"/>
                    <a:pt x="1685" y="2455"/>
                    <a:pt x="1678" y="2455"/>
                  </a:cubicBezTo>
                  <a:cubicBezTo>
                    <a:pt x="1648" y="2455"/>
                    <a:pt x="1648" y="2455"/>
                    <a:pt x="1648" y="2455"/>
                  </a:cubicBezTo>
                  <a:cubicBezTo>
                    <a:pt x="1612" y="2448"/>
                    <a:pt x="1575" y="2440"/>
                    <a:pt x="1546" y="2440"/>
                  </a:cubicBezTo>
                  <a:cubicBezTo>
                    <a:pt x="1538" y="2440"/>
                    <a:pt x="1531" y="2440"/>
                    <a:pt x="1531" y="2440"/>
                  </a:cubicBezTo>
                  <a:cubicBezTo>
                    <a:pt x="1516" y="2448"/>
                    <a:pt x="1487" y="2448"/>
                    <a:pt x="1450" y="2448"/>
                  </a:cubicBezTo>
                  <a:cubicBezTo>
                    <a:pt x="1421" y="2448"/>
                    <a:pt x="1362" y="2448"/>
                    <a:pt x="1319" y="2419"/>
                  </a:cubicBezTo>
                  <a:cubicBezTo>
                    <a:pt x="1289" y="2411"/>
                    <a:pt x="1260" y="2396"/>
                    <a:pt x="1238" y="2389"/>
                  </a:cubicBezTo>
                  <a:cubicBezTo>
                    <a:pt x="1194" y="2374"/>
                    <a:pt x="1164" y="2360"/>
                    <a:pt x="1150" y="2338"/>
                  </a:cubicBezTo>
                  <a:cubicBezTo>
                    <a:pt x="1128" y="2309"/>
                    <a:pt x="1150" y="2264"/>
                    <a:pt x="1164" y="2228"/>
                  </a:cubicBezTo>
                  <a:lnTo>
                    <a:pt x="1164" y="2221"/>
                  </a:lnTo>
                  <a:cubicBezTo>
                    <a:pt x="1164" y="2213"/>
                    <a:pt x="1150" y="2206"/>
                    <a:pt x="1135" y="2206"/>
                  </a:cubicBezTo>
                  <a:cubicBezTo>
                    <a:pt x="1128" y="2206"/>
                    <a:pt x="1121" y="2213"/>
                    <a:pt x="1113" y="2221"/>
                  </a:cubicBezTo>
                  <a:cubicBezTo>
                    <a:pt x="1106" y="2221"/>
                    <a:pt x="1099" y="2221"/>
                    <a:pt x="1084" y="2221"/>
                  </a:cubicBezTo>
                  <a:cubicBezTo>
                    <a:pt x="1047" y="2221"/>
                    <a:pt x="1025" y="2162"/>
                    <a:pt x="1018" y="2140"/>
                  </a:cubicBezTo>
                  <a:cubicBezTo>
                    <a:pt x="996" y="2111"/>
                    <a:pt x="981" y="2103"/>
                    <a:pt x="974" y="2103"/>
                  </a:cubicBezTo>
                  <a:cubicBezTo>
                    <a:pt x="959" y="2103"/>
                    <a:pt x="952" y="2111"/>
                    <a:pt x="938" y="2118"/>
                  </a:cubicBezTo>
                  <a:cubicBezTo>
                    <a:pt x="930" y="2118"/>
                    <a:pt x="930" y="2118"/>
                    <a:pt x="930" y="2118"/>
                  </a:cubicBezTo>
                  <a:cubicBezTo>
                    <a:pt x="908" y="2133"/>
                    <a:pt x="886" y="2147"/>
                    <a:pt x="871" y="2147"/>
                  </a:cubicBezTo>
                  <a:cubicBezTo>
                    <a:pt x="857" y="2147"/>
                    <a:pt x="835" y="2140"/>
                    <a:pt x="835" y="2103"/>
                  </a:cubicBezTo>
                  <a:cubicBezTo>
                    <a:pt x="828" y="2067"/>
                    <a:pt x="828" y="2067"/>
                    <a:pt x="791" y="2059"/>
                  </a:cubicBezTo>
                  <a:cubicBezTo>
                    <a:pt x="762" y="2052"/>
                    <a:pt x="747" y="2045"/>
                    <a:pt x="740" y="2030"/>
                  </a:cubicBezTo>
                  <a:cubicBezTo>
                    <a:pt x="732" y="2008"/>
                    <a:pt x="740" y="1986"/>
                    <a:pt x="747" y="1971"/>
                  </a:cubicBezTo>
                  <a:cubicBezTo>
                    <a:pt x="754" y="1964"/>
                    <a:pt x="754" y="1957"/>
                    <a:pt x="754" y="1950"/>
                  </a:cubicBezTo>
                  <a:cubicBezTo>
                    <a:pt x="747" y="1950"/>
                    <a:pt x="732" y="1942"/>
                    <a:pt x="710" y="1942"/>
                  </a:cubicBezTo>
                  <a:cubicBezTo>
                    <a:pt x="696" y="1942"/>
                    <a:pt x="696" y="1942"/>
                    <a:pt x="696" y="1942"/>
                  </a:cubicBezTo>
                  <a:cubicBezTo>
                    <a:pt x="681" y="1942"/>
                    <a:pt x="666" y="1942"/>
                    <a:pt x="652" y="1942"/>
                  </a:cubicBezTo>
                  <a:cubicBezTo>
                    <a:pt x="637" y="1950"/>
                    <a:pt x="622" y="1950"/>
                    <a:pt x="600" y="1950"/>
                  </a:cubicBezTo>
                  <a:cubicBezTo>
                    <a:pt x="586" y="1950"/>
                    <a:pt x="578" y="1950"/>
                    <a:pt x="564" y="1950"/>
                  </a:cubicBezTo>
                  <a:cubicBezTo>
                    <a:pt x="527" y="1942"/>
                    <a:pt x="498" y="1920"/>
                    <a:pt x="469" y="1905"/>
                  </a:cubicBezTo>
                  <a:cubicBezTo>
                    <a:pt x="447" y="1891"/>
                    <a:pt x="417" y="1869"/>
                    <a:pt x="388" y="1862"/>
                  </a:cubicBezTo>
                  <a:cubicBezTo>
                    <a:pt x="381" y="1854"/>
                    <a:pt x="366" y="1854"/>
                    <a:pt x="351" y="1854"/>
                  </a:cubicBezTo>
                  <a:cubicBezTo>
                    <a:pt x="322" y="1854"/>
                    <a:pt x="285" y="1869"/>
                    <a:pt x="263" y="1883"/>
                  </a:cubicBezTo>
                  <a:cubicBezTo>
                    <a:pt x="249" y="1891"/>
                    <a:pt x="241" y="1891"/>
                    <a:pt x="234" y="1898"/>
                  </a:cubicBezTo>
                  <a:cubicBezTo>
                    <a:pt x="212" y="1905"/>
                    <a:pt x="197" y="1905"/>
                    <a:pt x="183" y="1905"/>
                  </a:cubicBezTo>
                  <a:cubicBezTo>
                    <a:pt x="146" y="1905"/>
                    <a:pt x="117" y="1891"/>
                    <a:pt x="88" y="1854"/>
                  </a:cubicBezTo>
                  <a:cubicBezTo>
                    <a:pt x="21" y="1781"/>
                    <a:pt x="0" y="1730"/>
                    <a:pt x="7" y="1708"/>
                  </a:cubicBezTo>
                  <a:cubicBezTo>
                    <a:pt x="7" y="1708"/>
                    <a:pt x="7" y="1700"/>
                    <a:pt x="14" y="1700"/>
                  </a:cubicBezTo>
                  <a:cubicBezTo>
                    <a:pt x="0" y="1693"/>
                    <a:pt x="0" y="1693"/>
                    <a:pt x="0" y="1693"/>
                  </a:cubicBezTo>
                  <a:cubicBezTo>
                    <a:pt x="43" y="1686"/>
                    <a:pt x="43" y="1686"/>
                    <a:pt x="43" y="1686"/>
                  </a:cubicBezTo>
                  <a:cubicBezTo>
                    <a:pt x="212" y="1686"/>
                    <a:pt x="212" y="1686"/>
                    <a:pt x="212" y="1686"/>
                  </a:cubicBezTo>
                  <a:cubicBezTo>
                    <a:pt x="241" y="1686"/>
                    <a:pt x="249" y="1678"/>
                    <a:pt x="256" y="1656"/>
                  </a:cubicBezTo>
                  <a:cubicBezTo>
                    <a:pt x="263" y="1620"/>
                    <a:pt x="300" y="1598"/>
                    <a:pt x="351" y="1598"/>
                  </a:cubicBezTo>
                  <a:cubicBezTo>
                    <a:pt x="366" y="1598"/>
                    <a:pt x="373" y="1598"/>
                    <a:pt x="388" y="1605"/>
                  </a:cubicBezTo>
                  <a:cubicBezTo>
                    <a:pt x="432" y="1605"/>
                    <a:pt x="461" y="1627"/>
                    <a:pt x="490" y="1642"/>
                  </a:cubicBezTo>
                  <a:cubicBezTo>
                    <a:pt x="512" y="1649"/>
                    <a:pt x="527" y="1664"/>
                    <a:pt x="534" y="1664"/>
                  </a:cubicBezTo>
                  <a:cubicBezTo>
                    <a:pt x="549" y="1634"/>
                    <a:pt x="549" y="1627"/>
                    <a:pt x="556" y="1576"/>
                  </a:cubicBezTo>
                  <a:cubicBezTo>
                    <a:pt x="556" y="1561"/>
                    <a:pt x="556" y="1561"/>
                    <a:pt x="556" y="1561"/>
                  </a:cubicBezTo>
                  <a:cubicBezTo>
                    <a:pt x="564" y="1546"/>
                    <a:pt x="556" y="1524"/>
                    <a:pt x="549" y="1510"/>
                  </a:cubicBezTo>
                  <a:cubicBezTo>
                    <a:pt x="534" y="1488"/>
                    <a:pt x="527" y="1451"/>
                    <a:pt x="556" y="1414"/>
                  </a:cubicBezTo>
                  <a:cubicBezTo>
                    <a:pt x="600" y="1356"/>
                    <a:pt x="630" y="1327"/>
                    <a:pt x="681" y="1297"/>
                  </a:cubicBezTo>
                  <a:cubicBezTo>
                    <a:pt x="688" y="1290"/>
                    <a:pt x="703" y="1283"/>
                    <a:pt x="710" y="1275"/>
                  </a:cubicBezTo>
                  <a:cubicBezTo>
                    <a:pt x="732" y="1253"/>
                    <a:pt x="762" y="1231"/>
                    <a:pt x="791" y="1231"/>
                  </a:cubicBezTo>
                  <a:cubicBezTo>
                    <a:pt x="806" y="1231"/>
                    <a:pt x="813" y="1231"/>
                    <a:pt x="828" y="1239"/>
                  </a:cubicBezTo>
                  <a:cubicBezTo>
                    <a:pt x="842" y="1246"/>
                    <a:pt x="864" y="1253"/>
                    <a:pt x="879" y="1268"/>
                  </a:cubicBezTo>
                  <a:cubicBezTo>
                    <a:pt x="915" y="1283"/>
                    <a:pt x="952" y="1305"/>
                    <a:pt x="974" y="1305"/>
                  </a:cubicBezTo>
                  <a:cubicBezTo>
                    <a:pt x="981" y="1305"/>
                    <a:pt x="989" y="1305"/>
                    <a:pt x="989" y="1297"/>
                  </a:cubicBezTo>
                  <a:cubicBezTo>
                    <a:pt x="1011" y="1290"/>
                    <a:pt x="1025" y="1283"/>
                    <a:pt x="1047" y="1275"/>
                  </a:cubicBezTo>
                  <a:cubicBezTo>
                    <a:pt x="1069" y="1268"/>
                    <a:pt x="1091" y="1261"/>
                    <a:pt x="1099" y="1246"/>
                  </a:cubicBezTo>
                  <a:cubicBezTo>
                    <a:pt x="1113" y="1217"/>
                    <a:pt x="1128" y="1202"/>
                    <a:pt x="1150" y="1187"/>
                  </a:cubicBezTo>
                  <a:cubicBezTo>
                    <a:pt x="1164" y="1180"/>
                    <a:pt x="1179" y="1165"/>
                    <a:pt x="1194" y="1158"/>
                  </a:cubicBezTo>
                  <a:cubicBezTo>
                    <a:pt x="1201" y="1151"/>
                    <a:pt x="1209" y="1143"/>
                    <a:pt x="1216" y="1136"/>
                  </a:cubicBezTo>
                  <a:cubicBezTo>
                    <a:pt x="1245" y="1114"/>
                    <a:pt x="1267" y="1092"/>
                    <a:pt x="1289" y="1092"/>
                  </a:cubicBezTo>
                  <a:cubicBezTo>
                    <a:pt x="1304" y="1092"/>
                    <a:pt x="1311" y="1100"/>
                    <a:pt x="1326" y="1107"/>
                  </a:cubicBezTo>
                  <a:cubicBezTo>
                    <a:pt x="1333" y="1107"/>
                    <a:pt x="1333" y="1114"/>
                    <a:pt x="1340" y="1114"/>
                  </a:cubicBezTo>
                  <a:cubicBezTo>
                    <a:pt x="1355" y="1114"/>
                    <a:pt x="1362" y="1100"/>
                    <a:pt x="1370" y="1085"/>
                  </a:cubicBezTo>
                  <a:cubicBezTo>
                    <a:pt x="1370" y="1078"/>
                    <a:pt x="1370" y="1078"/>
                    <a:pt x="1370" y="1070"/>
                  </a:cubicBezTo>
                  <a:cubicBezTo>
                    <a:pt x="1377" y="1048"/>
                    <a:pt x="1384" y="1041"/>
                    <a:pt x="1428" y="1033"/>
                  </a:cubicBezTo>
                  <a:cubicBezTo>
                    <a:pt x="1472" y="1026"/>
                    <a:pt x="1472" y="946"/>
                    <a:pt x="1472" y="924"/>
                  </a:cubicBezTo>
                  <a:cubicBezTo>
                    <a:pt x="1472" y="909"/>
                    <a:pt x="1472" y="909"/>
                    <a:pt x="1472" y="909"/>
                  </a:cubicBezTo>
                  <a:cubicBezTo>
                    <a:pt x="1480" y="909"/>
                    <a:pt x="1480" y="909"/>
                    <a:pt x="1480" y="909"/>
                  </a:cubicBezTo>
                  <a:cubicBezTo>
                    <a:pt x="1487" y="902"/>
                    <a:pt x="1531" y="894"/>
                    <a:pt x="1538" y="858"/>
                  </a:cubicBezTo>
                  <a:cubicBezTo>
                    <a:pt x="1538" y="843"/>
                    <a:pt x="1546" y="814"/>
                    <a:pt x="1568" y="814"/>
                  </a:cubicBezTo>
                  <a:cubicBezTo>
                    <a:pt x="1575" y="814"/>
                    <a:pt x="1582" y="828"/>
                    <a:pt x="1604" y="843"/>
                  </a:cubicBezTo>
                  <a:cubicBezTo>
                    <a:pt x="1604" y="850"/>
                    <a:pt x="1612" y="858"/>
                    <a:pt x="1626" y="865"/>
                  </a:cubicBezTo>
                  <a:cubicBezTo>
                    <a:pt x="1641" y="880"/>
                    <a:pt x="1648" y="887"/>
                    <a:pt x="1663" y="887"/>
                  </a:cubicBezTo>
                  <a:cubicBezTo>
                    <a:pt x="1678" y="887"/>
                    <a:pt x="1700" y="880"/>
                    <a:pt x="1714" y="865"/>
                  </a:cubicBezTo>
                  <a:cubicBezTo>
                    <a:pt x="1736" y="850"/>
                    <a:pt x="1780" y="821"/>
                    <a:pt x="1831" y="821"/>
                  </a:cubicBezTo>
                  <a:cubicBezTo>
                    <a:pt x="1839" y="821"/>
                    <a:pt x="1846" y="821"/>
                    <a:pt x="1853" y="821"/>
                  </a:cubicBezTo>
                  <a:cubicBezTo>
                    <a:pt x="1883" y="828"/>
                    <a:pt x="1897" y="843"/>
                    <a:pt x="1905" y="865"/>
                  </a:cubicBezTo>
                  <a:cubicBezTo>
                    <a:pt x="1912" y="872"/>
                    <a:pt x="1919" y="887"/>
                    <a:pt x="1934" y="887"/>
                  </a:cubicBezTo>
                  <a:cubicBezTo>
                    <a:pt x="1949" y="902"/>
                    <a:pt x="1971" y="902"/>
                    <a:pt x="1993" y="902"/>
                  </a:cubicBezTo>
                  <a:cubicBezTo>
                    <a:pt x="2014" y="902"/>
                    <a:pt x="2029" y="902"/>
                    <a:pt x="2059" y="909"/>
                  </a:cubicBezTo>
                  <a:cubicBezTo>
                    <a:pt x="2132" y="916"/>
                    <a:pt x="2249" y="1033"/>
                    <a:pt x="2264" y="1048"/>
                  </a:cubicBezTo>
                  <a:cubicBezTo>
                    <a:pt x="2271" y="1055"/>
                    <a:pt x="2278" y="1070"/>
                    <a:pt x="2286" y="1092"/>
                  </a:cubicBezTo>
                  <a:cubicBezTo>
                    <a:pt x="2308" y="1121"/>
                    <a:pt x="2322" y="1151"/>
                    <a:pt x="2352" y="1151"/>
                  </a:cubicBezTo>
                  <a:cubicBezTo>
                    <a:pt x="2359" y="1151"/>
                    <a:pt x="2366" y="1143"/>
                    <a:pt x="2374" y="1143"/>
                  </a:cubicBezTo>
                  <a:cubicBezTo>
                    <a:pt x="2396" y="1136"/>
                    <a:pt x="2418" y="1129"/>
                    <a:pt x="2432" y="1121"/>
                  </a:cubicBezTo>
                  <a:cubicBezTo>
                    <a:pt x="2462" y="1114"/>
                    <a:pt x="2483" y="1107"/>
                    <a:pt x="2513" y="1107"/>
                  </a:cubicBezTo>
                  <a:cubicBezTo>
                    <a:pt x="2528" y="1107"/>
                    <a:pt x="2535" y="1107"/>
                    <a:pt x="2550" y="1107"/>
                  </a:cubicBezTo>
                  <a:cubicBezTo>
                    <a:pt x="2564" y="1114"/>
                    <a:pt x="2571" y="1114"/>
                    <a:pt x="2586" y="1121"/>
                  </a:cubicBezTo>
                  <a:cubicBezTo>
                    <a:pt x="2601" y="1129"/>
                    <a:pt x="2615" y="1129"/>
                    <a:pt x="2630" y="1129"/>
                  </a:cubicBezTo>
                  <a:cubicBezTo>
                    <a:pt x="2645" y="1129"/>
                    <a:pt x="2659" y="1129"/>
                    <a:pt x="2674" y="1121"/>
                  </a:cubicBezTo>
                  <a:cubicBezTo>
                    <a:pt x="2696" y="1114"/>
                    <a:pt x="2711" y="1107"/>
                    <a:pt x="2725" y="1107"/>
                  </a:cubicBezTo>
                  <a:cubicBezTo>
                    <a:pt x="2747" y="1107"/>
                    <a:pt x="2769" y="1121"/>
                    <a:pt x="2777" y="1136"/>
                  </a:cubicBezTo>
                  <a:cubicBezTo>
                    <a:pt x="2791" y="1151"/>
                    <a:pt x="2799" y="1165"/>
                    <a:pt x="2791" y="1187"/>
                  </a:cubicBezTo>
                  <a:cubicBezTo>
                    <a:pt x="2791" y="1195"/>
                    <a:pt x="2791" y="1209"/>
                    <a:pt x="2799" y="1217"/>
                  </a:cubicBezTo>
                  <a:cubicBezTo>
                    <a:pt x="2806" y="1224"/>
                    <a:pt x="2813" y="1224"/>
                    <a:pt x="2828" y="1224"/>
                  </a:cubicBezTo>
                  <a:cubicBezTo>
                    <a:pt x="2835" y="1224"/>
                    <a:pt x="2850" y="1224"/>
                    <a:pt x="2857" y="1217"/>
                  </a:cubicBezTo>
                  <a:cubicBezTo>
                    <a:pt x="2864" y="1217"/>
                    <a:pt x="2872" y="1217"/>
                    <a:pt x="2879" y="1217"/>
                  </a:cubicBezTo>
                  <a:cubicBezTo>
                    <a:pt x="2909" y="1217"/>
                    <a:pt x="2931" y="1246"/>
                    <a:pt x="2938" y="1268"/>
                  </a:cubicBezTo>
                  <a:cubicBezTo>
                    <a:pt x="2952" y="1283"/>
                    <a:pt x="2960" y="1297"/>
                    <a:pt x="2974" y="1305"/>
                  </a:cubicBezTo>
                  <a:cubicBezTo>
                    <a:pt x="2989" y="1319"/>
                    <a:pt x="2989" y="1319"/>
                    <a:pt x="2989" y="1319"/>
                  </a:cubicBezTo>
                  <a:cubicBezTo>
                    <a:pt x="3011" y="1327"/>
                    <a:pt x="3019" y="1334"/>
                    <a:pt x="3033" y="1334"/>
                  </a:cubicBezTo>
                  <a:cubicBezTo>
                    <a:pt x="3040" y="1334"/>
                    <a:pt x="3040" y="1334"/>
                    <a:pt x="3048" y="1334"/>
                  </a:cubicBezTo>
                  <a:cubicBezTo>
                    <a:pt x="3084" y="1312"/>
                    <a:pt x="3180" y="1305"/>
                    <a:pt x="3187" y="1305"/>
                  </a:cubicBezTo>
                  <a:cubicBezTo>
                    <a:pt x="3194" y="1305"/>
                    <a:pt x="3194" y="1305"/>
                    <a:pt x="3194" y="1305"/>
                  </a:cubicBezTo>
                  <a:cubicBezTo>
                    <a:pt x="3209" y="1319"/>
                    <a:pt x="3224" y="1327"/>
                    <a:pt x="3245" y="1327"/>
                  </a:cubicBezTo>
                  <a:cubicBezTo>
                    <a:pt x="3260" y="1327"/>
                    <a:pt x="3268" y="1327"/>
                    <a:pt x="3282" y="1319"/>
                  </a:cubicBezTo>
                  <a:cubicBezTo>
                    <a:pt x="3304" y="1319"/>
                    <a:pt x="3326" y="1297"/>
                    <a:pt x="3341" y="1290"/>
                  </a:cubicBezTo>
                  <a:cubicBezTo>
                    <a:pt x="3355" y="1275"/>
                    <a:pt x="3370" y="1268"/>
                    <a:pt x="3385" y="1268"/>
                  </a:cubicBezTo>
                  <a:cubicBezTo>
                    <a:pt x="3392" y="1268"/>
                    <a:pt x="3400" y="1268"/>
                    <a:pt x="3407" y="1283"/>
                  </a:cubicBezTo>
                  <a:cubicBezTo>
                    <a:pt x="3407" y="1297"/>
                    <a:pt x="3407" y="1312"/>
                    <a:pt x="3400" y="1327"/>
                  </a:cubicBezTo>
                  <a:cubicBezTo>
                    <a:pt x="3392" y="1349"/>
                    <a:pt x="3392" y="1371"/>
                    <a:pt x="3392" y="1378"/>
                  </a:cubicBezTo>
                  <a:cubicBezTo>
                    <a:pt x="3400" y="1378"/>
                    <a:pt x="3400" y="1378"/>
                    <a:pt x="3407" y="1378"/>
                  </a:cubicBezTo>
                  <a:cubicBezTo>
                    <a:pt x="3451" y="1378"/>
                    <a:pt x="3451" y="1378"/>
                    <a:pt x="3473" y="1349"/>
                  </a:cubicBezTo>
                  <a:cubicBezTo>
                    <a:pt x="3487" y="1327"/>
                    <a:pt x="3487" y="1327"/>
                    <a:pt x="3487" y="1327"/>
                  </a:cubicBezTo>
                  <a:cubicBezTo>
                    <a:pt x="3517" y="1290"/>
                    <a:pt x="3531" y="1283"/>
                    <a:pt x="3553" y="1268"/>
                  </a:cubicBezTo>
                  <a:cubicBezTo>
                    <a:pt x="3568" y="1261"/>
                    <a:pt x="3575" y="1261"/>
                    <a:pt x="3590" y="1246"/>
                  </a:cubicBezTo>
                  <a:cubicBezTo>
                    <a:pt x="3627" y="1224"/>
                    <a:pt x="3627" y="1209"/>
                    <a:pt x="3641" y="1187"/>
                  </a:cubicBezTo>
                  <a:cubicBezTo>
                    <a:pt x="3641" y="1180"/>
                    <a:pt x="3649" y="1165"/>
                    <a:pt x="3656" y="1151"/>
                  </a:cubicBezTo>
                  <a:cubicBezTo>
                    <a:pt x="3663" y="1136"/>
                    <a:pt x="3714" y="1063"/>
                    <a:pt x="3759" y="1063"/>
                  </a:cubicBezTo>
                  <a:cubicBezTo>
                    <a:pt x="3773" y="1063"/>
                    <a:pt x="3780" y="1063"/>
                    <a:pt x="3788" y="1070"/>
                  </a:cubicBezTo>
                  <a:cubicBezTo>
                    <a:pt x="3810" y="1085"/>
                    <a:pt x="3817" y="1107"/>
                    <a:pt x="3824" y="1121"/>
                  </a:cubicBezTo>
                  <a:cubicBezTo>
                    <a:pt x="3839" y="1151"/>
                    <a:pt x="3846" y="1158"/>
                    <a:pt x="3854" y="1158"/>
                  </a:cubicBezTo>
                  <a:cubicBezTo>
                    <a:pt x="3876" y="1158"/>
                    <a:pt x="3876" y="1158"/>
                    <a:pt x="3876" y="1158"/>
                  </a:cubicBezTo>
                  <a:cubicBezTo>
                    <a:pt x="3898" y="1158"/>
                    <a:pt x="3905" y="1158"/>
                    <a:pt x="3912" y="1114"/>
                  </a:cubicBezTo>
                  <a:cubicBezTo>
                    <a:pt x="3920" y="1041"/>
                    <a:pt x="3927" y="1019"/>
                    <a:pt x="3993" y="990"/>
                  </a:cubicBezTo>
                  <a:cubicBezTo>
                    <a:pt x="4008" y="982"/>
                    <a:pt x="4022" y="975"/>
                    <a:pt x="4037" y="968"/>
                  </a:cubicBezTo>
                  <a:cubicBezTo>
                    <a:pt x="4059" y="960"/>
                    <a:pt x="4081" y="946"/>
                    <a:pt x="4095" y="946"/>
                  </a:cubicBezTo>
                  <a:cubicBezTo>
                    <a:pt x="4110" y="946"/>
                    <a:pt x="4125" y="953"/>
                    <a:pt x="4140" y="968"/>
                  </a:cubicBezTo>
                  <a:cubicBezTo>
                    <a:pt x="4154" y="990"/>
                    <a:pt x="4161" y="1004"/>
                    <a:pt x="4169" y="1026"/>
                  </a:cubicBezTo>
                  <a:cubicBezTo>
                    <a:pt x="4183" y="1048"/>
                    <a:pt x="4191" y="1070"/>
                    <a:pt x="4205" y="1070"/>
                  </a:cubicBezTo>
                  <a:cubicBezTo>
                    <a:pt x="4235" y="1063"/>
                    <a:pt x="4235" y="1063"/>
                    <a:pt x="4242" y="1048"/>
                  </a:cubicBezTo>
                  <a:cubicBezTo>
                    <a:pt x="4242" y="1033"/>
                    <a:pt x="4250" y="1019"/>
                    <a:pt x="4257" y="997"/>
                  </a:cubicBezTo>
                  <a:cubicBezTo>
                    <a:pt x="4271" y="975"/>
                    <a:pt x="4279" y="953"/>
                    <a:pt x="4279" y="938"/>
                  </a:cubicBezTo>
                  <a:cubicBezTo>
                    <a:pt x="4286" y="916"/>
                    <a:pt x="4286" y="887"/>
                    <a:pt x="4323" y="887"/>
                  </a:cubicBezTo>
                  <a:cubicBezTo>
                    <a:pt x="4323" y="887"/>
                    <a:pt x="4330" y="887"/>
                    <a:pt x="4337" y="887"/>
                  </a:cubicBezTo>
                  <a:cubicBezTo>
                    <a:pt x="4352" y="894"/>
                    <a:pt x="4359" y="894"/>
                    <a:pt x="4367" y="894"/>
                  </a:cubicBezTo>
                  <a:cubicBezTo>
                    <a:pt x="4374" y="902"/>
                    <a:pt x="4381" y="902"/>
                    <a:pt x="4381" y="902"/>
                  </a:cubicBezTo>
                  <a:cubicBezTo>
                    <a:pt x="4389" y="902"/>
                    <a:pt x="4396" y="894"/>
                    <a:pt x="4403" y="872"/>
                  </a:cubicBezTo>
                  <a:cubicBezTo>
                    <a:pt x="4411" y="858"/>
                    <a:pt x="4418" y="836"/>
                    <a:pt x="4425" y="821"/>
                  </a:cubicBezTo>
                  <a:cubicBezTo>
                    <a:pt x="4447" y="784"/>
                    <a:pt x="4469" y="740"/>
                    <a:pt x="4462" y="711"/>
                  </a:cubicBezTo>
                  <a:cubicBezTo>
                    <a:pt x="4455" y="667"/>
                    <a:pt x="4440" y="587"/>
                    <a:pt x="4491" y="543"/>
                  </a:cubicBezTo>
                  <a:cubicBezTo>
                    <a:pt x="4506" y="535"/>
                    <a:pt x="4513" y="521"/>
                    <a:pt x="4528" y="513"/>
                  </a:cubicBezTo>
                  <a:cubicBezTo>
                    <a:pt x="4543" y="499"/>
                    <a:pt x="4557" y="484"/>
                    <a:pt x="4594" y="469"/>
                  </a:cubicBezTo>
                  <a:cubicBezTo>
                    <a:pt x="4616" y="462"/>
                    <a:pt x="4616" y="455"/>
                    <a:pt x="4631" y="433"/>
                  </a:cubicBezTo>
                  <a:cubicBezTo>
                    <a:pt x="4645" y="418"/>
                    <a:pt x="4660" y="389"/>
                    <a:pt x="4689" y="359"/>
                  </a:cubicBezTo>
                  <a:cubicBezTo>
                    <a:pt x="4748" y="279"/>
                    <a:pt x="4755" y="279"/>
                    <a:pt x="4806" y="271"/>
                  </a:cubicBezTo>
                  <a:cubicBezTo>
                    <a:pt x="4850" y="264"/>
                    <a:pt x="4850" y="264"/>
                    <a:pt x="4850" y="264"/>
                  </a:cubicBezTo>
                  <a:cubicBezTo>
                    <a:pt x="4894" y="257"/>
                    <a:pt x="4924" y="257"/>
                    <a:pt x="4953" y="228"/>
                  </a:cubicBezTo>
                  <a:cubicBezTo>
                    <a:pt x="4960" y="220"/>
                    <a:pt x="4960" y="220"/>
                    <a:pt x="4960" y="220"/>
                  </a:cubicBezTo>
                  <a:cubicBezTo>
                    <a:pt x="4960" y="213"/>
                    <a:pt x="4945" y="205"/>
                    <a:pt x="4938" y="198"/>
                  </a:cubicBezTo>
                  <a:cubicBezTo>
                    <a:pt x="4931" y="191"/>
                    <a:pt x="4916" y="183"/>
                    <a:pt x="4909" y="176"/>
                  </a:cubicBezTo>
                  <a:cubicBezTo>
                    <a:pt x="4865" y="132"/>
                    <a:pt x="4865" y="103"/>
                    <a:pt x="4887" y="37"/>
                  </a:cubicBezTo>
                  <a:cubicBezTo>
                    <a:pt x="4902" y="15"/>
                    <a:pt x="4916" y="0"/>
                    <a:pt x="4931" y="0"/>
                  </a:cubicBezTo>
                  <a:cubicBezTo>
                    <a:pt x="4960" y="0"/>
                    <a:pt x="4990" y="30"/>
                    <a:pt x="5012" y="59"/>
                  </a:cubicBezTo>
                  <a:cubicBezTo>
                    <a:pt x="5012" y="66"/>
                    <a:pt x="5012" y="66"/>
                    <a:pt x="5012" y="66"/>
                  </a:cubicBezTo>
                  <a:cubicBezTo>
                    <a:pt x="5041" y="118"/>
                    <a:pt x="5048" y="125"/>
                    <a:pt x="5092" y="132"/>
                  </a:cubicBezTo>
                  <a:cubicBezTo>
                    <a:pt x="5136" y="140"/>
                    <a:pt x="5143" y="169"/>
                    <a:pt x="5151" y="198"/>
                  </a:cubicBezTo>
                  <a:cubicBezTo>
                    <a:pt x="5158" y="205"/>
                    <a:pt x="5165" y="220"/>
                    <a:pt x="5173" y="235"/>
                  </a:cubicBezTo>
                  <a:cubicBezTo>
                    <a:pt x="5187" y="257"/>
                    <a:pt x="5202" y="293"/>
                    <a:pt x="5209" y="323"/>
                  </a:cubicBezTo>
                  <a:cubicBezTo>
                    <a:pt x="5217" y="337"/>
                    <a:pt x="5224" y="359"/>
                    <a:pt x="5231" y="367"/>
                  </a:cubicBezTo>
                  <a:cubicBezTo>
                    <a:pt x="5246" y="396"/>
                    <a:pt x="5261" y="411"/>
                    <a:pt x="5275" y="411"/>
                  </a:cubicBezTo>
                  <a:cubicBezTo>
                    <a:pt x="5283" y="411"/>
                    <a:pt x="5297" y="411"/>
                    <a:pt x="5305" y="403"/>
                  </a:cubicBezTo>
                  <a:cubicBezTo>
                    <a:pt x="5319" y="396"/>
                    <a:pt x="5334" y="389"/>
                    <a:pt x="5341" y="381"/>
                  </a:cubicBezTo>
                  <a:cubicBezTo>
                    <a:pt x="5363" y="367"/>
                    <a:pt x="5378" y="352"/>
                    <a:pt x="5400" y="352"/>
                  </a:cubicBezTo>
                  <a:cubicBezTo>
                    <a:pt x="5407" y="352"/>
                    <a:pt x="5422" y="359"/>
                    <a:pt x="5429" y="367"/>
                  </a:cubicBezTo>
                  <a:cubicBezTo>
                    <a:pt x="5444" y="374"/>
                    <a:pt x="5451" y="389"/>
                    <a:pt x="5459" y="396"/>
                  </a:cubicBezTo>
                  <a:cubicBezTo>
                    <a:pt x="5473" y="411"/>
                    <a:pt x="5473" y="418"/>
                    <a:pt x="5488" y="418"/>
                  </a:cubicBezTo>
                  <a:cubicBezTo>
                    <a:pt x="5488" y="418"/>
                    <a:pt x="5495" y="418"/>
                    <a:pt x="5502" y="411"/>
                  </a:cubicBezTo>
                  <a:cubicBezTo>
                    <a:pt x="5546" y="396"/>
                    <a:pt x="5546" y="396"/>
                    <a:pt x="5590" y="367"/>
                  </a:cubicBezTo>
                  <a:cubicBezTo>
                    <a:pt x="5605" y="352"/>
                    <a:pt x="5605" y="352"/>
                    <a:pt x="5605" y="352"/>
                  </a:cubicBezTo>
                  <a:cubicBezTo>
                    <a:pt x="5620" y="337"/>
                    <a:pt x="5634" y="330"/>
                    <a:pt x="5649" y="330"/>
                  </a:cubicBezTo>
                  <a:cubicBezTo>
                    <a:pt x="5664" y="330"/>
                    <a:pt x="5671" y="337"/>
                    <a:pt x="5693" y="345"/>
                  </a:cubicBezTo>
                  <a:cubicBezTo>
                    <a:pt x="5708" y="359"/>
                    <a:pt x="5737" y="359"/>
                    <a:pt x="5766" y="359"/>
                  </a:cubicBezTo>
                  <a:cubicBezTo>
                    <a:pt x="5788" y="359"/>
                    <a:pt x="5810" y="359"/>
                    <a:pt x="5825" y="352"/>
                  </a:cubicBezTo>
                  <a:cubicBezTo>
                    <a:pt x="5832" y="352"/>
                    <a:pt x="5832" y="352"/>
                    <a:pt x="5840" y="352"/>
                  </a:cubicBezTo>
                  <a:cubicBezTo>
                    <a:pt x="5847" y="352"/>
                    <a:pt x="5862" y="352"/>
                    <a:pt x="5869" y="367"/>
                  </a:cubicBezTo>
                  <a:cubicBezTo>
                    <a:pt x="5876" y="381"/>
                    <a:pt x="5883" y="411"/>
                    <a:pt x="5876" y="447"/>
                  </a:cubicBezTo>
                  <a:cubicBezTo>
                    <a:pt x="5876" y="462"/>
                    <a:pt x="5883" y="484"/>
                    <a:pt x="5883" y="499"/>
                  </a:cubicBezTo>
                  <a:cubicBezTo>
                    <a:pt x="5898" y="543"/>
                    <a:pt x="5913" y="601"/>
                    <a:pt x="5847" y="645"/>
                  </a:cubicBezTo>
                  <a:cubicBezTo>
                    <a:pt x="5766" y="704"/>
                    <a:pt x="5700" y="784"/>
                    <a:pt x="5671" y="828"/>
                  </a:cubicBezTo>
                  <a:cubicBezTo>
                    <a:pt x="5664" y="843"/>
                    <a:pt x="5642" y="872"/>
                    <a:pt x="5649" y="887"/>
                  </a:cubicBezTo>
                  <a:cubicBezTo>
                    <a:pt x="5656" y="894"/>
                    <a:pt x="5671" y="902"/>
                    <a:pt x="5693" y="909"/>
                  </a:cubicBezTo>
                  <a:cubicBezTo>
                    <a:pt x="5730" y="909"/>
                    <a:pt x="5752" y="909"/>
                    <a:pt x="5766" y="909"/>
                  </a:cubicBezTo>
                  <a:cubicBezTo>
                    <a:pt x="5803" y="909"/>
                    <a:pt x="5832" y="909"/>
                    <a:pt x="5869" y="924"/>
                  </a:cubicBezTo>
                  <a:cubicBezTo>
                    <a:pt x="5883" y="924"/>
                    <a:pt x="5891" y="931"/>
                    <a:pt x="5898" y="931"/>
                  </a:cubicBezTo>
                  <a:cubicBezTo>
                    <a:pt x="5905" y="931"/>
                    <a:pt x="5905" y="931"/>
                    <a:pt x="5920" y="909"/>
                  </a:cubicBezTo>
                  <a:cubicBezTo>
                    <a:pt x="5920" y="902"/>
                    <a:pt x="5935" y="894"/>
                    <a:pt x="5942" y="880"/>
                  </a:cubicBezTo>
                  <a:cubicBezTo>
                    <a:pt x="5993" y="814"/>
                    <a:pt x="6001" y="814"/>
                    <a:pt x="6074" y="755"/>
                  </a:cubicBezTo>
                  <a:cubicBezTo>
                    <a:pt x="6103" y="733"/>
                    <a:pt x="6118" y="711"/>
                    <a:pt x="6125" y="696"/>
                  </a:cubicBezTo>
                  <a:cubicBezTo>
                    <a:pt x="6140" y="667"/>
                    <a:pt x="6155" y="652"/>
                    <a:pt x="6213" y="652"/>
                  </a:cubicBezTo>
                  <a:cubicBezTo>
                    <a:pt x="6228" y="652"/>
                    <a:pt x="6228" y="652"/>
                    <a:pt x="6228" y="652"/>
                  </a:cubicBezTo>
                  <a:cubicBezTo>
                    <a:pt x="6228" y="667"/>
                    <a:pt x="6228" y="667"/>
                    <a:pt x="6228" y="667"/>
                  </a:cubicBezTo>
                  <a:cubicBezTo>
                    <a:pt x="6228" y="711"/>
                    <a:pt x="6243" y="770"/>
                    <a:pt x="6294" y="814"/>
                  </a:cubicBezTo>
                  <a:cubicBezTo>
                    <a:pt x="6316" y="828"/>
                    <a:pt x="6323" y="850"/>
                    <a:pt x="6323" y="872"/>
                  </a:cubicBezTo>
                  <a:cubicBezTo>
                    <a:pt x="6331" y="931"/>
                    <a:pt x="6294" y="990"/>
                    <a:pt x="6257" y="1026"/>
                  </a:cubicBezTo>
                  <a:cubicBezTo>
                    <a:pt x="6206" y="1092"/>
                    <a:pt x="6199" y="1121"/>
                    <a:pt x="6206" y="1187"/>
                  </a:cubicBezTo>
                  <a:cubicBezTo>
                    <a:pt x="6221" y="1253"/>
                    <a:pt x="6228" y="1414"/>
                    <a:pt x="6228" y="1480"/>
                  </a:cubicBezTo>
                  <a:cubicBezTo>
                    <a:pt x="6228" y="1546"/>
                    <a:pt x="6155" y="1642"/>
                    <a:pt x="6103" y="1700"/>
                  </a:cubicBezTo>
                  <a:cubicBezTo>
                    <a:pt x="6081" y="1730"/>
                    <a:pt x="6081" y="1730"/>
                    <a:pt x="6081" y="1730"/>
                  </a:cubicBezTo>
                  <a:cubicBezTo>
                    <a:pt x="6045" y="1773"/>
                    <a:pt x="5964" y="1832"/>
                    <a:pt x="5847" y="1913"/>
                  </a:cubicBezTo>
                  <a:cubicBezTo>
                    <a:pt x="5803" y="1942"/>
                    <a:pt x="5803" y="2001"/>
                    <a:pt x="5840" y="2089"/>
                  </a:cubicBezTo>
                  <a:cubicBezTo>
                    <a:pt x="5869" y="2140"/>
                    <a:pt x="5854" y="2169"/>
                    <a:pt x="5840" y="2206"/>
                  </a:cubicBezTo>
                  <a:cubicBezTo>
                    <a:pt x="5832" y="2228"/>
                    <a:pt x="5817" y="2257"/>
                    <a:pt x="5810" y="2287"/>
                  </a:cubicBezTo>
                  <a:cubicBezTo>
                    <a:pt x="5803" y="2309"/>
                    <a:pt x="5810" y="2316"/>
                    <a:pt x="5817" y="2331"/>
                  </a:cubicBezTo>
                  <a:cubicBezTo>
                    <a:pt x="5832" y="2352"/>
                    <a:pt x="5876" y="2360"/>
                    <a:pt x="5935" y="2360"/>
                  </a:cubicBezTo>
                  <a:cubicBezTo>
                    <a:pt x="5950" y="2360"/>
                    <a:pt x="5950" y="2360"/>
                    <a:pt x="5950" y="2360"/>
                  </a:cubicBezTo>
                  <a:cubicBezTo>
                    <a:pt x="5964" y="2360"/>
                    <a:pt x="5964" y="2360"/>
                    <a:pt x="5964" y="2360"/>
                  </a:cubicBezTo>
                  <a:cubicBezTo>
                    <a:pt x="5964" y="2367"/>
                    <a:pt x="5964" y="2367"/>
                    <a:pt x="5964" y="2367"/>
                  </a:cubicBezTo>
                  <a:cubicBezTo>
                    <a:pt x="5964" y="2367"/>
                    <a:pt x="6030" y="2455"/>
                    <a:pt x="6118" y="2499"/>
                  </a:cubicBezTo>
                  <a:cubicBezTo>
                    <a:pt x="6162" y="2521"/>
                    <a:pt x="6191" y="2543"/>
                    <a:pt x="6213" y="2558"/>
                  </a:cubicBezTo>
                  <a:cubicBezTo>
                    <a:pt x="6243" y="2580"/>
                    <a:pt x="6264" y="2602"/>
                    <a:pt x="6308" y="2609"/>
                  </a:cubicBezTo>
                  <a:cubicBezTo>
                    <a:pt x="6367" y="2631"/>
                    <a:pt x="6382" y="2668"/>
                    <a:pt x="6404" y="2719"/>
                  </a:cubicBezTo>
                  <a:cubicBezTo>
                    <a:pt x="6411" y="2748"/>
                    <a:pt x="6426" y="2778"/>
                    <a:pt x="6440" y="2814"/>
                  </a:cubicBezTo>
                  <a:cubicBezTo>
                    <a:pt x="6477" y="2873"/>
                    <a:pt x="6572" y="2909"/>
                    <a:pt x="6653" y="2939"/>
                  </a:cubicBezTo>
                  <a:cubicBezTo>
                    <a:pt x="6697" y="2953"/>
                    <a:pt x="6733" y="2968"/>
                    <a:pt x="6755" y="2990"/>
                  </a:cubicBezTo>
                  <a:cubicBezTo>
                    <a:pt x="6799" y="3019"/>
                    <a:pt x="6902" y="3107"/>
                    <a:pt x="6895" y="3159"/>
                  </a:cubicBezTo>
                  <a:cubicBezTo>
                    <a:pt x="6895" y="3173"/>
                    <a:pt x="6895" y="3188"/>
                    <a:pt x="6880" y="3195"/>
                  </a:cubicBezTo>
                  <a:cubicBezTo>
                    <a:pt x="6843" y="3224"/>
                    <a:pt x="6829" y="3290"/>
                    <a:pt x="6851" y="3356"/>
                  </a:cubicBezTo>
                  <a:cubicBezTo>
                    <a:pt x="6858" y="3371"/>
                    <a:pt x="6858" y="3378"/>
                    <a:pt x="6865" y="3386"/>
                  </a:cubicBezTo>
                  <a:cubicBezTo>
                    <a:pt x="6880" y="3437"/>
                    <a:pt x="6895" y="3466"/>
                    <a:pt x="6836" y="3532"/>
                  </a:cubicBezTo>
                  <a:cubicBezTo>
                    <a:pt x="6821" y="3547"/>
                    <a:pt x="6814" y="3562"/>
                    <a:pt x="6799" y="3576"/>
                  </a:cubicBezTo>
                  <a:cubicBezTo>
                    <a:pt x="6770" y="3613"/>
                    <a:pt x="6748" y="3635"/>
                    <a:pt x="6719" y="3701"/>
                  </a:cubicBezTo>
                  <a:cubicBezTo>
                    <a:pt x="6697" y="3745"/>
                    <a:pt x="6712" y="3759"/>
                    <a:pt x="6733" y="3789"/>
                  </a:cubicBezTo>
                  <a:cubicBezTo>
                    <a:pt x="6748" y="3811"/>
                    <a:pt x="6770" y="3840"/>
                    <a:pt x="6770" y="3884"/>
                  </a:cubicBezTo>
                  <a:cubicBezTo>
                    <a:pt x="6777" y="3935"/>
                    <a:pt x="6799" y="3979"/>
                    <a:pt x="6814" y="4016"/>
                  </a:cubicBezTo>
                  <a:cubicBezTo>
                    <a:pt x="6829" y="4045"/>
                    <a:pt x="6836" y="4074"/>
                    <a:pt x="6843" y="4096"/>
                  </a:cubicBezTo>
                  <a:cubicBezTo>
                    <a:pt x="6851" y="4133"/>
                    <a:pt x="6953" y="4148"/>
                    <a:pt x="7012" y="4162"/>
                  </a:cubicBezTo>
                  <a:cubicBezTo>
                    <a:pt x="7026" y="4162"/>
                    <a:pt x="7034" y="4162"/>
                    <a:pt x="7041" y="4162"/>
                  </a:cubicBezTo>
                  <a:cubicBezTo>
                    <a:pt x="7078" y="4170"/>
                    <a:pt x="7114" y="4199"/>
                    <a:pt x="7129" y="4243"/>
                  </a:cubicBezTo>
                  <a:cubicBezTo>
                    <a:pt x="7144" y="4280"/>
                    <a:pt x="7151" y="4316"/>
                    <a:pt x="7136" y="4338"/>
                  </a:cubicBezTo>
                  <a:cubicBezTo>
                    <a:pt x="7122" y="4353"/>
                    <a:pt x="7114" y="4360"/>
                    <a:pt x="7100" y="4368"/>
                  </a:cubicBezTo>
                  <a:cubicBezTo>
                    <a:pt x="7093" y="4375"/>
                    <a:pt x="7085" y="4382"/>
                    <a:pt x="7093" y="4390"/>
                  </a:cubicBezTo>
                  <a:cubicBezTo>
                    <a:pt x="7100" y="4412"/>
                    <a:pt x="7122" y="4419"/>
                    <a:pt x="7136" y="4426"/>
                  </a:cubicBezTo>
                  <a:cubicBezTo>
                    <a:pt x="7144" y="4426"/>
                    <a:pt x="7151" y="4426"/>
                    <a:pt x="7158" y="4433"/>
                  </a:cubicBezTo>
                  <a:cubicBezTo>
                    <a:pt x="7158" y="4448"/>
                    <a:pt x="7158" y="4463"/>
                    <a:pt x="7122" y="4514"/>
                  </a:cubicBezTo>
                  <a:cubicBezTo>
                    <a:pt x="7085" y="4573"/>
                    <a:pt x="7122" y="4646"/>
                    <a:pt x="7246" y="4734"/>
                  </a:cubicBezTo>
                  <a:cubicBezTo>
                    <a:pt x="7334" y="4800"/>
                    <a:pt x="7261" y="4924"/>
                    <a:pt x="7217" y="5005"/>
                  </a:cubicBezTo>
                  <a:cubicBezTo>
                    <a:pt x="7217" y="5012"/>
                    <a:pt x="7210" y="5027"/>
                    <a:pt x="7202" y="5034"/>
                  </a:cubicBezTo>
                  <a:cubicBezTo>
                    <a:pt x="7181" y="5086"/>
                    <a:pt x="7188" y="5108"/>
                    <a:pt x="7195" y="5159"/>
                  </a:cubicBezTo>
                  <a:cubicBezTo>
                    <a:pt x="7195" y="5174"/>
                    <a:pt x="7202" y="5188"/>
                    <a:pt x="7202" y="5210"/>
                  </a:cubicBezTo>
                  <a:cubicBezTo>
                    <a:pt x="7217" y="5298"/>
                    <a:pt x="7122" y="5430"/>
                    <a:pt x="7063" y="5496"/>
                  </a:cubicBezTo>
                  <a:cubicBezTo>
                    <a:pt x="6997" y="5562"/>
                    <a:pt x="6983" y="5577"/>
                    <a:pt x="7019" y="5643"/>
                  </a:cubicBezTo>
                  <a:cubicBezTo>
                    <a:pt x="7041" y="5679"/>
                    <a:pt x="7063" y="5701"/>
                    <a:pt x="7085" y="5723"/>
                  </a:cubicBezTo>
                  <a:cubicBezTo>
                    <a:pt x="7114" y="5752"/>
                    <a:pt x="7144" y="5782"/>
                    <a:pt x="7158" y="5840"/>
                  </a:cubicBezTo>
                  <a:cubicBezTo>
                    <a:pt x="7158" y="5848"/>
                    <a:pt x="7158" y="5848"/>
                    <a:pt x="7158" y="5848"/>
                  </a:cubicBezTo>
                  <a:cubicBezTo>
                    <a:pt x="7181" y="5936"/>
                    <a:pt x="7195" y="5980"/>
                    <a:pt x="7276" y="6002"/>
                  </a:cubicBezTo>
                  <a:cubicBezTo>
                    <a:pt x="7349" y="6016"/>
                    <a:pt x="7356" y="6068"/>
                    <a:pt x="7364" y="6126"/>
                  </a:cubicBezTo>
                  <a:cubicBezTo>
                    <a:pt x="7371" y="6148"/>
                    <a:pt x="7378" y="6178"/>
                    <a:pt x="7386" y="6207"/>
                  </a:cubicBezTo>
                  <a:cubicBezTo>
                    <a:pt x="7422" y="6309"/>
                    <a:pt x="7422" y="6324"/>
                    <a:pt x="7386" y="6375"/>
                  </a:cubicBezTo>
                  <a:cubicBezTo>
                    <a:pt x="7356" y="6412"/>
                    <a:pt x="7312" y="6449"/>
                    <a:pt x="7290" y="6471"/>
                  </a:cubicBezTo>
                  <a:cubicBezTo>
                    <a:pt x="7320" y="6493"/>
                    <a:pt x="7320" y="6493"/>
                    <a:pt x="7320" y="6493"/>
                  </a:cubicBezTo>
                  <a:cubicBezTo>
                    <a:pt x="7298" y="6500"/>
                    <a:pt x="7298" y="6500"/>
                    <a:pt x="7298" y="6500"/>
                  </a:cubicBezTo>
                  <a:cubicBezTo>
                    <a:pt x="7239" y="6522"/>
                    <a:pt x="7202" y="6537"/>
                    <a:pt x="7188" y="6544"/>
                  </a:cubicBezTo>
                  <a:cubicBezTo>
                    <a:pt x="7181" y="6551"/>
                    <a:pt x="7181" y="6551"/>
                    <a:pt x="7166" y="6551"/>
                  </a:cubicBezTo>
                  <a:cubicBezTo>
                    <a:pt x="7129" y="6551"/>
                    <a:pt x="7049" y="6493"/>
                    <a:pt x="7034" y="6449"/>
                  </a:cubicBezTo>
                  <a:cubicBezTo>
                    <a:pt x="7026" y="6434"/>
                    <a:pt x="7012" y="6427"/>
                    <a:pt x="7005" y="6427"/>
                  </a:cubicBezTo>
                  <a:cubicBezTo>
                    <a:pt x="6990" y="6427"/>
                    <a:pt x="6975" y="6434"/>
                    <a:pt x="6961" y="6456"/>
                  </a:cubicBezTo>
                  <a:cubicBezTo>
                    <a:pt x="6953" y="6478"/>
                    <a:pt x="6946" y="6485"/>
                    <a:pt x="6946" y="6500"/>
                  </a:cubicBezTo>
                  <a:cubicBezTo>
                    <a:pt x="6946" y="6507"/>
                    <a:pt x="6946" y="6522"/>
                    <a:pt x="6924" y="6522"/>
                  </a:cubicBezTo>
                  <a:cubicBezTo>
                    <a:pt x="6917" y="6522"/>
                    <a:pt x="6917" y="6522"/>
                    <a:pt x="6909" y="6522"/>
                  </a:cubicBezTo>
                  <a:cubicBezTo>
                    <a:pt x="6895" y="6522"/>
                    <a:pt x="6880" y="6514"/>
                    <a:pt x="6873" y="6514"/>
                  </a:cubicBezTo>
                  <a:cubicBezTo>
                    <a:pt x="6851" y="6514"/>
                    <a:pt x="6821" y="6522"/>
                    <a:pt x="6770" y="6544"/>
                  </a:cubicBezTo>
                  <a:cubicBezTo>
                    <a:pt x="6741" y="6559"/>
                    <a:pt x="6726" y="6566"/>
                    <a:pt x="6719" y="6566"/>
                  </a:cubicBezTo>
                  <a:cubicBezTo>
                    <a:pt x="6697" y="6581"/>
                    <a:pt x="6697" y="6581"/>
                    <a:pt x="6645" y="6588"/>
                  </a:cubicBezTo>
                  <a:cubicBezTo>
                    <a:pt x="6616" y="6595"/>
                    <a:pt x="6609" y="6602"/>
                    <a:pt x="6602" y="6624"/>
                  </a:cubicBezTo>
                  <a:cubicBezTo>
                    <a:pt x="6602" y="6639"/>
                    <a:pt x="6594" y="6661"/>
                    <a:pt x="6565" y="6690"/>
                  </a:cubicBezTo>
                  <a:cubicBezTo>
                    <a:pt x="6536" y="6712"/>
                    <a:pt x="6528" y="6727"/>
                    <a:pt x="6521" y="6734"/>
                  </a:cubicBezTo>
                  <a:cubicBezTo>
                    <a:pt x="6521" y="6734"/>
                    <a:pt x="6514" y="6749"/>
                    <a:pt x="6506" y="6749"/>
                  </a:cubicBezTo>
                  <a:cubicBezTo>
                    <a:pt x="6499" y="6749"/>
                    <a:pt x="6492" y="6742"/>
                    <a:pt x="6484" y="6734"/>
                  </a:cubicBezTo>
                  <a:cubicBezTo>
                    <a:pt x="6484" y="6727"/>
                    <a:pt x="6484" y="6727"/>
                    <a:pt x="6484" y="6727"/>
                  </a:cubicBezTo>
                  <a:cubicBezTo>
                    <a:pt x="6470" y="6720"/>
                    <a:pt x="6462" y="6705"/>
                    <a:pt x="6462" y="6698"/>
                  </a:cubicBezTo>
                  <a:cubicBezTo>
                    <a:pt x="6455" y="6676"/>
                    <a:pt x="6455" y="6676"/>
                    <a:pt x="6433" y="6676"/>
                  </a:cubicBezTo>
                  <a:cubicBezTo>
                    <a:pt x="6382" y="6676"/>
                    <a:pt x="6316" y="6676"/>
                    <a:pt x="6279" y="6639"/>
                  </a:cubicBezTo>
                  <a:cubicBezTo>
                    <a:pt x="6272" y="6632"/>
                    <a:pt x="6257" y="6624"/>
                    <a:pt x="6243" y="6624"/>
                  </a:cubicBezTo>
                  <a:cubicBezTo>
                    <a:pt x="6199" y="6624"/>
                    <a:pt x="6140" y="6647"/>
                    <a:pt x="6103" y="6654"/>
                  </a:cubicBezTo>
                  <a:cubicBezTo>
                    <a:pt x="6081" y="6669"/>
                    <a:pt x="6074" y="6683"/>
                    <a:pt x="6067" y="6720"/>
                  </a:cubicBezTo>
                  <a:cubicBezTo>
                    <a:pt x="6059" y="6742"/>
                    <a:pt x="6052" y="6764"/>
                    <a:pt x="6037" y="6786"/>
                  </a:cubicBezTo>
                  <a:cubicBezTo>
                    <a:pt x="6030" y="6808"/>
                    <a:pt x="6023" y="6822"/>
                    <a:pt x="6015" y="6830"/>
                  </a:cubicBezTo>
                  <a:cubicBezTo>
                    <a:pt x="6008" y="6859"/>
                    <a:pt x="6001" y="6874"/>
                    <a:pt x="5964" y="6888"/>
                  </a:cubicBezTo>
                  <a:cubicBezTo>
                    <a:pt x="5942" y="6896"/>
                    <a:pt x="5942" y="6903"/>
                    <a:pt x="5957" y="6947"/>
                  </a:cubicBezTo>
                  <a:cubicBezTo>
                    <a:pt x="5964" y="6962"/>
                    <a:pt x="5971" y="6983"/>
                    <a:pt x="5971" y="7005"/>
                  </a:cubicBezTo>
                  <a:cubicBezTo>
                    <a:pt x="5979" y="7064"/>
                    <a:pt x="5957" y="7093"/>
                    <a:pt x="5935" y="7130"/>
                  </a:cubicBezTo>
                  <a:cubicBezTo>
                    <a:pt x="5927" y="7145"/>
                    <a:pt x="5920" y="7159"/>
                    <a:pt x="5913" y="7174"/>
                  </a:cubicBezTo>
                  <a:cubicBezTo>
                    <a:pt x="5891" y="7218"/>
                    <a:pt x="5862" y="7225"/>
                    <a:pt x="5854" y="7225"/>
                  </a:cubicBezTo>
                  <a:cubicBezTo>
                    <a:pt x="5825" y="7225"/>
                    <a:pt x="5803" y="7203"/>
                    <a:pt x="5803" y="7167"/>
                  </a:cubicBezTo>
                  <a:cubicBezTo>
                    <a:pt x="5803" y="7152"/>
                    <a:pt x="5803" y="7152"/>
                    <a:pt x="5795" y="7152"/>
                  </a:cubicBezTo>
                  <a:cubicBezTo>
                    <a:pt x="5788" y="7152"/>
                    <a:pt x="5774" y="7152"/>
                    <a:pt x="5744" y="7174"/>
                  </a:cubicBezTo>
                  <a:cubicBezTo>
                    <a:pt x="5708" y="7196"/>
                    <a:pt x="5686" y="7203"/>
                    <a:pt x="5642" y="7211"/>
                  </a:cubicBezTo>
                  <a:cubicBezTo>
                    <a:pt x="5620" y="7211"/>
                    <a:pt x="5598" y="7218"/>
                    <a:pt x="5561" y="7225"/>
                  </a:cubicBezTo>
                  <a:cubicBezTo>
                    <a:pt x="5532" y="7233"/>
                    <a:pt x="5510" y="7240"/>
                    <a:pt x="5488" y="7240"/>
                  </a:cubicBezTo>
                  <a:cubicBezTo>
                    <a:pt x="5444" y="7255"/>
                    <a:pt x="5407" y="7262"/>
                    <a:pt x="5349" y="7284"/>
                  </a:cubicBezTo>
                  <a:cubicBezTo>
                    <a:pt x="5326" y="7291"/>
                    <a:pt x="5305" y="7299"/>
                    <a:pt x="5275" y="7299"/>
                  </a:cubicBezTo>
                </a:path>
              </a:pathLst>
            </a:custGeom>
            <a:grpFill/>
            <a:ln w="3175" cmpd="sng">
              <a:noFill/>
              <a:round/>
              <a:headEnd/>
              <a:tailEnd/>
            </a:ln>
          </p:spPr>
          <p:txBody>
            <a:bodyPr wrap="none" anchor="ctr"/>
            <a:lstStyle/>
            <a:p>
              <a:endParaRPr lang="en-US" sz="900">
                <a:latin typeface="Poppins Light" charset="0"/>
              </a:endParaRPr>
            </a:p>
          </p:txBody>
        </p:sp>
        <p:sp>
          <p:nvSpPr>
            <p:cNvPr id="45" name="Freeform 49"/>
            <p:cNvSpPr>
              <a:spLocks noChangeArrowheads="1"/>
            </p:cNvSpPr>
            <p:nvPr/>
          </p:nvSpPr>
          <p:spPr bwMode="auto">
            <a:xfrm>
              <a:off x="7619993" y="4378228"/>
              <a:ext cx="2870828" cy="2785104"/>
            </a:xfrm>
            <a:custGeom>
              <a:avLst/>
              <a:gdLst>
                <a:gd name="T0" fmla="*/ 5532 w 7468"/>
                <a:gd name="T1" fmla="*/ 439 h 7328"/>
                <a:gd name="T2" fmla="*/ 5928 w 7468"/>
                <a:gd name="T3" fmla="*/ 960 h 7328"/>
                <a:gd name="T4" fmla="*/ 5965 w 7468"/>
                <a:gd name="T5" fmla="*/ 2388 h 7328"/>
                <a:gd name="T6" fmla="*/ 7071 w 7468"/>
                <a:gd name="T7" fmla="*/ 4191 h 7328"/>
                <a:gd name="T8" fmla="*/ 7298 w 7468"/>
                <a:gd name="T9" fmla="*/ 6030 h 7328"/>
                <a:gd name="T10" fmla="*/ 6903 w 7468"/>
                <a:gd name="T11" fmla="*/ 6514 h 7328"/>
                <a:gd name="T12" fmla="*/ 5987 w 7468"/>
                <a:gd name="T13" fmla="*/ 7019 h 7328"/>
                <a:gd name="T14" fmla="*/ 4697 w 7468"/>
                <a:gd name="T15" fmla="*/ 7100 h 7328"/>
                <a:gd name="T16" fmla="*/ 4177 w 7468"/>
                <a:gd name="T17" fmla="*/ 6946 h 7328"/>
                <a:gd name="T18" fmla="*/ 3869 w 7468"/>
                <a:gd name="T19" fmla="*/ 6455 h 7328"/>
                <a:gd name="T20" fmla="*/ 3620 w 7468"/>
                <a:gd name="T21" fmla="*/ 5532 h 7328"/>
                <a:gd name="T22" fmla="*/ 3092 w 7468"/>
                <a:gd name="T23" fmla="*/ 5268 h 7328"/>
                <a:gd name="T24" fmla="*/ 2199 w 7468"/>
                <a:gd name="T25" fmla="*/ 4990 h 7328"/>
                <a:gd name="T26" fmla="*/ 2147 w 7468"/>
                <a:gd name="T27" fmla="*/ 3737 h 7328"/>
                <a:gd name="T28" fmla="*/ 1964 w 7468"/>
                <a:gd name="T29" fmla="*/ 2923 h 7328"/>
                <a:gd name="T30" fmla="*/ 1576 w 7468"/>
                <a:gd name="T31" fmla="*/ 2440 h 7328"/>
                <a:gd name="T32" fmla="*/ 901 w 7468"/>
                <a:gd name="T33" fmla="*/ 2147 h 7328"/>
                <a:gd name="T34" fmla="*/ 257 w 7468"/>
                <a:gd name="T35" fmla="*/ 1897 h 7328"/>
                <a:gd name="T36" fmla="*/ 579 w 7468"/>
                <a:gd name="T37" fmla="*/ 1685 h 7328"/>
                <a:gd name="T38" fmla="*/ 1370 w 7468"/>
                <a:gd name="T39" fmla="*/ 1143 h 7328"/>
                <a:gd name="T40" fmla="*/ 2081 w 7468"/>
                <a:gd name="T41" fmla="*/ 938 h 7328"/>
                <a:gd name="T42" fmla="*/ 2909 w 7468"/>
                <a:gd name="T43" fmla="*/ 1245 h 7328"/>
                <a:gd name="T44" fmla="*/ 3701 w 7468"/>
                <a:gd name="T45" fmla="*/ 1172 h 7328"/>
                <a:gd name="T46" fmla="*/ 4353 w 7468"/>
                <a:gd name="T47" fmla="*/ 916 h 7328"/>
                <a:gd name="T48" fmla="*/ 4961 w 7468"/>
                <a:gd name="T49" fmla="*/ 29 h 7328"/>
                <a:gd name="T50" fmla="*/ 4704 w 7468"/>
                <a:gd name="T51" fmla="*/ 366 h 7328"/>
                <a:gd name="T52" fmla="*/ 4294 w 7468"/>
                <a:gd name="T53" fmla="*/ 945 h 7328"/>
                <a:gd name="T54" fmla="*/ 3913 w 7468"/>
                <a:gd name="T55" fmla="*/ 1157 h 7328"/>
                <a:gd name="T56" fmla="*/ 3488 w 7468"/>
                <a:gd name="T57" fmla="*/ 1355 h 7328"/>
                <a:gd name="T58" fmla="*/ 3063 w 7468"/>
                <a:gd name="T59" fmla="*/ 1333 h 7328"/>
                <a:gd name="T60" fmla="*/ 2660 w 7468"/>
                <a:gd name="T61" fmla="*/ 1128 h 7328"/>
                <a:gd name="T62" fmla="*/ 1949 w 7468"/>
                <a:gd name="T63" fmla="*/ 872 h 7328"/>
                <a:gd name="T64" fmla="*/ 1458 w 7468"/>
                <a:gd name="T65" fmla="*/ 1033 h 7328"/>
                <a:gd name="T66" fmla="*/ 1004 w 7468"/>
                <a:gd name="T67" fmla="*/ 1304 h 7328"/>
                <a:gd name="T68" fmla="*/ 418 w 7468"/>
                <a:gd name="T69" fmla="*/ 1604 h 7328"/>
                <a:gd name="T70" fmla="*/ 271 w 7468"/>
                <a:gd name="T71" fmla="*/ 1927 h 7328"/>
                <a:gd name="T72" fmla="*/ 762 w 7468"/>
                <a:gd name="T73" fmla="*/ 1978 h 7328"/>
                <a:gd name="T74" fmla="*/ 1151 w 7468"/>
                <a:gd name="T75" fmla="*/ 2242 h 7328"/>
                <a:gd name="T76" fmla="*/ 1759 w 7468"/>
                <a:gd name="T77" fmla="*/ 2476 h 7328"/>
                <a:gd name="T78" fmla="*/ 1986 w 7468"/>
                <a:gd name="T79" fmla="*/ 3099 h 7328"/>
                <a:gd name="T80" fmla="*/ 2052 w 7468"/>
                <a:gd name="T81" fmla="*/ 3671 h 7328"/>
                <a:gd name="T82" fmla="*/ 2184 w 7468"/>
                <a:gd name="T83" fmla="*/ 4184 h 7328"/>
                <a:gd name="T84" fmla="*/ 2169 w 7468"/>
                <a:gd name="T85" fmla="*/ 5012 h 7328"/>
                <a:gd name="T86" fmla="*/ 2902 w 7468"/>
                <a:gd name="T87" fmla="*/ 5400 h 7328"/>
                <a:gd name="T88" fmla="*/ 3327 w 7468"/>
                <a:gd name="T89" fmla="*/ 5444 h 7328"/>
                <a:gd name="T90" fmla="*/ 3950 w 7468"/>
                <a:gd name="T91" fmla="*/ 5701 h 7328"/>
                <a:gd name="T92" fmla="*/ 3825 w 7468"/>
                <a:gd name="T93" fmla="*/ 6455 h 7328"/>
                <a:gd name="T94" fmla="*/ 4140 w 7468"/>
                <a:gd name="T95" fmla="*/ 6748 h 7328"/>
                <a:gd name="T96" fmla="*/ 4316 w 7468"/>
                <a:gd name="T97" fmla="*/ 7313 h 7328"/>
                <a:gd name="T98" fmla="*/ 4851 w 7468"/>
                <a:gd name="T99" fmla="*/ 7210 h 7328"/>
                <a:gd name="T100" fmla="*/ 5782 w 7468"/>
                <a:gd name="T101" fmla="*/ 7203 h 7328"/>
                <a:gd name="T102" fmla="*/ 6111 w 7468"/>
                <a:gd name="T103" fmla="*/ 6734 h 7328"/>
                <a:gd name="T104" fmla="*/ 6646 w 7468"/>
                <a:gd name="T105" fmla="*/ 6646 h 7328"/>
                <a:gd name="T106" fmla="*/ 7225 w 7468"/>
                <a:gd name="T107" fmla="*/ 6573 h 7328"/>
                <a:gd name="T108" fmla="*/ 7108 w 7468"/>
                <a:gd name="T109" fmla="*/ 5517 h 7328"/>
                <a:gd name="T110" fmla="*/ 7144 w 7468"/>
                <a:gd name="T111" fmla="*/ 4389 h 7328"/>
                <a:gd name="T112" fmla="*/ 6910 w 7468"/>
                <a:gd name="T113" fmla="*/ 3392 h 7328"/>
                <a:gd name="T114" fmla="*/ 6001 w 7468"/>
                <a:gd name="T115" fmla="*/ 2359 h 7328"/>
                <a:gd name="T116" fmla="*/ 6302 w 7468"/>
                <a:gd name="T117" fmla="*/ 1047 h 7328"/>
                <a:gd name="T118" fmla="*/ 5804 w 7468"/>
                <a:gd name="T119" fmla="*/ 908 h 7328"/>
                <a:gd name="T120" fmla="*/ 5679 w 7468"/>
                <a:gd name="T121" fmla="*/ 329 h 7328"/>
                <a:gd name="T122" fmla="*/ 5254 w 7468"/>
                <a:gd name="T123" fmla="*/ 329 h 73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7468" h="7328">
                  <a:moveTo>
                    <a:pt x="4961" y="29"/>
                  </a:moveTo>
                  <a:lnTo>
                    <a:pt x="4961" y="29"/>
                  </a:lnTo>
                  <a:cubicBezTo>
                    <a:pt x="4983" y="29"/>
                    <a:pt x="5005" y="51"/>
                    <a:pt x="5027" y="88"/>
                  </a:cubicBezTo>
                  <a:cubicBezTo>
                    <a:pt x="5063" y="139"/>
                    <a:pt x="5071" y="154"/>
                    <a:pt x="5122" y="161"/>
                  </a:cubicBezTo>
                  <a:cubicBezTo>
                    <a:pt x="5173" y="168"/>
                    <a:pt x="5159" y="219"/>
                    <a:pt x="5188" y="256"/>
                  </a:cubicBezTo>
                  <a:cubicBezTo>
                    <a:pt x="5210" y="285"/>
                    <a:pt x="5232" y="359"/>
                    <a:pt x="5247" y="388"/>
                  </a:cubicBezTo>
                  <a:cubicBezTo>
                    <a:pt x="5261" y="417"/>
                    <a:pt x="5276" y="439"/>
                    <a:pt x="5305" y="439"/>
                  </a:cubicBezTo>
                  <a:cubicBezTo>
                    <a:pt x="5320" y="439"/>
                    <a:pt x="5327" y="439"/>
                    <a:pt x="5342" y="432"/>
                  </a:cubicBezTo>
                  <a:cubicBezTo>
                    <a:pt x="5379" y="410"/>
                    <a:pt x="5408" y="381"/>
                    <a:pt x="5430" y="381"/>
                  </a:cubicBezTo>
                  <a:cubicBezTo>
                    <a:pt x="5437" y="381"/>
                    <a:pt x="5444" y="388"/>
                    <a:pt x="5452" y="388"/>
                  </a:cubicBezTo>
                  <a:cubicBezTo>
                    <a:pt x="5481" y="410"/>
                    <a:pt x="5481" y="447"/>
                    <a:pt x="5518" y="447"/>
                  </a:cubicBezTo>
                  <a:cubicBezTo>
                    <a:pt x="5518" y="447"/>
                    <a:pt x="5525" y="447"/>
                    <a:pt x="5532" y="439"/>
                  </a:cubicBezTo>
                  <a:cubicBezTo>
                    <a:pt x="5584" y="425"/>
                    <a:pt x="5584" y="425"/>
                    <a:pt x="5628" y="388"/>
                  </a:cubicBezTo>
                  <a:cubicBezTo>
                    <a:pt x="5657" y="366"/>
                    <a:pt x="5664" y="359"/>
                    <a:pt x="5679" y="359"/>
                  </a:cubicBezTo>
                  <a:cubicBezTo>
                    <a:pt x="5686" y="359"/>
                    <a:pt x="5701" y="366"/>
                    <a:pt x="5716" y="373"/>
                  </a:cubicBezTo>
                  <a:cubicBezTo>
                    <a:pt x="5738" y="388"/>
                    <a:pt x="5767" y="388"/>
                    <a:pt x="5796" y="388"/>
                  </a:cubicBezTo>
                  <a:cubicBezTo>
                    <a:pt x="5818" y="388"/>
                    <a:pt x="5847" y="388"/>
                    <a:pt x="5862" y="381"/>
                  </a:cubicBezTo>
                  <a:cubicBezTo>
                    <a:pt x="5862" y="381"/>
                    <a:pt x="5862" y="381"/>
                    <a:pt x="5870" y="381"/>
                  </a:cubicBezTo>
                  <a:cubicBezTo>
                    <a:pt x="5892" y="381"/>
                    <a:pt x="5899" y="403"/>
                    <a:pt x="5892" y="461"/>
                  </a:cubicBezTo>
                  <a:cubicBezTo>
                    <a:pt x="5884" y="520"/>
                    <a:pt x="5950" y="586"/>
                    <a:pt x="5870" y="645"/>
                  </a:cubicBezTo>
                  <a:cubicBezTo>
                    <a:pt x="5782" y="703"/>
                    <a:pt x="5716" y="791"/>
                    <a:pt x="5686" y="835"/>
                  </a:cubicBezTo>
                  <a:cubicBezTo>
                    <a:pt x="5664" y="872"/>
                    <a:pt x="5635" y="923"/>
                    <a:pt x="5723" y="938"/>
                  </a:cubicBezTo>
                  <a:cubicBezTo>
                    <a:pt x="5811" y="945"/>
                    <a:pt x="5833" y="938"/>
                    <a:pt x="5892" y="952"/>
                  </a:cubicBezTo>
                  <a:cubicBezTo>
                    <a:pt x="5913" y="960"/>
                    <a:pt x="5921" y="960"/>
                    <a:pt x="5928" y="960"/>
                  </a:cubicBezTo>
                  <a:cubicBezTo>
                    <a:pt x="5950" y="960"/>
                    <a:pt x="5950" y="945"/>
                    <a:pt x="5987" y="901"/>
                  </a:cubicBezTo>
                  <a:cubicBezTo>
                    <a:pt x="6038" y="842"/>
                    <a:pt x="6038" y="842"/>
                    <a:pt x="6111" y="784"/>
                  </a:cubicBezTo>
                  <a:cubicBezTo>
                    <a:pt x="6192" y="725"/>
                    <a:pt x="6155" y="681"/>
                    <a:pt x="6243" y="681"/>
                  </a:cubicBezTo>
                  <a:cubicBezTo>
                    <a:pt x="6243" y="725"/>
                    <a:pt x="6258" y="791"/>
                    <a:pt x="6309" y="835"/>
                  </a:cubicBezTo>
                  <a:cubicBezTo>
                    <a:pt x="6368" y="886"/>
                    <a:pt x="6338" y="960"/>
                    <a:pt x="6280" y="1033"/>
                  </a:cubicBezTo>
                  <a:cubicBezTo>
                    <a:pt x="6221" y="1099"/>
                    <a:pt x="6214" y="1135"/>
                    <a:pt x="6221" y="1201"/>
                  </a:cubicBezTo>
                  <a:cubicBezTo>
                    <a:pt x="6236" y="1267"/>
                    <a:pt x="6243" y="1428"/>
                    <a:pt x="6243" y="1494"/>
                  </a:cubicBezTo>
                  <a:cubicBezTo>
                    <a:pt x="6243" y="1560"/>
                    <a:pt x="6141" y="1678"/>
                    <a:pt x="6097" y="1736"/>
                  </a:cubicBezTo>
                  <a:cubicBezTo>
                    <a:pt x="6053" y="1787"/>
                    <a:pt x="5935" y="1868"/>
                    <a:pt x="5870" y="1912"/>
                  </a:cubicBezTo>
                  <a:cubicBezTo>
                    <a:pt x="5804" y="1964"/>
                    <a:pt x="5825" y="2037"/>
                    <a:pt x="5862" y="2110"/>
                  </a:cubicBezTo>
                  <a:cubicBezTo>
                    <a:pt x="5892" y="2176"/>
                    <a:pt x="5847" y="2198"/>
                    <a:pt x="5825" y="2301"/>
                  </a:cubicBezTo>
                  <a:cubicBezTo>
                    <a:pt x="5804" y="2381"/>
                    <a:pt x="5921" y="2388"/>
                    <a:pt x="5965" y="2388"/>
                  </a:cubicBezTo>
                  <a:cubicBezTo>
                    <a:pt x="5980" y="2388"/>
                    <a:pt x="5987" y="2388"/>
                    <a:pt x="5987" y="2388"/>
                  </a:cubicBezTo>
                  <a:cubicBezTo>
                    <a:pt x="5987" y="2388"/>
                    <a:pt x="6053" y="2484"/>
                    <a:pt x="6141" y="2528"/>
                  </a:cubicBezTo>
                  <a:cubicBezTo>
                    <a:pt x="6236" y="2572"/>
                    <a:pt x="6258" y="2616"/>
                    <a:pt x="6338" y="2638"/>
                  </a:cubicBezTo>
                  <a:cubicBezTo>
                    <a:pt x="6412" y="2660"/>
                    <a:pt x="6404" y="2733"/>
                    <a:pt x="6463" y="2835"/>
                  </a:cubicBezTo>
                  <a:cubicBezTo>
                    <a:pt x="6514" y="2938"/>
                    <a:pt x="6720" y="2967"/>
                    <a:pt x="6778" y="3011"/>
                  </a:cubicBezTo>
                  <a:cubicBezTo>
                    <a:pt x="6837" y="3063"/>
                    <a:pt x="6947" y="3165"/>
                    <a:pt x="6903" y="3195"/>
                  </a:cubicBezTo>
                  <a:cubicBezTo>
                    <a:pt x="6859" y="3231"/>
                    <a:pt x="6844" y="3312"/>
                    <a:pt x="6866" y="3378"/>
                  </a:cubicBezTo>
                  <a:cubicBezTo>
                    <a:pt x="6888" y="3444"/>
                    <a:pt x="6910" y="3466"/>
                    <a:pt x="6859" y="3539"/>
                  </a:cubicBezTo>
                  <a:cubicBezTo>
                    <a:pt x="6800" y="3605"/>
                    <a:pt x="6778" y="3612"/>
                    <a:pt x="6734" y="3707"/>
                  </a:cubicBezTo>
                  <a:cubicBezTo>
                    <a:pt x="6683" y="3795"/>
                    <a:pt x="6778" y="3810"/>
                    <a:pt x="6785" y="3898"/>
                  </a:cubicBezTo>
                  <a:cubicBezTo>
                    <a:pt x="6800" y="3986"/>
                    <a:pt x="6844" y="4059"/>
                    <a:pt x="6859" y="4110"/>
                  </a:cubicBezTo>
                  <a:cubicBezTo>
                    <a:pt x="6866" y="4169"/>
                    <a:pt x="7005" y="4184"/>
                    <a:pt x="7071" y="4191"/>
                  </a:cubicBezTo>
                  <a:cubicBezTo>
                    <a:pt x="7137" y="4206"/>
                    <a:pt x="7174" y="4308"/>
                    <a:pt x="7152" y="4338"/>
                  </a:cubicBezTo>
                  <a:cubicBezTo>
                    <a:pt x="7130" y="4374"/>
                    <a:pt x="7093" y="4374"/>
                    <a:pt x="7108" y="4411"/>
                  </a:cubicBezTo>
                  <a:cubicBezTo>
                    <a:pt x="7115" y="4440"/>
                    <a:pt x="7166" y="4455"/>
                    <a:pt x="7166" y="4455"/>
                  </a:cubicBezTo>
                  <a:lnTo>
                    <a:pt x="7166" y="4455"/>
                  </a:lnTo>
                  <a:cubicBezTo>
                    <a:pt x="7174" y="4455"/>
                    <a:pt x="7181" y="4462"/>
                    <a:pt x="7137" y="4521"/>
                  </a:cubicBezTo>
                  <a:cubicBezTo>
                    <a:pt x="7086" y="4602"/>
                    <a:pt x="7174" y="4689"/>
                    <a:pt x="7262" y="4763"/>
                  </a:cubicBezTo>
                  <a:cubicBezTo>
                    <a:pt x="7357" y="4828"/>
                    <a:pt x="7254" y="4975"/>
                    <a:pt x="7218" y="5041"/>
                  </a:cubicBezTo>
                  <a:cubicBezTo>
                    <a:pt x="7188" y="5114"/>
                    <a:pt x="7211" y="5144"/>
                    <a:pt x="7218" y="5224"/>
                  </a:cubicBezTo>
                  <a:cubicBezTo>
                    <a:pt x="7232" y="5305"/>
                    <a:pt x="7152" y="5429"/>
                    <a:pt x="7086" y="5495"/>
                  </a:cubicBezTo>
                  <a:cubicBezTo>
                    <a:pt x="7013" y="5561"/>
                    <a:pt x="6991" y="5591"/>
                    <a:pt x="7042" y="5664"/>
                  </a:cubicBezTo>
                  <a:cubicBezTo>
                    <a:pt x="7086" y="5745"/>
                    <a:pt x="7152" y="5766"/>
                    <a:pt x="7174" y="5862"/>
                  </a:cubicBezTo>
                  <a:cubicBezTo>
                    <a:pt x="7196" y="5950"/>
                    <a:pt x="7211" y="6008"/>
                    <a:pt x="7298" y="6030"/>
                  </a:cubicBezTo>
                  <a:cubicBezTo>
                    <a:pt x="7386" y="6052"/>
                    <a:pt x="7364" y="6118"/>
                    <a:pt x="7401" y="6221"/>
                  </a:cubicBezTo>
                  <a:cubicBezTo>
                    <a:pt x="7437" y="6323"/>
                    <a:pt x="7437" y="6338"/>
                    <a:pt x="7401" y="6382"/>
                  </a:cubicBezTo>
                  <a:cubicBezTo>
                    <a:pt x="7364" y="6426"/>
                    <a:pt x="7298" y="6485"/>
                    <a:pt x="7298" y="6485"/>
                  </a:cubicBezTo>
                  <a:cubicBezTo>
                    <a:pt x="7298" y="6485"/>
                    <a:pt x="7306" y="6492"/>
                    <a:pt x="7320" y="6507"/>
                  </a:cubicBezTo>
                  <a:cubicBezTo>
                    <a:pt x="7276" y="6521"/>
                    <a:pt x="7225" y="6536"/>
                    <a:pt x="7211" y="6543"/>
                  </a:cubicBezTo>
                  <a:cubicBezTo>
                    <a:pt x="7211" y="6551"/>
                    <a:pt x="7203" y="6551"/>
                    <a:pt x="7196" y="6551"/>
                  </a:cubicBezTo>
                  <a:cubicBezTo>
                    <a:pt x="7166" y="6551"/>
                    <a:pt x="7093" y="6499"/>
                    <a:pt x="7071" y="6463"/>
                  </a:cubicBezTo>
                  <a:cubicBezTo>
                    <a:pt x="7064" y="6441"/>
                    <a:pt x="7049" y="6426"/>
                    <a:pt x="7035" y="6426"/>
                  </a:cubicBezTo>
                  <a:cubicBezTo>
                    <a:pt x="7013" y="6426"/>
                    <a:pt x="6998" y="6433"/>
                    <a:pt x="6983" y="6463"/>
                  </a:cubicBezTo>
                  <a:cubicBezTo>
                    <a:pt x="6954" y="6507"/>
                    <a:pt x="6969" y="6521"/>
                    <a:pt x="6954" y="6521"/>
                  </a:cubicBezTo>
                  <a:cubicBezTo>
                    <a:pt x="6954" y="6521"/>
                    <a:pt x="6947" y="6521"/>
                    <a:pt x="6939" y="6521"/>
                  </a:cubicBezTo>
                  <a:cubicBezTo>
                    <a:pt x="6925" y="6514"/>
                    <a:pt x="6910" y="6514"/>
                    <a:pt x="6903" y="6514"/>
                  </a:cubicBezTo>
                  <a:cubicBezTo>
                    <a:pt x="6881" y="6514"/>
                    <a:pt x="6851" y="6521"/>
                    <a:pt x="6793" y="6543"/>
                  </a:cubicBezTo>
                  <a:cubicBezTo>
                    <a:pt x="6712" y="6580"/>
                    <a:pt x="6749" y="6573"/>
                    <a:pt x="6675" y="6587"/>
                  </a:cubicBezTo>
                  <a:cubicBezTo>
                    <a:pt x="6602" y="6602"/>
                    <a:pt x="6639" y="6638"/>
                    <a:pt x="6580" y="6690"/>
                  </a:cubicBezTo>
                  <a:cubicBezTo>
                    <a:pt x="6544" y="6726"/>
                    <a:pt x="6544" y="6741"/>
                    <a:pt x="6536" y="6741"/>
                  </a:cubicBezTo>
                  <a:cubicBezTo>
                    <a:pt x="6536" y="6741"/>
                    <a:pt x="6529" y="6741"/>
                    <a:pt x="6522" y="6734"/>
                  </a:cubicBezTo>
                  <a:cubicBezTo>
                    <a:pt x="6500" y="6704"/>
                    <a:pt x="6514" y="6675"/>
                    <a:pt x="6463" y="6675"/>
                  </a:cubicBezTo>
                  <a:cubicBezTo>
                    <a:pt x="6412" y="6675"/>
                    <a:pt x="6353" y="6675"/>
                    <a:pt x="6316" y="6638"/>
                  </a:cubicBezTo>
                  <a:cubicBezTo>
                    <a:pt x="6309" y="6631"/>
                    <a:pt x="6287" y="6624"/>
                    <a:pt x="6273" y="6624"/>
                  </a:cubicBezTo>
                  <a:cubicBezTo>
                    <a:pt x="6229" y="6624"/>
                    <a:pt x="6170" y="6646"/>
                    <a:pt x="6133" y="6653"/>
                  </a:cubicBezTo>
                  <a:cubicBezTo>
                    <a:pt x="6082" y="6675"/>
                    <a:pt x="6089" y="6726"/>
                    <a:pt x="6053" y="6792"/>
                  </a:cubicBezTo>
                  <a:cubicBezTo>
                    <a:pt x="6023" y="6858"/>
                    <a:pt x="6038" y="6866"/>
                    <a:pt x="5987" y="6888"/>
                  </a:cubicBezTo>
                  <a:cubicBezTo>
                    <a:pt x="5935" y="6902"/>
                    <a:pt x="5980" y="6954"/>
                    <a:pt x="5987" y="7019"/>
                  </a:cubicBezTo>
                  <a:cubicBezTo>
                    <a:pt x="5994" y="7093"/>
                    <a:pt x="5965" y="7115"/>
                    <a:pt x="5928" y="7181"/>
                  </a:cubicBezTo>
                  <a:cubicBezTo>
                    <a:pt x="5913" y="7210"/>
                    <a:pt x="5899" y="7225"/>
                    <a:pt x="5884" y="7225"/>
                  </a:cubicBezTo>
                  <a:cubicBezTo>
                    <a:pt x="5862" y="7225"/>
                    <a:pt x="5847" y="7210"/>
                    <a:pt x="5847" y="7181"/>
                  </a:cubicBezTo>
                  <a:cubicBezTo>
                    <a:pt x="5847" y="7159"/>
                    <a:pt x="5840" y="7152"/>
                    <a:pt x="5825" y="7152"/>
                  </a:cubicBezTo>
                  <a:cubicBezTo>
                    <a:pt x="5811" y="7152"/>
                    <a:pt x="5789" y="7159"/>
                    <a:pt x="5767" y="7173"/>
                  </a:cubicBezTo>
                  <a:cubicBezTo>
                    <a:pt x="5716" y="7210"/>
                    <a:pt x="5686" y="7203"/>
                    <a:pt x="5584" y="7225"/>
                  </a:cubicBezTo>
                  <a:cubicBezTo>
                    <a:pt x="5489" y="7254"/>
                    <a:pt x="5459" y="7254"/>
                    <a:pt x="5371" y="7283"/>
                  </a:cubicBezTo>
                  <a:cubicBezTo>
                    <a:pt x="5356" y="7291"/>
                    <a:pt x="5327" y="7298"/>
                    <a:pt x="5305" y="7298"/>
                  </a:cubicBezTo>
                  <a:cubicBezTo>
                    <a:pt x="5217" y="7298"/>
                    <a:pt x="5115" y="7269"/>
                    <a:pt x="5063" y="7261"/>
                  </a:cubicBezTo>
                  <a:cubicBezTo>
                    <a:pt x="4983" y="7254"/>
                    <a:pt x="4932" y="7261"/>
                    <a:pt x="4895" y="7254"/>
                  </a:cubicBezTo>
                  <a:cubicBezTo>
                    <a:pt x="4866" y="7239"/>
                    <a:pt x="4924" y="7195"/>
                    <a:pt x="4858" y="7181"/>
                  </a:cubicBezTo>
                  <a:cubicBezTo>
                    <a:pt x="4785" y="7173"/>
                    <a:pt x="4748" y="7122"/>
                    <a:pt x="4697" y="7100"/>
                  </a:cubicBezTo>
                  <a:cubicBezTo>
                    <a:pt x="4653" y="7078"/>
                    <a:pt x="4675" y="7034"/>
                    <a:pt x="4661" y="7034"/>
                  </a:cubicBezTo>
                  <a:cubicBezTo>
                    <a:pt x="4661" y="7034"/>
                    <a:pt x="4653" y="7042"/>
                    <a:pt x="4646" y="7049"/>
                  </a:cubicBezTo>
                  <a:cubicBezTo>
                    <a:pt x="4594" y="7078"/>
                    <a:pt x="4594" y="7107"/>
                    <a:pt x="4536" y="7115"/>
                  </a:cubicBezTo>
                  <a:cubicBezTo>
                    <a:pt x="4529" y="7115"/>
                    <a:pt x="4521" y="7115"/>
                    <a:pt x="4514" y="7115"/>
                  </a:cubicBezTo>
                  <a:cubicBezTo>
                    <a:pt x="4499" y="7115"/>
                    <a:pt x="4492" y="7115"/>
                    <a:pt x="4485" y="7115"/>
                  </a:cubicBezTo>
                  <a:cubicBezTo>
                    <a:pt x="4485" y="7115"/>
                    <a:pt x="4477" y="7115"/>
                    <a:pt x="4463" y="7144"/>
                  </a:cubicBezTo>
                  <a:cubicBezTo>
                    <a:pt x="4433" y="7195"/>
                    <a:pt x="4404" y="7203"/>
                    <a:pt x="4353" y="7261"/>
                  </a:cubicBezTo>
                  <a:cubicBezTo>
                    <a:pt x="4338" y="7276"/>
                    <a:pt x="4331" y="7283"/>
                    <a:pt x="4316" y="7283"/>
                  </a:cubicBezTo>
                  <a:cubicBezTo>
                    <a:pt x="4280" y="7283"/>
                    <a:pt x="4250" y="7232"/>
                    <a:pt x="4228" y="7217"/>
                  </a:cubicBezTo>
                  <a:cubicBezTo>
                    <a:pt x="4191" y="7203"/>
                    <a:pt x="4191" y="7159"/>
                    <a:pt x="4213" y="7115"/>
                  </a:cubicBezTo>
                  <a:cubicBezTo>
                    <a:pt x="4228" y="7071"/>
                    <a:pt x="4221" y="7064"/>
                    <a:pt x="4213" y="7027"/>
                  </a:cubicBezTo>
                  <a:cubicBezTo>
                    <a:pt x="4199" y="6997"/>
                    <a:pt x="4177" y="6983"/>
                    <a:pt x="4177" y="6946"/>
                  </a:cubicBezTo>
                  <a:cubicBezTo>
                    <a:pt x="4177" y="6910"/>
                    <a:pt x="4213" y="6910"/>
                    <a:pt x="4235" y="6888"/>
                  </a:cubicBezTo>
                  <a:cubicBezTo>
                    <a:pt x="4257" y="6858"/>
                    <a:pt x="4221" y="6800"/>
                    <a:pt x="4184" y="6785"/>
                  </a:cubicBezTo>
                  <a:cubicBezTo>
                    <a:pt x="4155" y="6770"/>
                    <a:pt x="4184" y="6712"/>
                    <a:pt x="4155" y="6712"/>
                  </a:cubicBezTo>
                  <a:cubicBezTo>
                    <a:pt x="4155" y="6712"/>
                    <a:pt x="4155" y="6712"/>
                    <a:pt x="4148" y="6719"/>
                  </a:cubicBezTo>
                  <a:lnTo>
                    <a:pt x="4140" y="6719"/>
                  </a:lnTo>
                  <a:cubicBezTo>
                    <a:pt x="4104" y="6719"/>
                    <a:pt x="4082" y="6690"/>
                    <a:pt x="4082" y="6690"/>
                  </a:cubicBezTo>
                  <a:cubicBezTo>
                    <a:pt x="4082" y="6690"/>
                    <a:pt x="4096" y="6602"/>
                    <a:pt x="4067" y="6573"/>
                  </a:cubicBezTo>
                  <a:cubicBezTo>
                    <a:pt x="4045" y="6551"/>
                    <a:pt x="4030" y="6543"/>
                    <a:pt x="4008" y="6543"/>
                  </a:cubicBezTo>
                  <a:cubicBezTo>
                    <a:pt x="3994" y="6543"/>
                    <a:pt x="3986" y="6543"/>
                    <a:pt x="3964" y="6543"/>
                  </a:cubicBezTo>
                  <a:cubicBezTo>
                    <a:pt x="3957" y="6543"/>
                    <a:pt x="3957" y="6543"/>
                    <a:pt x="3957" y="6543"/>
                  </a:cubicBezTo>
                  <a:cubicBezTo>
                    <a:pt x="3906" y="6543"/>
                    <a:pt x="3906" y="6485"/>
                    <a:pt x="3876" y="6463"/>
                  </a:cubicBezTo>
                  <a:cubicBezTo>
                    <a:pt x="3876" y="6455"/>
                    <a:pt x="3876" y="6455"/>
                    <a:pt x="3869" y="6455"/>
                  </a:cubicBezTo>
                  <a:cubicBezTo>
                    <a:pt x="3891" y="6433"/>
                    <a:pt x="3913" y="6411"/>
                    <a:pt x="3950" y="6389"/>
                  </a:cubicBezTo>
                  <a:cubicBezTo>
                    <a:pt x="4016" y="6353"/>
                    <a:pt x="4060" y="6338"/>
                    <a:pt x="4089" y="6287"/>
                  </a:cubicBezTo>
                  <a:cubicBezTo>
                    <a:pt x="4125" y="6243"/>
                    <a:pt x="4148" y="6169"/>
                    <a:pt x="4111" y="6147"/>
                  </a:cubicBezTo>
                  <a:cubicBezTo>
                    <a:pt x="4067" y="6118"/>
                    <a:pt x="4038" y="6067"/>
                    <a:pt x="4067" y="6016"/>
                  </a:cubicBezTo>
                  <a:cubicBezTo>
                    <a:pt x="4089" y="5964"/>
                    <a:pt x="4096" y="5913"/>
                    <a:pt x="4067" y="5891"/>
                  </a:cubicBezTo>
                  <a:cubicBezTo>
                    <a:pt x="4030" y="5862"/>
                    <a:pt x="3986" y="5840"/>
                    <a:pt x="4001" y="5796"/>
                  </a:cubicBezTo>
                  <a:cubicBezTo>
                    <a:pt x="4001" y="5759"/>
                    <a:pt x="4016" y="5671"/>
                    <a:pt x="3950" y="5671"/>
                  </a:cubicBezTo>
                  <a:cubicBezTo>
                    <a:pt x="3942" y="5671"/>
                    <a:pt x="3928" y="5671"/>
                    <a:pt x="3913" y="5678"/>
                  </a:cubicBezTo>
                  <a:cubicBezTo>
                    <a:pt x="3884" y="5686"/>
                    <a:pt x="3862" y="5693"/>
                    <a:pt x="3840" y="5693"/>
                  </a:cubicBezTo>
                  <a:cubicBezTo>
                    <a:pt x="3774" y="5693"/>
                    <a:pt x="3730" y="5657"/>
                    <a:pt x="3759" y="5627"/>
                  </a:cubicBezTo>
                  <a:cubicBezTo>
                    <a:pt x="3796" y="5591"/>
                    <a:pt x="3752" y="5583"/>
                    <a:pt x="3701" y="5583"/>
                  </a:cubicBezTo>
                  <a:cubicBezTo>
                    <a:pt x="3649" y="5583"/>
                    <a:pt x="3635" y="5576"/>
                    <a:pt x="3620" y="5532"/>
                  </a:cubicBezTo>
                  <a:cubicBezTo>
                    <a:pt x="3620" y="5503"/>
                    <a:pt x="3605" y="5473"/>
                    <a:pt x="3583" y="5473"/>
                  </a:cubicBezTo>
                  <a:cubicBezTo>
                    <a:pt x="3576" y="5473"/>
                    <a:pt x="3569" y="5473"/>
                    <a:pt x="3554" y="5481"/>
                  </a:cubicBezTo>
                  <a:cubicBezTo>
                    <a:pt x="3532" y="5503"/>
                    <a:pt x="3495" y="5517"/>
                    <a:pt x="3466" y="5517"/>
                  </a:cubicBezTo>
                  <a:cubicBezTo>
                    <a:pt x="3444" y="5517"/>
                    <a:pt x="3422" y="5510"/>
                    <a:pt x="3408" y="5473"/>
                  </a:cubicBezTo>
                  <a:cubicBezTo>
                    <a:pt x="3393" y="5422"/>
                    <a:pt x="3378" y="5407"/>
                    <a:pt x="3356" y="5407"/>
                  </a:cubicBezTo>
                  <a:cubicBezTo>
                    <a:pt x="3342" y="5407"/>
                    <a:pt x="3334" y="5415"/>
                    <a:pt x="3320" y="5415"/>
                  </a:cubicBezTo>
                  <a:cubicBezTo>
                    <a:pt x="3312" y="5415"/>
                    <a:pt x="3305" y="5415"/>
                    <a:pt x="3305" y="5415"/>
                  </a:cubicBezTo>
                  <a:cubicBezTo>
                    <a:pt x="3261" y="5415"/>
                    <a:pt x="3224" y="5385"/>
                    <a:pt x="3195" y="5356"/>
                  </a:cubicBezTo>
                  <a:cubicBezTo>
                    <a:pt x="3188" y="5342"/>
                    <a:pt x="3180" y="5342"/>
                    <a:pt x="3173" y="5342"/>
                  </a:cubicBezTo>
                  <a:cubicBezTo>
                    <a:pt x="3158" y="5342"/>
                    <a:pt x="3151" y="5342"/>
                    <a:pt x="3144" y="5342"/>
                  </a:cubicBezTo>
                  <a:cubicBezTo>
                    <a:pt x="3129" y="5342"/>
                    <a:pt x="3122" y="5342"/>
                    <a:pt x="3114" y="5327"/>
                  </a:cubicBezTo>
                  <a:cubicBezTo>
                    <a:pt x="3092" y="5297"/>
                    <a:pt x="3114" y="5268"/>
                    <a:pt x="3092" y="5268"/>
                  </a:cubicBezTo>
                  <a:cubicBezTo>
                    <a:pt x="3085" y="5268"/>
                    <a:pt x="3078" y="5268"/>
                    <a:pt x="3070" y="5268"/>
                  </a:cubicBezTo>
                  <a:cubicBezTo>
                    <a:pt x="3019" y="5290"/>
                    <a:pt x="2975" y="5327"/>
                    <a:pt x="2909" y="5364"/>
                  </a:cubicBezTo>
                  <a:cubicBezTo>
                    <a:pt x="2865" y="5385"/>
                    <a:pt x="2836" y="5407"/>
                    <a:pt x="2807" y="5407"/>
                  </a:cubicBezTo>
                  <a:cubicBezTo>
                    <a:pt x="2792" y="5407"/>
                    <a:pt x="2770" y="5393"/>
                    <a:pt x="2755" y="5371"/>
                  </a:cubicBezTo>
                  <a:cubicBezTo>
                    <a:pt x="2711" y="5312"/>
                    <a:pt x="2667" y="5276"/>
                    <a:pt x="2653" y="5246"/>
                  </a:cubicBezTo>
                  <a:cubicBezTo>
                    <a:pt x="2645" y="5224"/>
                    <a:pt x="2631" y="5224"/>
                    <a:pt x="2616" y="5224"/>
                  </a:cubicBezTo>
                  <a:cubicBezTo>
                    <a:pt x="2601" y="5224"/>
                    <a:pt x="2587" y="5224"/>
                    <a:pt x="2587" y="5224"/>
                  </a:cubicBezTo>
                  <a:cubicBezTo>
                    <a:pt x="2587" y="5224"/>
                    <a:pt x="2580" y="5290"/>
                    <a:pt x="2550" y="5290"/>
                  </a:cubicBezTo>
                  <a:cubicBezTo>
                    <a:pt x="2550" y="5290"/>
                    <a:pt x="2550" y="5290"/>
                    <a:pt x="2543" y="5290"/>
                  </a:cubicBezTo>
                  <a:cubicBezTo>
                    <a:pt x="2506" y="5268"/>
                    <a:pt x="2367" y="5180"/>
                    <a:pt x="2367" y="5180"/>
                  </a:cubicBezTo>
                  <a:cubicBezTo>
                    <a:pt x="2367" y="5180"/>
                    <a:pt x="2330" y="5166"/>
                    <a:pt x="2308" y="5100"/>
                  </a:cubicBezTo>
                  <a:cubicBezTo>
                    <a:pt x="2279" y="5034"/>
                    <a:pt x="2220" y="5026"/>
                    <a:pt x="2199" y="4990"/>
                  </a:cubicBezTo>
                  <a:cubicBezTo>
                    <a:pt x="2169" y="4953"/>
                    <a:pt x="2111" y="4902"/>
                    <a:pt x="2096" y="4843"/>
                  </a:cubicBezTo>
                  <a:cubicBezTo>
                    <a:pt x="2074" y="4785"/>
                    <a:pt x="2074" y="4741"/>
                    <a:pt x="2118" y="4689"/>
                  </a:cubicBezTo>
                  <a:cubicBezTo>
                    <a:pt x="2162" y="4638"/>
                    <a:pt x="2169" y="4667"/>
                    <a:pt x="2206" y="4638"/>
                  </a:cubicBezTo>
                  <a:cubicBezTo>
                    <a:pt x="2235" y="4616"/>
                    <a:pt x="2176" y="4587"/>
                    <a:pt x="2147" y="4557"/>
                  </a:cubicBezTo>
                  <a:cubicBezTo>
                    <a:pt x="2111" y="4521"/>
                    <a:pt x="2118" y="4492"/>
                    <a:pt x="2132" y="4404"/>
                  </a:cubicBezTo>
                  <a:cubicBezTo>
                    <a:pt x="2154" y="4316"/>
                    <a:pt x="2213" y="4294"/>
                    <a:pt x="2220" y="4250"/>
                  </a:cubicBezTo>
                  <a:cubicBezTo>
                    <a:pt x="2228" y="4206"/>
                    <a:pt x="2206" y="4176"/>
                    <a:pt x="2199" y="4125"/>
                  </a:cubicBezTo>
                  <a:cubicBezTo>
                    <a:pt x="2184" y="4074"/>
                    <a:pt x="2176" y="3927"/>
                    <a:pt x="2213" y="3883"/>
                  </a:cubicBezTo>
                  <a:cubicBezTo>
                    <a:pt x="2242" y="3839"/>
                    <a:pt x="2286" y="3788"/>
                    <a:pt x="2257" y="3759"/>
                  </a:cubicBezTo>
                  <a:cubicBezTo>
                    <a:pt x="2242" y="3744"/>
                    <a:pt x="2235" y="3744"/>
                    <a:pt x="2220" y="3744"/>
                  </a:cubicBezTo>
                  <a:cubicBezTo>
                    <a:pt x="2206" y="3744"/>
                    <a:pt x="2191" y="3751"/>
                    <a:pt x="2176" y="3751"/>
                  </a:cubicBezTo>
                  <a:cubicBezTo>
                    <a:pt x="2162" y="3751"/>
                    <a:pt x="2154" y="3744"/>
                    <a:pt x="2147" y="3737"/>
                  </a:cubicBezTo>
                  <a:cubicBezTo>
                    <a:pt x="2103" y="3715"/>
                    <a:pt x="2118" y="3627"/>
                    <a:pt x="2096" y="3619"/>
                  </a:cubicBezTo>
                  <a:cubicBezTo>
                    <a:pt x="2081" y="3619"/>
                    <a:pt x="2081" y="3619"/>
                    <a:pt x="2074" y="3619"/>
                  </a:cubicBezTo>
                  <a:cubicBezTo>
                    <a:pt x="2067" y="3619"/>
                    <a:pt x="2059" y="3627"/>
                    <a:pt x="2030" y="3649"/>
                  </a:cubicBezTo>
                  <a:cubicBezTo>
                    <a:pt x="2008" y="3671"/>
                    <a:pt x="1971" y="3700"/>
                    <a:pt x="1949" y="3700"/>
                  </a:cubicBezTo>
                  <a:cubicBezTo>
                    <a:pt x="1942" y="3700"/>
                    <a:pt x="1935" y="3693"/>
                    <a:pt x="1935" y="3678"/>
                  </a:cubicBezTo>
                  <a:cubicBezTo>
                    <a:pt x="1920" y="3627"/>
                    <a:pt x="1942" y="3627"/>
                    <a:pt x="1957" y="3605"/>
                  </a:cubicBezTo>
                  <a:cubicBezTo>
                    <a:pt x="1971" y="3576"/>
                    <a:pt x="1891" y="3568"/>
                    <a:pt x="1891" y="3568"/>
                  </a:cubicBezTo>
                  <a:cubicBezTo>
                    <a:pt x="1891" y="3568"/>
                    <a:pt x="1898" y="3539"/>
                    <a:pt x="1913" y="3488"/>
                  </a:cubicBezTo>
                  <a:cubicBezTo>
                    <a:pt x="1935" y="3436"/>
                    <a:pt x="1913" y="3348"/>
                    <a:pt x="1935" y="3326"/>
                  </a:cubicBezTo>
                  <a:cubicBezTo>
                    <a:pt x="1949" y="3297"/>
                    <a:pt x="2001" y="3290"/>
                    <a:pt x="2015" y="3260"/>
                  </a:cubicBezTo>
                  <a:cubicBezTo>
                    <a:pt x="2030" y="3238"/>
                    <a:pt x="2059" y="3173"/>
                    <a:pt x="2015" y="3085"/>
                  </a:cubicBezTo>
                  <a:cubicBezTo>
                    <a:pt x="1971" y="2997"/>
                    <a:pt x="1942" y="2967"/>
                    <a:pt x="1964" y="2923"/>
                  </a:cubicBezTo>
                  <a:cubicBezTo>
                    <a:pt x="1993" y="2879"/>
                    <a:pt x="1964" y="2857"/>
                    <a:pt x="1957" y="2821"/>
                  </a:cubicBezTo>
                  <a:cubicBezTo>
                    <a:pt x="1949" y="2792"/>
                    <a:pt x="1979" y="2755"/>
                    <a:pt x="2023" y="2726"/>
                  </a:cubicBezTo>
                  <a:cubicBezTo>
                    <a:pt x="2067" y="2704"/>
                    <a:pt x="2052" y="2652"/>
                    <a:pt x="2030" y="2608"/>
                  </a:cubicBezTo>
                  <a:cubicBezTo>
                    <a:pt x="2015" y="2564"/>
                    <a:pt x="1942" y="2476"/>
                    <a:pt x="1905" y="2462"/>
                  </a:cubicBezTo>
                  <a:lnTo>
                    <a:pt x="1898" y="2462"/>
                  </a:lnTo>
                  <a:cubicBezTo>
                    <a:pt x="1869" y="2462"/>
                    <a:pt x="1869" y="2506"/>
                    <a:pt x="1832" y="2528"/>
                  </a:cubicBezTo>
                  <a:cubicBezTo>
                    <a:pt x="1825" y="2528"/>
                    <a:pt x="1818" y="2528"/>
                    <a:pt x="1818" y="2528"/>
                  </a:cubicBezTo>
                  <a:cubicBezTo>
                    <a:pt x="1788" y="2528"/>
                    <a:pt x="1795" y="2476"/>
                    <a:pt x="1781" y="2447"/>
                  </a:cubicBezTo>
                  <a:cubicBezTo>
                    <a:pt x="1773" y="2440"/>
                    <a:pt x="1773" y="2433"/>
                    <a:pt x="1766" y="2433"/>
                  </a:cubicBezTo>
                  <a:cubicBezTo>
                    <a:pt x="1759" y="2433"/>
                    <a:pt x="1751" y="2454"/>
                    <a:pt x="1722" y="2454"/>
                  </a:cubicBezTo>
                  <a:cubicBezTo>
                    <a:pt x="1715" y="2454"/>
                    <a:pt x="1715" y="2454"/>
                    <a:pt x="1708" y="2454"/>
                  </a:cubicBezTo>
                  <a:cubicBezTo>
                    <a:pt x="1671" y="2447"/>
                    <a:pt x="1612" y="2440"/>
                    <a:pt x="1576" y="2440"/>
                  </a:cubicBezTo>
                  <a:cubicBezTo>
                    <a:pt x="1568" y="2440"/>
                    <a:pt x="1561" y="2440"/>
                    <a:pt x="1554" y="2440"/>
                  </a:cubicBezTo>
                  <a:cubicBezTo>
                    <a:pt x="1546" y="2440"/>
                    <a:pt x="1517" y="2447"/>
                    <a:pt x="1480" y="2447"/>
                  </a:cubicBezTo>
                  <a:cubicBezTo>
                    <a:pt x="1444" y="2447"/>
                    <a:pt x="1392" y="2440"/>
                    <a:pt x="1356" y="2425"/>
                  </a:cubicBezTo>
                  <a:cubicBezTo>
                    <a:pt x="1282" y="2388"/>
                    <a:pt x="1209" y="2374"/>
                    <a:pt x="1194" y="2345"/>
                  </a:cubicBezTo>
                  <a:cubicBezTo>
                    <a:pt x="1173" y="2323"/>
                    <a:pt x="1194" y="2286"/>
                    <a:pt x="1209" y="2249"/>
                  </a:cubicBezTo>
                  <a:cubicBezTo>
                    <a:pt x="1224" y="2227"/>
                    <a:pt x="1194" y="2205"/>
                    <a:pt x="1165" y="2205"/>
                  </a:cubicBezTo>
                  <a:cubicBezTo>
                    <a:pt x="1158" y="2205"/>
                    <a:pt x="1143" y="2213"/>
                    <a:pt x="1129" y="2220"/>
                  </a:cubicBezTo>
                  <a:cubicBezTo>
                    <a:pt x="1129" y="2220"/>
                    <a:pt x="1121" y="2220"/>
                    <a:pt x="1114" y="2220"/>
                  </a:cubicBezTo>
                  <a:cubicBezTo>
                    <a:pt x="1085" y="2220"/>
                    <a:pt x="1063" y="2147"/>
                    <a:pt x="1063" y="2147"/>
                  </a:cubicBezTo>
                  <a:cubicBezTo>
                    <a:pt x="1033" y="2117"/>
                    <a:pt x="1019" y="2103"/>
                    <a:pt x="1004" y="2103"/>
                  </a:cubicBezTo>
                  <a:cubicBezTo>
                    <a:pt x="989" y="2103"/>
                    <a:pt x="975" y="2110"/>
                    <a:pt x="960" y="2117"/>
                  </a:cubicBezTo>
                  <a:cubicBezTo>
                    <a:pt x="938" y="2132"/>
                    <a:pt x="916" y="2147"/>
                    <a:pt x="901" y="2147"/>
                  </a:cubicBezTo>
                  <a:cubicBezTo>
                    <a:pt x="887" y="2147"/>
                    <a:pt x="880" y="2139"/>
                    <a:pt x="880" y="2117"/>
                  </a:cubicBezTo>
                  <a:cubicBezTo>
                    <a:pt x="872" y="2066"/>
                    <a:pt x="858" y="2066"/>
                    <a:pt x="821" y="2059"/>
                  </a:cubicBezTo>
                  <a:cubicBezTo>
                    <a:pt x="777" y="2051"/>
                    <a:pt x="777" y="2022"/>
                    <a:pt x="792" y="1985"/>
                  </a:cubicBezTo>
                  <a:cubicBezTo>
                    <a:pt x="806" y="1956"/>
                    <a:pt x="784" y="1942"/>
                    <a:pt x="740" y="1942"/>
                  </a:cubicBezTo>
                  <a:cubicBezTo>
                    <a:pt x="762" y="1919"/>
                    <a:pt x="777" y="1905"/>
                    <a:pt x="777" y="1905"/>
                  </a:cubicBezTo>
                  <a:cubicBezTo>
                    <a:pt x="777" y="1905"/>
                    <a:pt x="762" y="1919"/>
                    <a:pt x="740" y="1942"/>
                  </a:cubicBezTo>
                  <a:lnTo>
                    <a:pt x="733" y="1934"/>
                  </a:lnTo>
                  <a:cubicBezTo>
                    <a:pt x="689" y="1934"/>
                    <a:pt x="667" y="1949"/>
                    <a:pt x="630" y="1949"/>
                  </a:cubicBezTo>
                  <a:cubicBezTo>
                    <a:pt x="616" y="1949"/>
                    <a:pt x="608" y="1949"/>
                    <a:pt x="594" y="1949"/>
                  </a:cubicBezTo>
                  <a:cubicBezTo>
                    <a:pt x="535" y="1934"/>
                    <a:pt x="491" y="1890"/>
                    <a:pt x="425" y="1861"/>
                  </a:cubicBezTo>
                  <a:cubicBezTo>
                    <a:pt x="411" y="1854"/>
                    <a:pt x="396" y="1854"/>
                    <a:pt x="381" y="1854"/>
                  </a:cubicBezTo>
                  <a:cubicBezTo>
                    <a:pt x="330" y="1854"/>
                    <a:pt x="293" y="1883"/>
                    <a:pt x="257" y="1897"/>
                  </a:cubicBezTo>
                  <a:cubicBezTo>
                    <a:pt x="242" y="1905"/>
                    <a:pt x="227" y="1905"/>
                    <a:pt x="213" y="1905"/>
                  </a:cubicBezTo>
                  <a:cubicBezTo>
                    <a:pt x="183" y="1905"/>
                    <a:pt x="154" y="1890"/>
                    <a:pt x="132" y="1861"/>
                  </a:cubicBezTo>
                  <a:cubicBezTo>
                    <a:pt x="88" y="1810"/>
                    <a:pt x="22" y="1722"/>
                    <a:pt x="66" y="1714"/>
                  </a:cubicBezTo>
                  <a:cubicBezTo>
                    <a:pt x="81" y="1729"/>
                    <a:pt x="88" y="1736"/>
                    <a:pt x="95" y="1751"/>
                  </a:cubicBezTo>
                  <a:cubicBezTo>
                    <a:pt x="88" y="1736"/>
                    <a:pt x="81" y="1729"/>
                    <a:pt x="66" y="1714"/>
                  </a:cubicBezTo>
                  <a:lnTo>
                    <a:pt x="66" y="1714"/>
                  </a:lnTo>
                  <a:cubicBezTo>
                    <a:pt x="118" y="1714"/>
                    <a:pt x="205" y="1714"/>
                    <a:pt x="242" y="1714"/>
                  </a:cubicBezTo>
                  <a:cubicBezTo>
                    <a:pt x="271" y="1714"/>
                    <a:pt x="293" y="1707"/>
                    <a:pt x="301" y="1670"/>
                  </a:cubicBezTo>
                  <a:cubicBezTo>
                    <a:pt x="308" y="1648"/>
                    <a:pt x="330" y="1626"/>
                    <a:pt x="381" y="1626"/>
                  </a:cubicBezTo>
                  <a:cubicBezTo>
                    <a:pt x="396" y="1626"/>
                    <a:pt x="403" y="1634"/>
                    <a:pt x="418" y="1634"/>
                  </a:cubicBezTo>
                  <a:cubicBezTo>
                    <a:pt x="484" y="1641"/>
                    <a:pt x="535" y="1692"/>
                    <a:pt x="564" y="1692"/>
                  </a:cubicBezTo>
                  <a:cubicBezTo>
                    <a:pt x="572" y="1692"/>
                    <a:pt x="579" y="1692"/>
                    <a:pt x="579" y="1685"/>
                  </a:cubicBezTo>
                  <a:cubicBezTo>
                    <a:pt x="594" y="1648"/>
                    <a:pt x="594" y="1641"/>
                    <a:pt x="608" y="1582"/>
                  </a:cubicBezTo>
                  <a:cubicBezTo>
                    <a:pt x="616" y="1524"/>
                    <a:pt x="557" y="1494"/>
                    <a:pt x="594" y="1436"/>
                  </a:cubicBezTo>
                  <a:cubicBezTo>
                    <a:pt x="638" y="1377"/>
                    <a:pt x="674" y="1348"/>
                    <a:pt x="718" y="1326"/>
                  </a:cubicBezTo>
                  <a:cubicBezTo>
                    <a:pt x="748" y="1304"/>
                    <a:pt x="777" y="1260"/>
                    <a:pt x="821" y="1260"/>
                  </a:cubicBezTo>
                  <a:cubicBezTo>
                    <a:pt x="836" y="1260"/>
                    <a:pt x="843" y="1260"/>
                    <a:pt x="850" y="1267"/>
                  </a:cubicBezTo>
                  <a:cubicBezTo>
                    <a:pt x="901" y="1289"/>
                    <a:pt x="960" y="1333"/>
                    <a:pt x="1004" y="1333"/>
                  </a:cubicBezTo>
                  <a:cubicBezTo>
                    <a:pt x="1011" y="1333"/>
                    <a:pt x="1026" y="1333"/>
                    <a:pt x="1033" y="1326"/>
                  </a:cubicBezTo>
                  <a:cubicBezTo>
                    <a:pt x="1070" y="1297"/>
                    <a:pt x="1121" y="1297"/>
                    <a:pt x="1143" y="1267"/>
                  </a:cubicBezTo>
                  <a:cubicBezTo>
                    <a:pt x="1158" y="1231"/>
                    <a:pt x="1180" y="1223"/>
                    <a:pt x="1231" y="1179"/>
                  </a:cubicBezTo>
                  <a:cubicBezTo>
                    <a:pt x="1275" y="1150"/>
                    <a:pt x="1297" y="1121"/>
                    <a:pt x="1319" y="1121"/>
                  </a:cubicBezTo>
                  <a:cubicBezTo>
                    <a:pt x="1327" y="1121"/>
                    <a:pt x="1334" y="1121"/>
                    <a:pt x="1341" y="1128"/>
                  </a:cubicBezTo>
                  <a:cubicBezTo>
                    <a:pt x="1356" y="1135"/>
                    <a:pt x="1363" y="1143"/>
                    <a:pt x="1370" y="1143"/>
                  </a:cubicBezTo>
                  <a:cubicBezTo>
                    <a:pt x="1392" y="1143"/>
                    <a:pt x="1407" y="1121"/>
                    <a:pt x="1414" y="1106"/>
                  </a:cubicBezTo>
                  <a:cubicBezTo>
                    <a:pt x="1422" y="1077"/>
                    <a:pt x="1407" y="1069"/>
                    <a:pt x="1466" y="1062"/>
                  </a:cubicBezTo>
                  <a:cubicBezTo>
                    <a:pt x="1524" y="1055"/>
                    <a:pt x="1517" y="938"/>
                    <a:pt x="1517" y="938"/>
                  </a:cubicBezTo>
                  <a:cubicBezTo>
                    <a:pt x="1517" y="938"/>
                    <a:pt x="1576" y="923"/>
                    <a:pt x="1583" y="872"/>
                  </a:cubicBezTo>
                  <a:cubicBezTo>
                    <a:pt x="1583" y="857"/>
                    <a:pt x="1590" y="850"/>
                    <a:pt x="1598" y="850"/>
                  </a:cubicBezTo>
                  <a:cubicBezTo>
                    <a:pt x="1605" y="850"/>
                    <a:pt x="1620" y="864"/>
                    <a:pt x="1642" y="894"/>
                  </a:cubicBezTo>
                  <a:cubicBezTo>
                    <a:pt x="1663" y="908"/>
                    <a:pt x="1678" y="916"/>
                    <a:pt x="1693" y="916"/>
                  </a:cubicBezTo>
                  <a:cubicBezTo>
                    <a:pt x="1715" y="916"/>
                    <a:pt x="1737" y="908"/>
                    <a:pt x="1751" y="894"/>
                  </a:cubicBezTo>
                  <a:cubicBezTo>
                    <a:pt x="1781" y="872"/>
                    <a:pt x="1825" y="850"/>
                    <a:pt x="1861" y="850"/>
                  </a:cubicBezTo>
                  <a:cubicBezTo>
                    <a:pt x="1869" y="850"/>
                    <a:pt x="1876" y="850"/>
                    <a:pt x="1883" y="850"/>
                  </a:cubicBezTo>
                  <a:cubicBezTo>
                    <a:pt x="1920" y="857"/>
                    <a:pt x="1920" y="901"/>
                    <a:pt x="1957" y="916"/>
                  </a:cubicBezTo>
                  <a:cubicBezTo>
                    <a:pt x="1993" y="938"/>
                    <a:pt x="2023" y="923"/>
                    <a:pt x="2081" y="938"/>
                  </a:cubicBezTo>
                  <a:cubicBezTo>
                    <a:pt x="2147" y="945"/>
                    <a:pt x="2242" y="1033"/>
                    <a:pt x="2279" y="1069"/>
                  </a:cubicBezTo>
                  <a:cubicBezTo>
                    <a:pt x="2308" y="1099"/>
                    <a:pt x="2323" y="1179"/>
                    <a:pt x="2382" y="1179"/>
                  </a:cubicBezTo>
                  <a:cubicBezTo>
                    <a:pt x="2389" y="1179"/>
                    <a:pt x="2396" y="1172"/>
                    <a:pt x="2411" y="1172"/>
                  </a:cubicBezTo>
                  <a:cubicBezTo>
                    <a:pt x="2477" y="1150"/>
                    <a:pt x="2506" y="1135"/>
                    <a:pt x="2543" y="1135"/>
                  </a:cubicBezTo>
                  <a:cubicBezTo>
                    <a:pt x="2550" y="1135"/>
                    <a:pt x="2565" y="1135"/>
                    <a:pt x="2580" y="1135"/>
                  </a:cubicBezTo>
                  <a:cubicBezTo>
                    <a:pt x="2616" y="1150"/>
                    <a:pt x="2638" y="1157"/>
                    <a:pt x="2660" y="1157"/>
                  </a:cubicBezTo>
                  <a:cubicBezTo>
                    <a:pt x="2675" y="1157"/>
                    <a:pt x="2689" y="1157"/>
                    <a:pt x="2711" y="1150"/>
                  </a:cubicBezTo>
                  <a:cubicBezTo>
                    <a:pt x="2726" y="1143"/>
                    <a:pt x="2741" y="1135"/>
                    <a:pt x="2755" y="1135"/>
                  </a:cubicBezTo>
                  <a:cubicBezTo>
                    <a:pt x="2792" y="1135"/>
                    <a:pt x="2814" y="1165"/>
                    <a:pt x="2807" y="1201"/>
                  </a:cubicBezTo>
                  <a:cubicBezTo>
                    <a:pt x="2799" y="1231"/>
                    <a:pt x="2821" y="1253"/>
                    <a:pt x="2858" y="1253"/>
                  </a:cubicBezTo>
                  <a:cubicBezTo>
                    <a:pt x="2865" y="1253"/>
                    <a:pt x="2880" y="1253"/>
                    <a:pt x="2894" y="1245"/>
                  </a:cubicBezTo>
                  <a:cubicBezTo>
                    <a:pt x="2894" y="1245"/>
                    <a:pt x="2902" y="1245"/>
                    <a:pt x="2909" y="1245"/>
                  </a:cubicBezTo>
                  <a:cubicBezTo>
                    <a:pt x="2953" y="1245"/>
                    <a:pt x="2953" y="1311"/>
                    <a:pt x="2997" y="1333"/>
                  </a:cubicBezTo>
                  <a:cubicBezTo>
                    <a:pt x="3026" y="1355"/>
                    <a:pt x="3041" y="1370"/>
                    <a:pt x="3063" y="1370"/>
                  </a:cubicBezTo>
                  <a:cubicBezTo>
                    <a:pt x="3070" y="1370"/>
                    <a:pt x="3078" y="1363"/>
                    <a:pt x="3085" y="1363"/>
                  </a:cubicBezTo>
                  <a:cubicBezTo>
                    <a:pt x="3122" y="1341"/>
                    <a:pt x="3217" y="1333"/>
                    <a:pt x="3217" y="1333"/>
                  </a:cubicBezTo>
                  <a:cubicBezTo>
                    <a:pt x="3232" y="1348"/>
                    <a:pt x="3254" y="1355"/>
                    <a:pt x="3275" y="1355"/>
                  </a:cubicBezTo>
                  <a:cubicBezTo>
                    <a:pt x="3290" y="1355"/>
                    <a:pt x="3305" y="1355"/>
                    <a:pt x="3320" y="1348"/>
                  </a:cubicBezTo>
                  <a:cubicBezTo>
                    <a:pt x="3356" y="1341"/>
                    <a:pt x="3393" y="1297"/>
                    <a:pt x="3415" y="1297"/>
                  </a:cubicBezTo>
                  <a:cubicBezTo>
                    <a:pt x="3415" y="1297"/>
                    <a:pt x="3415" y="1297"/>
                    <a:pt x="3422" y="1297"/>
                  </a:cubicBezTo>
                  <a:cubicBezTo>
                    <a:pt x="3430" y="1326"/>
                    <a:pt x="3378" y="1414"/>
                    <a:pt x="3437" y="1414"/>
                  </a:cubicBezTo>
                  <a:cubicBezTo>
                    <a:pt x="3495" y="1414"/>
                    <a:pt x="3488" y="1414"/>
                    <a:pt x="3532" y="1348"/>
                  </a:cubicBezTo>
                  <a:cubicBezTo>
                    <a:pt x="3569" y="1289"/>
                    <a:pt x="3583" y="1311"/>
                    <a:pt x="3635" y="1275"/>
                  </a:cubicBezTo>
                  <a:cubicBezTo>
                    <a:pt x="3686" y="1238"/>
                    <a:pt x="3671" y="1216"/>
                    <a:pt x="3701" y="1172"/>
                  </a:cubicBezTo>
                  <a:cubicBezTo>
                    <a:pt x="3723" y="1135"/>
                    <a:pt x="3759" y="1092"/>
                    <a:pt x="3789" y="1092"/>
                  </a:cubicBezTo>
                  <a:cubicBezTo>
                    <a:pt x="3796" y="1092"/>
                    <a:pt x="3803" y="1092"/>
                    <a:pt x="3810" y="1099"/>
                  </a:cubicBezTo>
                  <a:cubicBezTo>
                    <a:pt x="3847" y="1121"/>
                    <a:pt x="3847" y="1187"/>
                    <a:pt x="3884" y="1187"/>
                  </a:cubicBezTo>
                  <a:cubicBezTo>
                    <a:pt x="3899" y="1187"/>
                    <a:pt x="3906" y="1187"/>
                    <a:pt x="3906" y="1187"/>
                  </a:cubicBezTo>
                  <a:cubicBezTo>
                    <a:pt x="3935" y="1187"/>
                    <a:pt x="3950" y="1187"/>
                    <a:pt x="3957" y="1128"/>
                  </a:cubicBezTo>
                  <a:cubicBezTo>
                    <a:pt x="3964" y="1062"/>
                    <a:pt x="3972" y="1047"/>
                    <a:pt x="4030" y="1018"/>
                  </a:cubicBezTo>
                  <a:cubicBezTo>
                    <a:pt x="4074" y="1004"/>
                    <a:pt x="4104" y="974"/>
                    <a:pt x="4125" y="974"/>
                  </a:cubicBezTo>
                  <a:cubicBezTo>
                    <a:pt x="4140" y="974"/>
                    <a:pt x="4148" y="982"/>
                    <a:pt x="4162" y="996"/>
                  </a:cubicBezTo>
                  <a:cubicBezTo>
                    <a:pt x="4191" y="1033"/>
                    <a:pt x="4199" y="1099"/>
                    <a:pt x="4235" y="1099"/>
                  </a:cubicBezTo>
                  <a:lnTo>
                    <a:pt x="4243" y="1099"/>
                  </a:lnTo>
                  <a:cubicBezTo>
                    <a:pt x="4287" y="1084"/>
                    <a:pt x="4272" y="1084"/>
                    <a:pt x="4301" y="1018"/>
                  </a:cubicBezTo>
                  <a:cubicBezTo>
                    <a:pt x="4331" y="960"/>
                    <a:pt x="4316" y="916"/>
                    <a:pt x="4353" y="916"/>
                  </a:cubicBezTo>
                  <a:lnTo>
                    <a:pt x="4360" y="916"/>
                  </a:lnTo>
                  <a:cubicBezTo>
                    <a:pt x="4389" y="923"/>
                    <a:pt x="4404" y="930"/>
                    <a:pt x="4411" y="930"/>
                  </a:cubicBezTo>
                  <a:cubicBezTo>
                    <a:pt x="4426" y="930"/>
                    <a:pt x="4433" y="923"/>
                    <a:pt x="4448" y="894"/>
                  </a:cubicBezTo>
                  <a:cubicBezTo>
                    <a:pt x="4470" y="835"/>
                    <a:pt x="4514" y="776"/>
                    <a:pt x="4507" y="725"/>
                  </a:cubicBezTo>
                  <a:cubicBezTo>
                    <a:pt x="4499" y="674"/>
                    <a:pt x="4492" y="601"/>
                    <a:pt x="4536" y="571"/>
                  </a:cubicBezTo>
                  <a:cubicBezTo>
                    <a:pt x="4573" y="535"/>
                    <a:pt x="4587" y="520"/>
                    <a:pt x="4624" y="498"/>
                  </a:cubicBezTo>
                  <a:cubicBezTo>
                    <a:pt x="4668" y="483"/>
                    <a:pt x="4661" y="469"/>
                    <a:pt x="4726" y="381"/>
                  </a:cubicBezTo>
                  <a:cubicBezTo>
                    <a:pt x="4800" y="300"/>
                    <a:pt x="4800" y="307"/>
                    <a:pt x="4858" y="300"/>
                  </a:cubicBezTo>
                  <a:cubicBezTo>
                    <a:pt x="4917" y="285"/>
                    <a:pt x="4961" y="285"/>
                    <a:pt x="4990" y="256"/>
                  </a:cubicBezTo>
                  <a:cubicBezTo>
                    <a:pt x="5027" y="219"/>
                    <a:pt x="4983" y="212"/>
                    <a:pt x="4946" y="176"/>
                  </a:cubicBezTo>
                  <a:cubicBezTo>
                    <a:pt x="4917" y="146"/>
                    <a:pt x="4910" y="117"/>
                    <a:pt x="4932" y="58"/>
                  </a:cubicBezTo>
                  <a:cubicBezTo>
                    <a:pt x="4939" y="36"/>
                    <a:pt x="4954" y="29"/>
                    <a:pt x="4961" y="29"/>
                  </a:cubicBezTo>
                  <a:lnTo>
                    <a:pt x="4961" y="0"/>
                  </a:lnTo>
                  <a:lnTo>
                    <a:pt x="4961" y="0"/>
                  </a:lnTo>
                  <a:lnTo>
                    <a:pt x="4961" y="0"/>
                  </a:lnTo>
                  <a:lnTo>
                    <a:pt x="4961" y="0"/>
                  </a:lnTo>
                  <a:cubicBezTo>
                    <a:pt x="4946" y="0"/>
                    <a:pt x="4924" y="7"/>
                    <a:pt x="4902" y="44"/>
                  </a:cubicBezTo>
                  <a:cubicBezTo>
                    <a:pt x="4873" y="117"/>
                    <a:pt x="4880" y="154"/>
                    <a:pt x="4932" y="197"/>
                  </a:cubicBezTo>
                  <a:cubicBezTo>
                    <a:pt x="4939" y="212"/>
                    <a:pt x="4954" y="219"/>
                    <a:pt x="4961" y="227"/>
                  </a:cubicBezTo>
                  <a:lnTo>
                    <a:pt x="4968" y="234"/>
                  </a:lnTo>
                  <a:cubicBezTo>
                    <a:pt x="4946" y="256"/>
                    <a:pt x="4924" y="256"/>
                    <a:pt x="4880" y="264"/>
                  </a:cubicBezTo>
                  <a:cubicBezTo>
                    <a:pt x="4873" y="264"/>
                    <a:pt x="4858" y="264"/>
                    <a:pt x="4851" y="264"/>
                  </a:cubicBezTo>
                  <a:cubicBezTo>
                    <a:pt x="4836" y="271"/>
                    <a:pt x="4836" y="271"/>
                    <a:pt x="4836" y="271"/>
                  </a:cubicBezTo>
                  <a:cubicBezTo>
                    <a:pt x="4778" y="278"/>
                    <a:pt x="4770" y="285"/>
                    <a:pt x="4704" y="366"/>
                  </a:cubicBezTo>
                  <a:cubicBezTo>
                    <a:pt x="4675" y="395"/>
                    <a:pt x="4661" y="417"/>
                    <a:pt x="4653" y="439"/>
                  </a:cubicBezTo>
                  <a:cubicBezTo>
                    <a:pt x="4639" y="461"/>
                    <a:pt x="4631" y="469"/>
                    <a:pt x="4616" y="476"/>
                  </a:cubicBezTo>
                  <a:cubicBezTo>
                    <a:pt x="4580" y="483"/>
                    <a:pt x="4565" y="498"/>
                    <a:pt x="4543" y="520"/>
                  </a:cubicBezTo>
                  <a:cubicBezTo>
                    <a:pt x="4536" y="527"/>
                    <a:pt x="4529" y="535"/>
                    <a:pt x="4514" y="542"/>
                  </a:cubicBezTo>
                  <a:cubicBezTo>
                    <a:pt x="4455" y="593"/>
                    <a:pt x="4470" y="681"/>
                    <a:pt x="4477" y="725"/>
                  </a:cubicBezTo>
                  <a:cubicBezTo>
                    <a:pt x="4485" y="754"/>
                    <a:pt x="4463" y="791"/>
                    <a:pt x="4441" y="828"/>
                  </a:cubicBezTo>
                  <a:cubicBezTo>
                    <a:pt x="4433" y="850"/>
                    <a:pt x="4426" y="864"/>
                    <a:pt x="4419" y="879"/>
                  </a:cubicBezTo>
                  <a:cubicBezTo>
                    <a:pt x="4419" y="894"/>
                    <a:pt x="4411" y="894"/>
                    <a:pt x="4411" y="901"/>
                  </a:cubicBezTo>
                  <a:lnTo>
                    <a:pt x="4404" y="894"/>
                  </a:lnTo>
                  <a:cubicBezTo>
                    <a:pt x="4397" y="894"/>
                    <a:pt x="4382" y="886"/>
                    <a:pt x="4367" y="886"/>
                  </a:cubicBezTo>
                  <a:cubicBezTo>
                    <a:pt x="4360" y="886"/>
                    <a:pt x="4353" y="886"/>
                    <a:pt x="4353" y="886"/>
                  </a:cubicBezTo>
                  <a:cubicBezTo>
                    <a:pt x="4309" y="886"/>
                    <a:pt x="4301" y="923"/>
                    <a:pt x="4294" y="945"/>
                  </a:cubicBezTo>
                  <a:cubicBezTo>
                    <a:pt x="4294" y="967"/>
                    <a:pt x="4287" y="982"/>
                    <a:pt x="4280" y="1004"/>
                  </a:cubicBezTo>
                  <a:cubicBezTo>
                    <a:pt x="4265" y="1026"/>
                    <a:pt x="4257" y="1040"/>
                    <a:pt x="4257" y="1055"/>
                  </a:cubicBezTo>
                  <a:cubicBezTo>
                    <a:pt x="4250" y="1055"/>
                    <a:pt x="4250" y="1062"/>
                    <a:pt x="4250" y="1062"/>
                  </a:cubicBezTo>
                  <a:cubicBezTo>
                    <a:pt x="4250" y="1062"/>
                    <a:pt x="4243" y="1062"/>
                    <a:pt x="4235" y="1069"/>
                  </a:cubicBezTo>
                  <a:cubicBezTo>
                    <a:pt x="4228" y="1062"/>
                    <a:pt x="4221" y="1040"/>
                    <a:pt x="4213" y="1033"/>
                  </a:cubicBezTo>
                  <a:cubicBezTo>
                    <a:pt x="4206" y="1011"/>
                    <a:pt x="4199" y="989"/>
                    <a:pt x="4184" y="974"/>
                  </a:cubicBezTo>
                  <a:cubicBezTo>
                    <a:pt x="4170" y="952"/>
                    <a:pt x="4148" y="945"/>
                    <a:pt x="4125" y="945"/>
                  </a:cubicBezTo>
                  <a:cubicBezTo>
                    <a:pt x="4104" y="945"/>
                    <a:pt x="4082" y="960"/>
                    <a:pt x="4060" y="974"/>
                  </a:cubicBezTo>
                  <a:cubicBezTo>
                    <a:pt x="4045" y="974"/>
                    <a:pt x="4030" y="989"/>
                    <a:pt x="4023" y="989"/>
                  </a:cubicBezTo>
                  <a:cubicBezTo>
                    <a:pt x="3950" y="1026"/>
                    <a:pt x="3935" y="1047"/>
                    <a:pt x="3928" y="1128"/>
                  </a:cubicBezTo>
                  <a:cubicBezTo>
                    <a:pt x="3920" y="1150"/>
                    <a:pt x="3920" y="1157"/>
                    <a:pt x="3920" y="1157"/>
                  </a:cubicBezTo>
                  <a:lnTo>
                    <a:pt x="3913" y="1157"/>
                  </a:lnTo>
                  <a:cubicBezTo>
                    <a:pt x="3913" y="1157"/>
                    <a:pt x="3913" y="1157"/>
                    <a:pt x="3906" y="1157"/>
                  </a:cubicBezTo>
                  <a:cubicBezTo>
                    <a:pt x="3899" y="1157"/>
                    <a:pt x="3899" y="1157"/>
                    <a:pt x="3899" y="1157"/>
                  </a:cubicBezTo>
                  <a:cubicBezTo>
                    <a:pt x="3884" y="1157"/>
                    <a:pt x="3884" y="1157"/>
                    <a:pt x="3884" y="1157"/>
                  </a:cubicBezTo>
                  <a:cubicBezTo>
                    <a:pt x="3884" y="1157"/>
                    <a:pt x="3876" y="1143"/>
                    <a:pt x="3869" y="1128"/>
                  </a:cubicBezTo>
                  <a:cubicBezTo>
                    <a:pt x="3862" y="1106"/>
                    <a:pt x="3847" y="1084"/>
                    <a:pt x="3825" y="1069"/>
                  </a:cubicBezTo>
                  <a:cubicBezTo>
                    <a:pt x="3818" y="1062"/>
                    <a:pt x="3803" y="1062"/>
                    <a:pt x="3789" y="1062"/>
                  </a:cubicBezTo>
                  <a:cubicBezTo>
                    <a:pt x="3737" y="1062"/>
                    <a:pt x="3686" y="1135"/>
                    <a:pt x="3671" y="1157"/>
                  </a:cubicBezTo>
                  <a:cubicBezTo>
                    <a:pt x="3664" y="1172"/>
                    <a:pt x="3657" y="1187"/>
                    <a:pt x="3657" y="1201"/>
                  </a:cubicBezTo>
                  <a:cubicBezTo>
                    <a:pt x="3649" y="1223"/>
                    <a:pt x="3642" y="1231"/>
                    <a:pt x="3613" y="1253"/>
                  </a:cubicBezTo>
                  <a:cubicBezTo>
                    <a:pt x="3598" y="1260"/>
                    <a:pt x="3591" y="1267"/>
                    <a:pt x="3576" y="1267"/>
                  </a:cubicBezTo>
                  <a:cubicBezTo>
                    <a:pt x="3554" y="1282"/>
                    <a:pt x="3539" y="1289"/>
                    <a:pt x="3503" y="1333"/>
                  </a:cubicBezTo>
                  <a:cubicBezTo>
                    <a:pt x="3503" y="1341"/>
                    <a:pt x="3495" y="1348"/>
                    <a:pt x="3488" y="1355"/>
                  </a:cubicBezTo>
                  <a:cubicBezTo>
                    <a:pt x="3473" y="1377"/>
                    <a:pt x="3473" y="1377"/>
                    <a:pt x="3437" y="1377"/>
                  </a:cubicBezTo>
                  <a:cubicBezTo>
                    <a:pt x="3437" y="1370"/>
                    <a:pt x="3444" y="1355"/>
                    <a:pt x="3444" y="1348"/>
                  </a:cubicBezTo>
                  <a:cubicBezTo>
                    <a:pt x="3451" y="1326"/>
                    <a:pt x="3451" y="1304"/>
                    <a:pt x="3451" y="1289"/>
                  </a:cubicBezTo>
                  <a:cubicBezTo>
                    <a:pt x="3444" y="1275"/>
                    <a:pt x="3430" y="1260"/>
                    <a:pt x="3415" y="1260"/>
                  </a:cubicBezTo>
                  <a:cubicBezTo>
                    <a:pt x="3393" y="1260"/>
                    <a:pt x="3378" y="1275"/>
                    <a:pt x="3363" y="1289"/>
                  </a:cubicBezTo>
                  <a:cubicBezTo>
                    <a:pt x="3342" y="1304"/>
                    <a:pt x="3327" y="1319"/>
                    <a:pt x="3305" y="1319"/>
                  </a:cubicBezTo>
                  <a:cubicBezTo>
                    <a:pt x="3298" y="1326"/>
                    <a:pt x="3290" y="1326"/>
                    <a:pt x="3275" y="1326"/>
                  </a:cubicBezTo>
                  <a:cubicBezTo>
                    <a:pt x="3261" y="1326"/>
                    <a:pt x="3246" y="1319"/>
                    <a:pt x="3232" y="1311"/>
                  </a:cubicBezTo>
                  <a:cubicBezTo>
                    <a:pt x="3224" y="1304"/>
                    <a:pt x="3224" y="1304"/>
                    <a:pt x="3224" y="1304"/>
                  </a:cubicBezTo>
                  <a:cubicBezTo>
                    <a:pt x="3210" y="1304"/>
                    <a:pt x="3210" y="1304"/>
                    <a:pt x="3210" y="1304"/>
                  </a:cubicBezTo>
                  <a:cubicBezTo>
                    <a:pt x="3202" y="1304"/>
                    <a:pt x="3114" y="1311"/>
                    <a:pt x="3070" y="1333"/>
                  </a:cubicBezTo>
                  <a:lnTo>
                    <a:pt x="3063" y="1333"/>
                  </a:lnTo>
                  <a:cubicBezTo>
                    <a:pt x="3056" y="1333"/>
                    <a:pt x="3041" y="1326"/>
                    <a:pt x="3026" y="1319"/>
                  </a:cubicBezTo>
                  <a:cubicBezTo>
                    <a:pt x="3019" y="1319"/>
                    <a:pt x="3019" y="1311"/>
                    <a:pt x="3012" y="1311"/>
                  </a:cubicBezTo>
                  <a:cubicBezTo>
                    <a:pt x="2997" y="1304"/>
                    <a:pt x="2990" y="1289"/>
                    <a:pt x="2982" y="1275"/>
                  </a:cubicBezTo>
                  <a:cubicBezTo>
                    <a:pt x="2968" y="1253"/>
                    <a:pt x="2953" y="1216"/>
                    <a:pt x="2909" y="1216"/>
                  </a:cubicBezTo>
                  <a:cubicBezTo>
                    <a:pt x="2902" y="1216"/>
                    <a:pt x="2894" y="1216"/>
                    <a:pt x="2887" y="1223"/>
                  </a:cubicBezTo>
                  <a:cubicBezTo>
                    <a:pt x="2873" y="1223"/>
                    <a:pt x="2865" y="1223"/>
                    <a:pt x="2858" y="1223"/>
                  </a:cubicBezTo>
                  <a:cubicBezTo>
                    <a:pt x="2851" y="1223"/>
                    <a:pt x="2843" y="1223"/>
                    <a:pt x="2836" y="1216"/>
                  </a:cubicBezTo>
                  <a:cubicBezTo>
                    <a:pt x="2836" y="1216"/>
                    <a:pt x="2836" y="1209"/>
                    <a:pt x="2836" y="1201"/>
                  </a:cubicBezTo>
                  <a:cubicBezTo>
                    <a:pt x="2843" y="1179"/>
                    <a:pt x="2836" y="1157"/>
                    <a:pt x="2821" y="1135"/>
                  </a:cubicBezTo>
                  <a:cubicBezTo>
                    <a:pt x="2807" y="1121"/>
                    <a:pt x="2777" y="1106"/>
                    <a:pt x="2755" y="1106"/>
                  </a:cubicBezTo>
                  <a:cubicBezTo>
                    <a:pt x="2733" y="1106"/>
                    <a:pt x="2719" y="1114"/>
                    <a:pt x="2704" y="1121"/>
                  </a:cubicBezTo>
                  <a:cubicBezTo>
                    <a:pt x="2682" y="1128"/>
                    <a:pt x="2675" y="1128"/>
                    <a:pt x="2660" y="1128"/>
                  </a:cubicBezTo>
                  <a:cubicBezTo>
                    <a:pt x="2645" y="1128"/>
                    <a:pt x="2638" y="1128"/>
                    <a:pt x="2616" y="1121"/>
                  </a:cubicBezTo>
                  <a:cubicBezTo>
                    <a:pt x="2609" y="1114"/>
                    <a:pt x="2601" y="1114"/>
                    <a:pt x="2587" y="1106"/>
                  </a:cubicBezTo>
                  <a:cubicBezTo>
                    <a:pt x="2572" y="1106"/>
                    <a:pt x="2558" y="1106"/>
                    <a:pt x="2543" y="1106"/>
                  </a:cubicBezTo>
                  <a:cubicBezTo>
                    <a:pt x="2513" y="1106"/>
                    <a:pt x="2492" y="1114"/>
                    <a:pt x="2455" y="1121"/>
                  </a:cubicBezTo>
                  <a:cubicBezTo>
                    <a:pt x="2440" y="1128"/>
                    <a:pt x="2426" y="1135"/>
                    <a:pt x="2396" y="1143"/>
                  </a:cubicBezTo>
                  <a:cubicBezTo>
                    <a:pt x="2389" y="1143"/>
                    <a:pt x="2389" y="1143"/>
                    <a:pt x="2382" y="1143"/>
                  </a:cubicBezTo>
                  <a:cubicBezTo>
                    <a:pt x="2360" y="1143"/>
                    <a:pt x="2352" y="1128"/>
                    <a:pt x="2330" y="1099"/>
                  </a:cubicBezTo>
                  <a:cubicBezTo>
                    <a:pt x="2323" y="1077"/>
                    <a:pt x="2316" y="1062"/>
                    <a:pt x="2301" y="1047"/>
                  </a:cubicBezTo>
                  <a:cubicBezTo>
                    <a:pt x="2279" y="1026"/>
                    <a:pt x="2162" y="916"/>
                    <a:pt x="2089" y="901"/>
                  </a:cubicBezTo>
                  <a:cubicBezTo>
                    <a:pt x="2067" y="901"/>
                    <a:pt x="2044" y="901"/>
                    <a:pt x="2030" y="901"/>
                  </a:cubicBezTo>
                  <a:cubicBezTo>
                    <a:pt x="2001" y="901"/>
                    <a:pt x="1986" y="901"/>
                    <a:pt x="1971" y="894"/>
                  </a:cubicBezTo>
                  <a:cubicBezTo>
                    <a:pt x="1964" y="886"/>
                    <a:pt x="1957" y="879"/>
                    <a:pt x="1949" y="872"/>
                  </a:cubicBezTo>
                  <a:cubicBezTo>
                    <a:pt x="1942" y="850"/>
                    <a:pt x="1920" y="828"/>
                    <a:pt x="1883" y="820"/>
                  </a:cubicBezTo>
                  <a:cubicBezTo>
                    <a:pt x="1876" y="820"/>
                    <a:pt x="1869" y="820"/>
                    <a:pt x="1861" y="820"/>
                  </a:cubicBezTo>
                  <a:cubicBezTo>
                    <a:pt x="1810" y="820"/>
                    <a:pt x="1751" y="850"/>
                    <a:pt x="1737" y="864"/>
                  </a:cubicBezTo>
                  <a:cubicBezTo>
                    <a:pt x="1722" y="879"/>
                    <a:pt x="1708" y="886"/>
                    <a:pt x="1693" y="886"/>
                  </a:cubicBezTo>
                  <a:cubicBezTo>
                    <a:pt x="1693" y="886"/>
                    <a:pt x="1678" y="886"/>
                    <a:pt x="1663" y="872"/>
                  </a:cubicBezTo>
                  <a:cubicBezTo>
                    <a:pt x="1656" y="864"/>
                    <a:pt x="1649" y="857"/>
                    <a:pt x="1642" y="850"/>
                  </a:cubicBezTo>
                  <a:cubicBezTo>
                    <a:pt x="1627" y="828"/>
                    <a:pt x="1612" y="813"/>
                    <a:pt x="1598" y="813"/>
                  </a:cubicBezTo>
                  <a:cubicBezTo>
                    <a:pt x="1561" y="813"/>
                    <a:pt x="1554" y="850"/>
                    <a:pt x="1554" y="872"/>
                  </a:cubicBezTo>
                  <a:cubicBezTo>
                    <a:pt x="1546" y="901"/>
                    <a:pt x="1510" y="901"/>
                    <a:pt x="1510" y="901"/>
                  </a:cubicBezTo>
                  <a:cubicBezTo>
                    <a:pt x="1480" y="908"/>
                    <a:pt x="1480" y="908"/>
                    <a:pt x="1480" y="908"/>
                  </a:cubicBezTo>
                  <a:cubicBezTo>
                    <a:pt x="1488" y="938"/>
                    <a:pt x="1488" y="938"/>
                    <a:pt x="1488" y="938"/>
                  </a:cubicBezTo>
                  <a:cubicBezTo>
                    <a:pt x="1488" y="974"/>
                    <a:pt x="1480" y="1026"/>
                    <a:pt x="1458" y="1033"/>
                  </a:cubicBezTo>
                  <a:cubicBezTo>
                    <a:pt x="1414" y="1040"/>
                    <a:pt x="1392" y="1047"/>
                    <a:pt x="1385" y="1084"/>
                  </a:cubicBezTo>
                  <a:cubicBezTo>
                    <a:pt x="1385" y="1092"/>
                    <a:pt x="1385" y="1092"/>
                    <a:pt x="1385" y="1092"/>
                  </a:cubicBezTo>
                  <a:cubicBezTo>
                    <a:pt x="1378" y="1106"/>
                    <a:pt x="1378" y="1114"/>
                    <a:pt x="1370" y="1114"/>
                  </a:cubicBezTo>
                  <a:cubicBezTo>
                    <a:pt x="1370" y="1114"/>
                    <a:pt x="1370" y="1114"/>
                    <a:pt x="1363" y="1106"/>
                  </a:cubicBezTo>
                  <a:cubicBezTo>
                    <a:pt x="1349" y="1099"/>
                    <a:pt x="1334" y="1092"/>
                    <a:pt x="1319" y="1092"/>
                  </a:cubicBezTo>
                  <a:cubicBezTo>
                    <a:pt x="1290" y="1092"/>
                    <a:pt x="1268" y="1114"/>
                    <a:pt x="1239" y="1135"/>
                  </a:cubicBezTo>
                  <a:cubicBezTo>
                    <a:pt x="1231" y="1143"/>
                    <a:pt x="1224" y="1150"/>
                    <a:pt x="1217" y="1157"/>
                  </a:cubicBezTo>
                  <a:cubicBezTo>
                    <a:pt x="1202" y="1172"/>
                    <a:pt x="1187" y="1179"/>
                    <a:pt x="1173" y="1187"/>
                  </a:cubicBezTo>
                  <a:cubicBezTo>
                    <a:pt x="1151" y="1209"/>
                    <a:pt x="1129" y="1223"/>
                    <a:pt x="1114" y="1253"/>
                  </a:cubicBezTo>
                  <a:cubicBezTo>
                    <a:pt x="1107" y="1260"/>
                    <a:pt x="1092" y="1267"/>
                    <a:pt x="1070" y="1275"/>
                  </a:cubicBezTo>
                  <a:cubicBezTo>
                    <a:pt x="1055" y="1282"/>
                    <a:pt x="1033" y="1289"/>
                    <a:pt x="1011" y="1297"/>
                  </a:cubicBezTo>
                  <a:cubicBezTo>
                    <a:pt x="1011" y="1297"/>
                    <a:pt x="1011" y="1304"/>
                    <a:pt x="1004" y="1304"/>
                  </a:cubicBezTo>
                  <a:cubicBezTo>
                    <a:pt x="982" y="1304"/>
                    <a:pt x="945" y="1282"/>
                    <a:pt x="916" y="1267"/>
                  </a:cubicBezTo>
                  <a:cubicBezTo>
                    <a:pt x="901" y="1253"/>
                    <a:pt x="880" y="1245"/>
                    <a:pt x="865" y="1238"/>
                  </a:cubicBezTo>
                  <a:cubicBezTo>
                    <a:pt x="850" y="1231"/>
                    <a:pt x="836" y="1231"/>
                    <a:pt x="821" y="1231"/>
                  </a:cubicBezTo>
                  <a:cubicBezTo>
                    <a:pt x="784" y="1231"/>
                    <a:pt x="755" y="1253"/>
                    <a:pt x="733" y="1275"/>
                  </a:cubicBezTo>
                  <a:cubicBezTo>
                    <a:pt x="718" y="1282"/>
                    <a:pt x="711" y="1297"/>
                    <a:pt x="696" y="1297"/>
                  </a:cubicBezTo>
                  <a:cubicBezTo>
                    <a:pt x="652" y="1326"/>
                    <a:pt x="616" y="1355"/>
                    <a:pt x="572" y="1421"/>
                  </a:cubicBezTo>
                  <a:cubicBezTo>
                    <a:pt x="535" y="1465"/>
                    <a:pt x="550" y="1502"/>
                    <a:pt x="564" y="1531"/>
                  </a:cubicBezTo>
                  <a:cubicBezTo>
                    <a:pt x="572" y="1546"/>
                    <a:pt x="579" y="1560"/>
                    <a:pt x="572" y="1575"/>
                  </a:cubicBezTo>
                  <a:cubicBezTo>
                    <a:pt x="572" y="1590"/>
                    <a:pt x="572" y="1590"/>
                    <a:pt x="572" y="1590"/>
                  </a:cubicBezTo>
                  <a:cubicBezTo>
                    <a:pt x="564" y="1626"/>
                    <a:pt x="564" y="1641"/>
                    <a:pt x="557" y="1656"/>
                  </a:cubicBezTo>
                  <a:cubicBezTo>
                    <a:pt x="550" y="1656"/>
                    <a:pt x="542" y="1648"/>
                    <a:pt x="528" y="1641"/>
                  </a:cubicBezTo>
                  <a:cubicBezTo>
                    <a:pt x="499" y="1626"/>
                    <a:pt x="462" y="1604"/>
                    <a:pt x="418" y="1604"/>
                  </a:cubicBezTo>
                  <a:cubicBezTo>
                    <a:pt x="411" y="1597"/>
                    <a:pt x="396" y="1597"/>
                    <a:pt x="381" y="1597"/>
                  </a:cubicBezTo>
                  <a:cubicBezTo>
                    <a:pt x="301" y="1597"/>
                    <a:pt x="279" y="1634"/>
                    <a:pt x="271" y="1670"/>
                  </a:cubicBezTo>
                  <a:cubicBezTo>
                    <a:pt x="264" y="1685"/>
                    <a:pt x="264" y="1685"/>
                    <a:pt x="242" y="1685"/>
                  </a:cubicBezTo>
                  <a:cubicBezTo>
                    <a:pt x="81" y="1685"/>
                    <a:pt x="81" y="1685"/>
                    <a:pt x="81" y="1685"/>
                  </a:cubicBezTo>
                  <a:cubicBezTo>
                    <a:pt x="73" y="1685"/>
                    <a:pt x="73" y="1685"/>
                    <a:pt x="73" y="1685"/>
                  </a:cubicBezTo>
                  <a:cubicBezTo>
                    <a:pt x="66" y="1685"/>
                    <a:pt x="66" y="1685"/>
                    <a:pt x="66" y="1685"/>
                  </a:cubicBezTo>
                  <a:cubicBezTo>
                    <a:pt x="59" y="1685"/>
                    <a:pt x="59" y="1685"/>
                    <a:pt x="59" y="1685"/>
                  </a:cubicBezTo>
                  <a:cubicBezTo>
                    <a:pt x="0" y="1692"/>
                    <a:pt x="0" y="1692"/>
                    <a:pt x="0" y="1692"/>
                  </a:cubicBezTo>
                  <a:cubicBezTo>
                    <a:pt x="22" y="1722"/>
                    <a:pt x="22" y="1722"/>
                    <a:pt x="22" y="1722"/>
                  </a:cubicBezTo>
                  <a:cubicBezTo>
                    <a:pt x="15" y="1736"/>
                    <a:pt x="15" y="1773"/>
                    <a:pt x="103" y="1883"/>
                  </a:cubicBezTo>
                  <a:cubicBezTo>
                    <a:pt x="139" y="1919"/>
                    <a:pt x="169" y="1934"/>
                    <a:pt x="213" y="1934"/>
                  </a:cubicBezTo>
                  <a:cubicBezTo>
                    <a:pt x="227" y="1934"/>
                    <a:pt x="249" y="1934"/>
                    <a:pt x="271" y="1927"/>
                  </a:cubicBezTo>
                  <a:cubicBezTo>
                    <a:pt x="279" y="1919"/>
                    <a:pt x="286" y="1912"/>
                    <a:pt x="293" y="1912"/>
                  </a:cubicBezTo>
                  <a:cubicBezTo>
                    <a:pt x="323" y="1897"/>
                    <a:pt x="352" y="1883"/>
                    <a:pt x="381" y="1883"/>
                  </a:cubicBezTo>
                  <a:cubicBezTo>
                    <a:pt x="396" y="1883"/>
                    <a:pt x="403" y="1883"/>
                    <a:pt x="418" y="1890"/>
                  </a:cubicBezTo>
                  <a:cubicBezTo>
                    <a:pt x="440" y="1897"/>
                    <a:pt x="469" y="1912"/>
                    <a:pt x="491" y="1927"/>
                  </a:cubicBezTo>
                  <a:cubicBezTo>
                    <a:pt x="520" y="1949"/>
                    <a:pt x="550" y="1971"/>
                    <a:pt x="594" y="1978"/>
                  </a:cubicBezTo>
                  <a:cubicBezTo>
                    <a:pt x="608" y="1978"/>
                    <a:pt x="616" y="1978"/>
                    <a:pt x="630" y="1978"/>
                  </a:cubicBezTo>
                  <a:cubicBezTo>
                    <a:pt x="652" y="1978"/>
                    <a:pt x="667" y="1978"/>
                    <a:pt x="682" y="1971"/>
                  </a:cubicBezTo>
                  <a:cubicBezTo>
                    <a:pt x="696" y="1971"/>
                    <a:pt x="711" y="1971"/>
                    <a:pt x="726" y="1971"/>
                  </a:cubicBezTo>
                  <a:cubicBezTo>
                    <a:pt x="740" y="1971"/>
                    <a:pt x="740" y="1971"/>
                    <a:pt x="740" y="1971"/>
                  </a:cubicBezTo>
                  <a:lnTo>
                    <a:pt x="740" y="1971"/>
                  </a:lnTo>
                  <a:cubicBezTo>
                    <a:pt x="755" y="1971"/>
                    <a:pt x="762" y="1971"/>
                    <a:pt x="770" y="1971"/>
                  </a:cubicBezTo>
                  <a:cubicBezTo>
                    <a:pt x="762" y="1971"/>
                    <a:pt x="762" y="1971"/>
                    <a:pt x="762" y="1978"/>
                  </a:cubicBezTo>
                  <a:cubicBezTo>
                    <a:pt x="755" y="1993"/>
                    <a:pt x="740" y="2022"/>
                    <a:pt x="755" y="2051"/>
                  </a:cubicBezTo>
                  <a:cubicBezTo>
                    <a:pt x="770" y="2066"/>
                    <a:pt x="784" y="2081"/>
                    <a:pt x="813" y="2088"/>
                  </a:cubicBezTo>
                  <a:lnTo>
                    <a:pt x="813" y="2088"/>
                  </a:lnTo>
                  <a:cubicBezTo>
                    <a:pt x="828" y="2088"/>
                    <a:pt x="836" y="2088"/>
                    <a:pt x="843" y="2095"/>
                  </a:cubicBezTo>
                  <a:cubicBezTo>
                    <a:pt x="843" y="2095"/>
                    <a:pt x="843" y="2103"/>
                    <a:pt x="850" y="2125"/>
                  </a:cubicBezTo>
                  <a:cubicBezTo>
                    <a:pt x="858" y="2169"/>
                    <a:pt x="887" y="2176"/>
                    <a:pt x="901" y="2176"/>
                  </a:cubicBezTo>
                  <a:cubicBezTo>
                    <a:pt x="923" y="2176"/>
                    <a:pt x="945" y="2161"/>
                    <a:pt x="968" y="2147"/>
                  </a:cubicBezTo>
                  <a:cubicBezTo>
                    <a:pt x="975" y="2139"/>
                    <a:pt x="975" y="2139"/>
                    <a:pt x="975" y="2139"/>
                  </a:cubicBezTo>
                  <a:cubicBezTo>
                    <a:pt x="989" y="2132"/>
                    <a:pt x="997" y="2132"/>
                    <a:pt x="1004" y="2132"/>
                  </a:cubicBezTo>
                  <a:cubicBezTo>
                    <a:pt x="1011" y="2132"/>
                    <a:pt x="1026" y="2154"/>
                    <a:pt x="1033" y="2161"/>
                  </a:cubicBezTo>
                  <a:cubicBezTo>
                    <a:pt x="1048" y="2191"/>
                    <a:pt x="1070" y="2257"/>
                    <a:pt x="1114" y="2257"/>
                  </a:cubicBezTo>
                  <a:cubicBezTo>
                    <a:pt x="1129" y="2257"/>
                    <a:pt x="1136" y="2249"/>
                    <a:pt x="1151" y="2242"/>
                  </a:cubicBezTo>
                  <a:cubicBezTo>
                    <a:pt x="1158" y="2242"/>
                    <a:pt x="1165" y="2235"/>
                    <a:pt x="1165" y="2235"/>
                  </a:cubicBezTo>
                  <a:cubicBezTo>
                    <a:pt x="1173" y="2235"/>
                    <a:pt x="1180" y="2242"/>
                    <a:pt x="1180" y="2242"/>
                  </a:cubicBezTo>
                  <a:cubicBezTo>
                    <a:pt x="1165" y="2278"/>
                    <a:pt x="1143" y="2323"/>
                    <a:pt x="1165" y="2359"/>
                  </a:cubicBezTo>
                  <a:cubicBezTo>
                    <a:pt x="1180" y="2388"/>
                    <a:pt x="1217" y="2396"/>
                    <a:pt x="1261" y="2418"/>
                  </a:cubicBezTo>
                  <a:cubicBezTo>
                    <a:pt x="1290" y="2425"/>
                    <a:pt x="1312" y="2440"/>
                    <a:pt x="1341" y="2447"/>
                  </a:cubicBezTo>
                  <a:cubicBezTo>
                    <a:pt x="1385" y="2469"/>
                    <a:pt x="1444" y="2476"/>
                    <a:pt x="1480" y="2476"/>
                  </a:cubicBezTo>
                  <a:cubicBezTo>
                    <a:pt x="1517" y="2476"/>
                    <a:pt x="1554" y="2476"/>
                    <a:pt x="1568" y="2469"/>
                  </a:cubicBezTo>
                  <a:cubicBezTo>
                    <a:pt x="1568" y="2469"/>
                    <a:pt x="1568" y="2469"/>
                    <a:pt x="1576" y="2469"/>
                  </a:cubicBezTo>
                  <a:cubicBezTo>
                    <a:pt x="1598" y="2469"/>
                    <a:pt x="1642" y="2476"/>
                    <a:pt x="1671" y="2484"/>
                  </a:cubicBezTo>
                  <a:cubicBezTo>
                    <a:pt x="1685" y="2484"/>
                    <a:pt x="1693" y="2484"/>
                    <a:pt x="1708" y="2484"/>
                  </a:cubicBezTo>
                  <a:cubicBezTo>
                    <a:pt x="1708" y="2484"/>
                    <a:pt x="1715" y="2491"/>
                    <a:pt x="1722" y="2491"/>
                  </a:cubicBezTo>
                  <a:cubicBezTo>
                    <a:pt x="1737" y="2491"/>
                    <a:pt x="1751" y="2484"/>
                    <a:pt x="1759" y="2476"/>
                  </a:cubicBezTo>
                  <a:cubicBezTo>
                    <a:pt x="1759" y="2484"/>
                    <a:pt x="1759" y="2484"/>
                    <a:pt x="1759" y="2491"/>
                  </a:cubicBezTo>
                  <a:cubicBezTo>
                    <a:pt x="1766" y="2513"/>
                    <a:pt x="1773" y="2557"/>
                    <a:pt x="1818" y="2557"/>
                  </a:cubicBezTo>
                  <a:cubicBezTo>
                    <a:pt x="1825" y="2557"/>
                    <a:pt x="1832" y="2557"/>
                    <a:pt x="1839" y="2550"/>
                  </a:cubicBezTo>
                  <a:cubicBezTo>
                    <a:pt x="1869" y="2542"/>
                    <a:pt x="1883" y="2520"/>
                    <a:pt x="1891" y="2506"/>
                  </a:cubicBezTo>
                  <a:cubicBezTo>
                    <a:pt x="1898" y="2498"/>
                    <a:pt x="1898" y="2498"/>
                    <a:pt x="1898" y="2498"/>
                  </a:cubicBezTo>
                  <a:cubicBezTo>
                    <a:pt x="1927" y="2506"/>
                    <a:pt x="1986" y="2579"/>
                    <a:pt x="2008" y="2623"/>
                  </a:cubicBezTo>
                  <a:cubicBezTo>
                    <a:pt x="2030" y="2674"/>
                    <a:pt x="2023" y="2696"/>
                    <a:pt x="2008" y="2704"/>
                  </a:cubicBezTo>
                  <a:cubicBezTo>
                    <a:pt x="1942" y="2740"/>
                    <a:pt x="1920" y="2784"/>
                    <a:pt x="1927" y="2828"/>
                  </a:cubicBezTo>
                  <a:cubicBezTo>
                    <a:pt x="1927" y="2843"/>
                    <a:pt x="1935" y="2850"/>
                    <a:pt x="1935" y="2857"/>
                  </a:cubicBezTo>
                  <a:cubicBezTo>
                    <a:pt x="1949" y="2879"/>
                    <a:pt x="1949" y="2887"/>
                    <a:pt x="1942" y="2909"/>
                  </a:cubicBezTo>
                  <a:cubicBezTo>
                    <a:pt x="1913" y="2953"/>
                    <a:pt x="1935" y="2997"/>
                    <a:pt x="1964" y="3048"/>
                  </a:cubicBezTo>
                  <a:cubicBezTo>
                    <a:pt x="1971" y="3063"/>
                    <a:pt x="1979" y="3077"/>
                    <a:pt x="1986" y="3099"/>
                  </a:cubicBezTo>
                  <a:cubicBezTo>
                    <a:pt x="2023" y="3165"/>
                    <a:pt x="2008" y="3224"/>
                    <a:pt x="1993" y="3246"/>
                  </a:cubicBezTo>
                  <a:cubicBezTo>
                    <a:pt x="1986" y="3253"/>
                    <a:pt x="1971" y="3260"/>
                    <a:pt x="1957" y="3268"/>
                  </a:cubicBezTo>
                  <a:cubicBezTo>
                    <a:pt x="1942" y="3275"/>
                    <a:pt x="1920" y="3290"/>
                    <a:pt x="1905" y="3304"/>
                  </a:cubicBezTo>
                  <a:cubicBezTo>
                    <a:pt x="1891" y="3326"/>
                    <a:pt x="1891" y="3356"/>
                    <a:pt x="1891" y="3392"/>
                  </a:cubicBezTo>
                  <a:cubicBezTo>
                    <a:pt x="1891" y="3422"/>
                    <a:pt x="1891" y="3451"/>
                    <a:pt x="1883" y="3473"/>
                  </a:cubicBezTo>
                  <a:cubicBezTo>
                    <a:pt x="1869" y="3524"/>
                    <a:pt x="1861" y="3561"/>
                    <a:pt x="1861" y="3561"/>
                  </a:cubicBezTo>
                  <a:cubicBezTo>
                    <a:pt x="1854" y="3597"/>
                    <a:pt x="1854" y="3597"/>
                    <a:pt x="1854" y="3597"/>
                  </a:cubicBezTo>
                  <a:cubicBezTo>
                    <a:pt x="1883" y="3597"/>
                    <a:pt x="1883" y="3597"/>
                    <a:pt x="1883" y="3597"/>
                  </a:cubicBezTo>
                  <a:cubicBezTo>
                    <a:pt x="1898" y="3605"/>
                    <a:pt x="1905" y="3605"/>
                    <a:pt x="1920" y="3605"/>
                  </a:cubicBezTo>
                  <a:cubicBezTo>
                    <a:pt x="1905" y="3619"/>
                    <a:pt x="1891" y="3642"/>
                    <a:pt x="1898" y="3685"/>
                  </a:cubicBezTo>
                  <a:cubicBezTo>
                    <a:pt x="1905" y="3722"/>
                    <a:pt x="1927" y="3729"/>
                    <a:pt x="1949" y="3729"/>
                  </a:cubicBezTo>
                  <a:cubicBezTo>
                    <a:pt x="1971" y="3729"/>
                    <a:pt x="1993" y="3729"/>
                    <a:pt x="2052" y="3671"/>
                  </a:cubicBezTo>
                  <a:cubicBezTo>
                    <a:pt x="2067" y="3656"/>
                    <a:pt x="2074" y="3649"/>
                    <a:pt x="2074" y="3649"/>
                  </a:cubicBezTo>
                  <a:lnTo>
                    <a:pt x="2074" y="3649"/>
                  </a:lnTo>
                  <a:cubicBezTo>
                    <a:pt x="2081" y="3656"/>
                    <a:pt x="2081" y="3664"/>
                    <a:pt x="2081" y="3671"/>
                  </a:cubicBezTo>
                  <a:cubicBezTo>
                    <a:pt x="2089" y="3700"/>
                    <a:pt x="2096" y="3744"/>
                    <a:pt x="2125" y="3766"/>
                  </a:cubicBezTo>
                  <a:cubicBezTo>
                    <a:pt x="2140" y="3773"/>
                    <a:pt x="2162" y="3781"/>
                    <a:pt x="2176" y="3781"/>
                  </a:cubicBezTo>
                  <a:cubicBezTo>
                    <a:pt x="2184" y="3781"/>
                    <a:pt x="2199" y="3781"/>
                    <a:pt x="2206" y="3773"/>
                  </a:cubicBezTo>
                  <a:cubicBezTo>
                    <a:pt x="2213" y="3773"/>
                    <a:pt x="2213" y="3773"/>
                    <a:pt x="2220" y="3773"/>
                  </a:cubicBezTo>
                  <a:cubicBezTo>
                    <a:pt x="2228" y="3773"/>
                    <a:pt x="2228" y="3773"/>
                    <a:pt x="2235" y="3781"/>
                  </a:cubicBezTo>
                  <a:cubicBezTo>
                    <a:pt x="2250" y="3795"/>
                    <a:pt x="2213" y="3832"/>
                    <a:pt x="2191" y="3861"/>
                  </a:cubicBezTo>
                  <a:cubicBezTo>
                    <a:pt x="2191" y="3869"/>
                    <a:pt x="2191" y="3869"/>
                    <a:pt x="2191" y="3869"/>
                  </a:cubicBezTo>
                  <a:cubicBezTo>
                    <a:pt x="2140" y="3927"/>
                    <a:pt x="2162" y="4125"/>
                    <a:pt x="2162" y="4125"/>
                  </a:cubicBezTo>
                  <a:cubicBezTo>
                    <a:pt x="2169" y="4147"/>
                    <a:pt x="2176" y="4169"/>
                    <a:pt x="2184" y="4184"/>
                  </a:cubicBezTo>
                  <a:cubicBezTo>
                    <a:pt x="2191" y="4206"/>
                    <a:pt x="2191" y="4228"/>
                    <a:pt x="2191" y="4242"/>
                  </a:cubicBezTo>
                  <a:cubicBezTo>
                    <a:pt x="2191" y="4257"/>
                    <a:pt x="2176" y="4264"/>
                    <a:pt x="2169" y="4279"/>
                  </a:cubicBezTo>
                  <a:cubicBezTo>
                    <a:pt x="2147" y="4308"/>
                    <a:pt x="2118" y="4338"/>
                    <a:pt x="2103" y="4396"/>
                  </a:cubicBezTo>
                  <a:cubicBezTo>
                    <a:pt x="2103" y="4404"/>
                    <a:pt x="2103" y="4404"/>
                    <a:pt x="2103" y="4404"/>
                  </a:cubicBezTo>
                  <a:cubicBezTo>
                    <a:pt x="2089" y="4492"/>
                    <a:pt x="2081" y="4535"/>
                    <a:pt x="2125" y="4579"/>
                  </a:cubicBezTo>
                  <a:cubicBezTo>
                    <a:pt x="2132" y="4587"/>
                    <a:pt x="2147" y="4602"/>
                    <a:pt x="2154" y="4609"/>
                  </a:cubicBezTo>
                  <a:cubicBezTo>
                    <a:pt x="2162" y="4609"/>
                    <a:pt x="2169" y="4616"/>
                    <a:pt x="2176" y="4623"/>
                  </a:cubicBezTo>
                  <a:cubicBezTo>
                    <a:pt x="2169" y="4623"/>
                    <a:pt x="2169" y="4623"/>
                    <a:pt x="2162" y="4623"/>
                  </a:cubicBezTo>
                  <a:cubicBezTo>
                    <a:pt x="2147" y="4631"/>
                    <a:pt x="2125" y="4638"/>
                    <a:pt x="2096" y="4675"/>
                  </a:cubicBezTo>
                  <a:cubicBezTo>
                    <a:pt x="2044" y="4733"/>
                    <a:pt x="2044" y="4792"/>
                    <a:pt x="2067" y="4851"/>
                  </a:cubicBezTo>
                  <a:cubicBezTo>
                    <a:pt x="2081" y="4902"/>
                    <a:pt x="2118" y="4946"/>
                    <a:pt x="2147" y="4983"/>
                  </a:cubicBezTo>
                  <a:cubicBezTo>
                    <a:pt x="2154" y="4990"/>
                    <a:pt x="2162" y="4997"/>
                    <a:pt x="2169" y="5012"/>
                  </a:cubicBezTo>
                  <a:cubicBezTo>
                    <a:pt x="2184" y="5026"/>
                    <a:pt x="2199" y="5034"/>
                    <a:pt x="2220" y="5048"/>
                  </a:cubicBezTo>
                  <a:cubicBezTo>
                    <a:pt x="2242" y="5063"/>
                    <a:pt x="2264" y="5078"/>
                    <a:pt x="2279" y="5114"/>
                  </a:cubicBezTo>
                  <a:cubicBezTo>
                    <a:pt x="2301" y="5180"/>
                    <a:pt x="2338" y="5195"/>
                    <a:pt x="2352" y="5202"/>
                  </a:cubicBezTo>
                  <a:cubicBezTo>
                    <a:pt x="2374" y="5217"/>
                    <a:pt x="2499" y="5297"/>
                    <a:pt x="2528" y="5312"/>
                  </a:cubicBezTo>
                  <a:cubicBezTo>
                    <a:pt x="2535" y="5319"/>
                    <a:pt x="2543" y="5319"/>
                    <a:pt x="2550" y="5319"/>
                  </a:cubicBezTo>
                  <a:cubicBezTo>
                    <a:pt x="2587" y="5319"/>
                    <a:pt x="2609" y="5283"/>
                    <a:pt x="2609" y="5254"/>
                  </a:cubicBezTo>
                  <a:cubicBezTo>
                    <a:pt x="2616" y="5254"/>
                    <a:pt x="2616" y="5254"/>
                    <a:pt x="2616" y="5254"/>
                  </a:cubicBezTo>
                  <a:cubicBezTo>
                    <a:pt x="2623" y="5254"/>
                    <a:pt x="2623" y="5261"/>
                    <a:pt x="2623" y="5261"/>
                  </a:cubicBezTo>
                  <a:cubicBezTo>
                    <a:pt x="2638" y="5283"/>
                    <a:pt x="2653" y="5297"/>
                    <a:pt x="2675" y="5319"/>
                  </a:cubicBezTo>
                  <a:cubicBezTo>
                    <a:pt x="2689" y="5342"/>
                    <a:pt x="2711" y="5364"/>
                    <a:pt x="2733" y="5393"/>
                  </a:cubicBezTo>
                  <a:cubicBezTo>
                    <a:pt x="2755" y="5422"/>
                    <a:pt x="2777" y="5437"/>
                    <a:pt x="2807" y="5437"/>
                  </a:cubicBezTo>
                  <a:cubicBezTo>
                    <a:pt x="2836" y="5437"/>
                    <a:pt x="2865" y="5422"/>
                    <a:pt x="2902" y="5400"/>
                  </a:cubicBezTo>
                  <a:cubicBezTo>
                    <a:pt x="2909" y="5400"/>
                    <a:pt x="2917" y="5393"/>
                    <a:pt x="2924" y="5393"/>
                  </a:cubicBezTo>
                  <a:cubicBezTo>
                    <a:pt x="2953" y="5378"/>
                    <a:pt x="2982" y="5356"/>
                    <a:pt x="3004" y="5342"/>
                  </a:cubicBezTo>
                  <a:cubicBezTo>
                    <a:pt x="3026" y="5327"/>
                    <a:pt x="3049" y="5312"/>
                    <a:pt x="3070" y="5305"/>
                  </a:cubicBezTo>
                  <a:cubicBezTo>
                    <a:pt x="3070" y="5312"/>
                    <a:pt x="3078" y="5334"/>
                    <a:pt x="3092" y="5349"/>
                  </a:cubicBezTo>
                  <a:cubicBezTo>
                    <a:pt x="3100" y="5364"/>
                    <a:pt x="3122" y="5378"/>
                    <a:pt x="3144" y="5378"/>
                  </a:cubicBezTo>
                  <a:cubicBezTo>
                    <a:pt x="3144" y="5378"/>
                    <a:pt x="3151" y="5371"/>
                    <a:pt x="3158" y="5371"/>
                  </a:cubicBezTo>
                  <a:cubicBezTo>
                    <a:pt x="3166" y="5371"/>
                    <a:pt x="3166" y="5371"/>
                    <a:pt x="3173" y="5371"/>
                  </a:cubicBezTo>
                  <a:lnTo>
                    <a:pt x="3173" y="5371"/>
                  </a:lnTo>
                  <a:lnTo>
                    <a:pt x="3173" y="5371"/>
                  </a:lnTo>
                  <a:cubicBezTo>
                    <a:pt x="3202" y="5407"/>
                    <a:pt x="3254" y="5444"/>
                    <a:pt x="3305" y="5444"/>
                  </a:cubicBezTo>
                  <a:cubicBezTo>
                    <a:pt x="3312" y="5444"/>
                    <a:pt x="3320" y="5444"/>
                    <a:pt x="3320" y="5444"/>
                  </a:cubicBezTo>
                  <a:cubicBezTo>
                    <a:pt x="3327" y="5444"/>
                    <a:pt x="3327" y="5444"/>
                    <a:pt x="3327" y="5444"/>
                  </a:cubicBezTo>
                  <a:cubicBezTo>
                    <a:pt x="3342" y="5444"/>
                    <a:pt x="3349" y="5437"/>
                    <a:pt x="3356" y="5437"/>
                  </a:cubicBezTo>
                  <a:cubicBezTo>
                    <a:pt x="3356" y="5437"/>
                    <a:pt x="3371" y="5437"/>
                    <a:pt x="3385" y="5481"/>
                  </a:cubicBezTo>
                  <a:cubicBezTo>
                    <a:pt x="3400" y="5539"/>
                    <a:pt x="3444" y="5554"/>
                    <a:pt x="3466" y="5554"/>
                  </a:cubicBezTo>
                  <a:cubicBezTo>
                    <a:pt x="3510" y="5554"/>
                    <a:pt x="3554" y="5517"/>
                    <a:pt x="3576" y="5510"/>
                  </a:cubicBezTo>
                  <a:cubicBezTo>
                    <a:pt x="3576" y="5503"/>
                    <a:pt x="3576" y="5503"/>
                    <a:pt x="3583" y="5503"/>
                  </a:cubicBezTo>
                  <a:cubicBezTo>
                    <a:pt x="3583" y="5503"/>
                    <a:pt x="3591" y="5517"/>
                    <a:pt x="3591" y="5539"/>
                  </a:cubicBezTo>
                  <a:cubicBezTo>
                    <a:pt x="3605" y="5605"/>
                    <a:pt x="3642" y="5613"/>
                    <a:pt x="3701" y="5613"/>
                  </a:cubicBezTo>
                  <a:cubicBezTo>
                    <a:pt x="3715" y="5613"/>
                    <a:pt x="3723" y="5613"/>
                    <a:pt x="3730" y="5620"/>
                  </a:cubicBezTo>
                  <a:cubicBezTo>
                    <a:pt x="3723" y="5635"/>
                    <a:pt x="3715" y="5649"/>
                    <a:pt x="3723" y="5664"/>
                  </a:cubicBezTo>
                  <a:cubicBezTo>
                    <a:pt x="3737" y="5701"/>
                    <a:pt x="3781" y="5723"/>
                    <a:pt x="3840" y="5723"/>
                  </a:cubicBezTo>
                  <a:cubicBezTo>
                    <a:pt x="3869" y="5723"/>
                    <a:pt x="3891" y="5715"/>
                    <a:pt x="3920" y="5708"/>
                  </a:cubicBezTo>
                  <a:cubicBezTo>
                    <a:pt x="3935" y="5701"/>
                    <a:pt x="3942" y="5701"/>
                    <a:pt x="3950" y="5701"/>
                  </a:cubicBezTo>
                  <a:cubicBezTo>
                    <a:pt x="3964" y="5701"/>
                    <a:pt x="3964" y="5708"/>
                    <a:pt x="3964" y="5708"/>
                  </a:cubicBezTo>
                  <a:cubicBezTo>
                    <a:pt x="3972" y="5715"/>
                    <a:pt x="3979" y="5730"/>
                    <a:pt x="3964" y="5788"/>
                  </a:cubicBezTo>
                  <a:cubicBezTo>
                    <a:pt x="3957" y="5847"/>
                    <a:pt x="4001" y="5884"/>
                    <a:pt x="4038" y="5906"/>
                  </a:cubicBezTo>
                  <a:cubicBezTo>
                    <a:pt x="4045" y="5913"/>
                    <a:pt x="4045" y="5913"/>
                    <a:pt x="4045" y="5913"/>
                  </a:cubicBezTo>
                  <a:cubicBezTo>
                    <a:pt x="4074" y="5935"/>
                    <a:pt x="4045" y="5986"/>
                    <a:pt x="4038" y="6008"/>
                  </a:cubicBezTo>
                  <a:cubicBezTo>
                    <a:pt x="4001" y="6074"/>
                    <a:pt x="4038" y="6140"/>
                    <a:pt x="4089" y="6169"/>
                  </a:cubicBezTo>
                  <a:cubicBezTo>
                    <a:pt x="4096" y="6177"/>
                    <a:pt x="4096" y="6177"/>
                    <a:pt x="4096" y="6184"/>
                  </a:cubicBezTo>
                  <a:cubicBezTo>
                    <a:pt x="4104" y="6199"/>
                    <a:pt x="4089" y="6235"/>
                    <a:pt x="4067" y="6272"/>
                  </a:cubicBezTo>
                  <a:cubicBezTo>
                    <a:pt x="4045" y="6302"/>
                    <a:pt x="4023" y="6316"/>
                    <a:pt x="3986" y="6331"/>
                  </a:cubicBezTo>
                  <a:cubicBezTo>
                    <a:pt x="3972" y="6345"/>
                    <a:pt x="3950" y="6353"/>
                    <a:pt x="3928" y="6367"/>
                  </a:cubicBezTo>
                  <a:cubicBezTo>
                    <a:pt x="3899" y="6382"/>
                    <a:pt x="3876" y="6404"/>
                    <a:pt x="3847" y="6433"/>
                  </a:cubicBezTo>
                  <a:cubicBezTo>
                    <a:pt x="3825" y="6455"/>
                    <a:pt x="3825" y="6455"/>
                    <a:pt x="3825" y="6455"/>
                  </a:cubicBezTo>
                  <a:cubicBezTo>
                    <a:pt x="3847" y="6477"/>
                    <a:pt x="3847" y="6477"/>
                    <a:pt x="3847" y="6477"/>
                  </a:cubicBezTo>
                  <a:cubicBezTo>
                    <a:pt x="3854" y="6477"/>
                    <a:pt x="3854" y="6477"/>
                    <a:pt x="3854" y="6477"/>
                  </a:cubicBezTo>
                  <a:cubicBezTo>
                    <a:pt x="3854" y="6485"/>
                    <a:pt x="3854" y="6485"/>
                    <a:pt x="3854" y="6485"/>
                  </a:cubicBezTo>
                  <a:cubicBezTo>
                    <a:pt x="3862" y="6485"/>
                    <a:pt x="3869" y="6499"/>
                    <a:pt x="3869" y="6507"/>
                  </a:cubicBezTo>
                  <a:cubicBezTo>
                    <a:pt x="3884" y="6536"/>
                    <a:pt x="3899" y="6580"/>
                    <a:pt x="3957" y="6580"/>
                  </a:cubicBezTo>
                  <a:cubicBezTo>
                    <a:pt x="3957" y="6580"/>
                    <a:pt x="3964" y="6580"/>
                    <a:pt x="3964" y="6573"/>
                  </a:cubicBezTo>
                  <a:cubicBezTo>
                    <a:pt x="3986" y="6573"/>
                    <a:pt x="4001" y="6573"/>
                    <a:pt x="4008" y="6573"/>
                  </a:cubicBezTo>
                  <a:cubicBezTo>
                    <a:pt x="4016" y="6573"/>
                    <a:pt x="4023" y="6573"/>
                    <a:pt x="4045" y="6595"/>
                  </a:cubicBezTo>
                  <a:cubicBezTo>
                    <a:pt x="4060" y="6609"/>
                    <a:pt x="4060" y="6661"/>
                    <a:pt x="4052" y="6683"/>
                  </a:cubicBezTo>
                  <a:cubicBezTo>
                    <a:pt x="4052" y="6697"/>
                    <a:pt x="4052" y="6697"/>
                    <a:pt x="4052" y="6697"/>
                  </a:cubicBezTo>
                  <a:cubicBezTo>
                    <a:pt x="4060" y="6712"/>
                    <a:pt x="4060" y="6712"/>
                    <a:pt x="4060" y="6712"/>
                  </a:cubicBezTo>
                  <a:cubicBezTo>
                    <a:pt x="4060" y="6712"/>
                    <a:pt x="4089" y="6748"/>
                    <a:pt x="4140" y="6748"/>
                  </a:cubicBezTo>
                  <a:lnTo>
                    <a:pt x="4140" y="6748"/>
                  </a:lnTo>
                  <a:cubicBezTo>
                    <a:pt x="4140" y="6763"/>
                    <a:pt x="4140" y="6792"/>
                    <a:pt x="4170" y="6814"/>
                  </a:cubicBezTo>
                  <a:cubicBezTo>
                    <a:pt x="4191" y="6822"/>
                    <a:pt x="4213" y="6858"/>
                    <a:pt x="4213" y="6866"/>
                  </a:cubicBezTo>
                  <a:cubicBezTo>
                    <a:pt x="4206" y="6873"/>
                    <a:pt x="4199" y="6873"/>
                    <a:pt x="4191" y="6880"/>
                  </a:cubicBezTo>
                  <a:cubicBezTo>
                    <a:pt x="4170" y="6888"/>
                    <a:pt x="4148" y="6902"/>
                    <a:pt x="4148" y="6946"/>
                  </a:cubicBezTo>
                  <a:cubicBezTo>
                    <a:pt x="4148" y="6976"/>
                    <a:pt x="4155" y="6990"/>
                    <a:pt x="4170" y="7012"/>
                  </a:cubicBezTo>
                  <a:cubicBezTo>
                    <a:pt x="4170" y="7019"/>
                    <a:pt x="4177" y="7027"/>
                    <a:pt x="4177" y="7034"/>
                  </a:cubicBezTo>
                  <a:cubicBezTo>
                    <a:pt x="4184" y="7042"/>
                    <a:pt x="4184" y="7049"/>
                    <a:pt x="4184" y="7056"/>
                  </a:cubicBezTo>
                  <a:cubicBezTo>
                    <a:pt x="4191" y="7071"/>
                    <a:pt x="4191" y="7078"/>
                    <a:pt x="4184" y="7107"/>
                  </a:cubicBezTo>
                  <a:cubicBezTo>
                    <a:pt x="4155" y="7166"/>
                    <a:pt x="4170" y="7225"/>
                    <a:pt x="4213" y="7247"/>
                  </a:cubicBezTo>
                  <a:cubicBezTo>
                    <a:pt x="4221" y="7247"/>
                    <a:pt x="4228" y="7254"/>
                    <a:pt x="4235" y="7261"/>
                  </a:cubicBezTo>
                  <a:cubicBezTo>
                    <a:pt x="4257" y="7283"/>
                    <a:pt x="4280" y="7313"/>
                    <a:pt x="4316" y="7313"/>
                  </a:cubicBezTo>
                  <a:cubicBezTo>
                    <a:pt x="4338" y="7313"/>
                    <a:pt x="4360" y="7298"/>
                    <a:pt x="4375" y="7283"/>
                  </a:cubicBezTo>
                  <a:cubicBezTo>
                    <a:pt x="4397" y="7254"/>
                    <a:pt x="4419" y="7239"/>
                    <a:pt x="4433" y="7225"/>
                  </a:cubicBezTo>
                  <a:cubicBezTo>
                    <a:pt x="4448" y="7210"/>
                    <a:pt x="4470" y="7188"/>
                    <a:pt x="4492" y="7159"/>
                  </a:cubicBezTo>
                  <a:cubicBezTo>
                    <a:pt x="4492" y="7152"/>
                    <a:pt x="4492" y="7152"/>
                    <a:pt x="4492" y="7152"/>
                  </a:cubicBezTo>
                  <a:cubicBezTo>
                    <a:pt x="4499" y="7152"/>
                    <a:pt x="4499" y="7144"/>
                    <a:pt x="4499" y="7144"/>
                  </a:cubicBezTo>
                  <a:cubicBezTo>
                    <a:pt x="4499" y="7144"/>
                    <a:pt x="4507" y="7144"/>
                    <a:pt x="4514" y="7144"/>
                  </a:cubicBezTo>
                  <a:cubicBezTo>
                    <a:pt x="4521" y="7144"/>
                    <a:pt x="4529" y="7144"/>
                    <a:pt x="4536" y="7144"/>
                  </a:cubicBezTo>
                  <a:cubicBezTo>
                    <a:pt x="4587" y="7137"/>
                    <a:pt x="4602" y="7122"/>
                    <a:pt x="4624" y="7100"/>
                  </a:cubicBezTo>
                  <a:cubicBezTo>
                    <a:pt x="4631" y="7093"/>
                    <a:pt x="4639" y="7093"/>
                    <a:pt x="4646" y="7085"/>
                  </a:cubicBezTo>
                  <a:cubicBezTo>
                    <a:pt x="4646" y="7100"/>
                    <a:pt x="4661" y="7115"/>
                    <a:pt x="4682" y="7122"/>
                  </a:cubicBezTo>
                  <a:cubicBezTo>
                    <a:pt x="4697" y="7137"/>
                    <a:pt x="4712" y="7144"/>
                    <a:pt x="4726" y="7159"/>
                  </a:cubicBezTo>
                  <a:cubicBezTo>
                    <a:pt x="4763" y="7181"/>
                    <a:pt x="4800" y="7210"/>
                    <a:pt x="4851" y="7210"/>
                  </a:cubicBezTo>
                  <a:cubicBezTo>
                    <a:pt x="4858" y="7217"/>
                    <a:pt x="4858" y="7217"/>
                    <a:pt x="4858" y="7217"/>
                  </a:cubicBezTo>
                  <a:lnTo>
                    <a:pt x="4858" y="7217"/>
                  </a:lnTo>
                  <a:cubicBezTo>
                    <a:pt x="4851" y="7261"/>
                    <a:pt x="4873" y="7276"/>
                    <a:pt x="4888" y="7283"/>
                  </a:cubicBezTo>
                  <a:cubicBezTo>
                    <a:pt x="4910" y="7283"/>
                    <a:pt x="4932" y="7283"/>
                    <a:pt x="4961" y="7283"/>
                  </a:cubicBezTo>
                  <a:cubicBezTo>
                    <a:pt x="4990" y="7283"/>
                    <a:pt x="5020" y="7283"/>
                    <a:pt x="5056" y="7291"/>
                  </a:cubicBezTo>
                  <a:cubicBezTo>
                    <a:pt x="5078" y="7291"/>
                    <a:pt x="5100" y="7298"/>
                    <a:pt x="5130" y="7305"/>
                  </a:cubicBezTo>
                  <a:cubicBezTo>
                    <a:pt x="5188" y="7313"/>
                    <a:pt x="5247" y="7327"/>
                    <a:pt x="5305" y="7327"/>
                  </a:cubicBezTo>
                  <a:cubicBezTo>
                    <a:pt x="5335" y="7327"/>
                    <a:pt x="5364" y="7320"/>
                    <a:pt x="5386" y="7313"/>
                  </a:cubicBezTo>
                  <a:cubicBezTo>
                    <a:pt x="5444" y="7291"/>
                    <a:pt x="5474" y="7283"/>
                    <a:pt x="5525" y="7269"/>
                  </a:cubicBezTo>
                  <a:cubicBezTo>
                    <a:pt x="5540" y="7269"/>
                    <a:pt x="5569" y="7261"/>
                    <a:pt x="5591" y="7254"/>
                  </a:cubicBezTo>
                  <a:cubicBezTo>
                    <a:pt x="5628" y="7247"/>
                    <a:pt x="5657" y="7239"/>
                    <a:pt x="5672" y="7239"/>
                  </a:cubicBezTo>
                  <a:cubicBezTo>
                    <a:pt x="5716" y="7232"/>
                    <a:pt x="5745" y="7225"/>
                    <a:pt x="5782" y="7203"/>
                  </a:cubicBezTo>
                  <a:cubicBezTo>
                    <a:pt x="5804" y="7188"/>
                    <a:pt x="5811" y="7181"/>
                    <a:pt x="5818" y="7181"/>
                  </a:cubicBezTo>
                  <a:lnTo>
                    <a:pt x="5818" y="7181"/>
                  </a:lnTo>
                  <a:cubicBezTo>
                    <a:pt x="5818" y="7225"/>
                    <a:pt x="5847" y="7254"/>
                    <a:pt x="5884" y="7254"/>
                  </a:cubicBezTo>
                  <a:cubicBezTo>
                    <a:pt x="5899" y="7254"/>
                    <a:pt x="5928" y="7247"/>
                    <a:pt x="5957" y="7195"/>
                  </a:cubicBezTo>
                  <a:cubicBezTo>
                    <a:pt x="5965" y="7181"/>
                    <a:pt x="5972" y="7166"/>
                    <a:pt x="5980" y="7152"/>
                  </a:cubicBezTo>
                  <a:cubicBezTo>
                    <a:pt x="6001" y="7115"/>
                    <a:pt x="6023" y="7078"/>
                    <a:pt x="6016" y="7019"/>
                  </a:cubicBezTo>
                  <a:cubicBezTo>
                    <a:pt x="6016" y="6990"/>
                    <a:pt x="6009" y="6976"/>
                    <a:pt x="6001" y="6954"/>
                  </a:cubicBezTo>
                  <a:cubicBezTo>
                    <a:pt x="5994" y="6939"/>
                    <a:pt x="5994" y="6924"/>
                    <a:pt x="5994" y="6917"/>
                  </a:cubicBezTo>
                  <a:lnTo>
                    <a:pt x="5994" y="6917"/>
                  </a:lnTo>
                  <a:cubicBezTo>
                    <a:pt x="6038" y="6902"/>
                    <a:pt x="6053" y="6888"/>
                    <a:pt x="6060" y="6851"/>
                  </a:cubicBezTo>
                  <a:cubicBezTo>
                    <a:pt x="6067" y="6836"/>
                    <a:pt x="6075" y="6829"/>
                    <a:pt x="6082" y="6807"/>
                  </a:cubicBezTo>
                  <a:cubicBezTo>
                    <a:pt x="6097" y="6778"/>
                    <a:pt x="6104" y="6756"/>
                    <a:pt x="6111" y="6734"/>
                  </a:cubicBezTo>
                  <a:cubicBezTo>
                    <a:pt x="6119" y="6697"/>
                    <a:pt x="6126" y="6690"/>
                    <a:pt x="6141" y="6683"/>
                  </a:cubicBezTo>
                  <a:cubicBezTo>
                    <a:pt x="6177" y="6675"/>
                    <a:pt x="6229" y="6653"/>
                    <a:pt x="6273" y="6653"/>
                  </a:cubicBezTo>
                  <a:cubicBezTo>
                    <a:pt x="6287" y="6653"/>
                    <a:pt x="6294" y="6661"/>
                    <a:pt x="6294" y="6661"/>
                  </a:cubicBezTo>
                  <a:cubicBezTo>
                    <a:pt x="6338" y="6704"/>
                    <a:pt x="6404" y="6704"/>
                    <a:pt x="6463" y="6704"/>
                  </a:cubicBezTo>
                  <a:cubicBezTo>
                    <a:pt x="6470" y="6704"/>
                    <a:pt x="6478" y="6704"/>
                    <a:pt x="6478" y="6704"/>
                  </a:cubicBezTo>
                  <a:lnTo>
                    <a:pt x="6478" y="6712"/>
                  </a:lnTo>
                  <a:cubicBezTo>
                    <a:pt x="6478" y="6726"/>
                    <a:pt x="6485" y="6741"/>
                    <a:pt x="6500" y="6756"/>
                  </a:cubicBezTo>
                  <a:cubicBezTo>
                    <a:pt x="6507" y="6756"/>
                    <a:pt x="6507" y="6756"/>
                    <a:pt x="6507" y="6756"/>
                  </a:cubicBezTo>
                  <a:cubicBezTo>
                    <a:pt x="6514" y="6763"/>
                    <a:pt x="6522" y="6778"/>
                    <a:pt x="6536" y="6778"/>
                  </a:cubicBezTo>
                  <a:cubicBezTo>
                    <a:pt x="6551" y="6778"/>
                    <a:pt x="6566" y="6756"/>
                    <a:pt x="6566" y="6756"/>
                  </a:cubicBezTo>
                  <a:cubicBezTo>
                    <a:pt x="6573" y="6748"/>
                    <a:pt x="6580" y="6734"/>
                    <a:pt x="6602" y="6712"/>
                  </a:cubicBezTo>
                  <a:cubicBezTo>
                    <a:pt x="6632" y="6683"/>
                    <a:pt x="6646" y="6661"/>
                    <a:pt x="6646" y="6646"/>
                  </a:cubicBezTo>
                  <a:cubicBezTo>
                    <a:pt x="6654" y="6624"/>
                    <a:pt x="6654" y="6624"/>
                    <a:pt x="6683" y="6616"/>
                  </a:cubicBezTo>
                  <a:cubicBezTo>
                    <a:pt x="6727" y="6609"/>
                    <a:pt x="6734" y="6609"/>
                    <a:pt x="6756" y="6595"/>
                  </a:cubicBezTo>
                  <a:cubicBezTo>
                    <a:pt x="6763" y="6595"/>
                    <a:pt x="6778" y="6587"/>
                    <a:pt x="6807" y="6573"/>
                  </a:cubicBezTo>
                  <a:cubicBezTo>
                    <a:pt x="6859" y="6551"/>
                    <a:pt x="6881" y="6543"/>
                    <a:pt x="6903" y="6543"/>
                  </a:cubicBezTo>
                  <a:cubicBezTo>
                    <a:pt x="6910" y="6543"/>
                    <a:pt x="6917" y="6551"/>
                    <a:pt x="6932" y="6551"/>
                  </a:cubicBezTo>
                  <a:cubicBezTo>
                    <a:pt x="6939" y="6551"/>
                    <a:pt x="6947" y="6551"/>
                    <a:pt x="6954" y="6551"/>
                  </a:cubicBezTo>
                  <a:cubicBezTo>
                    <a:pt x="6969" y="6551"/>
                    <a:pt x="6991" y="6551"/>
                    <a:pt x="6991" y="6514"/>
                  </a:cubicBezTo>
                  <a:cubicBezTo>
                    <a:pt x="6998" y="6507"/>
                    <a:pt x="6998" y="6492"/>
                    <a:pt x="7005" y="6477"/>
                  </a:cubicBezTo>
                  <a:cubicBezTo>
                    <a:pt x="7020" y="6463"/>
                    <a:pt x="7027" y="6455"/>
                    <a:pt x="7035" y="6455"/>
                  </a:cubicBezTo>
                  <a:cubicBezTo>
                    <a:pt x="7035" y="6455"/>
                    <a:pt x="7042" y="6463"/>
                    <a:pt x="7049" y="6470"/>
                  </a:cubicBezTo>
                  <a:cubicBezTo>
                    <a:pt x="7064" y="6521"/>
                    <a:pt x="7152" y="6580"/>
                    <a:pt x="7196" y="6580"/>
                  </a:cubicBezTo>
                  <a:cubicBezTo>
                    <a:pt x="7211" y="6580"/>
                    <a:pt x="7218" y="6580"/>
                    <a:pt x="7225" y="6573"/>
                  </a:cubicBezTo>
                  <a:cubicBezTo>
                    <a:pt x="7232" y="6573"/>
                    <a:pt x="7247" y="6558"/>
                    <a:pt x="7328" y="6528"/>
                  </a:cubicBezTo>
                  <a:cubicBezTo>
                    <a:pt x="7379" y="6514"/>
                    <a:pt x="7379" y="6514"/>
                    <a:pt x="7379" y="6514"/>
                  </a:cubicBezTo>
                  <a:cubicBezTo>
                    <a:pt x="7342" y="6485"/>
                    <a:pt x="7342" y="6485"/>
                    <a:pt x="7342" y="6485"/>
                  </a:cubicBezTo>
                  <a:cubicBezTo>
                    <a:pt x="7372" y="6463"/>
                    <a:pt x="7401" y="6426"/>
                    <a:pt x="7423" y="6397"/>
                  </a:cubicBezTo>
                  <a:cubicBezTo>
                    <a:pt x="7467" y="6345"/>
                    <a:pt x="7467" y="6316"/>
                    <a:pt x="7430" y="6214"/>
                  </a:cubicBezTo>
                  <a:cubicBezTo>
                    <a:pt x="7423" y="6184"/>
                    <a:pt x="7416" y="6162"/>
                    <a:pt x="7408" y="6140"/>
                  </a:cubicBezTo>
                  <a:cubicBezTo>
                    <a:pt x="7401" y="6074"/>
                    <a:pt x="7386" y="6023"/>
                    <a:pt x="7306" y="6001"/>
                  </a:cubicBezTo>
                  <a:cubicBezTo>
                    <a:pt x="7232" y="5986"/>
                    <a:pt x="7225" y="5942"/>
                    <a:pt x="7203" y="5862"/>
                  </a:cubicBezTo>
                  <a:cubicBezTo>
                    <a:pt x="7203" y="5854"/>
                    <a:pt x="7203" y="5854"/>
                    <a:pt x="7203" y="5854"/>
                  </a:cubicBezTo>
                  <a:cubicBezTo>
                    <a:pt x="7188" y="5788"/>
                    <a:pt x="7152" y="5759"/>
                    <a:pt x="7123" y="5723"/>
                  </a:cubicBezTo>
                  <a:cubicBezTo>
                    <a:pt x="7101" y="5701"/>
                    <a:pt x="7079" y="5678"/>
                    <a:pt x="7064" y="5649"/>
                  </a:cubicBezTo>
                  <a:cubicBezTo>
                    <a:pt x="7027" y="5591"/>
                    <a:pt x="7035" y="5583"/>
                    <a:pt x="7108" y="5517"/>
                  </a:cubicBezTo>
                  <a:cubicBezTo>
                    <a:pt x="7166" y="5459"/>
                    <a:pt x="7262" y="5319"/>
                    <a:pt x="7247" y="5224"/>
                  </a:cubicBezTo>
                  <a:cubicBezTo>
                    <a:pt x="7247" y="5202"/>
                    <a:pt x="7240" y="5180"/>
                    <a:pt x="7240" y="5166"/>
                  </a:cubicBezTo>
                  <a:cubicBezTo>
                    <a:pt x="7232" y="5122"/>
                    <a:pt x="7225" y="5100"/>
                    <a:pt x="7247" y="5056"/>
                  </a:cubicBezTo>
                  <a:cubicBezTo>
                    <a:pt x="7254" y="5048"/>
                    <a:pt x="7254" y="5034"/>
                    <a:pt x="7262" y="5026"/>
                  </a:cubicBezTo>
                  <a:cubicBezTo>
                    <a:pt x="7306" y="4946"/>
                    <a:pt x="7379" y="4807"/>
                    <a:pt x="7284" y="4733"/>
                  </a:cubicBezTo>
                  <a:cubicBezTo>
                    <a:pt x="7174" y="4653"/>
                    <a:pt x="7130" y="4587"/>
                    <a:pt x="7166" y="4543"/>
                  </a:cubicBezTo>
                  <a:cubicBezTo>
                    <a:pt x="7203" y="4492"/>
                    <a:pt x="7211" y="4462"/>
                    <a:pt x="7196" y="4440"/>
                  </a:cubicBezTo>
                  <a:cubicBezTo>
                    <a:pt x="7196" y="4433"/>
                    <a:pt x="7181" y="4426"/>
                    <a:pt x="7166" y="4426"/>
                  </a:cubicBezTo>
                  <a:lnTo>
                    <a:pt x="7166" y="4426"/>
                  </a:lnTo>
                  <a:cubicBezTo>
                    <a:pt x="7152" y="4418"/>
                    <a:pt x="7137" y="4411"/>
                    <a:pt x="7137" y="4396"/>
                  </a:cubicBezTo>
                  <a:lnTo>
                    <a:pt x="7137" y="4396"/>
                  </a:lnTo>
                  <a:cubicBezTo>
                    <a:pt x="7137" y="4396"/>
                    <a:pt x="7137" y="4396"/>
                    <a:pt x="7144" y="4389"/>
                  </a:cubicBezTo>
                  <a:cubicBezTo>
                    <a:pt x="7152" y="4382"/>
                    <a:pt x="7166" y="4374"/>
                    <a:pt x="7174" y="4360"/>
                  </a:cubicBezTo>
                  <a:cubicBezTo>
                    <a:pt x="7196" y="4330"/>
                    <a:pt x="7188" y="4279"/>
                    <a:pt x="7174" y="4250"/>
                  </a:cubicBezTo>
                  <a:cubicBezTo>
                    <a:pt x="7152" y="4206"/>
                    <a:pt x="7115" y="4169"/>
                    <a:pt x="7079" y="4162"/>
                  </a:cubicBezTo>
                  <a:cubicBezTo>
                    <a:pt x="7071" y="4162"/>
                    <a:pt x="7056" y="4162"/>
                    <a:pt x="7042" y="4162"/>
                  </a:cubicBezTo>
                  <a:cubicBezTo>
                    <a:pt x="7005" y="4154"/>
                    <a:pt x="6895" y="4133"/>
                    <a:pt x="6888" y="4110"/>
                  </a:cubicBezTo>
                  <a:cubicBezTo>
                    <a:pt x="6881" y="4081"/>
                    <a:pt x="6873" y="4059"/>
                    <a:pt x="6859" y="4030"/>
                  </a:cubicBezTo>
                  <a:cubicBezTo>
                    <a:pt x="6844" y="3986"/>
                    <a:pt x="6822" y="3942"/>
                    <a:pt x="6822" y="3898"/>
                  </a:cubicBezTo>
                  <a:cubicBezTo>
                    <a:pt x="6815" y="3847"/>
                    <a:pt x="6793" y="3817"/>
                    <a:pt x="6771" y="3795"/>
                  </a:cubicBezTo>
                  <a:cubicBezTo>
                    <a:pt x="6749" y="3766"/>
                    <a:pt x="6742" y="3759"/>
                    <a:pt x="6756" y="3722"/>
                  </a:cubicBezTo>
                  <a:cubicBezTo>
                    <a:pt x="6793" y="3656"/>
                    <a:pt x="6807" y="3634"/>
                    <a:pt x="6844" y="3597"/>
                  </a:cubicBezTo>
                  <a:cubicBezTo>
                    <a:pt x="6851" y="3590"/>
                    <a:pt x="6866" y="3576"/>
                    <a:pt x="6881" y="3554"/>
                  </a:cubicBezTo>
                  <a:cubicBezTo>
                    <a:pt x="6939" y="3488"/>
                    <a:pt x="6925" y="3451"/>
                    <a:pt x="6910" y="3392"/>
                  </a:cubicBezTo>
                  <a:cubicBezTo>
                    <a:pt x="6903" y="3385"/>
                    <a:pt x="6903" y="3378"/>
                    <a:pt x="6895" y="3370"/>
                  </a:cubicBezTo>
                  <a:cubicBezTo>
                    <a:pt x="6881" y="3312"/>
                    <a:pt x="6888" y="3246"/>
                    <a:pt x="6917" y="3224"/>
                  </a:cubicBezTo>
                  <a:cubicBezTo>
                    <a:pt x="6932" y="3209"/>
                    <a:pt x="6939" y="3195"/>
                    <a:pt x="6939" y="3173"/>
                  </a:cubicBezTo>
                  <a:cubicBezTo>
                    <a:pt x="6947" y="3121"/>
                    <a:pt x="6866" y="3048"/>
                    <a:pt x="6793" y="2989"/>
                  </a:cubicBezTo>
                  <a:cubicBezTo>
                    <a:pt x="6771" y="2975"/>
                    <a:pt x="6734" y="2960"/>
                    <a:pt x="6683" y="2938"/>
                  </a:cubicBezTo>
                  <a:cubicBezTo>
                    <a:pt x="6610" y="2909"/>
                    <a:pt x="6514" y="2872"/>
                    <a:pt x="6485" y="2821"/>
                  </a:cubicBezTo>
                  <a:cubicBezTo>
                    <a:pt x="6470" y="2784"/>
                    <a:pt x="6456" y="2755"/>
                    <a:pt x="6448" y="2733"/>
                  </a:cubicBezTo>
                  <a:cubicBezTo>
                    <a:pt x="6426" y="2674"/>
                    <a:pt x="6412" y="2630"/>
                    <a:pt x="6346" y="2608"/>
                  </a:cubicBezTo>
                  <a:cubicBezTo>
                    <a:pt x="6302" y="2601"/>
                    <a:pt x="6280" y="2579"/>
                    <a:pt x="6251" y="2557"/>
                  </a:cubicBezTo>
                  <a:cubicBezTo>
                    <a:pt x="6229" y="2542"/>
                    <a:pt x="6199" y="2520"/>
                    <a:pt x="6155" y="2498"/>
                  </a:cubicBezTo>
                  <a:cubicBezTo>
                    <a:pt x="6075" y="2462"/>
                    <a:pt x="6009" y="2374"/>
                    <a:pt x="6009" y="2374"/>
                  </a:cubicBezTo>
                  <a:cubicBezTo>
                    <a:pt x="6001" y="2359"/>
                    <a:pt x="6001" y="2359"/>
                    <a:pt x="6001" y="2359"/>
                  </a:cubicBezTo>
                  <a:cubicBezTo>
                    <a:pt x="5980" y="2359"/>
                    <a:pt x="5980" y="2359"/>
                    <a:pt x="5980" y="2359"/>
                  </a:cubicBezTo>
                  <a:cubicBezTo>
                    <a:pt x="5980" y="2359"/>
                    <a:pt x="5980" y="2359"/>
                    <a:pt x="5965" y="2359"/>
                  </a:cubicBezTo>
                  <a:cubicBezTo>
                    <a:pt x="5913" y="2359"/>
                    <a:pt x="5870" y="2352"/>
                    <a:pt x="5862" y="2330"/>
                  </a:cubicBezTo>
                  <a:cubicBezTo>
                    <a:pt x="5855" y="2330"/>
                    <a:pt x="5855" y="2323"/>
                    <a:pt x="5855" y="2308"/>
                  </a:cubicBezTo>
                  <a:cubicBezTo>
                    <a:pt x="5862" y="2271"/>
                    <a:pt x="5870" y="2249"/>
                    <a:pt x="5884" y="2227"/>
                  </a:cubicBezTo>
                  <a:cubicBezTo>
                    <a:pt x="5899" y="2183"/>
                    <a:pt x="5913" y="2147"/>
                    <a:pt x="5884" y="2095"/>
                  </a:cubicBezTo>
                  <a:cubicBezTo>
                    <a:pt x="5833" y="1993"/>
                    <a:pt x="5862" y="1956"/>
                    <a:pt x="5884" y="1942"/>
                  </a:cubicBezTo>
                  <a:cubicBezTo>
                    <a:pt x="6009" y="1861"/>
                    <a:pt x="6082" y="1795"/>
                    <a:pt x="6119" y="1751"/>
                  </a:cubicBezTo>
                  <a:cubicBezTo>
                    <a:pt x="6126" y="1744"/>
                    <a:pt x="6133" y="1736"/>
                    <a:pt x="6141" y="1729"/>
                  </a:cubicBezTo>
                  <a:cubicBezTo>
                    <a:pt x="6214" y="1641"/>
                    <a:pt x="6273" y="1560"/>
                    <a:pt x="6273" y="1494"/>
                  </a:cubicBezTo>
                  <a:cubicBezTo>
                    <a:pt x="6273" y="1428"/>
                    <a:pt x="6265" y="1267"/>
                    <a:pt x="6251" y="1194"/>
                  </a:cubicBezTo>
                  <a:cubicBezTo>
                    <a:pt x="6243" y="1143"/>
                    <a:pt x="6251" y="1114"/>
                    <a:pt x="6302" y="1047"/>
                  </a:cubicBezTo>
                  <a:cubicBezTo>
                    <a:pt x="6338" y="1011"/>
                    <a:pt x="6375" y="945"/>
                    <a:pt x="6375" y="886"/>
                  </a:cubicBezTo>
                  <a:cubicBezTo>
                    <a:pt x="6368" y="857"/>
                    <a:pt x="6353" y="835"/>
                    <a:pt x="6331" y="813"/>
                  </a:cubicBezTo>
                  <a:cubicBezTo>
                    <a:pt x="6287" y="776"/>
                    <a:pt x="6273" y="718"/>
                    <a:pt x="6273" y="681"/>
                  </a:cubicBezTo>
                  <a:cubicBezTo>
                    <a:pt x="6273" y="652"/>
                    <a:pt x="6273" y="652"/>
                    <a:pt x="6273" y="652"/>
                  </a:cubicBezTo>
                  <a:cubicBezTo>
                    <a:pt x="6243" y="652"/>
                    <a:pt x="6243" y="652"/>
                    <a:pt x="6243" y="652"/>
                  </a:cubicBezTo>
                  <a:cubicBezTo>
                    <a:pt x="6177" y="652"/>
                    <a:pt x="6163" y="674"/>
                    <a:pt x="6141" y="703"/>
                  </a:cubicBezTo>
                  <a:cubicBezTo>
                    <a:pt x="6133" y="718"/>
                    <a:pt x="6119" y="740"/>
                    <a:pt x="6097" y="754"/>
                  </a:cubicBezTo>
                  <a:cubicBezTo>
                    <a:pt x="6016" y="820"/>
                    <a:pt x="6016" y="820"/>
                    <a:pt x="5965" y="879"/>
                  </a:cubicBezTo>
                  <a:cubicBezTo>
                    <a:pt x="5950" y="894"/>
                    <a:pt x="5943" y="908"/>
                    <a:pt x="5935" y="916"/>
                  </a:cubicBezTo>
                  <a:cubicBezTo>
                    <a:pt x="5935" y="923"/>
                    <a:pt x="5928" y="923"/>
                    <a:pt x="5928" y="930"/>
                  </a:cubicBezTo>
                  <a:cubicBezTo>
                    <a:pt x="5921" y="930"/>
                    <a:pt x="5906" y="923"/>
                    <a:pt x="5899" y="923"/>
                  </a:cubicBezTo>
                  <a:cubicBezTo>
                    <a:pt x="5862" y="908"/>
                    <a:pt x="5833" y="908"/>
                    <a:pt x="5804" y="908"/>
                  </a:cubicBezTo>
                  <a:cubicBezTo>
                    <a:pt x="5782" y="908"/>
                    <a:pt x="5760" y="908"/>
                    <a:pt x="5723" y="901"/>
                  </a:cubicBezTo>
                  <a:cubicBezTo>
                    <a:pt x="5701" y="901"/>
                    <a:pt x="5694" y="894"/>
                    <a:pt x="5694" y="894"/>
                  </a:cubicBezTo>
                  <a:cubicBezTo>
                    <a:pt x="5694" y="894"/>
                    <a:pt x="5694" y="886"/>
                    <a:pt x="5716" y="850"/>
                  </a:cubicBezTo>
                  <a:cubicBezTo>
                    <a:pt x="5738" y="806"/>
                    <a:pt x="5804" y="725"/>
                    <a:pt x="5884" y="674"/>
                  </a:cubicBezTo>
                  <a:cubicBezTo>
                    <a:pt x="5957" y="615"/>
                    <a:pt x="5943" y="557"/>
                    <a:pt x="5928" y="513"/>
                  </a:cubicBezTo>
                  <a:cubicBezTo>
                    <a:pt x="5928" y="491"/>
                    <a:pt x="5921" y="476"/>
                    <a:pt x="5921" y="461"/>
                  </a:cubicBezTo>
                  <a:cubicBezTo>
                    <a:pt x="5928" y="417"/>
                    <a:pt x="5921" y="388"/>
                    <a:pt x="5906" y="366"/>
                  </a:cubicBezTo>
                  <a:cubicBezTo>
                    <a:pt x="5899" y="359"/>
                    <a:pt x="5884" y="351"/>
                    <a:pt x="5870" y="351"/>
                  </a:cubicBezTo>
                  <a:cubicBezTo>
                    <a:pt x="5862" y="351"/>
                    <a:pt x="5855" y="351"/>
                    <a:pt x="5847" y="351"/>
                  </a:cubicBezTo>
                  <a:cubicBezTo>
                    <a:pt x="5840" y="359"/>
                    <a:pt x="5818" y="359"/>
                    <a:pt x="5796" y="359"/>
                  </a:cubicBezTo>
                  <a:cubicBezTo>
                    <a:pt x="5767" y="359"/>
                    <a:pt x="5745" y="359"/>
                    <a:pt x="5730" y="344"/>
                  </a:cubicBezTo>
                  <a:cubicBezTo>
                    <a:pt x="5708" y="337"/>
                    <a:pt x="5694" y="329"/>
                    <a:pt x="5679" y="329"/>
                  </a:cubicBezTo>
                  <a:cubicBezTo>
                    <a:pt x="5657" y="329"/>
                    <a:pt x="5642" y="337"/>
                    <a:pt x="5628" y="359"/>
                  </a:cubicBezTo>
                  <a:cubicBezTo>
                    <a:pt x="5613" y="366"/>
                    <a:pt x="5613" y="366"/>
                    <a:pt x="5613" y="366"/>
                  </a:cubicBezTo>
                  <a:cubicBezTo>
                    <a:pt x="5569" y="395"/>
                    <a:pt x="5569" y="395"/>
                    <a:pt x="5525" y="410"/>
                  </a:cubicBezTo>
                  <a:cubicBezTo>
                    <a:pt x="5518" y="417"/>
                    <a:pt x="5518" y="417"/>
                    <a:pt x="5518" y="417"/>
                  </a:cubicBezTo>
                  <a:cubicBezTo>
                    <a:pt x="5511" y="417"/>
                    <a:pt x="5511" y="410"/>
                    <a:pt x="5503" y="403"/>
                  </a:cubicBezTo>
                  <a:cubicBezTo>
                    <a:pt x="5496" y="388"/>
                    <a:pt x="5481" y="373"/>
                    <a:pt x="5466" y="366"/>
                  </a:cubicBezTo>
                  <a:cubicBezTo>
                    <a:pt x="5459" y="359"/>
                    <a:pt x="5444" y="351"/>
                    <a:pt x="5430" y="351"/>
                  </a:cubicBezTo>
                  <a:cubicBezTo>
                    <a:pt x="5408" y="351"/>
                    <a:pt x="5386" y="366"/>
                    <a:pt x="5364" y="381"/>
                  </a:cubicBezTo>
                  <a:cubicBezTo>
                    <a:pt x="5356" y="388"/>
                    <a:pt x="5342" y="395"/>
                    <a:pt x="5327" y="403"/>
                  </a:cubicBezTo>
                  <a:cubicBezTo>
                    <a:pt x="5320" y="410"/>
                    <a:pt x="5313" y="410"/>
                    <a:pt x="5305" y="410"/>
                  </a:cubicBezTo>
                  <a:cubicBezTo>
                    <a:pt x="5298" y="410"/>
                    <a:pt x="5291" y="410"/>
                    <a:pt x="5276" y="373"/>
                  </a:cubicBezTo>
                  <a:cubicBezTo>
                    <a:pt x="5269" y="366"/>
                    <a:pt x="5261" y="351"/>
                    <a:pt x="5254" y="329"/>
                  </a:cubicBezTo>
                  <a:cubicBezTo>
                    <a:pt x="5247" y="300"/>
                    <a:pt x="5232" y="264"/>
                    <a:pt x="5210" y="234"/>
                  </a:cubicBezTo>
                  <a:cubicBezTo>
                    <a:pt x="5203" y="227"/>
                    <a:pt x="5203" y="219"/>
                    <a:pt x="5195" y="205"/>
                  </a:cubicBezTo>
                  <a:cubicBezTo>
                    <a:pt x="5188" y="176"/>
                    <a:pt x="5173" y="139"/>
                    <a:pt x="5122" y="132"/>
                  </a:cubicBezTo>
                  <a:cubicBezTo>
                    <a:pt x="5093" y="124"/>
                    <a:pt x="5085" y="117"/>
                    <a:pt x="5056" y="73"/>
                  </a:cubicBezTo>
                  <a:cubicBezTo>
                    <a:pt x="5049" y="66"/>
                    <a:pt x="5049" y="66"/>
                    <a:pt x="5049" y="66"/>
                  </a:cubicBezTo>
                  <a:cubicBezTo>
                    <a:pt x="5027" y="29"/>
                    <a:pt x="4998" y="0"/>
                    <a:pt x="4961" y="0"/>
                  </a:cubicBezTo>
                  <a:lnTo>
                    <a:pt x="4961" y="0"/>
                  </a:lnTo>
                  <a:lnTo>
                    <a:pt x="4961" y="29"/>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sp>
          <p:nvSpPr>
            <p:cNvPr id="46" name="Freeform 50"/>
            <p:cNvSpPr>
              <a:spLocks noChangeArrowheads="1"/>
            </p:cNvSpPr>
            <p:nvPr/>
          </p:nvSpPr>
          <p:spPr bwMode="auto">
            <a:xfrm>
              <a:off x="8227354" y="6785783"/>
              <a:ext cx="2498751" cy="1951579"/>
            </a:xfrm>
            <a:custGeom>
              <a:avLst/>
              <a:gdLst>
                <a:gd name="T0" fmla="*/ 6177 w 6500"/>
                <a:gd name="T1" fmla="*/ 374 h 5137"/>
                <a:gd name="T2" fmla="*/ 5488 w 6500"/>
                <a:gd name="T3" fmla="*/ 125 h 5137"/>
                <a:gd name="T4" fmla="*/ 5092 w 6500"/>
                <a:gd name="T5" fmla="*/ 249 h 5137"/>
                <a:gd name="T6" fmla="*/ 4733 w 6500"/>
                <a:gd name="T7" fmla="*/ 300 h 5137"/>
                <a:gd name="T8" fmla="*/ 4404 w 6500"/>
                <a:gd name="T9" fmla="*/ 681 h 5137"/>
                <a:gd name="T10" fmla="*/ 4001 w 6500"/>
                <a:gd name="T11" fmla="*/ 887 h 5137"/>
                <a:gd name="T12" fmla="*/ 3275 w 6500"/>
                <a:gd name="T13" fmla="*/ 843 h 5137"/>
                <a:gd name="T14" fmla="*/ 2880 w 6500"/>
                <a:gd name="T15" fmla="*/ 806 h 5137"/>
                <a:gd name="T16" fmla="*/ 2630 w 6500"/>
                <a:gd name="T17" fmla="*/ 689 h 5137"/>
                <a:gd name="T18" fmla="*/ 2565 w 6500"/>
                <a:gd name="T19" fmla="*/ 381 h 5137"/>
                <a:gd name="T20" fmla="*/ 2293 w 6500"/>
                <a:gd name="T21" fmla="*/ 125 h 5137"/>
                <a:gd name="T22" fmla="*/ 2227 w 6500"/>
                <a:gd name="T23" fmla="*/ 103 h 5137"/>
                <a:gd name="T24" fmla="*/ 1898 w 6500"/>
                <a:gd name="T25" fmla="*/ 22 h 5137"/>
                <a:gd name="T26" fmla="*/ 1487 w 6500"/>
                <a:gd name="T27" fmla="*/ 205 h 5137"/>
                <a:gd name="T28" fmla="*/ 1158 w 6500"/>
                <a:gd name="T29" fmla="*/ 345 h 5137"/>
                <a:gd name="T30" fmla="*/ 762 w 6500"/>
                <a:gd name="T31" fmla="*/ 432 h 5137"/>
                <a:gd name="T32" fmla="*/ 549 w 6500"/>
                <a:gd name="T33" fmla="*/ 616 h 5137"/>
                <a:gd name="T34" fmla="*/ 520 w 6500"/>
                <a:gd name="T35" fmla="*/ 997 h 5137"/>
                <a:gd name="T36" fmla="*/ 586 w 6500"/>
                <a:gd name="T37" fmla="*/ 1532 h 5137"/>
                <a:gd name="T38" fmla="*/ 652 w 6500"/>
                <a:gd name="T39" fmla="*/ 1956 h 5137"/>
                <a:gd name="T40" fmla="*/ 799 w 6500"/>
                <a:gd name="T41" fmla="*/ 2007 h 5137"/>
                <a:gd name="T42" fmla="*/ 1202 w 6500"/>
                <a:gd name="T43" fmla="*/ 2102 h 5137"/>
                <a:gd name="T44" fmla="*/ 1502 w 6500"/>
                <a:gd name="T45" fmla="*/ 2373 h 5137"/>
                <a:gd name="T46" fmla="*/ 1150 w 6500"/>
                <a:gd name="T47" fmla="*/ 2754 h 5137"/>
                <a:gd name="T48" fmla="*/ 952 w 6500"/>
                <a:gd name="T49" fmla="*/ 2879 h 5137"/>
                <a:gd name="T50" fmla="*/ 791 w 6500"/>
                <a:gd name="T51" fmla="*/ 3040 h 5137"/>
                <a:gd name="T52" fmla="*/ 784 w 6500"/>
                <a:gd name="T53" fmla="*/ 3201 h 5137"/>
                <a:gd name="T54" fmla="*/ 887 w 6500"/>
                <a:gd name="T55" fmla="*/ 3480 h 5137"/>
                <a:gd name="T56" fmla="*/ 593 w 6500"/>
                <a:gd name="T57" fmla="*/ 3604 h 5137"/>
                <a:gd name="T58" fmla="*/ 469 w 6500"/>
                <a:gd name="T59" fmla="*/ 3744 h 5137"/>
                <a:gd name="T60" fmla="*/ 300 w 6500"/>
                <a:gd name="T61" fmla="*/ 3634 h 5137"/>
                <a:gd name="T62" fmla="*/ 44 w 6500"/>
                <a:gd name="T63" fmla="*/ 3846 h 5137"/>
                <a:gd name="T64" fmla="*/ 117 w 6500"/>
                <a:gd name="T65" fmla="*/ 4146 h 5137"/>
                <a:gd name="T66" fmla="*/ 249 w 6500"/>
                <a:gd name="T67" fmla="*/ 4520 h 5137"/>
                <a:gd name="T68" fmla="*/ 659 w 6500"/>
                <a:gd name="T69" fmla="*/ 4579 h 5137"/>
                <a:gd name="T70" fmla="*/ 909 w 6500"/>
                <a:gd name="T71" fmla="*/ 4916 h 5137"/>
                <a:gd name="T72" fmla="*/ 1304 w 6500"/>
                <a:gd name="T73" fmla="*/ 4454 h 5137"/>
                <a:gd name="T74" fmla="*/ 2176 w 6500"/>
                <a:gd name="T75" fmla="*/ 4154 h 5137"/>
                <a:gd name="T76" fmla="*/ 2565 w 6500"/>
                <a:gd name="T77" fmla="*/ 3897 h 5137"/>
                <a:gd name="T78" fmla="*/ 3063 w 6500"/>
                <a:gd name="T79" fmla="*/ 3612 h 5137"/>
                <a:gd name="T80" fmla="*/ 3349 w 6500"/>
                <a:gd name="T81" fmla="*/ 3502 h 5137"/>
                <a:gd name="T82" fmla="*/ 3678 w 6500"/>
                <a:gd name="T83" fmla="*/ 3113 h 5137"/>
                <a:gd name="T84" fmla="*/ 4242 w 6500"/>
                <a:gd name="T85" fmla="*/ 2967 h 5137"/>
                <a:gd name="T86" fmla="*/ 4946 w 6500"/>
                <a:gd name="T87" fmla="*/ 2476 h 5137"/>
                <a:gd name="T88" fmla="*/ 4953 w 6500"/>
                <a:gd name="T89" fmla="*/ 2102 h 5137"/>
                <a:gd name="T90" fmla="*/ 5305 w 6500"/>
                <a:gd name="T91" fmla="*/ 1970 h 5137"/>
                <a:gd name="T92" fmla="*/ 5693 w 6500"/>
                <a:gd name="T93" fmla="*/ 2300 h 5137"/>
                <a:gd name="T94" fmla="*/ 6155 w 6500"/>
                <a:gd name="T95" fmla="*/ 2513 h 5137"/>
                <a:gd name="T96" fmla="*/ 6477 w 6500"/>
                <a:gd name="T97" fmla="*/ 1209 h 51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6500" h="5137">
                  <a:moveTo>
                    <a:pt x="6382" y="916"/>
                  </a:moveTo>
                  <a:lnTo>
                    <a:pt x="6382" y="916"/>
                  </a:lnTo>
                  <a:cubicBezTo>
                    <a:pt x="6338" y="828"/>
                    <a:pt x="6250" y="667"/>
                    <a:pt x="6294" y="579"/>
                  </a:cubicBezTo>
                  <a:cubicBezTo>
                    <a:pt x="6338" y="484"/>
                    <a:pt x="6294" y="337"/>
                    <a:pt x="6177" y="374"/>
                  </a:cubicBezTo>
                  <a:cubicBezTo>
                    <a:pt x="6067" y="403"/>
                    <a:pt x="5979" y="330"/>
                    <a:pt x="5906" y="293"/>
                  </a:cubicBezTo>
                  <a:cubicBezTo>
                    <a:pt x="5854" y="264"/>
                    <a:pt x="5774" y="198"/>
                    <a:pt x="5737" y="169"/>
                  </a:cubicBezTo>
                  <a:cubicBezTo>
                    <a:pt x="5693" y="183"/>
                    <a:pt x="5642" y="198"/>
                    <a:pt x="5628" y="205"/>
                  </a:cubicBezTo>
                  <a:cubicBezTo>
                    <a:pt x="5605" y="227"/>
                    <a:pt x="5510" y="169"/>
                    <a:pt x="5488" y="125"/>
                  </a:cubicBezTo>
                  <a:cubicBezTo>
                    <a:pt x="5473" y="81"/>
                    <a:pt x="5430" y="73"/>
                    <a:pt x="5400" y="125"/>
                  </a:cubicBezTo>
                  <a:cubicBezTo>
                    <a:pt x="5364" y="176"/>
                    <a:pt x="5400" y="190"/>
                    <a:pt x="5356" y="183"/>
                  </a:cubicBezTo>
                  <a:cubicBezTo>
                    <a:pt x="5312" y="176"/>
                    <a:pt x="5298" y="176"/>
                    <a:pt x="5210" y="205"/>
                  </a:cubicBezTo>
                  <a:cubicBezTo>
                    <a:pt x="5129" y="242"/>
                    <a:pt x="5166" y="235"/>
                    <a:pt x="5092" y="249"/>
                  </a:cubicBezTo>
                  <a:cubicBezTo>
                    <a:pt x="5019" y="264"/>
                    <a:pt x="5056" y="300"/>
                    <a:pt x="4997" y="352"/>
                  </a:cubicBezTo>
                  <a:cubicBezTo>
                    <a:pt x="4939" y="403"/>
                    <a:pt x="4968" y="418"/>
                    <a:pt x="4939" y="396"/>
                  </a:cubicBezTo>
                  <a:cubicBezTo>
                    <a:pt x="4917" y="366"/>
                    <a:pt x="4931" y="337"/>
                    <a:pt x="4880" y="337"/>
                  </a:cubicBezTo>
                  <a:cubicBezTo>
                    <a:pt x="4829" y="337"/>
                    <a:pt x="4770" y="337"/>
                    <a:pt x="4733" y="300"/>
                  </a:cubicBezTo>
                  <a:cubicBezTo>
                    <a:pt x="4704" y="264"/>
                    <a:pt x="4602" y="300"/>
                    <a:pt x="4550" y="315"/>
                  </a:cubicBezTo>
                  <a:cubicBezTo>
                    <a:pt x="4499" y="337"/>
                    <a:pt x="4506" y="388"/>
                    <a:pt x="4470" y="454"/>
                  </a:cubicBezTo>
                  <a:cubicBezTo>
                    <a:pt x="4440" y="520"/>
                    <a:pt x="4455" y="528"/>
                    <a:pt x="4404" y="550"/>
                  </a:cubicBezTo>
                  <a:cubicBezTo>
                    <a:pt x="4352" y="564"/>
                    <a:pt x="4397" y="616"/>
                    <a:pt x="4404" y="681"/>
                  </a:cubicBezTo>
                  <a:cubicBezTo>
                    <a:pt x="4411" y="755"/>
                    <a:pt x="4382" y="777"/>
                    <a:pt x="4345" y="843"/>
                  </a:cubicBezTo>
                  <a:cubicBezTo>
                    <a:pt x="4309" y="916"/>
                    <a:pt x="4264" y="887"/>
                    <a:pt x="4264" y="843"/>
                  </a:cubicBezTo>
                  <a:cubicBezTo>
                    <a:pt x="4264" y="806"/>
                    <a:pt x="4235" y="806"/>
                    <a:pt x="4184" y="835"/>
                  </a:cubicBezTo>
                  <a:cubicBezTo>
                    <a:pt x="4133" y="872"/>
                    <a:pt x="4103" y="865"/>
                    <a:pt x="4001" y="887"/>
                  </a:cubicBezTo>
                  <a:cubicBezTo>
                    <a:pt x="3906" y="916"/>
                    <a:pt x="3876" y="916"/>
                    <a:pt x="3788" y="945"/>
                  </a:cubicBezTo>
                  <a:cubicBezTo>
                    <a:pt x="3708" y="982"/>
                    <a:pt x="3554" y="931"/>
                    <a:pt x="3480" y="923"/>
                  </a:cubicBezTo>
                  <a:cubicBezTo>
                    <a:pt x="3400" y="916"/>
                    <a:pt x="3349" y="923"/>
                    <a:pt x="3312" y="916"/>
                  </a:cubicBezTo>
                  <a:cubicBezTo>
                    <a:pt x="3283" y="901"/>
                    <a:pt x="3341" y="857"/>
                    <a:pt x="3275" y="843"/>
                  </a:cubicBezTo>
                  <a:cubicBezTo>
                    <a:pt x="3202" y="835"/>
                    <a:pt x="3165" y="784"/>
                    <a:pt x="3114" y="762"/>
                  </a:cubicBezTo>
                  <a:cubicBezTo>
                    <a:pt x="3063" y="733"/>
                    <a:pt x="3114" y="674"/>
                    <a:pt x="3063" y="711"/>
                  </a:cubicBezTo>
                  <a:cubicBezTo>
                    <a:pt x="3011" y="740"/>
                    <a:pt x="3011" y="769"/>
                    <a:pt x="2953" y="777"/>
                  </a:cubicBezTo>
                  <a:cubicBezTo>
                    <a:pt x="2887" y="784"/>
                    <a:pt x="2916" y="755"/>
                    <a:pt x="2880" y="806"/>
                  </a:cubicBezTo>
                  <a:cubicBezTo>
                    <a:pt x="2850" y="857"/>
                    <a:pt x="2821" y="865"/>
                    <a:pt x="2770" y="923"/>
                  </a:cubicBezTo>
                  <a:cubicBezTo>
                    <a:pt x="2718" y="982"/>
                    <a:pt x="2674" y="894"/>
                    <a:pt x="2645" y="879"/>
                  </a:cubicBezTo>
                  <a:cubicBezTo>
                    <a:pt x="2608" y="865"/>
                    <a:pt x="2608" y="821"/>
                    <a:pt x="2630" y="777"/>
                  </a:cubicBezTo>
                  <a:cubicBezTo>
                    <a:pt x="2645" y="733"/>
                    <a:pt x="2638" y="726"/>
                    <a:pt x="2630" y="689"/>
                  </a:cubicBezTo>
                  <a:cubicBezTo>
                    <a:pt x="2616" y="659"/>
                    <a:pt x="2594" y="645"/>
                    <a:pt x="2594" y="608"/>
                  </a:cubicBezTo>
                  <a:cubicBezTo>
                    <a:pt x="2594" y="572"/>
                    <a:pt x="2630" y="572"/>
                    <a:pt x="2652" y="550"/>
                  </a:cubicBezTo>
                  <a:cubicBezTo>
                    <a:pt x="2674" y="520"/>
                    <a:pt x="2638" y="462"/>
                    <a:pt x="2601" y="447"/>
                  </a:cubicBezTo>
                  <a:cubicBezTo>
                    <a:pt x="2565" y="432"/>
                    <a:pt x="2608" y="366"/>
                    <a:pt x="2565" y="381"/>
                  </a:cubicBezTo>
                  <a:cubicBezTo>
                    <a:pt x="2528" y="388"/>
                    <a:pt x="2499" y="352"/>
                    <a:pt x="2499" y="352"/>
                  </a:cubicBezTo>
                  <a:cubicBezTo>
                    <a:pt x="2499" y="352"/>
                    <a:pt x="2513" y="264"/>
                    <a:pt x="2484" y="235"/>
                  </a:cubicBezTo>
                  <a:cubicBezTo>
                    <a:pt x="2447" y="198"/>
                    <a:pt x="2440" y="198"/>
                    <a:pt x="2381" y="205"/>
                  </a:cubicBezTo>
                  <a:cubicBezTo>
                    <a:pt x="2323" y="213"/>
                    <a:pt x="2323" y="147"/>
                    <a:pt x="2293" y="125"/>
                  </a:cubicBezTo>
                  <a:cubicBezTo>
                    <a:pt x="2293" y="117"/>
                    <a:pt x="2293" y="117"/>
                    <a:pt x="2286" y="117"/>
                  </a:cubicBezTo>
                  <a:cubicBezTo>
                    <a:pt x="2271" y="132"/>
                    <a:pt x="2264" y="147"/>
                    <a:pt x="2264" y="147"/>
                  </a:cubicBezTo>
                  <a:cubicBezTo>
                    <a:pt x="2264" y="147"/>
                    <a:pt x="2271" y="132"/>
                    <a:pt x="2286" y="117"/>
                  </a:cubicBezTo>
                  <a:cubicBezTo>
                    <a:pt x="2264" y="95"/>
                    <a:pt x="2257" y="103"/>
                    <a:pt x="2227" y="103"/>
                  </a:cubicBezTo>
                  <a:cubicBezTo>
                    <a:pt x="2191" y="103"/>
                    <a:pt x="2206" y="29"/>
                    <a:pt x="2176" y="22"/>
                  </a:cubicBezTo>
                  <a:cubicBezTo>
                    <a:pt x="2154" y="15"/>
                    <a:pt x="2125" y="51"/>
                    <a:pt x="2081" y="95"/>
                  </a:cubicBezTo>
                  <a:cubicBezTo>
                    <a:pt x="2037" y="139"/>
                    <a:pt x="2000" y="103"/>
                    <a:pt x="1956" y="103"/>
                  </a:cubicBezTo>
                  <a:cubicBezTo>
                    <a:pt x="1912" y="103"/>
                    <a:pt x="1942" y="37"/>
                    <a:pt x="1898" y="22"/>
                  </a:cubicBezTo>
                  <a:cubicBezTo>
                    <a:pt x="1854" y="0"/>
                    <a:pt x="1810" y="22"/>
                    <a:pt x="1773" y="66"/>
                  </a:cubicBezTo>
                  <a:cubicBezTo>
                    <a:pt x="1744" y="103"/>
                    <a:pt x="1729" y="117"/>
                    <a:pt x="1678" y="125"/>
                  </a:cubicBezTo>
                  <a:cubicBezTo>
                    <a:pt x="1627" y="132"/>
                    <a:pt x="1627" y="88"/>
                    <a:pt x="1583" y="95"/>
                  </a:cubicBezTo>
                  <a:cubicBezTo>
                    <a:pt x="1539" y="103"/>
                    <a:pt x="1524" y="154"/>
                    <a:pt x="1487" y="205"/>
                  </a:cubicBezTo>
                  <a:cubicBezTo>
                    <a:pt x="1451" y="257"/>
                    <a:pt x="1436" y="257"/>
                    <a:pt x="1399" y="257"/>
                  </a:cubicBezTo>
                  <a:cubicBezTo>
                    <a:pt x="1370" y="257"/>
                    <a:pt x="1341" y="257"/>
                    <a:pt x="1311" y="264"/>
                  </a:cubicBezTo>
                  <a:cubicBezTo>
                    <a:pt x="1275" y="278"/>
                    <a:pt x="1268" y="278"/>
                    <a:pt x="1231" y="300"/>
                  </a:cubicBezTo>
                  <a:cubicBezTo>
                    <a:pt x="1202" y="330"/>
                    <a:pt x="1180" y="345"/>
                    <a:pt x="1158" y="345"/>
                  </a:cubicBezTo>
                  <a:cubicBezTo>
                    <a:pt x="1128" y="345"/>
                    <a:pt x="1128" y="308"/>
                    <a:pt x="1077" y="308"/>
                  </a:cubicBezTo>
                  <a:cubicBezTo>
                    <a:pt x="1026" y="308"/>
                    <a:pt x="1011" y="345"/>
                    <a:pt x="1011" y="345"/>
                  </a:cubicBezTo>
                  <a:cubicBezTo>
                    <a:pt x="1011" y="345"/>
                    <a:pt x="923" y="359"/>
                    <a:pt x="865" y="359"/>
                  </a:cubicBezTo>
                  <a:cubicBezTo>
                    <a:pt x="806" y="359"/>
                    <a:pt x="791" y="403"/>
                    <a:pt x="762" y="432"/>
                  </a:cubicBezTo>
                  <a:cubicBezTo>
                    <a:pt x="740" y="454"/>
                    <a:pt x="740" y="469"/>
                    <a:pt x="696" y="476"/>
                  </a:cubicBezTo>
                  <a:cubicBezTo>
                    <a:pt x="652" y="491"/>
                    <a:pt x="674" y="432"/>
                    <a:pt x="645" y="447"/>
                  </a:cubicBezTo>
                  <a:cubicBezTo>
                    <a:pt x="623" y="462"/>
                    <a:pt x="623" y="506"/>
                    <a:pt x="616" y="528"/>
                  </a:cubicBezTo>
                  <a:cubicBezTo>
                    <a:pt x="601" y="557"/>
                    <a:pt x="542" y="579"/>
                    <a:pt x="549" y="616"/>
                  </a:cubicBezTo>
                  <a:cubicBezTo>
                    <a:pt x="564" y="652"/>
                    <a:pt x="549" y="718"/>
                    <a:pt x="535" y="740"/>
                  </a:cubicBezTo>
                  <a:cubicBezTo>
                    <a:pt x="520" y="769"/>
                    <a:pt x="498" y="769"/>
                    <a:pt x="476" y="828"/>
                  </a:cubicBezTo>
                  <a:cubicBezTo>
                    <a:pt x="447" y="887"/>
                    <a:pt x="447" y="916"/>
                    <a:pt x="491" y="916"/>
                  </a:cubicBezTo>
                  <a:cubicBezTo>
                    <a:pt x="535" y="916"/>
                    <a:pt x="549" y="967"/>
                    <a:pt x="520" y="997"/>
                  </a:cubicBezTo>
                  <a:cubicBezTo>
                    <a:pt x="484" y="1033"/>
                    <a:pt x="535" y="1099"/>
                    <a:pt x="564" y="1180"/>
                  </a:cubicBezTo>
                  <a:cubicBezTo>
                    <a:pt x="586" y="1253"/>
                    <a:pt x="542" y="1260"/>
                    <a:pt x="491" y="1290"/>
                  </a:cubicBezTo>
                  <a:cubicBezTo>
                    <a:pt x="440" y="1312"/>
                    <a:pt x="491" y="1363"/>
                    <a:pt x="513" y="1451"/>
                  </a:cubicBezTo>
                  <a:cubicBezTo>
                    <a:pt x="528" y="1532"/>
                    <a:pt x="571" y="1502"/>
                    <a:pt x="586" y="1532"/>
                  </a:cubicBezTo>
                  <a:cubicBezTo>
                    <a:pt x="601" y="1568"/>
                    <a:pt x="623" y="1605"/>
                    <a:pt x="593" y="1627"/>
                  </a:cubicBezTo>
                  <a:cubicBezTo>
                    <a:pt x="571" y="1656"/>
                    <a:pt x="564" y="1685"/>
                    <a:pt x="601" y="1737"/>
                  </a:cubicBezTo>
                  <a:cubicBezTo>
                    <a:pt x="645" y="1788"/>
                    <a:pt x="586" y="1883"/>
                    <a:pt x="623" y="1883"/>
                  </a:cubicBezTo>
                  <a:cubicBezTo>
                    <a:pt x="652" y="1883"/>
                    <a:pt x="681" y="1926"/>
                    <a:pt x="652" y="1956"/>
                  </a:cubicBezTo>
                  <a:cubicBezTo>
                    <a:pt x="630" y="1992"/>
                    <a:pt x="740" y="2014"/>
                    <a:pt x="799" y="2007"/>
                  </a:cubicBezTo>
                  <a:cubicBezTo>
                    <a:pt x="813" y="1985"/>
                    <a:pt x="821" y="1970"/>
                    <a:pt x="821" y="1970"/>
                  </a:cubicBezTo>
                  <a:cubicBezTo>
                    <a:pt x="821" y="1970"/>
                    <a:pt x="813" y="1985"/>
                    <a:pt x="799" y="2007"/>
                  </a:cubicBezTo>
                  <a:lnTo>
                    <a:pt x="799" y="2007"/>
                  </a:lnTo>
                  <a:cubicBezTo>
                    <a:pt x="857" y="1999"/>
                    <a:pt x="887" y="2007"/>
                    <a:pt x="909" y="2044"/>
                  </a:cubicBezTo>
                  <a:cubicBezTo>
                    <a:pt x="938" y="2080"/>
                    <a:pt x="989" y="2087"/>
                    <a:pt x="1055" y="2080"/>
                  </a:cubicBezTo>
                  <a:cubicBezTo>
                    <a:pt x="1121" y="2065"/>
                    <a:pt x="1114" y="2058"/>
                    <a:pt x="1136" y="2058"/>
                  </a:cubicBezTo>
                  <a:cubicBezTo>
                    <a:pt x="1165" y="2058"/>
                    <a:pt x="1158" y="2095"/>
                    <a:pt x="1202" y="2102"/>
                  </a:cubicBezTo>
                  <a:cubicBezTo>
                    <a:pt x="1238" y="2109"/>
                    <a:pt x="1268" y="2131"/>
                    <a:pt x="1290" y="2190"/>
                  </a:cubicBezTo>
                  <a:cubicBezTo>
                    <a:pt x="1319" y="2249"/>
                    <a:pt x="1290" y="2293"/>
                    <a:pt x="1363" y="2307"/>
                  </a:cubicBezTo>
                  <a:cubicBezTo>
                    <a:pt x="1429" y="2322"/>
                    <a:pt x="1399" y="2329"/>
                    <a:pt x="1443" y="2315"/>
                  </a:cubicBezTo>
                  <a:cubicBezTo>
                    <a:pt x="1487" y="2300"/>
                    <a:pt x="1487" y="2329"/>
                    <a:pt x="1502" y="2373"/>
                  </a:cubicBezTo>
                  <a:cubicBezTo>
                    <a:pt x="1524" y="2417"/>
                    <a:pt x="1539" y="2454"/>
                    <a:pt x="1553" y="2520"/>
                  </a:cubicBezTo>
                  <a:cubicBezTo>
                    <a:pt x="1575" y="2586"/>
                    <a:pt x="1583" y="2593"/>
                    <a:pt x="1539" y="2630"/>
                  </a:cubicBezTo>
                  <a:cubicBezTo>
                    <a:pt x="1495" y="2666"/>
                    <a:pt x="1297" y="2622"/>
                    <a:pt x="1238" y="2644"/>
                  </a:cubicBezTo>
                  <a:cubicBezTo>
                    <a:pt x="1180" y="2674"/>
                    <a:pt x="1172" y="2718"/>
                    <a:pt x="1150" y="2754"/>
                  </a:cubicBezTo>
                  <a:cubicBezTo>
                    <a:pt x="1121" y="2798"/>
                    <a:pt x="1128" y="2857"/>
                    <a:pt x="1114" y="2864"/>
                  </a:cubicBezTo>
                  <a:cubicBezTo>
                    <a:pt x="1099" y="2879"/>
                    <a:pt x="1084" y="2776"/>
                    <a:pt x="1084" y="2776"/>
                  </a:cubicBezTo>
                  <a:cubicBezTo>
                    <a:pt x="1084" y="2776"/>
                    <a:pt x="1077" y="2820"/>
                    <a:pt x="1040" y="2835"/>
                  </a:cubicBezTo>
                  <a:cubicBezTo>
                    <a:pt x="997" y="2849"/>
                    <a:pt x="960" y="2842"/>
                    <a:pt x="952" y="2879"/>
                  </a:cubicBezTo>
                  <a:cubicBezTo>
                    <a:pt x="945" y="2908"/>
                    <a:pt x="945" y="2930"/>
                    <a:pt x="909" y="2915"/>
                  </a:cubicBezTo>
                  <a:cubicBezTo>
                    <a:pt x="872" y="2908"/>
                    <a:pt x="843" y="2894"/>
                    <a:pt x="813" y="2930"/>
                  </a:cubicBezTo>
                  <a:cubicBezTo>
                    <a:pt x="791" y="2959"/>
                    <a:pt x="799" y="2959"/>
                    <a:pt x="747" y="2981"/>
                  </a:cubicBezTo>
                  <a:cubicBezTo>
                    <a:pt x="696" y="2996"/>
                    <a:pt x="747" y="3033"/>
                    <a:pt x="791" y="3040"/>
                  </a:cubicBezTo>
                  <a:cubicBezTo>
                    <a:pt x="835" y="3047"/>
                    <a:pt x="857" y="3047"/>
                    <a:pt x="835" y="3091"/>
                  </a:cubicBezTo>
                  <a:cubicBezTo>
                    <a:pt x="806" y="3128"/>
                    <a:pt x="777" y="3121"/>
                    <a:pt x="747" y="3128"/>
                  </a:cubicBezTo>
                  <a:cubicBezTo>
                    <a:pt x="725" y="3143"/>
                    <a:pt x="703" y="3165"/>
                    <a:pt x="711" y="3208"/>
                  </a:cubicBezTo>
                  <a:cubicBezTo>
                    <a:pt x="725" y="3253"/>
                    <a:pt x="755" y="3216"/>
                    <a:pt x="784" y="3201"/>
                  </a:cubicBezTo>
                  <a:cubicBezTo>
                    <a:pt x="806" y="3179"/>
                    <a:pt x="828" y="3216"/>
                    <a:pt x="813" y="3253"/>
                  </a:cubicBezTo>
                  <a:cubicBezTo>
                    <a:pt x="806" y="3282"/>
                    <a:pt x="784" y="3282"/>
                    <a:pt x="791" y="3318"/>
                  </a:cubicBezTo>
                  <a:cubicBezTo>
                    <a:pt x="799" y="3355"/>
                    <a:pt x="828" y="3370"/>
                    <a:pt x="887" y="3377"/>
                  </a:cubicBezTo>
                  <a:cubicBezTo>
                    <a:pt x="945" y="3384"/>
                    <a:pt x="916" y="3465"/>
                    <a:pt x="887" y="3480"/>
                  </a:cubicBezTo>
                  <a:cubicBezTo>
                    <a:pt x="850" y="3494"/>
                    <a:pt x="843" y="3494"/>
                    <a:pt x="828" y="3524"/>
                  </a:cubicBezTo>
                  <a:cubicBezTo>
                    <a:pt x="806" y="3546"/>
                    <a:pt x="806" y="3553"/>
                    <a:pt x="777" y="3568"/>
                  </a:cubicBezTo>
                  <a:cubicBezTo>
                    <a:pt x="740" y="3575"/>
                    <a:pt x="696" y="3568"/>
                    <a:pt x="696" y="3568"/>
                  </a:cubicBezTo>
                  <a:cubicBezTo>
                    <a:pt x="696" y="3568"/>
                    <a:pt x="659" y="3597"/>
                    <a:pt x="593" y="3604"/>
                  </a:cubicBezTo>
                  <a:cubicBezTo>
                    <a:pt x="528" y="3619"/>
                    <a:pt x="593" y="3604"/>
                    <a:pt x="571" y="3641"/>
                  </a:cubicBezTo>
                  <a:cubicBezTo>
                    <a:pt x="542" y="3677"/>
                    <a:pt x="542" y="3677"/>
                    <a:pt x="564" y="3707"/>
                  </a:cubicBezTo>
                  <a:cubicBezTo>
                    <a:pt x="579" y="3744"/>
                    <a:pt x="549" y="3765"/>
                    <a:pt x="520" y="3787"/>
                  </a:cubicBezTo>
                  <a:cubicBezTo>
                    <a:pt x="484" y="3802"/>
                    <a:pt x="491" y="3744"/>
                    <a:pt x="469" y="3744"/>
                  </a:cubicBezTo>
                  <a:cubicBezTo>
                    <a:pt x="440" y="3744"/>
                    <a:pt x="461" y="3787"/>
                    <a:pt x="418" y="3831"/>
                  </a:cubicBezTo>
                  <a:cubicBezTo>
                    <a:pt x="374" y="3868"/>
                    <a:pt x="322" y="3809"/>
                    <a:pt x="315" y="3787"/>
                  </a:cubicBezTo>
                  <a:cubicBezTo>
                    <a:pt x="308" y="3758"/>
                    <a:pt x="330" y="3722"/>
                    <a:pt x="330" y="3722"/>
                  </a:cubicBezTo>
                  <a:cubicBezTo>
                    <a:pt x="330" y="3722"/>
                    <a:pt x="271" y="3656"/>
                    <a:pt x="300" y="3634"/>
                  </a:cubicBezTo>
                  <a:cubicBezTo>
                    <a:pt x="322" y="3604"/>
                    <a:pt x="264" y="3582"/>
                    <a:pt x="249" y="3619"/>
                  </a:cubicBezTo>
                  <a:cubicBezTo>
                    <a:pt x="227" y="3648"/>
                    <a:pt x="227" y="3641"/>
                    <a:pt x="183" y="3670"/>
                  </a:cubicBezTo>
                  <a:cubicBezTo>
                    <a:pt x="147" y="3692"/>
                    <a:pt x="125" y="3699"/>
                    <a:pt x="110" y="3751"/>
                  </a:cubicBezTo>
                  <a:cubicBezTo>
                    <a:pt x="95" y="3802"/>
                    <a:pt x="88" y="3839"/>
                    <a:pt x="44" y="3846"/>
                  </a:cubicBezTo>
                  <a:cubicBezTo>
                    <a:pt x="0" y="3853"/>
                    <a:pt x="0" y="3897"/>
                    <a:pt x="15" y="3949"/>
                  </a:cubicBezTo>
                  <a:cubicBezTo>
                    <a:pt x="37" y="4000"/>
                    <a:pt x="59" y="3978"/>
                    <a:pt x="88" y="3956"/>
                  </a:cubicBezTo>
                  <a:cubicBezTo>
                    <a:pt x="110" y="3934"/>
                    <a:pt x="154" y="3971"/>
                    <a:pt x="168" y="4029"/>
                  </a:cubicBezTo>
                  <a:cubicBezTo>
                    <a:pt x="183" y="4095"/>
                    <a:pt x="176" y="4110"/>
                    <a:pt x="117" y="4146"/>
                  </a:cubicBezTo>
                  <a:cubicBezTo>
                    <a:pt x="59" y="4176"/>
                    <a:pt x="51" y="4183"/>
                    <a:pt x="22" y="4227"/>
                  </a:cubicBezTo>
                  <a:cubicBezTo>
                    <a:pt x="7" y="4264"/>
                    <a:pt x="95" y="4293"/>
                    <a:pt x="117" y="4300"/>
                  </a:cubicBezTo>
                  <a:cubicBezTo>
                    <a:pt x="147" y="4300"/>
                    <a:pt x="168" y="4308"/>
                    <a:pt x="183" y="4330"/>
                  </a:cubicBezTo>
                  <a:cubicBezTo>
                    <a:pt x="205" y="4359"/>
                    <a:pt x="198" y="4498"/>
                    <a:pt x="249" y="4520"/>
                  </a:cubicBezTo>
                  <a:cubicBezTo>
                    <a:pt x="308" y="4542"/>
                    <a:pt x="366" y="4564"/>
                    <a:pt x="410" y="4564"/>
                  </a:cubicBezTo>
                  <a:cubicBezTo>
                    <a:pt x="440" y="4564"/>
                    <a:pt x="513" y="4601"/>
                    <a:pt x="564" y="4630"/>
                  </a:cubicBezTo>
                  <a:cubicBezTo>
                    <a:pt x="557" y="4623"/>
                    <a:pt x="557" y="4623"/>
                    <a:pt x="557" y="4623"/>
                  </a:cubicBezTo>
                  <a:cubicBezTo>
                    <a:pt x="557" y="4623"/>
                    <a:pt x="616" y="4579"/>
                    <a:pt x="659" y="4579"/>
                  </a:cubicBezTo>
                  <a:cubicBezTo>
                    <a:pt x="703" y="4579"/>
                    <a:pt x="696" y="4667"/>
                    <a:pt x="725" y="4711"/>
                  </a:cubicBezTo>
                  <a:cubicBezTo>
                    <a:pt x="762" y="4755"/>
                    <a:pt x="828" y="4733"/>
                    <a:pt x="865" y="4769"/>
                  </a:cubicBezTo>
                  <a:cubicBezTo>
                    <a:pt x="901" y="4806"/>
                    <a:pt x="872" y="4828"/>
                    <a:pt x="865" y="4857"/>
                  </a:cubicBezTo>
                  <a:cubicBezTo>
                    <a:pt x="850" y="4894"/>
                    <a:pt x="901" y="4872"/>
                    <a:pt x="909" y="4916"/>
                  </a:cubicBezTo>
                  <a:cubicBezTo>
                    <a:pt x="923" y="4960"/>
                    <a:pt x="967" y="5136"/>
                    <a:pt x="1026" y="4960"/>
                  </a:cubicBezTo>
                  <a:cubicBezTo>
                    <a:pt x="1077" y="4791"/>
                    <a:pt x="1092" y="4703"/>
                    <a:pt x="1128" y="4681"/>
                  </a:cubicBezTo>
                  <a:cubicBezTo>
                    <a:pt x="1158" y="4659"/>
                    <a:pt x="1180" y="4586"/>
                    <a:pt x="1180" y="4542"/>
                  </a:cubicBezTo>
                  <a:cubicBezTo>
                    <a:pt x="1180" y="4498"/>
                    <a:pt x="1275" y="4462"/>
                    <a:pt x="1304" y="4454"/>
                  </a:cubicBezTo>
                  <a:cubicBezTo>
                    <a:pt x="1341" y="4440"/>
                    <a:pt x="1363" y="4374"/>
                    <a:pt x="1385" y="4330"/>
                  </a:cubicBezTo>
                  <a:cubicBezTo>
                    <a:pt x="1407" y="4278"/>
                    <a:pt x="1692" y="4227"/>
                    <a:pt x="1737" y="4234"/>
                  </a:cubicBezTo>
                  <a:cubicBezTo>
                    <a:pt x="1780" y="4249"/>
                    <a:pt x="1780" y="4234"/>
                    <a:pt x="1876" y="4168"/>
                  </a:cubicBezTo>
                  <a:cubicBezTo>
                    <a:pt x="1964" y="4103"/>
                    <a:pt x="2052" y="4088"/>
                    <a:pt x="2176" y="4154"/>
                  </a:cubicBezTo>
                  <a:cubicBezTo>
                    <a:pt x="2301" y="4227"/>
                    <a:pt x="2271" y="4234"/>
                    <a:pt x="2271" y="4234"/>
                  </a:cubicBezTo>
                  <a:cubicBezTo>
                    <a:pt x="2271" y="4234"/>
                    <a:pt x="2396" y="4213"/>
                    <a:pt x="2425" y="4110"/>
                  </a:cubicBezTo>
                  <a:cubicBezTo>
                    <a:pt x="2462" y="4007"/>
                    <a:pt x="2418" y="3985"/>
                    <a:pt x="2440" y="3919"/>
                  </a:cubicBezTo>
                  <a:cubicBezTo>
                    <a:pt x="2462" y="3853"/>
                    <a:pt x="2506" y="3919"/>
                    <a:pt x="2565" y="3897"/>
                  </a:cubicBezTo>
                  <a:cubicBezTo>
                    <a:pt x="2623" y="3875"/>
                    <a:pt x="2652" y="3853"/>
                    <a:pt x="2726" y="3875"/>
                  </a:cubicBezTo>
                  <a:cubicBezTo>
                    <a:pt x="2792" y="3897"/>
                    <a:pt x="2850" y="3861"/>
                    <a:pt x="2850" y="3758"/>
                  </a:cubicBezTo>
                  <a:cubicBezTo>
                    <a:pt x="2850" y="3656"/>
                    <a:pt x="2894" y="3553"/>
                    <a:pt x="2938" y="3582"/>
                  </a:cubicBezTo>
                  <a:cubicBezTo>
                    <a:pt x="2982" y="3604"/>
                    <a:pt x="3056" y="3670"/>
                    <a:pt x="3063" y="3612"/>
                  </a:cubicBezTo>
                  <a:cubicBezTo>
                    <a:pt x="3078" y="3553"/>
                    <a:pt x="3078" y="3524"/>
                    <a:pt x="3121" y="3465"/>
                  </a:cubicBezTo>
                  <a:cubicBezTo>
                    <a:pt x="3165" y="3406"/>
                    <a:pt x="3180" y="3340"/>
                    <a:pt x="3180" y="3340"/>
                  </a:cubicBezTo>
                  <a:cubicBezTo>
                    <a:pt x="3180" y="3340"/>
                    <a:pt x="3165" y="3406"/>
                    <a:pt x="3224" y="3458"/>
                  </a:cubicBezTo>
                  <a:cubicBezTo>
                    <a:pt x="3275" y="3502"/>
                    <a:pt x="3312" y="3531"/>
                    <a:pt x="3349" y="3502"/>
                  </a:cubicBezTo>
                  <a:cubicBezTo>
                    <a:pt x="3378" y="3465"/>
                    <a:pt x="3392" y="3480"/>
                    <a:pt x="3437" y="3406"/>
                  </a:cubicBezTo>
                  <a:cubicBezTo>
                    <a:pt x="3480" y="3340"/>
                    <a:pt x="3480" y="3318"/>
                    <a:pt x="3480" y="3260"/>
                  </a:cubicBezTo>
                  <a:cubicBezTo>
                    <a:pt x="3480" y="3201"/>
                    <a:pt x="3451" y="3128"/>
                    <a:pt x="3502" y="3135"/>
                  </a:cubicBezTo>
                  <a:cubicBezTo>
                    <a:pt x="3561" y="3150"/>
                    <a:pt x="3598" y="3157"/>
                    <a:pt x="3678" y="3113"/>
                  </a:cubicBezTo>
                  <a:cubicBezTo>
                    <a:pt x="3752" y="3069"/>
                    <a:pt x="3788" y="3106"/>
                    <a:pt x="3847" y="3106"/>
                  </a:cubicBezTo>
                  <a:cubicBezTo>
                    <a:pt x="3906" y="3106"/>
                    <a:pt x="3913" y="3069"/>
                    <a:pt x="3993" y="3047"/>
                  </a:cubicBezTo>
                  <a:cubicBezTo>
                    <a:pt x="4074" y="3025"/>
                    <a:pt x="4081" y="3069"/>
                    <a:pt x="4155" y="3047"/>
                  </a:cubicBezTo>
                  <a:cubicBezTo>
                    <a:pt x="4221" y="3025"/>
                    <a:pt x="4264" y="3025"/>
                    <a:pt x="4242" y="2967"/>
                  </a:cubicBezTo>
                  <a:cubicBezTo>
                    <a:pt x="4221" y="2908"/>
                    <a:pt x="4242" y="2806"/>
                    <a:pt x="4382" y="2776"/>
                  </a:cubicBezTo>
                  <a:cubicBezTo>
                    <a:pt x="4514" y="2740"/>
                    <a:pt x="4528" y="2798"/>
                    <a:pt x="4631" y="2732"/>
                  </a:cubicBezTo>
                  <a:cubicBezTo>
                    <a:pt x="4726" y="2659"/>
                    <a:pt x="4821" y="2608"/>
                    <a:pt x="4887" y="2571"/>
                  </a:cubicBezTo>
                  <a:cubicBezTo>
                    <a:pt x="4953" y="2534"/>
                    <a:pt x="4865" y="2549"/>
                    <a:pt x="4946" y="2476"/>
                  </a:cubicBezTo>
                  <a:cubicBezTo>
                    <a:pt x="5027" y="2410"/>
                    <a:pt x="5049" y="2432"/>
                    <a:pt x="5137" y="2410"/>
                  </a:cubicBezTo>
                  <a:cubicBezTo>
                    <a:pt x="5232" y="2388"/>
                    <a:pt x="5320" y="2322"/>
                    <a:pt x="5195" y="2278"/>
                  </a:cubicBezTo>
                  <a:cubicBezTo>
                    <a:pt x="5071" y="2227"/>
                    <a:pt x="5049" y="2219"/>
                    <a:pt x="5049" y="2175"/>
                  </a:cubicBezTo>
                  <a:cubicBezTo>
                    <a:pt x="5049" y="2131"/>
                    <a:pt x="4975" y="2139"/>
                    <a:pt x="4953" y="2102"/>
                  </a:cubicBezTo>
                  <a:cubicBezTo>
                    <a:pt x="4931" y="2073"/>
                    <a:pt x="4931" y="2073"/>
                    <a:pt x="4953" y="1992"/>
                  </a:cubicBezTo>
                  <a:cubicBezTo>
                    <a:pt x="4975" y="1912"/>
                    <a:pt x="4968" y="1912"/>
                    <a:pt x="5056" y="1926"/>
                  </a:cubicBezTo>
                  <a:cubicBezTo>
                    <a:pt x="5151" y="1934"/>
                    <a:pt x="5151" y="1934"/>
                    <a:pt x="5195" y="1977"/>
                  </a:cubicBezTo>
                  <a:cubicBezTo>
                    <a:pt x="5239" y="2029"/>
                    <a:pt x="5261" y="2036"/>
                    <a:pt x="5305" y="1970"/>
                  </a:cubicBezTo>
                  <a:cubicBezTo>
                    <a:pt x="5356" y="1904"/>
                    <a:pt x="5400" y="1904"/>
                    <a:pt x="5444" y="1948"/>
                  </a:cubicBezTo>
                  <a:cubicBezTo>
                    <a:pt x="5488" y="1992"/>
                    <a:pt x="5605" y="2029"/>
                    <a:pt x="5628" y="2073"/>
                  </a:cubicBezTo>
                  <a:cubicBezTo>
                    <a:pt x="5649" y="2117"/>
                    <a:pt x="5649" y="2183"/>
                    <a:pt x="5613" y="2227"/>
                  </a:cubicBezTo>
                  <a:cubicBezTo>
                    <a:pt x="5583" y="2278"/>
                    <a:pt x="5613" y="2344"/>
                    <a:pt x="5693" y="2300"/>
                  </a:cubicBezTo>
                  <a:cubicBezTo>
                    <a:pt x="5774" y="2256"/>
                    <a:pt x="5796" y="2351"/>
                    <a:pt x="5752" y="2410"/>
                  </a:cubicBezTo>
                  <a:cubicBezTo>
                    <a:pt x="5708" y="2468"/>
                    <a:pt x="5730" y="2513"/>
                    <a:pt x="5803" y="2527"/>
                  </a:cubicBezTo>
                  <a:cubicBezTo>
                    <a:pt x="5884" y="2534"/>
                    <a:pt x="5986" y="2571"/>
                    <a:pt x="6009" y="2608"/>
                  </a:cubicBezTo>
                  <a:cubicBezTo>
                    <a:pt x="6030" y="2637"/>
                    <a:pt x="6148" y="2615"/>
                    <a:pt x="6155" y="2513"/>
                  </a:cubicBezTo>
                  <a:cubicBezTo>
                    <a:pt x="6170" y="2410"/>
                    <a:pt x="6170" y="2344"/>
                    <a:pt x="6236" y="2263"/>
                  </a:cubicBezTo>
                  <a:cubicBezTo>
                    <a:pt x="6309" y="2183"/>
                    <a:pt x="6294" y="2051"/>
                    <a:pt x="6331" y="1970"/>
                  </a:cubicBezTo>
                  <a:cubicBezTo>
                    <a:pt x="6360" y="1890"/>
                    <a:pt x="6485" y="1517"/>
                    <a:pt x="6455" y="1451"/>
                  </a:cubicBezTo>
                  <a:cubicBezTo>
                    <a:pt x="6419" y="1378"/>
                    <a:pt x="6455" y="1290"/>
                    <a:pt x="6477" y="1209"/>
                  </a:cubicBezTo>
                  <a:cubicBezTo>
                    <a:pt x="6499" y="1128"/>
                    <a:pt x="6433" y="1004"/>
                    <a:pt x="6382" y="916"/>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47" name="Freeform 51"/>
            <p:cNvSpPr>
              <a:spLocks noChangeArrowheads="1"/>
            </p:cNvSpPr>
            <p:nvPr/>
          </p:nvSpPr>
          <p:spPr bwMode="auto">
            <a:xfrm>
              <a:off x="5495144" y="4899865"/>
              <a:ext cx="393964" cy="302768"/>
            </a:xfrm>
            <a:custGeom>
              <a:avLst/>
              <a:gdLst>
                <a:gd name="T0" fmla="*/ 7 w 1027"/>
                <a:gd name="T1" fmla="*/ 66 h 800"/>
                <a:gd name="T2" fmla="*/ 7 w 1027"/>
                <a:gd name="T3" fmla="*/ 66 h 800"/>
                <a:gd name="T4" fmla="*/ 95 w 1027"/>
                <a:gd name="T5" fmla="*/ 183 h 800"/>
                <a:gd name="T6" fmla="*/ 257 w 1027"/>
                <a:gd name="T7" fmla="*/ 278 h 800"/>
                <a:gd name="T8" fmla="*/ 322 w 1027"/>
                <a:gd name="T9" fmla="*/ 417 h 800"/>
                <a:gd name="T10" fmla="*/ 396 w 1027"/>
                <a:gd name="T11" fmla="*/ 498 h 800"/>
                <a:gd name="T12" fmla="*/ 447 w 1027"/>
                <a:gd name="T13" fmla="*/ 637 h 800"/>
                <a:gd name="T14" fmla="*/ 586 w 1027"/>
                <a:gd name="T15" fmla="*/ 696 h 800"/>
                <a:gd name="T16" fmla="*/ 674 w 1027"/>
                <a:gd name="T17" fmla="*/ 740 h 800"/>
                <a:gd name="T18" fmla="*/ 747 w 1027"/>
                <a:gd name="T19" fmla="*/ 747 h 800"/>
                <a:gd name="T20" fmla="*/ 835 w 1027"/>
                <a:gd name="T21" fmla="*/ 762 h 800"/>
                <a:gd name="T22" fmla="*/ 916 w 1027"/>
                <a:gd name="T23" fmla="*/ 740 h 800"/>
                <a:gd name="T24" fmla="*/ 975 w 1027"/>
                <a:gd name="T25" fmla="*/ 630 h 800"/>
                <a:gd name="T26" fmla="*/ 982 w 1027"/>
                <a:gd name="T27" fmla="*/ 527 h 800"/>
                <a:gd name="T28" fmla="*/ 982 w 1027"/>
                <a:gd name="T29" fmla="*/ 454 h 800"/>
                <a:gd name="T30" fmla="*/ 1004 w 1027"/>
                <a:gd name="T31" fmla="*/ 396 h 800"/>
                <a:gd name="T32" fmla="*/ 931 w 1027"/>
                <a:gd name="T33" fmla="*/ 300 h 800"/>
                <a:gd name="T34" fmla="*/ 850 w 1027"/>
                <a:gd name="T35" fmla="*/ 352 h 800"/>
                <a:gd name="T36" fmla="*/ 755 w 1027"/>
                <a:gd name="T37" fmla="*/ 337 h 800"/>
                <a:gd name="T38" fmla="*/ 608 w 1027"/>
                <a:gd name="T39" fmla="*/ 264 h 800"/>
                <a:gd name="T40" fmla="*/ 491 w 1027"/>
                <a:gd name="T41" fmla="*/ 220 h 800"/>
                <a:gd name="T42" fmla="*/ 396 w 1027"/>
                <a:gd name="T43" fmla="*/ 190 h 800"/>
                <a:gd name="T44" fmla="*/ 293 w 1027"/>
                <a:gd name="T45" fmla="*/ 154 h 800"/>
                <a:gd name="T46" fmla="*/ 220 w 1027"/>
                <a:gd name="T47" fmla="*/ 110 h 800"/>
                <a:gd name="T48" fmla="*/ 110 w 1027"/>
                <a:gd name="T49" fmla="*/ 95 h 800"/>
                <a:gd name="T50" fmla="*/ 7 w 1027"/>
                <a:gd name="T51" fmla="*/ 66 h 8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1027" h="800">
                  <a:moveTo>
                    <a:pt x="7" y="66"/>
                  </a:moveTo>
                  <a:lnTo>
                    <a:pt x="7" y="66"/>
                  </a:lnTo>
                  <a:cubicBezTo>
                    <a:pt x="0" y="110"/>
                    <a:pt x="44" y="168"/>
                    <a:pt x="95" y="183"/>
                  </a:cubicBezTo>
                  <a:cubicBezTo>
                    <a:pt x="147" y="205"/>
                    <a:pt x="234" y="234"/>
                    <a:pt x="257" y="278"/>
                  </a:cubicBezTo>
                  <a:cubicBezTo>
                    <a:pt x="271" y="322"/>
                    <a:pt x="278" y="381"/>
                    <a:pt x="322" y="417"/>
                  </a:cubicBezTo>
                  <a:cubicBezTo>
                    <a:pt x="366" y="447"/>
                    <a:pt x="374" y="454"/>
                    <a:pt x="396" y="498"/>
                  </a:cubicBezTo>
                  <a:cubicBezTo>
                    <a:pt x="425" y="542"/>
                    <a:pt x="425" y="594"/>
                    <a:pt x="447" y="637"/>
                  </a:cubicBezTo>
                  <a:cubicBezTo>
                    <a:pt x="476" y="681"/>
                    <a:pt x="528" y="703"/>
                    <a:pt x="586" y="696"/>
                  </a:cubicBezTo>
                  <a:cubicBezTo>
                    <a:pt x="645" y="689"/>
                    <a:pt x="652" y="711"/>
                    <a:pt x="674" y="740"/>
                  </a:cubicBezTo>
                  <a:cubicBezTo>
                    <a:pt x="689" y="762"/>
                    <a:pt x="718" y="791"/>
                    <a:pt x="747" y="747"/>
                  </a:cubicBezTo>
                  <a:cubicBezTo>
                    <a:pt x="769" y="703"/>
                    <a:pt x="806" y="725"/>
                    <a:pt x="835" y="762"/>
                  </a:cubicBezTo>
                  <a:cubicBezTo>
                    <a:pt x="857" y="799"/>
                    <a:pt x="887" y="799"/>
                    <a:pt x="916" y="740"/>
                  </a:cubicBezTo>
                  <a:cubicBezTo>
                    <a:pt x="952" y="681"/>
                    <a:pt x="997" y="689"/>
                    <a:pt x="975" y="630"/>
                  </a:cubicBezTo>
                  <a:cubicBezTo>
                    <a:pt x="960" y="564"/>
                    <a:pt x="960" y="564"/>
                    <a:pt x="982" y="527"/>
                  </a:cubicBezTo>
                  <a:cubicBezTo>
                    <a:pt x="1011" y="484"/>
                    <a:pt x="1004" y="484"/>
                    <a:pt x="982" y="454"/>
                  </a:cubicBezTo>
                  <a:cubicBezTo>
                    <a:pt x="967" y="432"/>
                    <a:pt x="975" y="447"/>
                    <a:pt x="1004" y="396"/>
                  </a:cubicBezTo>
                  <a:cubicBezTo>
                    <a:pt x="1026" y="344"/>
                    <a:pt x="982" y="315"/>
                    <a:pt x="931" y="300"/>
                  </a:cubicBezTo>
                  <a:cubicBezTo>
                    <a:pt x="887" y="293"/>
                    <a:pt x="887" y="344"/>
                    <a:pt x="850" y="352"/>
                  </a:cubicBezTo>
                  <a:cubicBezTo>
                    <a:pt x="813" y="366"/>
                    <a:pt x="784" y="396"/>
                    <a:pt x="755" y="337"/>
                  </a:cubicBezTo>
                  <a:cubicBezTo>
                    <a:pt x="733" y="278"/>
                    <a:pt x="652" y="256"/>
                    <a:pt x="608" y="264"/>
                  </a:cubicBezTo>
                  <a:cubicBezTo>
                    <a:pt x="571" y="271"/>
                    <a:pt x="506" y="256"/>
                    <a:pt x="491" y="220"/>
                  </a:cubicBezTo>
                  <a:cubicBezTo>
                    <a:pt x="476" y="183"/>
                    <a:pt x="447" y="183"/>
                    <a:pt x="396" y="190"/>
                  </a:cubicBezTo>
                  <a:cubicBezTo>
                    <a:pt x="344" y="205"/>
                    <a:pt x="322" y="183"/>
                    <a:pt x="293" y="154"/>
                  </a:cubicBezTo>
                  <a:cubicBezTo>
                    <a:pt x="271" y="117"/>
                    <a:pt x="264" y="110"/>
                    <a:pt x="220" y="110"/>
                  </a:cubicBezTo>
                  <a:cubicBezTo>
                    <a:pt x="176" y="110"/>
                    <a:pt x="132" y="132"/>
                    <a:pt x="110" y="95"/>
                  </a:cubicBezTo>
                  <a:cubicBezTo>
                    <a:pt x="80" y="51"/>
                    <a:pt x="15" y="0"/>
                    <a:pt x="7" y="66"/>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48" name="Freeform 52"/>
            <p:cNvSpPr>
              <a:spLocks noChangeArrowheads="1"/>
            </p:cNvSpPr>
            <p:nvPr/>
          </p:nvSpPr>
          <p:spPr bwMode="auto">
            <a:xfrm>
              <a:off x="5349231" y="2581680"/>
              <a:ext cx="2272586" cy="2152209"/>
            </a:xfrm>
            <a:custGeom>
              <a:avLst/>
              <a:gdLst>
                <a:gd name="T0" fmla="*/ 4140 w 5913"/>
                <a:gd name="T1" fmla="*/ 5488 h 5665"/>
                <a:gd name="T2" fmla="*/ 3788 w 5913"/>
                <a:gd name="T3" fmla="*/ 5569 h 5665"/>
                <a:gd name="T4" fmla="*/ 3466 w 5913"/>
                <a:gd name="T5" fmla="*/ 5422 h 5665"/>
                <a:gd name="T6" fmla="*/ 3187 w 5913"/>
                <a:gd name="T7" fmla="*/ 5400 h 5665"/>
                <a:gd name="T8" fmla="*/ 2894 w 5913"/>
                <a:gd name="T9" fmla="*/ 5063 h 5665"/>
                <a:gd name="T10" fmla="*/ 2081 w 5913"/>
                <a:gd name="T11" fmla="*/ 4118 h 5665"/>
                <a:gd name="T12" fmla="*/ 1443 w 5913"/>
                <a:gd name="T13" fmla="*/ 3935 h 5665"/>
                <a:gd name="T14" fmla="*/ 1092 w 5913"/>
                <a:gd name="T15" fmla="*/ 3429 h 5665"/>
                <a:gd name="T16" fmla="*/ 1341 w 5913"/>
                <a:gd name="T17" fmla="*/ 3334 h 5665"/>
                <a:gd name="T18" fmla="*/ 1062 w 5913"/>
                <a:gd name="T19" fmla="*/ 3136 h 5665"/>
                <a:gd name="T20" fmla="*/ 945 w 5913"/>
                <a:gd name="T21" fmla="*/ 2616 h 5665"/>
                <a:gd name="T22" fmla="*/ 571 w 5913"/>
                <a:gd name="T23" fmla="*/ 2462 h 5665"/>
                <a:gd name="T24" fmla="*/ 703 w 5913"/>
                <a:gd name="T25" fmla="*/ 2242 h 5665"/>
                <a:gd name="T26" fmla="*/ 1209 w 5913"/>
                <a:gd name="T27" fmla="*/ 2191 h 5665"/>
                <a:gd name="T28" fmla="*/ 1290 w 5913"/>
                <a:gd name="T29" fmla="*/ 2022 h 5665"/>
                <a:gd name="T30" fmla="*/ 1026 w 5913"/>
                <a:gd name="T31" fmla="*/ 1920 h 5665"/>
                <a:gd name="T32" fmla="*/ 1143 w 5913"/>
                <a:gd name="T33" fmla="*/ 1634 h 5665"/>
                <a:gd name="T34" fmla="*/ 923 w 5913"/>
                <a:gd name="T35" fmla="*/ 1312 h 5665"/>
                <a:gd name="T36" fmla="*/ 608 w 5913"/>
                <a:gd name="T37" fmla="*/ 674 h 5665"/>
                <a:gd name="T38" fmla="*/ 183 w 5913"/>
                <a:gd name="T39" fmla="*/ 689 h 5665"/>
                <a:gd name="T40" fmla="*/ 110 w 5913"/>
                <a:gd name="T41" fmla="*/ 1055 h 5665"/>
                <a:gd name="T42" fmla="*/ 139 w 5913"/>
                <a:gd name="T43" fmla="*/ 249 h 5665"/>
                <a:gd name="T44" fmla="*/ 418 w 5913"/>
                <a:gd name="T45" fmla="*/ 95 h 5665"/>
                <a:gd name="T46" fmla="*/ 205 w 5913"/>
                <a:gd name="T47" fmla="*/ 403 h 5665"/>
                <a:gd name="T48" fmla="*/ 821 w 5913"/>
                <a:gd name="T49" fmla="*/ 564 h 5665"/>
                <a:gd name="T50" fmla="*/ 1700 w 5913"/>
                <a:gd name="T51" fmla="*/ 660 h 5665"/>
                <a:gd name="T52" fmla="*/ 2220 w 5913"/>
                <a:gd name="T53" fmla="*/ 777 h 5665"/>
                <a:gd name="T54" fmla="*/ 2550 w 5913"/>
                <a:gd name="T55" fmla="*/ 769 h 5665"/>
                <a:gd name="T56" fmla="*/ 3165 w 5913"/>
                <a:gd name="T57" fmla="*/ 901 h 5665"/>
                <a:gd name="T58" fmla="*/ 3414 w 5913"/>
                <a:gd name="T59" fmla="*/ 1414 h 5665"/>
                <a:gd name="T60" fmla="*/ 3078 w 5913"/>
                <a:gd name="T61" fmla="*/ 2059 h 5665"/>
                <a:gd name="T62" fmla="*/ 3744 w 5913"/>
                <a:gd name="T63" fmla="*/ 2044 h 5665"/>
                <a:gd name="T64" fmla="*/ 3942 w 5913"/>
                <a:gd name="T65" fmla="*/ 2088 h 5665"/>
                <a:gd name="T66" fmla="*/ 4813 w 5913"/>
                <a:gd name="T67" fmla="*/ 2499 h 5665"/>
                <a:gd name="T68" fmla="*/ 5414 w 5913"/>
                <a:gd name="T69" fmla="*/ 2242 h 5665"/>
                <a:gd name="T70" fmla="*/ 5297 w 5913"/>
                <a:gd name="T71" fmla="*/ 2081 h 5665"/>
                <a:gd name="T72" fmla="*/ 5326 w 5913"/>
                <a:gd name="T73" fmla="*/ 1788 h 5665"/>
                <a:gd name="T74" fmla="*/ 5868 w 5913"/>
                <a:gd name="T75" fmla="*/ 2096 h 5665"/>
                <a:gd name="T76" fmla="*/ 5670 w 5913"/>
                <a:gd name="T77" fmla="*/ 2140 h 5665"/>
                <a:gd name="T78" fmla="*/ 5458 w 5913"/>
                <a:gd name="T79" fmla="*/ 2308 h 5665"/>
                <a:gd name="T80" fmla="*/ 5282 w 5913"/>
                <a:gd name="T81" fmla="*/ 3041 h 5665"/>
                <a:gd name="T82" fmla="*/ 5106 w 5913"/>
                <a:gd name="T83" fmla="*/ 3605 h 5665"/>
                <a:gd name="T84" fmla="*/ 4864 w 5913"/>
                <a:gd name="T85" fmla="*/ 4052 h 5665"/>
                <a:gd name="T86" fmla="*/ 5209 w 5913"/>
                <a:gd name="T87" fmla="*/ 4543 h 5665"/>
                <a:gd name="T88" fmla="*/ 5099 w 5913"/>
                <a:gd name="T89" fmla="*/ 4976 h 5665"/>
                <a:gd name="T90" fmla="*/ 4857 w 5913"/>
                <a:gd name="T91" fmla="*/ 5276 h 5665"/>
                <a:gd name="T92" fmla="*/ 4593 w 5913"/>
                <a:gd name="T93" fmla="*/ 5657 h 5665"/>
                <a:gd name="T94" fmla="*/ 3656 w 5913"/>
                <a:gd name="T95" fmla="*/ 2403 h 5665"/>
                <a:gd name="T96" fmla="*/ 322 w 5913"/>
                <a:gd name="T97" fmla="*/ 2030 h 5665"/>
                <a:gd name="T98" fmla="*/ 667 w 5913"/>
                <a:gd name="T99" fmla="*/ 1979 h 5665"/>
                <a:gd name="T100" fmla="*/ 850 w 5913"/>
                <a:gd name="T101" fmla="*/ 1707 h 5665"/>
                <a:gd name="T102" fmla="*/ 667 w 5913"/>
                <a:gd name="T103" fmla="*/ 1979 h 5665"/>
                <a:gd name="T104" fmla="*/ 564 w 5913"/>
                <a:gd name="T105" fmla="*/ 1649 h 5665"/>
                <a:gd name="T106" fmla="*/ 51 w 5913"/>
                <a:gd name="T107" fmla="*/ 1392 h 5665"/>
                <a:gd name="T108" fmla="*/ 227 w 5913"/>
                <a:gd name="T109" fmla="*/ 1400 h 5665"/>
                <a:gd name="T110" fmla="*/ 557 w 5913"/>
                <a:gd name="T111" fmla="*/ 1531 h 5665"/>
                <a:gd name="T112" fmla="*/ 791 w 5913"/>
                <a:gd name="T113" fmla="*/ 1282 h 5665"/>
                <a:gd name="T114" fmla="*/ 528 w 5913"/>
                <a:gd name="T115" fmla="*/ 1356 h 5665"/>
                <a:gd name="T116" fmla="*/ 330 w 5913"/>
                <a:gd name="T117" fmla="*/ 1077 h 5665"/>
                <a:gd name="T118" fmla="*/ 593 w 5913"/>
                <a:gd name="T119" fmla="*/ 1282 h 56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5913" h="5665">
                  <a:moveTo>
                    <a:pt x="4549" y="5664"/>
                  </a:moveTo>
                  <a:lnTo>
                    <a:pt x="4549" y="5664"/>
                  </a:lnTo>
                  <a:cubicBezTo>
                    <a:pt x="4527" y="5664"/>
                    <a:pt x="4498" y="5657"/>
                    <a:pt x="4476" y="5650"/>
                  </a:cubicBezTo>
                  <a:cubicBezTo>
                    <a:pt x="4461" y="5642"/>
                    <a:pt x="4447" y="5642"/>
                    <a:pt x="4432" y="5635"/>
                  </a:cubicBezTo>
                  <a:cubicBezTo>
                    <a:pt x="4389" y="5628"/>
                    <a:pt x="4323" y="5598"/>
                    <a:pt x="4286" y="5576"/>
                  </a:cubicBezTo>
                  <a:cubicBezTo>
                    <a:pt x="4272" y="5569"/>
                    <a:pt x="4264" y="5562"/>
                    <a:pt x="4257" y="5562"/>
                  </a:cubicBezTo>
                  <a:cubicBezTo>
                    <a:pt x="4235" y="5547"/>
                    <a:pt x="4184" y="5518"/>
                    <a:pt x="4140" y="5488"/>
                  </a:cubicBezTo>
                  <a:cubicBezTo>
                    <a:pt x="4118" y="5474"/>
                    <a:pt x="4096" y="5467"/>
                    <a:pt x="4089" y="5459"/>
                  </a:cubicBezTo>
                  <a:cubicBezTo>
                    <a:pt x="4081" y="5452"/>
                    <a:pt x="4067" y="5452"/>
                    <a:pt x="4059" y="5452"/>
                  </a:cubicBezTo>
                  <a:cubicBezTo>
                    <a:pt x="4052" y="5452"/>
                    <a:pt x="4037" y="5459"/>
                    <a:pt x="4015" y="5459"/>
                  </a:cubicBezTo>
                  <a:cubicBezTo>
                    <a:pt x="4001" y="5467"/>
                    <a:pt x="3986" y="5474"/>
                    <a:pt x="3971" y="5474"/>
                  </a:cubicBezTo>
                  <a:cubicBezTo>
                    <a:pt x="3928" y="5481"/>
                    <a:pt x="3920" y="5496"/>
                    <a:pt x="3898" y="5518"/>
                  </a:cubicBezTo>
                  <a:cubicBezTo>
                    <a:pt x="3883" y="5532"/>
                    <a:pt x="3883" y="5532"/>
                    <a:pt x="3883" y="5532"/>
                  </a:cubicBezTo>
                  <a:cubicBezTo>
                    <a:pt x="3854" y="5562"/>
                    <a:pt x="3825" y="5562"/>
                    <a:pt x="3788" y="5569"/>
                  </a:cubicBezTo>
                  <a:cubicBezTo>
                    <a:pt x="3774" y="5569"/>
                    <a:pt x="3759" y="5569"/>
                    <a:pt x="3744" y="5569"/>
                  </a:cubicBezTo>
                  <a:lnTo>
                    <a:pt x="3737" y="5569"/>
                  </a:lnTo>
                  <a:cubicBezTo>
                    <a:pt x="3671" y="5569"/>
                    <a:pt x="3605" y="5488"/>
                    <a:pt x="3561" y="5437"/>
                  </a:cubicBezTo>
                  <a:cubicBezTo>
                    <a:pt x="3554" y="5430"/>
                    <a:pt x="3554" y="5430"/>
                    <a:pt x="3554" y="5430"/>
                  </a:cubicBezTo>
                  <a:cubicBezTo>
                    <a:pt x="3532" y="5408"/>
                    <a:pt x="3524" y="5400"/>
                    <a:pt x="3517" y="5400"/>
                  </a:cubicBezTo>
                  <a:cubicBezTo>
                    <a:pt x="3510" y="5400"/>
                    <a:pt x="3495" y="5408"/>
                    <a:pt x="3481" y="5415"/>
                  </a:cubicBezTo>
                  <a:cubicBezTo>
                    <a:pt x="3466" y="5422"/>
                    <a:pt x="3466" y="5422"/>
                    <a:pt x="3466" y="5422"/>
                  </a:cubicBezTo>
                  <a:cubicBezTo>
                    <a:pt x="3437" y="5437"/>
                    <a:pt x="3422" y="5452"/>
                    <a:pt x="3407" y="5474"/>
                  </a:cubicBezTo>
                  <a:cubicBezTo>
                    <a:pt x="3393" y="5488"/>
                    <a:pt x="3385" y="5503"/>
                    <a:pt x="3363" y="5518"/>
                  </a:cubicBezTo>
                  <a:cubicBezTo>
                    <a:pt x="3349" y="5525"/>
                    <a:pt x="3334" y="5532"/>
                    <a:pt x="3312" y="5532"/>
                  </a:cubicBezTo>
                  <a:cubicBezTo>
                    <a:pt x="3275" y="5532"/>
                    <a:pt x="3239" y="5503"/>
                    <a:pt x="3224" y="5474"/>
                  </a:cubicBezTo>
                  <a:cubicBezTo>
                    <a:pt x="3217" y="5459"/>
                    <a:pt x="3209" y="5444"/>
                    <a:pt x="3209" y="5430"/>
                  </a:cubicBezTo>
                  <a:cubicBezTo>
                    <a:pt x="3209" y="5408"/>
                    <a:pt x="3209" y="5400"/>
                    <a:pt x="3195" y="5400"/>
                  </a:cubicBezTo>
                  <a:cubicBezTo>
                    <a:pt x="3195" y="5400"/>
                    <a:pt x="3195" y="5400"/>
                    <a:pt x="3187" y="5400"/>
                  </a:cubicBezTo>
                  <a:cubicBezTo>
                    <a:pt x="3173" y="5400"/>
                    <a:pt x="3158" y="5415"/>
                    <a:pt x="3136" y="5437"/>
                  </a:cubicBezTo>
                  <a:cubicBezTo>
                    <a:pt x="3129" y="5444"/>
                    <a:pt x="3121" y="5452"/>
                    <a:pt x="3107" y="5459"/>
                  </a:cubicBezTo>
                  <a:cubicBezTo>
                    <a:pt x="3100" y="5467"/>
                    <a:pt x="3092" y="5467"/>
                    <a:pt x="3085" y="5467"/>
                  </a:cubicBezTo>
                  <a:cubicBezTo>
                    <a:pt x="3055" y="5467"/>
                    <a:pt x="3033" y="5437"/>
                    <a:pt x="3019" y="5400"/>
                  </a:cubicBezTo>
                  <a:cubicBezTo>
                    <a:pt x="3004" y="5379"/>
                    <a:pt x="2997" y="5364"/>
                    <a:pt x="2990" y="5357"/>
                  </a:cubicBezTo>
                  <a:cubicBezTo>
                    <a:pt x="2946" y="5312"/>
                    <a:pt x="2953" y="5232"/>
                    <a:pt x="2968" y="5181"/>
                  </a:cubicBezTo>
                  <a:cubicBezTo>
                    <a:pt x="2975" y="5137"/>
                    <a:pt x="2931" y="5093"/>
                    <a:pt x="2894" y="5063"/>
                  </a:cubicBezTo>
                  <a:cubicBezTo>
                    <a:pt x="2872" y="5049"/>
                    <a:pt x="2814" y="5034"/>
                    <a:pt x="2762" y="5012"/>
                  </a:cubicBezTo>
                  <a:cubicBezTo>
                    <a:pt x="2719" y="5005"/>
                    <a:pt x="2674" y="4990"/>
                    <a:pt x="2645" y="4976"/>
                  </a:cubicBezTo>
                  <a:cubicBezTo>
                    <a:pt x="2557" y="4939"/>
                    <a:pt x="2447" y="4756"/>
                    <a:pt x="2418" y="4660"/>
                  </a:cubicBezTo>
                  <a:cubicBezTo>
                    <a:pt x="2403" y="4602"/>
                    <a:pt x="2359" y="4565"/>
                    <a:pt x="2315" y="4529"/>
                  </a:cubicBezTo>
                  <a:cubicBezTo>
                    <a:pt x="2293" y="4514"/>
                    <a:pt x="2271" y="4492"/>
                    <a:pt x="2257" y="4477"/>
                  </a:cubicBezTo>
                  <a:cubicBezTo>
                    <a:pt x="2235" y="4455"/>
                    <a:pt x="2198" y="4389"/>
                    <a:pt x="2125" y="4272"/>
                  </a:cubicBezTo>
                  <a:cubicBezTo>
                    <a:pt x="2118" y="4235"/>
                    <a:pt x="2103" y="4184"/>
                    <a:pt x="2081" y="4118"/>
                  </a:cubicBezTo>
                  <a:cubicBezTo>
                    <a:pt x="2052" y="4038"/>
                    <a:pt x="2008" y="4023"/>
                    <a:pt x="1964" y="4001"/>
                  </a:cubicBezTo>
                  <a:cubicBezTo>
                    <a:pt x="1949" y="3993"/>
                    <a:pt x="1927" y="3986"/>
                    <a:pt x="1912" y="3979"/>
                  </a:cubicBezTo>
                  <a:cubicBezTo>
                    <a:pt x="1868" y="3950"/>
                    <a:pt x="1737" y="3950"/>
                    <a:pt x="1685" y="3950"/>
                  </a:cubicBezTo>
                  <a:cubicBezTo>
                    <a:pt x="1678" y="3950"/>
                    <a:pt x="1671" y="3950"/>
                    <a:pt x="1656" y="3950"/>
                  </a:cubicBezTo>
                  <a:cubicBezTo>
                    <a:pt x="1627" y="3950"/>
                    <a:pt x="1597" y="3942"/>
                    <a:pt x="1568" y="3935"/>
                  </a:cubicBezTo>
                  <a:cubicBezTo>
                    <a:pt x="1531" y="3935"/>
                    <a:pt x="1509" y="3928"/>
                    <a:pt x="1480" y="3928"/>
                  </a:cubicBezTo>
                  <a:cubicBezTo>
                    <a:pt x="1465" y="3928"/>
                    <a:pt x="1451" y="3928"/>
                    <a:pt x="1443" y="3935"/>
                  </a:cubicBezTo>
                  <a:cubicBezTo>
                    <a:pt x="1421" y="3942"/>
                    <a:pt x="1407" y="3942"/>
                    <a:pt x="1392" y="3942"/>
                  </a:cubicBezTo>
                  <a:cubicBezTo>
                    <a:pt x="1341" y="3942"/>
                    <a:pt x="1297" y="3906"/>
                    <a:pt x="1268" y="3876"/>
                  </a:cubicBezTo>
                  <a:cubicBezTo>
                    <a:pt x="1231" y="3840"/>
                    <a:pt x="1216" y="3796"/>
                    <a:pt x="1194" y="3744"/>
                  </a:cubicBezTo>
                  <a:cubicBezTo>
                    <a:pt x="1187" y="3730"/>
                    <a:pt x="1180" y="3715"/>
                    <a:pt x="1172" y="3700"/>
                  </a:cubicBezTo>
                  <a:cubicBezTo>
                    <a:pt x="1136" y="3620"/>
                    <a:pt x="1106" y="3576"/>
                    <a:pt x="1062" y="3525"/>
                  </a:cubicBezTo>
                  <a:cubicBezTo>
                    <a:pt x="1048" y="3510"/>
                    <a:pt x="1040" y="3488"/>
                    <a:pt x="1040" y="3466"/>
                  </a:cubicBezTo>
                  <a:cubicBezTo>
                    <a:pt x="1048" y="3451"/>
                    <a:pt x="1070" y="3437"/>
                    <a:pt x="1092" y="3429"/>
                  </a:cubicBezTo>
                  <a:cubicBezTo>
                    <a:pt x="1106" y="3429"/>
                    <a:pt x="1114" y="3422"/>
                    <a:pt x="1121" y="3422"/>
                  </a:cubicBezTo>
                  <a:cubicBezTo>
                    <a:pt x="1136" y="3415"/>
                    <a:pt x="1150" y="3407"/>
                    <a:pt x="1165" y="3407"/>
                  </a:cubicBezTo>
                  <a:cubicBezTo>
                    <a:pt x="1194" y="3407"/>
                    <a:pt x="1216" y="3422"/>
                    <a:pt x="1260" y="3437"/>
                  </a:cubicBezTo>
                  <a:cubicBezTo>
                    <a:pt x="1275" y="3437"/>
                    <a:pt x="1290" y="3444"/>
                    <a:pt x="1304" y="3451"/>
                  </a:cubicBezTo>
                  <a:cubicBezTo>
                    <a:pt x="1312" y="3459"/>
                    <a:pt x="1319" y="3459"/>
                    <a:pt x="1326" y="3459"/>
                  </a:cubicBezTo>
                  <a:cubicBezTo>
                    <a:pt x="1333" y="3459"/>
                    <a:pt x="1341" y="3459"/>
                    <a:pt x="1341" y="3451"/>
                  </a:cubicBezTo>
                  <a:cubicBezTo>
                    <a:pt x="1356" y="3437"/>
                    <a:pt x="1356" y="3385"/>
                    <a:pt x="1341" y="3334"/>
                  </a:cubicBezTo>
                  <a:cubicBezTo>
                    <a:pt x="1333" y="3305"/>
                    <a:pt x="1319" y="3276"/>
                    <a:pt x="1297" y="3246"/>
                  </a:cubicBezTo>
                  <a:cubicBezTo>
                    <a:pt x="1290" y="3231"/>
                    <a:pt x="1282" y="3217"/>
                    <a:pt x="1275" y="3202"/>
                  </a:cubicBezTo>
                  <a:cubicBezTo>
                    <a:pt x="1268" y="3195"/>
                    <a:pt x="1268" y="3188"/>
                    <a:pt x="1268" y="3180"/>
                  </a:cubicBezTo>
                  <a:cubicBezTo>
                    <a:pt x="1253" y="3158"/>
                    <a:pt x="1246" y="3136"/>
                    <a:pt x="1231" y="3136"/>
                  </a:cubicBezTo>
                  <a:cubicBezTo>
                    <a:pt x="1231" y="3136"/>
                    <a:pt x="1224" y="3136"/>
                    <a:pt x="1209" y="3151"/>
                  </a:cubicBezTo>
                  <a:cubicBezTo>
                    <a:pt x="1180" y="3173"/>
                    <a:pt x="1158" y="3180"/>
                    <a:pt x="1128" y="3180"/>
                  </a:cubicBezTo>
                  <a:cubicBezTo>
                    <a:pt x="1099" y="3180"/>
                    <a:pt x="1077" y="3166"/>
                    <a:pt x="1062" y="3136"/>
                  </a:cubicBezTo>
                  <a:cubicBezTo>
                    <a:pt x="1048" y="3114"/>
                    <a:pt x="1048" y="3100"/>
                    <a:pt x="1048" y="3085"/>
                  </a:cubicBezTo>
                  <a:cubicBezTo>
                    <a:pt x="1048" y="3078"/>
                    <a:pt x="1040" y="3070"/>
                    <a:pt x="1026" y="3048"/>
                  </a:cubicBezTo>
                  <a:cubicBezTo>
                    <a:pt x="989" y="2997"/>
                    <a:pt x="989" y="2968"/>
                    <a:pt x="1026" y="2894"/>
                  </a:cubicBezTo>
                  <a:cubicBezTo>
                    <a:pt x="1033" y="2872"/>
                    <a:pt x="1048" y="2858"/>
                    <a:pt x="1055" y="2850"/>
                  </a:cubicBezTo>
                  <a:cubicBezTo>
                    <a:pt x="1070" y="2829"/>
                    <a:pt x="1070" y="2814"/>
                    <a:pt x="1077" y="2748"/>
                  </a:cubicBezTo>
                  <a:cubicBezTo>
                    <a:pt x="1092" y="2675"/>
                    <a:pt x="1070" y="2638"/>
                    <a:pt x="1062" y="2631"/>
                  </a:cubicBezTo>
                  <a:cubicBezTo>
                    <a:pt x="1048" y="2623"/>
                    <a:pt x="997" y="2616"/>
                    <a:pt x="945" y="2616"/>
                  </a:cubicBezTo>
                  <a:cubicBezTo>
                    <a:pt x="916" y="2616"/>
                    <a:pt x="887" y="2623"/>
                    <a:pt x="865" y="2631"/>
                  </a:cubicBezTo>
                  <a:cubicBezTo>
                    <a:pt x="828" y="2645"/>
                    <a:pt x="799" y="2667"/>
                    <a:pt x="784" y="2689"/>
                  </a:cubicBezTo>
                  <a:cubicBezTo>
                    <a:pt x="769" y="2697"/>
                    <a:pt x="762" y="2711"/>
                    <a:pt x="755" y="2711"/>
                  </a:cubicBezTo>
                  <a:cubicBezTo>
                    <a:pt x="747" y="2711"/>
                    <a:pt x="733" y="2704"/>
                    <a:pt x="733" y="2689"/>
                  </a:cubicBezTo>
                  <a:cubicBezTo>
                    <a:pt x="718" y="2667"/>
                    <a:pt x="711" y="2653"/>
                    <a:pt x="659" y="2623"/>
                  </a:cubicBezTo>
                  <a:cubicBezTo>
                    <a:pt x="645" y="2616"/>
                    <a:pt x="645" y="2616"/>
                    <a:pt x="645" y="2616"/>
                  </a:cubicBezTo>
                  <a:cubicBezTo>
                    <a:pt x="630" y="2609"/>
                    <a:pt x="535" y="2513"/>
                    <a:pt x="571" y="2462"/>
                  </a:cubicBezTo>
                  <a:cubicBezTo>
                    <a:pt x="593" y="2433"/>
                    <a:pt x="615" y="2433"/>
                    <a:pt x="630" y="2433"/>
                  </a:cubicBezTo>
                  <a:cubicBezTo>
                    <a:pt x="652" y="2425"/>
                    <a:pt x="674" y="2425"/>
                    <a:pt x="711" y="2403"/>
                  </a:cubicBezTo>
                  <a:cubicBezTo>
                    <a:pt x="740" y="2381"/>
                    <a:pt x="755" y="2367"/>
                    <a:pt x="762" y="2360"/>
                  </a:cubicBezTo>
                  <a:cubicBezTo>
                    <a:pt x="762" y="2360"/>
                    <a:pt x="762" y="2360"/>
                    <a:pt x="755" y="2360"/>
                  </a:cubicBezTo>
                  <a:cubicBezTo>
                    <a:pt x="711" y="2360"/>
                    <a:pt x="630" y="2323"/>
                    <a:pt x="623" y="2323"/>
                  </a:cubicBezTo>
                  <a:cubicBezTo>
                    <a:pt x="601" y="2316"/>
                    <a:pt x="601" y="2316"/>
                    <a:pt x="601" y="2316"/>
                  </a:cubicBezTo>
                  <a:cubicBezTo>
                    <a:pt x="703" y="2242"/>
                    <a:pt x="703" y="2242"/>
                    <a:pt x="703" y="2242"/>
                  </a:cubicBezTo>
                  <a:cubicBezTo>
                    <a:pt x="762" y="2198"/>
                    <a:pt x="835" y="2198"/>
                    <a:pt x="901" y="2198"/>
                  </a:cubicBezTo>
                  <a:cubicBezTo>
                    <a:pt x="923" y="2198"/>
                    <a:pt x="952" y="2198"/>
                    <a:pt x="967" y="2191"/>
                  </a:cubicBezTo>
                  <a:cubicBezTo>
                    <a:pt x="989" y="2191"/>
                    <a:pt x="1019" y="2191"/>
                    <a:pt x="1048" y="2191"/>
                  </a:cubicBezTo>
                  <a:cubicBezTo>
                    <a:pt x="1084" y="2191"/>
                    <a:pt x="1121" y="2191"/>
                    <a:pt x="1150" y="2191"/>
                  </a:cubicBezTo>
                  <a:cubicBezTo>
                    <a:pt x="1165" y="2191"/>
                    <a:pt x="1180" y="2191"/>
                    <a:pt x="1187" y="2191"/>
                  </a:cubicBezTo>
                  <a:cubicBezTo>
                    <a:pt x="1194" y="2191"/>
                    <a:pt x="1194" y="2191"/>
                    <a:pt x="1202" y="2191"/>
                  </a:cubicBezTo>
                  <a:cubicBezTo>
                    <a:pt x="1209" y="2191"/>
                    <a:pt x="1209" y="2191"/>
                    <a:pt x="1209" y="2191"/>
                  </a:cubicBezTo>
                  <a:cubicBezTo>
                    <a:pt x="1216" y="2191"/>
                    <a:pt x="1216" y="2191"/>
                    <a:pt x="1238" y="2154"/>
                  </a:cubicBezTo>
                  <a:cubicBezTo>
                    <a:pt x="1246" y="2147"/>
                    <a:pt x="1246" y="2147"/>
                    <a:pt x="1246" y="2147"/>
                  </a:cubicBezTo>
                  <a:cubicBezTo>
                    <a:pt x="1275" y="2096"/>
                    <a:pt x="1290" y="2074"/>
                    <a:pt x="1348" y="2037"/>
                  </a:cubicBezTo>
                  <a:cubicBezTo>
                    <a:pt x="1400" y="2008"/>
                    <a:pt x="1421" y="1964"/>
                    <a:pt x="1400" y="1920"/>
                  </a:cubicBezTo>
                  <a:cubicBezTo>
                    <a:pt x="1378" y="1861"/>
                    <a:pt x="1363" y="1854"/>
                    <a:pt x="1363" y="1847"/>
                  </a:cubicBezTo>
                  <a:cubicBezTo>
                    <a:pt x="1363" y="1847"/>
                    <a:pt x="1363" y="1854"/>
                    <a:pt x="1356" y="1854"/>
                  </a:cubicBezTo>
                  <a:cubicBezTo>
                    <a:pt x="1333" y="1883"/>
                    <a:pt x="1312" y="1942"/>
                    <a:pt x="1290" y="2022"/>
                  </a:cubicBezTo>
                  <a:cubicBezTo>
                    <a:pt x="1282" y="2059"/>
                    <a:pt x="1260" y="2074"/>
                    <a:pt x="1224" y="2074"/>
                  </a:cubicBezTo>
                  <a:cubicBezTo>
                    <a:pt x="1209" y="2074"/>
                    <a:pt x="1187" y="2074"/>
                    <a:pt x="1172" y="2067"/>
                  </a:cubicBezTo>
                  <a:cubicBezTo>
                    <a:pt x="1158" y="2067"/>
                    <a:pt x="1136" y="2067"/>
                    <a:pt x="1121" y="2067"/>
                  </a:cubicBezTo>
                  <a:cubicBezTo>
                    <a:pt x="1114" y="2067"/>
                    <a:pt x="1106" y="2067"/>
                    <a:pt x="1099" y="2067"/>
                  </a:cubicBezTo>
                  <a:cubicBezTo>
                    <a:pt x="1092" y="2067"/>
                    <a:pt x="1084" y="2067"/>
                    <a:pt x="1077" y="2067"/>
                  </a:cubicBezTo>
                  <a:cubicBezTo>
                    <a:pt x="1048" y="2067"/>
                    <a:pt x="1033" y="2052"/>
                    <a:pt x="1026" y="2044"/>
                  </a:cubicBezTo>
                  <a:cubicBezTo>
                    <a:pt x="1004" y="2008"/>
                    <a:pt x="1011" y="1957"/>
                    <a:pt x="1026" y="1920"/>
                  </a:cubicBezTo>
                  <a:cubicBezTo>
                    <a:pt x="1040" y="1876"/>
                    <a:pt x="1062" y="1861"/>
                    <a:pt x="1084" y="1854"/>
                  </a:cubicBezTo>
                  <a:cubicBezTo>
                    <a:pt x="1099" y="1847"/>
                    <a:pt x="1114" y="1832"/>
                    <a:pt x="1128" y="1817"/>
                  </a:cubicBezTo>
                  <a:cubicBezTo>
                    <a:pt x="1150" y="1788"/>
                    <a:pt x="1143" y="1766"/>
                    <a:pt x="1143" y="1744"/>
                  </a:cubicBezTo>
                  <a:cubicBezTo>
                    <a:pt x="1136" y="1722"/>
                    <a:pt x="1128" y="1693"/>
                    <a:pt x="1150" y="1663"/>
                  </a:cubicBezTo>
                  <a:cubicBezTo>
                    <a:pt x="1165" y="1641"/>
                    <a:pt x="1172" y="1634"/>
                    <a:pt x="1172" y="1634"/>
                  </a:cubicBezTo>
                  <a:lnTo>
                    <a:pt x="1165" y="1634"/>
                  </a:lnTo>
                  <a:cubicBezTo>
                    <a:pt x="1158" y="1634"/>
                    <a:pt x="1150" y="1634"/>
                    <a:pt x="1143" y="1634"/>
                  </a:cubicBezTo>
                  <a:cubicBezTo>
                    <a:pt x="1136" y="1634"/>
                    <a:pt x="1128" y="1634"/>
                    <a:pt x="1121" y="1634"/>
                  </a:cubicBezTo>
                  <a:cubicBezTo>
                    <a:pt x="1084" y="1634"/>
                    <a:pt x="1055" y="1619"/>
                    <a:pt x="1048" y="1598"/>
                  </a:cubicBezTo>
                  <a:cubicBezTo>
                    <a:pt x="1040" y="1590"/>
                    <a:pt x="1033" y="1561"/>
                    <a:pt x="1062" y="1531"/>
                  </a:cubicBezTo>
                  <a:cubicBezTo>
                    <a:pt x="1092" y="1495"/>
                    <a:pt x="1084" y="1488"/>
                    <a:pt x="1062" y="1466"/>
                  </a:cubicBezTo>
                  <a:cubicBezTo>
                    <a:pt x="1062" y="1458"/>
                    <a:pt x="1055" y="1451"/>
                    <a:pt x="1048" y="1443"/>
                  </a:cubicBezTo>
                  <a:cubicBezTo>
                    <a:pt x="1040" y="1436"/>
                    <a:pt x="1019" y="1414"/>
                    <a:pt x="997" y="1400"/>
                  </a:cubicBezTo>
                  <a:cubicBezTo>
                    <a:pt x="960" y="1370"/>
                    <a:pt x="923" y="1341"/>
                    <a:pt x="923" y="1312"/>
                  </a:cubicBezTo>
                  <a:cubicBezTo>
                    <a:pt x="923" y="1275"/>
                    <a:pt x="909" y="1224"/>
                    <a:pt x="879" y="1217"/>
                  </a:cubicBezTo>
                  <a:cubicBezTo>
                    <a:pt x="821" y="1202"/>
                    <a:pt x="799" y="1129"/>
                    <a:pt x="806" y="1041"/>
                  </a:cubicBezTo>
                  <a:cubicBezTo>
                    <a:pt x="813" y="989"/>
                    <a:pt x="813" y="982"/>
                    <a:pt x="784" y="967"/>
                  </a:cubicBezTo>
                  <a:cubicBezTo>
                    <a:pt x="769" y="960"/>
                    <a:pt x="762" y="953"/>
                    <a:pt x="747" y="938"/>
                  </a:cubicBezTo>
                  <a:cubicBezTo>
                    <a:pt x="681" y="887"/>
                    <a:pt x="645" y="799"/>
                    <a:pt x="630" y="740"/>
                  </a:cubicBezTo>
                  <a:cubicBezTo>
                    <a:pt x="623" y="718"/>
                    <a:pt x="623" y="696"/>
                    <a:pt x="630" y="674"/>
                  </a:cubicBezTo>
                  <a:cubicBezTo>
                    <a:pt x="623" y="674"/>
                    <a:pt x="615" y="674"/>
                    <a:pt x="608" y="674"/>
                  </a:cubicBezTo>
                  <a:cubicBezTo>
                    <a:pt x="593" y="674"/>
                    <a:pt x="579" y="667"/>
                    <a:pt x="564" y="667"/>
                  </a:cubicBezTo>
                  <a:cubicBezTo>
                    <a:pt x="550" y="667"/>
                    <a:pt x="535" y="667"/>
                    <a:pt x="513" y="667"/>
                  </a:cubicBezTo>
                  <a:cubicBezTo>
                    <a:pt x="483" y="667"/>
                    <a:pt x="461" y="667"/>
                    <a:pt x="447" y="681"/>
                  </a:cubicBezTo>
                  <a:cubicBezTo>
                    <a:pt x="432" y="689"/>
                    <a:pt x="425" y="696"/>
                    <a:pt x="418" y="696"/>
                  </a:cubicBezTo>
                  <a:cubicBezTo>
                    <a:pt x="388" y="718"/>
                    <a:pt x="381" y="725"/>
                    <a:pt x="308" y="748"/>
                  </a:cubicBezTo>
                  <a:cubicBezTo>
                    <a:pt x="286" y="755"/>
                    <a:pt x="271" y="762"/>
                    <a:pt x="257" y="762"/>
                  </a:cubicBezTo>
                  <a:cubicBezTo>
                    <a:pt x="205" y="762"/>
                    <a:pt x="198" y="718"/>
                    <a:pt x="183" y="689"/>
                  </a:cubicBezTo>
                  <a:cubicBezTo>
                    <a:pt x="183" y="681"/>
                    <a:pt x="176" y="667"/>
                    <a:pt x="176" y="660"/>
                  </a:cubicBezTo>
                  <a:cubicBezTo>
                    <a:pt x="169" y="652"/>
                    <a:pt x="169" y="645"/>
                    <a:pt x="169" y="645"/>
                  </a:cubicBezTo>
                  <a:cubicBezTo>
                    <a:pt x="161" y="652"/>
                    <a:pt x="139" y="696"/>
                    <a:pt x="124" y="733"/>
                  </a:cubicBezTo>
                  <a:cubicBezTo>
                    <a:pt x="117" y="755"/>
                    <a:pt x="117" y="755"/>
                    <a:pt x="117" y="755"/>
                  </a:cubicBezTo>
                  <a:cubicBezTo>
                    <a:pt x="95" y="813"/>
                    <a:pt x="95" y="813"/>
                    <a:pt x="110" y="909"/>
                  </a:cubicBezTo>
                  <a:cubicBezTo>
                    <a:pt x="110" y="923"/>
                    <a:pt x="110" y="923"/>
                    <a:pt x="110" y="923"/>
                  </a:cubicBezTo>
                  <a:cubicBezTo>
                    <a:pt x="124" y="997"/>
                    <a:pt x="124" y="1033"/>
                    <a:pt x="110" y="1055"/>
                  </a:cubicBezTo>
                  <a:cubicBezTo>
                    <a:pt x="102" y="1062"/>
                    <a:pt x="88" y="1070"/>
                    <a:pt x="73" y="1070"/>
                  </a:cubicBezTo>
                  <a:cubicBezTo>
                    <a:pt x="66" y="1070"/>
                    <a:pt x="59" y="1070"/>
                    <a:pt x="51" y="1070"/>
                  </a:cubicBezTo>
                  <a:cubicBezTo>
                    <a:pt x="0" y="1055"/>
                    <a:pt x="7" y="997"/>
                    <a:pt x="15" y="931"/>
                  </a:cubicBezTo>
                  <a:cubicBezTo>
                    <a:pt x="15" y="909"/>
                    <a:pt x="15" y="894"/>
                    <a:pt x="15" y="872"/>
                  </a:cubicBezTo>
                  <a:cubicBezTo>
                    <a:pt x="15" y="850"/>
                    <a:pt x="15" y="835"/>
                    <a:pt x="15" y="813"/>
                  </a:cubicBezTo>
                  <a:cubicBezTo>
                    <a:pt x="15" y="748"/>
                    <a:pt x="7" y="660"/>
                    <a:pt x="29" y="564"/>
                  </a:cubicBezTo>
                  <a:cubicBezTo>
                    <a:pt x="51" y="432"/>
                    <a:pt x="88" y="352"/>
                    <a:pt x="139" y="249"/>
                  </a:cubicBezTo>
                  <a:cubicBezTo>
                    <a:pt x="161" y="176"/>
                    <a:pt x="161" y="176"/>
                    <a:pt x="161" y="176"/>
                  </a:cubicBezTo>
                  <a:lnTo>
                    <a:pt x="161" y="176"/>
                  </a:lnTo>
                  <a:cubicBezTo>
                    <a:pt x="161" y="176"/>
                    <a:pt x="161" y="103"/>
                    <a:pt x="212" y="37"/>
                  </a:cubicBezTo>
                  <a:cubicBezTo>
                    <a:pt x="227" y="7"/>
                    <a:pt x="242" y="0"/>
                    <a:pt x="264" y="0"/>
                  </a:cubicBezTo>
                  <a:cubicBezTo>
                    <a:pt x="293" y="0"/>
                    <a:pt x="315" y="15"/>
                    <a:pt x="337" y="37"/>
                  </a:cubicBezTo>
                  <a:cubicBezTo>
                    <a:pt x="352" y="44"/>
                    <a:pt x="374" y="51"/>
                    <a:pt x="388" y="66"/>
                  </a:cubicBezTo>
                  <a:cubicBezTo>
                    <a:pt x="396" y="66"/>
                    <a:pt x="418" y="81"/>
                    <a:pt x="418" y="95"/>
                  </a:cubicBezTo>
                  <a:cubicBezTo>
                    <a:pt x="425" y="125"/>
                    <a:pt x="403" y="139"/>
                    <a:pt x="374" y="161"/>
                  </a:cubicBezTo>
                  <a:cubicBezTo>
                    <a:pt x="359" y="176"/>
                    <a:pt x="337" y="191"/>
                    <a:pt x="330" y="212"/>
                  </a:cubicBezTo>
                  <a:cubicBezTo>
                    <a:pt x="308" y="249"/>
                    <a:pt x="278" y="249"/>
                    <a:pt x="257" y="249"/>
                  </a:cubicBezTo>
                  <a:cubicBezTo>
                    <a:pt x="249" y="249"/>
                    <a:pt x="242" y="249"/>
                    <a:pt x="234" y="249"/>
                  </a:cubicBezTo>
                  <a:cubicBezTo>
                    <a:pt x="227" y="249"/>
                    <a:pt x="227" y="249"/>
                    <a:pt x="220" y="249"/>
                  </a:cubicBezTo>
                  <a:cubicBezTo>
                    <a:pt x="212" y="249"/>
                    <a:pt x="205" y="249"/>
                    <a:pt x="205" y="249"/>
                  </a:cubicBezTo>
                  <a:cubicBezTo>
                    <a:pt x="183" y="257"/>
                    <a:pt x="183" y="308"/>
                    <a:pt x="205" y="403"/>
                  </a:cubicBezTo>
                  <a:cubicBezTo>
                    <a:pt x="212" y="454"/>
                    <a:pt x="212" y="491"/>
                    <a:pt x="212" y="513"/>
                  </a:cubicBezTo>
                  <a:cubicBezTo>
                    <a:pt x="212" y="535"/>
                    <a:pt x="212" y="550"/>
                    <a:pt x="227" y="572"/>
                  </a:cubicBezTo>
                  <a:cubicBezTo>
                    <a:pt x="242" y="601"/>
                    <a:pt x="293" y="608"/>
                    <a:pt x="315" y="608"/>
                  </a:cubicBezTo>
                  <a:cubicBezTo>
                    <a:pt x="652" y="616"/>
                    <a:pt x="652" y="616"/>
                    <a:pt x="652" y="616"/>
                  </a:cubicBezTo>
                  <a:cubicBezTo>
                    <a:pt x="667" y="579"/>
                    <a:pt x="689" y="557"/>
                    <a:pt x="689" y="557"/>
                  </a:cubicBezTo>
                  <a:cubicBezTo>
                    <a:pt x="689" y="550"/>
                    <a:pt x="718" y="535"/>
                    <a:pt x="755" y="535"/>
                  </a:cubicBezTo>
                  <a:cubicBezTo>
                    <a:pt x="784" y="535"/>
                    <a:pt x="806" y="542"/>
                    <a:pt x="821" y="564"/>
                  </a:cubicBezTo>
                  <a:cubicBezTo>
                    <a:pt x="835" y="579"/>
                    <a:pt x="857" y="586"/>
                    <a:pt x="894" y="586"/>
                  </a:cubicBezTo>
                  <a:cubicBezTo>
                    <a:pt x="916" y="586"/>
                    <a:pt x="952" y="586"/>
                    <a:pt x="974" y="579"/>
                  </a:cubicBezTo>
                  <a:cubicBezTo>
                    <a:pt x="997" y="579"/>
                    <a:pt x="1011" y="572"/>
                    <a:pt x="1026" y="572"/>
                  </a:cubicBezTo>
                  <a:cubicBezTo>
                    <a:pt x="1312" y="572"/>
                    <a:pt x="1312" y="572"/>
                    <a:pt x="1312" y="572"/>
                  </a:cubicBezTo>
                  <a:cubicBezTo>
                    <a:pt x="1370" y="572"/>
                    <a:pt x="1400" y="593"/>
                    <a:pt x="1443" y="616"/>
                  </a:cubicBezTo>
                  <a:cubicBezTo>
                    <a:pt x="1465" y="630"/>
                    <a:pt x="1465" y="630"/>
                    <a:pt x="1465" y="630"/>
                  </a:cubicBezTo>
                  <a:cubicBezTo>
                    <a:pt x="1517" y="660"/>
                    <a:pt x="1627" y="660"/>
                    <a:pt x="1700" y="660"/>
                  </a:cubicBezTo>
                  <a:cubicBezTo>
                    <a:pt x="1773" y="660"/>
                    <a:pt x="1839" y="703"/>
                    <a:pt x="1876" y="733"/>
                  </a:cubicBezTo>
                  <a:cubicBezTo>
                    <a:pt x="1898" y="755"/>
                    <a:pt x="1898" y="777"/>
                    <a:pt x="1898" y="799"/>
                  </a:cubicBezTo>
                  <a:cubicBezTo>
                    <a:pt x="1890" y="828"/>
                    <a:pt x="1890" y="850"/>
                    <a:pt x="1912" y="887"/>
                  </a:cubicBezTo>
                  <a:cubicBezTo>
                    <a:pt x="1927" y="909"/>
                    <a:pt x="1942" y="916"/>
                    <a:pt x="1964" y="916"/>
                  </a:cubicBezTo>
                  <a:cubicBezTo>
                    <a:pt x="1993" y="916"/>
                    <a:pt x="2037" y="894"/>
                    <a:pt x="2074" y="850"/>
                  </a:cubicBezTo>
                  <a:cubicBezTo>
                    <a:pt x="2132" y="777"/>
                    <a:pt x="2205" y="777"/>
                    <a:pt x="2205" y="777"/>
                  </a:cubicBezTo>
                  <a:cubicBezTo>
                    <a:pt x="2220" y="777"/>
                    <a:pt x="2220" y="777"/>
                    <a:pt x="2220" y="777"/>
                  </a:cubicBezTo>
                  <a:cubicBezTo>
                    <a:pt x="2220" y="791"/>
                    <a:pt x="2220" y="791"/>
                    <a:pt x="2220" y="791"/>
                  </a:cubicBezTo>
                  <a:cubicBezTo>
                    <a:pt x="2228" y="813"/>
                    <a:pt x="2235" y="879"/>
                    <a:pt x="2257" y="909"/>
                  </a:cubicBezTo>
                  <a:cubicBezTo>
                    <a:pt x="2257" y="909"/>
                    <a:pt x="2264" y="894"/>
                    <a:pt x="2271" y="879"/>
                  </a:cubicBezTo>
                  <a:cubicBezTo>
                    <a:pt x="2286" y="857"/>
                    <a:pt x="2308" y="835"/>
                    <a:pt x="2330" y="813"/>
                  </a:cubicBezTo>
                  <a:cubicBezTo>
                    <a:pt x="2389" y="769"/>
                    <a:pt x="2521" y="689"/>
                    <a:pt x="2528" y="689"/>
                  </a:cubicBezTo>
                  <a:cubicBezTo>
                    <a:pt x="2550" y="674"/>
                    <a:pt x="2550" y="674"/>
                    <a:pt x="2550" y="674"/>
                  </a:cubicBezTo>
                  <a:cubicBezTo>
                    <a:pt x="2550" y="769"/>
                    <a:pt x="2550" y="769"/>
                    <a:pt x="2550" y="769"/>
                  </a:cubicBezTo>
                  <a:cubicBezTo>
                    <a:pt x="2579" y="791"/>
                    <a:pt x="2689" y="850"/>
                    <a:pt x="2755" y="865"/>
                  </a:cubicBezTo>
                  <a:cubicBezTo>
                    <a:pt x="2762" y="872"/>
                    <a:pt x="2762" y="872"/>
                    <a:pt x="2762" y="872"/>
                  </a:cubicBezTo>
                  <a:cubicBezTo>
                    <a:pt x="2843" y="894"/>
                    <a:pt x="2887" y="901"/>
                    <a:pt x="2931" y="953"/>
                  </a:cubicBezTo>
                  <a:cubicBezTo>
                    <a:pt x="2975" y="997"/>
                    <a:pt x="3026" y="1011"/>
                    <a:pt x="3092" y="1011"/>
                  </a:cubicBezTo>
                  <a:cubicBezTo>
                    <a:pt x="3143" y="1011"/>
                    <a:pt x="3143" y="916"/>
                    <a:pt x="3143" y="916"/>
                  </a:cubicBezTo>
                  <a:cubicBezTo>
                    <a:pt x="3143" y="887"/>
                    <a:pt x="3143" y="887"/>
                    <a:pt x="3143" y="887"/>
                  </a:cubicBezTo>
                  <a:cubicBezTo>
                    <a:pt x="3165" y="901"/>
                    <a:pt x="3165" y="901"/>
                    <a:pt x="3165" y="901"/>
                  </a:cubicBezTo>
                  <a:cubicBezTo>
                    <a:pt x="3173" y="909"/>
                    <a:pt x="3239" y="953"/>
                    <a:pt x="3275" y="1011"/>
                  </a:cubicBezTo>
                  <a:cubicBezTo>
                    <a:pt x="3312" y="1070"/>
                    <a:pt x="3319" y="1136"/>
                    <a:pt x="3312" y="1217"/>
                  </a:cubicBezTo>
                  <a:cubicBezTo>
                    <a:pt x="3305" y="1260"/>
                    <a:pt x="3283" y="1297"/>
                    <a:pt x="3261" y="1312"/>
                  </a:cubicBezTo>
                  <a:cubicBezTo>
                    <a:pt x="3283" y="1319"/>
                    <a:pt x="3312" y="1326"/>
                    <a:pt x="3334" y="1334"/>
                  </a:cubicBezTo>
                  <a:cubicBezTo>
                    <a:pt x="3341" y="1334"/>
                    <a:pt x="3349" y="1334"/>
                    <a:pt x="3356" y="1334"/>
                  </a:cubicBezTo>
                  <a:cubicBezTo>
                    <a:pt x="3371" y="1334"/>
                    <a:pt x="3393" y="1341"/>
                    <a:pt x="3400" y="1356"/>
                  </a:cubicBezTo>
                  <a:cubicBezTo>
                    <a:pt x="3414" y="1370"/>
                    <a:pt x="3414" y="1385"/>
                    <a:pt x="3414" y="1414"/>
                  </a:cubicBezTo>
                  <a:cubicBezTo>
                    <a:pt x="3407" y="1436"/>
                    <a:pt x="3407" y="1458"/>
                    <a:pt x="3400" y="1473"/>
                  </a:cubicBezTo>
                  <a:cubicBezTo>
                    <a:pt x="3393" y="1517"/>
                    <a:pt x="3393" y="1553"/>
                    <a:pt x="3393" y="1605"/>
                  </a:cubicBezTo>
                  <a:cubicBezTo>
                    <a:pt x="3393" y="1715"/>
                    <a:pt x="3371" y="1795"/>
                    <a:pt x="3334" y="1861"/>
                  </a:cubicBezTo>
                  <a:cubicBezTo>
                    <a:pt x="3283" y="1942"/>
                    <a:pt x="3202" y="1964"/>
                    <a:pt x="3143" y="1971"/>
                  </a:cubicBezTo>
                  <a:cubicBezTo>
                    <a:pt x="3129" y="1971"/>
                    <a:pt x="3129" y="1971"/>
                    <a:pt x="3129" y="1971"/>
                  </a:cubicBezTo>
                  <a:cubicBezTo>
                    <a:pt x="3092" y="1979"/>
                    <a:pt x="3055" y="2008"/>
                    <a:pt x="3055" y="2030"/>
                  </a:cubicBezTo>
                  <a:cubicBezTo>
                    <a:pt x="3055" y="2037"/>
                    <a:pt x="3055" y="2044"/>
                    <a:pt x="3078" y="2059"/>
                  </a:cubicBezTo>
                  <a:cubicBezTo>
                    <a:pt x="3085" y="2067"/>
                    <a:pt x="3100" y="2067"/>
                    <a:pt x="3114" y="2067"/>
                  </a:cubicBezTo>
                  <a:cubicBezTo>
                    <a:pt x="3173" y="2067"/>
                    <a:pt x="3261" y="2015"/>
                    <a:pt x="3297" y="1986"/>
                  </a:cubicBezTo>
                  <a:cubicBezTo>
                    <a:pt x="3341" y="1934"/>
                    <a:pt x="3459" y="1934"/>
                    <a:pt x="3481" y="1934"/>
                  </a:cubicBezTo>
                  <a:cubicBezTo>
                    <a:pt x="3502" y="1920"/>
                    <a:pt x="3517" y="1920"/>
                    <a:pt x="3539" y="1920"/>
                  </a:cubicBezTo>
                  <a:cubicBezTo>
                    <a:pt x="3569" y="1920"/>
                    <a:pt x="3590" y="1927"/>
                    <a:pt x="3620" y="1942"/>
                  </a:cubicBezTo>
                  <a:cubicBezTo>
                    <a:pt x="3634" y="1949"/>
                    <a:pt x="3642" y="1949"/>
                    <a:pt x="3649" y="1957"/>
                  </a:cubicBezTo>
                  <a:cubicBezTo>
                    <a:pt x="3693" y="1971"/>
                    <a:pt x="3744" y="2015"/>
                    <a:pt x="3744" y="2044"/>
                  </a:cubicBezTo>
                  <a:cubicBezTo>
                    <a:pt x="3744" y="2059"/>
                    <a:pt x="3730" y="2074"/>
                    <a:pt x="3722" y="2074"/>
                  </a:cubicBezTo>
                  <a:cubicBezTo>
                    <a:pt x="3708" y="2081"/>
                    <a:pt x="3700" y="2081"/>
                    <a:pt x="3700" y="2088"/>
                  </a:cubicBezTo>
                  <a:cubicBezTo>
                    <a:pt x="3700" y="2103"/>
                    <a:pt x="3700" y="2125"/>
                    <a:pt x="3730" y="2169"/>
                  </a:cubicBezTo>
                  <a:cubicBezTo>
                    <a:pt x="3730" y="2176"/>
                    <a:pt x="3737" y="2184"/>
                    <a:pt x="3737" y="2191"/>
                  </a:cubicBezTo>
                  <a:cubicBezTo>
                    <a:pt x="3759" y="2176"/>
                    <a:pt x="3781" y="2162"/>
                    <a:pt x="3810" y="2154"/>
                  </a:cubicBezTo>
                  <a:cubicBezTo>
                    <a:pt x="3840" y="2140"/>
                    <a:pt x="3869" y="2125"/>
                    <a:pt x="3883" y="2110"/>
                  </a:cubicBezTo>
                  <a:cubicBezTo>
                    <a:pt x="3898" y="2096"/>
                    <a:pt x="3913" y="2088"/>
                    <a:pt x="3942" y="2088"/>
                  </a:cubicBezTo>
                  <a:cubicBezTo>
                    <a:pt x="3993" y="2088"/>
                    <a:pt x="4081" y="2125"/>
                    <a:pt x="4118" y="2147"/>
                  </a:cubicBezTo>
                  <a:cubicBezTo>
                    <a:pt x="4133" y="2162"/>
                    <a:pt x="4147" y="2169"/>
                    <a:pt x="4169" y="2184"/>
                  </a:cubicBezTo>
                  <a:cubicBezTo>
                    <a:pt x="4206" y="2213"/>
                    <a:pt x="4250" y="2242"/>
                    <a:pt x="4309" y="2250"/>
                  </a:cubicBezTo>
                  <a:cubicBezTo>
                    <a:pt x="4382" y="2264"/>
                    <a:pt x="4557" y="2330"/>
                    <a:pt x="4593" y="2367"/>
                  </a:cubicBezTo>
                  <a:cubicBezTo>
                    <a:pt x="4601" y="2374"/>
                    <a:pt x="4608" y="2381"/>
                    <a:pt x="4615" y="2389"/>
                  </a:cubicBezTo>
                  <a:cubicBezTo>
                    <a:pt x="4652" y="2433"/>
                    <a:pt x="4703" y="2491"/>
                    <a:pt x="4806" y="2499"/>
                  </a:cubicBezTo>
                  <a:lnTo>
                    <a:pt x="4813" y="2499"/>
                  </a:lnTo>
                  <a:cubicBezTo>
                    <a:pt x="4886" y="2499"/>
                    <a:pt x="4938" y="2440"/>
                    <a:pt x="4974" y="2381"/>
                  </a:cubicBezTo>
                  <a:cubicBezTo>
                    <a:pt x="4996" y="2360"/>
                    <a:pt x="5011" y="2338"/>
                    <a:pt x="5033" y="2323"/>
                  </a:cubicBezTo>
                  <a:cubicBezTo>
                    <a:pt x="5077" y="2279"/>
                    <a:pt x="5150" y="2257"/>
                    <a:pt x="5238" y="2242"/>
                  </a:cubicBezTo>
                  <a:cubicBezTo>
                    <a:pt x="5260" y="2235"/>
                    <a:pt x="5282" y="2235"/>
                    <a:pt x="5304" y="2235"/>
                  </a:cubicBezTo>
                  <a:cubicBezTo>
                    <a:pt x="5319" y="2235"/>
                    <a:pt x="5333" y="2235"/>
                    <a:pt x="5348" y="2235"/>
                  </a:cubicBezTo>
                  <a:cubicBezTo>
                    <a:pt x="5370" y="2235"/>
                    <a:pt x="5385" y="2235"/>
                    <a:pt x="5399" y="2235"/>
                  </a:cubicBezTo>
                  <a:cubicBezTo>
                    <a:pt x="5407" y="2235"/>
                    <a:pt x="5407" y="2242"/>
                    <a:pt x="5414" y="2242"/>
                  </a:cubicBezTo>
                  <a:cubicBezTo>
                    <a:pt x="5414" y="2228"/>
                    <a:pt x="5414" y="2213"/>
                    <a:pt x="5421" y="2198"/>
                  </a:cubicBezTo>
                  <a:cubicBezTo>
                    <a:pt x="5436" y="2184"/>
                    <a:pt x="5436" y="2184"/>
                    <a:pt x="5436" y="2184"/>
                  </a:cubicBezTo>
                  <a:cubicBezTo>
                    <a:pt x="5458" y="2154"/>
                    <a:pt x="5494" y="2103"/>
                    <a:pt x="5473" y="2074"/>
                  </a:cubicBezTo>
                  <a:cubicBezTo>
                    <a:pt x="5458" y="2059"/>
                    <a:pt x="5451" y="2044"/>
                    <a:pt x="5451" y="2037"/>
                  </a:cubicBezTo>
                  <a:cubicBezTo>
                    <a:pt x="5443" y="2030"/>
                    <a:pt x="5443" y="2022"/>
                    <a:pt x="5436" y="2022"/>
                  </a:cubicBezTo>
                  <a:cubicBezTo>
                    <a:pt x="5436" y="2022"/>
                    <a:pt x="5436" y="2022"/>
                    <a:pt x="5414" y="2037"/>
                  </a:cubicBezTo>
                  <a:cubicBezTo>
                    <a:pt x="5370" y="2074"/>
                    <a:pt x="5319" y="2081"/>
                    <a:pt x="5297" y="2081"/>
                  </a:cubicBezTo>
                  <a:cubicBezTo>
                    <a:pt x="5282" y="2081"/>
                    <a:pt x="5275" y="2074"/>
                    <a:pt x="5275" y="2074"/>
                  </a:cubicBezTo>
                  <a:cubicBezTo>
                    <a:pt x="5260" y="2074"/>
                    <a:pt x="5260" y="2074"/>
                    <a:pt x="5260" y="2074"/>
                  </a:cubicBezTo>
                  <a:cubicBezTo>
                    <a:pt x="5260" y="2059"/>
                    <a:pt x="5260" y="2059"/>
                    <a:pt x="5260" y="2059"/>
                  </a:cubicBezTo>
                  <a:cubicBezTo>
                    <a:pt x="5260" y="2044"/>
                    <a:pt x="5260" y="2030"/>
                    <a:pt x="5253" y="2022"/>
                  </a:cubicBezTo>
                  <a:cubicBezTo>
                    <a:pt x="5245" y="1993"/>
                    <a:pt x="5238" y="1979"/>
                    <a:pt x="5267" y="1927"/>
                  </a:cubicBezTo>
                  <a:cubicBezTo>
                    <a:pt x="5275" y="1905"/>
                    <a:pt x="5275" y="1891"/>
                    <a:pt x="5275" y="1883"/>
                  </a:cubicBezTo>
                  <a:cubicBezTo>
                    <a:pt x="5282" y="1854"/>
                    <a:pt x="5282" y="1839"/>
                    <a:pt x="5326" y="1788"/>
                  </a:cubicBezTo>
                  <a:cubicBezTo>
                    <a:pt x="5370" y="1737"/>
                    <a:pt x="5392" y="1707"/>
                    <a:pt x="5421" y="1707"/>
                  </a:cubicBezTo>
                  <a:cubicBezTo>
                    <a:pt x="5443" y="1707"/>
                    <a:pt x="5458" y="1722"/>
                    <a:pt x="5480" y="1729"/>
                  </a:cubicBezTo>
                  <a:cubicBezTo>
                    <a:pt x="5531" y="1766"/>
                    <a:pt x="5568" y="1773"/>
                    <a:pt x="5656" y="1795"/>
                  </a:cubicBezTo>
                  <a:cubicBezTo>
                    <a:pt x="5722" y="1817"/>
                    <a:pt x="5744" y="1861"/>
                    <a:pt x="5758" y="1898"/>
                  </a:cubicBezTo>
                  <a:cubicBezTo>
                    <a:pt x="5766" y="1912"/>
                    <a:pt x="5766" y="1927"/>
                    <a:pt x="5780" y="1942"/>
                  </a:cubicBezTo>
                  <a:cubicBezTo>
                    <a:pt x="5795" y="1957"/>
                    <a:pt x="5802" y="1979"/>
                    <a:pt x="5810" y="2000"/>
                  </a:cubicBezTo>
                  <a:cubicBezTo>
                    <a:pt x="5824" y="2037"/>
                    <a:pt x="5832" y="2067"/>
                    <a:pt x="5868" y="2096"/>
                  </a:cubicBezTo>
                  <a:cubicBezTo>
                    <a:pt x="5905" y="2125"/>
                    <a:pt x="5912" y="2169"/>
                    <a:pt x="5898" y="2198"/>
                  </a:cubicBezTo>
                  <a:cubicBezTo>
                    <a:pt x="5898" y="2213"/>
                    <a:pt x="5883" y="2228"/>
                    <a:pt x="5868" y="2228"/>
                  </a:cubicBezTo>
                  <a:lnTo>
                    <a:pt x="5868" y="2228"/>
                  </a:lnTo>
                  <a:cubicBezTo>
                    <a:pt x="5854" y="2228"/>
                    <a:pt x="5846" y="2220"/>
                    <a:pt x="5832" y="2206"/>
                  </a:cubicBezTo>
                  <a:cubicBezTo>
                    <a:pt x="5802" y="2176"/>
                    <a:pt x="5780" y="2176"/>
                    <a:pt x="5751" y="2176"/>
                  </a:cubicBezTo>
                  <a:cubicBezTo>
                    <a:pt x="5744" y="2169"/>
                    <a:pt x="5729" y="2169"/>
                    <a:pt x="5714" y="2169"/>
                  </a:cubicBezTo>
                  <a:cubicBezTo>
                    <a:pt x="5700" y="2162"/>
                    <a:pt x="5685" y="2147"/>
                    <a:pt x="5670" y="2140"/>
                  </a:cubicBezTo>
                  <a:cubicBezTo>
                    <a:pt x="5663" y="2132"/>
                    <a:pt x="5656" y="2125"/>
                    <a:pt x="5649" y="2125"/>
                  </a:cubicBezTo>
                  <a:cubicBezTo>
                    <a:pt x="5641" y="2125"/>
                    <a:pt x="5626" y="2132"/>
                    <a:pt x="5612" y="2140"/>
                  </a:cubicBezTo>
                  <a:cubicBezTo>
                    <a:pt x="5553" y="2184"/>
                    <a:pt x="5553" y="2191"/>
                    <a:pt x="5568" y="2242"/>
                  </a:cubicBezTo>
                  <a:cubicBezTo>
                    <a:pt x="5568" y="2264"/>
                    <a:pt x="5561" y="2293"/>
                    <a:pt x="5546" y="2316"/>
                  </a:cubicBezTo>
                  <a:cubicBezTo>
                    <a:pt x="5539" y="2330"/>
                    <a:pt x="5524" y="2338"/>
                    <a:pt x="5509" y="2338"/>
                  </a:cubicBezTo>
                  <a:cubicBezTo>
                    <a:pt x="5494" y="2338"/>
                    <a:pt x="5480" y="2330"/>
                    <a:pt x="5473" y="2323"/>
                  </a:cubicBezTo>
                  <a:cubicBezTo>
                    <a:pt x="5465" y="2316"/>
                    <a:pt x="5458" y="2308"/>
                    <a:pt x="5458" y="2308"/>
                  </a:cubicBezTo>
                  <a:cubicBezTo>
                    <a:pt x="5458" y="2323"/>
                    <a:pt x="5458" y="2345"/>
                    <a:pt x="5451" y="2360"/>
                  </a:cubicBezTo>
                  <a:cubicBezTo>
                    <a:pt x="5451" y="2374"/>
                    <a:pt x="5451" y="2389"/>
                    <a:pt x="5451" y="2403"/>
                  </a:cubicBezTo>
                  <a:cubicBezTo>
                    <a:pt x="5451" y="2455"/>
                    <a:pt x="5451" y="2601"/>
                    <a:pt x="5465" y="2645"/>
                  </a:cubicBezTo>
                  <a:cubicBezTo>
                    <a:pt x="5465" y="2653"/>
                    <a:pt x="5465" y="2667"/>
                    <a:pt x="5473" y="2675"/>
                  </a:cubicBezTo>
                  <a:cubicBezTo>
                    <a:pt x="5487" y="2726"/>
                    <a:pt x="5509" y="2807"/>
                    <a:pt x="5494" y="2865"/>
                  </a:cubicBezTo>
                  <a:cubicBezTo>
                    <a:pt x="5487" y="2931"/>
                    <a:pt x="5392" y="2990"/>
                    <a:pt x="5297" y="3034"/>
                  </a:cubicBezTo>
                  <a:cubicBezTo>
                    <a:pt x="5282" y="3041"/>
                    <a:pt x="5282" y="3041"/>
                    <a:pt x="5282" y="3041"/>
                  </a:cubicBezTo>
                  <a:cubicBezTo>
                    <a:pt x="5238" y="3063"/>
                    <a:pt x="5201" y="3078"/>
                    <a:pt x="5187" y="3129"/>
                  </a:cubicBezTo>
                  <a:cubicBezTo>
                    <a:pt x="5180" y="3195"/>
                    <a:pt x="5077" y="3246"/>
                    <a:pt x="5004" y="3246"/>
                  </a:cubicBezTo>
                  <a:cubicBezTo>
                    <a:pt x="4945" y="3246"/>
                    <a:pt x="4901" y="3268"/>
                    <a:pt x="4857" y="3341"/>
                  </a:cubicBezTo>
                  <a:cubicBezTo>
                    <a:pt x="4842" y="3363"/>
                    <a:pt x="4850" y="3400"/>
                    <a:pt x="4850" y="3422"/>
                  </a:cubicBezTo>
                  <a:cubicBezTo>
                    <a:pt x="4864" y="3466"/>
                    <a:pt x="4901" y="3510"/>
                    <a:pt x="4930" y="3517"/>
                  </a:cubicBezTo>
                  <a:cubicBezTo>
                    <a:pt x="4945" y="3525"/>
                    <a:pt x="4967" y="3532"/>
                    <a:pt x="4982" y="3539"/>
                  </a:cubicBezTo>
                  <a:cubicBezTo>
                    <a:pt x="5033" y="3547"/>
                    <a:pt x="5084" y="3561"/>
                    <a:pt x="5106" y="3605"/>
                  </a:cubicBezTo>
                  <a:cubicBezTo>
                    <a:pt x="5121" y="3627"/>
                    <a:pt x="5128" y="3642"/>
                    <a:pt x="5135" y="3642"/>
                  </a:cubicBezTo>
                  <a:cubicBezTo>
                    <a:pt x="5143" y="3649"/>
                    <a:pt x="5143" y="3649"/>
                    <a:pt x="5143" y="3649"/>
                  </a:cubicBezTo>
                  <a:cubicBezTo>
                    <a:pt x="5135" y="3657"/>
                    <a:pt x="5135" y="3657"/>
                    <a:pt x="5135" y="3657"/>
                  </a:cubicBezTo>
                  <a:cubicBezTo>
                    <a:pt x="5128" y="3715"/>
                    <a:pt x="5113" y="3767"/>
                    <a:pt x="5077" y="3796"/>
                  </a:cubicBezTo>
                  <a:cubicBezTo>
                    <a:pt x="5062" y="3818"/>
                    <a:pt x="5048" y="3825"/>
                    <a:pt x="5040" y="3840"/>
                  </a:cubicBezTo>
                  <a:cubicBezTo>
                    <a:pt x="5026" y="3862"/>
                    <a:pt x="5004" y="3884"/>
                    <a:pt x="4952" y="3920"/>
                  </a:cubicBezTo>
                  <a:cubicBezTo>
                    <a:pt x="4872" y="3979"/>
                    <a:pt x="4857" y="3986"/>
                    <a:pt x="4864" y="4052"/>
                  </a:cubicBezTo>
                  <a:cubicBezTo>
                    <a:pt x="4864" y="4074"/>
                    <a:pt x="4879" y="4096"/>
                    <a:pt x="4886" y="4118"/>
                  </a:cubicBezTo>
                  <a:cubicBezTo>
                    <a:pt x="4908" y="4155"/>
                    <a:pt x="4923" y="4191"/>
                    <a:pt x="4908" y="4235"/>
                  </a:cubicBezTo>
                  <a:cubicBezTo>
                    <a:pt x="4872" y="4316"/>
                    <a:pt x="4886" y="4338"/>
                    <a:pt x="4908" y="4353"/>
                  </a:cubicBezTo>
                  <a:cubicBezTo>
                    <a:pt x="4930" y="4367"/>
                    <a:pt x="4938" y="4389"/>
                    <a:pt x="4945" y="4419"/>
                  </a:cubicBezTo>
                  <a:cubicBezTo>
                    <a:pt x="4960" y="4448"/>
                    <a:pt x="4967" y="4477"/>
                    <a:pt x="4996" y="4485"/>
                  </a:cubicBezTo>
                  <a:cubicBezTo>
                    <a:pt x="5062" y="4507"/>
                    <a:pt x="5128" y="4529"/>
                    <a:pt x="5187" y="4536"/>
                  </a:cubicBezTo>
                  <a:cubicBezTo>
                    <a:pt x="5194" y="4536"/>
                    <a:pt x="5201" y="4536"/>
                    <a:pt x="5209" y="4543"/>
                  </a:cubicBezTo>
                  <a:cubicBezTo>
                    <a:pt x="5238" y="4543"/>
                    <a:pt x="5267" y="4550"/>
                    <a:pt x="5282" y="4572"/>
                  </a:cubicBezTo>
                  <a:cubicBezTo>
                    <a:pt x="5289" y="4587"/>
                    <a:pt x="5289" y="4609"/>
                    <a:pt x="5267" y="4646"/>
                  </a:cubicBezTo>
                  <a:cubicBezTo>
                    <a:pt x="5245" y="4697"/>
                    <a:pt x="5245" y="4734"/>
                    <a:pt x="5238" y="4770"/>
                  </a:cubicBezTo>
                  <a:cubicBezTo>
                    <a:pt x="5238" y="4792"/>
                    <a:pt x="5238" y="4822"/>
                    <a:pt x="5231" y="4843"/>
                  </a:cubicBezTo>
                  <a:cubicBezTo>
                    <a:pt x="5216" y="4888"/>
                    <a:pt x="5194" y="4976"/>
                    <a:pt x="5128" y="4976"/>
                  </a:cubicBezTo>
                  <a:lnTo>
                    <a:pt x="5128" y="4976"/>
                  </a:lnTo>
                  <a:cubicBezTo>
                    <a:pt x="5113" y="4976"/>
                    <a:pt x="5106" y="4976"/>
                    <a:pt x="5099" y="4976"/>
                  </a:cubicBezTo>
                  <a:cubicBezTo>
                    <a:pt x="5077" y="4968"/>
                    <a:pt x="5062" y="4961"/>
                    <a:pt x="5048" y="4953"/>
                  </a:cubicBezTo>
                  <a:cubicBezTo>
                    <a:pt x="5033" y="4946"/>
                    <a:pt x="5026" y="4946"/>
                    <a:pt x="5018" y="4946"/>
                  </a:cubicBezTo>
                  <a:cubicBezTo>
                    <a:pt x="5018" y="4946"/>
                    <a:pt x="5018" y="4946"/>
                    <a:pt x="5018" y="4968"/>
                  </a:cubicBezTo>
                  <a:cubicBezTo>
                    <a:pt x="5018" y="4990"/>
                    <a:pt x="5026" y="5012"/>
                    <a:pt x="5026" y="5034"/>
                  </a:cubicBezTo>
                  <a:cubicBezTo>
                    <a:pt x="5033" y="5071"/>
                    <a:pt x="5048" y="5107"/>
                    <a:pt x="5004" y="5151"/>
                  </a:cubicBezTo>
                  <a:cubicBezTo>
                    <a:pt x="4989" y="5166"/>
                    <a:pt x="4974" y="5181"/>
                    <a:pt x="4967" y="5195"/>
                  </a:cubicBezTo>
                  <a:cubicBezTo>
                    <a:pt x="4938" y="5232"/>
                    <a:pt x="4916" y="5269"/>
                    <a:pt x="4857" y="5276"/>
                  </a:cubicBezTo>
                  <a:cubicBezTo>
                    <a:pt x="4799" y="5283"/>
                    <a:pt x="4769" y="5291"/>
                    <a:pt x="4711" y="5327"/>
                  </a:cubicBezTo>
                  <a:cubicBezTo>
                    <a:pt x="4696" y="5342"/>
                    <a:pt x="4681" y="5349"/>
                    <a:pt x="4674" y="5357"/>
                  </a:cubicBezTo>
                  <a:cubicBezTo>
                    <a:pt x="4637" y="5371"/>
                    <a:pt x="4630" y="5379"/>
                    <a:pt x="4637" y="5422"/>
                  </a:cubicBezTo>
                  <a:cubicBezTo>
                    <a:pt x="4644" y="5488"/>
                    <a:pt x="4637" y="5569"/>
                    <a:pt x="4637" y="5598"/>
                  </a:cubicBezTo>
                  <a:lnTo>
                    <a:pt x="4674" y="5620"/>
                  </a:lnTo>
                  <a:cubicBezTo>
                    <a:pt x="4644" y="5635"/>
                    <a:pt x="4644" y="5635"/>
                    <a:pt x="4644" y="5635"/>
                  </a:cubicBezTo>
                  <a:cubicBezTo>
                    <a:pt x="4623" y="5642"/>
                    <a:pt x="4601" y="5650"/>
                    <a:pt x="4593" y="5657"/>
                  </a:cubicBezTo>
                  <a:cubicBezTo>
                    <a:pt x="4579" y="5664"/>
                    <a:pt x="4564" y="5664"/>
                    <a:pt x="4549" y="5664"/>
                  </a:cubicBezTo>
                  <a:close/>
                  <a:moveTo>
                    <a:pt x="3708" y="2257"/>
                  </a:moveTo>
                  <a:lnTo>
                    <a:pt x="3708" y="2257"/>
                  </a:lnTo>
                  <a:cubicBezTo>
                    <a:pt x="3700" y="2264"/>
                    <a:pt x="3686" y="2264"/>
                    <a:pt x="3678" y="2272"/>
                  </a:cubicBezTo>
                  <a:cubicBezTo>
                    <a:pt x="3671" y="2279"/>
                    <a:pt x="3649" y="2286"/>
                    <a:pt x="3649" y="2293"/>
                  </a:cubicBezTo>
                  <a:cubicBezTo>
                    <a:pt x="3642" y="2308"/>
                    <a:pt x="3634" y="2381"/>
                    <a:pt x="3634" y="2448"/>
                  </a:cubicBezTo>
                  <a:cubicBezTo>
                    <a:pt x="3656" y="2403"/>
                    <a:pt x="3656" y="2403"/>
                    <a:pt x="3656" y="2403"/>
                  </a:cubicBezTo>
                  <a:cubicBezTo>
                    <a:pt x="3656" y="2403"/>
                    <a:pt x="3686" y="2316"/>
                    <a:pt x="3708" y="2257"/>
                  </a:cubicBezTo>
                  <a:close/>
                  <a:moveTo>
                    <a:pt x="432" y="2206"/>
                  </a:moveTo>
                  <a:lnTo>
                    <a:pt x="432" y="2206"/>
                  </a:lnTo>
                  <a:cubicBezTo>
                    <a:pt x="418" y="2206"/>
                    <a:pt x="403" y="2206"/>
                    <a:pt x="374" y="2198"/>
                  </a:cubicBezTo>
                  <a:cubicBezTo>
                    <a:pt x="352" y="2191"/>
                    <a:pt x="352" y="2191"/>
                    <a:pt x="352" y="2191"/>
                  </a:cubicBezTo>
                  <a:cubicBezTo>
                    <a:pt x="286" y="2169"/>
                    <a:pt x="300" y="2125"/>
                    <a:pt x="308" y="2096"/>
                  </a:cubicBezTo>
                  <a:cubicBezTo>
                    <a:pt x="315" y="2074"/>
                    <a:pt x="322" y="2052"/>
                    <a:pt x="322" y="2030"/>
                  </a:cubicBezTo>
                  <a:cubicBezTo>
                    <a:pt x="322" y="2008"/>
                    <a:pt x="322" y="1971"/>
                    <a:pt x="344" y="1971"/>
                  </a:cubicBezTo>
                  <a:cubicBezTo>
                    <a:pt x="359" y="1971"/>
                    <a:pt x="374" y="1986"/>
                    <a:pt x="403" y="2022"/>
                  </a:cubicBezTo>
                  <a:cubicBezTo>
                    <a:pt x="418" y="2037"/>
                    <a:pt x="425" y="2044"/>
                    <a:pt x="432" y="2059"/>
                  </a:cubicBezTo>
                  <a:cubicBezTo>
                    <a:pt x="447" y="2059"/>
                    <a:pt x="469" y="2067"/>
                    <a:pt x="483" y="2081"/>
                  </a:cubicBezTo>
                  <a:cubicBezTo>
                    <a:pt x="491" y="2096"/>
                    <a:pt x="498" y="2118"/>
                    <a:pt x="483" y="2147"/>
                  </a:cubicBezTo>
                  <a:cubicBezTo>
                    <a:pt x="476" y="2176"/>
                    <a:pt x="461" y="2206"/>
                    <a:pt x="432" y="2206"/>
                  </a:cubicBezTo>
                  <a:close/>
                  <a:moveTo>
                    <a:pt x="667" y="1979"/>
                  </a:moveTo>
                  <a:lnTo>
                    <a:pt x="667" y="1979"/>
                  </a:lnTo>
                  <a:cubicBezTo>
                    <a:pt x="630" y="1979"/>
                    <a:pt x="615" y="1949"/>
                    <a:pt x="601" y="1912"/>
                  </a:cubicBezTo>
                  <a:cubicBezTo>
                    <a:pt x="593" y="1898"/>
                    <a:pt x="593" y="1891"/>
                    <a:pt x="586" y="1876"/>
                  </a:cubicBezTo>
                  <a:cubicBezTo>
                    <a:pt x="571" y="1847"/>
                    <a:pt x="564" y="1825"/>
                    <a:pt x="579" y="1810"/>
                  </a:cubicBezTo>
                  <a:cubicBezTo>
                    <a:pt x="593" y="1788"/>
                    <a:pt x="630" y="1788"/>
                    <a:pt x="667" y="1788"/>
                  </a:cubicBezTo>
                  <a:cubicBezTo>
                    <a:pt x="689" y="1766"/>
                    <a:pt x="755" y="1693"/>
                    <a:pt x="813" y="1693"/>
                  </a:cubicBezTo>
                  <a:cubicBezTo>
                    <a:pt x="828" y="1693"/>
                    <a:pt x="843" y="1700"/>
                    <a:pt x="850" y="1707"/>
                  </a:cubicBezTo>
                  <a:cubicBezTo>
                    <a:pt x="865" y="1729"/>
                    <a:pt x="857" y="1759"/>
                    <a:pt x="850" y="1810"/>
                  </a:cubicBezTo>
                  <a:cubicBezTo>
                    <a:pt x="850" y="1832"/>
                    <a:pt x="843" y="1861"/>
                    <a:pt x="835" y="1891"/>
                  </a:cubicBezTo>
                  <a:cubicBezTo>
                    <a:pt x="835" y="1934"/>
                    <a:pt x="828" y="1971"/>
                    <a:pt x="784" y="1971"/>
                  </a:cubicBezTo>
                  <a:cubicBezTo>
                    <a:pt x="777" y="1971"/>
                    <a:pt x="769" y="1971"/>
                    <a:pt x="762" y="1971"/>
                  </a:cubicBezTo>
                  <a:cubicBezTo>
                    <a:pt x="747" y="1971"/>
                    <a:pt x="740" y="1971"/>
                    <a:pt x="733" y="1971"/>
                  </a:cubicBezTo>
                  <a:cubicBezTo>
                    <a:pt x="718" y="1971"/>
                    <a:pt x="711" y="1971"/>
                    <a:pt x="703" y="1971"/>
                  </a:cubicBezTo>
                  <a:cubicBezTo>
                    <a:pt x="689" y="1979"/>
                    <a:pt x="681" y="1979"/>
                    <a:pt x="667" y="1979"/>
                  </a:cubicBezTo>
                  <a:close/>
                  <a:moveTo>
                    <a:pt x="506" y="1759"/>
                  </a:moveTo>
                  <a:lnTo>
                    <a:pt x="506" y="1759"/>
                  </a:lnTo>
                  <a:cubicBezTo>
                    <a:pt x="476" y="1759"/>
                    <a:pt x="469" y="1737"/>
                    <a:pt x="469" y="1715"/>
                  </a:cubicBezTo>
                  <a:cubicBezTo>
                    <a:pt x="461" y="1693"/>
                    <a:pt x="461" y="1678"/>
                    <a:pt x="447" y="1663"/>
                  </a:cubicBezTo>
                  <a:cubicBezTo>
                    <a:pt x="447" y="1656"/>
                    <a:pt x="432" y="1641"/>
                    <a:pt x="440" y="1627"/>
                  </a:cubicBezTo>
                  <a:cubicBezTo>
                    <a:pt x="440" y="1619"/>
                    <a:pt x="447" y="1612"/>
                    <a:pt x="461" y="1612"/>
                  </a:cubicBezTo>
                  <a:cubicBezTo>
                    <a:pt x="491" y="1612"/>
                    <a:pt x="528" y="1627"/>
                    <a:pt x="564" y="1649"/>
                  </a:cubicBezTo>
                  <a:cubicBezTo>
                    <a:pt x="564" y="1656"/>
                    <a:pt x="579" y="1663"/>
                    <a:pt x="579" y="1685"/>
                  </a:cubicBezTo>
                  <a:cubicBezTo>
                    <a:pt x="579" y="1700"/>
                    <a:pt x="564" y="1722"/>
                    <a:pt x="535" y="1744"/>
                  </a:cubicBezTo>
                  <a:cubicBezTo>
                    <a:pt x="520" y="1759"/>
                    <a:pt x="513" y="1759"/>
                    <a:pt x="506" y="1759"/>
                  </a:cubicBezTo>
                  <a:close/>
                  <a:moveTo>
                    <a:pt x="220" y="1575"/>
                  </a:moveTo>
                  <a:lnTo>
                    <a:pt x="220" y="1575"/>
                  </a:lnTo>
                  <a:cubicBezTo>
                    <a:pt x="190" y="1575"/>
                    <a:pt x="161" y="1561"/>
                    <a:pt x="124" y="1539"/>
                  </a:cubicBezTo>
                  <a:cubicBezTo>
                    <a:pt x="59" y="1510"/>
                    <a:pt x="59" y="1466"/>
                    <a:pt x="51" y="1392"/>
                  </a:cubicBezTo>
                  <a:cubicBezTo>
                    <a:pt x="51" y="1378"/>
                    <a:pt x="51" y="1356"/>
                    <a:pt x="51" y="1334"/>
                  </a:cubicBezTo>
                  <a:cubicBezTo>
                    <a:pt x="44" y="1253"/>
                    <a:pt x="66" y="1238"/>
                    <a:pt x="102" y="1217"/>
                  </a:cubicBezTo>
                  <a:cubicBezTo>
                    <a:pt x="117" y="1209"/>
                    <a:pt x="139" y="1202"/>
                    <a:pt x="154" y="1187"/>
                  </a:cubicBezTo>
                  <a:cubicBezTo>
                    <a:pt x="190" y="1158"/>
                    <a:pt x="190" y="1158"/>
                    <a:pt x="190" y="1158"/>
                  </a:cubicBezTo>
                  <a:cubicBezTo>
                    <a:pt x="183" y="1202"/>
                    <a:pt x="183" y="1202"/>
                    <a:pt x="183" y="1202"/>
                  </a:cubicBezTo>
                  <a:cubicBezTo>
                    <a:pt x="183" y="1202"/>
                    <a:pt x="161" y="1312"/>
                    <a:pt x="212" y="1385"/>
                  </a:cubicBezTo>
                  <a:cubicBezTo>
                    <a:pt x="227" y="1400"/>
                    <a:pt x="227" y="1400"/>
                    <a:pt x="227" y="1400"/>
                  </a:cubicBezTo>
                  <a:cubicBezTo>
                    <a:pt x="257" y="1451"/>
                    <a:pt x="264" y="1451"/>
                    <a:pt x="264" y="1488"/>
                  </a:cubicBezTo>
                  <a:cubicBezTo>
                    <a:pt x="264" y="1495"/>
                    <a:pt x="264" y="1502"/>
                    <a:pt x="264" y="1517"/>
                  </a:cubicBezTo>
                  <a:cubicBezTo>
                    <a:pt x="264" y="1539"/>
                    <a:pt x="257" y="1546"/>
                    <a:pt x="249" y="1561"/>
                  </a:cubicBezTo>
                  <a:cubicBezTo>
                    <a:pt x="249" y="1568"/>
                    <a:pt x="234" y="1575"/>
                    <a:pt x="220" y="1575"/>
                  </a:cubicBezTo>
                  <a:close/>
                  <a:moveTo>
                    <a:pt x="601" y="1539"/>
                  </a:moveTo>
                  <a:lnTo>
                    <a:pt x="601" y="1539"/>
                  </a:lnTo>
                  <a:cubicBezTo>
                    <a:pt x="579" y="1539"/>
                    <a:pt x="571" y="1539"/>
                    <a:pt x="557" y="1531"/>
                  </a:cubicBezTo>
                  <a:cubicBezTo>
                    <a:pt x="506" y="1510"/>
                    <a:pt x="491" y="1480"/>
                    <a:pt x="491" y="1480"/>
                  </a:cubicBezTo>
                  <a:cubicBezTo>
                    <a:pt x="483" y="1466"/>
                    <a:pt x="483" y="1466"/>
                    <a:pt x="483" y="1466"/>
                  </a:cubicBezTo>
                  <a:cubicBezTo>
                    <a:pt x="498" y="1458"/>
                    <a:pt x="498" y="1458"/>
                    <a:pt x="498" y="1458"/>
                  </a:cubicBezTo>
                  <a:cubicBezTo>
                    <a:pt x="528" y="1443"/>
                    <a:pt x="557" y="1443"/>
                    <a:pt x="586" y="1436"/>
                  </a:cubicBezTo>
                  <a:cubicBezTo>
                    <a:pt x="630" y="1436"/>
                    <a:pt x="667" y="1429"/>
                    <a:pt x="696" y="1392"/>
                  </a:cubicBezTo>
                  <a:cubicBezTo>
                    <a:pt x="718" y="1370"/>
                    <a:pt x="733" y="1356"/>
                    <a:pt x="740" y="1348"/>
                  </a:cubicBezTo>
                  <a:cubicBezTo>
                    <a:pt x="755" y="1334"/>
                    <a:pt x="762" y="1326"/>
                    <a:pt x="791" y="1282"/>
                  </a:cubicBezTo>
                  <a:cubicBezTo>
                    <a:pt x="813" y="1246"/>
                    <a:pt x="813" y="1246"/>
                    <a:pt x="813" y="1246"/>
                  </a:cubicBezTo>
                  <a:cubicBezTo>
                    <a:pt x="813" y="1290"/>
                    <a:pt x="813" y="1290"/>
                    <a:pt x="813" y="1290"/>
                  </a:cubicBezTo>
                  <a:cubicBezTo>
                    <a:pt x="821" y="1304"/>
                    <a:pt x="828" y="1473"/>
                    <a:pt x="747" y="1495"/>
                  </a:cubicBezTo>
                  <a:cubicBezTo>
                    <a:pt x="733" y="1502"/>
                    <a:pt x="725" y="1510"/>
                    <a:pt x="711" y="1510"/>
                  </a:cubicBezTo>
                  <a:cubicBezTo>
                    <a:pt x="674" y="1524"/>
                    <a:pt x="630" y="1539"/>
                    <a:pt x="601" y="1539"/>
                  </a:cubicBezTo>
                  <a:close/>
                  <a:moveTo>
                    <a:pt x="528" y="1356"/>
                  </a:moveTo>
                  <a:lnTo>
                    <a:pt x="528" y="1356"/>
                  </a:lnTo>
                  <a:cubicBezTo>
                    <a:pt x="520" y="1356"/>
                    <a:pt x="506" y="1356"/>
                    <a:pt x="491" y="1348"/>
                  </a:cubicBezTo>
                  <a:cubicBezTo>
                    <a:pt x="469" y="1341"/>
                    <a:pt x="440" y="1341"/>
                    <a:pt x="418" y="1334"/>
                  </a:cubicBezTo>
                  <a:cubicBezTo>
                    <a:pt x="344" y="1326"/>
                    <a:pt x="286" y="1319"/>
                    <a:pt x="257" y="1260"/>
                  </a:cubicBezTo>
                  <a:cubicBezTo>
                    <a:pt x="220" y="1187"/>
                    <a:pt x="242" y="1129"/>
                    <a:pt x="242" y="1129"/>
                  </a:cubicBezTo>
                  <a:cubicBezTo>
                    <a:pt x="264" y="1092"/>
                    <a:pt x="286" y="1077"/>
                    <a:pt x="308" y="1077"/>
                  </a:cubicBezTo>
                  <a:lnTo>
                    <a:pt x="315" y="1077"/>
                  </a:lnTo>
                  <a:cubicBezTo>
                    <a:pt x="322" y="1077"/>
                    <a:pt x="322" y="1077"/>
                    <a:pt x="330" y="1077"/>
                  </a:cubicBezTo>
                  <a:cubicBezTo>
                    <a:pt x="344" y="1077"/>
                    <a:pt x="352" y="1077"/>
                    <a:pt x="366" y="1070"/>
                  </a:cubicBezTo>
                  <a:cubicBezTo>
                    <a:pt x="432" y="1048"/>
                    <a:pt x="432" y="1048"/>
                    <a:pt x="491" y="1041"/>
                  </a:cubicBezTo>
                  <a:cubicBezTo>
                    <a:pt x="513" y="1033"/>
                    <a:pt x="520" y="1033"/>
                    <a:pt x="535" y="1033"/>
                  </a:cubicBezTo>
                  <a:cubicBezTo>
                    <a:pt x="564" y="1033"/>
                    <a:pt x="571" y="1048"/>
                    <a:pt x="601" y="1092"/>
                  </a:cubicBezTo>
                  <a:cubicBezTo>
                    <a:pt x="601" y="1099"/>
                    <a:pt x="608" y="1107"/>
                    <a:pt x="615" y="1114"/>
                  </a:cubicBezTo>
                  <a:cubicBezTo>
                    <a:pt x="638" y="1150"/>
                    <a:pt x="638" y="1158"/>
                    <a:pt x="608" y="1231"/>
                  </a:cubicBezTo>
                  <a:cubicBezTo>
                    <a:pt x="601" y="1246"/>
                    <a:pt x="593" y="1268"/>
                    <a:pt x="593" y="1282"/>
                  </a:cubicBezTo>
                  <a:cubicBezTo>
                    <a:pt x="586" y="1319"/>
                    <a:pt x="571" y="1356"/>
                    <a:pt x="528" y="1356"/>
                  </a:cubicBezTo>
                  <a:close/>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49" name="Freeform 53"/>
            <p:cNvSpPr>
              <a:spLocks noChangeArrowheads="1"/>
            </p:cNvSpPr>
            <p:nvPr/>
          </p:nvSpPr>
          <p:spPr bwMode="auto">
            <a:xfrm>
              <a:off x="7120243" y="2973820"/>
              <a:ext cx="2905482" cy="2062837"/>
            </a:xfrm>
            <a:custGeom>
              <a:avLst/>
              <a:gdLst>
                <a:gd name="T0" fmla="*/ 821 w 7563"/>
                <a:gd name="T1" fmla="*/ 4910 h 5431"/>
                <a:gd name="T2" fmla="*/ 132 w 7563"/>
                <a:gd name="T3" fmla="*/ 4653 h 5431"/>
                <a:gd name="T4" fmla="*/ 396 w 7563"/>
                <a:gd name="T5" fmla="*/ 4030 h 5431"/>
                <a:gd name="T6" fmla="*/ 579 w 7563"/>
                <a:gd name="T7" fmla="*/ 3554 h 5431"/>
                <a:gd name="T8" fmla="*/ 513 w 7563"/>
                <a:gd name="T9" fmla="*/ 2609 h 5431"/>
                <a:gd name="T10" fmla="*/ 1246 w 7563"/>
                <a:gd name="T11" fmla="*/ 2711 h 5431"/>
                <a:gd name="T12" fmla="*/ 1641 w 7563"/>
                <a:gd name="T13" fmla="*/ 2550 h 5431"/>
                <a:gd name="T14" fmla="*/ 1803 w 7563"/>
                <a:gd name="T15" fmla="*/ 2345 h 5431"/>
                <a:gd name="T16" fmla="*/ 2286 w 7563"/>
                <a:gd name="T17" fmla="*/ 1949 h 5431"/>
                <a:gd name="T18" fmla="*/ 3253 w 7563"/>
                <a:gd name="T19" fmla="*/ 1407 h 5431"/>
                <a:gd name="T20" fmla="*/ 4037 w 7563"/>
                <a:gd name="T21" fmla="*/ 887 h 5431"/>
                <a:gd name="T22" fmla="*/ 4037 w 7563"/>
                <a:gd name="T23" fmla="*/ 989 h 5431"/>
                <a:gd name="T24" fmla="*/ 3480 w 7563"/>
                <a:gd name="T25" fmla="*/ 1180 h 5431"/>
                <a:gd name="T26" fmla="*/ 3422 w 7563"/>
                <a:gd name="T27" fmla="*/ 1473 h 5431"/>
                <a:gd name="T28" fmla="*/ 4125 w 7563"/>
                <a:gd name="T29" fmla="*/ 1114 h 5431"/>
                <a:gd name="T30" fmla="*/ 4499 w 7563"/>
                <a:gd name="T31" fmla="*/ 887 h 5431"/>
                <a:gd name="T32" fmla="*/ 4961 w 7563"/>
                <a:gd name="T33" fmla="*/ 1473 h 5431"/>
                <a:gd name="T34" fmla="*/ 5591 w 7563"/>
                <a:gd name="T35" fmla="*/ 1979 h 5431"/>
                <a:gd name="T36" fmla="*/ 6140 w 7563"/>
                <a:gd name="T37" fmla="*/ 1642 h 5431"/>
                <a:gd name="T38" fmla="*/ 7042 w 7563"/>
                <a:gd name="T39" fmla="*/ 2411 h 5431"/>
                <a:gd name="T40" fmla="*/ 6485 w 7563"/>
                <a:gd name="T41" fmla="*/ 2763 h 5431"/>
                <a:gd name="T42" fmla="*/ 7034 w 7563"/>
                <a:gd name="T43" fmla="*/ 2990 h 5431"/>
                <a:gd name="T44" fmla="*/ 7430 w 7563"/>
                <a:gd name="T45" fmla="*/ 3950 h 5431"/>
                <a:gd name="T46" fmla="*/ 7196 w 7563"/>
                <a:gd name="T47" fmla="*/ 4668 h 5431"/>
                <a:gd name="T48" fmla="*/ 7100 w 7563"/>
                <a:gd name="T49" fmla="*/ 4104 h 5431"/>
                <a:gd name="T50" fmla="*/ 6653 w 7563"/>
                <a:gd name="T51" fmla="*/ 4148 h 5431"/>
                <a:gd name="T52" fmla="*/ 6265 w 7563"/>
                <a:gd name="T53" fmla="*/ 3869 h 5431"/>
                <a:gd name="T54" fmla="*/ 5825 w 7563"/>
                <a:gd name="T55" fmla="*/ 4419 h 5431"/>
                <a:gd name="T56" fmla="*/ 5539 w 7563"/>
                <a:gd name="T57" fmla="*/ 4815 h 5431"/>
                <a:gd name="T58" fmla="*/ 5093 w 7563"/>
                <a:gd name="T59" fmla="*/ 4807 h 5431"/>
                <a:gd name="T60" fmla="*/ 4689 w 7563"/>
                <a:gd name="T61" fmla="*/ 5027 h 5431"/>
                <a:gd name="T62" fmla="*/ 4162 w 7563"/>
                <a:gd name="T63" fmla="*/ 4968 h 5431"/>
                <a:gd name="T64" fmla="*/ 3715 w 7563"/>
                <a:gd name="T65" fmla="*/ 4888 h 5431"/>
                <a:gd name="T66" fmla="*/ 2997 w 7563"/>
                <a:gd name="T67" fmla="*/ 4631 h 5431"/>
                <a:gd name="T68" fmla="*/ 2623 w 7563"/>
                <a:gd name="T69" fmla="*/ 4836 h 5431"/>
                <a:gd name="T70" fmla="*/ 2066 w 7563"/>
                <a:gd name="T71" fmla="*/ 5012 h 5431"/>
                <a:gd name="T72" fmla="*/ 1619 w 7563"/>
                <a:gd name="T73" fmla="*/ 5379 h 5431"/>
                <a:gd name="T74" fmla="*/ 6434 w 7563"/>
                <a:gd name="T75" fmla="*/ 2477 h 5431"/>
                <a:gd name="T76" fmla="*/ 6441 w 7563"/>
                <a:gd name="T77" fmla="*/ 2411 h 5431"/>
                <a:gd name="T78" fmla="*/ 6580 w 7563"/>
                <a:gd name="T79" fmla="*/ 2330 h 5431"/>
                <a:gd name="T80" fmla="*/ 6448 w 7563"/>
                <a:gd name="T81" fmla="*/ 2037 h 5431"/>
                <a:gd name="T82" fmla="*/ 6309 w 7563"/>
                <a:gd name="T83" fmla="*/ 2133 h 5431"/>
                <a:gd name="T84" fmla="*/ 6104 w 7563"/>
                <a:gd name="T85" fmla="*/ 2169 h 5431"/>
                <a:gd name="T86" fmla="*/ 1890 w 7563"/>
                <a:gd name="T87" fmla="*/ 2191 h 5431"/>
                <a:gd name="T88" fmla="*/ 5364 w 7563"/>
                <a:gd name="T89" fmla="*/ 1392 h 5431"/>
                <a:gd name="T90" fmla="*/ 4975 w 7563"/>
                <a:gd name="T91" fmla="*/ 1348 h 5431"/>
                <a:gd name="T92" fmla="*/ 4851 w 7563"/>
                <a:gd name="T93" fmla="*/ 894 h 5431"/>
                <a:gd name="T94" fmla="*/ 4953 w 7563"/>
                <a:gd name="T95" fmla="*/ 462 h 5431"/>
                <a:gd name="T96" fmla="*/ 5144 w 7563"/>
                <a:gd name="T97" fmla="*/ 542 h 5431"/>
                <a:gd name="T98" fmla="*/ 5356 w 7563"/>
                <a:gd name="T99" fmla="*/ 586 h 5431"/>
                <a:gd name="T100" fmla="*/ 5723 w 7563"/>
                <a:gd name="T101" fmla="*/ 858 h 5431"/>
                <a:gd name="T102" fmla="*/ 5972 w 7563"/>
                <a:gd name="T103" fmla="*/ 1004 h 5431"/>
                <a:gd name="T104" fmla="*/ 5767 w 7563"/>
                <a:gd name="T105" fmla="*/ 1180 h 5431"/>
                <a:gd name="T106" fmla="*/ 5584 w 7563"/>
                <a:gd name="T107" fmla="*/ 1180 h 5431"/>
                <a:gd name="T108" fmla="*/ 5239 w 7563"/>
                <a:gd name="T109" fmla="*/ 1356 h 5431"/>
                <a:gd name="T110" fmla="*/ 4843 w 7563"/>
                <a:gd name="T111" fmla="*/ 865 h 5431"/>
                <a:gd name="T112" fmla="*/ 4990 w 7563"/>
                <a:gd name="T113" fmla="*/ 616 h 5431"/>
                <a:gd name="T114" fmla="*/ 5503 w 7563"/>
                <a:gd name="T115" fmla="*/ 469 h 5431"/>
                <a:gd name="T116" fmla="*/ 5642 w 7563"/>
                <a:gd name="T117" fmla="*/ 674 h 5431"/>
                <a:gd name="T118" fmla="*/ 5093 w 7563"/>
                <a:gd name="T119" fmla="*/ 59 h 5431"/>
                <a:gd name="T120" fmla="*/ 5144 w 7563"/>
                <a:gd name="T121" fmla="*/ 359 h 54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7563" h="5431">
                  <a:moveTo>
                    <a:pt x="1363" y="5430"/>
                  </a:moveTo>
                  <a:lnTo>
                    <a:pt x="1363" y="5430"/>
                  </a:lnTo>
                  <a:cubicBezTo>
                    <a:pt x="1326" y="5401"/>
                    <a:pt x="1267" y="5379"/>
                    <a:pt x="1224" y="5379"/>
                  </a:cubicBezTo>
                  <a:cubicBezTo>
                    <a:pt x="1209" y="5379"/>
                    <a:pt x="1202" y="5379"/>
                    <a:pt x="1187" y="5379"/>
                  </a:cubicBezTo>
                  <a:cubicBezTo>
                    <a:pt x="1180" y="5386"/>
                    <a:pt x="1172" y="5386"/>
                    <a:pt x="1165" y="5386"/>
                  </a:cubicBezTo>
                  <a:cubicBezTo>
                    <a:pt x="1136" y="5386"/>
                    <a:pt x="1121" y="5371"/>
                    <a:pt x="1114" y="5349"/>
                  </a:cubicBezTo>
                  <a:cubicBezTo>
                    <a:pt x="1106" y="5320"/>
                    <a:pt x="1121" y="5283"/>
                    <a:pt x="1150" y="5261"/>
                  </a:cubicBezTo>
                  <a:cubicBezTo>
                    <a:pt x="1158" y="5261"/>
                    <a:pt x="1158" y="5254"/>
                    <a:pt x="1158" y="5254"/>
                  </a:cubicBezTo>
                  <a:cubicBezTo>
                    <a:pt x="1158" y="5239"/>
                    <a:pt x="1099" y="5203"/>
                    <a:pt x="1048" y="5188"/>
                  </a:cubicBezTo>
                  <a:cubicBezTo>
                    <a:pt x="989" y="5166"/>
                    <a:pt x="894" y="5042"/>
                    <a:pt x="872" y="4998"/>
                  </a:cubicBezTo>
                  <a:cubicBezTo>
                    <a:pt x="865" y="4976"/>
                    <a:pt x="843" y="4946"/>
                    <a:pt x="821" y="4910"/>
                  </a:cubicBezTo>
                  <a:cubicBezTo>
                    <a:pt x="799" y="4873"/>
                    <a:pt x="777" y="4836"/>
                    <a:pt x="755" y="4807"/>
                  </a:cubicBezTo>
                  <a:cubicBezTo>
                    <a:pt x="718" y="4734"/>
                    <a:pt x="696" y="4719"/>
                    <a:pt x="630" y="4712"/>
                  </a:cubicBezTo>
                  <a:cubicBezTo>
                    <a:pt x="630" y="4712"/>
                    <a:pt x="623" y="4712"/>
                    <a:pt x="615" y="4712"/>
                  </a:cubicBezTo>
                  <a:cubicBezTo>
                    <a:pt x="586" y="4712"/>
                    <a:pt x="572" y="4727"/>
                    <a:pt x="550" y="4756"/>
                  </a:cubicBezTo>
                  <a:cubicBezTo>
                    <a:pt x="542" y="4763"/>
                    <a:pt x="535" y="4778"/>
                    <a:pt x="527" y="4793"/>
                  </a:cubicBezTo>
                  <a:cubicBezTo>
                    <a:pt x="498" y="4822"/>
                    <a:pt x="469" y="4836"/>
                    <a:pt x="425" y="4836"/>
                  </a:cubicBezTo>
                  <a:cubicBezTo>
                    <a:pt x="410" y="4836"/>
                    <a:pt x="388" y="4836"/>
                    <a:pt x="374" y="4829"/>
                  </a:cubicBezTo>
                  <a:cubicBezTo>
                    <a:pt x="322" y="4807"/>
                    <a:pt x="256" y="4719"/>
                    <a:pt x="227" y="4675"/>
                  </a:cubicBezTo>
                  <a:cubicBezTo>
                    <a:pt x="212" y="4646"/>
                    <a:pt x="198" y="4646"/>
                    <a:pt x="183" y="4646"/>
                  </a:cubicBezTo>
                  <a:cubicBezTo>
                    <a:pt x="176" y="4646"/>
                    <a:pt x="168" y="4646"/>
                    <a:pt x="154" y="4653"/>
                  </a:cubicBezTo>
                  <a:cubicBezTo>
                    <a:pt x="146" y="4653"/>
                    <a:pt x="139" y="4653"/>
                    <a:pt x="132" y="4653"/>
                  </a:cubicBezTo>
                  <a:cubicBezTo>
                    <a:pt x="103" y="4653"/>
                    <a:pt x="59" y="4631"/>
                    <a:pt x="29" y="4617"/>
                  </a:cubicBezTo>
                  <a:cubicBezTo>
                    <a:pt x="22" y="4609"/>
                    <a:pt x="15" y="4602"/>
                    <a:pt x="15" y="4602"/>
                  </a:cubicBezTo>
                  <a:cubicBezTo>
                    <a:pt x="7" y="4602"/>
                    <a:pt x="7" y="4602"/>
                    <a:pt x="7" y="4602"/>
                  </a:cubicBezTo>
                  <a:cubicBezTo>
                    <a:pt x="7" y="4595"/>
                    <a:pt x="7" y="4595"/>
                    <a:pt x="7" y="4595"/>
                  </a:cubicBezTo>
                  <a:cubicBezTo>
                    <a:pt x="7" y="4587"/>
                    <a:pt x="15" y="4492"/>
                    <a:pt x="7" y="4419"/>
                  </a:cubicBezTo>
                  <a:cubicBezTo>
                    <a:pt x="0" y="4353"/>
                    <a:pt x="22" y="4338"/>
                    <a:pt x="59" y="4316"/>
                  </a:cubicBezTo>
                  <a:cubicBezTo>
                    <a:pt x="73" y="4309"/>
                    <a:pt x="81" y="4302"/>
                    <a:pt x="95" y="4294"/>
                  </a:cubicBezTo>
                  <a:cubicBezTo>
                    <a:pt x="161" y="4250"/>
                    <a:pt x="191" y="4236"/>
                    <a:pt x="256" y="4228"/>
                  </a:cubicBezTo>
                  <a:cubicBezTo>
                    <a:pt x="300" y="4221"/>
                    <a:pt x="315" y="4199"/>
                    <a:pt x="344" y="4162"/>
                  </a:cubicBezTo>
                  <a:cubicBezTo>
                    <a:pt x="352" y="4148"/>
                    <a:pt x="366" y="4133"/>
                    <a:pt x="388" y="4111"/>
                  </a:cubicBezTo>
                  <a:cubicBezTo>
                    <a:pt x="410" y="4089"/>
                    <a:pt x="410" y="4067"/>
                    <a:pt x="396" y="4030"/>
                  </a:cubicBezTo>
                  <a:cubicBezTo>
                    <a:pt x="396" y="4008"/>
                    <a:pt x="388" y="3986"/>
                    <a:pt x="388" y="3957"/>
                  </a:cubicBezTo>
                  <a:cubicBezTo>
                    <a:pt x="388" y="3935"/>
                    <a:pt x="388" y="3898"/>
                    <a:pt x="418" y="3898"/>
                  </a:cubicBezTo>
                  <a:cubicBezTo>
                    <a:pt x="432" y="3898"/>
                    <a:pt x="447" y="3906"/>
                    <a:pt x="462" y="3913"/>
                  </a:cubicBezTo>
                  <a:cubicBezTo>
                    <a:pt x="476" y="3920"/>
                    <a:pt x="491" y="3928"/>
                    <a:pt x="513" y="3935"/>
                  </a:cubicBezTo>
                  <a:cubicBezTo>
                    <a:pt x="513" y="3935"/>
                    <a:pt x="520" y="3935"/>
                    <a:pt x="527" y="3935"/>
                  </a:cubicBezTo>
                  <a:cubicBezTo>
                    <a:pt x="557" y="3935"/>
                    <a:pt x="579" y="3906"/>
                    <a:pt x="601" y="3825"/>
                  </a:cubicBezTo>
                  <a:cubicBezTo>
                    <a:pt x="608" y="3803"/>
                    <a:pt x="608" y="3781"/>
                    <a:pt x="608" y="3759"/>
                  </a:cubicBezTo>
                  <a:cubicBezTo>
                    <a:pt x="615" y="3715"/>
                    <a:pt x="615" y="3671"/>
                    <a:pt x="645" y="3620"/>
                  </a:cubicBezTo>
                  <a:cubicBezTo>
                    <a:pt x="659" y="3591"/>
                    <a:pt x="659" y="3576"/>
                    <a:pt x="659" y="3569"/>
                  </a:cubicBezTo>
                  <a:cubicBezTo>
                    <a:pt x="652" y="3561"/>
                    <a:pt x="630" y="3561"/>
                    <a:pt x="608" y="3554"/>
                  </a:cubicBezTo>
                  <a:cubicBezTo>
                    <a:pt x="593" y="3554"/>
                    <a:pt x="586" y="3554"/>
                    <a:pt x="579" y="3554"/>
                  </a:cubicBezTo>
                  <a:cubicBezTo>
                    <a:pt x="520" y="3547"/>
                    <a:pt x="454" y="3525"/>
                    <a:pt x="388" y="3503"/>
                  </a:cubicBezTo>
                  <a:cubicBezTo>
                    <a:pt x="344" y="3488"/>
                    <a:pt x="330" y="3444"/>
                    <a:pt x="322" y="3415"/>
                  </a:cubicBezTo>
                  <a:cubicBezTo>
                    <a:pt x="315" y="3393"/>
                    <a:pt x="308" y="3371"/>
                    <a:pt x="293" y="3364"/>
                  </a:cubicBezTo>
                  <a:cubicBezTo>
                    <a:pt x="227" y="3327"/>
                    <a:pt x="264" y="3239"/>
                    <a:pt x="278" y="3210"/>
                  </a:cubicBezTo>
                  <a:cubicBezTo>
                    <a:pt x="293" y="3180"/>
                    <a:pt x="278" y="3151"/>
                    <a:pt x="264" y="3122"/>
                  </a:cubicBezTo>
                  <a:cubicBezTo>
                    <a:pt x="249" y="3093"/>
                    <a:pt x="242" y="3070"/>
                    <a:pt x="234" y="3041"/>
                  </a:cubicBezTo>
                  <a:cubicBezTo>
                    <a:pt x="227" y="2960"/>
                    <a:pt x="249" y="2939"/>
                    <a:pt x="337" y="2880"/>
                  </a:cubicBezTo>
                  <a:cubicBezTo>
                    <a:pt x="388" y="2843"/>
                    <a:pt x="403" y="2829"/>
                    <a:pt x="418" y="2807"/>
                  </a:cubicBezTo>
                  <a:cubicBezTo>
                    <a:pt x="432" y="2792"/>
                    <a:pt x="440" y="2777"/>
                    <a:pt x="462" y="2763"/>
                  </a:cubicBezTo>
                  <a:cubicBezTo>
                    <a:pt x="491" y="2734"/>
                    <a:pt x="505" y="2675"/>
                    <a:pt x="513" y="2638"/>
                  </a:cubicBezTo>
                  <a:cubicBezTo>
                    <a:pt x="513" y="2609"/>
                    <a:pt x="513" y="2609"/>
                    <a:pt x="513" y="2609"/>
                  </a:cubicBezTo>
                  <a:cubicBezTo>
                    <a:pt x="535" y="2631"/>
                    <a:pt x="535" y="2631"/>
                    <a:pt x="535" y="2631"/>
                  </a:cubicBezTo>
                  <a:cubicBezTo>
                    <a:pt x="542" y="2631"/>
                    <a:pt x="542" y="2631"/>
                    <a:pt x="542" y="2631"/>
                  </a:cubicBezTo>
                  <a:cubicBezTo>
                    <a:pt x="550" y="2631"/>
                    <a:pt x="564" y="2631"/>
                    <a:pt x="586" y="2624"/>
                  </a:cubicBezTo>
                  <a:cubicBezTo>
                    <a:pt x="637" y="2601"/>
                    <a:pt x="791" y="2484"/>
                    <a:pt x="835" y="2440"/>
                  </a:cubicBezTo>
                  <a:cubicBezTo>
                    <a:pt x="865" y="2418"/>
                    <a:pt x="916" y="2411"/>
                    <a:pt x="938" y="2411"/>
                  </a:cubicBezTo>
                  <a:cubicBezTo>
                    <a:pt x="989" y="2411"/>
                    <a:pt x="1077" y="2426"/>
                    <a:pt x="1092" y="2470"/>
                  </a:cubicBezTo>
                  <a:cubicBezTo>
                    <a:pt x="1099" y="2499"/>
                    <a:pt x="1165" y="2521"/>
                    <a:pt x="1216" y="2528"/>
                  </a:cubicBezTo>
                  <a:cubicBezTo>
                    <a:pt x="1246" y="2536"/>
                    <a:pt x="1246" y="2536"/>
                    <a:pt x="1246" y="2536"/>
                  </a:cubicBezTo>
                  <a:cubicBezTo>
                    <a:pt x="1224" y="2558"/>
                    <a:pt x="1224" y="2558"/>
                    <a:pt x="1224" y="2558"/>
                  </a:cubicBezTo>
                  <a:cubicBezTo>
                    <a:pt x="1224" y="2558"/>
                    <a:pt x="1172" y="2601"/>
                    <a:pt x="1216" y="2682"/>
                  </a:cubicBezTo>
                  <a:cubicBezTo>
                    <a:pt x="1224" y="2711"/>
                    <a:pt x="1238" y="2711"/>
                    <a:pt x="1246" y="2711"/>
                  </a:cubicBezTo>
                  <a:cubicBezTo>
                    <a:pt x="1275" y="2711"/>
                    <a:pt x="1312" y="2667"/>
                    <a:pt x="1326" y="2646"/>
                  </a:cubicBezTo>
                  <a:cubicBezTo>
                    <a:pt x="1334" y="2638"/>
                    <a:pt x="1334" y="2638"/>
                    <a:pt x="1334" y="2638"/>
                  </a:cubicBezTo>
                  <a:cubicBezTo>
                    <a:pt x="1399" y="2667"/>
                    <a:pt x="1399" y="2667"/>
                    <a:pt x="1399" y="2667"/>
                  </a:cubicBezTo>
                  <a:cubicBezTo>
                    <a:pt x="1429" y="2675"/>
                    <a:pt x="1451" y="2689"/>
                    <a:pt x="1480" y="2711"/>
                  </a:cubicBezTo>
                  <a:cubicBezTo>
                    <a:pt x="1509" y="2726"/>
                    <a:pt x="1539" y="2748"/>
                    <a:pt x="1583" y="2770"/>
                  </a:cubicBezTo>
                  <a:cubicBezTo>
                    <a:pt x="1597" y="2777"/>
                    <a:pt x="1605" y="2777"/>
                    <a:pt x="1612" y="2777"/>
                  </a:cubicBezTo>
                  <a:cubicBezTo>
                    <a:pt x="1619" y="2777"/>
                    <a:pt x="1627" y="2777"/>
                    <a:pt x="1627" y="2777"/>
                  </a:cubicBezTo>
                  <a:cubicBezTo>
                    <a:pt x="1641" y="2763"/>
                    <a:pt x="1641" y="2719"/>
                    <a:pt x="1641" y="2675"/>
                  </a:cubicBezTo>
                  <a:cubicBezTo>
                    <a:pt x="1641" y="2646"/>
                    <a:pt x="1641" y="2646"/>
                    <a:pt x="1641" y="2646"/>
                  </a:cubicBezTo>
                  <a:cubicBezTo>
                    <a:pt x="1641" y="2616"/>
                    <a:pt x="1641" y="2594"/>
                    <a:pt x="1641" y="2579"/>
                  </a:cubicBezTo>
                  <a:cubicBezTo>
                    <a:pt x="1641" y="2565"/>
                    <a:pt x="1649" y="2558"/>
                    <a:pt x="1641" y="2550"/>
                  </a:cubicBezTo>
                  <a:cubicBezTo>
                    <a:pt x="1649" y="2558"/>
                    <a:pt x="1641" y="2558"/>
                    <a:pt x="1634" y="2558"/>
                  </a:cubicBezTo>
                  <a:cubicBezTo>
                    <a:pt x="1612" y="2565"/>
                    <a:pt x="1612" y="2565"/>
                    <a:pt x="1612" y="2565"/>
                  </a:cubicBezTo>
                  <a:cubicBezTo>
                    <a:pt x="1605" y="2572"/>
                    <a:pt x="1590" y="2572"/>
                    <a:pt x="1546" y="2594"/>
                  </a:cubicBezTo>
                  <a:cubicBezTo>
                    <a:pt x="1531" y="2601"/>
                    <a:pt x="1517" y="2601"/>
                    <a:pt x="1502" y="2601"/>
                  </a:cubicBezTo>
                  <a:cubicBezTo>
                    <a:pt x="1480" y="2601"/>
                    <a:pt x="1465" y="2587"/>
                    <a:pt x="1465" y="2579"/>
                  </a:cubicBezTo>
                  <a:cubicBezTo>
                    <a:pt x="1451" y="2543"/>
                    <a:pt x="1480" y="2492"/>
                    <a:pt x="1509" y="2455"/>
                  </a:cubicBezTo>
                  <a:cubicBezTo>
                    <a:pt x="1568" y="2382"/>
                    <a:pt x="1634" y="2382"/>
                    <a:pt x="1707" y="2382"/>
                  </a:cubicBezTo>
                  <a:cubicBezTo>
                    <a:pt x="1722" y="2382"/>
                    <a:pt x="1736" y="2382"/>
                    <a:pt x="1744" y="2382"/>
                  </a:cubicBezTo>
                  <a:cubicBezTo>
                    <a:pt x="1758" y="2382"/>
                    <a:pt x="1758" y="2382"/>
                    <a:pt x="1758" y="2382"/>
                  </a:cubicBezTo>
                  <a:cubicBezTo>
                    <a:pt x="1773" y="2382"/>
                    <a:pt x="1773" y="2382"/>
                    <a:pt x="1795" y="2352"/>
                  </a:cubicBezTo>
                  <a:cubicBezTo>
                    <a:pt x="1803" y="2345"/>
                    <a:pt x="1803" y="2345"/>
                    <a:pt x="1803" y="2345"/>
                  </a:cubicBezTo>
                  <a:cubicBezTo>
                    <a:pt x="1817" y="2316"/>
                    <a:pt x="1832" y="2301"/>
                    <a:pt x="1854" y="2286"/>
                  </a:cubicBezTo>
                  <a:cubicBezTo>
                    <a:pt x="1876" y="2265"/>
                    <a:pt x="1898" y="2243"/>
                    <a:pt x="1912" y="2198"/>
                  </a:cubicBezTo>
                  <a:cubicBezTo>
                    <a:pt x="1927" y="2155"/>
                    <a:pt x="1912" y="2110"/>
                    <a:pt x="1905" y="2089"/>
                  </a:cubicBezTo>
                  <a:cubicBezTo>
                    <a:pt x="1898" y="2081"/>
                    <a:pt x="1898" y="2081"/>
                    <a:pt x="1898" y="2081"/>
                  </a:cubicBezTo>
                  <a:cubicBezTo>
                    <a:pt x="1898" y="2074"/>
                    <a:pt x="1898" y="2074"/>
                    <a:pt x="1898" y="2074"/>
                  </a:cubicBezTo>
                  <a:cubicBezTo>
                    <a:pt x="1905" y="2052"/>
                    <a:pt x="1927" y="2037"/>
                    <a:pt x="1942" y="2023"/>
                  </a:cubicBezTo>
                  <a:cubicBezTo>
                    <a:pt x="1964" y="2008"/>
                    <a:pt x="1978" y="1993"/>
                    <a:pt x="1993" y="1971"/>
                  </a:cubicBezTo>
                  <a:cubicBezTo>
                    <a:pt x="2015" y="1927"/>
                    <a:pt x="2037" y="1927"/>
                    <a:pt x="2066" y="1927"/>
                  </a:cubicBezTo>
                  <a:cubicBezTo>
                    <a:pt x="2088" y="1927"/>
                    <a:pt x="2110" y="1927"/>
                    <a:pt x="2147" y="1920"/>
                  </a:cubicBezTo>
                  <a:cubicBezTo>
                    <a:pt x="2162" y="1913"/>
                    <a:pt x="2176" y="1913"/>
                    <a:pt x="2191" y="1913"/>
                  </a:cubicBezTo>
                  <a:cubicBezTo>
                    <a:pt x="2235" y="1913"/>
                    <a:pt x="2264" y="1935"/>
                    <a:pt x="2286" y="1949"/>
                  </a:cubicBezTo>
                  <a:cubicBezTo>
                    <a:pt x="2301" y="1964"/>
                    <a:pt x="2315" y="1979"/>
                    <a:pt x="2337" y="1986"/>
                  </a:cubicBezTo>
                  <a:cubicBezTo>
                    <a:pt x="2345" y="1986"/>
                    <a:pt x="2352" y="1986"/>
                    <a:pt x="2367" y="1986"/>
                  </a:cubicBezTo>
                  <a:cubicBezTo>
                    <a:pt x="2396" y="1986"/>
                    <a:pt x="2418" y="1964"/>
                    <a:pt x="2462" y="1927"/>
                  </a:cubicBezTo>
                  <a:cubicBezTo>
                    <a:pt x="2469" y="1913"/>
                    <a:pt x="2491" y="1898"/>
                    <a:pt x="2506" y="1884"/>
                  </a:cubicBezTo>
                  <a:cubicBezTo>
                    <a:pt x="2565" y="1832"/>
                    <a:pt x="2645" y="1832"/>
                    <a:pt x="2718" y="1832"/>
                  </a:cubicBezTo>
                  <a:cubicBezTo>
                    <a:pt x="2748" y="1832"/>
                    <a:pt x="2770" y="1832"/>
                    <a:pt x="2799" y="1825"/>
                  </a:cubicBezTo>
                  <a:cubicBezTo>
                    <a:pt x="2872" y="1817"/>
                    <a:pt x="2880" y="1810"/>
                    <a:pt x="2887" y="1781"/>
                  </a:cubicBezTo>
                  <a:cubicBezTo>
                    <a:pt x="2902" y="1737"/>
                    <a:pt x="2946" y="1649"/>
                    <a:pt x="3004" y="1605"/>
                  </a:cubicBezTo>
                  <a:cubicBezTo>
                    <a:pt x="3063" y="1554"/>
                    <a:pt x="3063" y="1554"/>
                    <a:pt x="3063" y="1554"/>
                  </a:cubicBezTo>
                  <a:cubicBezTo>
                    <a:pt x="3122" y="1510"/>
                    <a:pt x="3202" y="1444"/>
                    <a:pt x="3231" y="1422"/>
                  </a:cubicBezTo>
                  <a:cubicBezTo>
                    <a:pt x="3253" y="1407"/>
                    <a:pt x="3253" y="1407"/>
                    <a:pt x="3253" y="1407"/>
                  </a:cubicBezTo>
                  <a:cubicBezTo>
                    <a:pt x="3290" y="1378"/>
                    <a:pt x="3319" y="1363"/>
                    <a:pt x="3319" y="1319"/>
                  </a:cubicBezTo>
                  <a:cubicBezTo>
                    <a:pt x="3319" y="1260"/>
                    <a:pt x="3363" y="1195"/>
                    <a:pt x="3407" y="1121"/>
                  </a:cubicBezTo>
                  <a:cubicBezTo>
                    <a:pt x="3429" y="1085"/>
                    <a:pt x="3429" y="1085"/>
                    <a:pt x="3429" y="1085"/>
                  </a:cubicBezTo>
                  <a:cubicBezTo>
                    <a:pt x="3466" y="1041"/>
                    <a:pt x="3480" y="1019"/>
                    <a:pt x="3495" y="953"/>
                  </a:cubicBezTo>
                  <a:cubicBezTo>
                    <a:pt x="3524" y="865"/>
                    <a:pt x="3561" y="806"/>
                    <a:pt x="3605" y="784"/>
                  </a:cubicBezTo>
                  <a:cubicBezTo>
                    <a:pt x="3612" y="784"/>
                    <a:pt x="3620" y="777"/>
                    <a:pt x="3627" y="777"/>
                  </a:cubicBezTo>
                  <a:cubicBezTo>
                    <a:pt x="3656" y="777"/>
                    <a:pt x="3678" y="806"/>
                    <a:pt x="3693" y="836"/>
                  </a:cubicBezTo>
                  <a:cubicBezTo>
                    <a:pt x="3708" y="858"/>
                    <a:pt x="3722" y="879"/>
                    <a:pt x="3737" y="887"/>
                  </a:cubicBezTo>
                  <a:cubicBezTo>
                    <a:pt x="3744" y="887"/>
                    <a:pt x="3766" y="894"/>
                    <a:pt x="3810" y="894"/>
                  </a:cubicBezTo>
                  <a:cubicBezTo>
                    <a:pt x="3854" y="894"/>
                    <a:pt x="3905" y="894"/>
                    <a:pt x="3949" y="887"/>
                  </a:cubicBezTo>
                  <a:cubicBezTo>
                    <a:pt x="3986" y="887"/>
                    <a:pt x="4015" y="887"/>
                    <a:pt x="4037" y="887"/>
                  </a:cubicBezTo>
                  <a:cubicBezTo>
                    <a:pt x="4103" y="887"/>
                    <a:pt x="4272" y="872"/>
                    <a:pt x="4353" y="865"/>
                  </a:cubicBezTo>
                  <a:cubicBezTo>
                    <a:pt x="4360" y="858"/>
                    <a:pt x="4374" y="858"/>
                    <a:pt x="4382" y="858"/>
                  </a:cubicBezTo>
                  <a:cubicBezTo>
                    <a:pt x="4411" y="858"/>
                    <a:pt x="4433" y="865"/>
                    <a:pt x="4462" y="872"/>
                  </a:cubicBezTo>
                  <a:cubicBezTo>
                    <a:pt x="4477" y="879"/>
                    <a:pt x="4477" y="879"/>
                    <a:pt x="4477" y="879"/>
                  </a:cubicBezTo>
                  <a:cubicBezTo>
                    <a:pt x="4462" y="901"/>
                    <a:pt x="4462" y="901"/>
                    <a:pt x="4462" y="901"/>
                  </a:cubicBezTo>
                  <a:cubicBezTo>
                    <a:pt x="4455" y="916"/>
                    <a:pt x="4440" y="931"/>
                    <a:pt x="4426" y="938"/>
                  </a:cubicBezTo>
                  <a:cubicBezTo>
                    <a:pt x="4396" y="960"/>
                    <a:pt x="4367" y="967"/>
                    <a:pt x="4323" y="967"/>
                  </a:cubicBezTo>
                  <a:cubicBezTo>
                    <a:pt x="4308" y="975"/>
                    <a:pt x="4286" y="975"/>
                    <a:pt x="4257" y="982"/>
                  </a:cubicBezTo>
                  <a:cubicBezTo>
                    <a:pt x="4221" y="989"/>
                    <a:pt x="4184" y="997"/>
                    <a:pt x="4147" y="997"/>
                  </a:cubicBezTo>
                  <a:cubicBezTo>
                    <a:pt x="4118" y="997"/>
                    <a:pt x="4089" y="989"/>
                    <a:pt x="4059" y="989"/>
                  </a:cubicBezTo>
                  <a:cubicBezTo>
                    <a:pt x="4037" y="989"/>
                    <a:pt x="4037" y="989"/>
                    <a:pt x="4037" y="989"/>
                  </a:cubicBezTo>
                  <a:cubicBezTo>
                    <a:pt x="4015" y="989"/>
                    <a:pt x="4001" y="982"/>
                    <a:pt x="3986" y="982"/>
                  </a:cubicBezTo>
                  <a:cubicBezTo>
                    <a:pt x="3964" y="982"/>
                    <a:pt x="3957" y="982"/>
                    <a:pt x="3942" y="982"/>
                  </a:cubicBezTo>
                  <a:cubicBezTo>
                    <a:pt x="3920" y="982"/>
                    <a:pt x="3905" y="982"/>
                    <a:pt x="3884" y="989"/>
                  </a:cubicBezTo>
                  <a:cubicBezTo>
                    <a:pt x="3832" y="1004"/>
                    <a:pt x="3810" y="1026"/>
                    <a:pt x="3759" y="1077"/>
                  </a:cubicBezTo>
                  <a:cubicBezTo>
                    <a:pt x="3737" y="1099"/>
                    <a:pt x="3737" y="1099"/>
                    <a:pt x="3737" y="1099"/>
                  </a:cubicBezTo>
                  <a:cubicBezTo>
                    <a:pt x="3708" y="1129"/>
                    <a:pt x="3686" y="1143"/>
                    <a:pt x="3664" y="1143"/>
                  </a:cubicBezTo>
                  <a:cubicBezTo>
                    <a:pt x="3656" y="1143"/>
                    <a:pt x="3642" y="1143"/>
                    <a:pt x="3627" y="1136"/>
                  </a:cubicBezTo>
                  <a:cubicBezTo>
                    <a:pt x="3620" y="1136"/>
                    <a:pt x="3605" y="1129"/>
                    <a:pt x="3590" y="1121"/>
                  </a:cubicBezTo>
                  <a:cubicBezTo>
                    <a:pt x="3576" y="1121"/>
                    <a:pt x="3568" y="1121"/>
                    <a:pt x="3554" y="1121"/>
                  </a:cubicBezTo>
                  <a:cubicBezTo>
                    <a:pt x="3532" y="1121"/>
                    <a:pt x="3524" y="1129"/>
                    <a:pt x="3510" y="1151"/>
                  </a:cubicBezTo>
                  <a:cubicBezTo>
                    <a:pt x="3503" y="1158"/>
                    <a:pt x="3488" y="1173"/>
                    <a:pt x="3480" y="1180"/>
                  </a:cubicBezTo>
                  <a:cubicBezTo>
                    <a:pt x="3451" y="1217"/>
                    <a:pt x="3444" y="1239"/>
                    <a:pt x="3444" y="1268"/>
                  </a:cubicBezTo>
                  <a:cubicBezTo>
                    <a:pt x="3436" y="1283"/>
                    <a:pt x="3436" y="1297"/>
                    <a:pt x="3429" y="1319"/>
                  </a:cubicBezTo>
                  <a:cubicBezTo>
                    <a:pt x="3422" y="1348"/>
                    <a:pt x="3400" y="1370"/>
                    <a:pt x="3385" y="1392"/>
                  </a:cubicBezTo>
                  <a:cubicBezTo>
                    <a:pt x="3371" y="1400"/>
                    <a:pt x="3363" y="1407"/>
                    <a:pt x="3356" y="1422"/>
                  </a:cubicBezTo>
                  <a:cubicBezTo>
                    <a:pt x="3356" y="1429"/>
                    <a:pt x="3356" y="1451"/>
                    <a:pt x="3348" y="1495"/>
                  </a:cubicBezTo>
                  <a:cubicBezTo>
                    <a:pt x="3341" y="1510"/>
                    <a:pt x="3341" y="1510"/>
                    <a:pt x="3363" y="1517"/>
                  </a:cubicBezTo>
                  <a:cubicBezTo>
                    <a:pt x="3378" y="1517"/>
                    <a:pt x="3393" y="1524"/>
                    <a:pt x="3407" y="1539"/>
                  </a:cubicBezTo>
                  <a:cubicBezTo>
                    <a:pt x="3415" y="1546"/>
                    <a:pt x="3436" y="1561"/>
                    <a:pt x="3488" y="1561"/>
                  </a:cubicBezTo>
                  <a:cubicBezTo>
                    <a:pt x="3495" y="1561"/>
                    <a:pt x="3503" y="1561"/>
                    <a:pt x="3510" y="1554"/>
                  </a:cubicBezTo>
                  <a:cubicBezTo>
                    <a:pt x="3495" y="1546"/>
                    <a:pt x="3473" y="1524"/>
                    <a:pt x="3444" y="1510"/>
                  </a:cubicBezTo>
                  <a:cubicBezTo>
                    <a:pt x="3436" y="1502"/>
                    <a:pt x="3422" y="1488"/>
                    <a:pt x="3422" y="1473"/>
                  </a:cubicBezTo>
                  <a:cubicBezTo>
                    <a:pt x="3422" y="1458"/>
                    <a:pt x="3436" y="1451"/>
                    <a:pt x="3444" y="1444"/>
                  </a:cubicBezTo>
                  <a:cubicBezTo>
                    <a:pt x="3458" y="1429"/>
                    <a:pt x="3473" y="1415"/>
                    <a:pt x="3488" y="1385"/>
                  </a:cubicBezTo>
                  <a:cubicBezTo>
                    <a:pt x="3510" y="1341"/>
                    <a:pt x="3532" y="1327"/>
                    <a:pt x="3554" y="1312"/>
                  </a:cubicBezTo>
                  <a:cubicBezTo>
                    <a:pt x="3576" y="1305"/>
                    <a:pt x="3598" y="1297"/>
                    <a:pt x="3627" y="1268"/>
                  </a:cubicBezTo>
                  <a:cubicBezTo>
                    <a:pt x="3708" y="1202"/>
                    <a:pt x="3766" y="1165"/>
                    <a:pt x="3862" y="1107"/>
                  </a:cubicBezTo>
                  <a:cubicBezTo>
                    <a:pt x="3884" y="1099"/>
                    <a:pt x="3891" y="1092"/>
                    <a:pt x="3905" y="1085"/>
                  </a:cubicBezTo>
                  <a:cubicBezTo>
                    <a:pt x="3920" y="1070"/>
                    <a:pt x="3927" y="1070"/>
                    <a:pt x="3935" y="1070"/>
                  </a:cubicBezTo>
                  <a:cubicBezTo>
                    <a:pt x="3949" y="1070"/>
                    <a:pt x="3949" y="1077"/>
                    <a:pt x="3957" y="1077"/>
                  </a:cubicBezTo>
                  <a:cubicBezTo>
                    <a:pt x="3957" y="1085"/>
                    <a:pt x="3957" y="1085"/>
                    <a:pt x="3971" y="1092"/>
                  </a:cubicBezTo>
                  <a:cubicBezTo>
                    <a:pt x="4008" y="1114"/>
                    <a:pt x="4030" y="1121"/>
                    <a:pt x="4089" y="1121"/>
                  </a:cubicBezTo>
                  <a:cubicBezTo>
                    <a:pt x="4103" y="1121"/>
                    <a:pt x="4118" y="1121"/>
                    <a:pt x="4125" y="1114"/>
                  </a:cubicBezTo>
                  <a:cubicBezTo>
                    <a:pt x="4133" y="1114"/>
                    <a:pt x="4140" y="1114"/>
                    <a:pt x="4147" y="1114"/>
                  </a:cubicBezTo>
                  <a:cubicBezTo>
                    <a:pt x="4162" y="1114"/>
                    <a:pt x="4177" y="1121"/>
                    <a:pt x="4198" y="1143"/>
                  </a:cubicBezTo>
                  <a:cubicBezTo>
                    <a:pt x="4228" y="1173"/>
                    <a:pt x="4235" y="1173"/>
                    <a:pt x="4243" y="1173"/>
                  </a:cubicBezTo>
                  <a:cubicBezTo>
                    <a:pt x="4243" y="1173"/>
                    <a:pt x="4250" y="1173"/>
                    <a:pt x="4257" y="1173"/>
                  </a:cubicBezTo>
                  <a:cubicBezTo>
                    <a:pt x="4265" y="1173"/>
                    <a:pt x="4279" y="1173"/>
                    <a:pt x="4286" y="1165"/>
                  </a:cubicBezTo>
                  <a:cubicBezTo>
                    <a:pt x="4323" y="1165"/>
                    <a:pt x="4323" y="1158"/>
                    <a:pt x="4338" y="1114"/>
                  </a:cubicBezTo>
                  <a:cubicBezTo>
                    <a:pt x="4338" y="1092"/>
                    <a:pt x="4345" y="1070"/>
                    <a:pt x="4353" y="1041"/>
                  </a:cubicBezTo>
                  <a:cubicBezTo>
                    <a:pt x="4360" y="1034"/>
                    <a:pt x="4360" y="1034"/>
                    <a:pt x="4360" y="1034"/>
                  </a:cubicBezTo>
                  <a:cubicBezTo>
                    <a:pt x="4374" y="975"/>
                    <a:pt x="4382" y="967"/>
                    <a:pt x="4396" y="967"/>
                  </a:cubicBezTo>
                  <a:cubicBezTo>
                    <a:pt x="4404" y="967"/>
                    <a:pt x="4411" y="967"/>
                    <a:pt x="4426" y="953"/>
                  </a:cubicBezTo>
                  <a:cubicBezTo>
                    <a:pt x="4470" y="924"/>
                    <a:pt x="4484" y="916"/>
                    <a:pt x="4499" y="887"/>
                  </a:cubicBezTo>
                  <a:cubicBezTo>
                    <a:pt x="4506" y="879"/>
                    <a:pt x="4506" y="879"/>
                    <a:pt x="4506" y="879"/>
                  </a:cubicBezTo>
                  <a:cubicBezTo>
                    <a:pt x="4514" y="879"/>
                    <a:pt x="4514" y="879"/>
                    <a:pt x="4514" y="879"/>
                  </a:cubicBezTo>
                  <a:cubicBezTo>
                    <a:pt x="4550" y="879"/>
                    <a:pt x="4572" y="894"/>
                    <a:pt x="4587" y="909"/>
                  </a:cubicBezTo>
                  <a:cubicBezTo>
                    <a:pt x="4594" y="924"/>
                    <a:pt x="4602" y="938"/>
                    <a:pt x="4594" y="960"/>
                  </a:cubicBezTo>
                  <a:cubicBezTo>
                    <a:pt x="4587" y="997"/>
                    <a:pt x="4624" y="1011"/>
                    <a:pt x="4675" y="1026"/>
                  </a:cubicBezTo>
                  <a:cubicBezTo>
                    <a:pt x="4704" y="1034"/>
                    <a:pt x="4734" y="1048"/>
                    <a:pt x="4741" y="1063"/>
                  </a:cubicBezTo>
                  <a:cubicBezTo>
                    <a:pt x="4748" y="1070"/>
                    <a:pt x="4748" y="1070"/>
                    <a:pt x="4748" y="1070"/>
                  </a:cubicBezTo>
                  <a:cubicBezTo>
                    <a:pt x="4748" y="1085"/>
                    <a:pt x="4748" y="1085"/>
                    <a:pt x="4748" y="1085"/>
                  </a:cubicBezTo>
                  <a:cubicBezTo>
                    <a:pt x="4719" y="1165"/>
                    <a:pt x="4719" y="1217"/>
                    <a:pt x="4726" y="1224"/>
                  </a:cubicBezTo>
                  <a:cubicBezTo>
                    <a:pt x="4763" y="1268"/>
                    <a:pt x="4799" y="1356"/>
                    <a:pt x="4814" y="1378"/>
                  </a:cubicBezTo>
                  <a:cubicBezTo>
                    <a:pt x="4829" y="1415"/>
                    <a:pt x="4880" y="1451"/>
                    <a:pt x="4961" y="1473"/>
                  </a:cubicBezTo>
                  <a:cubicBezTo>
                    <a:pt x="4983" y="1480"/>
                    <a:pt x="5012" y="1488"/>
                    <a:pt x="5056" y="1488"/>
                  </a:cubicBezTo>
                  <a:cubicBezTo>
                    <a:pt x="5056" y="1495"/>
                    <a:pt x="5056" y="1495"/>
                    <a:pt x="5056" y="1495"/>
                  </a:cubicBezTo>
                  <a:cubicBezTo>
                    <a:pt x="5107" y="1495"/>
                    <a:pt x="5158" y="1502"/>
                    <a:pt x="5180" y="1554"/>
                  </a:cubicBezTo>
                  <a:cubicBezTo>
                    <a:pt x="5188" y="1561"/>
                    <a:pt x="5195" y="1576"/>
                    <a:pt x="5195" y="1583"/>
                  </a:cubicBezTo>
                  <a:cubicBezTo>
                    <a:pt x="5217" y="1620"/>
                    <a:pt x="5246" y="1686"/>
                    <a:pt x="5261" y="1693"/>
                  </a:cubicBezTo>
                  <a:cubicBezTo>
                    <a:pt x="5268" y="1693"/>
                    <a:pt x="5268" y="1693"/>
                    <a:pt x="5276" y="1693"/>
                  </a:cubicBezTo>
                  <a:cubicBezTo>
                    <a:pt x="5290" y="1693"/>
                    <a:pt x="5298" y="1693"/>
                    <a:pt x="5305" y="1693"/>
                  </a:cubicBezTo>
                  <a:cubicBezTo>
                    <a:pt x="5320" y="1693"/>
                    <a:pt x="5327" y="1686"/>
                    <a:pt x="5334" y="1686"/>
                  </a:cubicBezTo>
                  <a:cubicBezTo>
                    <a:pt x="5378" y="1686"/>
                    <a:pt x="5386" y="1715"/>
                    <a:pt x="5386" y="1729"/>
                  </a:cubicBezTo>
                  <a:cubicBezTo>
                    <a:pt x="5386" y="1774"/>
                    <a:pt x="5400" y="1825"/>
                    <a:pt x="5488" y="1913"/>
                  </a:cubicBezTo>
                  <a:cubicBezTo>
                    <a:pt x="5539" y="1964"/>
                    <a:pt x="5576" y="1979"/>
                    <a:pt x="5591" y="1979"/>
                  </a:cubicBezTo>
                  <a:cubicBezTo>
                    <a:pt x="5591" y="1979"/>
                    <a:pt x="5591" y="1979"/>
                    <a:pt x="5584" y="1971"/>
                  </a:cubicBezTo>
                  <a:cubicBezTo>
                    <a:pt x="5576" y="1957"/>
                    <a:pt x="5576" y="1957"/>
                    <a:pt x="5576" y="1957"/>
                  </a:cubicBezTo>
                  <a:cubicBezTo>
                    <a:pt x="5561" y="1920"/>
                    <a:pt x="5539" y="1884"/>
                    <a:pt x="5554" y="1861"/>
                  </a:cubicBezTo>
                  <a:cubicBezTo>
                    <a:pt x="5561" y="1854"/>
                    <a:pt x="5569" y="1847"/>
                    <a:pt x="5591" y="1847"/>
                  </a:cubicBezTo>
                  <a:cubicBezTo>
                    <a:pt x="5642" y="1847"/>
                    <a:pt x="5745" y="1832"/>
                    <a:pt x="5803" y="1781"/>
                  </a:cubicBezTo>
                  <a:cubicBezTo>
                    <a:pt x="5847" y="1744"/>
                    <a:pt x="5884" y="1729"/>
                    <a:pt x="5920" y="1729"/>
                  </a:cubicBezTo>
                  <a:cubicBezTo>
                    <a:pt x="5943" y="1729"/>
                    <a:pt x="5972" y="1737"/>
                    <a:pt x="6001" y="1759"/>
                  </a:cubicBezTo>
                  <a:cubicBezTo>
                    <a:pt x="6038" y="1781"/>
                    <a:pt x="6052" y="1788"/>
                    <a:pt x="6067" y="1788"/>
                  </a:cubicBezTo>
                  <a:lnTo>
                    <a:pt x="6074" y="1788"/>
                  </a:lnTo>
                  <a:cubicBezTo>
                    <a:pt x="6082" y="1744"/>
                    <a:pt x="6104" y="1656"/>
                    <a:pt x="6140" y="1649"/>
                  </a:cubicBezTo>
                  <a:cubicBezTo>
                    <a:pt x="6140" y="1642"/>
                    <a:pt x="6140" y="1642"/>
                    <a:pt x="6140" y="1642"/>
                  </a:cubicBezTo>
                  <a:cubicBezTo>
                    <a:pt x="6148" y="1642"/>
                    <a:pt x="6148" y="1642"/>
                    <a:pt x="6148" y="1642"/>
                  </a:cubicBezTo>
                  <a:cubicBezTo>
                    <a:pt x="6177" y="1642"/>
                    <a:pt x="6192" y="1678"/>
                    <a:pt x="6214" y="1729"/>
                  </a:cubicBezTo>
                  <a:cubicBezTo>
                    <a:pt x="6236" y="1759"/>
                    <a:pt x="6250" y="1803"/>
                    <a:pt x="6279" y="1847"/>
                  </a:cubicBezTo>
                  <a:cubicBezTo>
                    <a:pt x="6331" y="1920"/>
                    <a:pt x="6338" y="1920"/>
                    <a:pt x="6397" y="1927"/>
                  </a:cubicBezTo>
                  <a:cubicBezTo>
                    <a:pt x="6411" y="1935"/>
                    <a:pt x="6426" y="1935"/>
                    <a:pt x="6455" y="1942"/>
                  </a:cubicBezTo>
                  <a:cubicBezTo>
                    <a:pt x="6543" y="1957"/>
                    <a:pt x="6587" y="1993"/>
                    <a:pt x="6631" y="2023"/>
                  </a:cubicBezTo>
                  <a:cubicBezTo>
                    <a:pt x="6646" y="2037"/>
                    <a:pt x="6660" y="2045"/>
                    <a:pt x="6675" y="2052"/>
                  </a:cubicBezTo>
                  <a:cubicBezTo>
                    <a:pt x="6712" y="2081"/>
                    <a:pt x="6756" y="2125"/>
                    <a:pt x="6793" y="2162"/>
                  </a:cubicBezTo>
                  <a:cubicBezTo>
                    <a:pt x="6815" y="2191"/>
                    <a:pt x="6836" y="2213"/>
                    <a:pt x="6858" y="2228"/>
                  </a:cubicBezTo>
                  <a:cubicBezTo>
                    <a:pt x="6902" y="2257"/>
                    <a:pt x="7034" y="2404"/>
                    <a:pt x="7042" y="2411"/>
                  </a:cubicBezTo>
                  <a:lnTo>
                    <a:pt x="7042" y="2411"/>
                  </a:lnTo>
                  <a:cubicBezTo>
                    <a:pt x="7056" y="2638"/>
                    <a:pt x="7056" y="2638"/>
                    <a:pt x="7056" y="2638"/>
                  </a:cubicBezTo>
                  <a:cubicBezTo>
                    <a:pt x="7042" y="2638"/>
                    <a:pt x="7042" y="2638"/>
                    <a:pt x="7042" y="2638"/>
                  </a:cubicBezTo>
                  <a:cubicBezTo>
                    <a:pt x="7020" y="2638"/>
                    <a:pt x="6998" y="2638"/>
                    <a:pt x="6976" y="2638"/>
                  </a:cubicBezTo>
                  <a:cubicBezTo>
                    <a:pt x="6946" y="2638"/>
                    <a:pt x="6910" y="2638"/>
                    <a:pt x="6888" y="2638"/>
                  </a:cubicBezTo>
                  <a:cubicBezTo>
                    <a:pt x="6844" y="2638"/>
                    <a:pt x="6815" y="2638"/>
                    <a:pt x="6785" y="2638"/>
                  </a:cubicBezTo>
                  <a:lnTo>
                    <a:pt x="6785" y="2638"/>
                  </a:lnTo>
                  <a:cubicBezTo>
                    <a:pt x="6756" y="2638"/>
                    <a:pt x="6727" y="2638"/>
                    <a:pt x="6697" y="2646"/>
                  </a:cubicBezTo>
                  <a:cubicBezTo>
                    <a:pt x="6668" y="2646"/>
                    <a:pt x="6660" y="2660"/>
                    <a:pt x="6653" y="2682"/>
                  </a:cubicBezTo>
                  <a:cubicBezTo>
                    <a:pt x="6646" y="2689"/>
                    <a:pt x="6631" y="2711"/>
                    <a:pt x="6617" y="2726"/>
                  </a:cubicBezTo>
                  <a:cubicBezTo>
                    <a:pt x="6580" y="2763"/>
                    <a:pt x="6565" y="2763"/>
                    <a:pt x="6521" y="2763"/>
                  </a:cubicBezTo>
                  <a:cubicBezTo>
                    <a:pt x="6485" y="2763"/>
                    <a:pt x="6485" y="2763"/>
                    <a:pt x="6485" y="2763"/>
                  </a:cubicBezTo>
                  <a:cubicBezTo>
                    <a:pt x="6434" y="2763"/>
                    <a:pt x="6426" y="2763"/>
                    <a:pt x="6411" y="2785"/>
                  </a:cubicBezTo>
                  <a:cubicBezTo>
                    <a:pt x="6404" y="2792"/>
                    <a:pt x="6404" y="2792"/>
                    <a:pt x="6404" y="2792"/>
                  </a:cubicBezTo>
                  <a:cubicBezTo>
                    <a:pt x="6397" y="2799"/>
                    <a:pt x="6404" y="2836"/>
                    <a:pt x="6441" y="2865"/>
                  </a:cubicBezTo>
                  <a:cubicBezTo>
                    <a:pt x="6470" y="2887"/>
                    <a:pt x="6492" y="2902"/>
                    <a:pt x="6521" y="2909"/>
                  </a:cubicBezTo>
                  <a:cubicBezTo>
                    <a:pt x="6543" y="2924"/>
                    <a:pt x="6573" y="2939"/>
                    <a:pt x="6595" y="2960"/>
                  </a:cubicBezTo>
                  <a:cubicBezTo>
                    <a:pt x="6624" y="2983"/>
                    <a:pt x="6675" y="2997"/>
                    <a:pt x="6727" y="3012"/>
                  </a:cubicBezTo>
                  <a:cubicBezTo>
                    <a:pt x="6741" y="3019"/>
                    <a:pt x="6756" y="3019"/>
                    <a:pt x="6778" y="3027"/>
                  </a:cubicBezTo>
                  <a:cubicBezTo>
                    <a:pt x="6822" y="3041"/>
                    <a:pt x="6866" y="3048"/>
                    <a:pt x="6902" y="3048"/>
                  </a:cubicBezTo>
                  <a:cubicBezTo>
                    <a:pt x="6917" y="3048"/>
                    <a:pt x="6939" y="3048"/>
                    <a:pt x="6954" y="3041"/>
                  </a:cubicBezTo>
                  <a:cubicBezTo>
                    <a:pt x="6998" y="3034"/>
                    <a:pt x="7005" y="3027"/>
                    <a:pt x="7027" y="2997"/>
                  </a:cubicBezTo>
                  <a:cubicBezTo>
                    <a:pt x="7034" y="2990"/>
                    <a:pt x="7034" y="2990"/>
                    <a:pt x="7034" y="2990"/>
                  </a:cubicBezTo>
                  <a:cubicBezTo>
                    <a:pt x="7049" y="2960"/>
                    <a:pt x="7071" y="2953"/>
                    <a:pt x="7100" y="2953"/>
                  </a:cubicBezTo>
                  <a:cubicBezTo>
                    <a:pt x="7115" y="2953"/>
                    <a:pt x="7122" y="2953"/>
                    <a:pt x="7129" y="2953"/>
                  </a:cubicBezTo>
                  <a:cubicBezTo>
                    <a:pt x="7144" y="2953"/>
                    <a:pt x="7144" y="2953"/>
                    <a:pt x="7144" y="2953"/>
                  </a:cubicBezTo>
                  <a:cubicBezTo>
                    <a:pt x="7144" y="2960"/>
                    <a:pt x="7144" y="2960"/>
                    <a:pt x="7144" y="2960"/>
                  </a:cubicBezTo>
                  <a:cubicBezTo>
                    <a:pt x="7159" y="2983"/>
                    <a:pt x="7181" y="3019"/>
                    <a:pt x="7181" y="3063"/>
                  </a:cubicBezTo>
                  <a:cubicBezTo>
                    <a:pt x="7188" y="3144"/>
                    <a:pt x="7232" y="3239"/>
                    <a:pt x="7232" y="3239"/>
                  </a:cubicBezTo>
                  <a:cubicBezTo>
                    <a:pt x="7239" y="3254"/>
                    <a:pt x="7247" y="3268"/>
                    <a:pt x="7254" y="3290"/>
                  </a:cubicBezTo>
                  <a:cubicBezTo>
                    <a:pt x="7276" y="3364"/>
                    <a:pt x="7320" y="3481"/>
                    <a:pt x="7305" y="3554"/>
                  </a:cubicBezTo>
                  <a:cubicBezTo>
                    <a:pt x="7284" y="3620"/>
                    <a:pt x="7320" y="3701"/>
                    <a:pt x="7357" y="3767"/>
                  </a:cubicBezTo>
                  <a:cubicBezTo>
                    <a:pt x="7364" y="3781"/>
                    <a:pt x="7371" y="3803"/>
                    <a:pt x="7379" y="3818"/>
                  </a:cubicBezTo>
                  <a:cubicBezTo>
                    <a:pt x="7401" y="3855"/>
                    <a:pt x="7415" y="3906"/>
                    <a:pt x="7430" y="3950"/>
                  </a:cubicBezTo>
                  <a:cubicBezTo>
                    <a:pt x="7445" y="4001"/>
                    <a:pt x="7459" y="4052"/>
                    <a:pt x="7474" y="4067"/>
                  </a:cubicBezTo>
                  <a:cubicBezTo>
                    <a:pt x="7496" y="4104"/>
                    <a:pt x="7562" y="4331"/>
                    <a:pt x="7562" y="4382"/>
                  </a:cubicBezTo>
                  <a:cubicBezTo>
                    <a:pt x="7562" y="4397"/>
                    <a:pt x="7562" y="4397"/>
                    <a:pt x="7562" y="4397"/>
                  </a:cubicBezTo>
                  <a:cubicBezTo>
                    <a:pt x="7547" y="4397"/>
                    <a:pt x="7547" y="4397"/>
                    <a:pt x="7547" y="4397"/>
                  </a:cubicBezTo>
                  <a:cubicBezTo>
                    <a:pt x="7503" y="4397"/>
                    <a:pt x="7496" y="4404"/>
                    <a:pt x="7481" y="4426"/>
                  </a:cubicBezTo>
                  <a:cubicBezTo>
                    <a:pt x="7474" y="4448"/>
                    <a:pt x="7459" y="4470"/>
                    <a:pt x="7430" y="4492"/>
                  </a:cubicBezTo>
                  <a:cubicBezTo>
                    <a:pt x="7349" y="4551"/>
                    <a:pt x="7349" y="4551"/>
                    <a:pt x="7305" y="4609"/>
                  </a:cubicBezTo>
                  <a:cubicBezTo>
                    <a:pt x="7291" y="4624"/>
                    <a:pt x="7284" y="4639"/>
                    <a:pt x="7276" y="4646"/>
                  </a:cubicBezTo>
                  <a:cubicBezTo>
                    <a:pt x="7261" y="4661"/>
                    <a:pt x="7254" y="4675"/>
                    <a:pt x="7232" y="4675"/>
                  </a:cubicBezTo>
                  <a:lnTo>
                    <a:pt x="7232" y="4675"/>
                  </a:lnTo>
                  <a:cubicBezTo>
                    <a:pt x="7225" y="4675"/>
                    <a:pt x="7210" y="4675"/>
                    <a:pt x="7196" y="4668"/>
                  </a:cubicBezTo>
                  <a:cubicBezTo>
                    <a:pt x="7159" y="4661"/>
                    <a:pt x="7137" y="4653"/>
                    <a:pt x="7100" y="4653"/>
                  </a:cubicBezTo>
                  <a:cubicBezTo>
                    <a:pt x="7086" y="4653"/>
                    <a:pt x="7056" y="4653"/>
                    <a:pt x="7027" y="4653"/>
                  </a:cubicBezTo>
                  <a:cubicBezTo>
                    <a:pt x="6990" y="4646"/>
                    <a:pt x="6968" y="4639"/>
                    <a:pt x="6961" y="4617"/>
                  </a:cubicBezTo>
                  <a:cubicBezTo>
                    <a:pt x="6946" y="4587"/>
                    <a:pt x="6961" y="4558"/>
                    <a:pt x="6983" y="4529"/>
                  </a:cubicBezTo>
                  <a:cubicBezTo>
                    <a:pt x="7005" y="4485"/>
                    <a:pt x="7071" y="4397"/>
                    <a:pt x="7166" y="4331"/>
                  </a:cubicBezTo>
                  <a:cubicBezTo>
                    <a:pt x="7210" y="4302"/>
                    <a:pt x="7203" y="4265"/>
                    <a:pt x="7188" y="4221"/>
                  </a:cubicBezTo>
                  <a:cubicBezTo>
                    <a:pt x="7188" y="4199"/>
                    <a:pt x="7181" y="4177"/>
                    <a:pt x="7181" y="4155"/>
                  </a:cubicBezTo>
                  <a:cubicBezTo>
                    <a:pt x="7188" y="4126"/>
                    <a:pt x="7181" y="4104"/>
                    <a:pt x="7174" y="4096"/>
                  </a:cubicBezTo>
                  <a:cubicBezTo>
                    <a:pt x="7166" y="4082"/>
                    <a:pt x="7166" y="4082"/>
                    <a:pt x="7166" y="4082"/>
                  </a:cubicBezTo>
                  <a:cubicBezTo>
                    <a:pt x="7166" y="4096"/>
                    <a:pt x="7166" y="4096"/>
                    <a:pt x="7166" y="4096"/>
                  </a:cubicBezTo>
                  <a:cubicBezTo>
                    <a:pt x="7151" y="4104"/>
                    <a:pt x="7129" y="4104"/>
                    <a:pt x="7100" y="4104"/>
                  </a:cubicBezTo>
                  <a:cubicBezTo>
                    <a:pt x="7071" y="4104"/>
                    <a:pt x="7034" y="4104"/>
                    <a:pt x="7012" y="4089"/>
                  </a:cubicBezTo>
                  <a:cubicBezTo>
                    <a:pt x="6998" y="4082"/>
                    <a:pt x="6990" y="4074"/>
                    <a:pt x="6983" y="4074"/>
                  </a:cubicBezTo>
                  <a:cubicBezTo>
                    <a:pt x="6976" y="4074"/>
                    <a:pt x="6968" y="4082"/>
                    <a:pt x="6961" y="4089"/>
                  </a:cubicBezTo>
                  <a:cubicBezTo>
                    <a:pt x="6946" y="4104"/>
                    <a:pt x="6946" y="4104"/>
                    <a:pt x="6946" y="4104"/>
                  </a:cubicBezTo>
                  <a:cubicBezTo>
                    <a:pt x="6902" y="4140"/>
                    <a:pt x="6895" y="4140"/>
                    <a:pt x="6844" y="4155"/>
                  </a:cubicBezTo>
                  <a:cubicBezTo>
                    <a:pt x="6836" y="4162"/>
                    <a:pt x="6829" y="4162"/>
                    <a:pt x="6822" y="4162"/>
                  </a:cubicBezTo>
                  <a:cubicBezTo>
                    <a:pt x="6793" y="4162"/>
                    <a:pt x="6778" y="4140"/>
                    <a:pt x="6770" y="4126"/>
                  </a:cubicBezTo>
                  <a:cubicBezTo>
                    <a:pt x="6763" y="4118"/>
                    <a:pt x="6756" y="4111"/>
                    <a:pt x="6748" y="4104"/>
                  </a:cubicBezTo>
                  <a:cubicBezTo>
                    <a:pt x="6741" y="4096"/>
                    <a:pt x="6734" y="4096"/>
                    <a:pt x="6734" y="4096"/>
                  </a:cubicBezTo>
                  <a:cubicBezTo>
                    <a:pt x="6727" y="4096"/>
                    <a:pt x="6712" y="4111"/>
                    <a:pt x="6697" y="4118"/>
                  </a:cubicBezTo>
                  <a:cubicBezTo>
                    <a:pt x="6683" y="4126"/>
                    <a:pt x="6668" y="4140"/>
                    <a:pt x="6653" y="4148"/>
                  </a:cubicBezTo>
                  <a:cubicBezTo>
                    <a:pt x="6639" y="4155"/>
                    <a:pt x="6624" y="4155"/>
                    <a:pt x="6609" y="4155"/>
                  </a:cubicBezTo>
                  <a:cubicBezTo>
                    <a:pt x="6573" y="4155"/>
                    <a:pt x="6551" y="4126"/>
                    <a:pt x="6536" y="4096"/>
                  </a:cubicBezTo>
                  <a:cubicBezTo>
                    <a:pt x="6529" y="4082"/>
                    <a:pt x="6521" y="4067"/>
                    <a:pt x="6514" y="4045"/>
                  </a:cubicBezTo>
                  <a:cubicBezTo>
                    <a:pt x="6507" y="4016"/>
                    <a:pt x="6492" y="3986"/>
                    <a:pt x="6477" y="3965"/>
                  </a:cubicBezTo>
                  <a:cubicBezTo>
                    <a:pt x="6470" y="3950"/>
                    <a:pt x="6463" y="3935"/>
                    <a:pt x="6455" y="3920"/>
                  </a:cubicBezTo>
                  <a:cubicBezTo>
                    <a:pt x="6448" y="3891"/>
                    <a:pt x="6441" y="3884"/>
                    <a:pt x="6419" y="3877"/>
                  </a:cubicBezTo>
                  <a:cubicBezTo>
                    <a:pt x="6367" y="3869"/>
                    <a:pt x="6353" y="3847"/>
                    <a:pt x="6324" y="3803"/>
                  </a:cubicBezTo>
                  <a:cubicBezTo>
                    <a:pt x="6316" y="3796"/>
                    <a:pt x="6316" y="3796"/>
                    <a:pt x="6316" y="3796"/>
                  </a:cubicBezTo>
                  <a:cubicBezTo>
                    <a:pt x="6287" y="3752"/>
                    <a:pt x="6272" y="3745"/>
                    <a:pt x="6265" y="3745"/>
                  </a:cubicBezTo>
                  <a:cubicBezTo>
                    <a:pt x="6265" y="3745"/>
                    <a:pt x="6258" y="3752"/>
                    <a:pt x="6250" y="3767"/>
                  </a:cubicBezTo>
                  <a:cubicBezTo>
                    <a:pt x="6228" y="3818"/>
                    <a:pt x="6236" y="3840"/>
                    <a:pt x="6265" y="3869"/>
                  </a:cubicBezTo>
                  <a:cubicBezTo>
                    <a:pt x="6272" y="3877"/>
                    <a:pt x="6279" y="3884"/>
                    <a:pt x="6294" y="3891"/>
                  </a:cubicBezTo>
                  <a:cubicBezTo>
                    <a:pt x="6309" y="3906"/>
                    <a:pt x="6324" y="3913"/>
                    <a:pt x="6324" y="3928"/>
                  </a:cubicBezTo>
                  <a:cubicBezTo>
                    <a:pt x="6324" y="3943"/>
                    <a:pt x="6316" y="3957"/>
                    <a:pt x="6309" y="3965"/>
                  </a:cubicBezTo>
                  <a:cubicBezTo>
                    <a:pt x="6272" y="4001"/>
                    <a:pt x="6236" y="4001"/>
                    <a:pt x="6192" y="4008"/>
                  </a:cubicBezTo>
                  <a:cubicBezTo>
                    <a:pt x="6148" y="4016"/>
                    <a:pt x="6148" y="4016"/>
                    <a:pt x="6148" y="4016"/>
                  </a:cubicBezTo>
                  <a:cubicBezTo>
                    <a:pt x="6104" y="4023"/>
                    <a:pt x="6104" y="4023"/>
                    <a:pt x="6045" y="4089"/>
                  </a:cubicBezTo>
                  <a:cubicBezTo>
                    <a:pt x="6016" y="4126"/>
                    <a:pt x="6001" y="4148"/>
                    <a:pt x="5994" y="4162"/>
                  </a:cubicBezTo>
                  <a:cubicBezTo>
                    <a:pt x="5972" y="4192"/>
                    <a:pt x="5965" y="4206"/>
                    <a:pt x="5935" y="4214"/>
                  </a:cubicBezTo>
                  <a:cubicBezTo>
                    <a:pt x="5906" y="4228"/>
                    <a:pt x="5898" y="4236"/>
                    <a:pt x="5877" y="4250"/>
                  </a:cubicBezTo>
                  <a:cubicBezTo>
                    <a:pt x="5869" y="4265"/>
                    <a:pt x="5862" y="4272"/>
                    <a:pt x="5847" y="4279"/>
                  </a:cubicBezTo>
                  <a:cubicBezTo>
                    <a:pt x="5811" y="4309"/>
                    <a:pt x="5818" y="4367"/>
                    <a:pt x="5825" y="4419"/>
                  </a:cubicBezTo>
                  <a:cubicBezTo>
                    <a:pt x="5833" y="4463"/>
                    <a:pt x="5811" y="4507"/>
                    <a:pt x="5789" y="4551"/>
                  </a:cubicBezTo>
                  <a:cubicBezTo>
                    <a:pt x="5781" y="4565"/>
                    <a:pt x="5774" y="4580"/>
                    <a:pt x="5767" y="4602"/>
                  </a:cubicBezTo>
                  <a:cubicBezTo>
                    <a:pt x="5752" y="4631"/>
                    <a:pt x="5745" y="4646"/>
                    <a:pt x="5715" y="4646"/>
                  </a:cubicBezTo>
                  <a:cubicBezTo>
                    <a:pt x="5708" y="4646"/>
                    <a:pt x="5701" y="4646"/>
                    <a:pt x="5693" y="4639"/>
                  </a:cubicBezTo>
                  <a:cubicBezTo>
                    <a:pt x="5686" y="4639"/>
                    <a:pt x="5679" y="4639"/>
                    <a:pt x="5664" y="4631"/>
                  </a:cubicBezTo>
                  <a:lnTo>
                    <a:pt x="5657" y="4631"/>
                  </a:lnTo>
                  <a:cubicBezTo>
                    <a:pt x="5649" y="4631"/>
                    <a:pt x="5649" y="4631"/>
                    <a:pt x="5642" y="4661"/>
                  </a:cubicBezTo>
                  <a:cubicBezTo>
                    <a:pt x="5642" y="4675"/>
                    <a:pt x="5635" y="4697"/>
                    <a:pt x="5620" y="4727"/>
                  </a:cubicBezTo>
                  <a:cubicBezTo>
                    <a:pt x="5613" y="4748"/>
                    <a:pt x="5605" y="4763"/>
                    <a:pt x="5598" y="4770"/>
                  </a:cubicBezTo>
                  <a:cubicBezTo>
                    <a:pt x="5591" y="4800"/>
                    <a:pt x="5584" y="4807"/>
                    <a:pt x="5554" y="4815"/>
                  </a:cubicBezTo>
                  <a:cubicBezTo>
                    <a:pt x="5547" y="4815"/>
                    <a:pt x="5547" y="4815"/>
                    <a:pt x="5539" y="4815"/>
                  </a:cubicBezTo>
                  <a:cubicBezTo>
                    <a:pt x="5510" y="4815"/>
                    <a:pt x="5495" y="4778"/>
                    <a:pt x="5481" y="4748"/>
                  </a:cubicBezTo>
                  <a:cubicBezTo>
                    <a:pt x="5474" y="4734"/>
                    <a:pt x="5459" y="4719"/>
                    <a:pt x="5452" y="4705"/>
                  </a:cubicBezTo>
                  <a:cubicBezTo>
                    <a:pt x="5444" y="4690"/>
                    <a:pt x="5437" y="4690"/>
                    <a:pt x="5429" y="4690"/>
                  </a:cubicBezTo>
                  <a:cubicBezTo>
                    <a:pt x="5422" y="4690"/>
                    <a:pt x="5400" y="4705"/>
                    <a:pt x="5386" y="4712"/>
                  </a:cubicBezTo>
                  <a:cubicBezTo>
                    <a:pt x="5371" y="4719"/>
                    <a:pt x="5356" y="4727"/>
                    <a:pt x="5342" y="4734"/>
                  </a:cubicBezTo>
                  <a:cubicBezTo>
                    <a:pt x="5290" y="4756"/>
                    <a:pt x="5283" y="4770"/>
                    <a:pt x="5276" y="4836"/>
                  </a:cubicBezTo>
                  <a:cubicBezTo>
                    <a:pt x="5268" y="4888"/>
                    <a:pt x="5254" y="4910"/>
                    <a:pt x="5210" y="4910"/>
                  </a:cubicBezTo>
                  <a:cubicBezTo>
                    <a:pt x="5188" y="4902"/>
                    <a:pt x="5188" y="4902"/>
                    <a:pt x="5188" y="4902"/>
                  </a:cubicBezTo>
                  <a:cubicBezTo>
                    <a:pt x="5158" y="4902"/>
                    <a:pt x="5144" y="4873"/>
                    <a:pt x="5129" y="4851"/>
                  </a:cubicBezTo>
                  <a:cubicBezTo>
                    <a:pt x="5122" y="4836"/>
                    <a:pt x="5114" y="4815"/>
                    <a:pt x="5107" y="4807"/>
                  </a:cubicBezTo>
                  <a:cubicBezTo>
                    <a:pt x="5100" y="4807"/>
                    <a:pt x="5100" y="4807"/>
                    <a:pt x="5093" y="4807"/>
                  </a:cubicBezTo>
                  <a:cubicBezTo>
                    <a:pt x="5078" y="4807"/>
                    <a:pt x="5041" y="4836"/>
                    <a:pt x="5019" y="4880"/>
                  </a:cubicBezTo>
                  <a:cubicBezTo>
                    <a:pt x="5012" y="4895"/>
                    <a:pt x="5005" y="4902"/>
                    <a:pt x="4997" y="4917"/>
                  </a:cubicBezTo>
                  <a:cubicBezTo>
                    <a:pt x="4990" y="4939"/>
                    <a:pt x="4983" y="4961"/>
                    <a:pt x="4946" y="4990"/>
                  </a:cubicBezTo>
                  <a:cubicBezTo>
                    <a:pt x="4924" y="4998"/>
                    <a:pt x="4909" y="5005"/>
                    <a:pt x="4902" y="5012"/>
                  </a:cubicBezTo>
                  <a:cubicBezTo>
                    <a:pt x="4880" y="5020"/>
                    <a:pt x="4873" y="5027"/>
                    <a:pt x="4843" y="5064"/>
                  </a:cubicBezTo>
                  <a:cubicBezTo>
                    <a:pt x="4836" y="5078"/>
                    <a:pt x="4836" y="5078"/>
                    <a:pt x="4836" y="5078"/>
                  </a:cubicBezTo>
                  <a:cubicBezTo>
                    <a:pt x="4799" y="5122"/>
                    <a:pt x="4799" y="5129"/>
                    <a:pt x="4741" y="5129"/>
                  </a:cubicBezTo>
                  <a:cubicBezTo>
                    <a:pt x="4726" y="5129"/>
                    <a:pt x="4712" y="5122"/>
                    <a:pt x="4704" y="5115"/>
                  </a:cubicBezTo>
                  <a:cubicBezTo>
                    <a:pt x="4689" y="5093"/>
                    <a:pt x="4697" y="5064"/>
                    <a:pt x="4704" y="5034"/>
                  </a:cubicBezTo>
                  <a:cubicBezTo>
                    <a:pt x="4704" y="5027"/>
                    <a:pt x="4704" y="5020"/>
                    <a:pt x="4712" y="5012"/>
                  </a:cubicBezTo>
                  <a:cubicBezTo>
                    <a:pt x="4704" y="5020"/>
                    <a:pt x="4697" y="5020"/>
                    <a:pt x="4689" y="5027"/>
                  </a:cubicBezTo>
                  <a:cubicBezTo>
                    <a:pt x="4675" y="5042"/>
                    <a:pt x="4653" y="5056"/>
                    <a:pt x="4624" y="5064"/>
                  </a:cubicBezTo>
                  <a:cubicBezTo>
                    <a:pt x="4609" y="5071"/>
                    <a:pt x="4594" y="5071"/>
                    <a:pt x="4579" y="5071"/>
                  </a:cubicBezTo>
                  <a:cubicBezTo>
                    <a:pt x="4550" y="5071"/>
                    <a:pt x="4536" y="5064"/>
                    <a:pt x="4514" y="5049"/>
                  </a:cubicBezTo>
                  <a:cubicBezTo>
                    <a:pt x="4484" y="5056"/>
                    <a:pt x="4426" y="5064"/>
                    <a:pt x="4396" y="5071"/>
                  </a:cubicBezTo>
                  <a:cubicBezTo>
                    <a:pt x="4389" y="5078"/>
                    <a:pt x="4374" y="5086"/>
                    <a:pt x="4367" y="5086"/>
                  </a:cubicBezTo>
                  <a:cubicBezTo>
                    <a:pt x="4345" y="5086"/>
                    <a:pt x="4330" y="5071"/>
                    <a:pt x="4308" y="5056"/>
                  </a:cubicBezTo>
                  <a:cubicBezTo>
                    <a:pt x="4294" y="5049"/>
                    <a:pt x="4294" y="5049"/>
                    <a:pt x="4294" y="5049"/>
                  </a:cubicBezTo>
                  <a:cubicBezTo>
                    <a:pt x="4272" y="5034"/>
                    <a:pt x="4257" y="5020"/>
                    <a:pt x="4250" y="4998"/>
                  </a:cubicBezTo>
                  <a:cubicBezTo>
                    <a:pt x="4235" y="4976"/>
                    <a:pt x="4228" y="4961"/>
                    <a:pt x="4213" y="4961"/>
                  </a:cubicBezTo>
                  <a:cubicBezTo>
                    <a:pt x="4206" y="4961"/>
                    <a:pt x="4206" y="4961"/>
                    <a:pt x="4198" y="4961"/>
                  </a:cubicBezTo>
                  <a:cubicBezTo>
                    <a:pt x="4184" y="4968"/>
                    <a:pt x="4177" y="4968"/>
                    <a:pt x="4162" y="4968"/>
                  </a:cubicBezTo>
                  <a:cubicBezTo>
                    <a:pt x="4133" y="4968"/>
                    <a:pt x="4118" y="4961"/>
                    <a:pt x="4111" y="4946"/>
                  </a:cubicBezTo>
                  <a:cubicBezTo>
                    <a:pt x="4096" y="4932"/>
                    <a:pt x="4089" y="4917"/>
                    <a:pt x="4096" y="4895"/>
                  </a:cubicBezTo>
                  <a:cubicBezTo>
                    <a:pt x="4096" y="4888"/>
                    <a:pt x="4096" y="4873"/>
                    <a:pt x="4089" y="4866"/>
                  </a:cubicBezTo>
                  <a:cubicBezTo>
                    <a:pt x="4081" y="4858"/>
                    <a:pt x="4074" y="4851"/>
                    <a:pt x="4059" y="4851"/>
                  </a:cubicBezTo>
                  <a:cubicBezTo>
                    <a:pt x="4045" y="4851"/>
                    <a:pt x="4037" y="4858"/>
                    <a:pt x="4023" y="4858"/>
                  </a:cubicBezTo>
                  <a:cubicBezTo>
                    <a:pt x="4001" y="4873"/>
                    <a:pt x="3986" y="4873"/>
                    <a:pt x="3964" y="4873"/>
                  </a:cubicBezTo>
                  <a:cubicBezTo>
                    <a:pt x="3942" y="4873"/>
                    <a:pt x="3927" y="4873"/>
                    <a:pt x="3905" y="4866"/>
                  </a:cubicBezTo>
                  <a:cubicBezTo>
                    <a:pt x="3898" y="4858"/>
                    <a:pt x="3891" y="4858"/>
                    <a:pt x="3876" y="4851"/>
                  </a:cubicBezTo>
                  <a:cubicBezTo>
                    <a:pt x="3869" y="4851"/>
                    <a:pt x="3854" y="4851"/>
                    <a:pt x="3847" y="4851"/>
                  </a:cubicBezTo>
                  <a:cubicBezTo>
                    <a:pt x="3825" y="4851"/>
                    <a:pt x="3803" y="4858"/>
                    <a:pt x="3781" y="4866"/>
                  </a:cubicBezTo>
                  <a:cubicBezTo>
                    <a:pt x="3759" y="4873"/>
                    <a:pt x="3744" y="4880"/>
                    <a:pt x="3715" y="4888"/>
                  </a:cubicBezTo>
                  <a:cubicBezTo>
                    <a:pt x="3708" y="4888"/>
                    <a:pt x="3693" y="4895"/>
                    <a:pt x="3686" y="4895"/>
                  </a:cubicBezTo>
                  <a:cubicBezTo>
                    <a:pt x="3634" y="4895"/>
                    <a:pt x="3612" y="4851"/>
                    <a:pt x="3598" y="4822"/>
                  </a:cubicBezTo>
                  <a:cubicBezTo>
                    <a:pt x="3590" y="4807"/>
                    <a:pt x="3583" y="4793"/>
                    <a:pt x="3576" y="4785"/>
                  </a:cubicBezTo>
                  <a:cubicBezTo>
                    <a:pt x="3532" y="4741"/>
                    <a:pt x="3436" y="4661"/>
                    <a:pt x="3385" y="4653"/>
                  </a:cubicBezTo>
                  <a:cubicBezTo>
                    <a:pt x="3363" y="4646"/>
                    <a:pt x="3348" y="4646"/>
                    <a:pt x="3327" y="4646"/>
                  </a:cubicBezTo>
                  <a:cubicBezTo>
                    <a:pt x="3305" y="4646"/>
                    <a:pt x="3275" y="4646"/>
                    <a:pt x="3253" y="4631"/>
                  </a:cubicBezTo>
                  <a:cubicBezTo>
                    <a:pt x="3239" y="4624"/>
                    <a:pt x="3224" y="4609"/>
                    <a:pt x="3217" y="4595"/>
                  </a:cubicBezTo>
                  <a:cubicBezTo>
                    <a:pt x="3209" y="4580"/>
                    <a:pt x="3202" y="4565"/>
                    <a:pt x="3180" y="4565"/>
                  </a:cubicBezTo>
                  <a:cubicBezTo>
                    <a:pt x="3180" y="4565"/>
                    <a:pt x="3173" y="4565"/>
                    <a:pt x="3165" y="4565"/>
                  </a:cubicBezTo>
                  <a:cubicBezTo>
                    <a:pt x="3136" y="4565"/>
                    <a:pt x="3099" y="4580"/>
                    <a:pt x="3063" y="4602"/>
                  </a:cubicBezTo>
                  <a:cubicBezTo>
                    <a:pt x="3048" y="4617"/>
                    <a:pt x="3026" y="4631"/>
                    <a:pt x="2997" y="4631"/>
                  </a:cubicBezTo>
                  <a:cubicBezTo>
                    <a:pt x="2975" y="4631"/>
                    <a:pt x="2953" y="4624"/>
                    <a:pt x="2938" y="4602"/>
                  </a:cubicBezTo>
                  <a:cubicBezTo>
                    <a:pt x="2924" y="4595"/>
                    <a:pt x="2916" y="4587"/>
                    <a:pt x="2909" y="4580"/>
                  </a:cubicBezTo>
                  <a:cubicBezTo>
                    <a:pt x="2909" y="4573"/>
                    <a:pt x="2909" y="4573"/>
                    <a:pt x="2902" y="4573"/>
                  </a:cubicBezTo>
                  <a:cubicBezTo>
                    <a:pt x="2902" y="4573"/>
                    <a:pt x="2902" y="4573"/>
                    <a:pt x="2902" y="4580"/>
                  </a:cubicBezTo>
                  <a:cubicBezTo>
                    <a:pt x="2894" y="4624"/>
                    <a:pt x="2858" y="4639"/>
                    <a:pt x="2836" y="4646"/>
                  </a:cubicBezTo>
                  <a:cubicBezTo>
                    <a:pt x="2836" y="4683"/>
                    <a:pt x="2828" y="4770"/>
                    <a:pt x="2770" y="4778"/>
                  </a:cubicBezTo>
                  <a:cubicBezTo>
                    <a:pt x="2740" y="4785"/>
                    <a:pt x="2733" y="4785"/>
                    <a:pt x="2733" y="4785"/>
                  </a:cubicBezTo>
                  <a:cubicBezTo>
                    <a:pt x="2733" y="4800"/>
                    <a:pt x="2733" y="4800"/>
                    <a:pt x="2733" y="4807"/>
                  </a:cubicBezTo>
                  <a:cubicBezTo>
                    <a:pt x="2726" y="4829"/>
                    <a:pt x="2704" y="4858"/>
                    <a:pt x="2674" y="4858"/>
                  </a:cubicBezTo>
                  <a:cubicBezTo>
                    <a:pt x="2667" y="4858"/>
                    <a:pt x="2653" y="4851"/>
                    <a:pt x="2638" y="4844"/>
                  </a:cubicBezTo>
                  <a:cubicBezTo>
                    <a:pt x="2631" y="4836"/>
                    <a:pt x="2631" y="4836"/>
                    <a:pt x="2623" y="4836"/>
                  </a:cubicBezTo>
                  <a:cubicBezTo>
                    <a:pt x="2616" y="4836"/>
                    <a:pt x="2594" y="4851"/>
                    <a:pt x="2572" y="4873"/>
                  </a:cubicBezTo>
                  <a:cubicBezTo>
                    <a:pt x="2565" y="4880"/>
                    <a:pt x="2557" y="4888"/>
                    <a:pt x="2550" y="4895"/>
                  </a:cubicBezTo>
                  <a:cubicBezTo>
                    <a:pt x="2528" y="4910"/>
                    <a:pt x="2521" y="4917"/>
                    <a:pt x="2506" y="4924"/>
                  </a:cubicBezTo>
                  <a:cubicBezTo>
                    <a:pt x="2484" y="4946"/>
                    <a:pt x="2469" y="4954"/>
                    <a:pt x="2462" y="4976"/>
                  </a:cubicBezTo>
                  <a:cubicBezTo>
                    <a:pt x="2447" y="4998"/>
                    <a:pt x="2418" y="5012"/>
                    <a:pt x="2389" y="5020"/>
                  </a:cubicBezTo>
                  <a:cubicBezTo>
                    <a:pt x="2374" y="5027"/>
                    <a:pt x="2359" y="5027"/>
                    <a:pt x="2345" y="5042"/>
                  </a:cubicBezTo>
                  <a:cubicBezTo>
                    <a:pt x="2330" y="5042"/>
                    <a:pt x="2323" y="5049"/>
                    <a:pt x="2308" y="5049"/>
                  </a:cubicBezTo>
                  <a:cubicBezTo>
                    <a:pt x="2279" y="5049"/>
                    <a:pt x="2235" y="5027"/>
                    <a:pt x="2198" y="5005"/>
                  </a:cubicBezTo>
                  <a:cubicBezTo>
                    <a:pt x="2184" y="4998"/>
                    <a:pt x="2169" y="4990"/>
                    <a:pt x="2147" y="4983"/>
                  </a:cubicBezTo>
                  <a:cubicBezTo>
                    <a:pt x="2140" y="4976"/>
                    <a:pt x="2132" y="4976"/>
                    <a:pt x="2125" y="4976"/>
                  </a:cubicBezTo>
                  <a:cubicBezTo>
                    <a:pt x="2103" y="4976"/>
                    <a:pt x="2088" y="4990"/>
                    <a:pt x="2066" y="5012"/>
                  </a:cubicBezTo>
                  <a:cubicBezTo>
                    <a:pt x="2052" y="5020"/>
                    <a:pt x="2037" y="5034"/>
                    <a:pt x="2030" y="5042"/>
                  </a:cubicBezTo>
                  <a:cubicBezTo>
                    <a:pt x="1986" y="5064"/>
                    <a:pt x="1949" y="5093"/>
                    <a:pt x="1912" y="5144"/>
                  </a:cubicBezTo>
                  <a:cubicBezTo>
                    <a:pt x="1890" y="5174"/>
                    <a:pt x="1898" y="5188"/>
                    <a:pt x="1912" y="5217"/>
                  </a:cubicBezTo>
                  <a:cubicBezTo>
                    <a:pt x="1920" y="5232"/>
                    <a:pt x="1927" y="5254"/>
                    <a:pt x="1927" y="5283"/>
                  </a:cubicBezTo>
                  <a:cubicBezTo>
                    <a:pt x="1920" y="5298"/>
                    <a:pt x="1920" y="5298"/>
                    <a:pt x="1920" y="5298"/>
                  </a:cubicBezTo>
                  <a:cubicBezTo>
                    <a:pt x="1912" y="5349"/>
                    <a:pt x="1912" y="5357"/>
                    <a:pt x="1898" y="5393"/>
                  </a:cubicBezTo>
                  <a:cubicBezTo>
                    <a:pt x="1890" y="5401"/>
                    <a:pt x="1883" y="5408"/>
                    <a:pt x="1868" y="5408"/>
                  </a:cubicBezTo>
                  <a:cubicBezTo>
                    <a:pt x="1854" y="5408"/>
                    <a:pt x="1839" y="5401"/>
                    <a:pt x="1810" y="5386"/>
                  </a:cubicBezTo>
                  <a:cubicBezTo>
                    <a:pt x="1788" y="5371"/>
                    <a:pt x="1751" y="5349"/>
                    <a:pt x="1722" y="5349"/>
                  </a:cubicBezTo>
                  <a:cubicBezTo>
                    <a:pt x="1707" y="5349"/>
                    <a:pt x="1700" y="5342"/>
                    <a:pt x="1685" y="5342"/>
                  </a:cubicBezTo>
                  <a:cubicBezTo>
                    <a:pt x="1627" y="5342"/>
                    <a:pt x="1619" y="5371"/>
                    <a:pt x="1619" y="5379"/>
                  </a:cubicBezTo>
                  <a:cubicBezTo>
                    <a:pt x="1605" y="5423"/>
                    <a:pt x="1583" y="5430"/>
                    <a:pt x="1546" y="5430"/>
                  </a:cubicBezTo>
                  <a:cubicBezTo>
                    <a:pt x="1370" y="5430"/>
                    <a:pt x="1370" y="5430"/>
                    <a:pt x="1370" y="5430"/>
                  </a:cubicBezTo>
                  <a:lnTo>
                    <a:pt x="1370" y="5430"/>
                  </a:lnTo>
                  <a:lnTo>
                    <a:pt x="1363" y="5430"/>
                  </a:lnTo>
                  <a:close/>
                  <a:moveTo>
                    <a:pt x="6133" y="2191"/>
                  </a:moveTo>
                  <a:lnTo>
                    <a:pt x="6133" y="2191"/>
                  </a:lnTo>
                  <a:cubicBezTo>
                    <a:pt x="6148" y="2198"/>
                    <a:pt x="6162" y="2206"/>
                    <a:pt x="6184" y="2213"/>
                  </a:cubicBezTo>
                  <a:cubicBezTo>
                    <a:pt x="6221" y="2228"/>
                    <a:pt x="6243" y="2250"/>
                    <a:pt x="6272" y="2279"/>
                  </a:cubicBezTo>
                  <a:cubicBezTo>
                    <a:pt x="6279" y="2286"/>
                    <a:pt x="6287" y="2301"/>
                    <a:pt x="6302" y="2316"/>
                  </a:cubicBezTo>
                  <a:cubicBezTo>
                    <a:pt x="6346" y="2360"/>
                    <a:pt x="6367" y="2382"/>
                    <a:pt x="6411" y="2404"/>
                  </a:cubicBezTo>
                  <a:cubicBezTo>
                    <a:pt x="6455" y="2433"/>
                    <a:pt x="6448" y="2448"/>
                    <a:pt x="6434" y="2477"/>
                  </a:cubicBezTo>
                  <a:cubicBezTo>
                    <a:pt x="6434" y="2484"/>
                    <a:pt x="6426" y="2492"/>
                    <a:pt x="6426" y="2499"/>
                  </a:cubicBezTo>
                  <a:cubicBezTo>
                    <a:pt x="6411" y="2528"/>
                    <a:pt x="6404" y="2536"/>
                    <a:pt x="6382" y="2543"/>
                  </a:cubicBezTo>
                  <a:cubicBezTo>
                    <a:pt x="6375" y="2558"/>
                    <a:pt x="6360" y="2565"/>
                    <a:pt x="6338" y="2587"/>
                  </a:cubicBezTo>
                  <a:cubicBezTo>
                    <a:pt x="6309" y="2616"/>
                    <a:pt x="6294" y="2638"/>
                    <a:pt x="6294" y="2646"/>
                  </a:cubicBezTo>
                  <a:cubicBezTo>
                    <a:pt x="6316" y="2646"/>
                    <a:pt x="6353" y="2631"/>
                    <a:pt x="6404" y="2609"/>
                  </a:cubicBezTo>
                  <a:cubicBezTo>
                    <a:pt x="6411" y="2609"/>
                    <a:pt x="6411" y="2609"/>
                    <a:pt x="6411" y="2609"/>
                  </a:cubicBezTo>
                  <a:cubicBezTo>
                    <a:pt x="6463" y="2587"/>
                    <a:pt x="6463" y="2572"/>
                    <a:pt x="6470" y="2536"/>
                  </a:cubicBezTo>
                  <a:cubicBezTo>
                    <a:pt x="6470" y="2528"/>
                    <a:pt x="6470" y="2521"/>
                    <a:pt x="6477" y="2514"/>
                  </a:cubicBezTo>
                  <a:cubicBezTo>
                    <a:pt x="6477" y="2484"/>
                    <a:pt x="6477" y="2484"/>
                    <a:pt x="6470" y="2470"/>
                  </a:cubicBezTo>
                  <a:cubicBezTo>
                    <a:pt x="6463" y="2462"/>
                    <a:pt x="6463" y="2455"/>
                    <a:pt x="6455" y="2440"/>
                  </a:cubicBezTo>
                  <a:cubicBezTo>
                    <a:pt x="6448" y="2426"/>
                    <a:pt x="6441" y="2418"/>
                    <a:pt x="6441" y="2411"/>
                  </a:cubicBezTo>
                  <a:cubicBezTo>
                    <a:pt x="6434" y="2389"/>
                    <a:pt x="6434" y="2389"/>
                    <a:pt x="6404" y="2374"/>
                  </a:cubicBezTo>
                  <a:cubicBezTo>
                    <a:pt x="6360" y="2352"/>
                    <a:pt x="6360" y="2338"/>
                    <a:pt x="6360" y="2301"/>
                  </a:cubicBezTo>
                  <a:cubicBezTo>
                    <a:pt x="6360" y="2301"/>
                    <a:pt x="6360" y="2294"/>
                    <a:pt x="6360" y="2286"/>
                  </a:cubicBezTo>
                  <a:cubicBezTo>
                    <a:pt x="6360" y="2228"/>
                    <a:pt x="6411" y="2228"/>
                    <a:pt x="6441" y="2228"/>
                  </a:cubicBezTo>
                  <a:cubicBezTo>
                    <a:pt x="6477" y="2228"/>
                    <a:pt x="6477" y="2228"/>
                    <a:pt x="6477" y="2228"/>
                  </a:cubicBezTo>
                  <a:cubicBezTo>
                    <a:pt x="6499" y="2228"/>
                    <a:pt x="6514" y="2235"/>
                    <a:pt x="6529" y="2243"/>
                  </a:cubicBezTo>
                  <a:cubicBezTo>
                    <a:pt x="6543" y="2265"/>
                    <a:pt x="6529" y="2294"/>
                    <a:pt x="6521" y="2330"/>
                  </a:cubicBezTo>
                  <a:cubicBezTo>
                    <a:pt x="6521" y="2345"/>
                    <a:pt x="6514" y="2352"/>
                    <a:pt x="6514" y="2360"/>
                  </a:cubicBezTo>
                  <a:cubicBezTo>
                    <a:pt x="6514" y="2374"/>
                    <a:pt x="6514" y="2382"/>
                    <a:pt x="6514" y="2382"/>
                  </a:cubicBezTo>
                  <a:cubicBezTo>
                    <a:pt x="6514" y="2382"/>
                    <a:pt x="6529" y="2374"/>
                    <a:pt x="6536" y="2360"/>
                  </a:cubicBezTo>
                  <a:cubicBezTo>
                    <a:pt x="6558" y="2338"/>
                    <a:pt x="6565" y="2330"/>
                    <a:pt x="6580" y="2330"/>
                  </a:cubicBezTo>
                  <a:cubicBezTo>
                    <a:pt x="6595" y="2330"/>
                    <a:pt x="6609" y="2338"/>
                    <a:pt x="6624" y="2352"/>
                  </a:cubicBezTo>
                  <a:cubicBezTo>
                    <a:pt x="6639" y="2360"/>
                    <a:pt x="6639" y="2360"/>
                    <a:pt x="6639" y="2360"/>
                  </a:cubicBezTo>
                  <a:cubicBezTo>
                    <a:pt x="6646" y="2367"/>
                    <a:pt x="6653" y="2367"/>
                    <a:pt x="6653" y="2374"/>
                  </a:cubicBezTo>
                  <a:cubicBezTo>
                    <a:pt x="6653" y="2367"/>
                    <a:pt x="6653" y="2367"/>
                    <a:pt x="6653" y="2360"/>
                  </a:cubicBezTo>
                  <a:cubicBezTo>
                    <a:pt x="6660" y="2352"/>
                    <a:pt x="6668" y="2330"/>
                    <a:pt x="6675" y="2308"/>
                  </a:cubicBezTo>
                  <a:cubicBezTo>
                    <a:pt x="6690" y="2272"/>
                    <a:pt x="6675" y="2250"/>
                    <a:pt x="6653" y="2220"/>
                  </a:cubicBezTo>
                  <a:cubicBezTo>
                    <a:pt x="6639" y="2206"/>
                    <a:pt x="6624" y="2191"/>
                    <a:pt x="6617" y="2169"/>
                  </a:cubicBezTo>
                  <a:cubicBezTo>
                    <a:pt x="6602" y="2140"/>
                    <a:pt x="6587" y="2133"/>
                    <a:pt x="6573" y="2125"/>
                  </a:cubicBezTo>
                  <a:cubicBezTo>
                    <a:pt x="6565" y="2118"/>
                    <a:pt x="6551" y="2110"/>
                    <a:pt x="6536" y="2096"/>
                  </a:cubicBezTo>
                  <a:cubicBezTo>
                    <a:pt x="6507" y="2052"/>
                    <a:pt x="6492" y="2037"/>
                    <a:pt x="6463" y="2037"/>
                  </a:cubicBezTo>
                  <a:cubicBezTo>
                    <a:pt x="6455" y="2037"/>
                    <a:pt x="6448" y="2037"/>
                    <a:pt x="6448" y="2037"/>
                  </a:cubicBezTo>
                  <a:cubicBezTo>
                    <a:pt x="6448" y="2037"/>
                    <a:pt x="6448" y="2045"/>
                    <a:pt x="6448" y="2067"/>
                  </a:cubicBezTo>
                  <a:cubicBezTo>
                    <a:pt x="6448" y="2081"/>
                    <a:pt x="6455" y="2089"/>
                    <a:pt x="6463" y="2096"/>
                  </a:cubicBezTo>
                  <a:cubicBezTo>
                    <a:pt x="6470" y="2103"/>
                    <a:pt x="6477" y="2110"/>
                    <a:pt x="6477" y="2133"/>
                  </a:cubicBezTo>
                  <a:cubicBezTo>
                    <a:pt x="6477" y="2162"/>
                    <a:pt x="6448" y="2177"/>
                    <a:pt x="6419" y="2184"/>
                  </a:cubicBezTo>
                  <a:cubicBezTo>
                    <a:pt x="6397" y="2191"/>
                    <a:pt x="6367" y="2198"/>
                    <a:pt x="6346" y="2213"/>
                  </a:cubicBezTo>
                  <a:cubicBezTo>
                    <a:pt x="6316" y="2243"/>
                    <a:pt x="6302" y="2250"/>
                    <a:pt x="6294" y="2250"/>
                  </a:cubicBezTo>
                  <a:cubicBezTo>
                    <a:pt x="6279" y="2250"/>
                    <a:pt x="6272" y="2243"/>
                    <a:pt x="6272" y="2235"/>
                  </a:cubicBezTo>
                  <a:lnTo>
                    <a:pt x="6265" y="2228"/>
                  </a:lnTo>
                  <a:cubicBezTo>
                    <a:pt x="6258" y="2220"/>
                    <a:pt x="6250" y="2213"/>
                    <a:pt x="6250" y="2206"/>
                  </a:cubicBezTo>
                  <a:cubicBezTo>
                    <a:pt x="6250" y="2191"/>
                    <a:pt x="6265" y="2177"/>
                    <a:pt x="6279" y="2155"/>
                  </a:cubicBezTo>
                  <a:cubicBezTo>
                    <a:pt x="6294" y="2147"/>
                    <a:pt x="6302" y="2140"/>
                    <a:pt x="6309" y="2133"/>
                  </a:cubicBezTo>
                  <a:cubicBezTo>
                    <a:pt x="6316" y="2118"/>
                    <a:pt x="6324" y="2103"/>
                    <a:pt x="6316" y="2096"/>
                  </a:cubicBezTo>
                  <a:cubicBezTo>
                    <a:pt x="6316" y="2096"/>
                    <a:pt x="6309" y="2096"/>
                    <a:pt x="6302" y="2096"/>
                  </a:cubicBezTo>
                  <a:cubicBezTo>
                    <a:pt x="6302" y="2096"/>
                    <a:pt x="6302" y="2096"/>
                    <a:pt x="6294" y="2096"/>
                  </a:cubicBezTo>
                  <a:cubicBezTo>
                    <a:pt x="6250" y="2103"/>
                    <a:pt x="6250" y="2110"/>
                    <a:pt x="6236" y="2140"/>
                  </a:cubicBezTo>
                  <a:cubicBezTo>
                    <a:pt x="6214" y="2191"/>
                    <a:pt x="6177" y="2191"/>
                    <a:pt x="6140" y="2191"/>
                  </a:cubicBezTo>
                  <a:cubicBezTo>
                    <a:pt x="6133" y="2191"/>
                    <a:pt x="6133" y="2191"/>
                    <a:pt x="6133" y="2191"/>
                  </a:cubicBezTo>
                  <a:close/>
                  <a:moveTo>
                    <a:pt x="6104" y="2133"/>
                  </a:moveTo>
                  <a:lnTo>
                    <a:pt x="6104" y="2133"/>
                  </a:lnTo>
                  <a:cubicBezTo>
                    <a:pt x="6096" y="2140"/>
                    <a:pt x="6096" y="2140"/>
                    <a:pt x="6096" y="2140"/>
                  </a:cubicBezTo>
                  <a:cubicBezTo>
                    <a:pt x="6089" y="2147"/>
                    <a:pt x="6089" y="2155"/>
                    <a:pt x="6089" y="2155"/>
                  </a:cubicBezTo>
                  <a:cubicBezTo>
                    <a:pt x="6096" y="2162"/>
                    <a:pt x="6096" y="2169"/>
                    <a:pt x="6104" y="2169"/>
                  </a:cubicBezTo>
                  <a:lnTo>
                    <a:pt x="6104" y="2169"/>
                  </a:lnTo>
                  <a:cubicBezTo>
                    <a:pt x="6096" y="2162"/>
                    <a:pt x="6096" y="2147"/>
                    <a:pt x="6104" y="2133"/>
                  </a:cubicBezTo>
                  <a:close/>
                  <a:moveTo>
                    <a:pt x="1729" y="2286"/>
                  </a:moveTo>
                  <a:lnTo>
                    <a:pt x="1729" y="2286"/>
                  </a:lnTo>
                  <a:lnTo>
                    <a:pt x="1729" y="2286"/>
                  </a:lnTo>
                  <a:cubicBezTo>
                    <a:pt x="1729" y="2272"/>
                    <a:pt x="1729" y="2265"/>
                    <a:pt x="1729" y="2257"/>
                  </a:cubicBezTo>
                  <a:cubicBezTo>
                    <a:pt x="1729" y="2235"/>
                    <a:pt x="1722" y="2206"/>
                    <a:pt x="1758" y="2177"/>
                  </a:cubicBezTo>
                  <a:cubicBezTo>
                    <a:pt x="1766" y="2169"/>
                    <a:pt x="1773" y="2162"/>
                    <a:pt x="1781" y="2155"/>
                  </a:cubicBezTo>
                  <a:cubicBezTo>
                    <a:pt x="1788" y="2147"/>
                    <a:pt x="1795" y="2140"/>
                    <a:pt x="1817" y="2140"/>
                  </a:cubicBezTo>
                  <a:cubicBezTo>
                    <a:pt x="1824" y="2140"/>
                    <a:pt x="1832" y="2140"/>
                    <a:pt x="1839" y="2147"/>
                  </a:cubicBezTo>
                  <a:cubicBezTo>
                    <a:pt x="1861" y="2155"/>
                    <a:pt x="1883" y="2169"/>
                    <a:pt x="1890" y="2191"/>
                  </a:cubicBezTo>
                  <a:cubicBezTo>
                    <a:pt x="1890" y="2206"/>
                    <a:pt x="1883" y="2220"/>
                    <a:pt x="1868" y="2235"/>
                  </a:cubicBezTo>
                  <a:cubicBezTo>
                    <a:pt x="1839" y="2272"/>
                    <a:pt x="1773" y="2308"/>
                    <a:pt x="1766" y="2316"/>
                  </a:cubicBezTo>
                  <a:cubicBezTo>
                    <a:pt x="1758" y="2316"/>
                    <a:pt x="1758" y="2316"/>
                    <a:pt x="1758" y="2316"/>
                  </a:cubicBezTo>
                  <a:lnTo>
                    <a:pt x="1729" y="2286"/>
                  </a:lnTo>
                  <a:close/>
                  <a:moveTo>
                    <a:pt x="5312" y="1576"/>
                  </a:moveTo>
                  <a:lnTo>
                    <a:pt x="5312" y="1576"/>
                  </a:lnTo>
                  <a:cubicBezTo>
                    <a:pt x="5283" y="1576"/>
                    <a:pt x="5254" y="1561"/>
                    <a:pt x="5224" y="1546"/>
                  </a:cubicBezTo>
                  <a:cubicBezTo>
                    <a:pt x="5217" y="1539"/>
                    <a:pt x="5210" y="1532"/>
                    <a:pt x="5195" y="1524"/>
                  </a:cubicBezTo>
                  <a:cubicBezTo>
                    <a:pt x="5158" y="1510"/>
                    <a:pt x="5158" y="1510"/>
                    <a:pt x="5158" y="1510"/>
                  </a:cubicBezTo>
                  <a:cubicBezTo>
                    <a:pt x="5195" y="1495"/>
                    <a:pt x="5195" y="1495"/>
                    <a:pt x="5195" y="1495"/>
                  </a:cubicBezTo>
                  <a:cubicBezTo>
                    <a:pt x="5217" y="1495"/>
                    <a:pt x="5298" y="1458"/>
                    <a:pt x="5364" y="1392"/>
                  </a:cubicBezTo>
                  <a:cubicBezTo>
                    <a:pt x="5386" y="1370"/>
                    <a:pt x="5386" y="1370"/>
                    <a:pt x="5386" y="1370"/>
                  </a:cubicBezTo>
                  <a:cubicBezTo>
                    <a:pt x="5393" y="1385"/>
                    <a:pt x="5393" y="1385"/>
                    <a:pt x="5393" y="1385"/>
                  </a:cubicBezTo>
                  <a:cubicBezTo>
                    <a:pt x="5400" y="1392"/>
                    <a:pt x="5408" y="1400"/>
                    <a:pt x="5415" y="1415"/>
                  </a:cubicBezTo>
                  <a:cubicBezTo>
                    <a:pt x="5429" y="1422"/>
                    <a:pt x="5437" y="1444"/>
                    <a:pt x="5429" y="1458"/>
                  </a:cubicBezTo>
                  <a:cubicBezTo>
                    <a:pt x="5422" y="1502"/>
                    <a:pt x="5378" y="1554"/>
                    <a:pt x="5342" y="1568"/>
                  </a:cubicBezTo>
                  <a:cubicBezTo>
                    <a:pt x="5334" y="1576"/>
                    <a:pt x="5327" y="1576"/>
                    <a:pt x="5312" y="1576"/>
                  </a:cubicBezTo>
                  <a:close/>
                  <a:moveTo>
                    <a:pt x="5129" y="1458"/>
                  </a:moveTo>
                  <a:lnTo>
                    <a:pt x="5129" y="1458"/>
                  </a:lnTo>
                  <a:cubicBezTo>
                    <a:pt x="5114" y="1458"/>
                    <a:pt x="5100" y="1458"/>
                    <a:pt x="5085" y="1444"/>
                  </a:cubicBezTo>
                  <a:cubicBezTo>
                    <a:pt x="5070" y="1436"/>
                    <a:pt x="5056" y="1422"/>
                    <a:pt x="5048" y="1415"/>
                  </a:cubicBezTo>
                  <a:cubicBezTo>
                    <a:pt x="5019" y="1400"/>
                    <a:pt x="4997" y="1378"/>
                    <a:pt x="4975" y="1348"/>
                  </a:cubicBezTo>
                  <a:cubicBezTo>
                    <a:pt x="4953" y="1319"/>
                    <a:pt x="4924" y="1305"/>
                    <a:pt x="4895" y="1290"/>
                  </a:cubicBezTo>
                  <a:cubicBezTo>
                    <a:pt x="4865" y="1268"/>
                    <a:pt x="4865" y="1268"/>
                    <a:pt x="4865" y="1268"/>
                  </a:cubicBezTo>
                  <a:cubicBezTo>
                    <a:pt x="4829" y="1253"/>
                    <a:pt x="4785" y="1224"/>
                    <a:pt x="4785" y="1165"/>
                  </a:cubicBezTo>
                  <a:cubicBezTo>
                    <a:pt x="4785" y="1143"/>
                    <a:pt x="4785" y="1121"/>
                    <a:pt x="4785" y="1099"/>
                  </a:cubicBezTo>
                  <a:cubicBezTo>
                    <a:pt x="4792" y="1092"/>
                    <a:pt x="4792" y="1092"/>
                    <a:pt x="4792" y="1092"/>
                  </a:cubicBezTo>
                  <a:cubicBezTo>
                    <a:pt x="4799" y="1092"/>
                    <a:pt x="4799" y="1092"/>
                    <a:pt x="4799" y="1092"/>
                  </a:cubicBezTo>
                  <a:cubicBezTo>
                    <a:pt x="4807" y="1092"/>
                    <a:pt x="4865" y="1077"/>
                    <a:pt x="4990" y="1077"/>
                  </a:cubicBezTo>
                  <a:cubicBezTo>
                    <a:pt x="5019" y="1077"/>
                    <a:pt x="5034" y="1063"/>
                    <a:pt x="5034" y="1041"/>
                  </a:cubicBezTo>
                  <a:cubicBezTo>
                    <a:pt x="5034" y="997"/>
                    <a:pt x="4990" y="938"/>
                    <a:pt x="4953" y="938"/>
                  </a:cubicBezTo>
                  <a:cubicBezTo>
                    <a:pt x="4902" y="938"/>
                    <a:pt x="4880" y="916"/>
                    <a:pt x="4865" y="901"/>
                  </a:cubicBezTo>
                  <a:cubicBezTo>
                    <a:pt x="4858" y="894"/>
                    <a:pt x="4851" y="894"/>
                    <a:pt x="4851" y="894"/>
                  </a:cubicBezTo>
                  <a:cubicBezTo>
                    <a:pt x="4829" y="887"/>
                    <a:pt x="4829" y="887"/>
                    <a:pt x="4829" y="887"/>
                  </a:cubicBezTo>
                  <a:cubicBezTo>
                    <a:pt x="4829" y="894"/>
                    <a:pt x="4829" y="894"/>
                    <a:pt x="4829" y="894"/>
                  </a:cubicBezTo>
                  <a:cubicBezTo>
                    <a:pt x="4814" y="894"/>
                    <a:pt x="4814" y="894"/>
                    <a:pt x="4814" y="894"/>
                  </a:cubicBezTo>
                  <a:cubicBezTo>
                    <a:pt x="4777" y="887"/>
                    <a:pt x="4755" y="858"/>
                    <a:pt x="4755" y="821"/>
                  </a:cubicBezTo>
                  <a:cubicBezTo>
                    <a:pt x="4755" y="762"/>
                    <a:pt x="4785" y="726"/>
                    <a:pt x="4814" y="696"/>
                  </a:cubicBezTo>
                  <a:cubicBezTo>
                    <a:pt x="4829" y="682"/>
                    <a:pt x="4829" y="660"/>
                    <a:pt x="4836" y="630"/>
                  </a:cubicBezTo>
                  <a:cubicBezTo>
                    <a:pt x="4836" y="608"/>
                    <a:pt x="4836" y="608"/>
                    <a:pt x="4836" y="608"/>
                  </a:cubicBezTo>
                  <a:cubicBezTo>
                    <a:pt x="4836" y="579"/>
                    <a:pt x="4836" y="535"/>
                    <a:pt x="4851" y="498"/>
                  </a:cubicBezTo>
                  <a:cubicBezTo>
                    <a:pt x="4858" y="477"/>
                    <a:pt x="4865" y="447"/>
                    <a:pt x="4895" y="447"/>
                  </a:cubicBezTo>
                  <a:cubicBezTo>
                    <a:pt x="4902" y="447"/>
                    <a:pt x="4909" y="447"/>
                    <a:pt x="4924" y="455"/>
                  </a:cubicBezTo>
                  <a:cubicBezTo>
                    <a:pt x="4931" y="462"/>
                    <a:pt x="4939" y="462"/>
                    <a:pt x="4953" y="462"/>
                  </a:cubicBezTo>
                  <a:cubicBezTo>
                    <a:pt x="4961" y="462"/>
                    <a:pt x="4968" y="462"/>
                    <a:pt x="4968" y="455"/>
                  </a:cubicBezTo>
                  <a:cubicBezTo>
                    <a:pt x="4983" y="447"/>
                    <a:pt x="4983" y="447"/>
                    <a:pt x="4983" y="447"/>
                  </a:cubicBezTo>
                  <a:cubicBezTo>
                    <a:pt x="5005" y="469"/>
                    <a:pt x="5005" y="469"/>
                    <a:pt x="5005" y="469"/>
                  </a:cubicBezTo>
                  <a:cubicBezTo>
                    <a:pt x="5012" y="469"/>
                    <a:pt x="5019" y="469"/>
                    <a:pt x="5027" y="469"/>
                  </a:cubicBezTo>
                  <a:cubicBezTo>
                    <a:pt x="5056" y="469"/>
                    <a:pt x="5070" y="484"/>
                    <a:pt x="5078" y="506"/>
                  </a:cubicBezTo>
                  <a:cubicBezTo>
                    <a:pt x="5085" y="528"/>
                    <a:pt x="5085" y="528"/>
                    <a:pt x="5085" y="528"/>
                  </a:cubicBezTo>
                  <a:cubicBezTo>
                    <a:pt x="5093" y="550"/>
                    <a:pt x="5093" y="557"/>
                    <a:pt x="5107" y="565"/>
                  </a:cubicBezTo>
                  <a:cubicBezTo>
                    <a:pt x="5114" y="565"/>
                    <a:pt x="5114" y="572"/>
                    <a:pt x="5122" y="572"/>
                  </a:cubicBezTo>
                  <a:cubicBezTo>
                    <a:pt x="5129" y="572"/>
                    <a:pt x="5136" y="579"/>
                    <a:pt x="5144" y="579"/>
                  </a:cubicBezTo>
                  <a:lnTo>
                    <a:pt x="5144" y="579"/>
                  </a:lnTo>
                  <a:cubicBezTo>
                    <a:pt x="5144" y="565"/>
                    <a:pt x="5144" y="557"/>
                    <a:pt x="5144" y="542"/>
                  </a:cubicBezTo>
                  <a:cubicBezTo>
                    <a:pt x="5144" y="528"/>
                    <a:pt x="5144" y="520"/>
                    <a:pt x="5136" y="491"/>
                  </a:cubicBezTo>
                  <a:cubicBezTo>
                    <a:pt x="5136" y="484"/>
                    <a:pt x="5129" y="477"/>
                    <a:pt x="5129" y="469"/>
                  </a:cubicBezTo>
                  <a:cubicBezTo>
                    <a:pt x="5122" y="455"/>
                    <a:pt x="5114" y="440"/>
                    <a:pt x="5122" y="425"/>
                  </a:cubicBezTo>
                  <a:cubicBezTo>
                    <a:pt x="5122" y="410"/>
                    <a:pt x="5136" y="410"/>
                    <a:pt x="5158" y="403"/>
                  </a:cubicBezTo>
                  <a:cubicBezTo>
                    <a:pt x="5180" y="396"/>
                    <a:pt x="5180" y="396"/>
                    <a:pt x="5180" y="396"/>
                  </a:cubicBezTo>
                  <a:cubicBezTo>
                    <a:pt x="5188" y="396"/>
                    <a:pt x="5195" y="396"/>
                    <a:pt x="5203" y="396"/>
                  </a:cubicBezTo>
                  <a:cubicBezTo>
                    <a:pt x="5232" y="396"/>
                    <a:pt x="5239" y="425"/>
                    <a:pt x="5239" y="455"/>
                  </a:cubicBezTo>
                  <a:cubicBezTo>
                    <a:pt x="5246" y="498"/>
                    <a:pt x="5261" y="535"/>
                    <a:pt x="5290" y="535"/>
                  </a:cubicBezTo>
                  <a:cubicBezTo>
                    <a:pt x="5298" y="535"/>
                    <a:pt x="5298" y="535"/>
                    <a:pt x="5305" y="528"/>
                  </a:cubicBezTo>
                  <a:cubicBezTo>
                    <a:pt x="5312" y="528"/>
                    <a:pt x="5312" y="528"/>
                    <a:pt x="5320" y="528"/>
                  </a:cubicBezTo>
                  <a:cubicBezTo>
                    <a:pt x="5342" y="528"/>
                    <a:pt x="5349" y="550"/>
                    <a:pt x="5356" y="586"/>
                  </a:cubicBezTo>
                  <a:cubicBezTo>
                    <a:pt x="5371" y="645"/>
                    <a:pt x="5393" y="652"/>
                    <a:pt x="5422" y="667"/>
                  </a:cubicBezTo>
                  <a:cubicBezTo>
                    <a:pt x="5429" y="667"/>
                    <a:pt x="5437" y="667"/>
                    <a:pt x="5444" y="667"/>
                  </a:cubicBezTo>
                  <a:cubicBezTo>
                    <a:pt x="5466" y="674"/>
                    <a:pt x="5488" y="682"/>
                    <a:pt x="5481" y="740"/>
                  </a:cubicBezTo>
                  <a:cubicBezTo>
                    <a:pt x="5481" y="799"/>
                    <a:pt x="5474" y="828"/>
                    <a:pt x="5503" y="850"/>
                  </a:cubicBezTo>
                  <a:cubicBezTo>
                    <a:pt x="5517" y="858"/>
                    <a:pt x="5525" y="865"/>
                    <a:pt x="5532" y="872"/>
                  </a:cubicBezTo>
                  <a:cubicBezTo>
                    <a:pt x="5554" y="879"/>
                    <a:pt x="5561" y="887"/>
                    <a:pt x="5576" y="887"/>
                  </a:cubicBezTo>
                  <a:cubicBezTo>
                    <a:pt x="5584" y="887"/>
                    <a:pt x="5584" y="887"/>
                    <a:pt x="5591" y="887"/>
                  </a:cubicBezTo>
                  <a:cubicBezTo>
                    <a:pt x="5605" y="879"/>
                    <a:pt x="5620" y="872"/>
                    <a:pt x="5627" y="865"/>
                  </a:cubicBezTo>
                  <a:cubicBezTo>
                    <a:pt x="5649" y="858"/>
                    <a:pt x="5664" y="843"/>
                    <a:pt x="5686" y="843"/>
                  </a:cubicBezTo>
                  <a:cubicBezTo>
                    <a:pt x="5693" y="843"/>
                    <a:pt x="5701" y="850"/>
                    <a:pt x="5715" y="850"/>
                  </a:cubicBezTo>
                  <a:cubicBezTo>
                    <a:pt x="5715" y="858"/>
                    <a:pt x="5723" y="858"/>
                    <a:pt x="5723" y="858"/>
                  </a:cubicBezTo>
                  <a:cubicBezTo>
                    <a:pt x="5730" y="858"/>
                    <a:pt x="5730" y="858"/>
                    <a:pt x="5730" y="858"/>
                  </a:cubicBezTo>
                  <a:cubicBezTo>
                    <a:pt x="5730" y="865"/>
                    <a:pt x="5730" y="865"/>
                    <a:pt x="5730" y="865"/>
                  </a:cubicBezTo>
                  <a:cubicBezTo>
                    <a:pt x="5745" y="879"/>
                    <a:pt x="5759" y="894"/>
                    <a:pt x="5774" y="894"/>
                  </a:cubicBezTo>
                  <a:cubicBezTo>
                    <a:pt x="5781" y="901"/>
                    <a:pt x="5781" y="901"/>
                    <a:pt x="5781" y="901"/>
                  </a:cubicBezTo>
                  <a:lnTo>
                    <a:pt x="5781" y="901"/>
                  </a:lnTo>
                  <a:cubicBezTo>
                    <a:pt x="5796" y="924"/>
                    <a:pt x="5803" y="931"/>
                    <a:pt x="5811" y="931"/>
                  </a:cubicBezTo>
                  <a:cubicBezTo>
                    <a:pt x="5818" y="931"/>
                    <a:pt x="5833" y="931"/>
                    <a:pt x="5840" y="924"/>
                  </a:cubicBezTo>
                  <a:cubicBezTo>
                    <a:pt x="5847" y="924"/>
                    <a:pt x="5847" y="924"/>
                    <a:pt x="5847" y="924"/>
                  </a:cubicBezTo>
                  <a:cubicBezTo>
                    <a:pt x="5855" y="924"/>
                    <a:pt x="5855" y="924"/>
                    <a:pt x="5855" y="924"/>
                  </a:cubicBezTo>
                  <a:cubicBezTo>
                    <a:pt x="5884" y="938"/>
                    <a:pt x="5913" y="960"/>
                    <a:pt x="5935" y="982"/>
                  </a:cubicBezTo>
                  <a:cubicBezTo>
                    <a:pt x="5950" y="989"/>
                    <a:pt x="5957" y="997"/>
                    <a:pt x="5972" y="1004"/>
                  </a:cubicBezTo>
                  <a:cubicBezTo>
                    <a:pt x="6023" y="1041"/>
                    <a:pt x="6082" y="1085"/>
                    <a:pt x="6052" y="1136"/>
                  </a:cubicBezTo>
                  <a:cubicBezTo>
                    <a:pt x="6045" y="1158"/>
                    <a:pt x="6030" y="1165"/>
                    <a:pt x="6016" y="1173"/>
                  </a:cubicBezTo>
                  <a:cubicBezTo>
                    <a:pt x="6008" y="1180"/>
                    <a:pt x="6008" y="1180"/>
                    <a:pt x="6008" y="1187"/>
                  </a:cubicBezTo>
                  <a:cubicBezTo>
                    <a:pt x="6023" y="1224"/>
                    <a:pt x="6023" y="1290"/>
                    <a:pt x="6008" y="1334"/>
                  </a:cubicBezTo>
                  <a:cubicBezTo>
                    <a:pt x="6008" y="1341"/>
                    <a:pt x="6001" y="1363"/>
                    <a:pt x="5972" y="1363"/>
                  </a:cubicBezTo>
                  <a:cubicBezTo>
                    <a:pt x="5928" y="1363"/>
                    <a:pt x="5884" y="1334"/>
                    <a:pt x="5877" y="1334"/>
                  </a:cubicBezTo>
                  <a:cubicBezTo>
                    <a:pt x="5869" y="1327"/>
                    <a:pt x="5869" y="1327"/>
                    <a:pt x="5869" y="1327"/>
                  </a:cubicBezTo>
                  <a:lnTo>
                    <a:pt x="5869" y="1327"/>
                  </a:lnTo>
                  <a:cubicBezTo>
                    <a:pt x="5862" y="1312"/>
                    <a:pt x="5840" y="1231"/>
                    <a:pt x="5884" y="1202"/>
                  </a:cubicBezTo>
                  <a:cubicBezTo>
                    <a:pt x="5891" y="1187"/>
                    <a:pt x="5877" y="1151"/>
                    <a:pt x="5855" y="1129"/>
                  </a:cubicBezTo>
                  <a:cubicBezTo>
                    <a:pt x="5840" y="1143"/>
                    <a:pt x="5796" y="1180"/>
                    <a:pt x="5767" y="1180"/>
                  </a:cubicBezTo>
                  <a:cubicBezTo>
                    <a:pt x="5759" y="1180"/>
                    <a:pt x="5759" y="1180"/>
                    <a:pt x="5752" y="1173"/>
                  </a:cubicBezTo>
                  <a:cubicBezTo>
                    <a:pt x="5737" y="1173"/>
                    <a:pt x="5723" y="1158"/>
                    <a:pt x="5715" y="1143"/>
                  </a:cubicBezTo>
                  <a:cubicBezTo>
                    <a:pt x="5708" y="1136"/>
                    <a:pt x="5708" y="1129"/>
                    <a:pt x="5701" y="1129"/>
                  </a:cubicBezTo>
                  <a:cubicBezTo>
                    <a:pt x="5701" y="1129"/>
                    <a:pt x="5693" y="1129"/>
                    <a:pt x="5686" y="1136"/>
                  </a:cubicBezTo>
                  <a:cubicBezTo>
                    <a:pt x="5664" y="1151"/>
                    <a:pt x="5642" y="1187"/>
                    <a:pt x="5627" y="1209"/>
                  </a:cubicBezTo>
                  <a:cubicBezTo>
                    <a:pt x="5605" y="1239"/>
                    <a:pt x="5598" y="1246"/>
                    <a:pt x="5591" y="1246"/>
                  </a:cubicBezTo>
                  <a:cubicBezTo>
                    <a:pt x="5584" y="1246"/>
                    <a:pt x="5584" y="1246"/>
                    <a:pt x="5584" y="1246"/>
                  </a:cubicBezTo>
                  <a:cubicBezTo>
                    <a:pt x="5576" y="1239"/>
                    <a:pt x="5576" y="1239"/>
                    <a:pt x="5576" y="1239"/>
                  </a:cubicBezTo>
                  <a:cubicBezTo>
                    <a:pt x="5569" y="1231"/>
                    <a:pt x="5569" y="1224"/>
                    <a:pt x="5576" y="1217"/>
                  </a:cubicBezTo>
                  <a:cubicBezTo>
                    <a:pt x="5576" y="1202"/>
                    <a:pt x="5584" y="1187"/>
                    <a:pt x="5584" y="1180"/>
                  </a:cubicBezTo>
                  <a:lnTo>
                    <a:pt x="5584" y="1180"/>
                  </a:lnTo>
                  <a:cubicBezTo>
                    <a:pt x="5584" y="1173"/>
                    <a:pt x="5584" y="1173"/>
                    <a:pt x="5576" y="1173"/>
                  </a:cubicBezTo>
                  <a:cubicBezTo>
                    <a:pt x="5547" y="1173"/>
                    <a:pt x="5539" y="1180"/>
                    <a:pt x="5517" y="1195"/>
                  </a:cubicBezTo>
                  <a:cubicBezTo>
                    <a:pt x="5503" y="1202"/>
                    <a:pt x="5488" y="1209"/>
                    <a:pt x="5466" y="1217"/>
                  </a:cubicBezTo>
                  <a:cubicBezTo>
                    <a:pt x="5422" y="1246"/>
                    <a:pt x="5415" y="1253"/>
                    <a:pt x="5408" y="1283"/>
                  </a:cubicBezTo>
                  <a:cubicBezTo>
                    <a:pt x="5408" y="1290"/>
                    <a:pt x="5400" y="1305"/>
                    <a:pt x="5400" y="1312"/>
                  </a:cubicBezTo>
                  <a:cubicBezTo>
                    <a:pt x="5393" y="1319"/>
                    <a:pt x="5393" y="1319"/>
                    <a:pt x="5393" y="1319"/>
                  </a:cubicBezTo>
                  <a:cubicBezTo>
                    <a:pt x="5386" y="1334"/>
                    <a:pt x="5386" y="1334"/>
                    <a:pt x="5386" y="1334"/>
                  </a:cubicBezTo>
                  <a:cubicBezTo>
                    <a:pt x="5342" y="1348"/>
                    <a:pt x="5312" y="1363"/>
                    <a:pt x="5290" y="1363"/>
                  </a:cubicBezTo>
                  <a:cubicBezTo>
                    <a:pt x="5283" y="1363"/>
                    <a:pt x="5283" y="1363"/>
                    <a:pt x="5276" y="1363"/>
                  </a:cubicBezTo>
                  <a:cubicBezTo>
                    <a:pt x="5261" y="1363"/>
                    <a:pt x="5254" y="1356"/>
                    <a:pt x="5246" y="1356"/>
                  </a:cubicBezTo>
                  <a:lnTo>
                    <a:pt x="5239" y="1356"/>
                  </a:lnTo>
                  <a:cubicBezTo>
                    <a:pt x="5239" y="1356"/>
                    <a:pt x="5232" y="1356"/>
                    <a:pt x="5217" y="1378"/>
                  </a:cubicBezTo>
                  <a:cubicBezTo>
                    <a:pt x="5210" y="1385"/>
                    <a:pt x="5210" y="1392"/>
                    <a:pt x="5203" y="1400"/>
                  </a:cubicBezTo>
                  <a:cubicBezTo>
                    <a:pt x="5180" y="1429"/>
                    <a:pt x="5158" y="1458"/>
                    <a:pt x="5129" y="1458"/>
                  </a:cubicBezTo>
                  <a:close/>
                  <a:moveTo>
                    <a:pt x="4902" y="652"/>
                  </a:moveTo>
                  <a:lnTo>
                    <a:pt x="4902" y="652"/>
                  </a:lnTo>
                  <a:cubicBezTo>
                    <a:pt x="4946" y="674"/>
                    <a:pt x="4953" y="682"/>
                    <a:pt x="4946" y="696"/>
                  </a:cubicBezTo>
                  <a:cubicBezTo>
                    <a:pt x="4946" y="704"/>
                    <a:pt x="4946" y="704"/>
                    <a:pt x="4946" y="711"/>
                  </a:cubicBezTo>
                  <a:cubicBezTo>
                    <a:pt x="4953" y="748"/>
                    <a:pt x="4924" y="770"/>
                    <a:pt x="4887" y="799"/>
                  </a:cubicBezTo>
                  <a:cubicBezTo>
                    <a:pt x="4880" y="806"/>
                    <a:pt x="4873" y="806"/>
                    <a:pt x="4865" y="814"/>
                  </a:cubicBezTo>
                  <a:cubicBezTo>
                    <a:pt x="4851" y="828"/>
                    <a:pt x="4836" y="858"/>
                    <a:pt x="4836" y="872"/>
                  </a:cubicBezTo>
                  <a:cubicBezTo>
                    <a:pt x="4843" y="865"/>
                    <a:pt x="4843" y="865"/>
                    <a:pt x="4843" y="865"/>
                  </a:cubicBezTo>
                  <a:cubicBezTo>
                    <a:pt x="4865" y="850"/>
                    <a:pt x="4880" y="836"/>
                    <a:pt x="4895" y="821"/>
                  </a:cubicBezTo>
                  <a:cubicBezTo>
                    <a:pt x="4924" y="792"/>
                    <a:pt x="4968" y="777"/>
                    <a:pt x="5012" y="755"/>
                  </a:cubicBezTo>
                  <a:cubicBezTo>
                    <a:pt x="5027" y="748"/>
                    <a:pt x="5034" y="748"/>
                    <a:pt x="5048" y="740"/>
                  </a:cubicBezTo>
                  <a:cubicBezTo>
                    <a:pt x="5078" y="726"/>
                    <a:pt x="5078" y="718"/>
                    <a:pt x="5078" y="718"/>
                  </a:cubicBezTo>
                  <a:lnTo>
                    <a:pt x="5078" y="718"/>
                  </a:lnTo>
                  <a:cubicBezTo>
                    <a:pt x="5078" y="718"/>
                    <a:pt x="5070" y="718"/>
                    <a:pt x="5070" y="711"/>
                  </a:cubicBezTo>
                  <a:cubicBezTo>
                    <a:pt x="5063" y="711"/>
                    <a:pt x="5063" y="711"/>
                    <a:pt x="5063" y="704"/>
                  </a:cubicBezTo>
                  <a:cubicBezTo>
                    <a:pt x="5056" y="704"/>
                    <a:pt x="5048" y="696"/>
                    <a:pt x="5048" y="696"/>
                  </a:cubicBezTo>
                  <a:cubicBezTo>
                    <a:pt x="5034" y="682"/>
                    <a:pt x="5027" y="674"/>
                    <a:pt x="5012" y="652"/>
                  </a:cubicBezTo>
                  <a:cubicBezTo>
                    <a:pt x="4997" y="645"/>
                    <a:pt x="4997" y="630"/>
                    <a:pt x="4990" y="623"/>
                  </a:cubicBezTo>
                  <a:lnTo>
                    <a:pt x="4990" y="616"/>
                  </a:lnTo>
                  <a:lnTo>
                    <a:pt x="4983" y="616"/>
                  </a:lnTo>
                  <a:cubicBezTo>
                    <a:pt x="4983" y="616"/>
                    <a:pt x="4983" y="616"/>
                    <a:pt x="4975" y="616"/>
                  </a:cubicBezTo>
                  <a:cubicBezTo>
                    <a:pt x="4946" y="623"/>
                    <a:pt x="4939" y="623"/>
                    <a:pt x="4902" y="645"/>
                  </a:cubicBezTo>
                  <a:cubicBezTo>
                    <a:pt x="4902" y="645"/>
                    <a:pt x="4902" y="645"/>
                    <a:pt x="4895" y="645"/>
                  </a:cubicBezTo>
                  <a:cubicBezTo>
                    <a:pt x="4902" y="645"/>
                    <a:pt x="4902" y="645"/>
                    <a:pt x="4902" y="652"/>
                  </a:cubicBezTo>
                  <a:close/>
                  <a:moveTo>
                    <a:pt x="5561" y="696"/>
                  </a:moveTo>
                  <a:lnTo>
                    <a:pt x="5561" y="696"/>
                  </a:lnTo>
                  <a:cubicBezTo>
                    <a:pt x="5539" y="696"/>
                    <a:pt x="5525" y="689"/>
                    <a:pt x="5510" y="674"/>
                  </a:cubicBezTo>
                  <a:cubicBezTo>
                    <a:pt x="5510" y="674"/>
                    <a:pt x="5503" y="667"/>
                    <a:pt x="5495" y="667"/>
                  </a:cubicBezTo>
                  <a:cubicBezTo>
                    <a:pt x="5481" y="645"/>
                    <a:pt x="5474" y="638"/>
                    <a:pt x="5488" y="594"/>
                  </a:cubicBezTo>
                  <a:cubicBezTo>
                    <a:pt x="5503" y="528"/>
                    <a:pt x="5510" y="506"/>
                    <a:pt x="5503" y="469"/>
                  </a:cubicBezTo>
                  <a:cubicBezTo>
                    <a:pt x="5488" y="425"/>
                    <a:pt x="5488" y="389"/>
                    <a:pt x="5503" y="367"/>
                  </a:cubicBezTo>
                  <a:cubicBezTo>
                    <a:pt x="5525" y="330"/>
                    <a:pt x="5576" y="315"/>
                    <a:pt x="5627" y="301"/>
                  </a:cubicBezTo>
                  <a:cubicBezTo>
                    <a:pt x="5657" y="293"/>
                    <a:pt x="5693" y="286"/>
                    <a:pt x="5715" y="271"/>
                  </a:cubicBezTo>
                  <a:cubicBezTo>
                    <a:pt x="5723" y="271"/>
                    <a:pt x="5737" y="264"/>
                    <a:pt x="5745" y="264"/>
                  </a:cubicBezTo>
                  <a:cubicBezTo>
                    <a:pt x="5796" y="264"/>
                    <a:pt x="5825" y="345"/>
                    <a:pt x="5847" y="396"/>
                  </a:cubicBezTo>
                  <a:cubicBezTo>
                    <a:pt x="5855" y="410"/>
                    <a:pt x="5855" y="418"/>
                    <a:pt x="5862" y="425"/>
                  </a:cubicBezTo>
                  <a:cubicBezTo>
                    <a:pt x="5898" y="498"/>
                    <a:pt x="5796" y="557"/>
                    <a:pt x="5767" y="572"/>
                  </a:cubicBezTo>
                  <a:cubicBezTo>
                    <a:pt x="5723" y="601"/>
                    <a:pt x="5708" y="616"/>
                    <a:pt x="5671" y="660"/>
                  </a:cubicBezTo>
                  <a:cubicBezTo>
                    <a:pt x="5657" y="682"/>
                    <a:pt x="5657" y="682"/>
                    <a:pt x="5657" y="682"/>
                  </a:cubicBezTo>
                  <a:cubicBezTo>
                    <a:pt x="5649" y="682"/>
                    <a:pt x="5649" y="682"/>
                    <a:pt x="5649" y="682"/>
                  </a:cubicBezTo>
                  <a:cubicBezTo>
                    <a:pt x="5642" y="674"/>
                    <a:pt x="5642" y="674"/>
                    <a:pt x="5642" y="674"/>
                  </a:cubicBezTo>
                  <a:cubicBezTo>
                    <a:pt x="5635" y="682"/>
                    <a:pt x="5598" y="696"/>
                    <a:pt x="5561" y="696"/>
                  </a:cubicBezTo>
                  <a:close/>
                  <a:moveTo>
                    <a:pt x="4997" y="410"/>
                  </a:moveTo>
                  <a:lnTo>
                    <a:pt x="4997" y="410"/>
                  </a:lnTo>
                  <a:cubicBezTo>
                    <a:pt x="5012" y="418"/>
                    <a:pt x="5012" y="418"/>
                    <a:pt x="5012" y="418"/>
                  </a:cubicBezTo>
                  <a:cubicBezTo>
                    <a:pt x="4997" y="410"/>
                    <a:pt x="4997" y="410"/>
                    <a:pt x="4997" y="410"/>
                  </a:cubicBezTo>
                  <a:cubicBezTo>
                    <a:pt x="5005" y="389"/>
                    <a:pt x="5012" y="359"/>
                    <a:pt x="5027" y="330"/>
                  </a:cubicBezTo>
                  <a:cubicBezTo>
                    <a:pt x="5063" y="264"/>
                    <a:pt x="5056" y="227"/>
                    <a:pt x="5048" y="205"/>
                  </a:cubicBezTo>
                  <a:cubicBezTo>
                    <a:pt x="4909" y="257"/>
                    <a:pt x="4909" y="257"/>
                    <a:pt x="4909" y="257"/>
                  </a:cubicBezTo>
                  <a:cubicBezTo>
                    <a:pt x="4917" y="227"/>
                    <a:pt x="4917" y="227"/>
                    <a:pt x="4917" y="227"/>
                  </a:cubicBezTo>
                  <a:cubicBezTo>
                    <a:pt x="4917" y="227"/>
                    <a:pt x="4939" y="139"/>
                    <a:pt x="4990" y="103"/>
                  </a:cubicBezTo>
                  <a:cubicBezTo>
                    <a:pt x="5019" y="88"/>
                    <a:pt x="5048" y="74"/>
                    <a:pt x="5093" y="59"/>
                  </a:cubicBezTo>
                  <a:cubicBezTo>
                    <a:pt x="5114" y="51"/>
                    <a:pt x="5144" y="37"/>
                    <a:pt x="5173" y="22"/>
                  </a:cubicBezTo>
                  <a:cubicBezTo>
                    <a:pt x="5217" y="0"/>
                    <a:pt x="5268" y="0"/>
                    <a:pt x="5305" y="0"/>
                  </a:cubicBezTo>
                  <a:cubicBezTo>
                    <a:pt x="5327" y="0"/>
                    <a:pt x="5342" y="0"/>
                    <a:pt x="5342" y="0"/>
                  </a:cubicBezTo>
                  <a:cubicBezTo>
                    <a:pt x="5349" y="0"/>
                    <a:pt x="5349" y="0"/>
                    <a:pt x="5349" y="0"/>
                  </a:cubicBezTo>
                  <a:cubicBezTo>
                    <a:pt x="5356" y="15"/>
                    <a:pt x="5356" y="15"/>
                    <a:pt x="5356" y="15"/>
                  </a:cubicBezTo>
                  <a:cubicBezTo>
                    <a:pt x="5356" y="15"/>
                    <a:pt x="5364" y="81"/>
                    <a:pt x="5312" y="132"/>
                  </a:cubicBezTo>
                  <a:cubicBezTo>
                    <a:pt x="5283" y="161"/>
                    <a:pt x="5268" y="191"/>
                    <a:pt x="5268" y="227"/>
                  </a:cubicBezTo>
                  <a:cubicBezTo>
                    <a:pt x="5268" y="235"/>
                    <a:pt x="5268" y="235"/>
                    <a:pt x="5268" y="235"/>
                  </a:cubicBezTo>
                  <a:cubicBezTo>
                    <a:pt x="5268" y="242"/>
                    <a:pt x="5268" y="242"/>
                    <a:pt x="5268" y="242"/>
                  </a:cubicBezTo>
                  <a:cubicBezTo>
                    <a:pt x="5203" y="323"/>
                    <a:pt x="5188" y="330"/>
                    <a:pt x="5180" y="330"/>
                  </a:cubicBezTo>
                  <a:cubicBezTo>
                    <a:pt x="5166" y="337"/>
                    <a:pt x="5158" y="345"/>
                    <a:pt x="5144" y="359"/>
                  </a:cubicBezTo>
                  <a:cubicBezTo>
                    <a:pt x="5122" y="381"/>
                    <a:pt x="5107" y="396"/>
                    <a:pt x="5093" y="403"/>
                  </a:cubicBezTo>
                  <a:cubicBezTo>
                    <a:pt x="5063" y="418"/>
                    <a:pt x="5048" y="418"/>
                    <a:pt x="5027" y="425"/>
                  </a:cubicBezTo>
                  <a:cubicBezTo>
                    <a:pt x="4983" y="440"/>
                    <a:pt x="4983" y="440"/>
                    <a:pt x="4983" y="440"/>
                  </a:cubicBezTo>
                  <a:lnTo>
                    <a:pt x="4997" y="410"/>
                  </a:lnTo>
                  <a:close/>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50" name="Freeform 54"/>
            <p:cNvSpPr>
              <a:spLocks noChangeArrowheads="1"/>
            </p:cNvSpPr>
            <p:nvPr/>
          </p:nvSpPr>
          <p:spPr bwMode="auto">
            <a:xfrm>
              <a:off x="6438102" y="4261498"/>
              <a:ext cx="463272" cy="441385"/>
            </a:xfrm>
            <a:custGeom>
              <a:avLst/>
              <a:gdLst>
                <a:gd name="T0" fmla="*/ 908 w 1202"/>
                <a:gd name="T1" fmla="*/ 1165 h 1166"/>
                <a:gd name="T2" fmla="*/ 733 w 1202"/>
                <a:gd name="T3" fmla="*/ 1026 h 1166"/>
                <a:gd name="T4" fmla="*/ 652 w 1202"/>
                <a:gd name="T5" fmla="*/ 1011 h 1166"/>
                <a:gd name="T6" fmla="*/ 578 w 1202"/>
                <a:gd name="T7" fmla="*/ 1070 h 1166"/>
                <a:gd name="T8" fmla="*/ 491 w 1202"/>
                <a:gd name="T9" fmla="*/ 1128 h 1166"/>
                <a:gd name="T10" fmla="*/ 388 w 1202"/>
                <a:gd name="T11" fmla="*/ 1026 h 1166"/>
                <a:gd name="T12" fmla="*/ 366 w 1202"/>
                <a:gd name="T13" fmla="*/ 989 h 1166"/>
                <a:gd name="T14" fmla="*/ 285 w 1202"/>
                <a:gd name="T15" fmla="*/ 1048 h 1166"/>
                <a:gd name="T16" fmla="*/ 190 w 1202"/>
                <a:gd name="T17" fmla="*/ 989 h 1166"/>
                <a:gd name="T18" fmla="*/ 139 w 1202"/>
                <a:gd name="T19" fmla="*/ 769 h 1166"/>
                <a:gd name="T20" fmla="*/ 51 w 1202"/>
                <a:gd name="T21" fmla="*/ 652 h 1166"/>
                <a:gd name="T22" fmla="*/ 29 w 1202"/>
                <a:gd name="T23" fmla="*/ 645 h 1166"/>
                <a:gd name="T24" fmla="*/ 29 w 1202"/>
                <a:gd name="T25" fmla="*/ 505 h 1166"/>
                <a:gd name="T26" fmla="*/ 80 w 1202"/>
                <a:gd name="T27" fmla="*/ 396 h 1166"/>
                <a:gd name="T28" fmla="*/ 161 w 1202"/>
                <a:gd name="T29" fmla="*/ 469 h 1166"/>
                <a:gd name="T30" fmla="*/ 183 w 1202"/>
                <a:gd name="T31" fmla="*/ 527 h 1166"/>
                <a:gd name="T32" fmla="*/ 249 w 1202"/>
                <a:gd name="T33" fmla="*/ 484 h 1166"/>
                <a:gd name="T34" fmla="*/ 307 w 1202"/>
                <a:gd name="T35" fmla="*/ 410 h 1166"/>
                <a:gd name="T36" fmla="*/ 505 w 1202"/>
                <a:gd name="T37" fmla="*/ 293 h 1166"/>
                <a:gd name="T38" fmla="*/ 549 w 1202"/>
                <a:gd name="T39" fmla="*/ 227 h 1166"/>
                <a:gd name="T40" fmla="*/ 623 w 1202"/>
                <a:gd name="T41" fmla="*/ 212 h 1166"/>
                <a:gd name="T42" fmla="*/ 681 w 1202"/>
                <a:gd name="T43" fmla="*/ 154 h 1166"/>
                <a:gd name="T44" fmla="*/ 769 w 1202"/>
                <a:gd name="T45" fmla="*/ 73 h 1166"/>
                <a:gd name="T46" fmla="*/ 908 w 1202"/>
                <a:gd name="T47" fmla="*/ 0 h 1166"/>
                <a:gd name="T48" fmla="*/ 923 w 1202"/>
                <a:gd name="T49" fmla="*/ 7 h 1166"/>
                <a:gd name="T50" fmla="*/ 850 w 1202"/>
                <a:gd name="T51" fmla="*/ 212 h 1166"/>
                <a:gd name="T52" fmla="*/ 938 w 1202"/>
                <a:gd name="T53" fmla="*/ 300 h 1166"/>
                <a:gd name="T54" fmla="*/ 1004 w 1202"/>
                <a:gd name="T55" fmla="*/ 403 h 1166"/>
                <a:gd name="T56" fmla="*/ 952 w 1202"/>
                <a:gd name="T57" fmla="*/ 505 h 1166"/>
                <a:gd name="T58" fmla="*/ 967 w 1202"/>
                <a:gd name="T59" fmla="*/ 550 h 1166"/>
                <a:gd name="T60" fmla="*/ 872 w 1202"/>
                <a:gd name="T61" fmla="*/ 586 h 1166"/>
                <a:gd name="T62" fmla="*/ 872 w 1202"/>
                <a:gd name="T63" fmla="*/ 645 h 1166"/>
                <a:gd name="T64" fmla="*/ 1033 w 1202"/>
                <a:gd name="T65" fmla="*/ 828 h 1166"/>
                <a:gd name="T66" fmla="*/ 1187 w 1202"/>
                <a:gd name="T67" fmla="*/ 989 h 1166"/>
                <a:gd name="T68" fmla="*/ 1201 w 1202"/>
                <a:gd name="T69" fmla="*/ 1062 h 1166"/>
                <a:gd name="T70" fmla="*/ 1143 w 1202"/>
                <a:gd name="T71" fmla="*/ 1070 h 1166"/>
                <a:gd name="T72" fmla="*/ 1055 w 1202"/>
                <a:gd name="T73" fmla="*/ 1128 h 1166"/>
                <a:gd name="T74" fmla="*/ 923 w 1202"/>
                <a:gd name="T75" fmla="*/ 1165 h 116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1202" h="1166">
                  <a:moveTo>
                    <a:pt x="908" y="1165"/>
                  </a:moveTo>
                  <a:lnTo>
                    <a:pt x="908" y="1165"/>
                  </a:lnTo>
                  <a:cubicBezTo>
                    <a:pt x="850" y="1165"/>
                    <a:pt x="776" y="1084"/>
                    <a:pt x="733" y="1026"/>
                  </a:cubicBezTo>
                  <a:lnTo>
                    <a:pt x="733" y="1026"/>
                  </a:lnTo>
                  <a:cubicBezTo>
                    <a:pt x="710" y="996"/>
                    <a:pt x="696" y="996"/>
                    <a:pt x="688" y="996"/>
                  </a:cubicBezTo>
                  <a:cubicBezTo>
                    <a:pt x="681" y="996"/>
                    <a:pt x="666" y="1004"/>
                    <a:pt x="652" y="1011"/>
                  </a:cubicBezTo>
                  <a:cubicBezTo>
                    <a:pt x="637" y="1018"/>
                    <a:pt x="637" y="1018"/>
                    <a:pt x="637" y="1018"/>
                  </a:cubicBezTo>
                  <a:cubicBezTo>
                    <a:pt x="608" y="1033"/>
                    <a:pt x="593" y="1048"/>
                    <a:pt x="578" y="1070"/>
                  </a:cubicBezTo>
                  <a:cubicBezTo>
                    <a:pt x="571" y="1077"/>
                    <a:pt x="557" y="1092"/>
                    <a:pt x="535" y="1106"/>
                  </a:cubicBezTo>
                  <a:cubicBezTo>
                    <a:pt x="520" y="1121"/>
                    <a:pt x="505" y="1128"/>
                    <a:pt x="491" y="1128"/>
                  </a:cubicBezTo>
                  <a:cubicBezTo>
                    <a:pt x="447" y="1128"/>
                    <a:pt x="410" y="1099"/>
                    <a:pt x="395" y="1070"/>
                  </a:cubicBezTo>
                  <a:cubicBezTo>
                    <a:pt x="388" y="1055"/>
                    <a:pt x="388" y="1041"/>
                    <a:pt x="388" y="1026"/>
                  </a:cubicBezTo>
                  <a:cubicBezTo>
                    <a:pt x="381" y="1004"/>
                    <a:pt x="381" y="996"/>
                    <a:pt x="373" y="996"/>
                  </a:cubicBezTo>
                  <a:cubicBezTo>
                    <a:pt x="366" y="996"/>
                    <a:pt x="366" y="989"/>
                    <a:pt x="366" y="989"/>
                  </a:cubicBezTo>
                  <a:cubicBezTo>
                    <a:pt x="351" y="989"/>
                    <a:pt x="329" y="1011"/>
                    <a:pt x="307" y="1026"/>
                  </a:cubicBezTo>
                  <a:cubicBezTo>
                    <a:pt x="300" y="1033"/>
                    <a:pt x="293" y="1041"/>
                    <a:pt x="285" y="1048"/>
                  </a:cubicBezTo>
                  <a:cubicBezTo>
                    <a:pt x="271" y="1055"/>
                    <a:pt x="264" y="1062"/>
                    <a:pt x="256" y="1062"/>
                  </a:cubicBezTo>
                  <a:cubicBezTo>
                    <a:pt x="227" y="1062"/>
                    <a:pt x="212" y="1026"/>
                    <a:pt x="190" y="989"/>
                  </a:cubicBezTo>
                  <a:cubicBezTo>
                    <a:pt x="183" y="974"/>
                    <a:pt x="168" y="960"/>
                    <a:pt x="161" y="945"/>
                  </a:cubicBezTo>
                  <a:cubicBezTo>
                    <a:pt x="124" y="909"/>
                    <a:pt x="132" y="828"/>
                    <a:pt x="139" y="769"/>
                  </a:cubicBezTo>
                  <a:cubicBezTo>
                    <a:pt x="146" y="725"/>
                    <a:pt x="102" y="689"/>
                    <a:pt x="66" y="659"/>
                  </a:cubicBezTo>
                  <a:cubicBezTo>
                    <a:pt x="58" y="652"/>
                    <a:pt x="58" y="652"/>
                    <a:pt x="51" y="652"/>
                  </a:cubicBezTo>
                  <a:cubicBezTo>
                    <a:pt x="51" y="652"/>
                    <a:pt x="44" y="645"/>
                    <a:pt x="36" y="645"/>
                  </a:cubicBezTo>
                  <a:cubicBezTo>
                    <a:pt x="29" y="645"/>
                    <a:pt x="29" y="645"/>
                    <a:pt x="29" y="645"/>
                  </a:cubicBezTo>
                  <a:cubicBezTo>
                    <a:pt x="22" y="630"/>
                    <a:pt x="22" y="630"/>
                    <a:pt x="22" y="630"/>
                  </a:cubicBezTo>
                  <a:cubicBezTo>
                    <a:pt x="22" y="623"/>
                    <a:pt x="0" y="550"/>
                    <a:pt x="29" y="505"/>
                  </a:cubicBezTo>
                  <a:cubicBezTo>
                    <a:pt x="44" y="484"/>
                    <a:pt x="51" y="462"/>
                    <a:pt x="58" y="440"/>
                  </a:cubicBezTo>
                  <a:cubicBezTo>
                    <a:pt x="66" y="425"/>
                    <a:pt x="73" y="403"/>
                    <a:pt x="80" y="396"/>
                  </a:cubicBezTo>
                  <a:cubicBezTo>
                    <a:pt x="87" y="381"/>
                    <a:pt x="102" y="381"/>
                    <a:pt x="102" y="381"/>
                  </a:cubicBezTo>
                  <a:cubicBezTo>
                    <a:pt x="139" y="381"/>
                    <a:pt x="161" y="462"/>
                    <a:pt x="161" y="469"/>
                  </a:cubicBezTo>
                  <a:cubicBezTo>
                    <a:pt x="161" y="476"/>
                    <a:pt x="161" y="476"/>
                    <a:pt x="161" y="476"/>
                  </a:cubicBezTo>
                  <a:cubicBezTo>
                    <a:pt x="168" y="491"/>
                    <a:pt x="176" y="527"/>
                    <a:pt x="183" y="527"/>
                  </a:cubicBezTo>
                  <a:cubicBezTo>
                    <a:pt x="183" y="527"/>
                    <a:pt x="190" y="527"/>
                    <a:pt x="205" y="513"/>
                  </a:cubicBezTo>
                  <a:cubicBezTo>
                    <a:pt x="219" y="498"/>
                    <a:pt x="242" y="491"/>
                    <a:pt x="249" y="484"/>
                  </a:cubicBezTo>
                  <a:cubicBezTo>
                    <a:pt x="278" y="476"/>
                    <a:pt x="285" y="469"/>
                    <a:pt x="300" y="432"/>
                  </a:cubicBezTo>
                  <a:cubicBezTo>
                    <a:pt x="307" y="410"/>
                    <a:pt x="307" y="410"/>
                    <a:pt x="307" y="410"/>
                  </a:cubicBezTo>
                  <a:cubicBezTo>
                    <a:pt x="329" y="359"/>
                    <a:pt x="344" y="315"/>
                    <a:pt x="395" y="315"/>
                  </a:cubicBezTo>
                  <a:cubicBezTo>
                    <a:pt x="432" y="315"/>
                    <a:pt x="469" y="315"/>
                    <a:pt x="505" y="293"/>
                  </a:cubicBezTo>
                  <a:cubicBezTo>
                    <a:pt x="520" y="286"/>
                    <a:pt x="520" y="271"/>
                    <a:pt x="527" y="264"/>
                  </a:cubicBezTo>
                  <a:cubicBezTo>
                    <a:pt x="535" y="249"/>
                    <a:pt x="542" y="242"/>
                    <a:pt x="549" y="227"/>
                  </a:cubicBezTo>
                  <a:cubicBezTo>
                    <a:pt x="571" y="212"/>
                    <a:pt x="586" y="212"/>
                    <a:pt x="601" y="212"/>
                  </a:cubicBezTo>
                  <a:cubicBezTo>
                    <a:pt x="623" y="212"/>
                    <a:pt x="623" y="212"/>
                    <a:pt x="623" y="212"/>
                  </a:cubicBezTo>
                  <a:cubicBezTo>
                    <a:pt x="630" y="212"/>
                    <a:pt x="637" y="212"/>
                    <a:pt x="645" y="205"/>
                  </a:cubicBezTo>
                  <a:cubicBezTo>
                    <a:pt x="666" y="198"/>
                    <a:pt x="674" y="183"/>
                    <a:pt x="681" y="154"/>
                  </a:cubicBezTo>
                  <a:cubicBezTo>
                    <a:pt x="688" y="117"/>
                    <a:pt x="703" y="88"/>
                    <a:pt x="747" y="81"/>
                  </a:cubicBezTo>
                  <a:cubicBezTo>
                    <a:pt x="754" y="81"/>
                    <a:pt x="762" y="73"/>
                    <a:pt x="769" y="73"/>
                  </a:cubicBezTo>
                  <a:cubicBezTo>
                    <a:pt x="791" y="73"/>
                    <a:pt x="798" y="73"/>
                    <a:pt x="820" y="51"/>
                  </a:cubicBezTo>
                  <a:cubicBezTo>
                    <a:pt x="857" y="15"/>
                    <a:pt x="908" y="0"/>
                    <a:pt x="908" y="0"/>
                  </a:cubicBezTo>
                  <a:cubicBezTo>
                    <a:pt x="916" y="0"/>
                    <a:pt x="916" y="0"/>
                    <a:pt x="916" y="0"/>
                  </a:cubicBezTo>
                  <a:cubicBezTo>
                    <a:pt x="923" y="7"/>
                    <a:pt x="923" y="7"/>
                    <a:pt x="923" y="7"/>
                  </a:cubicBezTo>
                  <a:cubicBezTo>
                    <a:pt x="930" y="15"/>
                    <a:pt x="974" y="88"/>
                    <a:pt x="930" y="124"/>
                  </a:cubicBezTo>
                  <a:cubicBezTo>
                    <a:pt x="886" y="154"/>
                    <a:pt x="850" y="198"/>
                    <a:pt x="850" y="212"/>
                  </a:cubicBezTo>
                  <a:cubicBezTo>
                    <a:pt x="850" y="234"/>
                    <a:pt x="886" y="278"/>
                    <a:pt x="916" y="293"/>
                  </a:cubicBezTo>
                  <a:cubicBezTo>
                    <a:pt x="923" y="293"/>
                    <a:pt x="930" y="300"/>
                    <a:pt x="938" y="300"/>
                  </a:cubicBezTo>
                  <a:cubicBezTo>
                    <a:pt x="974" y="315"/>
                    <a:pt x="1018" y="337"/>
                    <a:pt x="1018" y="366"/>
                  </a:cubicBezTo>
                  <a:cubicBezTo>
                    <a:pt x="1026" y="374"/>
                    <a:pt x="1018" y="388"/>
                    <a:pt x="1004" y="403"/>
                  </a:cubicBezTo>
                  <a:cubicBezTo>
                    <a:pt x="982" y="432"/>
                    <a:pt x="974" y="454"/>
                    <a:pt x="967" y="469"/>
                  </a:cubicBezTo>
                  <a:cubicBezTo>
                    <a:pt x="959" y="484"/>
                    <a:pt x="952" y="491"/>
                    <a:pt x="952" y="505"/>
                  </a:cubicBezTo>
                  <a:cubicBezTo>
                    <a:pt x="938" y="520"/>
                    <a:pt x="952" y="535"/>
                    <a:pt x="952" y="535"/>
                  </a:cubicBezTo>
                  <a:cubicBezTo>
                    <a:pt x="967" y="550"/>
                    <a:pt x="967" y="550"/>
                    <a:pt x="967" y="550"/>
                  </a:cubicBezTo>
                  <a:cubicBezTo>
                    <a:pt x="952" y="557"/>
                    <a:pt x="952" y="557"/>
                    <a:pt x="952" y="557"/>
                  </a:cubicBezTo>
                  <a:cubicBezTo>
                    <a:pt x="945" y="564"/>
                    <a:pt x="901" y="586"/>
                    <a:pt x="872" y="586"/>
                  </a:cubicBezTo>
                  <a:cubicBezTo>
                    <a:pt x="864" y="586"/>
                    <a:pt x="864" y="586"/>
                    <a:pt x="864" y="586"/>
                  </a:cubicBezTo>
                  <a:cubicBezTo>
                    <a:pt x="864" y="601"/>
                    <a:pt x="864" y="623"/>
                    <a:pt x="872" y="645"/>
                  </a:cubicBezTo>
                  <a:cubicBezTo>
                    <a:pt x="879" y="689"/>
                    <a:pt x="894" y="755"/>
                    <a:pt x="916" y="755"/>
                  </a:cubicBezTo>
                  <a:cubicBezTo>
                    <a:pt x="982" y="755"/>
                    <a:pt x="1026" y="791"/>
                    <a:pt x="1033" y="828"/>
                  </a:cubicBezTo>
                  <a:cubicBezTo>
                    <a:pt x="1040" y="857"/>
                    <a:pt x="1062" y="886"/>
                    <a:pt x="1092" y="894"/>
                  </a:cubicBezTo>
                  <a:cubicBezTo>
                    <a:pt x="1128" y="909"/>
                    <a:pt x="1179" y="974"/>
                    <a:pt x="1187" y="989"/>
                  </a:cubicBezTo>
                  <a:lnTo>
                    <a:pt x="1187" y="989"/>
                  </a:lnTo>
                  <a:cubicBezTo>
                    <a:pt x="1201" y="1062"/>
                    <a:pt x="1201" y="1062"/>
                    <a:pt x="1201" y="1062"/>
                  </a:cubicBezTo>
                  <a:cubicBezTo>
                    <a:pt x="1172" y="1062"/>
                    <a:pt x="1172" y="1062"/>
                    <a:pt x="1172" y="1062"/>
                  </a:cubicBezTo>
                  <a:cubicBezTo>
                    <a:pt x="1165" y="1062"/>
                    <a:pt x="1150" y="1070"/>
                    <a:pt x="1143" y="1070"/>
                  </a:cubicBezTo>
                  <a:cubicBezTo>
                    <a:pt x="1106" y="1077"/>
                    <a:pt x="1092" y="1084"/>
                    <a:pt x="1069" y="1114"/>
                  </a:cubicBezTo>
                  <a:cubicBezTo>
                    <a:pt x="1055" y="1128"/>
                    <a:pt x="1055" y="1128"/>
                    <a:pt x="1055" y="1128"/>
                  </a:cubicBezTo>
                  <a:cubicBezTo>
                    <a:pt x="1026" y="1158"/>
                    <a:pt x="996" y="1158"/>
                    <a:pt x="959" y="1158"/>
                  </a:cubicBezTo>
                  <a:cubicBezTo>
                    <a:pt x="952" y="1158"/>
                    <a:pt x="938" y="1165"/>
                    <a:pt x="923" y="1165"/>
                  </a:cubicBezTo>
                  <a:cubicBezTo>
                    <a:pt x="916" y="1165"/>
                    <a:pt x="916" y="1165"/>
                    <a:pt x="908" y="1165"/>
                  </a:cubicBezTo>
                </a:path>
              </a:pathLst>
            </a:custGeom>
            <a:grpFill/>
            <a:ln w="3175" cap="flat" cmpd="sng">
              <a:noFill/>
              <a:bevel/>
              <a:headEnd/>
              <a:tailEnd/>
            </a:ln>
            <a:effectLst/>
          </p:spPr>
          <p:txBody>
            <a:bodyPr wrap="none" anchor="ctr"/>
            <a:lstStyle/>
            <a:p>
              <a:pPr defTabSz="914217">
                <a:defRPr/>
              </a:pPr>
              <a:endParaRPr lang="en-US" sz="900">
                <a:latin typeface="Poppins Light" charset="0"/>
              </a:endParaRPr>
            </a:p>
          </p:txBody>
        </p:sp>
        <p:sp>
          <p:nvSpPr>
            <p:cNvPr id="51" name="Freeform 55"/>
            <p:cNvSpPr>
              <a:spLocks noChangeArrowheads="1"/>
            </p:cNvSpPr>
            <p:nvPr/>
          </p:nvSpPr>
          <p:spPr bwMode="auto">
            <a:xfrm>
              <a:off x="6432631" y="4256026"/>
              <a:ext cx="472391" cy="454153"/>
            </a:xfrm>
            <a:custGeom>
              <a:avLst/>
              <a:gdLst>
                <a:gd name="T0" fmla="*/ 931 w 1232"/>
                <a:gd name="T1" fmla="*/ 125 h 1196"/>
                <a:gd name="T2" fmla="*/ 1011 w 1232"/>
                <a:gd name="T3" fmla="*/ 411 h 1196"/>
                <a:gd name="T4" fmla="*/ 887 w 1232"/>
                <a:gd name="T5" fmla="*/ 587 h 1196"/>
                <a:gd name="T6" fmla="*/ 872 w 1232"/>
                <a:gd name="T7" fmla="*/ 660 h 1196"/>
                <a:gd name="T8" fmla="*/ 1107 w 1232"/>
                <a:gd name="T9" fmla="*/ 924 h 1196"/>
                <a:gd name="T10" fmla="*/ 1187 w 1232"/>
                <a:gd name="T11" fmla="*/ 1063 h 1196"/>
                <a:gd name="T12" fmla="*/ 931 w 1232"/>
                <a:gd name="T13" fmla="*/ 1165 h 1196"/>
                <a:gd name="T14" fmla="*/ 703 w 1232"/>
                <a:gd name="T15" fmla="*/ 997 h 1196"/>
                <a:gd name="T16" fmla="*/ 506 w 1232"/>
                <a:gd name="T17" fmla="*/ 1129 h 1196"/>
                <a:gd name="T18" fmla="*/ 381 w 1232"/>
                <a:gd name="T19" fmla="*/ 989 h 1196"/>
                <a:gd name="T20" fmla="*/ 183 w 1232"/>
                <a:gd name="T21" fmla="*/ 953 h 1196"/>
                <a:gd name="T22" fmla="*/ 51 w 1232"/>
                <a:gd name="T23" fmla="*/ 645 h 1196"/>
                <a:gd name="T24" fmla="*/ 110 w 1232"/>
                <a:gd name="T25" fmla="*/ 418 h 1196"/>
                <a:gd name="T26" fmla="*/ 198 w 1232"/>
                <a:gd name="T27" fmla="*/ 557 h 1196"/>
                <a:gd name="T28" fmla="*/ 410 w 1232"/>
                <a:gd name="T29" fmla="*/ 345 h 1196"/>
                <a:gd name="T30" fmla="*/ 616 w 1232"/>
                <a:gd name="T31" fmla="*/ 242 h 1196"/>
                <a:gd name="T32" fmla="*/ 711 w 1232"/>
                <a:gd name="T33" fmla="*/ 169 h 1196"/>
                <a:gd name="T34" fmla="*/ 923 w 1232"/>
                <a:gd name="T35" fmla="*/ 30 h 1196"/>
                <a:gd name="T36" fmla="*/ 923 w 1232"/>
                <a:gd name="T37" fmla="*/ 0 h 1196"/>
                <a:gd name="T38" fmla="*/ 755 w 1232"/>
                <a:gd name="T39" fmla="*/ 81 h 1196"/>
                <a:gd name="T40" fmla="*/ 638 w 1232"/>
                <a:gd name="T41" fmla="*/ 213 h 1196"/>
                <a:gd name="T42" fmla="*/ 557 w 1232"/>
                <a:gd name="T43" fmla="*/ 235 h 1196"/>
                <a:gd name="T44" fmla="*/ 410 w 1232"/>
                <a:gd name="T45" fmla="*/ 315 h 1196"/>
                <a:gd name="T46" fmla="*/ 264 w 1232"/>
                <a:gd name="T47" fmla="*/ 484 h 1196"/>
                <a:gd name="T48" fmla="*/ 191 w 1232"/>
                <a:gd name="T49" fmla="*/ 484 h 1196"/>
                <a:gd name="T50" fmla="*/ 117 w 1232"/>
                <a:gd name="T51" fmla="*/ 381 h 1196"/>
                <a:gd name="T52" fmla="*/ 29 w 1232"/>
                <a:gd name="T53" fmla="*/ 513 h 1196"/>
                <a:gd name="T54" fmla="*/ 29 w 1232"/>
                <a:gd name="T55" fmla="*/ 667 h 1196"/>
                <a:gd name="T56" fmla="*/ 73 w 1232"/>
                <a:gd name="T57" fmla="*/ 689 h 1196"/>
                <a:gd name="T58" fmla="*/ 191 w 1232"/>
                <a:gd name="T59" fmla="*/ 1011 h 1196"/>
                <a:gd name="T60" fmla="*/ 337 w 1232"/>
                <a:gd name="T61" fmla="*/ 1056 h 1196"/>
                <a:gd name="T62" fmla="*/ 381 w 1232"/>
                <a:gd name="T63" fmla="*/ 1041 h 1196"/>
                <a:gd name="T64" fmla="*/ 564 w 1232"/>
                <a:gd name="T65" fmla="*/ 1136 h 1196"/>
                <a:gd name="T66" fmla="*/ 674 w 1232"/>
                <a:gd name="T67" fmla="*/ 1041 h 1196"/>
                <a:gd name="T68" fmla="*/ 733 w 1232"/>
                <a:gd name="T69" fmla="*/ 1056 h 1196"/>
                <a:gd name="T70" fmla="*/ 982 w 1232"/>
                <a:gd name="T71" fmla="*/ 1187 h 1196"/>
                <a:gd name="T72" fmla="*/ 1158 w 1232"/>
                <a:gd name="T73" fmla="*/ 1099 h 1196"/>
                <a:gd name="T74" fmla="*/ 1231 w 1232"/>
                <a:gd name="T75" fmla="*/ 1092 h 1196"/>
                <a:gd name="T76" fmla="*/ 1216 w 1232"/>
                <a:gd name="T77" fmla="*/ 997 h 1196"/>
                <a:gd name="T78" fmla="*/ 1062 w 1232"/>
                <a:gd name="T79" fmla="*/ 843 h 1196"/>
                <a:gd name="T80" fmla="*/ 901 w 1232"/>
                <a:gd name="T81" fmla="*/ 660 h 1196"/>
                <a:gd name="T82" fmla="*/ 974 w 1232"/>
                <a:gd name="T83" fmla="*/ 587 h 1196"/>
                <a:gd name="T84" fmla="*/ 982 w 1232"/>
                <a:gd name="T85" fmla="*/ 535 h 1196"/>
                <a:gd name="T86" fmla="*/ 1033 w 1232"/>
                <a:gd name="T87" fmla="*/ 425 h 1196"/>
                <a:gd name="T88" fmla="*/ 938 w 1232"/>
                <a:gd name="T89" fmla="*/ 293 h 1196"/>
                <a:gd name="T90" fmla="*/ 953 w 1232"/>
                <a:gd name="T91" fmla="*/ 15 h 11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1232" h="1196">
                  <a:moveTo>
                    <a:pt x="923" y="30"/>
                  </a:moveTo>
                  <a:lnTo>
                    <a:pt x="923" y="30"/>
                  </a:lnTo>
                  <a:cubicBezTo>
                    <a:pt x="923" y="30"/>
                    <a:pt x="967" y="103"/>
                    <a:pt x="931" y="125"/>
                  </a:cubicBezTo>
                  <a:cubicBezTo>
                    <a:pt x="901" y="154"/>
                    <a:pt x="850" y="206"/>
                    <a:pt x="850" y="227"/>
                  </a:cubicBezTo>
                  <a:cubicBezTo>
                    <a:pt x="850" y="257"/>
                    <a:pt x="894" y="308"/>
                    <a:pt x="923" y="323"/>
                  </a:cubicBezTo>
                  <a:cubicBezTo>
                    <a:pt x="960" y="337"/>
                    <a:pt x="1055" y="367"/>
                    <a:pt x="1011" y="411"/>
                  </a:cubicBezTo>
                  <a:cubicBezTo>
                    <a:pt x="967" y="447"/>
                    <a:pt x="967" y="484"/>
                    <a:pt x="953" y="506"/>
                  </a:cubicBezTo>
                  <a:cubicBezTo>
                    <a:pt x="931" y="535"/>
                    <a:pt x="960" y="557"/>
                    <a:pt x="960" y="557"/>
                  </a:cubicBezTo>
                  <a:cubicBezTo>
                    <a:pt x="960" y="557"/>
                    <a:pt x="916" y="587"/>
                    <a:pt x="887" y="587"/>
                  </a:cubicBezTo>
                  <a:cubicBezTo>
                    <a:pt x="879" y="587"/>
                    <a:pt x="879" y="587"/>
                    <a:pt x="872" y="587"/>
                  </a:cubicBezTo>
                  <a:lnTo>
                    <a:pt x="872" y="587"/>
                  </a:lnTo>
                  <a:cubicBezTo>
                    <a:pt x="850" y="587"/>
                    <a:pt x="872" y="660"/>
                    <a:pt x="872" y="660"/>
                  </a:cubicBezTo>
                  <a:cubicBezTo>
                    <a:pt x="872" y="660"/>
                    <a:pt x="879" y="784"/>
                    <a:pt x="931" y="784"/>
                  </a:cubicBezTo>
                  <a:cubicBezTo>
                    <a:pt x="982" y="784"/>
                    <a:pt x="1026" y="814"/>
                    <a:pt x="1033" y="850"/>
                  </a:cubicBezTo>
                  <a:cubicBezTo>
                    <a:pt x="1048" y="887"/>
                    <a:pt x="1070" y="916"/>
                    <a:pt x="1107" y="924"/>
                  </a:cubicBezTo>
                  <a:cubicBezTo>
                    <a:pt x="1136" y="931"/>
                    <a:pt x="1187" y="1011"/>
                    <a:pt x="1187" y="1011"/>
                  </a:cubicBezTo>
                  <a:cubicBezTo>
                    <a:pt x="1194" y="1063"/>
                    <a:pt x="1194" y="1063"/>
                    <a:pt x="1194" y="1063"/>
                  </a:cubicBezTo>
                  <a:cubicBezTo>
                    <a:pt x="1187" y="1063"/>
                    <a:pt x="1187" y="1063"/>
                    <a:pt x="1187" y="1063"/>
                  </a:cubicBezTo>
                  <a:cubicBezTo>
                    <a:pt x="1172" y="1063"/>
                    <a:pt x="1165" y="1070"/>
                    <a:pt x="1158" y="1070"/>
                  </a:cubicBezTo>
                  <a:cubicBezTo>
                    <a:pt x="1107" y="1077"/>
                    <a:pt x="1099" y="1099"/>
                    <a:pt x="1062" y="1129"/>
                  </a:cubicBezTo>
                  <a:cubicBezTo>
                    <a:pt x="1026" y="1165"/>
                    <a:pt x="997" y="1158"/>
                    <a:pt x="931" y="1165"/>
                  </a:cubicBezTo>
                  <a:cubicBezTo>
                    <a:pt x="931" y="1165"/>
                    <a:pt x="931" y="1165"/>
                    <a:pt x="923" y="1165"/>
                  </a:cubicBezTo>
                  <a:cubicBezTo>
                    <a:pt x="865" y="1165"/>
                    <a:pt x="799" y="1077"/>
                    <a:pt x="755" y="1026"/>
                  </a:cubicBezTo>
                  <a:cubicBezTo>
                    <a:pt x="733" y="1004"/>
                    <a:pt x="718" y="997"/>
                    <a:pt x="703" y="997"/>
                  </a:cubicBezTo>
                  <a:cubicBezTo>
                    <a:pt x="689" y="997"/>
                    <a:pt x="674" y="1004"/>
                    <a:pt x="645" y="1019"/>
                  </a:cubicBezTo>
                  <a:cubicBezTo>
                    <a:pt x="593" y="1048"/>
                    <a:pt x="586" y="1077"/>
                    <a:pt x="542" y="1114"/>
                  </a:cubicBezTo>
                  <a:cubicBezTo>
                    <a:pt x="528" y="1121"/>
                    <a:pt x="520" y="1129"/>
                    <a:pt x="506" y="1129"/>
                  </a:cubicBezTo>
                  <a:cubicBezTo>
                    <a:pt x="469" y="1129"/>
                    <a:pt x="432" y="1099"/>
                    <a:pt x="425" y="1077"/>
                  </a:cubicBezTo>
                  <a:cubicBezTo>
                    <a:pt x="410" y="1048"/>
                    <a:pt x="425" y="1004"/>
                    <a:pt x="388" y="997"/>
                  </a:cubicBezTo>
                  <a:cubicBezTo>
                    <a:pt x="388" y="989"/>
                    <a:pt x="381" y="989"/>
                    <a:pt x="381" y="989"/>
                  </a:cubicBezTo>
                  <a:cubicBezTo>
                    <a:pt x="352" y="989"/>
                    <a:pt x="322" y="1026"/>
                    <a:pt x="286" y="1056"/>
                  </a:cubicBezTo>
                  <a:cubicBezTo>
                    <a:pt x="279" y="1056"/>
                    <a:pt x="279" y="1063"/>
                    <a:pt x="271" y="1063"/>
                  </a:cubicBezTo>
                  <a:cubicBezTo>
                    <a:pt x="242" y="1063"/>
                    <a:pt x="212" y="982"/>
                    <a:pt x="183" y="953"/>
                  </a:cubicBezTo>
                  <a:cubicBezTo>
                    <a:pt x="154" y="916"/>
                    <a:pt x="161" y="843"/>
                    <a:pt x="169" y="792"/>
                  </a:cubicBezTo>
                  <a:cubicBezTo>
                    <a:pt x="176" y="740"/>
                    <a:pt x="132" y="696"/>
                    <a:pt x="95" y="660"/>
                  </a:cubicBezTo>
                  <a:cubicBezTo>
                    <a:pt x="81" y="652"/>
                    <a:pt x="81" y="652"/>
                    <a:pt x="51" y="645"/>
                  </a:cubicBezTo>
                  <a:cubicBezTo>
                    <a:pt x="51" y="638"/>
                    <a:pt x="51" y="638"/>
                    <a:pt x="51" y="638"/>
                  </a:cubicBezTo>
                  <a:cubicBezTo>
                    <a:pt x="51" y="638"/>
                    <a:pt x="29" y="572"/>
                    <a:pt x="59" y="528"/>
                  </a:cubicBezTo>
                  <a:cubicBezTo>
                    <a:pt x="81" y="484"/>
                    <a:pt x="95" y="440"/>
                    <a:pt x="110" y="418"/>
                  </a:cubicBezTo>
                  <a:cubicBezTo>
                    <a:pt x="110" y="411"/>
                    <a:pt x="117" y="411"/>
                    <a:pt x="117" y="411"/>
                  </a:cubicBezTo>
                  <a:cubicBezTo>
                    <a:pt x="132" y="411"/>
                    <a:pt x="154" y="447"/>
                    <a:pt x="161" y="484"/>
                  </a:cubicBezTo>
                  <a:cubicBezTo>
                    <a:pt x="169" y="513"/>
                    <a:pt x="176" y="557"/>
                    <a:pt x="198" y="557"/>
                  </a:cubicBezTo>
                  <a:cubicBezTo>
                    <a:pt x="205" y="557"/>
                    <a:pt x="212" y="550"/>
                    <a:pt x="227" y="542"/>
                  </a:cubicBezTo>
                  <a:cubicBezTo>
                    <a:pt x="279" y="499"/>
                    <a:pt x="308" y="520"/>
                    <a:pt x="330" y="447"/>
                  </a:cubicBezTo>
                  <a:cubicBezTo>
                    <a:pt x="359" y="381"/>
                    <a:pt x="366" y="345"/>
                    <a:pt x="410" y="345"/>
                  </a:cubicBezTo>
                  <a:cubicBezTo>
                    <a:pt x="447" y="345"/>
                    <a:pt x="491" y="345"/>
                    <a:pt x="528" y="323"/>
                  </a:cubicBezTo>
                  <a:cubicBezTo>
                    <a:pt x="557" y="293"/>
                    <a:pt x="550" y="279"/>
                    <a:pt x="579" y="257"/>
                  </a:cubicBezTo>
                  <a:cubicBezTo>
                    <a:pt x="586" y="242"/>
                    <a:pt x="601" y="242"/>
                    <a:pt x="616" y="242"/>
                  </a:cubicBezTo>
                  <a:cubicBezTo>
                    <a:pt x="623" y="242"/>
                    <a:pt x="630" y="242"/>
                    <a:pt x="638" y="242"/>
                  </a:cubicBezTo>
                  <a:cubicBezTo>
                    <a:pt x="645" y="242"/>
                    <a:pt x="652" y="242"/>
                    <a:pt x="660" y="235"/>
                  </a:cubicBezTo>
                  <a:cubicBezTo>
                    <a:pt x="696" y="227"/>
                    <a:pt x="703" y="206"/>
                    <a:pt x="711" y="169"/>
                  </a:cubicBezTo>
                  <a:cubicBezTo>
                    <a:pt x="718" y="132"/>
                    <a:pt x="733" y="118"/>
                    <a:pt x="762" y="110"/>
                  </a:cubicBezTo>
                  <a:cubicBezTo>
                    <a:pt x="799" y="103"/>
                    <a:pt x="813" y="110"/>
                    <a:pt x="850" y="74"/>
                  </a:cubicBezTo>
                  <a:cubicBezTo>
                    <a:pt x="879" y="44"/>
                    <a:pt x="923" y="30"/>
                    <a:pt x="923" y="30"/>
                  </a:cubicBezTo>
                  <a:lnTo>
                    <a:pt x="938" y="0"/>
                  </a:lnTo>
                  <a:lnTo>
                    <a:pt x="938" y="0"/>
                  </a:lnTo>
                  <a:cubicBezTo>
                    <a:pt x="923" y="0"/>
                    <a:pt x="923" y="0"/>
                    <a:pt x="923" y="0"/>
                  </a:cubicBezTo>
                  <a:cubicBezTo>
                    <a:pt x="916" y="0"/>
                    <a:pt x="865" y="15"/>
                    <a:pt x="828" y="51"/>
                  </a:cubicBezTo>
                  <a:cubicBezTo>
                    <a:pt x="813" y="74"/>
                    <a:pt x="806" y="74"/>
                    <a:pt x="784" y="74"/>
                  </a:cubicBezTo>
                  <a:cubicBezTo>
                    <a:pt x="777" y="74"/>
                    <a:pt x="769" y="81"/>
                    <a:pt x="755" y="81"/>
                  </a:cubicBezTo>
                  <a:cubicBezTo>
                    <a:pt x="703" y="96"/>
                    <a:pt x="689" y="125"/>
                    <a:pt x="681" y="161"/>
                  </a:cubicBezTo>
                  <a:cubicBezTo>
                    <a:pt x="674" y="198"/>
                    <a:pt x="667" y="206"/>
                    <a:pt x="652" y="206"/>
                  </a:cubicBezTo>
                  <a:cubicBezTo>
                    <a:pt x="652" y="206"/>
                    <a:pt x="645" y="213"/>
                    <a:pt x="638" y="213"/>
                  </a:cubicBezTo>
                  <a:lnTo>
                    <a:pt x="630" y="213"/>
                  </a:lnTo>
                  <a:cubicBezTo>
                    <a:pt x="623" y="206"/>
                    <a:pt x="623" y="206"/>
                    <a:pt x="616" y="206"/>
                  </a:cubicBezTo>
                  <a:cubicBezTo>
                    <a:pt x="601" y="206"/>
                    <a:pt x="579" y="213"/>
                    <a:pt x="557" y="235"/>
                  </a:cubicBezTo>
                  <a:cubicBezTo>
                    <a:pt x="542" y="249"/>
                    <a:pt x="535" y="257"/>
                    <a:pt x="528" y="271"/>
                  </a:cubicBezTo>
                  <a:cubicBezTo>
                    <a:pt x="528" y="279"/>
                    <a:pt x="520" y="286"/>
                    <a:pt x="506" y="301"/>
                  </a:cubicBezTo>
                  <a:cubicBezTo>
                    <a:pt x="484" y="315"/>
                    <a:pt x="447" y="315"/>
                    <a:pt x="410" y="315"/>
                  </a:cubicBezTo>
                  <a:cubicBezTo>
                    <a:pt x="344" y="315"/>
                    <a:pt x="330" y="367"/>
                    <a:pt x="308" y="425"/>
                  </a:cubicBezTo>
                  <a:cubicBezTo>
                    <a:pt x="300" y="440"/>
                    <a:pt x="300" y="440"/>
                    <a:pt x="300" y="440"/>
                  </a:cubicBezTo>
                  <a:cubicBezTo>
                    <a:pt x="293" y="469"/>
                    <a:pt x="279" y="477"/>
                    <a:pt x="264" y="484"/>
                  </a:cubicBezTo>
                  <a:cubicBezTo>
                    <a:pt x="249" y="491"/>
                    <a:pt x="227" y="506"/>
                    <a:pt x="212" y="520"/>
                  </a:cubicBezTo>
                  <a:cubicBezTo>
                    <a:pt x="205" y="520"/>
                    <a:pt x="205" y="520"/>
                    <a:pt x="205" y="528"/>
                  </a:cubicBezTo>
                  <a:cubicBezTo>
                    <a:pt x="198" y="513"/>
                    <a:pt x="191" y="499"/>
                    <a:pt x="191" y="484"/>
                  </a:cubicBezTo>
                  <a:cubicBezTo>
                    <a:pt x="191" y="477"/>
                    <a:pt x="191" y="477"/>
                    <a:pt x="191" y="477"/>
                  </a:cubicBezTo>
                  <a:cubicBezTo>
                    <a:pt x="191" y="462"/>
                    <a:pt x="169" y="381"/>
                    <a:pt x="117" y="381"/>
                  </a:cubicBezTo>
                  <a:lnTo>
                    <a:pt x="117" y="381"/>
                  </a:lnTo>
                  <a:cubicBezTo>
                    <a:pt x="110" y="381"/>
                    <a:pt x="95" y="381"/>
                    <a:pt x="81" y="396"/>
                  </a:cubicBezTo>
                  <a:cubicBezTo>
                    <a:pt x="73" y="411"/>
                    <a:pt x="66" y="432"/>
                    <a:pt x="59" y="447"/>
                  </a:cubicBezTo>
                  <a:cubicBezTo>
                    <a:pt x="51" y="469"/>
                    <a:pt x="44" y="491"/>
                    <a:pt x="29" y="513"/>
                  </a:cubicBezTo>
                  <a:cubicBezTo>
                    <a:pt x="0" y="565"/>
                    <a:pt x="15" y="638"/>
                    <a:pt x="22" y="645"/>
                  </a:cubicBezTo>
                  <a:cubicBezTo>
                    <a:pt x="22" y="652"/>
                    <a:pt x="22" y="652"/>
                    <a:pt x="22" y="652"/>
                  </a:cubicBezTo>
                  <a:cubicBezTo>
                    <a:pt x="29" y="667"/>
                    <a:pt x="29" y="667"/>
                    <a:pt x="29" y="667"/>
                  </a:cubicBezTo>
                  <a:cubicBezTo>
                    <a:pt x="44" y="674"/>
                    <a:pt x="44" y="674"/>
                    <a:pt x="44" y="674"/>
                  </a:cubicBezTo>
                  <a:cubicBezTo>
                    <a:pt x="51" y="674"/>
                    <a:pt x="59" y="682"/>
                    <a:pt x="66" y="682"/>
                  </a:cubicBezTo>
                  <a:cubicBezTo>
                    <a:pt x="66" y="682"/>
                    <a:pt x="66" y="682"/>
                    <a:pt x="73" y="689"/>
                  </a:cubicBezTo>
                  <a:cubicBezTo>
                    <a:pt x="125" y="726"/>
                    <a:pt x="147" y="755"/>
                    <a:pt x="139" y="784"/>
                  </a:cubicBezTo>
                  <a:cubicBezTo>
                    <a:pt x="132" y="843"/>
                    <a:pt x="117" y="931"/>
                    <a:pt x="161" y="975"/>
                  </a:cubicBezTo>
                  <a:cubicBezTo>
                    <a:pt x="176" y="982"/>
                    <a:pt x="183" y="997"/>
                    <a:pt x="191" y="1011"/>
                  </a:cubicBezTo>
                  <a:cubicBezTo>
                    <a:pt x="212" y="1056"/>
                    <a:pt x="234" y="1092"/>
                    <a:pt x="271" y="1092"/>
                  </a:cubicBezTo>
                  <a:cubicBezTo>
                    <a:pt x="286" y="1092"/>
                    <a:pt x="293" y="1085"/>
                    <a:pt x="308" y="1077"/>
                  </a:cubicBezTo>
                  <a:cubicBezTo>
                    <a:pt x="315" y="1070"/>
                    <a:pt x="330" y="1063"/>
                    <a:pt x="337" y="1056"/>
                  </a:cubicBezTo>
                  <a:cubicBezTo>
                    <a:pt x="352" y="1041"/>
                    <a:pt x="366" y="1026"/>
                    <a:pt x="381" y="1026"/>
                  </a:cubicBezTo>
                  <a:lnTo>
                    <a:pt x="381" y="1026"/>
                  </a:lnTo>
                  <a:cubicBezTo>
                    <a:pt x="381" y="1026"/>
                    <a:pt x="381" y="1033"/>
                    <a:pt x="381" y="1041"/>
                  </a:cubicBezTo>
                  <a:cubicBezTo>
                    <a:pt x="388" y="1056"/>
                    <a:pt x="388" y="1077"/>
                    <a:pt x="396" y="1092"/>
                  </a:cubicBezTo>
                  <a:cubicBezTo>
                    <a:pt x="410" y="1121"/>
                    <a:pt x="454" y="1158"/>
                    <a:pt x="506" y="1158"/>
                  </a:cubicBezTo>
                  <a:cubicBezTo>
                    <a:pt x="528" y="1158"/>
                    <a:pt x="542" y="1151"/>
                    <a:pt x="564" y="1136"/>
                  </a:cubicBezTo>
                  <a:cubicBezTo>
                    <a:pt x="579" y="1121"/>
                    <a:pt x="593" y="1107"/>
                    <a:pt x="608" y="1092"/>
                  </a:cubicBezTo>
                  <a:cubicBezTo>
                    <a:pt x="623" y="1070"/>
                    <a:pt x="638" y="1056"/>
                    <a:pt x="660" y="1048"/>
                  </a:cubicBezTo>
                  <a:cubicBezTo>
                    <a:pt x="674" y="1041"/>
                    <a:pt x="674" y="1041"/>
                    <a:pt x="674" y="1041"/>
                  </a:cubicBezTo>
                  <a:cubicBezTo>
                    <a:pt x="689" y="1033"/>
                    <a:pt x="703" y="1026"/>
                    <a:pt x="703" y="1026"/>
                  </a:cubicBezTo>
                  <a:cubicBezTo>
                    <a:pt x="711" y="1026"/>
                    <a:pt x="718" y="1026"/>
                    <a:pt x="733" y="1048"/>
                  </a:cubicBezTo>
                  <a:cubicBezTo>
                    <a:pt x="733" y="1056"/>
                    <a:pt x="733" y="1056"/>
                    <a:pt x="733" y="1056"/>
                  </a:cubicBezTo>
                  <a:cubicBezTo>
                    <a:pt x="784" y="1107"/>
                    <a:pt x="857" y="1195"/>
                    <a:pt x="923" y="1195"/>
                  </a:cubicBezTo>
                  <a:cubicBezTo>
                    <a:pt x="931" y="1195"/>
                    <a:pt x="931" y="1195"/>
                    <a:pt x="938" y="1195"/>
                  </a:cubicBezTo>
                  <a:cubicBezTo>
                    <a:pt x="953" y="1195"/>
                    <a:pt x="967" y="1187"/>
                    <a:pt x="982" y="1187"/>
                  </a:cubicBezTo>
                  <a:cubicBezTo>
                    <a:pt x="1019" y="1187"/>
                    <a:pt x="1048" y="1187"/>
                    <a:pt x="1084" y="1151"/>
                  </a:cubicBezTo>
                  <a:cubicBezTo>
                    <a:pt x="1092" y="1143"/>
                    <a:pt x="1092" y="1143"/>
                    <a:pt x="1099" y="1136"/>
                  </a:cubicBezTo>
                  <a:cubicBezTo>
                    <a:pt x="1121" y="1114"/>
                    <a:pt x="1129" y="1107"/>
                    <a:pt x="1158" y="1099"/>
                  </a:cubicBezTo>
                  <a:cubicBezTo>
                    <a:pt x="1172" y="1099"/>
                    <a:pt x="1180" y="1099"/>
                    <a:pt x="1187" y="1092"/>
                  </a:cubicBezTo>
                  <a:cubicBezTo>
                    <a:pt x="1202" y="1092"/>
                    <a:pt x="1202" y="1092"/>
                    <a:pt x="1202" y="1092"/>
                  </a:cubicBezTo>
                  <a:cubicBezTo>
                    <a:pt x="1231" y="1092"/>
                    <a:pt x="1231" y="1092"/>
                    <a:pt x="1231" y="1092"/>
                  </a:cubicBezTo>
                  <a:cubicBezTo>
                    <a:pt x="1231" y="1056"/>
                    <a:pt x="1231" y="1056"/>
                    <a:pt x="1231" y="1056"/>
                  </a:cubicBezTo>
                  <a:cubicBezTo>
                    <a:pt x="1216" y="1004"/>
                    <a:pt x="1216" y="1004"/>
                    <a:pt x="1216" y="1004"/>
                  </a:cubicBezTo>
                  <a:cubicBezTo>
                    <a:pt x="1216" y="997"/>
                    <a:pt x="1216" y="997"/>
                    <a:pt x="1216" y="997"/>
                  </a:cubicBezTo>
                  <a:lnTo>
                    <a:pt x="1216" y="997"/>
                  </a:lnTo>
                  <a:cubicBezTo>
                    <a:pt x="1202" y="975"/>
                    <a:pt x="1150" y="909"/>
                    <a:pt x="1114" y="894"/>
                  </a:cubicBezTo>
                  <a:cubicBezTo>
                    <a:pt x="1092" y="894"/>
                    <a:pt x="1070" y="865"/>
                    <a:pt x="1062" y="843"/>
                  </a:cubicBezTo>
                  <a:cubicBezTo>
                    <a:pt x="1055" y="792"/>
                    <a:pt x="997" y="748"/>
                    <a:pt x="931" y="748"/>
                  </a:cubicBezTo>
                  <a:cubicBezTo>
                    <a:pt x="923" y="748"/>
                    <a:pt x="909" y="704"/>
                    <a:pt x="901" y="660"/>
                  </a:cubicBezTo>
                  <a:lnTo>
                    <a:pt x="901" y="660"/>
                  </a:lnTo>
                  <a:cubicBezTo>
                    <a:pt x="901" y="652"/>
                    <a:pt x="901" y="652"/>
                    <a:pt x="901" y="652"/>
                  </a:cubicBezTo>
                  <a:cubicBezTo>
                    <a:pt x="901" y="645"/>
                    <a:pt x="894" y="630"/>
                    <a:pt x="894" y="616"/>
                  </a:cubicBezTo>
                  <a:cubicBezTo>
                    <a:pt x="931" y="616"/>
                    <a:pt x="967" y="594"/>
                    <a:pt x="974" y="587"/>
                  </a:cubicBezTo>
                  <a:cubicBezTo>
                    <a:pt x="1011" y="565"/>
                    <a:pt x="1011" y="565"/>
                    <a:pt x="1011" y="565"/>
                  </a:cubicBezTo>
                  <a:cubicBezTo>
                    <a:pt x="982" y="535"/>
                    <a:pt x="982" y="535"/>
                    <a:pt x="982" y="535"/>
                  </a:cubicBezTo>
                  <a:lnTo>
                    <a:pt x="982" y="535"/>
                  </a:lnTo>
                  <a:lnTo>
                    <a:pt x="974" y="528"/>
                  </a:lnTo>
                  <a:cubicBezTo>
                    <a:pt x="982" y="513"/>
                    <a:pt x="989" y="506"/>
                    <a:pt x="997" y="491"/>
                  </a:cubicBezTo>
                  <a:cubicBezTo>
                    <a:pt x="1004" y="469"/>
                    <a:pt x="1011" y="455"/>
                    <a:pt x="1033" y="425"/>
                  </a:cubicBezTo>
                  <a:cubicBezTo>
                    <a:pt x="1055" y="411"/>
                    <a:pt x="1055" y="389"/>
                    <a:pt x="1048" y="374"/>
                  </a:cubicBezTo>
                  <a:cubicBezTo>
                    <a:pt x="1041" y="337"/>
                    <a:pt x="997" y="323"/>
                    <a:pt x="960" y="301"/>
                  </a:cubicBezTo>
                  <a:cubicBezTo>
                    <a:pt x="953" y="301"/>
                    <a:pt x="945" y="301"/>
                    <a:pt x="938" y="293"/>
                  </a:cubicBezTo>
                  <a:cubicBezTo>
                    <a:pt x="909" y="279"/>
                    <a:pt x="879" y="242"/>
                    <a:pt x="879" y="227"/>
                  </a:cubicBezTo>
                  <a:cubicBezTo>
                    <a:pt x="879" y="220"/>
                    <a:pt x="916" y="176"/>
                    <a:pt x="953" y="154"/>
                  </a:cubicBezTo>
                  <a:cubicBezTo>
                    <a:pt x="997" y="118"/>
                    <a:pt x="974" y="59"/>
                    <a:pt x="953" y="15"/>
                  </a:cubicBezTo>
                  <a:cubicBezTo>
                    <a:pt x="938" y="0"/>
                    <a:pt x="938" y="0"/>
                    <a:pt x="938" y="0"/>
                  </a:cubicBezTo>
                  <a:lnTo>
                    <a:pt x="923" y="30"/>
                  </a:lnTo>
                </a:path>
              </a:pathLst>
            </a:custGeom>
            <a:grpFill/>
            <a:ln w="3175" cap="flat" cmpd="sng">
              <a:noFill/>
              <a:bevel/>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defTabSz="914217">
                <a:defRPr/>
              </a:pPr>
              <a:endParaRPr lang="en-US" sz="900">
                <a:latin typeface="Poppins Light" charset="0"/>
              </a:endParaRPr>
            </a:p>
          </p:txBody>
        </p:sp>
      </p:grpSp>
      <p:grpSp>
        <p:nvGrpSpPr>
          <p:cNvPr id="52" name="Shape 2701"/>
          <p:cNvGrpSpPr/>
          <p:nvPr/>
        </p:nvGrpSpPr>
        <p:grpSpPr>
          <a:xfrm>
            <a:off x="5492524" y="3762818"/>
            <a:ext cx="1608589" cy="1445618"/>
            <a:chOff x="949845" y="1882014"/>
            <a:chExt cx="2319276" cy="2066460"/>
          </a:xfrm>
          <a:blipFill>
            <a:blip r:embed="rId3"/>
            <a:stretch>
              <a:fillRect l="-27920" r="-27920"/>
            </a:stretch>
          </a:blipFill>
          <a:effectLst/>
        </p:grpSpPr>
        <p:sp>
          <p:nvSpPr>
            <p:cNvPr id="53" name="Shape 2702"/>
            <p:cNvSpPr/>
            <p:nvPr/>
          </p:nvSpPr>
          <p:spPr>
            <a:xfrm>
              <a:off x="2518331" y="3809992"/>
              <a:ext cx="35309" cy="17984"/>
            </a:xfrm>
            <a:custGeom>
              <a:avLst/>
              <a:gdLst/>
              <a:ahLst/>
              <a:cxnLst/>
              <a:rect l="0" t="0" r="0" b="0"/>
              <a:pathLst>
                <a:path w="120000" h="120000" extrusionOk="0">
                  <a:moveTo>
                    <a:pt x="24000" y="10909"/>
                  </a:moveTo>
                  <a:cubicBezTo>
                    <a:pt x="24000" y="10909"/>
                    <a:pt x="24000" y="10909"/>
                    <a:pt x="24000" y="10909"/>
                  </a:cubicBezTo>
                  <a:cubicBezTo>
                    <a:pt x="24000" y="10909"/>
                    <a:pt x="18000" y="21818"/>
                    <a:pt x="12000" y="21818"/>
                  </a:cubicBezTo>
                  <a:cubicBezTo>
                    <a:pt x="12000" y="21818"/>
                    <a:pt x="12000" y="21818"/>
                    <a:pt x="12000" y="21818"/>
                  </a:cubicBezTo>
                  <a:cubicBezTo>
                    <a:pt x="12000" y="32727"/>
                    <a:pt x="12000" y="32727"/>
                    <a:pt x="6000" y="32727"/>
                  </a:cubicBezTo>
                  <a:cubicBezTo>
                    <a:pt x="6000" y="32727"/>
                    <a:pt x="6000" y="32727"/>
                    <a:pt x="6000" y="32727"/>
                  </a:cubicBezTo>
                  <a:cubicBezTo>
                    <a:pt x="6000" y="43636"/>
                    <a:pt x="0" y="43636"/>
                    <a:pt x="0" y="54545"/>
                  </a:cubicBezTo>
                  <a:cubicBezTo>
                    <a:pt x="0" y="54545"/>
                    <a:pt x="0" y="54545"/>
                    <a:pt x="0" y="54545"/>
                  </a:cubicBezTo>
                  <a:cubicBezTo>
                    <a:pt x="30000" y="87272"/>
                    <a:pt x="90000" y="120000"/>
                    <a:pt x="108000" y="120000"/>
                  </a:cubicBezTo>
                  <a:cubicBezTo>
                    <a:pt x="114000" y="120000"/>
                    <a:pt x="114000" y="109090"/>
                    <a:pt x="120000" y="109090"/>
                  </a:cubicBezTo>
                  <a:cubicBezTo>
                    <a:pt x="120000" y="109090"/>
                    <a:pt x="120000" y="109090"/>
                    <a:pt x="120000" y="109090"/>
                  </a:cubicBezTo>
                  <a:cubicBezTo>
                    <a:pt x="120000" y="98181"/>
                    <a:pt x="120000" y="98181"/>
                    <a:pt x="120000" y="98181"/>
                  </a:cubicBezTo>
                  <a:cubicBezTo>
                    <a:pt x="120000" y="98181"/>
                    <a:pt x="120000" y="87272"/>
                    <a:pt x="120000" y="87272"/>
                  </a:cubicBezTo>
                  <a:cubicBezTo>
                    <a:pt x="120000" y="87272"/>
                    <a:pt x="120000" y="87272"/>
                    <a:pt x="120000" y="87272"/>
                  </a:cubicBezTo>
                  <a:cubicBezTo>
                    <a:pt x="120000" y="87272"/>
                    <a:pt x="120000" y="76363"/>
                    <a:pt x="120000" y="76363"/>
                  </a:cubicBezTo>
                  <a:cubicBezTo>
                    <a:pt x="120000" y="76363"/>
                    <a:pt x="120000" y="76363"/>
                    <a:pt x="120000" y="76363"/>
                  </a:cubicBezTo>
                  <a:cubicBezTo>
                    <a:pt x="120000" y="76363"/>
                    <a:pt x="120000" y="65454"/>
                    <a:pt x="120000" y="65454"/>
                  </a:cubicBezTo>
                  <a:cubicBezTo>
                    <a:pt x="120000" y="65454"/>
                    <a:pt x="120000" y="65454"/>
                    <a:pt x="120000" y="65454"/>
                  </a:cubicBezTo>
                  <a:cubicBezTo>
                    <a:pt x="120000" y="65454"/>
                    <a:pt x="120000" y="65454"/>
                    <a:pt x="120000" y="65454"/>
                  </a:cubicBezTo>
                  <a:cubicBezTo>
                    <a:pt x="120000" y="65454"/>
                    <a:pt x="120000" y="65454"/>
                    <a:pt x="120000" y="54545"/>
                  </a:cubicBezTo>
                  <a:cubicBezTo>
                    <a:pt x="120000" y="54545"/>
                    <a:pt x="120000" y="54545"/>
                    <a:pt x="120000" y="54545"/>
                  </a:cubicBezTo>
                  <a:cubicBezTo>
                    <a:pt x="120000" y="54545"/>
                    <a:pt x="120000" y="54545"/>
                    <a:pt x="120000" y="54545"/>
                  </a:cubicBezTo>
                  <a:cubicBezTo>
                    <a:pt x="120000" y="54545"/>
                    <a:pt x="120000" y="54545"/>
                    <a:pt x="120000" y="54545"/>
                  </a:cubicBezTo>
                  <a:cubicBezTo>
                    <a:pt x="120000" y="54545"/>
                    <a:pt x="120000" y="54545"/>
                    <a:pt x="120000" y="54545"/>
                  </a:cubicBezTo>
                  <a:cubicBezTo>
                    <a:pt x="120000" y="54545"/>
                    <a:pt x="120000" y="54545"/>
                    <a:pt x="120000" y="54545"/>
                  </a:cubicBezTo>
                  <a:cubicBezTo>
                    <a:pt x="120000" y="54545"/>
                    <a:pt x="114000" y="54545"/>
                    <a:pt x="108000" y="54545"/>
                  </a:cubicBezTo>
                  <a:cubicBezTo>
                    <a:pt x="102000" y="54545"/>
                    <a:pt x="102000" y="54545"/>
                    <a:pt x="102000" y="54545"/>
                  </a:cubicBezTo>
                  <a:cubicBezTo>
                    <a:pt x="90000" y="54545"/>
                    <a:pt x="72000" y="54545"/>
                    <a:pt x="48000" y="21818"/>
                  </a:cubicBezTo>
                  <a:cubicBezTo>
                    <a:pt x="48000" y="21818"/>
                    <a:pt x="42000" y="21818"/>
                    <a:pt x="42000" y="10909"/>
                  </a:cubicBezTo>
                  <a:cubicBezTo>
                    <a:pt x="36000" y="10909"/>
                    <a:pt x="36000" y="10909"/>
                    <a:pt x="36000" y="10909"/>
                  </a:cubicBezTo>
                  <a:cubicBezTo>
                    <a:pt x="36000" y="10909"/>
                    <a:pt x="30000" y="10909"/>
                    <a:pt x="30000" y="0"/>
                  </a:cubicBezTo>
                  <a:cubicBezTo>
                    <a:pt x="30000" y="10909"/>
                    <a:pt x="30000" y="10909"/>
                    <a:pt x="24000" y="10909"/>
                  </a:cubicBezTo>
                  <a:cubicBezTo>
                    <a:pt x="24000" y="10909"/>
                    <a:pt x="24000" y="10909"/>
                    <a:pt x="24000" y="10909"/>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54" name="Shape 2703"/>
            <p:cNvSpPr/>
            <p:nvPr/>
          </p:nvSpPr>
          <p:spPr>
            <a:xfrm>
              <a:off x="2533198" y="3777619"/>
              <a:ext cx="111503" cy="53954"/>
            </a:xfrm>
            <a:custGeom>
              <a:avLst/>
              <a:gdLst/>
              <a:ahLst/>
              <a:cxnLst/>
              <a:rect l="0" t="0" r="0" b="0"/>
              <a:pathLst>
                <a:path w="120000" h="120000" extrusionOk="0">
                  <a:moveTo>
                    <a:pt x="114285" y="26250"/>
                  </a:moveTo>
                  <a:cubicBezTo>
                    <a:pt x="108571" y="22500"/>
                    <a:pt x="102857" y="18750"/>
                    <a:pt x="99047" y="11250"/>
                  </a:cubicBezTo>
                  <a:cubicBezTo>
                    <a:pt x="95238" y="3750"/>
                    <a:pt x="89523" y="0"/>
                    <a:pt x="81904" y="0"/>
                  </a:cubicBezTo>
                  <a:cubicBezTo>
                    <a:pt x="70476" y="0"/>
                    <a:pt x="59047" y="7500"/>
                    <a:pt x="57142" y="11250"/>
                  </a:cubicBezTo>
                  <a:cubicBezTo>
                    <a:pt x="51428" y="15000"/>
                    <a:pt x="43809" y="15000"/>
                    <a:pt x="38095" y="11250"/>
                  </a:cubicBezTo>
                  <a:cubicBezTo>
                    <a:pt x="30476" y="11250"/>
                    <a:pt x="22857" y="7500"/>
                    <a:pt x="17142" y="15000"/>
                  </a:cubicBezTo>
                  <a:cubicBezTo>
                    <a:pt x="17142" y="18750"/>
                    <a:pt x="15238" y="18750"/>
                    <a:pt x="13333" y="22500"/>
                  </a:cubicBezTo>
                  <a:cubicBezTo>
                    <a:pt x="13333" y="22500"/>
                    <a:pt x="13333" y="26250"/>
                    <a:pt x="11428" y="26250"/>
                  </a:cubicBezTo>
                  <a:cubicBezTo>
                    <a:pt x="9523" y="30000"/>
                    <a:pt x="7619" y="33750"/>
                    <a:pt x="5714" y="37500"/>
                  </a:cubicBezTo>
                  <a:cubicBezTo>
                    <a:pt x="1904" y="45000"/>
                    <a:pt x="0" y="52500"/>
                    <a:pt x="0" y="56250"/>
                  </a:cubicBezTo>
                  <a:cubicBezTo>
                    <a:pt x="0" y="60000"/>
                    <a:pt x="0" y="60000"/>
                    <a:pt x="0" y="60000"/>
                  </a:cubicBezTo>
                  <a:cubicBezTo>
                    <a:pt x="0" y="60000"/>
                    <a:pt x="0" y="60000"/>
                    <a:pt x="0" y="63750"/>
                  </a:cubicBezTo>
                  <a:cubicBezTo>
                    <a:pt x="0" y="63750"/>
                    <a:pt x="0" y="63750"/>
                    <a:pt x="1904" y="63750"/>
                  </a:cubicBezTo>
                  <a:cubicBezTo>
                    <a:pt x="1904" y="63750"/>
                    <a:pt x="3809" y="67500"/>
                    <a:pt x="5714" y="67500"/>
                  </a:cubicBezTo>
                  <a:cubicBezTo>
                    <a:pt x="9523" y="71250"/>
                    <a:pt x="13333" y="75000"/>
                    <a:pt x="17142" y="75000"/>
                  </a:cubicBezTo>
                  <a:cubicBezTo>
                    <a:pt x="19047" y="75000"/>
                    <a:pt x="19047" y="75000"/>
                    <a:pt x="19047" y="75000"/>
                  </a:cubicBezTo>
                  <a:cubicBezTo>
                    <a:pt x="22857" y="75000"/>
                    <a:pt x="26666" y="75000"/>
                    <a:pt x="30476" y="82500"/>
                  </a:cubicBezTo>
                  <a:cubicBezTo>
                    <a:pt x="30476" y="82500"/>
                    <a:pt x="30476" y="82500"/>
                    <a:pt x="30476" y="82500"/>
                  </a:cubicBezTo>
                  <a:cubicBezTo>
                    <a:pt x="30476" y="82500"/>
                    <a:pt x="30476" y="82500"/>
                    <a:pt x="30476" y="86250"/>
                  </a:cubicBezTo>
                  <a:cubicBezTo>
                    <a:pt x="30476" y="86250"/>
                    <a:pt x="30476" y="86250"/>
                    <a:pt x="30476" y="86250"/>
                  </a:cubicBezTo>
                  <a:cubicBezTo>
                    <a:pt x="30476" y="90000"/>
                    <a:pt x="30476" y="90000"/>
                    <a:pt x="30476" y="90000"/>
                  </a:cubicBezTo>
                  <a:cubicBezTo>
                    <a:pt x="30476" y="90000"/>
                    <a:pt x="30476" y="93750"/>
                    <a:pt x="30476" y="93750"/>
                  </a:cubicBezTo>
                  <a:cubicBezTo>
                    <a:pt x="30476" y="93750"/>
                    <a:pt x="30476" y="93750"/>
                    <a:pt x="30476" y="93750"/>
                  </a:cubicBezTo>
                  <a:cubicBezTo>
                    <a:pt x="30476" y="97500"/>
                    <a:pt x="30476" y="101250"/>
                    <a:pt x="30476" y="101250"/>
                  </a:cubicBezTo>
                  <a:cubicBezTo>
                    <a:pt x="30476" y="101250"/>
                    <a:pt x="30476" y="101250"/>
                    <a:pt x="30476" y="101250"/>
                  </a:cubicBezTo>
                  <a:cubicBezTo>
                    <a:pt x="32380" y="105000"/>
                    <a:pt x="34285" y="105000"/>
                    <a:pt x="34285" y="108750"/>
                  </a:cubicBezTo>
                  <a:cubicBezTo>
                    <a:pt x="38095" y="112500"/>
                    <a:pt x="38095" y="116250"/>
                    <a:pt x="38095" y="120000"/>
                  </a:cubicBezTo>
                  <a:cubicBezTo>
                    <a:pt x="40000" y="120000"/>
                    <a:pt x="40000" y="120000"/>
                    <a:pt x="40000" y="120000"/>
                  </a:cubicBezTo>
                  <a:cubicBezTo>
                    <a:pt x="41904" y="116250"/>
                    <a:pt x="43809" y="112500"/>
                    <a:pt x="45714" y="112500"/>
                  </a:cubicBezTo>
                  <a:cubicBezTo>
                    <a:pt x="45714" y="112500"/>
                    <a:pt x="45714" y="108750"/>
                    <a:pt x="45714" y="108750"/>
                  </a:cubicBezTo>
                  <a:cubicBezTo>
                    <a:pt x="43809" y="105000"/>
                    <a:pt x="43809" y="97500"/>
                    <a:pt x="45714" y="90000"/>
                  </a:cubicBezTo>
                  <a:cubicBezTo>
                    <a:pt x="47619" y="82500"/>
                    <a:pt x="51428" y="78750"/>
                    <a:pt x="55238" y="78750"/>
                  </a:cubicBezTo>
                  <a:cubicBezTo>
                    <a:pt x="68571" y="78750"/>
                    <a:pt x="74285" y="75000"/>
                    <a:pt x="76190" y="67500"/>
                  </a:cubicBezTo>
                  <a:cubicBezTo>
                    <a:pt x="76190" y="56250"/>
                    <a:pt x="81904" y="48750"/>
                    <a:pt x="89523" y="48750"/>
                  </a:cubicBezTo>
                  <a:cubicBezTo>
                    <a:pt x="91428" y="48750"/>
                    <a:pt x="93333" y="48750"/>
                    <a:pt x="95238" y="48750"/>
                  </a:cubicBezTo>
                  <a:cubicBezTo>
                    <a:pt x="97142" y="52500"/>
                    <a:pt x="99047" y="52500"/>
                    <a:pt x="99047" y="52500"/>
                  </a:cubicBezTo>
                  <a:cubicBezTo>
                    <a:pt x="100952" y="52500"/>
                    <a:pt x="102857" y="48750"/>
                    <a:pt x="102857" y="45000"/>
                  </a:cubicBezTo>
                  <a:cubicBezTo>
                    <a:pt x="104761" y="45000"/>
                    <a:pt x="104761" y="45000"/>
                    <a:pt x="106666" y="41250"/>
                  </a:cubicBezTo>
                  <a:cubicBezTo>
                    <a:pt x="106666" y="41250"/>
                    <a:pt x="106666" y="41250"/>
                    <a:pt x="106666" y="41250"/>
                  </a:cubicBezTo>
                  <a:cubicBezTo>
                    <a:pt x="108571" y="41250"/>
                    <a:pt x="108571" y="41250"/>
                    <a:pt x="110476" y="37500"/>
                  </a:cubicBezTo>
                  <a:cubicBezTo>
                    <a:pt x="110476" y="37500"/>
                    <a:pt x="110476" y="37500"/>
                    <a:pt x="110476" y="37500"/>
                  </a:cubicBezTo>
                  <a:cubicBezTo>
                    <a:pt x="112380" y="37500"/>
                    <a:pt x="114285" y="37500"/>
                    <a:pt x="114285" y="33750"/>
                  </a:cubicBezTo>
                  <a:cubicBezTo>
                    <a:pt x="114285" y="33750"/>
                    <a:pt x="114285" y="33750"/>
                    <a:pt x="116190" y="33750"/>
                  </a:cubicBezTo>
                  <a:cubicBezTo>
                    <a:pt x="116190" y="33750"/>
                    <a:pt x="118095" y="33750"/>
                    <a:pt x="120000" y="33750"/>
                  </a:cubicBezTo>
                  <a:cubicBezTo>
                    <a:pt x="120000" y="33750"/>
                    <a:pt x="120000" y="33750"/>
                    <a:pt x="120000" y="33750"/>
                  </a:cubicBezTo>
                  <a:cubicBezTo>
                    <a:pt x="118095" y="30000"/>
                    <a:pt x="116190" y="30000"/>
                    <a:pt x="114285" y="2625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55" name="Shape 2704"/>
            <p:cNvSpPr/>
            <p:nvPr/>
          </p:nvSpPr>
          <p:spPr>
            <a:xfrm>
              <a:off x="2561074" y="3815387"/>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56" name="Shape 2705"/>
            <p:cNvSpPr/>
            <p:nvPr/>
          </p:nvSpPr>
          <p:spPr>
            <a:xfrm>
              <a:off x="2561074" y="3818983"/>
              <a:ext cx="0" cy="3597"/>
            </a:xfrm>
            <a:custGeom>
              <a:avLst/>
              <a:gdLst/>
              <a:ahLst/>
              <a:cxnLst/>
              <a:rect l="0" t="0" r="0" b="0"/>
              <a:pathLst>
                <a:path w="120000" h="120000" extrusionOk="0">
                  <a:moveTo>
                    <a:pt x="0" y="0"/>
                  </a:moveTo>
                  <a:cubicBezTo>
                    <a:pt x="0" y="60000"/>
                    <a:pt x="0" y="60000"/>
                    <a:pt x="0" y="120000"/>
                  </a:cubicBezTo>
                  <a:cubicBezTo>
                    <a:pt x="0" y="120000"/>
                    <a:pt x="0" y="6000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57" name="Shape 2706"/>
            <p:cNvSpPr/>
            <p:nvPr/>
          </p:nvSpPr>
          <p:spPr>
            <a:xfrm>
              <a:off x="2561074" y="3815387"/>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58" name="Shape 2707"/>
            <p:cNvSpPr/>
            <p:nvPr/>
          </p:nvSpPr>
          <p:spPr>
            <a:xfrm>
              <a:off x="2561074" y="3817185"/>
              <a:ext cx="0" cy="1797"/>
            </a:xfrm>
            <a:custGeom>
              <a:avLst/>
              <a:gdLst/>
              <a:ahLst/>
              <a:cxnLst/>
              <a:rect l="0" t="0" r="0" b="0"/>
              <a:pathLst>
                <a:path w="120000" h="120000" extrusionOk="0">
                  <a:moveTo>
                    <a:pt x="0" y="120000"/>
                  </a:moveTo>
                  <a:cubicBezTo>
                    <a:pt x="0" y="120000"/>
                    <a:pt x="0" y="0"/>
                    <a:pt x="0" y="0"/>
                  </a:cubicBezTo>
                  <a:cubicBezTo>
                    <a:pt x="0" y="0"/>
                    <a:pt x="0" y="120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59" name="Shape 2708"/>
            <p:cNvSpPr/>
            <p:nvPr/>
          </p:nvSpPr>
          <p:spPr>
            <a:xfrm>
              <a:off x="2533198" y="3806394"/>
              <a:ext cx="1858" cy="0"/>
            </a:xfrm>
            <a:custGeom>
              <a:avLst/>
              <a:gdLst/>
              <a:ahLst/>
              <a:cxnLst/>
              <a:rect l="0" t="0" r="0" b="0"/>
              <a:pathLst>
                <a:path w="120000" h="120000" extrusionOk="0">
                  <a:moveTo>
                    <a:pt x="120000" y="0"/>
                  </a:moveTo>
                  <a:cubicBezTo>
                    <a:pt x="0" y="0"/>
                    <a:pt x="0" y="0"/>
                    <a:pt x="0" y="0"/>
                  </a:cubicBezTo>
                  <a:cubicBezTo>
                    <a:pt x="0" y="0"/>
                    <a:pt x="0" y="0"/>
                    <a:pt x="12000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0" name="Shape 2709"/>
            <p:cNvSpPr/>
            <p:nvPr/>
          </p:nvSpPr>
          <p:spPr>
            <a:xfrm>
              <a:off x="1975678" y="3430510"/>
              <a:ext cx="600262" cy="359696"/>
            </a:xfrm>
            <a:custGeom>
              <a:avLst/>
              <a:gdLst/>
              <a:ahLst/>
              <a:cxnLst/>
              <a:rect l="0" t="0" r="0" b="0"/>
              <a:pathLst>
                <a:path w="120000" h="120000" extrusionOk="0">
                  <a:moveTo>
                    <a:pt x="110769" y="101626"/>
                  </a:moveTo>
                  <a:cubicBezTo>
                    <a:pt x="111124" y="101626"/>
                    <a:pt x="111124" y="101626"/>
                    <a:pt x="111124" y="101626"/>
                  </a:cubicBezTo>
                  <a:cubicBezTo>
                    <a:pt x="111124" y="101052"/>
                    <a:pt x="111479" y="101052"/>
                    <a:pt x="111479" y="100478"/>
                  </a:cubicBezTo>
                  <a:cubicBezTo>
                    <a:pt x="112189" y="99330"/>
                    <a:pt x="112899" y="97607"/>
                    <a:pt x="113964" y="97033"/>
                  </a:cubicBezTo>
                  <a:cubicBezTo>
                    <a:pt x="113964" y="97033"/>
                    <a:pt x="113964" y="97033"/>
                    <a:pt x="113964" y="97033"/>
                  </a:cubicBezTo>
                  <a:cubicBezTo>
                    <a:pt x="113964" y="97033"/>
                    <a:pt x="113964" y="97033"/>
                    <a:pt x="113964" y="97033"/>
                  </a:cubicBezTo>
                  <a:cubicBezTo>
                    <a:pt x="113964" y="97033"/>
                    <a:pt x="113964" y="97033"/>
                    <a:pt x="113964" y="97033"/>
                  </a:cubicBezTo>
                  <a:cubicBezTo>
                    <a:pt x="113964" y="97033"/>
                    <a:pt x="114319" y="97607"/>
                    <a:pt x="114319" y="97607"/>
                  </a:cubicBezTo>
                  <a:cubicBezTo>
                    <a:pt x="114674" y="97607"/>
                    <a:pt x="114674" y="97607"/>
                    <a:pt x="114674" y="97607"/>
                  </a:cubicBezTo>
                  <a:cubicBezTo>
                    <a:pt x="114674" y="97607"/>
                    <a:pt x="114674" y="97607"/>
                    <a:pt x="115029" y="97607"/>
                  </a:cubicBezTo>
                  <a:cubicBezTo>
                    <a:pt x="115029" y="97607"/>
                    <a:pt x="115029" y="97607"/>
                    <a:pt x="115029" y="98181"/>
                  </a:cubicBezTo>
                  <a:cubicBezTo>
                    <a:pt x="115384" y="98181"/>
                    <a:pt x="115384" y="98181"/>
                    <a:pt x="115384" y="98181"/>
                  </a:cubicBezTo>
                  <a:cubicBezTo>
                    <a:pt x="115739" y="98181"/>
                    <a:pt x="115739" y="98755"/>
                    <a:pt x="115739" y="98755"/>
                  </a:cubicBezTo>
                  <a:cubicBezTo>
                    <a:pt x="115739" y="98755"/>
                    <a:pt x="115739" y="98755"/>
                    <a:pt x="115739" y="98755"/>
                  </a:cubicBezTo>
                  <a:cubicBezTo>
                    <a:pt x="116449" y="97033"/>
                    <a:pt x="116804" y="93588"/>
                    <a:pt x="116804" y="91291"/>
                  </a:cubicBezTo>
                  <a:cubicBezTo>
                    <a:pt x="117159" y="90143"/>
                    <a:pt x="117159" y="88995"/>
                    <a:pt x="116804" y="88421"/>
                  </a:cubicBezTo>
                  <a:cubicBezTo>
                    <a:pt x="116804" y="86698"/>
                    <a:pt x="116804" y="84976"/>
                    <a:pt x="117869" y="83253"/>
                  </a:cubicBezTo>
                  <a:cubicBezTo>
                    <a:pt x="118224" y="82679"/>
                    <a:pt x="118579" y="82105"/>
                    <a:pt x="118934" y="81531"/>
                  </a:cubicBezTo>
                  <a:cubicBezTo>
                    <a:pt x="119644" y="80956"/>
                    <a:pt x="120000" y="80382"/>
                    <a:pt x="120000" y="79234"/>
                  </a:cubicBezTo>
                  <a:cubicBezTo>
                    <a:pt x="120000" y="78660"/>
                    <a:pt x="119644" y="78660"/>
                    <a:pt x="119644" y="78660"/>
                  </a:cubicBezTo>
                  <a:cubicBezTo>
                    <a:pt x="119644" y="78660"/>
                    <a:pt x="119289" y="78660"/>
                    <a:pt x="119289" y="78660"/>
                  </a:cubicBezTo>
                  <a:cubicBezTo>
                    <a:pt x="118579" y="79234"/>
                    <a:pt x="117514" y="79234"/>
                    <a:pt x="116804" y="78660"/>
                  </a:cubicBezTo>
                  <a:cubicBezTo>
                    <a:pt x="116094" y="77511"/>
                    <a:pt x="115029" y="78086"/>
                    <a:pt x="113254" y="78660"/>
                  </a:cubicBezTo>
                  <a:cubicBezTo>
                    <a:pt x="112544" y="78660"/>
                    <a:pt x="111834" y="78660"/>
                    <a:pt x="110769" y="79234"/>
                  </a:cubicBezTo>
                  <a:cubicBezTo>
                    <a:pt x="106508" y="79808"/>
                    <a:pt x="106153" y="83253"/>
                    <a:pt x="106508" y="85550"/>
                  </a:cubicBezTo>
                  <a:cubicBezTo>
                    <a:pt x="106508" y="87846"/>
                    <a:pt x="106153" y="88421"/>
                    <a:pt x="105443" y="89569"/>
                  </a:cubicBezTo>
                  <a:cubicBezTo>
                    <a:pt x="105443" y="89569"/>
                    <a:pt x="105088" y="90143"/>
                    <a:pt x="105088" y="91291"/>
                  </a:cubicBezTo>
                  <a:cubicBezTo>
                    <a:pt x="105443" y="93588"/>
                    <a:pt x="104023" y="95311"/>
                    <a:pt x="103313" y="95885"/>
                  </a:cubicBezTo>
                  <a:cubicBezTo>
                    <a:pt x="102958" y="96459"/>
                    <a:pt x="102603" y="96459"/>
                    <a:pt x="102603" y="97033"/>
                  </a:cubicBezTo>
                  <a:cubicBezTo>
                    <a:pt x="102603" y="97607"/>
                    <a:pt x="102603" y="98181"/>
                    <a:pt x="102248" y="98755"/>
                  </a:cubicBezTo>
                  <a:cubicBezTo>
                    <a:pt x="102248" y="98755"/>
                    <a:pt x="101893" y="99330"/>
                    <a:pt x="101538" y="99330"/>
                  </a:cubicBezTo>
                  <a:cubicBezTo>
                    <a:pt x="100473" y="99330"/>
                    <a:pt x="98698" y="97607"/>
                    <a:pt x="98343" y="97607"/>
                  </a:cubicBezTo>
                  <a:cubicBezTo>
                    <a:pt x="97633" y="97607"/>
                    <a:pt x="94082" y="98755"/>
                    <a:pt x="91952" y="99904"/>
                  </a:cubicBezTo>
                  <a:cubicBezTo>
                    <a:pt x="90532" y="100478"/>
                    <a:pt x="89822" y="100478"/>
                    <a:pt x="89467" y="101052"/>
                  </a:cubicBezTo>
                  <a:cubicBezTo>
                    <a:pt x="89467" y="101052"/>
                    <a:pt x="89467" y="101052"/>
                    <a:pt x="89467" y="101052"/>
                  </a:cubicBezTo>
                  <a:cubicBezTo>
                    <a:pt x="88757" y="101052"/>
                    <a:pt x="88047" y="99904"/>
                    <a:pt x="86982" y="99330"/>
                  </a:cubicBezTo>
                  <a:cubicBezTo>
                    <a:pt x="86272" y="98181"/>
                    <a:pt x="85562" y="97607"/>
                    <a:pt x="84852" y="97607"/>
                  </a:cubicBezTo>
                  <a:cubicBezTo>
                    <a:pt x="84852" y="96459"/>
                    <a:pt x="84852" y="96459"/>
                    <a:pt x="84852" y="96459"/>
                  </a:cubicBezTo>
                  <a:cubicBezTo>
                    <a:pt x="84852" y="97607"/>
                    <a:pt x="84852" y="97607"/>
                    <a:pt x="84852" y="97607"/>
                  </a:cubicBezTo>
                  <a:cubicBezTo>
                    <a:pt x="83076" y="97607"/>
                    <a:pt x="82011" y="94736"/>
                    <a:pt x="82011" y="89569"/>
                  </a:cubicBezTo>
                  <a:cubicBezTo>
                    <a:pt x="81656" y="88421"/>
                    <a:pt x="80591" y="86698"/>
                    <a:pt x="79526" y="84976"/>
                  </a:cubicBezTo>
                  <a:cubicBezTo>
                    <a:pt x="78816" y="83827"/>
                    <a:pt x="78106" y="82679"/>
                    <a:pt x="77751" y="82105"/>
                  </a:cubicBezTo>
                  <a:cubicBezTo>
                    <a:pt x="76331" y="78660"/>
                    <a:pt x="76331" y="72344"/>
                    <a:pt x="75976" y="68325"/>
                  </a:cubicBezTo>
                  <a:cubicBezTo>
                    <a:pt x="75976" y="67751"/>
                    <a:pt x="75976" y="67751"/>
                    <a:pt x="75976" y="67751"/>
                  </a:cubicBezTo>
                  <a:cubicBezTo>
                    <a:pt x="75976" y="64306"/>
                    <a:pt x="75976" y="57416"/>
                    <a:pt x="77396" y="49952"/>
                  </a:cubicBezTo>
                  <a:cubicBezTo>
                    <a:pt x="77751" y="49377"/>
                    <a:pt x="77751" y="48803"/>
                    <a:pt x="77751" y="48229"/>
                  </a:cubicBezTo>
                  <a:cubicBezTo>
                    <a:pt x="77751" y="48229"/>
                    <a:pt x="77751" y="48229"/>
                    <a:pt x="77751" y="48229"/>
                  </a:cubicBezTo>
                  <a:cubicBezTo>
                    <a:pt x="77751" y="48229"/>
                    <a:pt x="77751" y="48229"/>
                    <a:pt x="77396" y="48229"/>
                  </a:cubicBezTo>
                  <a:cubicBezTo>
                    <a:pt x="77396" y="48229"/>
                    <a:pt x="77396" y="48229"/>
                    <a:pt x="77396" y="48229"/>
                  </a:cubicBezTo>
                  <a:cubicBezTo>
                    <a:pt x="77396" y="48229"/>
                    <a:pt x="77396" y="48229"/>
                    <a:pt x="77396" y="48229"/>
                  </a:cubicBezTo>
                  <a:cubicBezTo>
                    <a:pt x="77041" y="48229"/>
                    <a:pt x="77041" y="48229"/>
                    <a:pt x="77041" y="48229"/>
                  </a:cubicBezTo>
                  <a:cubicBezTo>
                    <a:pt x="77041" y="48229"/>
                    <a:pt x="77041" y="48229"/>
                    <a:pt x="77041" y="47655"/>
                  </a:cubicBezTo>
                  <a:cubicBezTo>
                    <a:pt x="77041" y="47655"/>
                    <a:pt x="77041" y="47655"/>
                    <a:pt x="77041" y="47655"/>
                  </a:cubicBezTo>
                  <a:cubicBezTo>
                    <a:pt x="76686" y="47655"/>
                    <a:pt x="76686" y="47655"/>
                    <a:pt x="76686" y="47655"/>
                  </a:cubicBezTo>
                  <a:cubicBezTo>
                    <a:pt x="75621" y="47655"/>
                    <a:pt x="73846" y="46507"/>
                    <a:pt x="72781" y="45933"/>
                  </a:cubicBezTo>
                  <a:cubicBezTo>
                    <a:pt x="72071" y="45358"/>
                    <a:pt x="71360" y="44784"/>
                    <a:pt x="71360" y="44784"/>
                  </a:cubicBezTo>
                  <a:cubicBezTo>
                    <a:pt x="71360" y="44784"/>
                    <a:pt x="71360" y="44784"/>
                    <a:pt x="71360" y="44784"/>
                  </a:cubicBezTo>
                  <a:cubicBezTo>
                    <a:pt x="70295" y="44784"/>
                    <a:pt x="69940" y="43062"/>
                    <a:pt x="69940" y="41913"/>
                  </a:cubicBezTo>
                  <a:cubicBezTo>
                    <a:pt x="69940" y="41339"/>
                    <a:pt x="69585" y="40765"/>
                    <a:pt x="69585" y="40191"/>
                  </a:cubicBezTo>
                  <a:cubicBezTo>
                    <a:pt x="69230" y="39617"/>
                    <a:pt x="69230" y="39043"/>
                    <a:pt x="69230" y="37894"/>
                  </a:cubicBezTo>
                  <a:cubicBezTo>
                    <a:pt x="69230" y="37894"/>
                    <a:pt x="68875" y="37320"/>
                    <a:pt x="68875" y="37320"/>
                  </a:cubicBezTo>
                  <a:cubicBezTo>
                    <a:pt x="68875" y="36746"/>
                    <a:pt x="68875" y="35598"/>
                    <a:pt x="68875" y="35598"/>
                  </a:cubicBezTo>
                  <a:cubicBezTo>
                    <a:pt x="68520" y="35598"/>
                    <a:pt x="68520" y="35023"/>
                    <a:pt x="68520" y="35023"/>
                  </a:cubicBezTo>
                  <a:cubicBezTo>
                    <a:pt x="67455" y="33875"/>
                    <a:pt x="65325" y="30430"/>
                    <a:pt x="64615" y="26411"/>
                  </a:cubicBezTo>
                  <a:cubicBezTo>
                    <a:pt x="63905" y="22392"/>
                    <a:pt x="59644" y="20669"/>
                    <a:pt x="58224" y="20669"/>
                  </a:cubicBezTo>
                  <a:cubicBezTo>
                    <a:pt x="57869" y="20669"/>
                    <a:pt x="57869" y="20669"/>
                    <a:pt x="57514" y="21244"/>
                  </a:cubicBezTo>
                  <a:cubicBezTo>
                    <a:pt x="57159" y="22392"/>
                    <a:pt x="56804" y="23540"/>
                    <a:pt x="56449" y="24114"/>
                  </a:cubicBezTo>
                  <a:cubicBezTo>
                    <a:pt x="56094" y="25263"/>
                    <a:pt x="56094" y="25837"/>
                    <a:pt x="55739" y="25837"/>
                  </a:cubicBezTo>
                  <a:cubicBezTo>
                    <a:pt x="55739" y="26411"/>
                    <a:pt x="55384" y="26411"/>
                    <a:pt x="55384" y="26411"/>
                  </a:cubicBezTo>
                  <a:cubicBezTo>
                    <a:pt x="55029" y="26411"/>
                    <a:pt x="55029" y="26411"/>
                    <a:pt x="55029" y="26411"/>
                  </a:cubicBezTo>
                  <a:cubicBezTo>
                    <a:pt x="55029" y="26411"/>
                    <a:pt x="54674" y="26411"/>
                    <a:pt x="54319" y="25837"/>
                  </a:cubicBezTo>
                  <a:cubicBezTo>
                    <a:pt x="53609" y="25837"/>
                    <a:pt x="52899" y="24688"/>
                    <a:pt x="51479" y="23540"/>
                  </a:cubicBezTo>
                  <a:cubicBezTo>
                    <a:pt x="51124" y="23540"/>
                    <a:pt x="51124" y="23540"/>
                    <a:pt x="51124" y="22966"/>
                  </a:cubicBezTo>
                  <a:cubicBezTo>
                    <a:pt x="50769" y="22966"/>
                    <a:pt x="50414" y="22392"/>
                    <a:pt x="50059" y="22392"/>
                  </a:cubicBezTo>
                  <a:cubicBezTo>
                    <a:pt x="48994" y="21818"/>
                    <a:pt x="48284" y="19521"/>
                    <a:pt x="48284" y="17224"/>
                  </a:cubicBezTo>
                  <a:cubicBezTo>
                    <a:pt x="48284" y="16076"/>
                    <a:pt x="46863" y="13779"/>
                    <a:pt x="46153" y="13205"/>
                  </a:cubicBezTo>
                  <a:cubicBezTo>
                    <a:pt x="45798" y="13205"/>
                    <a:pt x="44378" y="10909"/>
                    <a:pt x="41538" y="6889"/>
                  </a:cubicBezTo>
                  <a:cubicBezTo>
                    <a:pt x="36213" y="6889"/>
                    <a:pt x="36213" y="6889"/>
                    <a:pt x="36213" y="6889"/>
                  </a:cubicBezTo>
                  <a:cubicBezTo>
                    <a:pt x="34792" y="9760"/>
                    <a:pt x="34792" y="9760"/>
                    <a:pt x="34792" y="9760"/>
                  </a:cubicBezTo>
                  <a:cubicBezTo>
                    <a:pt x="22721" y="9760"/>
                    <a:pt x="22721" y="9760"/>
                    <a:pt x="22721" y="9760"/>
                  </a:cubicBezTo>
                  <a:cubicBezTo>
                    <a:pt x="22721" y="9760"/>
                    <a:pt x="22721" y="9760"/>
                    <a:pt x="22721" y="9760"/>
                  </a:cubicBezTo>
                  <a:cubicBezTo>
                    <a:pt x="19881" y="8038"/>
                    <a:pt x="13846" y="4593"/>
                    <a:pt x="12426" y="4019"/>
                  </a:cubicBezTo>
                  <a:cubicBezTo>
                    <a:pt x="11005" y="3444"/>
                    <a:pt x="8875" y="1148"/>
                    <a:pt x="8165" y="0"/>
                  </a:cubicBezTo>
                  <a:cubicBezTo>
                    <a:pt x="0" y="1722"/>
                    <a:pt x="0" y="1722"/>
                    <a:pt x="0" y="1722"/>
                  </a:cubicBezTo>
                  <a:cubicBezTo>
                    <a:pt x="355" y="2870"/>
                    <a:pt x="1065" y="4019"/>
                    <a:pt x="1775" y="5741"/>
                  </a:cubicBezTo>
                  <a:cubicBezTo>
                    <a:pt x="3550" y="9186"/>
                    <a:pt x="4970" y="16076"/>
                    <a:pt x="5325" y="18947"/>
                  </a:cubicBezTo>
                  <a:cubicBezTo>
                    <a:pt x="5325" y="20095"/>
                    <a:pt x="6745" y="21818"/>
                    <a:pt x="8165" y="22966"/>
                  </a:cubicBezTo>
                  <a:cubicBezTo>
                    <a:pt x="8875" y="23540"/>
                    <a:pt x="9230" y="24114"/>
                    <a:pt x="9940" y="24114"/>
                  </a:cubicBezTo>
                  <a:cubicBezTo>
                    <a:pt x="12426" y="26985"/>
                    <a:pt x="12426" y="32727"/>
                    <a:pt x="12071" y="34449"/>
                  </a:cubicBezTo>
                  <a:cubicBezTo>
                    <a:pt x="12071" y="35023"/>
                    <a:pt x="11715" y="35598"/>
                    <a:pt x="11005" y="35598"/>
                  </a:cubicBezTo>
                  <a:cubicBezTo>
                    <a:pt x="10295" y="35598"/>
                    <a:pt x="9940" y="35598"/>
                    <a:pt x="9585" y="35598"/>
                  </a:cubicBezTo>
                  <a:cubicBezTo>
                    <a:pt x="9585" y="35023"/>
                    <a:pt x="9230" y="35023"/>
                    <a:pt x="9230" y="35023"/>
                  </a:cubicBezTo>
                  <a:cubicBezTo>
                    <a:pt x="9940" y="36746"/>
                    <a:pt x="12071" y="39043"/>
                    <a:pt x="13136" y="39043"/>
                  </a:cubicBezTo>
                  <a:cubicBezTo>
                    <a:pt x="13136" y="39043"/>
                    <a:pt x="13491" y="39043"/>
                    <a:pt x="13491" y="39043"/>
                  </a:cubicBezTo>
                  <a:cubicBezTo>
                    <a:pt x="14911" y="39043"/>
                    <a:pt x="15621" y="40191"/>
                    <a:pt x="17041" y="42488"/>
                  </a:cubicBezTo>
                  <a:cubicBezTo>
                    <a:pt x="18106" y="43636"/>
                    <a:pt x="18106" y="43636"/>
                    <a:pt x="18106" y="43636"/>
                  </a:cubicBezTo>
                  <a:cubicBezTo>
                    <a:pt x="19171" y="45933"/>
                    <a:pt x="19881" y="48229"/>
                    <a:pt x="19881" y="50526"/>
                  </a:cubicBezTo>
                  <a:cubicBezTo>
                    <a:pt x="19881" y="51674"/>
                    <a:pt x="19881" y="52822"/>
                    <a:pt x="19171" y="53397"/>
                  </a:cubicBezTo>
                  <a:cubicBezTo>
                    <a:pt x="19881" y="54545"/>
                    <a:pt x="21301" y="55693"/>
                    <a:pt x="22366" y="57416"/>
                  </a:cubicBezTo>
                  <a:cubicBezTo>
                    <a:pt x="23786" y="58564"/>
                    <a:pt x="23786" y="58564"/>
                    <a:pt x="23786" y="58564"/>
                  </a:cubicBezTo>
                  <a:cubicBezTo>
                    <a:pt x="26982" y="62009"/>
                    <a:pt x="28047" y="66028"/>
                    <a:pt x="28047" y="67177"/>
                  </a:cubicBezTo>
                  <a:cubicBezTo>
                    <a:pt x="28402" y="66602"/>
                    <a:pt x="28757" y="66028"/>
                    <a:pt x="28757" y="65454"/>
                  </a:cubicBezTo>
                  <a:cubicBezTo>
                    <a:pt x="29112" y="64880"/>
                    <a:pt x="28757" y="64306"/>
                    <a:pt x="28757" y="63732"/>
                  </a:cubicBezTo>
                  <a:cubicBezTo>
                    <a:pt x="28402" y="63157"/>
                    <a:pt x="28047" y="62009"/>
                    <a:pt x="28047" y="60287"/>
                  </a:cubicBezTo>
                  <a:cubicBezTo>
                    <a:pt x="28047" y="59712"/>
                    <a:pt x="27337" y="59712"/>
                    <a:pt x="25917" y="59712"/>
                  </a:cubicBezTo>
                  <a:cubicBezTo>
                    <a:pt x="25562" y="59712"/>
                    <a:pt x="25562" y="59712"/>
                    <a:pt x="25207" y="59138"/>
                  </a:cubicBezTo>
                  <a:cubicBezTo>
                    <a:pt x="24142" y="59138"/>
                    <a:pt x="24142" y="57416"/>
                    <a:pt x="24142" y="55693"/>
                  </a:cubicBezTo>
                  <a:cubicBezTo>
                    <a:pt x="24142" y="55119"/>
                    <a:pt x="24142" y="53971"/>
                    <a:pt x="23786" y="53397"/>
                  </a:cubicBezTo>
                  <a:cubicBezTo>
                    <a:pt x="22366" y="51100"/>
                    <a:pt x="21301" y="45358"/>
                    <a:pt x="20946" y="43636"/>
                  </a:cubicBezTo>
                  <a:cubicBezTo>
                    <a:pt x="20946" y="41913"/>
                    <a:pt x="19881" y="40191"/>
                    <a:pt x="18816" y="38468"/>
                  </a:cubicBezTo>
                  <a:cubicBezTo>
                    <a:pt x="18106" y="37320"/>
                    <a:pt x="17041" y="35598"/>
                    <a:pt x="16686" y="33875"/>
                  </a:cubicBezTo>
                  <a:cubicBezTo>
                    <a:pt x="15266" y="30430"/>
                    <a:pt x="14201" y="28133"/>
                    <a:pt x="13846" y="27559"/>
                  </a:cubicBezTo>
                  <a:cubicBezTo>
                    <a:pt x="13491" y="26985"/>
                    <a:pt x="13136" y="26411"/>
                    <a:pt x="13136" y="26411"/>
                  </a:cubicBezTo>
                  <a:cubicBezTo>
                    <a:pt x="13136" y="25263"/>
                    <a:pt x="13491" y="24688"/>
                    <a:pt x="13846" y="24114"/>
                  </a:cubicBezTo>
                  <a:cubicBezTo>
                    <a:pt x="13846" y="24114"/>
                    <a:pt x="13846" y="23540"/>
                    <a:pt x="13846" y="23540"/>
                  </a:cubicBezTo>
                  <a:cubicBezTo>
                    <a:pt x="13846" y="23540"/>
                    <a:pt x="13491" y="22966"/>
                    <a:pt x="12781" y="22966"/>
                  </a:cubicBezTo>
                  <a:cubicBezTo>
                    <a:pt x="12071" y="22392"/>
                    <a:pt x="11715" y="22392"/>
                    <a:pt x="11005" y="21818"/>
                  </a:cubicBezTo>
                  <a:cubicBezTo>
                    <a:pt x="9585" y="20669"/>
                    <a:pt x="8520" y="18373"/>
                    <a:pt x="8520" y="16076"/>
                  </a:cubicBezTo>
                  <a:cubicBezTo>
                    <a:pt x="8520" y="13779"/>
                    <a:pt x="7810" y="8612"/>
                    <a:pt x="7100" y="6889"/>
                  </a:cubicBezTo>
                  <a:cubicBezTo>
                    <a:pt x="7100" y="5741"/>
                    <a:pt x="7100" y="5167"/>
                    <a:pt x="7100" y="4593"/>
                  </a:cubicBezTo>
                  <a:cubicBezTo>
                    <a:pt x="7810" y="3444"/>
                    <a:pt x="9230" y="3444"/>
                    <a:pt x="9940" y="4593"/>
                  </a:cubicBezTo>
                  <a:cubicBezTo>
                    <a:pt x="9940" y="5167"/>
                    <a:pt x="9940" y="5167"/>
                    <a:pt x="9940" y="5167"/>
                  </a:cubicBezTo>
                  <a:cubicBezTo>
                    <a:pt x="9940" y="5167"/>
                    <a:pt x="10295" y="5741"/>
                    <a:pt x="10295" y="5741"/>
                  </a:cubicBezTo>
                  <a:cubicBezTo>
                    <a:pt x="10650" y="5167"/>
                    <a:pt x="11005" y="5167"/>
                    <a:pt x="11360" y="5167"/>
                  </a:cubicBezTo>
                  <a:cubicBezTo>
                    <a:pt x="12071" y="5167"/>
                    <a:pt x="13136" y="6315"/>
                    <a:pt x="13491" y="7464"/>
                  </a:cubicBezTo>
                  <a:cubicBezTo>
                    <a:pt x="13491" y="8038"/>
                    <a:pt x="13846" y="8038"/>
                    <a:pt x="14201" y="7464"/>
                  </a:cubicBezTo>
                  <a:cubicBezTo>
                    <a:pt x="14911" y="7464"/>
                    <a:pt x="15621" y="7464"/>
                    <a:pt x="15976" y="8038"/>
                  </a:cubicBezTo>
                  <a:cubicBezTo>
                    <a:pt x="16331" y="8612"/>
                    <a:pt x="16331" y="9186"/>
                    <a:pt x="15976" y="10334"/>
                  </a:cubicBezTo>
                  <a:cubicBezTo>
                    <a:pt x="15976" y="10909"/>
                    <a:pt x="15266" y="12631"/>
                    <a:pt x="16686" y="16650"/>
                  </a:cubicBezTo>
                  <a:cubicBezTo>
                    <a:pt x="18106" y="20669"/>
                    <a:pt x="18461" y="21244"/>
                    <a:pt x="17751" y="22392"/>
                  </a:cubicBezTo>
                  <a:cubicBezTo>
                    <a:pt x="17751" y="22966"/>
                    <a:pt x="17751" y="22966"/>
                    <a:pt x="17751" y="24688"/>
                  </a:cubicBezTo>
                  <a:cubicBezTo>
                    <a:pt x="17751" y="25263"/>
                    <a:pt x="17751" y="25837"/>
                    <a:pt x="17751" y="25837"/>
                  </a:cubicBezTo>
                  <a:cubicBezTo>
                    <a:pt x="17751" y="25837"/>
                    <a:pt x="18106" y="25837"/>
                    <a:pt x="18106" y="25263"/>
                  </a:cubicBezTo>
                  <a:cubicBezTo>
                    <a:pt x="18461" y="25263"/>
                    <a:pt x="18816" y="24688"/>
                    <a:pt x="19171" y="24688"/>
                  </a:cubicBezTo>
                  <a:cubicBezTo>
                    <a:pt x="19526" y="24688"/>
                    <a:pt x="20236" y="25837"/>
                    <a:pt x="22011" y="29282"/>
                  </a:cubicBezTo>
                  <a:cubicBezTo>
                    <a:pt x="22721" y="30430"/>
                    <a:pt x="23431" y="31004"/>
                    <a:pt x="24142" y="31004"/>
                  </a:cubicBezTo>
                  <a:cubicBezTo>
                    <a:pt x="24852" y="31578"/>
                    <a:pt x="25562" y="32153"/>
                    <a:pt x="25562" y="33875"/>
                  </a:cubicBezTo>
                  <a:cubicBezTo>
                    <a:pt x="25562" y="34449"/>
                    <a:pt x="25917" y="36746"/>
                    <a:pt x="26982" y="36746"/>
                  </a:cubicBezTo>
                  <a:cubicBezTo>
                    <a:pt x="28047" y="37320"/>
                    <a:pt x="28757" y="38468"/>
                    <a:pt x="29112" y="39043"/>
                  </a:cubicBezTo>
                  <a:cubicBezTo>
                    <a:pt x="29467" y="39617"/>
                    <a:pt x="29822" y="40191"/>
                    <a:pt x="29822" y="40191"/>
                  </a:cubicBezTo>
                  <a:cubicBezTo>
                    <a:pt x="30532" y="40191"/>
                    <a:pt x="30887" y="40765"/>
                    <a:pt x="31242" y="41913"/>
                  </a:cubicBezTo>
                  <a:cubicBezTo>
                    <a:pt x="31597" y="43062"/>
                    <a:pt x="31242" y="44210"/>
                    <a:pt x="30887" y="45933"/>
                  </a:cubicBezTo>
                  <a:cubicBezTo>
                    <a:pt x="30887" y="46507"/>
                    <a:pt x="30887" y="46507"/>
                    <a:pt x="30887" y="47081"/>
                  </a:cubicBezTo>
                  <a:cubicBezTo>
                    <a:pt x="30887" y="47655"/>
                    <a:pt x="31597" y="48229"/>
                    <a:pt x="33017" y="49377"/>
                  </a:cubicBezTo>
                  <a:cubicBezTo>
                    <a:pt x="34792" y="50526"/>
                    <a:pt x="34792" y="51100"/>
                    <a:pt x="35502" y="52248"/>
                  </a:cubicBezTo>
                  <a:cubicBezTo>
                    <a:pt x="35502" y="52822"/>
                    <a:pt x="35857" y="53397"/>
                    <a:pt x="36568" y="54545"/>
                  </a:cubicBezTo>
                  <a:cubicBezTo>
                    <a:pt x="38343" y="57416"/>
                    <a:pt x="44023" y="67177"/>
                    <a:pt x="45443" y="70047"/>
                  </a:cubicBezTo>
                  <a:cubicBezTo>
                    <a:pt x="46153" y="72344"/>
                    <a:pt x="46863" y="74641"/>
                    <a:pt x="47218" y="76363"/>
                  </a:cubicBezTo>
                  <a:cubicBezTo>
                    <a:pt x="47218" y="77511"/>
                    <a:pt x="47218" y="77511"/>
                    <a:pt x="47218" y="77511"/>
                  </a:cubicBezTo>
                  <a:cubicBezTo>
                    <a:pt x="47573" y="78660"/>
                    <a:pt x="47218" y="79808"/>
                    <a:pt x="47218" y="80382"/>
                  </a:cubicBezTo>
                  <a:cubicBezTo>
                    <a:pt x="46863" y="81531"/>
                    <a:pt x="46863" y="81531"/>
                    <a:pt x="47218" y="82105"/>
                  </a:cubicBezTo>
                  <a:cubicBezTo>
                    <a:pt x="47218" y="82679"/>
                    <a:pt x="47573" y="83253"/>
                    <a:pt x="47218" y="83827"/>
                  </a:cubicBezTo>
                  <a:cubicBezTo>
                    <a:pt x="47218" y="84401"/>
                    <a:pt x="46508" y="84976"/>
                    <a:pt x="46153" y="84976"/>
                  </a:cubicBezTo>
                  <a:cubicBezTo>
                    <a:pt x="46153" y="84976"/>
                    <a:pt x="46153" y="84976"/>
                    <a:pt x="46153" y="84976"/>
                  </a:cubicBezTo>
                  <a:cubicBezTo>
                    <a:pt x="46153" y="86698"/>
                    <a:pt x="47218" y="91291"/>
                    <a:pt x="48639" y="91866"/>
                  </a:cubicBezTo>
                  <a:cubicBezTo>
                    <a:pt x="50414" y="91866"/>
                    <a:pt x="52189" y="94736"/>
                    <a:pt x="53609" y="97033"/>
                  </a:cubicBezTo>
                  <a:cubicBezTo>
                    <a:pt x="53964" y="97607"/>
                    <a:pt x="54319" y="97607"/>
                    <a:pt x="54674" y="98181"/>
                  </a:cubicBezTo>
                  <a:cubicBezTo>
                    <a:pt x="55384" y="99330"/>
                    <a:pt x="56449" y="99904"/>
                    <a:pt x="57869" y="99904"/>
                  </a:cubicBezTo>
                  <a:cubicBezTo>
                    <a:pt x="58934" y="100478"/>
                    <a:pt x="59644" y="100478"/>
                    <a:pt x="60710" y="101052"/>
                  </a:cubicBezTo>
                  <a:cubicBezTo>
                    <a:pt x="61775" y="101626"/>
                    <a:pt x="62840" y="102775"/>
                    <a:pt x="63905" y="103923"/>
                  </a:cubicBezTo>
                  <a:cubicBezTo>
                    <a:pt x="65325" y="105071"/>
                    <a:pt x="66745" y="106794"/>
                    <a:pt x="68520" y="107368"/>
                  </a:cubicBezTo>
                  <a:cubicBezTo>
                    <a:pt x="72071" y="109090"/>
                    <a:pt x="75621" y="111387"/>
                    <a:pt x="77751" y="114258"/>
                  </a:cubicBezTo>
                  <a:cubicBezTo>
                    <a:pt x="79526" y="115980"/>
                    <a:pt x="81656" y="115406"/>
                    <a:pt x="85207" y="113110"/>
                  </a:cubicBezTo>
                  <a:cubicBezTo>
                    <a:pt x="86272" y="112535"/>
                    <a:pt x="86982" y="112535"/>
                    <a:pt x="88047" y="112535"/>
                  </a:cubicBezTo>
                  <a:cubicBezTo>
                    <a:pt x="89822" y="112535"/>
                    <a:pt x="91242" y="113684"/>
                    <a:pt x="92307" y="114258"/>
                  </a:cubicBezTo>
                  <a:cubicBezTo>
                    <a:pt x="92662" y="114832"/>
                    <a:pt x="93017" y="114832"/>
                    <a:pt x="93017" y="114832"/>
                  </a:cubicBezTo>
                  <a:cubicBezTo>
                    <a:pt x="94082" y="115406"/>
                    <a:pt x="95502" y="117129"/>
                    <a:pt x="96923" y="119999"/>
                  </a:cubicBezTo>
                  <a:cubicBezTo>
                    <a:pt x="97278" y="118851"/>
                    <a:pt x="97633" y="118277"/>
                    <a:pt x="97988" y="117703"/>
                  </a:cubicBezTo>
                  <a:cubicBezTo>
                    <a:pt x="97988" y="117703"/>
                    <a:pt x="97988" y="117703"/>
                    <a:pt x="97988" y="117703"/>
                  </a:cubicBezTo>
                  <a:cubicBezTo>
                    <a:pt x="97988" y="117703"/>
                    <a:pt x="98343" y="117129"/>
                    <a:pt x="98343" y="117129"/>
                  </a:cubicBezTo>
                  <a:cubicBezTo>
                    <a:pt x="98343" y="117129"/>
                    <a:pt x="98343" y="117129"/>
                    <a:pt x="98343" y="117129"/>
                  </a:cubicBezTo>
                  <a:cubicBezTo>
                    <a:pt x="98343" y="116555"/>
                    <a:pt x="98698" y="116555"/>
                    <a:pt x="98698" y="116555"/>
                  </a:cubicBezTo>
                  <a:cubicBezTo>
                    <a:pt x="98698" y="115980"/>
                    <a:pt x="98698" y="115980"/>
                    <a:pt x="98698" y="115980"/>
                  </a:cubicBezTo>
                  <a:cubicBezTo>
                    <a:pt x="98698" y="115980"/>
                    <a:pt x="98698" y="115980"/>
                    <a:pt x="99053" y="115406"/>
                  </a:cubicBezTo>
                  <a:cubicBezTo>
                    <a:pt x="99053" y="115406"/>
                    <a:pt x="99053" y="115406"/>
                    <a:pt x="99053" y="115406"/>
                  </a:cubicBezTo>
                  <a:cubicBezTo>
                    <a:pt x="99053" y="115406"/>
                    <a:pt x="99053" y="115406"/>
                    <a:pt x="99053" y="115406"/>
                  </a:cubicBezTo>
                  <a:cubicBezTo>
                    <a:pt x="99053" y="114832"/>
                    <a:pt x="99053" y="114832"/>
                    <a:pt x="99408" y="114832"/>
                  </a:cubicBezTo>
                  <a:cubicBezTo>
                    <a:pt x="99408" y="114832"/>
                    <a:pt x="99408" y="114832"/>
                    <a:pt x="99408" y="114832"/>
                  </a:cubicBezTo>
                  <a:cubicBezTo>
                    <a:pt x="99408" y="114832"/>
                    <a:pt x="99408" y="114832"/>
                    <a:pt x="99408" y="114832"/>
                  </a:cubicBezTo>
                  <a:cubicBezTo>
                    <a:pt x="99408" y="114258"/>
                    <a:pt x="99408" y="114258"/>
                    <a:pt x="99408" y="114258"/>
                  </a:cubicBezTo>
                  <a:cubicBezTo>
                    <a:pt x="99763" y="114258"/>
                    <a:pt x="99763" y="114258"/>
                    <a:pt x="99763" y="114258"/>
                  </a:cubicBezTo>
                  <a:cubicBezTo>
                    <a:pt x="99763" y="114258"/>
                    <a:pt x="99763" y="114258"/>
                    <a:pt x="99763" y="114258"/>
                  </a:cubicBezTo>
                  <a:cubicBezTo>
                    <a:pt x="99763" y="114258"/>
                    <a:pt x="99763" y="114258"/>
                    <a:pt x="99763" y="113684"/>
                  </a:cubicBezTo>
                  <a:cubicBezTo>
                    <a:pt x="99763" y="113684"/>
                    <a:pt x="99763" y="113684"/>
                    <a:pt x="99763" y="113684"/>
                  </a:cubicBezTo>
                  <a:cubicBezTo>
                    <a:pt x="99763" y="113684"/>
                    <a:pt x="99763" y="113684"/>
                    <a:pt x="99763" y="113684"/>
                  </a:cubicBezTo>
                  <a:cubicBezTo>
                    <a:pt x="100118" y="113684"/>
                    <a:pt x="100118" y="113684"/>
                    <a:pt x="100118" y="113684"/>
                  </a:cubicBezTo>
                  <a:cubicBezTo>
                    <a:pt x="100118" y="113684"/>
                    <a:pt x="100118" y="113684"/>
                    <a:pt x="100118" y="113684"/>
                  </a:cubicBezTo>
                  <a:cubicBezTo>
                    <a:pt x="100118" y="113684"/>
                    <a:pt x="100118" y="113684"/>
                    <a:pt x="100118" y="113684"/>
                  </a:cubicBezTo>
                  <a:cubicBezTo>
                    <a:pt x="100118" y="113684"/>
                    <a:pt x="100118" y="113684"/>
                    <a:pt x="100118" y="113684"/>
                  </a:cubicBezTo>
                  <a:cubicBezTo>
                    <a:pt x="100118" y="113684"/>
                    <a:pt x="100118" y="113684"/>
                    <a:pt x="100118" y="113684"/>
                  </a:cubicBezTo>
                  <a:cubicBezTo>
                    <a:pt x="100118" y="113684"/>
                    <a:pt x="100118" y="113684"/>
                    <a:pt x="100118" y="113684"/>
                  </a:cubicBezTo>
                  <a:cubicBezTo>
                    <a:pt x="100118" y="113684"/>
                    <a:pt x="100118" y="113684"/>
                    <a:pt x="100118" y="113684"/>
                  </a:cubicBezTo>
                  <a:cubicBezTo>
                    <a:pt x="100118" y="113684"/>
                    <a:pt x="100118" y="113684"/>
                    <a:pt x="100118" y="113684"/>
                  </a:cubicBezTo>
                  <a:cubicBezTo>
                    <a:pt x="100118" y="113684"/>
                    <a:pt x="100118" y="113684"/>
                    <a:pt x="100118" y="113684"/>
                  </a:cubicBezTo>
                  <a:cubicBezTo>
                    <a:pt x="100118" y="113110"/>
                    <a:pt x="100473" y="113110"/>
                    <a:pt x="100473" y="113110"/>
                  </a:cubicBezTo>
                  <a:cubicBezTo>
                    <a:pt x="100473" y="113110"/>
                    <a:pt x="100828" y="113110"/>
                    <a:pt x="101538" y="113110"/>
                  </a:cubicBezTo>
                  <a:cubicBezTo>
                    <a:pt x="101893" y="113684"/>
                    <a:pt x="102603" y="113684"/>
                    <a:pt x="103313" y="113684"/>
                  </a:cubicBezTo>
                  <a:cubicBezTo>
                    <a:pt x="104378" y="113684"/>
                    <a:pt x="104733" y="113110"/>
                    <a:pt x="105088" y="113110"/>
                  </a:cubicBezTo>
                  <a:cubicBezTo>
                    <a:pt x="105088" y="113110"/>
                    <a:pt x="105088" y="113110"/>
                    <a:pt x="105088" y="113110"/>
                  </a:cubicBezTo>
                  <a:cubicBezTo>
                    <a:pt x="105088" y="112535"/>
                    <a:pt x="104378" y="111387"/>
                    <a:pt x="103668" y="110813"/>
                  </a:cubicBezTo>
                  <a:cubicBezTo>
                    <a:pt x="103668" y="110239"/>
                    <a:pt x="103313" y="110239"/>
                    <a:pt x="103313" y="110239"/>
                  </a:cubicBezTo>
                  <a:cubicBezTo>
                    <a:pt x="102603" y="108516"/>
                    <a:pt x="102248" y="107942"/>
                    <a:pt x="102248" y="107368"/>
                  </a:cubicBezTo>
                  <a:cubicBezTo>
                    <a:pt x="102248" y="106794"/>
                    <a:pt x="102248" y="106794"/>
                    <a:pt x="102248" y="106794"/>
                  </a:cubicBezTo>
                  <a:cubicBezTo>
                    <a:pt x="102248" y="106220"/>
                    <a:pt x="102248" y="106220"/>
                    <a:pt x="102248" y="106220"/>
                  </a:cubicBezTo>
                  <a:cubicBezTo>
                    <a:pt x="102603" y="106220"/>
                    <a:pt x="102603" y="105645"/>
                    <a:pt x="102603" y="105071"/>
                  </a:cubicBezTo>
                  <a:cubicBezTo>
                    <a:pt x="102958" y="103349"/>
                    <a:pt x="103313" y="101052"/>
                    <a:pt x="104023" y="101052"/>
                  </a:cubicBezTo>
                  <a:cubicBezTo>
                    <a:pt x="104378" y="101052"/>
                    <a:pt x="104378" y="101052"/>
                    <a:pt x="104378" y="101052"/>
                  </a:cubicBezTo>
                  <a:cubicBezTo>
                    <a:pt x="104733" y="101052"/>
                    <a:pt x="104733" y="101052"/>
                    <a:pt x="105088" y="101052"/>
                  </a:cubicBezTo>
                  <a:cubicBezTo>
                    <a:pt x="105798" y="101626"/>
                    <a:pt x="106508" y="101626"/>
                    <a:pt x="107218" y="101626"/>
                  </a:cubicBezTo>
                  <a:cubicBezTo>
                    <a:pt x="107573" y="101626"/>
                    <a:pt x="107928" y="101626"/>
                    <a:pt x="108639" y="101626"/>
                  </a:cubicBezTo>
                  <a:cubicBezTo>
                    <a:pt x="108639" y="101626"/>
                    <a:pt x="108639" y="101626"/>
                    <a:pt x="108639" y="101626"/>
                  </a:cubicBezTo>
                  <a:cubicBezTo>
                    <a:pt x="108994" y="101626"/>
                    <a:pt x="108994" y="101626"/>
                    <a:pt x="109349" y="101626"/>
                  </a:cubicBezTo>
                  <a:cubicBezTo>
                    <a:pt x="109349" y="101626"/>
                    <a:pt x="109704" y="101626"/>
                    <a:pt x="109704" y="101626"/>
                  </a:cubicBezTo>
                  <a:cubicBezTo>
                    <a:pt x="109704" y="101626"/>
                    <a:pt x="109704" y="101626"/>
                    <a:pt x="109704" y="101626"/>
                  </a:cubicBezTo>
                  <a:cubicBezTo>
                    <a:pt x="110059" y="101626"/>
                    <a:pt x="110414" y="101626"/>
                    <a:pt x="110769" y="101626"/>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1" name="Shape 2710"/>
            <p:cNvSpPr/>
            <p:nvPr/>
          </p:nvSpPr>
          <p:spPr>
            <a:xfrm>
              <a:off x="2464436" y="3739851"/>
              <a:ext cx="72476" cy="75536"/>
            </a:xfrm>
            <a:custGeom>
              <a:avLst/>
              <a:gdLst/>
              <a:ahLst/>
              <a:cxnLst/>
              <a:rect l="0" t="0" r="0" b="0"/>
              <a:pathLst>
                <a:path w="120000" h="120000" extrusionOk="0">
                  <a:moveTo>
                    <a:pt x="87804" y="108837"/>
                  </a:moveTo>
                  <a:cubicBezTo>
                    <a:pt x="90731" y="106046"/>
                    <a:pt x="90731" y="106046"/>
                    <a:pt x="90731" y="106046"/>
                  </a:cubicBezTo>
                  <a:cubicBezTo>
                    <a:pt x="90731" y="106046"/>
                    <a:pt x="90731" y="106046"/>
                    <a:pt x="90731" y="106046"/>
                  </a:cubicBezTo>
                  <a:cubicBezTo>
                    <a:pt x="93658" y="106046"/>
                    <a:pt x="93658" y="106046"/>
                    <a:pt x="93658" y="106046"/>
                  </a:cubicBezTo>
                  <a:cubicBezTo>
                    <a:pt x="93658" y="103255"/>
                    <a:pt x="93658" y="103255"/>
                    <a:pt x="93658" y="103255"/>
                  </a:cubicBezTo>
                  <a:cubicBezTo>
                    <a:pt x="93658" y="103255"/>
                    <a:pt x="96585" y="103255"/>
                    <a:pt x="96585" y="103255"/>
                  </a:cubicBezTo>
                  <a:cubicBezTo>
                    <a:pt x="96585" y="103255"/>
                    <a:pt x="96585" y="103255"/>
                    <a:pt x="96585" y="103255"/>
                  </a:cubicBezTo>
                  <a:cubicBezTo>
                    <a:pt x="96585" y="103255"/>
                    <a:pt x="96585" y="103255"/>
                    <a:pt x="96585" y="103255"/>
                  </a:cubicBezTo>
                  <a:cubicBezTo>
                    <a:pt x="96585" y="103255"/>
                    <a:pt x="96585" y="103255"/>
                    <a:pt x="96585" y="103255"/>
                  </a:cubicBezTo>
                  <a:cubicBezTo>
                    <a:pt x="96585" y="103255"/>
                    <a:pt x="96585" y="103255"/>
                    <a:pt x="96585" y="103255"/>
                  </a:cubicBezTo>
                  <a:cubicBezTo>
                    <a:pt x="99512" y="103255"/>
                    <a:pt x="99512" y="103255"/>
                    <a:pt x="99512" y="103255"/>
                  </a:cubicBezTo>
                  <a:cubicBezTo>
                    <a:pt x="99512" y="100465"/>
                    <a:pt x="99512" y="100465"/>
                    <a:pt x="99512" y="97674"/>
                  </a:cubicBezTo>
                  <a:cubicBezTo>
                    <a:pt x="99512" y="94883"/>
                    <a:pt x="102439" y="86511"/>
                    <a:pt x="114146" y="78139"/>
                  </a:cubicBezTo>
                  <a:cubicBezTo>
                    <a:pt x="114146" y="75348"/>
                    <a:pt x="117073" y="75348"/>
                    <a:pt x="120000" y="72558"/>
                  </a:cubicBezTo>
                  <a:cubicBezTo>
                    <a:pt x="120000" y="69767"/>
                    <a:pt x="117073" y="69767"/>
                    <a:pt x="117073" y="69767"/>
                  </a:cubicBezTo>
                  <a:cubicBezTo>
                    <a:pt x="117073" y="66976"/>
                    <a:pt x="114146" y="66976"/>
                    <a:pt x="114146" y="64186"/>
                  </a:cubicBezTo>
                  <a:cubicBezTo>
                    <a:pt x="99512" y="66976"/>
                    <a:pt x="99512" y="66976"/>
                    <a:pt x="99512" y="66976"/>
                  </a:cubicBezTo>
                  <a:cubicBezTo>
                    <a:pt x="99512" y="2790"/>
                    <a:pt x="99512" y="2790"/>
                    <a:pt x="99512" y="2790"/>
                  </a:cubicBezTo>
                  <a:cubicBezTo>
                    <a:pt x="99512" y="2790"/>
                    <a:pt x="96585" y="2790"/>
                    <a:pt x="96585" y="2790"/>
                  </a:cubicBezTo>
                  <a:cubicBezTo>
                    <a:pt x="93658" y="2790"/>
                    <a:pt x="93658" y="2790"/>
                    <a:pt x="93658" y="2790"/>
                  </a:cubicBezTo>
                  <a:cubicBezTo>
                    <a:pt x="81951" y="2790"/>
                    <a:pt x="70243" y="2790"/>
                    <a:pt x="58536" y="0"/>
                  </a:cubicBezTo>
                  <a:cubicBezTo>
                    <a:pt x="55609" y="0"/>
                    <a:pt x="55609" y="0"/>
                    <a:pt x="52682" y="0"/>
                  </a:cubicBezTo>
                  <a:cubicBezTo>
                    <a:pt x="52682" y="2790"/>
                    <a:pt x="49756" y="8372"/>
                    <a:pt x="49756" y="11162"/>
                  </a:cubicBezTo>
                  <a:cubicBezTo>
                    <a:pt x="49756" y="13953"/>
                    <a:pt x="46829" y="16744"/>
                    <a:pt x="46829" y="19534"/>
                  </a:cubicBezTo>
                  <a:cubicBezTo>
                    <a:pt x="49756" y="19534"/>
                    <a:pt x="49756" y="22325"/>
                    <a:pt x="52682" y="25116"/>
                  </a:cubicBezTo>
                  <a:cubicBezTo>
                    <a:pt x="61463" y="33488"/>
                    <a:pt x="73170" y="41860"/>
                    <a:pt x="70243" y="50232"/>
                  </a:cubicBezTo>
                  <a:cubicBezTo>
                    <a:pt x="67317" y="58604"/>
                    <a:pt x="52682" y="61395"/>
                    <a:pt x="40975" y="61395"/>
                  </a:cubicBezTo>
                  <a:cubicBezTo>
                    <a:pt x="38048" y="61395"/>
                    <a:pt x="32195" y="61395"/>
                    <a:pt x="26341" y="58604"/>
                  </a:cubicBezTo>
                  <a:cubicBezTo>
                    <a:pt x="26341" y="58604"/>
                    <a:pt x="23414" y="58604"/>
                    <a:pt x="23414" y="58604"/>
                  </a:cubicBezTo>
                  <a:cubicBezTo>
                    <a:pt x="23414" y="61395"/>
                    <a:pt x="20487" y="61395"/>
                    <a:pt x="20487" y="64186"/>
                  </a:cubicBezTo>
                  <a:cubicBezTo>
                    <a:pt x="20487" y="64186"/>
                    <a:pt x="20487" y="64186"/>
                    <a:pt x="20487" y="64186"/>
                  </a:cubicBezTo>
                  <a:cubicBezTo>
                    <a:pt x="17560" y="64186"/>
                    <a:pt x="17560" y="66976"/>
                    <a:pt x="14634" y="66976"/>
                  </a:cubicBezTo>
                  <a:cubicBezTo>
                    <a:pt x="14634" y="69767"/>
                    <a:pt x="14634" y="69767"/>
                    <a:pt x="14634" y="69767"/>
                  </a:cubicBezTo>
                  <a:cubicBezTo>
                    <a:pt x="11707" y="72558"/>
                    <a:pt x="11707" y="72558"/>
                    <a:pt x="8780" y="75348"/>
                  </a:cubicBezTo>
                  <a:cubicBezTo>
                    <a:pt x="8780" y="78139"/>
                    <a:pt x="8780" y="78139"/>
                    <a:pt x="8780" y="78139"/>
                  </a:cubicBezTo>
                  <a:cubicBezTo>
                    <a:pt x="5853" y="80930"/>
                    <a:pt x="2926" y="83720"/>
                    <a:pt x="2926" y="86511"/>
                  </a:cubicBezTo>
                  <a:cubicBezTo>
                    <a:pt x="2926" y="86511"/>
                    <a:pt x="2926" y="86511"/>
                    <a:pt x="0" y="86511"/>
                  </a:cubicBezTo>
                  <a:cubicBezTo>
                    <a:pt x="5853" y="92093"/>
                    <a:pt x="5853" y="92093"/>
                    <a:pt x="5853" y="92093"/>
                  </a:cubicBezTo>
                  <a:cubicBezTo>
                    <a:pt x="17560" y="100465"/>
                    <a:pt x="26341" y="108837"/>
                    <a:pt x="32195" y="111627"/>
                  </a:cubicBezTo>
                  <a:cubicBezTo>
                    <a:pt x="38048" y="114418"/>
                    <a:pt x="43902" y="117209"/>
                    <a:pt x="49756" y="117209"/>
                  </a:cubicBezTo>
                  <a:cubicBezTo>
                    <a:pt x="58536" y="117209"/>
                    <a:pt x="58536" y="117209"/>
                    <a:pt x="58536" y="117209"/>
                  </a:cubicBezTo>
                  <a:cubicBezTo>
                    <a:pt x="64390" y="117209"/>
                    <a:pt x="70243" y="117209"/>
                    <a:pt x="76097" y="120000"/>
                  </a:cubicBezTo>
                  <a:cubicBezTo>
                    <a:pt x="76097" y="117209"/>
                    <a:pt x="76097" y="117209"/>
                    <a:pt x="79024" y="117209"/>
                  </a:cubicBezTo>
                  <a:cubicBezTo>
                    <a:pt x="79024" y="117209"/>
                    <a:pt x="79024" y="117209"/>
                    <a:pt x="79024" y="114418"/>
                  </a:cubicBezTo>
                  <a:cubicBezTo>
                    <a:pt x="81951" y="114418"/>
                    <a:pt x="81951" y="114418"/>
                    <a:pt x="81951" y="111627"/>
                  </a:cubicBezTo>
                  <a:cubicBezTo>
                    <a:pt x="84878" y="111627"/>
                    <a:pt x="84878" y="111627"/>
                    <a:pt x="84878" y="111627"/>
                  </a:cubicBezTo>
                  <a:cubicBezTo>
                    <a:pt x="84878" y="111627"/>
                    <a:pt x="87804" y="108837"/>
                    <a:pt x="87804" y="108837"/>
                  </a:cubicBezTo>
                  <a:cubicBezTo>
                    <a:pt x="87804" y="108837"/>
                    <a:pt x="87804" y="108837"/>
                    <a:pt x="87804" y="108837"/>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2" name="Shape 2711"/>
            <p:cNvSpPr/>
            <p:nvPr/>
          </p:nvSpPr>
          <p:spPr>
            <a:xfrm>
              <a:off x="2523906" y="3804596"/>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3" name="Shape 2712"/>
            <p:cNvSpPr/>
            <p:nvPr/>
          </p:nvSpPr>
          <p:spPr>
            <a:xfrm>
              <a:off x="2514614" y="3809992"/>
              <a:ext cx="1858" cy="0"/>
            </a:xfrm>
            <a:custGeom>
              <a:avLst/>
              <a:gdLst/>
              <a:ahLst/>
              <a:cxnLst/>
              <a:rect l="0" t="0" r="0" b="0"/>
              <a:pathLst>
                <a:path w="120000" h="120000" extrusionOk="0">
                  <a:moveTo>
                    <a:pt x="120000" y="0"/>
                  </a:moveTo>
                  <a:cubicBezTo>
                    <a:pt x="120000" y="0"/>
                    <a:pt x="120000" y="0"/>
                    <a:pt x="0" y="0"/>
                  </a:cubicBezTo>
                  <a:cubicBezTo>
                    <a:pt x="120000" y="0"/>
                    <a:pt x="120000" y="0"/>
                    <a:pt x="12000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4" name="Shape 2713"/>
            <p:cNvSpPr/>
            <p:nvPr/>
          </p:nvSpPr>
          <p:spPr>
            <a:xfrm>
              <a:off x="2518331" y="3808192"/>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5" name="Shape 2714"/>
            <p:cNvSpPr/>
            <p:nvPr/>
          </p:nvSpPr>
          <p:spPr>
            <a:xfrm>
              <a:off x="2523906" y="3804596"/>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6" name="Shape 2715"/>
            <p:cNvSpPr/>
            <p:nvPr/>
          </p:nvSpPr>
          <p:spPr>
            <a:xfrm>
              <a:off x="2522048" y="3804596"/>
              <a:ext cx="0" cy="1797"/>
            </a:xfrm>
            <a:custGeom>
              <a:avLst/>
              <a:gdLst/>
              <a:ahLst/>
              <a:cxnLst/>
              <a:rect l="0" t="0" r="0" b="0"/>
              <a:pathLst>
                <a:path w="120000" h="120000" extrusionOk="0">
                  <a:moveTo>
                    <a:pt x="0" y="120000"/>
                  </a:moveTo>
                  <a:cubicBezTo>
                    <a:pt x="0" y="0"/>
                    <a:pt x="0" y="0"/>
                    <a:pt x="0" y="0"/>
                  </a:cubicBezTo>
                  <a:cubicBezTo>
                    <a:pt x="0" y="0"/>
                    <a:pt x="0" y="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7" name="Shape 2716"/>
            <p:cNvSpPr/>
            <p:nvPr/>
          </p:nvSpPr>
          <p:spPr>
            <a:xfrm>
              <a:off x="2520189" y="3806394"/>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8" name="Shape 2717"/>
            <p:cNvSpPr/>
            <p:nvPr/>
          </p:nvSpPr>
          <p:spPr>
            <a:xfrm>
              <a:off x="2512756" y="3811789"/>
              <a:ext cx="0" cy="1797"/>
            </a:xfrm>
            <a:custGeom>
              <a:avLst/>
              <a:gdLst/>
              <a:ahLst/>
              <a:cxnLst/>
              <a:rect l="0" t="0" r="0" b="0"/>
              <a:pathLst>
                <a:path w="120000" h="120000" extrusionOk="0">
                  <a:moveTo>
                    <a:pt x="0" y="0"/>
                  </a:moveTo>
                  <a:cubicBezTo>
                    <a:pt x="0" y="120000"/>
                    <a:pt x="0" y="120000"/>
                    <a:pt x="0" y="120000"/>
                  </a:cubicBezTo>
                  <a:cubicBezTo>
                    <a:pt x="0" y="120000"/>
                    <a:pt x="0" y="12000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69" name="Shape 2718"/>
            <p:cNvSpPr/>
            <p:nvPr/>
          </p:nvSpPr>
          <p:spPr>
            <a:xfrm>
              <a:off x="2523906" y="3784812"/>
              <a:ext cx="13009" cy="19782"/>
            </a:xfrm>
            <a:custGeom>
              <a:avLst/>
              <a:gdLst/>
              <a:ahLst/>
              <a:cxnLst/>
              <a:rect l="0" t="0" r="0" b="0"/>
              <a:pathLst>
                <a:path w="120000" h="120000" extrusionOk="0">
                  <a:moveTo>
                    <a:pt x="15000" y="98181"/>
                  </a:moveTo>
                  <a:cubicBezTo>
                    <a:pt x="15000" y="109090"/>
                    <a:pt x="15000" y="109090"/>
                    <a:pt x="15000" y="120000"/>
                  </a:cubicBezTo>
                  <a:cubicBezTo>
                    <a:pt x="0" y="120000"/>
                    <a:pt x="0" y="120000"/>
                    <a:pt x="0" y="120000"/>
                  </a:cubicBezTo>
                  <a:cubicBezTo>
                    <a:pt x="15000" y="120000"/>
                    <a:pt x="15000" y="120000"/>
                    <a:pt x="15000" y="120000"/>
                  </a:cubicBezTo>
                  <a:cubicBezTo>
                    <a:pt x="15000" y="120000"/>
                    <a:pt x="15000" y="109090"/>
                    <a:pt x="15000" y="98181"/>
                  </a:cubicBezTo>
                  <a:cubicBezTo>
                    <a:pt x="15000" y="87272"/>
                    <a:pt x="30000" y="54545"/>
                    <a:pt x="90000" y="21818"/>
                  </a:cubicBezTo>
                  <a:cubicBezTo>
                    <a:pt x="90000" y="10909"/>
                    <a:pt x="105000" y="10909"/>
                    <a:pt x="120000" y="0"/>
                  </a:cubicBezTo>
                  <a:cubicBezTo>
                    <a:pt x="120000" y="0"/>
                    <a:pt x="120000" y="0"/>
                    <a:pt x="120000" y="0"/>
                  </a:cubicBezTo>
                  <a:cubicBezTo>
                    <a:pt x="105000" y="10909"/>
                    <a:pt x="90000" y="10909"/>
                    <a:pt x="90000" y="21818"/>
                  </a:cubicBezTo>
                  <a:cubicBezTo>
                    <a:pt x="30000" y="54545"/>
                    <a:pt x="15000" y="87272"/>
                    <a:pt x="15000" y="98181"/>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0" name="Shape 2719"/>
            <p:cNvSpPr/>
            <p:nvPr/>
          </p:nvSpPr>
          <p:spPr>
            <a:xfrm>
              <a:off x="2518331" y="3806394"/>
              <a:ext cx="1858" cy="1797"/>
            </a:xfrm>
            <a:custGeom>
              <a:avLst/>
              <a:gdLst/>
              <a:ahLst/>
              <a:cxnLst/>
              <a:rect l="0" t="0" r="0" b="0"/>
              <a:pathLst>
                <a:path w="120000" h="120000" extrusionOk="0">
                  <a:moveTo>
                    <a:pt x="0" y="120000"/>
                  </a:moveTo>
                  <a:cubicBezTo>
                    <a:pt x="0" y="120000"/>
                    <a:pt x="0" y="120000"/>
                    <a:pt x="0" y="120000"/>
                  </a:cubicBezTo>
                  <a:cubicBezTo>
                    <a:pt x="0" y="120000"/>
                    <a:pt x="0" y="120000"/>
                    <a:pt x="0" y="120000"/>
                  </a:cubicBezTo>
                  <a:cubicBezTo>
                    <a:pt x="120000" y="120000"/>
                    <a:pt x="120000" y="0"/>
                    <a:pt x="120000" y="0"/>
                  </a:cubicBezTo>
                  <a:cubicBezTo>
                    <a:pt x="120000" y="0"/>
                    <a:pt x="120000" y="0"/>
                    <a:pt x="120000" y="0"/>
                  </a:cubicBezTo>
                  <a:lnTo>
                    <a:pt x="0" y="120000"/>
                  </a:ln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1" name="Shape 2720"/>
            <p:cNvSpPr/>
            <p:nvPr/>
          </p:nvSpPr>
          <p:spPr>
            <a:xfrm>
              <a:off x="2520189" y="3806394"/>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2" name="Shape 2721"/>
            <p:cNvSpPr/>
            <p:nvPr/>
          </p:nvSpPr>
          <p:spPr>
            <a:xfrm>
              <a:off x="2518331" y="3808192"/>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3" name="Shape 2722"/>
            <p:cNvSpPr/>
            <p:nvPr/>
          </p:nvSpPr>
          <p:spPr>
            <a:xfrm>
              <a:off x="2473728" y="3781216"/>
              <a:ext cx="0" cy="1797"/>
            </a:xfrm>
            <a:custGeom>
              <a:avLst/>
              <a:gdLst/>
              <a:ahLst/>
              <a:cxnLst/>
              <a:rect l="0" t="0" r="0" b="0"/>
              <a:pathLst>
                <a:path w="120000" h="120000" extrusionOk="0">
                  <a:moveTo>
                    <a:pt x="0" y="120000"/>
                  </a:moveTo>
                  <a:cubicBezTo>
                    <a:pt x="0" y="120000"/>
                    <a:pt x="0" y="120000"/>
                    <a:pt x="0" y="0"/>
                  </a:cubicBezTo>
                  <a:cubicBezTo>
                    <a:pt x="0" y="120000"/>
                    <a:pt x="0" y="120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4" name="Shape 2723"/>
            <p:cNvSpPr/>
            <p:nvPr/>
          </p:nvSpPr>
          <p:spPr>
            <a:xfrm>
              <a:off x="2522048" y="3741648"/>
              <a:ext cx="3717" cy="0"/>
            </a:xfrm>
            <a:custGeom>
              <a:avLst/>
              <a:gdLst/>
              <a:ahLst/>
              <a:cxnLst/>
              <a:rect l="0" t="0" r="0" b="0"/>
              <a:pathLst>
                <a:path w="120000" h="120000" extrusionOk="0">
                  <a:moveTo>
                    <a:pt x="120000" y="0"/>
                  </a:moveTo>
                  <a:cubicBezTo>
                    <a:pt x="120000" y="0"/>
                    <a:pt x="120000" y="0"/>
                    <a:pt x="120000" y="0"/>
                  </a:cubicBezTo>
                  <a:cubicBezTo>
                    <a:pt x="120000" y="0"/>
                    <a:pt x="60000" y="0"/>
                    <a:pt x="0" y="0"/>
                  </a:cubicBezTo>
                  <a:cubicBezTo>
                    <a:pt x="0" y="0"/>
                    <a:pt x="0" y="0"/>
                    <a:pt x="60000" y="0"/>
                  </a:cubicBezTo>
                  <a:cubicBezTo>
                    <a:pt x="60000" y="0"/>
                    <a:pt x="120000" y="0"/>
                    <a:pt x="12000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5" name="Shape 2724"/>
            <p:cNvSpPr/>
            <p:nvPr/>
          </p:nvSpPr>
          <p:spPr>
            <a:xfrm>
              <a:off x="2464436" y="3793805"/>
              <a:ext cx="1858" cy="0"/>
            </a:xfrm>
            <a:custGeom>
              <a:avLst/>
              <a:gdLst/>
              <a:ahLst/>
              <a:cxnLst/>
              <a:rect l="0" t="0" r="0" b="0"/>
              <a:pathLst>
                <a:path w="120000" h="120000" extrusionOk="0">
                  <a:moveTo>
                    <a:pt x="0" y="0"/>
                  </a:moveTo>
                  <a:cubicBezTo>
                    <a:pt x="0" y="0"/>
                    <a:pt x="0" y="0"/>
                    <a:pt x="0" y="0"/>
                  </a:cubicBezTo>
                  <a:cubicBezTo>
                    <a:pt x="120000" y="0"/>
                    <a:pt x="120000" y="0"/>
                    <a:pt x="120000" y="0"/>
                  </a:cubicBezTo>
                  <a:cubicBezTo>
                    <a:pt x="120000" y="0"/>
                    <a:pt x="12000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6" name="Shape 2725"/>
            <p:cNvSpPr/>
            <p:nvPr/>
          </p:nvSpPr>
          <p:spPr>
            <a:xfrm>
              <a:off x="2490455" y="3772223"/>
              <a:ext cx="16725" cy="5395"/>
            </a:xfrm>
            <a:custGeom>
              <a:avLst/>
              <a:gdLst/>
              <a:ahLst/>
              <a:cxnLst/>
              <a:rect l="0" t="0" r="0" b="0"/>
              <a:pathLst>
                <a:path w="120000" h="120000" extrusionOk="0">
                  <a:moveTo>
                    <a:pt x="120000" y="0"/>
                  </a:moveTo>
                  <a:cubicBezTo>
                    <a:pt x="108000" y="90000"/>
                    <a:pt x="48000" y="120000"/>
                    <a:pt x="0" y="120000"/>
                  </a:cubicBezTo>
                  <a:cubicBezTo>
                    <a:pt x="48000" y="120000"/>
                    <a:pt x="108000" y="90000"/>
                    <a:pt x="12000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7" name="Shape 2726"/>
            <p:cNvSpPr/>
            <p:nvPr/>
          </p:nvSpPr>
          <p:spPr>
            <a:xfrm>
              <a:off x="2470013" y="3786610"/>
              <a:ext cx="0" cy="1797"/>
            </a:xfrm>
            <a:custGeom>
              <a:avLst/>
              <a:gdLst/>
              <a:ahLst/>
              <a:cxnLst/>
              <a:rect l="0" t="0" r="0" b="0"/>
              <a:pathLst>
                <a:path w="120000" h="120000" extrusionOk="0">
                  <a:moveTo>
                    <a:pt x="0" y="120000"/>
                  </a:moveTo>
                  <a:cubicBezTo>
                    <a:pt x="0" y="120000"/>
                    <a:pt x="0" y="120000"/>
                    <a:pt x="0" y="0"/>
                  </a:cubicBezTo>
                  <a:cubicBezTo>
                    <a:pt x="0" y="120000"/>
                    <a:pt x="0" y="120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8" name="Shape 2727"/>
            <p:cNvSpPr/>
            <p:nvPr/>
          </p:nvSpPr>
          <p:spPr>
            <a:xfrm>
              <a:off x="2477446" y="3779417"/>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79" name="Shape 2728"/>
            <p:cNvSpPr/>
            <p:nvPr/>
          </p:nvSpPr>
          <p:spPr>
            <a:xfrm>
              <a:off x="2533198" y="3729060"/>
              <a:ext cx="14866" cy="44962"/>
            </a:xfrm>
            <a:custGeom>
              <a:avLst/>
              <a:gdLst/>
              <a:ahLst/>
              <a:cxnLst/>
              <a:rect l="0" t="0" r="0" b="0"/>
              <a:pathLst>
                <a:path w="120000" h="120000" extrusionOk="0">
                  <a:moveTo>
                    <a:pt x="26666" y="120000"/>
                  </a:moveTo>
                  <a:cubicBezTo>
                    <a:pt x="40000" y="110769"/>
                    <a:pt x="53333" y="101538"/>
                    <a:pt x="80000" y="92307"/>
                  </a:cubicBezTo>
                  <a:cubicBezTo>
                    <a:pt x="93333" y="87692"/>
                    <a:pt x="93333" y="69230"/>
                    <a:pt x="80000" y="55384"/>
                  </a:cubicBezTo>
                  <a:cubicBezTo>
                    <a:pt x="80000" y="36923"/>
                    <a:pt x="66666" y="13846"/>
                    <a:pt x="120000" y="4615"/>
                  </a:cubicBezTo>
                  <a:cubicBezTo>
                    <a:pt x="120000" y="4615"/>
                    <a:pt x="120000" y="4615"/>
                    <a:pt x="120000" y="4615"/>
                  </a:cubicBezTo>
                  <a:cubicBezTo>
                    <a:pt x="120000" y="4615"/>
                    <a:pt x="106666" y="4615"/>
                    <a:pt x="106666" y="4615"/>
                  </a:cubicBezTo>
                  <a:cubicBezTo>
                    <a:pt x="106666" y="4615"/>
                    <a:pt x="106666" y="4615"/>
                    <a:pt x="106666" y="4615"/>
                  </a:cubicBezTo>
                  <a:cubicBezTo>
                    <a:pt x="106666" y="4615"/>
                    <a:pt x="106666" y="4615"/>
                    <a:pt x="106666" y="4615"/>
                  </a:cubicBezTo>
                  <a:cubicBezTo>
                    <a:pt x="106666" y="4615"/>
                    <a:pt x="106666" y="4615"/>
                    <a:pt x="106666" y="4615"/>
                  </a:cubicBezTo>
                  <a:cubicBezTo>
                    <a:pt x="106666" y="4615"/>
                    <a:pt x="93333" y="0"/>
                    <a:pt x="93333" y="0"/>
                  </a:cubicBezTo>
                  <a:cubicBezTo>
                    <a:pt x="93333" y="0"/>
                    <a:pt x="93333" y="0"/>
                    <a:pt x="93333" y="0"/>
                  </a:cubicBezTo>
                  <a:cubicBezTo>
                    <a:pt x="93333" y="0"/>
                    <a:pt x="93333" y="0"/>
                    <a:pt x="93333" y="0"/>
                  </a:cubicBezTo>
                  <a:cubicBezTo>
                    <a:pt x="93333" y="0"/>
                    <a:pt x="93333" y="0"/>
                    <a:pt x="93333" y="0"/>
                  </a:cubicBezTo>
                  <a:cubicBezTo>
                    <a:pt x="80000" y="4615"/>
                    <a:pt x="66666" y="9230"/>
                    <a:pt x="53333" y="18461"/>
                  </a:cubicBezTo>
                  <a:cubicBezTo>
                    <a:pt x="53333" y="18461"/>
                    <a:pt x="40000" y="18461"/>
                    <a:pt x="40000" y="23076"/>
                  </a:cubicBezTo>
                  <a:cubicBezTo>
                    <a:pt x="26666" y="27692"/>
                    <a:pt x="26666" y="32307"/>
                    <a:pt x="13333" y="32307"/>
                  </a:cubicBezTo>
                  <a:cubicBezTo>
                    <a:pt x="13333" y="32307"/>
                    <a:pt x="13333" y="32307"/>
                    <a:pt x="0" y="32307"/>
                  </a:cubicBezTo>
                  <a:cubicBezTo>
                    <a:pt x="0" y="120000"/>
                    <a:pt x="0" y="120000"/>
                    <a:pt x="0" y="120000"/>
                  </a:cubicBezTo>
                  <a:lnTo>
                    <a:pt x="26666" y="120000"/>
                  </a:ln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0" name="Shape 2729"/>
            <p:cNvSpPr/>
            <p:nvPr/>
          </p:nvSpPr>
          <p:spPr>
            <a:xfrm>
              <a:off x="2546207" y="3730857"/>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1" name="Shape 2730"/>
            <p:cNvSpPr/>
            <p:nvPr/>
          </p:nvSpPr>
          <p:spPr>
            <a:xfrm>
              <a:off x="2544348" y="3729060"/>
              <a:ext cx="0" cy="0"/>
            </a:xfrm>
            <a:custGeom>
              <a:avLst/>
              <a:gdLst/>
              <a:ahLst/>
              <a:cxnLst/>
              <a:rect l="0" t="0" r="0" b="0"/>
              <a:pathLst>
                <a:path w="120000" h="120000" extrusionOk="0">
                  <a:moveTo>
                    <a:pt x="0" y="0"/>
                  </a:moveTo>
                  <a:lnTo>
                    <a:pt x="0" y="0"/>
                  </a:lnTo>
                  <a:lnTo>
                    <a:pt x="0" y="0"/>
                  </a:ln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2" name="Shape 2731"/>
            <p:cNvSpPr/>
            <p:nvPr/>
          </p:nvSpPr>
          <p:spPr>
            <a:xfrm>
              <a:off x="2546207" y="3730857"/>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3" name="Shape 2732"/>
            <p:cNvSpPr/>
            <p:nvPr/>
          </p:nvSpPr>
          <p:spPr>
            <a:xfrm>
              <a:off x="2533198" y="3739851"/>
              <a:ext cx="1858" cy="0"/>
            </a:xfrm>
            <a:custGeom>
              <a:avLst/>
              <a:gdLst/>
              <a:ahLst/>
              <a:cxnLst/>
              <a:rect l="0" t="0" r="0" b="0"/>
              <a:pathLst>
                <a:path w="120000" h="120000" extrusionOk="0">
                  <a:moveTo>
                    <a:pt x="0" y="0"/>
                  </a:moveTo>
                  <a:cubicBezTo>
                    <a:pt x="0" y="0"/>
                    <a:pt x="0" y="0"/>
                    <a:pt x="0" y="0"/>
                  </a:cubicBezTo>
                  <a:cubicBezTo>
                    <a:pt x="120000" y="0"/>
                    <a:pt x="120000" y="0"/>
                    <a:pt x="120000" y="0"/>
                  </a:cubicBezTo>
                  <a:cubicBezTo>
                    <a:pt x="12000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4" name="Shape 2733"/>
            <p:cNvSpPr/>
            <p:nvPr/>
          </p:nvSpPr>
          <p:spPr>
            <a:xfrm>
              <a:off x="2548065" y="3730857"/>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5" name="Shape 2734"/>
            <p:cNvSpPr/>
            <p:nvPr/>
          </p:nvSpPr>
          <p:spPr>
            <a:xfrm>
              <a:off x="2544348" y="3729060"/>
              <a:ext cx="1858" cy="1797"/>
            </a:xfrm>
            <a:prstGeom prst="rect">
              <a:avLst/>
            </a:pr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6" name="Shape 2735"/>
            <p:cNvSpPr/>
            <p:nvPr/>
          </p:nvSpPr>
          <p:spPr>
            <a:xfrm>
              <a:off x="2533198" y="3774021"/>
              <a:ext cx="3717" cy="0"/>
            </a:xfrm>
            <a:custGeom>
              <a:avLst/>
              <a:gdLst/>
              <a:ahLst/>
              <a:cxnLst/>
              <a:rect l="0" t="0" r="0" b="0"/>
              <a:pathLst>
                <a:path w="120000" h="120000" extrusionOk="0">
                  <a:moveTo>
                    <a:pt x="120000" y="0"/>
                  </a:moveTo>
                  <a:lnTo>
                    <a:pt x="120000" y="0"/>
                  </a:lnTo>
                  <a:lnTo>
                    <a:pt x="0" y="0"/>
                  </a:lnTo>
                  <a:lnTo>
                    <a:pt x="120000" y="0"/>
                  </a:ln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7" name="Shape 2736"/>
            <p:cNvSpPr/>
            <p:nvPr/>
          </p:nvSpPr>
          <p:spPr>
            <a:xfrm>
              <a:off x="2828683" y="3694887"/>
              <a:ext cx="50177" cy="35969"/>
            </a:xfrm>
            <a:custGeom>
              <a:avLst/>
              <a:gdLst/>
              <a:ahLst/>
              <a:cxnLst/>
              <a:rect l="0" t="0" r="0" b="0"/>
              <a:pathLst>
                <a:path w="120000" h="120000" extrusionOk="0">
                  <a:moveTo>
                    <a:pt x="102857" y="17142"/>
                  </a:moveTo>
                  <a:cubicBezTo>
                    <a:pt x="81428" y="5714"/>
                    <a:pt x="64285" y="0"/>
                    <a:pt x="55714" y="5714"/>
                  </a:cubicBezTo>
                  <a:cubicBezTo>
                    <a:pt x="55714" y="5714"/>
                    <a:pt x="55714" y="5714"/>
                    <a:pt x="55714" y="5714"/>
                  </a:cubicBezTo>
                  <a:cubicBezTo>
                    <a:pt x="55714" y="17142"/>
                    <a:pt x="64285" y="28571"/>
                    <a:pt x="72857" y="40000"/>
                  </a:cubicBezTo>
                  <a:cubicBezTo>
                    <a:pt x="81428" y="57142"/>
                    <a:pt x="89999" y="68571"/>
                    <a:pt x="89999" y="85714"/>
                  </a:cubicBezTo>
                  <a:cubicBezTo>
                    <a:pt x="89999" y="108571"/>
                    <a:pt x="68571" y="108571"/>
                    <a:pt x="55714" y="108571"/>
                  </a:cubicBezTo>
                  <a:cubicBezTo>
                    <a:pt x="51428" y="108571"/>
                    <a:pt x="47142" y="108571"/>
                    <a:pt x="38571" y="108571"/>
                  </a:cubicBezTo>
                  <a:cubicBezTo>
                    <a:pt x="34285" y="108571"/>
                    <a:pt x="29999" y="108571"/>
                    <a:pt x="21428" y="108571"/>
                  </a:cubicBezTo>
                  <a:cubicBezTo>
                    <a:pt x="8571" y="108571"/>
                    <a:pt x="0" y="108571"/>
                    <a:pt x="0" y="108571"/>
                  </a:cubicBezTo>
                  <a:cubicBezTo>
                    <a:pt x="0" y="114285"/>
                    <a:pt x="12857" y="120000"/>
                    <a:pt x="25714" y="120000"/>
                  </a:cubicBezTo>
                  <a:cubicBezTo>
                    <a:pt x="34285" y="120000"/>
                    <a:pt x="42857" y="120000"/>
                    <a:pt x="47142" y="120000"/>
                  </a:cubicBezTo>
                  <a:cubicBezTo>
                    <a:pt x="55714" y="114285"/>
                    <a:pt x="64285" y="108571"/>
                    <a:pt x="72857" y="108571"/>
                  </a:cubicBezTo>
                  <a:cubicBezTo>
                    <a:pt x="89999" y="108571"/>
                    <a:pt x="98571" y="114285"/>
                    <a:pt x="111428" y="120000"/>
                  </a:cubicBezTo>
                  <a:cubicBezTo>
                    <a:pt x="111428" y="120000"/>
                    <a:pt x="111428" y="120000"/>
                    <a:pt x="111428" y="120000"/>
                  </a:cubicBezTo>
                  <a:cubicBezTo>
                    <a:pt x="111428" y="114285"/>
                    <a:pt x="111428" y="108571"/>
                    <a:pt x="111428" y="102857"/>
                  </a:cubicBezTo>
                  <a:cubicBezTo>
                    <a:pt x="111428" y="97142"/>
                    <a:pt x="111428" y="97142"/>
                    <a:pt x="111428" y="91428"/>
                  </a:cubicBezTo>
                  <a:cubicBezTo>
                    <a:pt x="111428" y="85714"/>
                    <a:pt x="111428" y="80000"/>
                    <a:pt x="115714" y="74285"/>
                  </a:cubicBezTo>
                  <a:cubicBezTo>
                    <a:pt x="115714" y="68571"/>
                    <a:pt x="115714" y="68571"/>
                    <a:pt x="115714" y="68571"/>
                  </a:cubicBezTo>
                  <a:cubicBezTo>
                    <a:pt x="115714" y="62857"/>
                    <a:pt x="115714" y="57142"/>
                    <a:pt x="115714" y="45714"/>
                  </a:cubicBezTo>
                  <a:cubicBezTo>
                    <a:pt x="115714" y="45714"/>
                    <a:pt x="115714" y="45714"/>
                    <a:pt x="115714" y="45714"/>
                  </a:cubicBezTo>
                  <a:cubicBezTo>
                    <a:pt x="115714" y="34285"/>
                    <a:pt x="115714" y="28571"/>
                    <a:pt x="119999" y="22857"/>
                  </a:cubicBezTo>
                  <a:cubicBezTo>
                    <a:pt x="119999" y="22857"/>
                    <a:pt x="119999" y="22857"/>
                    <a:pt x="119999" y="22857"/>
                  </a:cubicBezTo>
                  <a:cubicBezTo>
                    <a:pt x="111428" y="22857"/>
                    <a:pt x="107142" y="17142"/>
                    <a:pt x="102857" y="17142"/>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8" name="Shape 2737"/>
            <p:cNvSpPr/>
            <p:nvPr/>
          </p:nvSpPr>
          <p:spPr>
            <a:xfrm>
              <a:off x="2882575" y="3702082"/>
              <a:ext cx="59468" cy="34170"/>
            </a:xfrm>
            <a:custGeom>
              <a:avLst/>
              <a:gdLst/>
              <a:ahLst/>
              <a:cxnLst/>
              <a:rect l="0" t="0" r="0" b="0"/>
              <a:pathLst>
                <a:path w="120000" h="120000" extrusionOk="0">
                  <a:moveTo>
                    <a:pt x="10588" y="107368"/>
                  </a:moveTo>
                  <a:cubicBezTo>
                    <a:pt x="17647" y="101052"/>
                    <a:pt x="28235" y="88421"/>
                    <a:pt x="42352" y="82105"/>
                  </a:cubicBezTo>
                  <a:cubicBezTo>
                    <a:pt x="49411" y="75789"/>
                    <a:pt x="60000" y="75789"/>
                    <a:pt x="70588" y="75789"/>
                  </a:cubicBezTo>
                  <a:cubicBezTo>
                    <a:pt x="77647" y="75789"/>
                    <a:pt x="81176" y="75789"/>
                    <a:pt x="88235" y="75789"/>
                  </a:cubicBezTo>
                  <a:cubicBezTo>
                    <a:pt x="91764" y="75789"/>
                    <a:pt x="98823" y="75789"/>
                    <a:pt x="102352" y="75789"/>
                  </a:cubicBezTo>
                  <a:cubicBezTo>
                    <a:pt x="120000" y="75789"/>
                    <a:pt x="120000" y="69473"/>
                    <a:pt x="120000" y="63157"/>
                  </a:cubicBezTo>
                  <a:cubicBezTo>
                    <a:pt x="120000" y="37894"/>
                    <a:pt x="63529" y="0"/>
                    <a:pt x="31764" y="0"/>
                  </a:cubicBezTo>
                  <a:cubicBezTo>
                    <a:pt x="24705" y="0"/>
                    <a:pt x="24705" y="0"/>
                    <a:pt x="24705" y="0"/>
                  </a:cubicBezTo>
                  <a:cubicBezTo>
                    <a:pt x="17647" y="0"/>
                    <a:pt x="14117" y="0"/>
                    <a:pt x="3529" y="0"/>
                  </a:cubicBezTo>
                  <a:cubicBezTo>
                    <a:pt x="3529" y="0"/>
                    <a:pt x="3529" y="0"/>
                    <a:pt x="3529" y="0"/>
                  </a:cubicBezTo>
                  <a:cubicBezTo>
                    <a:pt x="3529" y="6315"/>
                    <a:pt x="3529" y="12631"/>
                    <a:pt x="3529" y="25263"/>
                  </a:cubicBezTo>
                  <a:cubicBezTo>
                    <a:pt x="3529" y="25263"/>
                    <a:pt x="3529" y="25263"/>
                    <a:pt x="3529" y="31578"/>
                  </a:cubicBezTo>
                  <a:cubicBezTo>
                    <a:pt x="3529" y="37894"/>
                    <a:pt x="3529" y="44210"/>
                    <a:pt x="3529" y="56842"/>
                  </a:cubicBezTo>
                  <a:cubicBezTo>
                    <a:pt x="0" y="56842"/>
                    <a:pt x="0" y="56842"/>
                    <a:pt x="0" y="56842"/>
                  </a:cubicBezTo>
                  <a:cubicBezTo>
                    <a:pt x="0" y="69473"/>
                    <a:pt x="0" y="75789"/>
                    <a:pt x="0" y="82105"/>
                  </a:cubicBezTo>
                  <a:cubicBezTo>
                    <a:pt x="0" y="82105"/>
                    <a:pt x="0" y="82105"/>
                    <a:pt x="0" y="88421"/>
                  </a:cubicBezTo>
                  <a:cubicBezTo>
                    <a:pt x="0" y="94736"/>
                    <a:pt x="0" y="101052"/>
                    <a:pt x="0" y="113684"/>
                  </a:cubicBezTo>
                  <a:cubicBezTo>
                    <a:pt x="0" y="113684"/>
                    <a:pt x="0" y="113684"/>
                    <a:pt x="0" y="113684"/>
                  </a:cubicBezTo>
                  <a:cubicBezTo>
                    <a:pt x="3529" y="120000"/>
                    <a:pt x="7058" y="113684"/>
                    <a:pt x="10588" y="107368"/>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89" name="Shape 2738"/>
            <p:cNvSpPr/>
            <p:nvPr/>
          </p:nvSpPr>
          <p:spPr>
            <a:xfrm>
              <a:off x="2884434" y="3709276"/>
              <a:ext cx="0" cy="1797"/>
            </a:xfrm>
            <a:custGeom>
              <a:avLst/>
              <a:gdLst/>
              <a:ahLst/>
              <a:cxnLst/>
              <a:rect l="0" t="0" r="0" b="0"/>
              <a:pathLst>
                <a:path w="120000" h="120000" extrusionOk="0">
                  <a:moveTo>
                    <a:pt x="0" y="120000"/>
                  </a:moveTo>
                  <a:cubicBezTo>
                    <a:pt x="0" y="0"/>
                    <a:pt x="0" y="0"/>
                    <a:pt x="0" y="0"/>
                  </a:cubicBezTo>
                  <a:cubicBezTo>
                    <a:pt x="0" y="0"/>
                    <a:pt x="0" y="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0" name="Shape 2739"/>
            <p:cNvSpPr/>
            <p:nvPr/>
          </p:nvSpPr>
          <p:spPr>
            <a:xfrm>
              <a:off x="2882575" y="3718269"/>
              <a:ext cx="1858" cy="0"/>
            </a:xfrm>
            <a:custGeom>
              <a:avLst/>
              <a:gdLst/>
              <a:ahLst/>
              <a:cxnLst/>
              <a:rect l="0" t="0" r="0" b="0"/>
              <a:pathLst>
                <a:path w="120000" h="120000" extrusionOk="0">
                  <a:moveTo>
                    <a:pt x="0" y="0"/>
                  </a:moveTo>
                  <a:cubicBezTo>
                    <a:pt x="0" y="0"/>
                    <a:pt x="0" y="0"/>
                    <a:pt x="12000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1" name="Shape 2740"/>
            <p:cNvSpPr/>
            <p:nvPr/>
          </p:nvSpPr>
          <p:spPr>
            <a:xfrm>
              <a:off x="2884434" y="3702082"/>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2" name="Shape 2741"/>
            <p:cNvSpPr/>
            <p:nvPr/>
          </p:nvSpPr>
          <p:spPr>
            <a:xfrm>
              <a:off x="2882575" y="3734455"/>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3" name="Shape 2742"/>
            <p:cNvSpPr/>
            <p:nvPr/>
          </p:nvSpPr>
          <p:spPr>
            <a:xfrm>
              <a:off x="2882575" y="3725462"/>
              <a:ext cx="0" cy="1797"/>
            </a:xfrm>
            <a:custGeom>
              <a:avLst/>
              <a:gdLst/>
              <a:ahLst/>
              <a:cxnLst/>
              <a:rect l="0" t="0" r="0" b="0"/>
              <a:pathLst>
                <a:path w="120000" h="120000" extrusionOk="0">
                  <a:moveTo>
                    <a:pt x="0" y="120000"/>
                  </a:moveTo>
                  <a:cubicBezTo>
                    <a:pt x="0" y="0"/>
                    <a:pt x="0" y="0"/>
                    <a:pt x="0" y="0"/>
                  </a:cubicBezTo>
                  <a:cubicBezTo>
                    <a:pt x="0" y="0"/>
                    <a:pt x="0" y="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4" name="Shape 2743"/>
            <p:cNvSpPr/>
            <p:nvPr/>
          </p:nvSpPr>
          <p:spPr>
            <a:xfrm>
              <a:off x="2568508" y="3799201"/>
              <a:ext cx="76193" cy="75536"/>
            </a:xfrm>
            <a:custGeom>
              <a:avLst/>
              <a:gdLst/>
              <a:ahLst/>
              <a:cxnLst/>
              <a:rect l="0" t="0" r="0" b="0"/>
              <a:pathLst>
                <a:path w="120000" h="120000" extrusionOk="0">
                  <a:moveTo>
                    <a:pt x="108837" y="87272"/>
                  </a:moveTo>
                  <a:cubicBezTo>
                    <a:pt x="108837" y="84545"/>
                    <a:pt x="108837" y="81818"/>
                    <a:pt x="111627" y="79090"/>
                  </a:cubicBezTo>
                  <a:cubicBezTo>
                    <a:pt x="111627" y="73636"/>
                    <a:pt x="111627" y="65454"/>
                    <a:pt x="111627" y="57272"/>
                  </a:cubicBezTo>
                  <a:cubicBezTo>
                    <a:pt x="111627" y="43636"/>
                    <a:pt x="111627" y="30000"/>
                    <a:pt x="117209" y="24545"/>
                  </a:cubicBezTo>
                  <a:cubicBezTo>
                    <a:pt x="120000" y="19090"/>
                    <a:pt x="120000" y="19090"/>
                    <a:pt x="120000" y="10909"/>
                  </a:cubicBezTo>
                  <a:cubicBezTo>
                    <a:pt x="120000" y="8181"/>
                    <a:pt x="120000" y="5454"/>
                    <a:pt x="120000" y="0"/>
                  </a:cubicBezTo>
                  <a:cubicBezTo>
                    <a:pt x="120000" y="0"/>
                    <a:pt x="120000" y="0"/>
                    <a:pt x="120000" y="0"/>
                  </a:cubicBezTo>
                  <a:cubicBezTo>
                    <a:pt x="120000" y="0"/>
                    <a:pt x="120000" y="0"/>
                    <a:pt x="120000" y="0"/>
                  </a:cubicBezTo>
                  <a:cubicBezTo>
                    <a:pt x="117209" y="0"/>
                    <a:pt x="117209" y="0"/>
                    <a:pt x="114418" y="0"/>
                  </a:cubicBezTo>
                  <a:cubicBezTo>
                    <a:pt x="114418" y="0"/>
                    <a:pt x="114418" y="2727"/>
                    <a:pt x="111627" y="2727"/>
                  </a:cubicBezTo>
                  <a:cubicBezTo>
                    <a:pt x="111627" y="2727"/>
                    <a:pt x="108837" y="2727"/>
                    <a:pt x="108837" y="2727"/>
                  </a:cubicBezTo>
                  <a:cubicBezTo>
                    <a:pt x="108837" y="5454"/>
                    <a:pt x="106046" y="5454"/>
                    <a:pt x="106046" y="5454"/>
                  </a:cubicBezTo>
                  <a:cubicBezTo>
                    <a:pt x="106046" y="5454"/>
                    <a:pt x="103255" y="5454"/>
                    <a:pt x="100465" y="8181"/>
                  </a:cubicBezTo>
                  <a:cubicBezTo>
                    <a:pt x="97674" y="10909"/>
                    <a:pt x="94883" y="10909"/>
                    <a:pt x="92093" y="13636"/>
                  </a:cubicBezTo>
                  <a:cubicBezTo>
                    <a:pt x="89302" y="13636"/>
                    <a:pt x="86511" y="13636"/>
                    <a:pt x="83720" y="10909"/>
                  </a:cubicBezTo>
                  <a:cubicBezTo>
                    <a:pt x="80930" y="10909"/>
                    <a:pt x="78139" y="10909"/>
                    <a:pt x="75348" y="10909"/>
                  </a:cubicBezTo>
                  <a:cubicBezTo>
                    <a:pt x="72558" y="10909"/>
                    <a:pt x="66976" y="13636"/>
                    <a:pt x="66976" y="13636"/>
                  </a:cubicBezTo>
                  <a:cubicBezTo>
                    <a:pt x="61395" y="30000"/>
                    <a:pt x="41860" y="32727"/>
                    <a:pt x="25116" y="32727"/>
                  </a:cubicBezTo>
                  <a:cubicBezTo>
                    <a:pt x="22325" y="32727"/>
                    <a:pt x="22325" y="35454"/>
                    <a:pt x="19534" y="35454"/>
                  </a:cubicBezTo>
                  <a:cubicBezTo>
                    <a:pt x="19534" y="35454"/>
                    <a:pt x="19534" y="40909"/>
                    <a:pt x="22325" y="40909"/>
                  </a:cubicBezTo>
                  <a:cubicBezTo>
                    <a:pt x="22325" y="43636"/>
                    <a:pt x="22325" y="46363"/>
                    <a:pt x="22325" y="49090"/>
                  </a:cubicBezTo>
                  <a:cubicBezTo>
                    <a:pt x="19534" y="51818"/>
                    <a:pt x="13953" y="57272"/>
                    <a:pt x="11162" y="60000"/>
                  </a:cubicBezTo>
                  <a:cubicBezTo>
                    <a:pt x="8372" y="60000"/>
                    <a:pt x="8372" y="60000"/>
                    <a:pt x="8372" y="60000"/>
                  </a:cubicBezTo>
                  <a:cubicBezTo>
                    <a:pt x="0" y="62727"/>
                    <a:pt x="0" y="62727"/>
                    <a:pt x="0" y="62727"/>
                  </a:cubicBezTo>
                  <a:cubicBezTo>
                    <a:pt x="0" y="62727"/>
                    <a:pt x="0" y="65454"/>
                    <a:pt x="2790" y="65454"/>
                  </a:cubicBezTo>
                  <a:cubicBezTo>
                    <a:pt x="8372" y="68181"/>
                    <a:pt x="13953" y="76363"/>
                    <a:pt x="22325" y="84545"/>
                  </a:cubicBezTo>
                  <a:cubicBezTo>
                    <a:pt x="27906" y="90000"/>
                    <a:pt x="36279" y="98181"/>
                    <a:pt x="41860" y="100909"/>
                  </a:cubicBezTo>
                  <a:cubicBezTo>
                    <a:pt x="44651" y="103636"/>
                    <a:pt x="50232" y="109090"/>
                    <a:pt x="53023" y="111818"/>
                  </a:cubicBezTo>
                  <a:cubicBezTo>
                    <a:pt x="53023" y="111818"/>
                    <a:pt x="55813" y="111818"/>
                    <a:pt x="55813" y="111818"/>
                  </a:cubicBezTo>
                  <a:cubicBezTo>
                    <a:pt x="58604" y="111818"/>
                    <a:pt x="58604" y="111818"/>
                    <a:pt x="58604" y="111818"/>
                  </a:cubicBezTo>
                  <a:cubicBezTo>
                    <a:pt x="58604" y="111818"/>
                    <a:pt x="61395" y="111818"/>
                    <a:pt x="61395" y="111818"/>
                  </a:cubicBezTo>
                  <a:cubicBezTo>
                    <a:pt x="61395" y="111818"/>
                    <a:pt x="64186" y="114545"/>
                    <a:pt x="64186" y="114545"/>
                  </a:cubicBezTo>
                  <a:cubicBezTo>
                    <a:pt x="66976" y="114545"/>
                    <a:pt x="66976" y="114545"/>
                    <a:pt x="69767" y="114545"/>
                  </a:cubicBezTo>
                  <a:cubicBezTo>
                    <a:pt x="69767" y="114545"/>
                    <a:pt x="75348" y="114545"/>
                    <a:pt x="80930" y="117272"/>
                  </a:cubicBezTo>
                  <a:cubicBezTo>
                    <a:pt x="86511" y="117272"/>
                    <a:pt x="94883" y="117272"/>
                    <a:pt x="100465" y="120000"/>
                  </a:cubicBezTo>
                  <a:cubicBezTo>
                    <a:pt x="100465" y="120000"/>
                    <a:pt x="100465" y="120000"/>
                    <a:pt x="100465" y="120000"/>
                  </a:cubicBezTo>
                  <a:cubicBezTo>
                    <a:pt x="100465" y="120000"/>
                    <a:pt x="100465" y="120000"/>
                    <a:pt x="100465" y="120000"/>
                  </a:cubicBezTo>
                  <a:cubicBezTo>
                    <a:pt x="103255" y="120000"/>
                    <a:pt x="103255" y="120000"/>
                    <a:pt x="103255" y="120000"/>
                  </a:cubicBezTo>
                  <a:cubicBezTo>
                    <a:pt x="103255" y="120000"/>
                    <a:pt x="103255" y="120000"/>
                    <a:pt x="103255" y="120000"/>
                  </a:cubicBezTo>
                  <a:cubicBezTo>
                    <a:pt x="97674" y="111818"/>
                    <a:pt x="103255" y="98181"/>
                    <a:pt x="108837" y="87272"/>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5" name="Shape 2744"/>
            <p:cNvSpPr/>
            <p:nvPr/>
          </p:nvSpPr>
          <p:spPr>
            <a:xfrm>
              <a:off x="2637267" y="3800998"/>
              <a:ext cx="1858" cy="0"/>
            </a:xfrm>
            <a:custGeom>
              <a:avLst/>
              <a:gdLst/>
              <a:ahLst/>
              <a:cxnLst/>
              <a:rect l="0" t="0" r="0" b="0"/>
              <a:pathLst>
                <a:path w="120000" h="120000" extrusionOk="0">
                  <a:moveTo>
                    <a:pt x="0" y="0"/>
                  </a:moveTo>
                  <a:cubicBezTo>
                    <a:pt x="0" y="0"/>
                    <a:pt x="120000" y="0"/>
                    <a:pt x="120000" y="0"/>
                  </a:cubicBezTo>
                  <a:cubicBezTo>
                    <a:pt x="12000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6" name="Shape 2745"/>
            <p:cNvSpPr/>
            <p:nvPr/>
          </p:nvSpPr>
          <p:spPr>
            <a:xfrm>
              <a:off x="2631692" y="3802798"/>
              <a:ext cx="3717" cy="1797"/>
            </a:xfrm>
            <a:custGeom>
              <a:avLst/>
              <a:gdLst/>
              <a:ahLst/>
              <a:cxnLst/>
              <a:rect l="0" t="0" r="0" b="0"/>
              <a:pathLst>
                <a:path w="120000" h="120000" extrusionOk="0">
                  <a:moveTo>
                    <a:pt x="0" y="120000"/>
                  </a:moveTo>
                  <a:cubicBezTo>
                    <a:pt x="60000" y="0"/>
                    <a:pt x="120000" y="0"/>
                    <a:pt x="120000" y="0"/>
                  </a:cubicBezTo>
                  <a:cubicBezTo>
                    <a:pt x="120000" y="0"/>
                    <a:pt x="60000" y="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7" name="Shape 2746"/>
            <p:cNvSpPr/>
            <p:nvPr/>
          </p:nvSpPr>
          <p:spPr>
            <a:xfrm>
              <a:off x="2568508" y="3836969"/>
              <a:ext cx="5575" cy="1797"/>
            </a:xfrm>
            <a:custGeom>
              <a:avLst/>
              <a:gdLst/>
              <a:ahLst/>
              <a:cxnLst/>
              <a:rect l="0" t="0" r="0" b="0"/>
              <a:pathLst>
                <a:path w="120000" h="120000" extrusionOk="0">
                  <a:moveTo>
                    <a:pt x="0" y="120000"/>
                  </a:moveTo>
                  <a:lnTo>
                    <a:pt x="0" y="120000"/>
                  </a:lnTo>
                  <a:lnTo>
                    <a:pt x="120000" y="0"/>
                  </a:lnTo>
                  <a:lnTo>
                    <a:pt x="0" y="120000"/>
                  </a:ln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8" name="Shape 2747"/>
            <p:cNvSpPr/>
            <p:nvPr/>
          </p:nvSpPr>
          <p:spPr>
            <a:xfrm>
              <a:off x="2644701" y="3799201"/>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99" name="Shape 2748"/>
            <p:cNvSpPr/>
            <p:nvPr/>
          </p:nvSpPr>
          <p:spPr>
            <a:xfrm>
              <a:off x="2640984" y="3799201"/>
              <a:ext cx="3717" cy="0"/>
            </a:xfrm>
            <a:custGeom>
              <a:avLst/>
              <a:gdLst/>
              <a:ahLst/>
              <a:cxnLst/>
              <a:rect l="0" t="0" r="0" b="0"/>
              <a:pathLst>
                <a:path w="120000" h="120000" extrusionOk="0">
                  <a:moveTo>
                    <a:pt x="0" y="0"/>
                  </a:moveTo>
                  <a:cubicBezTo>
                    <a:pt x="60000" y="0"/>
                    <a:pt x="60000" y="0"/>
                    <a:pt x="120000" y="0"/>
                  </a:cubicBezTo>
                  <a:cubicBezTo>
                    <a:pt x="60000" y="0"/>
                    <a:pt x="6000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0" name="Shape 2749"/>
            <p:cNvSpPr/>
            <p:nvPr/>
          </p:nvSpPr>
          <p:spPr>
            <a:xfrm>
              <a:off x="2598241" y="3876535"/>
              <a:ext cx="55751" cy="44962"/>
            </a:xfrm>
            <a:custGeom>
              <a:avLst/>
              <a:gdLst/>
              <a:ahLst/>
              <a:cxnLst/>
              <a:rect l="0" t="0" r="0" b="0"/>
              <a:pathLst>
                <a:path w="120000" h="120000" extrusionOk="0">
                  <a:moveTo>
                    <a:pt x="86250" y="13846"/>
                  </a:moveTo>
                  <a:cubicBezTo>
                    <a:pt x="82500" y="13846"/>
                    <a:pt x="82500" y="13846"/>
                    <a:pt x="82500" y="13846"/>
                  </a:cubicBezTo>
                  <a:cubicBezTo>
                    <a:pt x="78750" y="13846"/>
                    <a:pt x="78750" y="18461"/>
                    <a:pt x="78750" y="18461"/>
                  </a:cubicBezTo>
                  <a:cubicBezTo>
                    <a:pt x="78750" y="18461"/>
                    <a:pt x="78750" y="13846"/>
                    <a:pt x="78750" y="13846"/>
                  </a:cubicBezTo>
                  <a:cubicBezTo>
                    <a:pt x="75000" y="13846"/>
                    <a:pt x="71250" y="13846"/>
                    <a:pt x="71250" y="13846"/>
                  </a:cubicBezTo>
                  <a:cubicBezTo>
                    <a:pt x="71250" y="13846"/>
                    <a:pt x="71250" y="13846"/>
                    <a:pt x="67500" y="13846"/>
                  </a:cubicBezTo>
                  <a:cubicBezTo>
                    <a:pt x="67500" y="13846"/>
                    <a:pt x="63750" y="13846"/>
                    <a:pt x="63750" y="9230"/>
                  </a:cubicBezTo>
                  <a:cubicBezTo>
                    <a:pt x="60000" y="9230"/>
                    <a:pt x="48750" y="9230"/>
                    <a:pt x="45000" y="9230"/>
                  </a:cubicBezTo>
                  <a:cubicBezTo>
                    <a:pt x="33750" y="4615"/>
                    <a:pt x="26250" y="4615"/>
                    <a:pt x="22500" y="4615"/>
                  </a:cubicBezTo>
                  <a:cubicBezTo>
                    <a:pt x="22500" y="4615"/>
                    <a:pt x="18750" y="0"/>
                    <a:pt x="15000" y="0"/>
                  </a:cubicBezTo>
                  <a:cubicBezTo>
                    <a:pt x="15000" y="0"/>
                    <a:pt x="15000" y="0"/>
                    <a:pt x="15000" y="0"/>
                  </a:cubicBezTo>
                  <a:cubicBezTo>
                    <a:pt x="15000" y="0"/>
                    <a:pt x="11250" y="0"/>
                    <a:pt x="11250" y="0"/>
                  </a:cubicBezTo>
                  <a:cubicBezTo>
                    <a:pt x="11250" y="0"/>
                    <a:pt x="11250" y="0"/>
                    <a:pt x="11250" y="0"/>
                  </a:cubicBezTo>
                  <a:cubicBezTo>
                    <a:pt x="11250" y="9230"/>
                    <a:pt x="7500" y="18461"/>
                    <a:pt x="3750" y="23076"/>
                  </a:cubicBezTo>
                  <a:cubicBezTo>
                    <a:pt x="0" y="23076"/>
                    <a:pt x="0" y="27692"/>
                    <a:pt x="0" y="32307"/>
                  </a:cubicBezTo>
                  <a:cubicBezTo>
                    <a:pt x="0" y="36923"/>
                    <a:pt x="3750" y="46153"/>
                    <a:pt x="11250" y="50769"/>
                  </a:cubicBezTo>
                  <a:cubicBezTo>
                    <a:pt x="18750" y="50769"/>
                    <a:pt x="18750" y="50769"/>
                    <a:pt x="22500" y="50769"/>
                  </a:cubicBezTo>
                  <a:cubicBezTo>
                    <a:pt x="22500" y="50769"/>
                    <a:pt x="26250" y="41538"/>
                    <a:pt x="33750" y="41538"/>
                  </a:cubicBezTo>
                  <a:cubicBezTo>
                    <a:pt x="45000" y="41538"/>
                    <a:pt x="48750" y="50769"/>
                    <a:pt x="52500" y="60000"/>
                  </a:cubicBezTo>
                  <a:cubicBezTo>
                    <a:pt x="52500" y="60000"/>
                    <a:pt x="52500" y="64615"/>
                    <a:pt x="52500" y="64615"/>
                  </a:cubicBezTo>
                  <a:cubicBezTo>
                    <a:pt x="52500" y="64615"/>
                    <a:pt x="52500" y="64615"/>
                    <a:pt x="52500" y="64615"/>
                  </a:cubicBezTo>
                  <a:cubicBezTo>
                    <a:pt x="60000" y="64615"/>
                    <a:pt x="75000" y="69230"/>
                    <a:pt x="82500" y="78461"/>
                  </a:cubicBezTo>
                  <a:cubicBezTo>
                    <a:pt x="90000" y="87692"/>
                    <a:pt x="90000" y="96923"/>
                    <a:pt x="90000" y="106153"/>
                  </a:cubicBezTo>
                  <a:cubicBezTo>
                    <a:pt x="90000" y="110769"/>
                    <a:pt x="90000" y="115384"/>
                    <a:pt x="93750" y="115384"/>
                  </a:cubicBezTo>
                  <a:cubicBezTo>
                    <a:pt x="97500" y="120000"/>
                    <a:pt x="101250" y="120000"/>
                    <a:pt x="112500" y="120000"/>
                  </a:cubicBezTo>
                  <a:cubicBezTo>
                    <a:pt x="112500" y="120000"/>
                    <a:pt x="112500" y="120000"/>
                    <a:pt x="112500" y="120000"/>
                  </a:cubicBezTo>
                  <a:cubicBezTo>
                    <a:pt x="116250" y="115384"/>
                    <a:pt x="116250" y="106153"/>
                    <a:pt x="116250" y="106153"/>
                  </a:cubicBezTo>
                  <a:cubicBezTo>
                    <a:pt x="116250" y="106153"/>
                    <a:pt x="116250" y="101538"/>
                    <a:pt x="116250" y="96923"/>
                  </a:cubicBezTo>
                  <a:cubicBezTo>
                    <a:pt x="116250" y="96923"/>
                    <a:pt x="116250" y="96923"/>
                    <a:pt x="116250" y="96923"/>
                  </a:cubicBezTo>
                  <a:cubicBezTo>
                    <a:pt x="116250" y="92307"/>
                    <a:pt x="116250" y="92307"/>
                    <a:pt x="116250" y="87692"/>
                  </a:cubicBezTo>
                  <a:cubicBezTo>
                    <a:pt x="116250" y="87692"/>
                    <a:pt x="116250" y="87692"/>
                    <a:pt x="116250" y="83076"/>
                  </a:cubicBezTo>
                  <a:cubicBezTo>
                    <a:pt x="116250" y="83076"/>
                    <a:pt x="116250" y="78461"/>
                    <a:pt x="120000" y="78461"/>
                  </a:cubicBezTo>
                  <a:cubicBezTo>
                    <a:pt x="120000" y="78461"/>
                    <a:pt x="120000" y="73846"/>
                    <a:pt x="120000" y="73846"/>
                  </a:cubicBezTo>
                  <a:cubicBezTo>
                    <a:pt x="120000" y="73846"/>
                    <a:pt x="120000" y="73846"/>
                    <a:pt x="120000" y="69230"/>
                  </a:cubicBezTo>
                  <a:cubicBezTo>
                    <a:pt x="108750" y="55384"/>
                    <a:pt x="93750" y="32307"/>
                    <a:pt x="86250" y="13846"/>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1" name="Shape 2750"/>
            <p:cNvSpPr/>
            <p:nvPr/>
          </p:nvSpPr>
          <p:spPr>
            <a:xfrm>
              <a:off x="2629834" y="3881930"/>
              <a:ext cx="1858" cy="0"/>
            </a:xfrm>
            <a:custGeom>
              <a:avLst/>
              <a:gdLst/>
              <a:ahLst/>
              <a:cxnLst/>
              <a:rect l="0" t="0" r="0" b="0"/>
              <a:pathLst>
                <a:path w="120000" h="120000" extrusionOk="0">
                  <a:moveTo>
                    <a:pt x="0" y="0"/>
                  </a:moveTo>
                  <a:cubicBezTo>
                    <a:pt x="120000" y="0"/>
                    <a:pt x="120000" y="0"/>
                    <a:pt x="120000" y="0"/>
                  </a:cubicBezTo>
                  <a:cubicBezTo>
                    <a:pt x="120000" y="0"/>
                    <a:pt x="12000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2" name="Shape 2751"/>
            <p:cNvSpPr/>
            <p:nvPr/>
          </p:nvSpPr>
          <p:spPr>
            <a:xfrm>
              <a:off x="2603816" y="3876535"/>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3" name="Shape 2752"/>
            <p:cNvSpPr/>
            <p:nvPr/>
          </p:nvSpPr>
          <p:spPr>
            <a:xfrm>
              <a:off x="2605675" y="3876535"/>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4" name="Shape 2753"/>
            <p:cNvSpPr/>
            <p:nvPr/>
          </p:nvSpPr>
          <p:spPr>
            <a:xfrm>
              <a:off x="2635409" y="3881930"/>
              <a:ext cx="1858" cy="1797"/>
            </a:xfrm>
            <a:custGeom>
              <a:avLst/>
              <a:gdLst/>
              <a:ahLst/>
              <a:cxnLst/>
              <a:rect l="0" t="0" r="0" b="0"/>
              <a:pathLst>
                <a:path w="120000" h="120000" extrusionOk="0">
                  <a:moveTo>
                    <a:pt x="120000" y="0"/>
                  </a:moveTo>
                  <a:cubicBezTo>
                    <a:pt x="0" y="0"/>
                    <a:pt x="0" y="0"/>
                    <a:pt x="0" y="0"/>
                  </a:cubicBezTo>
                  <a:cubicBezTo>
                    <a:pt x="0" y="0"/>
                    <a:pt x="0" y="120000"/>
                    <a:pt x="0" y="120000"/>
                  </a:cubicBezTo>
                  <a:cubicBezTo>
                    <a:pt x="0" y="120000"/>
                    <a:pt x="0" y="0"/>
                    <a:pt x="12000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5" name="Shape 2754"/>
            <p:cNvSpPr/>
            <p:nvPr/>
          </p:nvSpPr>
          <p:spPr>
            <a:xfrm>
              <a:off x="2657710" y="3901714"/>
              <a:ext cx="109645" cy="43163"/>
            </a:xfrm>
            <a:custGeom>
              <a:avLst/>
              <a:gdLst/>
              <a:ahLst/>
              <a:cxnLst/>
              <a:rect l="0" t="0" r="0" b="0"/>
              <a:pathLst>
                <a:path w="120000" h="120000" extrusionOk="0">
                  <a:moveTo>
                    <a:pt x="106229" y="43200"/>
                  </a:moveTo>
                  <a:cubicBezTo>
                    <a:pt x="102295" y="24000"/>
                    <a:pt x="94426" y="19200"/>
                    <a:pt x="88524" y="14400"/>
                  </a:cubicBezTo>
                  <a:cubicBezTo>
                    <a:pt x="84590" y="14400"/>
                    <a:pt x="80655" y="9600"/>
                    <a:pt x="78688" y="9600"/>
                  </a:cubicBezTo>
                  <a:cubicBezTo>
                    <a:pt x="70819" y="0"/>
                    <a:pt x="60983" y="9600"/>
                    <a:pt x="51147" y="33600"/>
                  </a:cubicBezTo>
                  <a:cubicBezTo>
                    <a:pt x="45245" y="48000"/>
                    <a:pt x="39344" y="52800"/>
                    <a:pt x="33442" y="52800"/>
                  </a:cubicBezTo>
                  <a:cubicBezTo>
                    <a:pt x="25573" y="52800"/>
                    <a:pt x="15737" y="43200"/>
                    <a:pt x="9836" y="33600"/>
                  </a:cubicBezTo>
                  <a:cubicBezTo>
                    <a:pt x="7868" y="33600"/>
                    <a:pt x="5901" y="24000"/>
                    <a:pt x="1967" y="19200"/>
                  </a:cubicBezTo>
                  <a:cubicBezTo>
                    <a:pt x="1967" y="19200"/>
                    <a:pt x="1967" y="19200"/>
                    <a:pt x="1967" y="24000"/>
                  </a:cubicBezTo>
                  <a:cubicBezTo>
                    <a:pt x="1967" y="24000"/>
                    <a:pt x="1967" y="24000"/>
                    <a:pt x="1967" y="24000"/>
                  </a:cubicBezTo>
                  <a:cubicBezTo>
                    <a:pt x="1967" y="24000"/>
                    <a:pt x="1967" y="28800"/>
                    <a:pt x="1967" y="28800"/>
                  </a:cubicBezTo>
                  <a:cubicBezTo>
                    <a:pt x="1967" y="28800"/>
                    <a:pt x="1967" y="28800"/>
                    <a:pt x="1967" y="28800"/>
                  </a:cubicBezTo>
                  <a:cubicBezTo>
                    <a:pt x="1967" y="28800"/>
                    <a:pt x="1967" y="33600"/>
                    <a:pt x="1967" y="33600"/>
                  </a:cubicBezTo>
                  <a:cubicBezTo>
                    <a:pt x="1967" y="38400"/>
                    <a:pt x="1967" y="48000"/>
                    <a:pt x="0" y="57600"/>
                  </a:cubicBezTo>
                  <a:cubicBezTo>
                    <a:pt x="0" y="57600"/>
                    <a:pt x="0" y="57600"/>
                    <a:pt x="0" y="57600"/>
                  </a:cubicBezTo>
                  <a:cubicBezTo>
                    <a:pt x="9836" y="62400"/>
                    <a:pt x="19672" y="72000"/>
                    <a:pt x="25573" y="91200"/>
                  </a:cubicBezTo>
                  <a:cubicBezTo>
                    <a:pt x="29508" y="100800"/>
                    <a:pt x="31475" y="100800"/>
                    <a:pt x="33442" y="100800"/>
                  </a:cubicBezTo>
                  <a:cubicBezTo>
                    <a:pt x="37377" y="105600"/>
                    <a:pt x="39344" y="105600"/>
                    <a:pt x="43278" y="120000"/>
                  </a:cubicBezTo>
                  <a:cubicBezTo>
                    <a:pt x="43278" y="120000"/>
                    <a:pt x="45245" y="120000"/>
                    <a:pt x="45245" y="120000"/>
                  </a:cubicBezTo>
                  <a:cubicBezTo>
                    <a:pt x="47213" y="120000"/>
                    <a:pt x="53114" y="115200"/>
                    <a:pt x="53114" y="110400"/>
                  </a:cubicBezTo>
                  <a:cubicBezTo>
                    <a:pt x="53114" y="105600"/>
                    <a:pt x="53114" y="105600"/>
                    <a:pt x="51147" y="100800"/>
                  </a:cubicBezTo>
                  <a:cubicBezTo>
                    <a:pt x="49180" y="100800"/>
                    <a:pt x="47213" y="91200"/>
                    <a:pt x="47213" y="86400"/>
                  </a:cubicBezTo>
                  <a:cubicBezTo>
                    <a:pt x="45245" y="72000"/>
                    <a:pt x="51147" y="67200"/>
                    <a:pt x="53114" y="62400"/>
                  </a:cubicBezTo>
                  <a:cubicBezTo>
                    <a:pt x="57049" y="57600"/>
                    <a:pt x="57049" y="57600"/>
                    <a:pt x="59016" y="52800"/>
                  </a:cubicBezTo>
                  <a:cubicBezTo>
                    <a:pt x="60983" y="28800"/>
                    <a:pt x="80655" y="19200"/>
                    <a:pt x="88524" y="28800"/>
                  </a:cubicBezTo>
                  <a:cubicBezTo>
                    <a:pt x="94426" y="33600"/>
                    <a:pt x="98360" y="43200"/>
                    <a:pt x="100327" y="52800"/>
                  </a:cubicBezTo>
                  <a:cubicBezTo>
                    <a:pt x="100327" y="62400"/>
                    <a:pt x="100327" y="72000"/>
                    <a:pt x="96393" y="81600"/>
                  </a:cubicBezTo>
                  <a:cubicBezTo>
                    <a:pt x="94426" y="81600"/>
                    <a:pt x="96393" y="91200"/>
                    <a:pt x="106229" y="115200"/>
                  </a:cubicBezTo>
                  <a:cubicBezTo>
                    <a:pt x="106229" y="115200"/>
                    <a:pt x="106229" y="115200"/>
                    <a:pt x="108196" y="115200"/>
                  </a:cubicBezTo>
                  <a:cubicBezTo>
                    <a:pt x="108196" y="110400"/>
                    <a:pt x="108196" y="110400"/>
                    <a:pt x="110163" y="110400"/>
                  </a:cubicBezTo>
                  <a:cubicBezTo>
                    <a:pt x="110163" y="105600"/>
                    <a:pt x="112131" y="105600"/>
                    <a:pt x="112131" y="100800"/>
                  </a:cubicBezTo>
                  <a:cubicBezTo>
                    <a:pt x="112131" y="100800"/>
                    <a:pt x="112131" y="100800"/>
                    <a:pt x="114098" y="100800"/>
                  </a:cubicBezTo>
                  <a:cubicBezTo>
                    <a:pt x="114098" y="96000"/>
                    <a:pt x="114098" y="96000"/>
                    <a:pt x="116065" y="96000"/>
                  </a:cubicBezTo>
                  <a:cubicBezTo>
                    <a:pt x="116065" y="91200"/>
                    <a:pt x="116065" y="91200"/>
                    <a:pt x="116065" y="91200"/>
                  </a:cubicBezTo>
                  <a:cubicBezTo>
                    <a:pt x="118032" y="91200"/>
                    <a:pt x="118032" y="86400"/>
                    <a:pt x="118032" y="86400"/>
                  </a:cubicBezTo>
                  <a:cubicBezTo>
                    <a:pt x="118032" y="86400"/>
                    <a:pt x="118032" y="86400"/>
                    <a:pt x="120000" y="86400"/>
                  </a:cubicBezTo>
                  <a:cubicBezTo>
                    <a:pt x="120000" y="86400"/>
                    <a:pt x="120000" y="86400"/>
                    <a:pt x="120000" y="86400"/>
                  </a:cubicBezTo>
                  <a:cubicBezTo>
                    <a:pt x="120000" y="86400"/>
                    <a:pt x="120000" y="86400"/>
                    <a:pt x="120000" y="86400"/>
                  </a:cubicBezTo>
                  <a:cubicBezTo>
                    <a:pt x="120000" y="86400"/>
                    <a:pt x="120000" y="86400"/>
                    <a:pt x="120000" y="86400"/>
                  </a:cubicBezTo>
                  <a:cubicBezTo>
                    <a:pt x="120000" y="86400"/>
                    <a:pt x="120000" y="81600"/>
                    <a:pt x="120000" y="81600"/>
                  </a:cubicBezTo>
                  <a:cubicBezTo>
                    <a:pt x="116065" y="76800"/>
                    <a:pt x="112131" y="62400"/>
                    <a:pt x="108196" y="48000"/>
                  </a:cubicBezTo>
                  <a:lnTo>
                    <a:pt x="106229" y="43200"/>
                  </a:ln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6" name="Shape 2755"/>
            <p:cNvSpPr/>
            <p:nvPr/>
          </p:nvSpPr>
          <p:spPr>
            <a:xfrm>
              <a:off x="2659568" y="3908907"/>
              <a:ext cx="0" cy="1797"/>
            </a:xfrm>
            <a:custGeom>
              <a:avLst/>
              <a:gdLst/>
              <a:ahLst/>
              <a:cxnLst/>
              <a:rect l="0" t="0" r="0" b="0"/>
              <a:pathLst>
                <a:path w="120000" h="120000" extrusionOk="0">
                  <a:moveTo>
                    <a:pt x="0" y="0"/>
                  </a:moveTo>
                  <a:cubicBezTo>
                    <a:pt x="0" y="0"/>
                    <a:pt x="0" y="0"/>
                    <a:pt x="0" y="12000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7" name="Shape 2756"/>
            <p:cNvSpPr/>
            <p:nvPr/>
          </p:nvSpPr>
          <p:spPr>
            <a:xfrm>
              <a:off x="2659568" y="3912505"/>
              <a:ext cx="0" cy="1797"/>
            </a:xfrm>
            <a:custGeom>
              <a:avLst/>
              <a:gdLst/>
              <a:ahLst/>
              <a:cxnLst/>
              <a:rect l="0" t="0" r="0" b="0"/>
              <a:pathLst>
                <a:path w="120000" h="120000" extrusionOk="0">
                  <a:moveTo>
                    <a:pt x="0" y="120000"/>
                  </a:moveTo>
                  <a:cubicBezTo>
                    <a:pt x="0" y="120000"/>
                    <a:pt x="0" y="0"/>
                    <a:pt x="0" y="0"/>
                  </a:cubicBezTo>
                  <a:cubicBezTo>
                    <a:pt x="0" y="0"/>
                    <a:pt x="0" y="120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8" name="Shape 2757"/>
            <p:cNvSpPr/>
            <p:nvPr/>
          </p:nvSpPr>
          <p:spPr>
            <a:xfrm>
              <a:off x="2659568" y="3910707"/>
              <a:ext cx="0" cy="1797"/>
            </a:xfrm>
            <a:custGeom>
              <a:avLst/>
              <a:gdLst/>
              <a:ahLst/>
              <a:cxnLst/>
              <a:rect l="0" t="0" r="0" b="0"/>
              <a:pathLst>
                <a:path w="120000" h="120000" extrusionOk="0">
                  <a:moveTo>
                    <a:pt x="0" y="120000"/>
                  </a:moveTo>
                  <a:cubicBezTo>
                    <a:pt x="0" y="120000"/>
                    <a:pt x="0" y="0"/>
                    <a:pt x="0" y="0"/>
                  </a:cubicBezTo>
                  <a:cubicBezTo>
                    <a:pt x="0" y="0"/>
                    <a:pt x="0" y="120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09" name="Shape 2758"/>
            <p:cNvSpPr/>
            <p:nvPr/>
          </p:nvSpPr>
          <p:spPr>
            <a:xfrm>
              <a:off x="2657710" y="3923296"/>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0" name="Shape 2759"/>
            <p:cNvSpPr/>
            <p:nvPr/>
          </p:nvSpPr>
          <p:spPr>
            <a:xfrm>
              <a:off x="2761781" y="3944878"/>
              <a:ext cx="1858" cy="0"/>
            </a:xfrm>
            <a:custGeom>
              <a:avLst/>
              <a:gdLst/>
              <a:ahLst/>
              <a:cxnLst/>
              <a:rect l="0" t="0" r="0" b="0"/>
              <a:pathLst>
                <a:path w="120000" h="120000" extrusionOk="0">
                  <a:moveTo>
                    <a:pt x="0" y="0"/>
                  </a:moveTo>
                  <a:cubicBezTo>
                    <a:pt x="120000" y="0"/>
                    <a:pt x="120000" y="0"/>
                    <a:pt x="120000" y="0"/>
                  </a:cubicBezTo>
                  <a:cubicBezTo>
                    <a:pt x="120000" y="0"/>
                    <a:pt x="12000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1" name="Shape 2760"/>
            <p:cNvSpPr/>
            <p:nvPr/>
          </p:nvSpPr>
          <p:spPr>
            <a:xfrm>
              <a:off x="2769214" y="3939482"/>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2" name="Shape 2761"/>
            <p:cNvSpPr/>
            <p:nvPr/>
          </p:nvSpPr>
          <p:spPr>
            <a:xfrm>
              <a:off x="2765498" y="3943080"/>
              <a:ext cx="0" cy="0"/>
            </a:xfrm>
            <a:custGeom>
              <a:avLst/>
              <a:gdLst/>
              <a:ahLst/>
              <a:cxnLst/>
              <a:rect l="0" t="0" r="0" b="0"/>
              <a:pathLst>
                <a:path w="120000" h="120000" extrusionOk="0">
                  <a:moveTo>
                    <a:pt x="0" y="0"/>
                  </a:move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3" name="Shape 2762"/>
            <p:cNvSpPr/>
            <p:nvPr/>
          </p:nvSpPr>
          <p:spPr>
            <a:xfrm>
              <a:off x="2772931" y="3934087"/>
              <a:ext cx="0" cy="1797"/>
            </a:xfrm>
            <a:custGeom>
              <a:avLst/>
              <a:gdLst/>
              <a:ahLst/>
              <a:cxnLst/>
              <a:rect l="0" t="0" r="0" b="0"/>
              <a:pathLst>
                <a:path w="120000" h="120000" extrusionOk="0">
                  <a:moveTo>
                    <a:pt x="0" y="120000"/>
                  </a:moveTo>
                  <a:cubicBezTo>
                    <a:pt x="0" y="120000"/>
                    <a:pt x="0" y="0"/>
                    <a:pt x="0" y="0"/>
                  </a:cubicBezTo>
                  <a:cubicBezTo>
                    <a:pt x="0" y="0"/>
                    <a:pt x="0" y="120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4" name="Shape 2763"/>
            <p:cNvSpPr/>
            <p:nvPr/>
          </p:nvSpPr>
          <p:spPr>
            <a:xfrm>
              <a:off x="2771073" y="3935885"/>
              <a:ext cx="1858" cy="1797"/>
            </a:xfrm>
            <a:custGeom>
              <a:avLst/>
              <a:gdLst/>
              <a:ahLst/>
              <a:cxnLst/>
              <a:rect l="0" t="0" r="0" b="0"/>
              <a:pathLst>
                <a:path w="120000" h="120000" extrusionOk="0">
                  <a:moveTo>
                    <a:pt x="120000" y="0"/>
                  </a:moveTo>
                  <a:cubicBezTo>
                    <a:pt x="0" y="120000"/>
                    <a:pt x="0" y="120000"/>
                    <a:pt x="0" y="120000"/>
                  </a:cubicBezTo>
                  <a:cubicBezTo>
                    <a:pt x="0" y="120000"/>
                    <a:pt x="120000" y="120000"/>
                    <a:pt x="12000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5" name="Shape 2764"/>
            <p:cNvSpPr/>
            <p:nvPr/>
          </p:nvSpPr>
          <p:spPr>
            <a:xfrm>
              <a:off x="2759922" y="3948475"/>
              <a:ext cx="0" cy="0"/>
            </a:xfrm>
            <a:custGeom>
              <a:avLst/>
              <a:gdLst/>
              <a:ahLst/>
              <a:cxnLst/>
              <a:rect l="0" t="0" r="0" b="0"/>
              <a:pathLst>
                <a:path w="120000" h="120000" extrusionOk="0">
                  <a:moveTo>
                    <a:pt x="0" y="0"/>
                  </a:moveTo>
                  <a:cubicBezTo>
                    <a:pt x="0" y="0"/>
                    <a:pt x="0" y="0"/>
                    <a:pt x="0" y="0"/>
                  </a:cubicBezTo>
                  <a:cubicBezTo>
                    <a:pt x="0" y="0"/>
                    <a:pt x="0" y="0"/>
                    <a:pt x="0" y="0"/>
                  </a:cubicBezTo>
                  <a:cubicBezTo>
                    <a:pt x="0" y="0"/>
                    <a:pt x="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6" name="Shape 2765"/>
            <p:cNvSpPr/>
            <p:nvPr/>
          </p:nvSpPr>
          <p:spPr>
            <a:xfrm>
              <a:off x="2665143" y="3631941"/>
              <a:ext cx="157963" cy="59349"/>
            </a:xfrm>
            <a:custGeom>
              <a:avLst/>
              <a:gdLst/>
              <a:ahLst/>
              <a:cxnLst/>
              <a:rect l="0" t="0" r="0" b="0"/>
              <a:pathLst>
                <a:path w="120000" h="120000" extrusionOk="0">
                  <a:moveTo>
                    <a:pt x="94382" y="81176"/>
                  </a:moveTo>
                  <a:cubicBezTo>
                    <a:pt x="90337" y="81176"/>
                    <a:pt x="80898" y="70588"/>
                    <a:pt x="70112" y="56470"/>
                  </a:cubicBezTo>
                  <a:cubicBezTo>
                    <a:pt x="55280" y="38823"/>
                    <a:pt x="37752" y="14117"/>
                    <a:pt x="20224" y="3529"/>
                  </a:cubicBezTo>
                  <a:cubicBezTo>
                    <a:pt x="13483" y="0"/>
                    <a:pt x="6741" y="0"/>
                    <a:pt x="0" y="3529"/>
                  </a:cubicBezTo>
                  <a:cubicBezTo>
                    <a:pt x="6741" y="7058"/>
                    <a:pt x="10786" y="21176"/>
                    <a:pt x="10786" y="31764"/>
                  </a:cubicBezTo>
                  <a:cubicBezTo>
                    <a:pt x="10786" y="31764"/>
                    <a:pt x="13483" y="38823"/>
                    <a:pt x="33707" y="38823"/>
                  </a:cubicBezTo>
                  <a:cubicBezTo>
                    <a:pt x="43146" y="42352"/>
                    <a:pt x="48539" y="52941"/>
                    <a:pt x="53932" y="63529"/>
                  </a:cubicBezTo>
                  <a:cubicBezTo>
                    <a:pt x="57977" y="74117"/>
                    <a:pt x="60674" y="81176"/>
                    <a:pt x="67415" y="84705"/>
                  </a:cubicBezTo>
                  <a:cubicBezTo>
                    <a:pt x="71460" y="88235"/>
                    <a:pt x="74157" y="91764"/>
                    <a:pt x="75505" y="98823"/>
                  </a:cubicBezTo>
                  <a:cubicBezTo>
                    <a:pt x="76853" y="102352"/>
                    <a:pt x="75505" y="109411"/>
                    <a:pt x="75505" y="112941"/>
                  </a:cubicBezTo>
                  <a:cubicBezTo>
                    <a:pt x="75505" y="112941"/>
                    <a:pt x="74157" y="116470"/>
                    <a:pt x="74157" y="116470"/>
                  </a:cubicBezTo>
                  <a:cubicBezTo>
                    <a:pt x="74157" y="116470"/>
                    <a:pt x="74157" y="116470"/>
                    <a:pt x="75505" y="116470"/>
                  </a:cubicBezTo>
                  <a:cubicBezTo>
                    <a:pt x="76853" y="120000"/>
                    <a:pt x="84943" y="120000"/>
                    <a:pt x="94382" y="120000"/>
                  </a:cubicBezTo>
                  <a:cubicBezTo>
                    <a:pt x="107865" y="120000"/>
                    <a:pt x="117303" y="116470"/>
                    <a:pt x="120000" y="116470"/>
                  </a:cubicBezTo>
                  <a:cubicBezTo>
                    <a:pt x="117303" y="105882"/>
                    <a:pt x="102471" y="81176"/>
                    <a:pt x="94382" y="81176"/>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7" name="Shape 2766"/>
            <p:cNvSpPr/>
            <p:nvPr/>
          </p:nvSpPr>
          <p:spPr>
            <a:xfrm>
              <a:off x="2626117" y="3635537"/>
              <a:ext cx="29733" cy="17984"/>
            </a:xfrm>
            <a:custGeom>
              <a:avLst/>
              <a:gdLst/>
              <a:ahLst/>
              <a:cxnLst/>
              <a:rect l="0" t="0" r="0" b="0"/>
              <a:pathLst>
                <a:path w="120000" h="120000" extrusionOk="0">
                  <a:moveTo>
                    <a:pt x="0" y="120000"/>
                  </a:moveTo>
                  <a:cubicBezTo>
                    <a:pt x="0" y="120000"/>
                    <a:pt x="0" y="120000"/>
                    <a:pt x="0" y="120000"/>
                  </a:cubicBezTo>
                  <a:cubicBezTo>
                    <a:pt x="21176" y="120000"/>
                    <a:pt x="70588" y="60000"/>
                    <a:pt x="98823" y="24000"/>
                  </a:cubicBezTo>
                  <a:cubicBezTo>
                    <a:pt x="112941" y="12000"/>
                    <a:pt x="112941" y="12000"/>
                    <a:pt x="112941" y="12000"/>
                  </a:cubicBezTo>
                  <a:cubicBezTo>
                    <a:pt x="112941" y="12000"/>
                    <a:pt x="120000" y="0"/>
                    <a:pt x="120000" y="0"/>
                  </a:cubicBezTo>
                  <a:cubicBezTo>
                    <a:pt x="56470" y="36000"/>
                    <a:pt x="7058" y="96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8" name="Shape 2767"/>
            <p:cNvSpPr/>
            <p:nvPr/>
          </p:nvSpPr>
          <p:spPr>
            <a:xfrm>
              <a:off x="2750630" y="3729060"/>
              <a:ext cx="31592" cy="7194"/>
            </a:xfrm>
            <a:custGeom>
              <a:avLst/>
              <a:gdLst/>
              <a:ahLst/>
              <a:cxnLst/>
              <a:rect l="0" t="0" r="0" b="0"/>
              <a:pathLst>
                <a:path w="120000" h="120000" extrusionOk="0">
                  <a:moveTo>
                    <a:pt x="120000" y="90000"/>
                  </a:moveTo>
                  <a:cubicBezTo>
                    <a:pt x="100000" y="60000"/>
                    <a:pt x="53333" y="0"/>
                    <a:pt x="6666" y="0"/>
                  </a:cubicBezTo>
                  <a:cubicBezTo>
                    <a:pt x="6666" y="0"/>
                    <a:pt x="6666" y="0"/>
                    <a:pt x="0" y="0"/>
                  </a:cubicBezTo>
                  <a:cubicBezTo>
                    <a:pt x="20000" y="60000"/>
                    <a:pt x="66666" y="120000"/>
                    <a:pt x="100000" y="120000"/>
                  </a:cubicBezTo>
                  <a:cubicBezTo>
                    <a:pt x="106666" y="120000"/>
                    <a:pt x="113333" y="120000"/>
                    <a:pt x="120000" y="9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19" name="Shape 2768"/>
            <p:cNvSpPr/>
            <p:nvPr/>
          </p:nvSpPr>
          <p:spPr>
            <a:xfrm>
              <a:off x="2975496" y="3725462"/>
              <a:ext cx="27875" cy="8992"/>
            </a:xfrm>
            <a:custGeom>
              <a:avLst/>
              <a:gdLst/>
              <a:ahLst/>
              <a:cxnLst/>
              <a:rect l="0" t="0" r="0" b="0"/>
              <a:pathLst>
                <a:path w="120000" h="120000" extrusionOk="0">
                  <a:moveTo>
                    <a:pt x="0" y="24000"/>
                  </a:moveTo>
                  <a:cubicBezTo>
                    <a:pt x="0" y="24000"/>
                    <a:pt x="0" y="48000"/>
                    <a:pt x="0" y="48000"/>
                  </a:cubicBezTo>
                  <a:cubicBezTo>
                    <a:pt x="16000" y="96000"/>
                    <a:pt x="40000" y="120000"/>
                    <a:pt x="56000" y="120000"/>
                  </a:cubicBezTo>
                  <a:cubicBezTo>
                    <a:pt x="80000" y="120000"/>
                    <a:pt x="112000" y="72000"/>
                    <a:pt x="120000" y="48000"/>
                  </a:cubicBezTo>
                  <a:cubicBezTo>
                    <a:pt x="112000" y="48000"/>
                    <a:pt x="80000" y="0"/>
                    <a:pt x="40000" y="0"/>
                  </a:cubicBezTo>
                  <a:cubicBezTo>
                    <a:pt x="16000" y="0"/>
                    <a:pt x="0" y="24000"/>
                    <a:pt x="0" y="24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0" name="Shape 2769"/>
            <p:cNvSpPr/>
            <p:nvPr/>
          </p:nvSpPr>
          <p:spPr>
            <a:xfrm>
              <a:off x="1737805" y="3000673"/>
              <a:ext cx="115221" cy="61149"/>
            </a:xfrm>
            <a:custGeom>
              <a:avLst/>
              <a:gdLst/>
              <a:ahLst/>
              <a:cxnLst/>
              <a:rect l="0" t="0" r="0" b="0"/>
              <a:pathLst>
                <a:path w="120000" h="120000" extrusionOk="0">
                  <a:moveTo>
                    <a:pt x="114461" y="116666"/>
                  </a:moveTo>
                  <a:cubicBezTo>
                    <a:pt x="116307" y="116666"/>
                    <a:pt x="116307" y="116666"/>
                    <a:pt x="116307" y="116666"/>
                  </a:cubicBezTo>
                  <a:cubicBezTo>
                    <a:pt x="116307" y="113333"/>
                    <a:pt x="116307" y="110000"/>
                    <a:pt x="116307" y="106666"/>
                  </a:cubicBezTo>
                  <a:cubicBezTo>
                    <a:pt x="120000" y="96666"/>
                    <a:pt x="110769" y="103333"/>
                    <a:pt x="103384" y="93333"/>
                  </a:cubicBezTo>
                  <a:cubicBezTo>
                    <a:pt x="97846" y="80000"/>
                    <a:pt x="83076" y="83333"/>
                    <a:pt x="79384" y="73333"/>
                  </a:cubicBezTo>
                  <a:cubicBezTo>
                    <a:pt x="77538" y="60000"/>
                    <a:pt x="62769" y="23333"/>
                    <a:pt x="55384" y="23333"/>
                  </a:cubicBezTo>
                  <a:cubicBezTo>
                    <a:pt x="48000" y="23333"/>
                    <a:pt x="36923" y="23333"/>
                    <a:pt x="27692" y="13333"/>
                  </a:cubicBezTo>
                  <a:cubicBezTo>
                    <a:pt x="18461" y="0"/>
                    <a:pt x="12923" y="0"/>
                    <a:pt x="7384" y="6666"/>
                  </a:cubicBezTo>
                  <a:cubicBezTo>
                    <a:pt x="0" y="13333"/>
                    <a:pt x="12923" y="16666"/>
                    <a:pt x="12923" y="23333"/>
                  </a:cubicBezTo>
                  <a:cubicBezTo>
                    <a:pt x="12923" y="33333"/>
                    <a:pt x="16615" y="36666"/>
                    <a:pt x="22153" y="36666"/>
                  </a:cubicBezTo>
                  <a:cubicBezTo>
                    <a:pt x="27692" y="33333"/>
                    <a:pt x="31384" y="53333"/>
                    <a:pt x="36923" y="56666"/>
                  </a:cubicBezTo>
                  <a:cubicBezTo>
                    <a:pt x="42461" y="56666"/>
                    <a:pt x="44307" y="73333"/>
                    <a:pt x="51692" y="73333"/>
                  </a:cubicBezTo>
                  <a:cubicBezTo>
                    <a:pt x="57230" y="73333"/>
                    <a:pt x="59076" y="86666"/>
                    <a:pt x="62769" y="93333"/>
                  </a:cubicBezTo>
                  <a:cubicBezTo>
                    <a:pt x="64615" y="100000"/>
                    <a:pt x="72000" y="93333"/>
                    <a:pt x="72000" y="100000"/>
                  </a:cubicBezTo>
                  <a:cubicBezTo>
                    <a:pt x="72000" y="106666"/>
                    <a:pt x="75692" y="110000"/>
                    <a:pt x="79384" y="116666"/>
                  </a:cubicBezTo>
                  <a:cubicBezTo>
                    <a:pt x="83076" y="116666"/>
                    <a:pt x="83076" y="116666"/>
                    <a:pt x="83076" y="116666"/>
                  </a:cubicBezTo>
                  <a:cubicBezTo>
                    <a:pt x="96000" y="120000"/>
                    <a:pt x="107076" y="120000"/>
                    <a:pt x="114461" y="116666"/>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1" name="Shape 2770"/>
            <p:cNvSpPr/>
            <p:nvPr/>
          </p:nvSpPr>
          <p:spPr>
            <a:xfrm>
              <a:off x="2217271" y="2166175"/>
              <a:ext cx="156105" cy="86326"/>
            </a:xfrm>
            <a:custGeom>
              <a:avLst/>
              <a:gdLst/>
              <a:ahLst/>
              <a:cxnLst/>
              <a:rect l="0" t="0" r="0" b="0"/>
              <a:pathLst>
                <a:path w="120000" h="120000" extrusionOk="0">
                  <a:moveTo>
                    <a:pt x="94090" y="19200"/>
                  </a:moveTo>
                  <a:cubicBezTo>
                    <a:pt x="94090" y="31200"/>
                    <a:pt x="77727" y="16800"/>
                    <a:pt x="65454" y="9600"/>
                  </a:cubicBezTo>
                  <a:cubicBezTo>
                    <a:pt x="53181" y="0"/>
                    <a:pt x="61363" y="26400"/>
                    <a:pt x="70909" y="40800"/>
                  </a:cubicBezTo>
                  <a:cubicBezTo>
                    <a:pt x="80454" y="55200"/>
                    <a:pt x="65454" y="48000"/>
                    <a:pt x="53181" y="31200"/>
                  </a:cubicBezTo>
                  <a:cubicBezTo>
                    <a:pt x="39545" y="16800"/>
                    <a:pt x="40909" y="43200"/>
                    <a:pt x="47727" y="50400"/>
                  </a:cubicBezTo>
                  <a:cubicBezTo>
                    <a:pt x="53181" y="60000"/>
                    <a:pt x="46363" y="72000"/>
                    <a:pt x="38181" y="52800"/>
                  </a:cubicBezTo>
                  <a:cubicBezTo>
                    <a:pt x="30000" y="33600"/>
                    <a:pt x="25909" y="12000"/>
                    <a:pt x="12272" y="12000"/>
                  </a:cubicBezTo>
                  <a:cubicBezTo>
                    <a:pt x="0" y="9600"/>
                    <a:pt x="5454" y="33600"/>
                    <a:pt x="10909" y="45600"/>
                  </a:cubicBezTo>
                  <a:cubicBezTo>
                    <a:pt x="17727" y="60000"/>
                    <a:pt x="24545" y="64800"/>
                    <a:pt x="35454" y="74400"/>
                  </a:cubicBezTo>
                  <a:cubicBezTo>
                    <a:pt x="46363" y="86400"/>
                    <a:pt x="64090" y="69600"/>
                    <a:pt x="72272" y="74400"/>
                  </a:cubicBezTo>
                  <a:cubicBezTo>
                    <a:pt x="80454" y="76800"/>
                    <a:pt x="62727" y="96000"/>
                    <a:pt x="68181" y="108000"/>
                  </a:cubicBezTo>
                  <a:cubicBezTo>
                    <a:pt x="73636" y="120000"/>
                    <a:pt x="88636" y="110400"/>
                    <a:pt x="100909" y="110400"/>
                  </a:cubicBezTo>
                  <a:cubicBezTo>
                    <a:pt x="111818" y="108000"/>
                    <a:pt x="106363" y="96000"/>
                    <a:pt x="113181" y="88800"/>
                  </a:cubicBezTo>
                  <a:cubicBezTo>
                    <a:pt x="120000" y="79200"/>
                    <a:pt x="106363" y="81600"/>
                    <a:pt x="111818" y="60000"/>
                  </a:cubicBezTo>
                  <a:cubicBezTo>
                    <a:pt x="117272" y="40800"/>
                    <a:pt x="95454" y="7200"/>
                    <a:pt x="94090" y="192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2" name="Shape 2771"/>
            <p:cNvSpPr/>
            <p:nvPr/>
          </p:nvSpPr>
          <p:spPr>
            <a:xfrm>
              <a:off x="2302757" y="2027691"/>
              <a:ext cx="42743" cy="28776"/>
            </a:xfrm>
            <a:custGeom>
              <a:avLst/>
              <a:gdLst/>
              <a:ahLst/>
              <a:cxnLst/>
              <a:rect l="0" t="0" r="0" b="0"/>
              <a:pathLst>
                <a:path w="120000" h="120000" extrusionOk="0">
                  <a:moveTo>
                    <a:pt x="100800" y="77647"/>
                  </a:moveTo>
                  <a:cubicBezTo>
                    <a:pt x="120000" y="35294"/>
                    <a:pt x="0" y="0"/>
                    <a:pt x="28800" y="35294"/>
                  </a:cubicBezTo>
                  <a:cubicBezTo>
                    <a:pt x="48000" y="56470"/>
                    <a:pt x="86400" y="120000"/>
                    <a:pt x="100800" y="77647"/>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3" name="Shape 2772"/>
            <p:cNvSpPr/>
            <p:nvPr/>
          </p:nvSpPr>
          <p:spPr>
            <a:xfrm>
              <a:off x="2566649" y="2563640"/>
              <a:ext cx="139379" cy="91722"/>
            </a:xfrm>
            <a:custGeom>
              <a:avLst/>
              <a:gdLst/>
              <a:ahLst/>
              <a:cxnLst/>
              <a:rect l="0" t="0" r="0" b="0"/>
              <a:pathLst>
                <a:path w="120000" h="120000" extrusionOk="0">
                  <a:moveTo>
                    <a:pt x="118481" y="95094"/>
                  </a:moveTo>
                  <a:cubicBezTo>
                    <a:pt x="120000" y="83773"/>
                    <a:pt x="92658" y="79245"/>
                    <a:pt x="94177" y="65660"/>
                  </a:cubicBezTo>
                  <a:cubicBezTo>
                    <a:pt x="95696" y="54339"/>
                    <a:pt x="69873" y="43018"/>
                    <a:pt x="60759" y="36226"/>
                  </a:cubicBezTo>
                  <a:cubicBezTo>
                    <a:pt x="53164" y="29433"/>
                    <a:pt x="39493" y="27169"/>
                    <a:pt x="39493" y="13584"/>
                  </a:cubicBezTo>
                  <a:cubicBezTo>
                    <a:pt x="39493" y="0"/>
                    <a:pt x="21265" y="9056"/>
                    <a:pt x="21265" y="29433"/>
                  </a:cubicBezTo>
                  <a:cubicBezTo>
                    <a:pt x="19746" y="49811"/>
                    <a:pt x="12151" y="45283"/>
                    <a:pt x="16708" y="65660"/>
                  </a:cubicBezTo>
                  <a:cubicBezTo>
                    <a:pt x="19746" y="83773"/>
                    <a:pt x="0" y="88301"/>
                    <a:pt x="1518" y="99622"/>
                  </a:cubicBezTo>
                  <a:cubicBezTo>
                    <a:pt x="4556" y="108679"/>
                    <a:pt x="13670" y="97358"/>
                    <a:pt x="22784" y="97358"/>
                  </a:cubicBezTo>
                  <a:cubicBezTo>
                    <a:pt x="31898" y="97358"/>
                    <a:pt x="21265" y="117735"/>
                    <a:pt x="31898" y="117735"/>
                  </a:cubicBezTo>
                  <a:cubicBezTo>
                    <a:pt x="41012" y="120000"/>
                    <a:pt x="57721" y="104150"/>
                    <a:pt x="60759" y="95094"/>
                  </a:cubicBezTo>
                  <a:cubicBezTo>
                    <a:pt x="65316" y="86037"/>
                    <a:pt x="72911" y="81509"/>
                    <a:pt x="83544" y="92830"/>
                  </a:cubicBezTo>
                  <a:cubicBezTo>
                    <a:pt x="94177" y="104150"/>
                    <a:pt x="116962" y="106415"/>
                    <a:pt x="118481" y="95094"/>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4" name="Shape 2773"/>
            <p:cNvSpPr/>
            <p:nvPr/>
          </p:nvSpPr>
          <p:spPr>
            <a:xfrm>
              <a:off x="2622400" y="2655363"/>
              <a:ext cx="53892" cy="35969"/>
            </a:xfrm>
            <a:custGeom>
              <a:avLst/>
              <a:gdLst/>
              <a:ahLst/>
              <a:cxnLst/>
              <a:rect l="0" t="0" r="0" b="0"/>
              <a:pathLst>
                <a:path w="120000" h="120000" extrusionOk="0">
                  <a:moveTo>
                    <a:pt x="40000" y="91428"/>
                  </a:moveTo>
                  <a:cubicBezTo>
                    <a:pt x="72000" y="120000"/>
                    <a:pt x="120000" y="45714"/>
                    <a:pt x="116000" y="22857"/>
                  </a:cubicBezTo>
                  <a:cubicBezTo>
                    <a:pt x="112000" y="0"/>
                    <a:pt x="0" y="57142"/>
                    <a:pt x="40000" y="91428"/>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5" name="Shape 2774"/>
            <p:cNvSpPr/>
            <p:nvPr/>
          </p:nvSpPr>
          <p:spPr>
            <a:xfrm>
              <a:off x="2371517" y="2214733"/>
              <a:ext cx="83628" cy="46761"/>
            </a:xfrm>
            <a:custGeom>
              <a:avLst/>
              <a:gdLst/>
              <a:ahLst/>
              <a:cxnLst/>
              <a:rect l="0" t="0" r="0" b="0"/>
              <a:pathLst>
                <a:path w="120000" h="120000" extrusionOk="0">
                  <a:moveTo>
                    <a:pt x="97021" y="115555"/>
                  </a:moveTo>
                  <a:cubicBezTo>
                    <a:pt x="120000" y="115555"/>
                    <a:pt x="109787" y="66666"/>
                    <a:pt x="84255" y="31111"/>
                  </a:cubicBezTo>
                  <a:cubicBezTo>
                    <a:pt x="58723" y="0"/>
                    <a:pt x="0" y="66666"/>
                    <a:pt x="10212" y="80000"/>
                  </a:cubicBezTo>
                  <a:cubicBezTo>
                    <a:pt x="22978" y="97777"/>
                    <a:pt x="74042" y="120000"/>
                    <a:pt x="97021" y="115555"/>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6" name="Shape 2775"/>
            <p:cNvSpPr/>
            <p:nvPr/>
          </p:nvSpPr>
          <p:spPr>
            <a:xfrm>
              <a:off x="2371517" y="2162577"/>
              <a:ext cx="351236" cy="104312"/>
            </a:xfrm>
            <a:custGeom>
              <a:avLst/>
              <a:gdLst/>
              <a:ahLst/>
              <a:cxnLst/>
              <a:rect l="0" t="0" r="0" b="0"/>
              <a:pathLst>
                <a:path w="120000" h="120000" extrusionOk="0">
                  <a:moveTo>
                    <a:pt x="33939" y="92459"/>
                  </a:moveTo>
                  <a:cubicBezTo>
                    <a:pt x="35757" y="112131"/>
                    <a:pt x="38181" y="98360"/>
                    <a:pt x="41818" y="106229"/>
                  </a:cubicBezTo>
                  <a:cubicBezTo>
                    <a:pt x="44848" y="114098"/>
                    <a:pt x="50303" y="120000"/>
                    <a:pt x="52727" y="112131"/>
                  </a:cubicBezTo>
                  <a:cubicBezTo>
                    <a:pt x="55757" y="104262"/>
                    <a:pt x="56969" y="98360"/>
                    <a:pt x="57575" y="104262"/>
                  </a:cubicBezTo>
                  <a:cubicBezTo>
                    <a:pt x="59393" y="116065"/>
                    <a:pt x="66060" y="118032"/>
                    <a:pt x="80606" y="118032"/>
                  </a:cubicBezTo>
                  <a:cubicBezTo>
                    <a:pt x="95151" y="120000"/>
                    <a:pt x="91515" y="98360"/>
                    <a:pt x="95757" y="106229"/>
                  </a:cubicBezTo>
                  <a:cubicBezTo>
                    <a:pt x="99999" y="114098"/>
                    <a:pt x="109696" y="114098"/>
                    <a:pt x="113939" y="112131"/>
                  </a:cubicBezTo>
                  <a:cubicBezTo>
                    <a:pt x="118181" y="108196"/>
                    <a:pt x="119999" y="86557"/>
                    <a:pt x="119999" y="76721"/>
                  </a:cubicBezTo>
                  <a:cubicBezTo>
                    <a:pt x="119393" y="64918"/>
                    <a:pt x="87272" y="57049"/>
                    <a:pt x="81212" y="66885"/>
                  </a:cubicBezTo>
                  <a:cubicBezTo>
                    <a:pt x="75757" y="78688"/>
                    <a:pt x="66666" y="62950"/>
                    <a:pt x="61818" y="70819"/>
                  </a:cubicBezTo>
                  <a:cubicBezTo>
                    <a:pt x="57575" y="78688"/>
                    <a:pt x="58787" y="60983"/>
                    <a:pt x="50909" y="59016"/>
                  </a:cubicBezTo>
                  <a:cubicBezTo>
                    <a:pt x="42424" y="59016"/>
                    <a:pt x="51515" y="45245"/>
                    <a:pt x="52727" y="39344"/>
                  </a:cubicBezTo>
                  <a:cubicBezTo>
                    <a:pt x="54545" y="33442"/>
                    <a:pt x="40606" y="17704"/>
                    <a:pt x="34545" y="21639"/>
                  </a:cubicBezTo>
                  <a:cubicBezTo>
                    <a:pt x="29090" y="25573"/>
                    <a:pt x="25454" y="15737"/>
                    <a:pt x="20000" y="7868"/>
                  </a:cubicBezTo>
                  <a:cubicBezTo>
                    <a:pt x="14545" y="0"/>
                    <a:pt x="0" y="1967"/>
                    <a:pt x="3030" y="15737"/>
                  </a:cubicBezTo>
                  <a:cubicBezTo>
                    <a:pt x="4848" y="25573"/>
                    <a:pt x="22424" y="45245"/>
                    <a:pt x="24242" y="35409"/>
                  </a:cubicBezTo>
                  <a:cubicBezTo>
                    <a:pt x="26060" y="25573"/>
                    <a:pt x="30909" y="47213"/>
                    <a:pt x="33333" y="59016"/>
                  </a:cubicBezTo>
                  <a:cubicBezTo>
                    <a:pt x="36363" y="68852"/>
                    <a:pt x="31515" y="72786"/>
                    <a:pt x="33939" y="92459"/>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7" name="Shape 2776"/>
            <p:cNvSpPr/>
            <p:nvPr/>
          </p:nvSpPr>
          <p:spPr>
            <a:xfrm>
              <a:off x="1923643" y="2288472"/>
              <a:ext cx="371679" cy="192437"/>
            </a:xfrm>
            <a:custGeom>
              <a:avLst/>
              <a:gdLst/>
              <a:ahLst/>
              <a:cxnLst/>
              <a:rect l="0" t="0" r="0" b="0"/>
              <a:pathLst>
                <a:path w="120000" h="120000" extrusionOk="0">
                  <a:moveTo>
                    <a:pt x="110813" y="91071"/>
                  </a:moveTo>
                  <a:cubicBezTo>
                    <a:pt x="112535" y="87857"/>
                    <a:pt x="119425" y="98571"/>
                    <a:pt x="119999" y="91071"/>
                  </a:cubicBezTo>
                  <a:cubicBezTo>
                    <a:pt x="119999" y="82499"/>
                    <a:pt x="111961" y="79285"/>
                    <a:pt x="108516" y="75000"/>
                  </a:cubicBezTo>
                  <a:cubicBezTo>
                    <a:pt x="105071" y="70714"/>
                    <a:pt x="103349" y="72857"/>
                    <a:pt x="98181" y="65357"/>
                  </a:cubicBezTo>
                  <a:cubicBezTo>
                    <a:pt x="92440" y="57857"/>
                    <a:pt x="99330" y="53571"/>
                    <a:pt x="95311" y="48214"/>
                  </a:cubicBezTo>
                  <a:cubicBezTo>
                    <a:pt x="91291" y="41785"/>
                    <a:pt x="90143" y="25714"/>
                    <a:pt x="93014" y="20357"/>
                  </a:cubicBezTo>
                  <a:cubicBezTo>
                    <a:pt x="95885" y="14999"/>
                    <a:pt x="98755" y="7499"/>
                    <a:pt x="93588" y="3214"/>
                  </a:cubicBezTo>
                  <a:cubicBezTo>
                    <a:pt x="88421" y="0"/>
                    <a:pt x="80382" y="6428"/>
                    <a:pt x="80956" y="8571"/>
                  </a:cubicBezTo>
                  <a:cubicBezTo>
                    <a:pt x="82105" y="10714"/>
                    <a:pt x="88995" y="18214"/>
                    <a:pt x="88995" y="21428"/>
                  </a:cubicBezTo>
                  <a:cubicBezTo>
                    <a:pt x="88995" y="24642"/>
                    <a:pt x="82679" y="12857"/>
                    <a:pt x="80382" y="14999"/>
                  </a:cubicBezTo>
                  <a:cubicBezTo>
                    <a:pt x="78086" y="18214"/>
                    <a:pt x="75215" y="9642"/>
                    <a:pt x="73492" y="14999"/>
                  </a:cubicBezTo>
                  <a:cubicBezTo>
                    <a:pt x="71196" y="20357"/>
                    <a:pt x="75789" y="39642"/>
                    <a:pt x="77511" y="44999"/>
                  </a:cubicBezTo>
                  <a:cubicBezTo>
                    <a:pt x="79234" y="50357"/>
                    <a:pt x="75789" y="50357"/>
                    <a:pt x="73492" y="51428"/>
                  </a:cubicBezTo>
                  <a:cubicBezTo>
                    <a:pt x="71196" y="52499"/>
                    <a:pt x="71196" y="36428"/>
                    <a:pt x="68899" y="29999"/>
                  </a:cubicBezTo>
                  <a:cubicBezTo>
                    <a:pt x="66602" y="24642"/>
                    <a:pt x="57416" y="17142"/>
                    <a:pt x="56842" y="21428"/>
                  </a:cubicBezTo>
                  <a:cubicBezTo>
                    <a:pt x="56267" y="25714"/>
                    <a:pt x="62583" y="25714"/>
                    <a:pt x="61435" y="32142"/>
                  </a:cubicBezTo>
                  <a:cubicBezTo>
                    <a:pt x="60861" y="37500"/>
                    <a:pt x="57416" y="27857"/>
                    <a:pt x="53971" y="33214"/>
                  </a:cubicBezTo>
                  <a:cubicBezTo>
                    <a:pt x="51100" y="37500"/>
                    <a:pt x="51674" y="34285"/>
                    <a:pt x="52248" y="29999"/>
                  </a:cubicBezTo>
                  <a:cubicBezTo>
                    <a:pt x="52822" y="24642"/>
                    <a:pt x="47655" y="19285"/>
                    <a:pt x="41913" y="20357"/>
                  </a:cubicBezTo>
                  <a:cubicBezTo>
                    <a:pt x="36172" y="21428"/>
                    <a:pt x="39043" y="28928"/>
                    <a:pt x="37320" y="32142"/>
                  </a:cubicBezTo>
                  <a:cubicBezTo>
                    <a:pt x="35598" y="34285"/>
                    <a:pt x="26985" y="29999"/>
                    <a:pt x="32727" y="27857"/>
                  </a:cubicBezTo>
                  <a:cubicBezTo>
                    <a:pt x="37894" y="25714"/>
                    <a:pt x="35598" y="20357"/>
                    <a:pt x="33875" y="13928"/>
                  </a:cubicBezTo>
                  <a:cubicBezTo>
                    <a:pt x="31578" y="8571"/>
                    <a:pt x="26411" y="14999"/>
                    <a:pt x="17224" y="21428"/>
                  </a:cubicBezTo>
                  <a:cubicBezTo>
                    <a:pt x="8612" y="26785"/>
                    <a:pt x="4593" y="33214"/>
                    <a:pt x="5741" y="34285"/>
                  </a:cubicBezTo>
                  <a:cubicBezTo>
                    <a:pt x="6889" y="34285"/>
                    <a:pt x="6889" y="37500"/>
                    <a:pt x="3444" y="42857"/>
                  </a:cubicBezTo>
                  <a:cubicBezTo>
                    <a:pt x="0" y="48214"/>
                    <a:pt x="3444" y="52499"/>
                    <a:pt x="6889" y="52499"/>
                  </a:cubicBezTo>
                  <a:cubicBezTo>
                    <a:pt x="9760" y="52499"/>
                    <a:pt x="7464" y="57857"/>
                    <a:pt x="9186" y="58928"/>
                  </a:cubicBezTo>
                  <a:cubicBezTo>
                    <a:pt x="11483" y="59999"/>
                    <a:pt x="21818" y="51428"/>
                    <a:pt x="24688" y="54642"/>
                  </a:cubicBezTo>
                  <a:cubicBezTo>
                    <a:pt x="27559" y="58928"/>
                    <a:pt x="7464" y="61071"/>
                    <a:pt x="7464" y="67500"/>
                  </a:cubicBezTo>
                  <a:cubicBezTo>
                    <a:pt x="7464" y="73928"/>
                    <a:pt x="18373" y="77142"/>
                    <a:pt x="26411" y="75000"/>
                  </a:cubicBezTo>
                  <a:cubicBezTo>
                    <a:pt x="34449" y="71785"/>
                    <a:pt x="48803" y="77142"/>
                    <a:pt x="48803" y="80357"/>
                  </a:cubicBezTo>
                  <a:cubicBezTo>
                    <a:pt x="48803" y="84642"/>
                    <a:pt x="39043" y="83571"/>
                    <a:pt x="32153" y="82499"/>
                  </a:cubicBezTo>
                  <a:cubicBezTo>
                    <a:pt x="24688" y="82499"/>
                    <a:pt x="12631" y="86785"/>
                    <a:pt x="13205" y="91071"/>
                  </a:cubicBezTo>
                  <a:cubicBezTo>
                    <a:pt x="13779" y="95357"/>
                    <a:pt x="14354" y="95357"/>
                    <a:pt x="21818" y="101785"/>
                  </a:cubicBezTo>
                  <a:cubicBezTo>
                    <a:pt x="29282" y="108214"/>
                    <a:pt x="37320" y="98571"/>
                    <a:pt x="36746" y="108214"/>
                  </a:cubicBezTo>
                  <a:cubicBezTo>
                    <a:pt x="36746" y="116785"/>
                    <a:pt x="40765" y="118928"/>
                    <a:pt x="51100" y="119999"/>
                  </a:cubicBezTo>
                  <a:cubicBezTo>
                    <a:pt x="60861" y="119999"/>
                    <a:pt x="65454" y="111428"/>
                    <a:pt x="70622" y="111428"/>
                  </a:cubicBezTo>
                  <a:cubicBezTo>
                    <a:pt x="75215" y="112499"/>
                    <a:pt x="77511" y="110357"/>
                    <a:pt x="79808" y="103928"/>
                  </a:cubicBezTo>
                  <a:cubicBezTo>
                    <a:pt x="82105" y="97499"/>
                    <a:pt x="84401" y="101785"/>
                    <a:pt x="84976" y="104999"/>
                  </a:cubicBezTo>
                  <a:cubicBezTo>
                    <a:pt x="85550" y="108214"/>
                    <a:pt x="91866" y="107142"/>
                    <a:pt x="93014" y="110357"/>
                  </a:cubicBezTo>
                  <a:cubicBezTo>
                    <a:pt x="97033" y="116785"/>
                    <a:pt x="109090" y="114642"/>
                    <a:pt x="113684" y="110357"/>
                  </a:cubicBezTo>
                  <a:cubicBezTo>
                    <a:pt x="118277" y="106071"/>
                    <a:pt x="111387" y="94285"/>
                    <a:pt x="109090" y="99642"/>
                  </a:cubicBezTo>
                  <a:cubicBezTo>
                    <a:pt x="106794" y="104999"/>
                    <a:pt x="105071" y="101785"/>
                    <a:pt x="104497" y="99642"/>
                  </a:cubicBezTo>
                  <a:cubicBezTo>
                    <a:pt x="103923" y="96428"/>
                    <a:pt x="109090" y="95357"/>
                    <a:pt x="110813" y="91071"/>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8" name="Shape 2777"/>
            <p:cNvSpPr/>
            <p:nvPr/>
          </p:nvSpPr>
          <p:spPr>
            <a:xfrm>
              <a:off x="2254439" y="2272285"/>
              <a:ext cx="135663" cy="120498"/>
            </a:xfrm>
            <a:custGeom>
              <a:avLst/>
              <a:gdLst/>
              <a:ahLst/>
              <a:cxnLst/>
              <a:rect l="0" t="0" r="0" b="0"/>
              <a:pathLst>
                <a:path w="120000" h="120000" extrusionOk="0">
                  <a:moveTo>
                    <a:pt x="62337" y="106478"/>
                  </a:moveTo>
                  <a:cubicBezTo>
                    <a:pt x="79480" y="120000"/>
                    <a:pt x="74805" y="96338"/>
                    <a:pt x="93506" y="98028"/>
                  </a:cubicBezTo>
                  <a:cubicBezTo>
                    <a:pt x="113766" y="98028"/>
                    <a:pt x="113766" y="64225"/>
                    <a:pt x="116883" y="50704"/>
                  </a:cubicBezTo>
                  <a:cubicBezTo>
                    <a:pt x="120000" y="38873"/>
                    <a:pt x="101298" y="38873"/>
                    <a:pt x="105974" y="49014"/>
                  </a:cubicBezTo>
                  <a:cubicBezTo>
                    <a:pt x="110649" y="57464"/>
                    <a:pt x="105974" y="67605"/>
                    <a:pt x="104415" y="55774"/>
                  </a:cubicBezTo>
                  <a:cubicBezTo>
                    <a:pt x="102857" y="45633"/>
                    <a:pt x="87272" y="55774"/>
                    <a:pt x="82597" y="47323"/>
                  </a:cubicBezTo>
                  <a:cubicBezTo>
                    <a:pt x="76363" y="38873"/>
                    <a:pt x="99740" y="37183"/>
                    <a:pt x="104415" y="27042"/>
                  </a:cubicBezTo>
                  <a:cubicBezTo>
                    <a:pt x="110649" y="15211"/>
                    <a:pt x="87272" y="16901"/>
                    <a:pt x="91948" y="8450"/>
                  </a:cubicBezTo>
                  <a:cubicBezTo>
                    <a:pt x="98181" y="0"/>
                    <a:pt x="57662" y="10140"/>
                    <a:pt x="70129" y="15211"/>
                  </a:cubicBezTo>
                  <a:cubicBezTo>
                    <a:pt x="81038" y="20281"/>
                    <a:pt x="70129" y="27042"/>
                    <a:pt x="59220" y="18591"/>
                  </a:cubicBezTo>
                  <a:cubicBezTo>
                    <a:pt x="48311" y="10140"/>
                    <a:pt x="18701" y="23661"/>
                    <a:pt x="29610" y="33802"/>
                  </a:cubicBezTo>
                  <a:cubicBezTo>
                    <a:pt x="37402" y="40563"/>
                    <a:pt x="63896" y="28732"/>
                    <a:pt x="48311" y="50704"/>
                  </a:cubicBezTo>
                  <a:cubicBezTo>
                    <a:pt x="34285" y="72676"/>
                    <a:pt x="28051" y="43943"/>
                    <a:pt x="14025" y="47323"/>
                  </a:cubicBezTo>
                  <a:cubicBezTo>
                    <a:pt x="0" y="49014"/>
                    <a:pt x="6233" y="67605"/>
                    <a:pt x="26493" y="74366"/>
                  </a:cubicBezTo>
                  <a:cubicBezTo>
                    <a:pt x="48311" y="81126"/>
                    <a:pt x="45194" y="94647"/>
                    <a:pt x="62337" y="106478"/>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29" name="Shape 2778"/>
            <p:cNvSpPr/>
            <p:nvPr/>
          </p:nvSpPr>
          <p:spPr>
            <a:xfrm>
              <a:off x="2215411" y="2220128"/>
              <a:ext cx="29733" cy="26976"/>
            </a:xfrm>
            <a:custGeom>
              <a:avLst/>
              <a:gdLst/>
              <a:ahLst/>
              <a:cxnLst/>
              <a:rect l="0" t="0" r="0" b="0"/>
              <a:pathLst>
                <a:path w="120000" h="120000" extrusionOk="0">
                  <a:moveTo>
                    <a:pt x="98823" y="90000"/>
                  </a:moveTo>
                  <a:cubicBezTo>
                    <a:pt x="120000" y="60000"/>
                    <a:pt x="42352" y="0"/>
                    <a:pt x="21176" y="52500"/>
                  </a:cubicBezTo>
                  <a:cubicBezTo>
                    <a:pt x="0" y="105000"/>
                    <a:pt x="70588" y="120000"/>
                    <a:pt x="98823" y="9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0" name="Shape 2779"/>
            <p:cNvSpPr/>
            <p:nvPr/>
          </p:nvSpPr>
          <p:spPr>
            <a:xfrm>
              <a:off x="2373375" y="1962946"/>
              <a:ext cx="236015" cy="160065"/>
            </a:xfrm>
            <a:custGeom>
              <a:avLst/>
              <a:gdLst/>
              <a:ahLst/>
              <a:cxnLst/>
              <a:rect l="0" t="0" r="0" b="0"/>
              <a:pathLst>
                <a:path w="120000" h="120000" extrusionOk="0">
                  <a:moveTo>
                    <a:pt x="7218" y="61276"/>
                  </a:moveTo>
                  <a:cubicBezTo>
                    <a:pt x="14436" y="66382"/>
                    <a:pt x="9924" y="72765"/>
                    <a:pt x="17142" y="76595"/>
                  </a:cubicBezTo>
                  <a:cubicBezTo>
                    <a:pt x="24360" y="81702"/>
                    <a:pt x="45112" y="71489"/>
                    <a:pt x="46917" y="77872"/>
                  </a:cubicBezTo>
                  <a:cubicBezTo>
                    <a:pt x="48721" y="85531"/>
                    <a:pt x="26165" y="85531"/>
                    <a:pt x="28872" y="90638"/>
                  </a:cubicBezTo>
                  <a:cubicBezTo>
                    <a:pt x="32481" y="94468"/>
                    <a:pt x="45112" y="102127"/>
                    <a:pt x="43308" y="105957"/>
                  </a:cubicBezTo>
                  <a:cubicBezTo>
                    <a:pt x="41503" y="109787"/>
                    <a:pt x="64962" y="120000"/>
                    <a:pt x="67669" y="114893"/>
                  </a:cubicBezTo>
                  <a:cubicBezTo>
                    <a:pt x="69473" y="109787"/>
                    <a:pt x="75789" y="111063"/>
                    <a:pt x="82105" y="114893"/>
                  </a:cubicBezTo>
                  <a:cubicBezTo>
                    <a:pt x="87518" y="117446"/>
                    <a:pt x="88421" y="94468"/>
                    <a:pt x="92030" y="98297"/>
                  </a:cubicBezTo>
                  <a:cubicBezTo>
                    <a:pt x="96541" y="102127"/>
                    <a:pt x="95639" y="90638"/>
                    <a:pt x="102857" y="86808"/>
                  </a:cubicBezTo>
                  <a:cubicBezTo>
                    <a:pt x="109172" y="82978"/>
                    <a:pt x="119097" y="82978"/>
                    <a:pt x="120000" y="77872"/>
                  </a:cubicBezTo>
                  <a:cubicBezTo>
                    <a:pt x="120000" y="75319"/>
                    <a:pt x="118195" y="70212"/>
                    <a:pt x="110075" y="71489"/>
                  </a:cubicBezTo>
                  <a:cubicBezTo>
                    <a:pt x="101954" y="72765"/>
                    <a:pt x="96541" y="68936"/>
                    <a:pt x="100150" y="62553"/>
                  </a:cubicBezTo>
                  <a:cubicBezTo>
                    <a:pt x="103759" y="56170"/>
                    <a:pt x="91127" y="53617"/>
                    <a:pt x="95639" y="48510"/>
                  </a:cubicBezTo>
                  <a:cubicBezTo>
                    <a:pt x="100150" y="43404"/>
                    <a:pt x="86616" y="38297"/>
                    <a:pt x="88421" y="45957"/>
                  </a:cubicBezTo>
                  <a:cubicBezTo>
                    <a:pt x="89323" y="53617"/>
                    <a:pt x="80300" y="47234"/>
                    <a:pt x="78496" y="39574"/>
                  </a:cubicBezTo>
                  <a:cubicBezTo>
                    <a:pt x="77593" y="33191"/>
                    <a:pt x="58646" y="30638"/>
                    <a:pt x="46917" y="15319"/>
                  </a:cubicBezTo>
                  <a:cubicBezTo>
                    <a:pt x="34285" y="0"/>
                    <a:pt x="21654" y="10212"/>
                    <a:pt x="28872" y="11489"/>
                  </a:cubicBezTo>
                  <a:cubicBezTo>
                    <a:pt x="36090" y="14042"/>
                    <a:pt x="36090" y="19148"/>
                    <a:pt x="29774" y="17872"/>
                  </a:cubicBezTo>
                  <a:cubicBezTo>
                    <a:pt x="24360" y="17872"/>
                    <a:pt x="13533" y="19148"/>
                    <a:pt x="23458" y="24255"/>
                  </a:cubicBezTo>
                  <a:cubicBezTo>
                    <a:pt x="32481" y="29361"/>
                    <a:pt x="22556" y="30638"/>
                    <a:pt x="14436" y="30638"/>
                  </a:cubicBezTo>
                  <a:cubicBezTo>
                    <a:pt x="7218" y="30638"/>
                    <a:pt x="6315" y="44680"/>
                    <a:pt x="16240" y="47234"/>
                  </a:cubicBezTo>
                  <a:cubicBezTo>
                    <a:pt x="26165" y="48510"/>
                    <a:pt x="18947" y="57446"/>
                    <a:pt x="10827" y="53617"/>
                  </a:cubicBezTo>
                  <a:cubicBezTo>
                    <a:pt x="2706" y="51063"/>
                    <a:pt x="0" y="56170"/>
                    <a:pt x="7218" y="61276"/>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1" name="Shape 2780"/>
            <p:cNvSpPr/>
            <p:nvPr/>
          </p:nvSpPr>
          <p:spPr>
            <a:xfrm>
              <a:off x="2380809" y="2128407"/>
              <a:ext cx="70618" cy="30574"/>
            </a:xfrm>
            <a:custGeom>
              <a:avLst/>
              <a:gdLst/>
              <a:ahLst/>
              <a:cxnLst/>
              <a:rect l="0" t="0" r="0" b="0"/>
              <a:pathLst>
                <a:path w="120000" h="120000" extrusionOk="0">
                  <a:moveTo>
                    <a:pt x="117000" y="21176"/>
                  </a:moveTo>
                  <a:cubicBezTo>
                    <a:pt x="114000" y="0"/>
                    <a:pt x="0" y="35294"/>
                    <a:pt x="18000" y="63529"/>
                  </a:cubicBezTo>
                  <a:cubicBezTo>
                    <a:pt x="48000" y="120000"/>
                    <a:pt x="120000" y="42352"/>
                    <a:pt x="117000" y="21176"/>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2" name="Shape 2781"/>
            <p:cNvSpPr/>
            <p:nvPr/>
          </p:nvSpPr>
          <p:spPr>
            <a:xfrm>
              <a:off x="2191252" y="2123010"/>
              <a:ext cx="39025" cy="44962"/>
            </a:xfrm>
            <a:custGeom>
              <a:avLst/>
              <a:gdLst/>
              <a:ahLst/>
              <a:cxnLst/>
              <a:rect l="0" t="0" r="0" b="0"/>
              <a:pathLst>
                <a:path w="120000" h="120000" extrusionOk="0">
                  <a:moveTo>
                    <a:pt x="98181" y="93333"/>
                  </a:moveTo>
                  <a:cubicBezTo>
                    <a:pt x="120000" y="71111"/>
                    <a:pt x="10909" y="0"/>
                    <a:pt x="5454" y="35555"/>
                  </a:cubicBezTo>
                  <a:cubicBezTo>
                    <a:pt x="0" y="66666"/>
                    <a:pt x="76363" y="120000"/>
                    <a:pt x="98181" y="93333"/>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3" name="Shape 2782"/>
            <p:cNvSpPr/>
            <p:nvPr/>
          </p:nvSpPr>
          <p:spPr>
            <a:xfrm>
              <a:off x="2345500" y="2081646"/>
              <a:ext cx="78052" cy="48559"/>
            </a:xfrm>
            <a:custGeom>
              <a:avLst/>
              <a:gdLst/>
              <a:ahLst/>
              <a:cxnLst/>
              <a:rect l="0" t="0" r="0" b="0"/>
              <a:pathLst>
                <a:path w="120000" h="120000" extrusionOk="0">
                  <a:moveTo>
                    <a:pt x="46363" y="120000"/>
                  </a:moveTo>
                  <a:cubicBezTo>
                    <a:pt x="68181" y="120000"/>
                    <a:pt x="84545" y="115862"/>
                    <a:pt x="100909" y="103448"/>
                  </a:cubicBezTo>
                  <a:cubicBezTo>
                    <a:pt x="120000" y="95172"/>
                    <a:pt x="92727" y="95172"/>
                    <a:pt x="103636" y="70344"/>
                  </a:cubicBezTo>
                  <a:cubicBezTo>
                    <a:pt x="117272" y="45517"/>
                    <a:pt x="73636" y="41379"/>
                    <a:pt x="70909" y="49655"/>
                  </a:cubicBezTo>
                  <a:cubicBezTo>
                    <a:pt x="68181" y="57931"/>
                    <a:pt x="16363" y="0"/>
                    <a:pt x="8181" y="20689"/>
                  </a:cubicBezTo>
                  <a:cubicBezTo>
                    <a:pt x="0" y="37241"/>
                    <a:pt x="27272" y="120000"/>
                    <a:pt x="46363"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4" name="Shape 2783"/>
            <p:cNvSpPr/>
            <p:nvPr/>
          </p:nvSpPr>
          <p:spPr>
            <a:xfrm>
              <a:off x="2479305" y="2133801"/>
              <a:ext cx="52035" cy="28776"/>
            </a:xfrm>
            <a:custGeom>
              <a:avLst/>
              <a:gdLst/>
              <a:ahLst/>
              <a:cxnLst/>
              <a:rect l="0" t="0" r="0" b="0"/>
              <a:pathLst>
                <a:path w="120000" h="120000" extrusionOk="0">
                  <a:moveTo>
                    <a:pt x="82758" y="30000"/>
                  </a:moveTo>
                  <a:cubicBezTo>
                    <a:pt x="45517" y="0"/>
                    <a:pt x="0" y="67500"/>
                    <a:pt x="37241" y="97500"/>
                  </a:cubicBezTo>
                  <a:cubicBezTo>
                    <a:pt x="70344" y="120000"/>
                    <a:pt x="120000" y="67500"/>
                    <a:pt x="82758" y="3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5" name="Shape 2784"/>
            <p:cNvSpPr/>
            <p:nvPr/>
          </p:nvSpPr>
          <p:spPr>
            <a:xfrm>
              <a:off x="2193111" y="2061863"/>
              <a:ext cx="146813" cy="73737"/>
            </a:xfrm>
            <a:custGeom>
              <a:avLst/>
              <a:gdLst/>
              <a:ahLst/>
              <a:cxnLst/>
              <a:rect l="0" t="0" r="0" b="0"/>
              <a:pathLst>
                <a:path w="120000" h="120000" extrusionOk="0">
                  <a:moveTo>
                    <a:pt x="20487" y="39069"/>
                  </a:moveTo>
                  <a:cubicBezTo>
                    <a:pt x="29268" y="27906"/>
                    <a:pt x="45365" y="47441"/>
                    <a:pt x="42439" y="58604"/>
                  </a:cubicBezTo>
                  <a:cubicBezTo>
                    <a:pt x="39512" y="72558"/>
                    <a:pt x="14634" y="58604"/>
                    <a:pt x="16097" y="66976"/>
                  </a:cubicBezTo>
                  <a:cubicBezTo>
                    <a:pt x="16097" y="72558"/>
                    <a:pt x="19024" y="89302"/>
                    <a:pt x="36585" y="78139"/>
                  </a:cubicBezTo>
                  <a:cubicBezTo>
                    <a:pt x="54146" y="69767"/>
                    <a:pt x="68780" y="75348"/>
                    <a:pt x="80487" y="94883"/>
                  </a:cubicBezTo>
                  <a:cubicBezTo>
                    <a:pt x="92195" y="111627"/>
                    <a:pt x="103902" y="120000"/>
                    <a:pt x="111219" y="100465"/>
                  </a:cubicBezTo>
                  <a:cubicBezTo>
                    <a:pt x="120000" y="83720"/>
                    <a:pt x="100975" y="80930"/>
                    <a:pt x="105365" y="66976"/>
                  </a:cubicBezTo>
                  <a:cubicBezTo>
                    <a:pt x="108292" y="53023"/>
                    <a:pt x="93658" y="44651"/>
                    <a:pt x="84878" y="44651"/>
                  </a:cubicBezTo>
                  <a:cubicBezTo>
                    <a:pt x="77560" y="44651"/>
                    <a:pt x="74634" y="16744"/>
                    <a:pt x="67317" y="22325"/>
                  </a:cubicBezTo>
                  <a:cubicBezTo>
                    <a:pt x="61463" y="27906"/>
                    <a:pt x="57073" y="36279"/>
                    <a:pt x="57073" y="19534"/>
                  </a:cubicBezTo>
                  <a:cubicBezTo>
                    <a:pt x="57073" y="0"/>
                    <a:pt x="19024" y="0"/>
                    <a:pt x="8780" y="5581"/>
                  </a:cubicBezTo>
                  <a:cubicBezTo>
                    <a:pt x="0" y="13953"/>
                    <a:pt x="11707" y="50232"/>
                    <a:pt x="20487" y="39069"/>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6" name="Shape 2785"/>
            <p:cNvSpPr/>
            <p:nvPr/>
          </p:nvSpPr>
          <p:spPr>
            <a:xfrm>
              <a:off x="2691161" y="2283075"/>
              <a:ext cx="94778" cy="53954"/>
            </a:xfrm>
            <a:custGeom>
              <a:avLst/>
              <a:gdLst/>
              <a:ahLst/>
              <a:cxnLst/>
              <a:rect l="0" t="0" r="0" b="0"/>
              <a:pathLst>
                <a:path w="120000" h="120000" extrusionOk="0">
                  <a:moveTo>
                    <a:pt x="6666" y="27096"/>
                  </a:moveTo>
                  <a:cubicBezTo>
                    <a:pt x="0" y="50322"/>
                    <a:pt x="22222" y="50322"/>
                    <a:pt x="22222" y="81290"/>
                  </a:cubicBezTo>
                  <a:cubicBezTo>
                    <a:pt x="24444" y="108387"/>
                    <a:pt x="44444" y="120000"/>
                    <a:pt x="60000" y="100645"/>
                  </a:cubicBezTo>
                  <a:cubicBezTo>
                    <a:pt x="75555" y="85161"/>
                    <a:pt x="120000" y="108387"/>
                    <a:pt x="120000" y="85161"/>
                  </a:cubicBezTo>
                  <a:cubicBezTo>
                    <a:pt x="120000" y="61935"/>
                    <a:pt x="73333" y="23225"/>
                    <a:pt x="57777" y="30967"/>
                  </a:cubicBezTo>
                  <a:cubicBezTo>
                    <a:pt x="40000" y="34838"/>
                    <a:pt x="13333" y="0"/>
                    <a:pt x="6666" y="27096"/>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7" name="Shape 2786"/>
            <p:cNvSpPr/>
            <p:nvPr/>
          </p:nvSpPr>
          <p:spPr>
            <a:xfrm>
              <a:off x="1919927" y="2196749"/>
              <a:ext cx="40884" cy="28776"/>
            </a:xfrm>
            <a:custGeom>
              <a:avLst/>
              <a:gdLst/>
              <a:ahLst/>
              <a:cxnLst/>
              <a:rect l="0" t="0" r="0" b="0"/>
              <a:pathLst>
                <a:path w="120000" h="120000" extrusionOk="0">
                  <a:moveTo>
                    <a:pt x="26086" y="112941"/>
                  </a:moveTo>
                  <a:cubicBezTo>
                    <a:pt x="73043" y="120000"/>
                    <a:pt x="120000" y="63529"/>
                    <a:pt x="114782" y="35294"/>
                  </a:cubicBezTo>
                  <a:cubicBezTo>
                    <a:pt x="114782" y="0"/>
                    <a:pt x="0" y="112941"/>
                    <a:pt x="26086" y="112941"/>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8" name="Shape 2787"/>
            <p:cNvSpPr/>
            <p:nvPr/>
          </p:nvSpPr>
          <p:spPr>
            <a:xfrm>
              <a:off x="2704169" y="2678742"/>
              <a:ext cx="31592" cy="23380"/>
            </a:xfrm>
            <a:custGeom>
              <a:avLst/>
              <a:gdLst/>
              <a:ahLst/>
              <a:cxnLst/>
              <a:rect l="0" t="0" r="0" b="0"/>
              <a:pathLst>
                <a:path w="120000" h="120000" extrusionOk="0">
                  <a:moveTo>
                    <a:pt x="53333" y="111428"/>
                  </a:moveTo>
                  <a:cubicBezTo>
                    <a:pt x="73333" y="111428"/>
                    <a:pt x="120000" y="0"/>
                    <a:pt x="60000" y="8571"/>
                  </a:cubicBezTo>
                  <a:cubicBezTo>
                    <a:pt x="0" y="8571"/>
                    <a:pt x="13333" y="119999"/>
                    <a:pt x="53333" y="111428"/>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39" name="Shape 2788"/>
            <p:cNvSpPr/>
            <p:nvPr/>
          </p:nvSpPr>
          <p:spPr>
            <a:xfrm>
              <a:off x="1488779" y="2277681"/>
              <a:ext cx="1719015" cy="931616"/>
            </a:xfrm>
            <a:custGeom>
              <a:avLst/>
              <a:gdLst/>
              <a:ahLst/>
              <a:cxnLst/>
              <a:rect l="0" t="0" r="0" b="0"/>
              <a:pathLst>
                <a:path w="120000" h="120000" extrusionOk="0">
                  <a:moveTo>
                    <a:pt x="64520" y="97458"/>
                  </a:moveTo>
                  <a:cubicBezTo>
                    <a:pt x="64643" y="97458"/>
                    <a:pt x="64767" y="97458"/>
                    <a:pt x="64891" y="97679"/>
                  </a:cubicBezTo>
                  <a:cubicBezTo>
                    <a:pt x="65139" y="97900"/>
                    <a:pt x="65139" y="98563"/>
                    <a:pt x="65139" y="99005"/>
                  </a:cubicBezTo>
                  <a:cubicBezTo>
                    <a:pt x="65263" y="99226"/>
                    <a:pt x="65263" y="99447"/>
                    <a:pt x="65386" y="99447"/>
                  </a:cubicBezTo>
                  <a:cubicBezTo>
                    <a:pt x="65510" y="99668"/>
                    <a:pt x="65758" y="99668"/>
                    <a:pt x="65882" y="99889"/>
                  </a:cubicBezTo>
                  <a:cubicBezTo>
                    <a:pt x="66006" y="100110"/>
                    <a:pt x="66253" y="100110"/>
                    <a:pt x="66377" y="100110"/>
                  </a:cubicBezTo>
                  <a:cubicBezTo>
                    <a:pt x="66377" y="100110"/>
                    <a:pt x="66501" y="100110"/>
                    <a:pt x="66501" y="100110"/>
                  </a:cubicBezTo>
                  <a:cubicBezTo>
                    <a:pt x="66625" y="99889"/>
                    <a:pt x="66873" y="99668"/>
                    <a:pt x="67120" y="99668"/>
                  </a:cubicBezTo>
                  <a:cubicBezTo>
                    <a:pt x="67492" y="99668"/>
                    <a:pt x="67739" y="99889"/>
                    <a:pt x="67987" y="100331"/>
                  </a:cubicBezTo>
                  <a:cubicBezTo>
                    <a:pt x="68111" y="100773"/>
                    <a:pt x="68235" y="100773"/>
                    <a:pt x="68359" y="100773"/>
                  </a:cubicBezTo>
                  <a:cubicBezTo>
                    <a:pt x="68606" y="100773"/>
                    <a:pt x="68606" y="100773"/>
                    <a:pt x="68606" y="100773"/>
                  </a:cubicBezTo>
                  <a:cubicBezTo>
                    <a:pt x="68730" y="100773"/>
                    <a:pt x="68978" y="100773"/>
                    <a:pt x="69102" y="101215"/>
                  </a:cubicBezTo>
                  <a:cubicBezTo>
                    <a:pt x="69349" y="101878"/>
                    <a:pt x="69721" y="102099"/>
                    <a:pt x="69969" y="101657"/>
                  </a:cubicBezTo>
                  <a:cubicBezTo>
                    <a:pt x="70092" y="101215"/>
                    <a:pt x="70216" y="101215"/>
                    <a:pt x="70464" y="101215"/>
                  </a:cubicBezTo>
                  <a:cubicBezTo>
                    <a:pt x="70959" y="101215"/>
                    <a:pt x="71702" y="101657"/>
                    <a:pt x="72074" y="101878"/>
                  </a:cubicBezTo>
                  <a:cubicBezTo>
                    <a:pt x="72321" y="102099"/>
                    <a:pt x="72321" y="102099"/>
                    <a:pt x="72321" y="102099"/>
                  </a:cubicBezTo>
                  <a:cubicBezTo>
                    <a:pt x="72941" y="100994"/>
                    <a:pt x="73436" y="99226"/>
                    <a:pt x="73931" y="99226"/>
                  </a:cubicBezTo>
                  <a:cubicBezTo>
                    <a:pt x="74674" y="99226"/>
                    <a:pt x="76780" y="99668"/>
                    <a:pt x="76904" y="101436"/>
                  </a:cubicBezTo>
                  <a:cubicBezTo>
                    <a:pt x="77027" y="103425"/>
                    <a:pt x="78266" y="101657"/>
                    <a:pt x="78390" y="103425"/>
                  </a:cubicBezTo>
                  <a:cubicBezTo>
                    <a:pt x="78513" y="104530"/>
                    <a:pt x="79009" y="105635"/>
                    <a:pt x="79133" y="106298"/>
                  </a:cubicBezTo>
                  <a:cubicBezTo>
                    <a:pt x="79256" y="106519"/>
                    <a:pt x="79256" y="106519"/>
                    <a:pt x="79256" y="106519"/>
                  </a:cubicBezTo>
                  <a:cubicBezTo>
                    <a:pt x="79628" y="106961"/>
                    <a:pt x="79876" y="107182"/>
                    <a:pt x="80123" y="107624"/>
                  </a:cubicBezTo>
                  <a:cubicBezTo>
                    <a:pt x="80247" y="107845"/>
                    <a:pt x="80247" y="107845"/>
                    <a:pt x="80247" y="107845"/>
                  </a:cubicBezTo>
                  <a:cubicBezTo>
                    <a:pt x="80743" y="107845"/>
                    <a:pt x="81609" y="108066"/>
                    <a:pt x="82105" y="108287"/>
                  </a:cubicBezTo>
                  <a:cubicBezTo>
                    <a:pt x="82972" y="108950"/>
                    <a:pt x="84210" y="107624"/>
                    <a:pt x="84705" y="109613"/>
                  </a:cubicBezTo>
                  <a:cubicBezTo>
                    <a:pt x="85077" y="111381"/>
                    <a:pt x="86191" y="112928"/>
                    <a:pt x="85201" y="112928"/>
                  </a:cubicBezTo>
                  <a:cubicBezTo>
                    <a:pt x="84334" y="113149"/>
                    <a:pt x="83343" y="111160"/>
                    <a:pt x="83343" y="112265"/>
                  </a:cubicBezTo>
                  <a:cubicBezTo>
                    <a:pt x="83467" y="113370"/>
                    <a:pt x="82972" y="112707"/>
                    <a:pt x="82972" y="114475"/>
                  </a:cubicBezTo>
                  <a:cubicBezTo>
                    <a:pt x="82972" y="115801"/>
                    <a:pt x="82600" y="117569"/>
                    <a:pt x="82229" y="118232"/>
                  </a:cubicBezTo>
                  <a:cubicBezTo>
                    <a:pt x="82229" y="118453"/>
                    <a:pt x="82229" y="118453"/>
                    <a:pt x="82229" y="118453"/>
                  </a:cubicBezTo>
                  <a:cubicBezTo>
                    <a:pt x="82105" y="118895"/>
                    <a:pt x="82105" y="119558"/>
                    <a:pt x="82352" y="120000"/>
                  </a:cubicBezTo>
                  <a:cubicBezTo>
                    <a:pt x="82352" y="120000"/>
                    <a:pt x="82352" y="120000"/>
                    <a:pt x="82352" y="120000"/>
                  </a:cubicBezTo>
                  <a:cubicBezTo>
                    <a:pt x="82848" y="119337"/>
                    <a:pt x="83343" y="118674"/>
                    <a:pt x="83839" y="118674"/>
                  </a:cubicBezTo>
                  <a:cubicBezTo>
                    <a:pt x="84829" y="118674"/>
                    <a:pt x="85077" y="119779"/>
                    <a:pt x="85696" y="118895"/>
                  </a:cubicBezTo>
                  <a:cubicBezTo>
                    <a:pt x="86191" y="118453"/>
                    <a:pt x="86315" y="118011"/>
                    <a:pt x="86439" y="118232"/>
                  </a:cubicBezTo>
                  <a:cubicBezTo>
                    <a:pt x="86687" y="118011"/>
                    <a:pt x="86687" y="118011"/>
                    <a:pt x="86687" y="118011"/>
                  </a:cubicBezTo>
                  <a:cubicBezTo>
                    <a:pt x="86687" y="118011"/>
                    <a:pt x="86687" y="117569"/>
                    <a:pt x="86687" y="117127"/>
                  </a:cubicBezTo>
                  <a:cubicBezTo>
                    <a:pt x="86563" y="117127"/>
                    <a:pt x="86563" y="117127"/>
                    <a:pt x="86563" y="117127"/>
                  </a:cubicBezTo>
                  <a:cubicBezTo>
                    <a:pt x="86191" y="117348"/>
                    <a:pt x="86068" y="117127"/>
                    <a:pt x="85820" y="116464"/>
                  </a:cubicBezTo>
                  <a:cubicBezTo>
                    <a:pt x="85572" y="115359"/>
                    <a:pt x="87678" y="114254"/>
                    <a:pt x="88668" y="114475"/>
                  </a:cubicBezTo>
                  <a:cubicBezTo>
                    <a:pt x="89535" y="114696"/>
                    <a:pt x="90030" y="114033"/>
                    <a:pt x="90402" y="114033"/>
                  </a:cubicBezTo>
                  <a:cubicBezTo>
                    <a:pt x="90526" y="114033"/>
                    <a:pt x="90526" y="114033"/>
                    <a:pt x="90526" y="114033"/>
                  </a:cubicBezTo>
                  <a:cubicBezTo>
                    <a:pt x="92136" y="111381"/>
                    <a:pt x="92383" y="111381"/>
                    <a:pt x="92507" y="111381"/>
                  </a:cubicBezTo>
                  <a:cubicBezTo>
                    <a:pt x="92879" y="111381"/>
                    <a:pt x="96718" y="111381"/>
                    <a:pt x="97213" y="111381"/>
                  </a:cubicBezTo>
                  <a:cubicBezTo>
                    <a:pt x="97708" y="110718"/>
                    <a:pt x="98699" y="109392"/>
                    <a:pt x="98823" y="108287"/>
                  </a:cubicBezTo>
                  <a:cubicBezTo>
                    <a:pt x="98947" y="107182"/>
                    <a:pt x="99814" y="103425"/>
                    <a:pt x="100681" y="103425"/>
                  </a:cubicBezTo>
                  <a:cubicBezTo>
                    <a:pt x="100804" y="103425"/>
                    <a:pt x="100928" y="103646"/>
                    <a:pt x="100928" y="103646"/>
                  </a:cubicBezTo>
                  <a:cubicBezTo>
                    <a:pt x="101176" y="104088"/>
                    <a:pt x="101547" y="104088"/>
                    <a:pt x="101919" y="104088"/>
                  </a:cubicBezTo>
                  <a:cubicBezTo>
                    <a:pt x="102414" y="104088"/>
                    <a:pt x="102910" y="104309"/>
                    <a:pt x="102910" y="104972"/>
                  </a:cubicBezTo>
                  <a:cubicBezTo>
                    <a:pt x="102910" y="105193"/>
                    <a:pt x="102910" y="105193"/>
                    <a:pt x="102910" y="105635"/>
                  </a:cubicBezTo>
                  <a:cubicBezTo>
                    <a:pt x="102910" y="106519"/>
                    <a:pt x="102786" y="108729"/>
                    <a:pt x="104024" y="111602"/>
                  </a:cubicBezTo>
                  <a:cubicBezTo>
                    <a:pt x="104024" y="111823"/>
                    <a:pt x="104024" y="111823"/>
                    <a:pt x="104024" y="111823"/>
                  </a:cubicBezTo>
                  <a:cubicBezTo>
                    <a:pt x="104520" y="111160"/>
                    <a:pt x="105015" y="110939"/>
                    <a:pt x="105263" y="110939"/>
                  </a:cubicBezTo>
                  <a:cubicBezTo>
                    <a:pt x="105882" y="110939"/>
                    <a:pt x="106749" y="109613"/>
                    <a:pt x="106996" y="108729"/>
                  </a:cubicBezTo>
                  <a:cubicBezTo>
                    <a:pt x="107244" y="107845"/>
                    <a:pt x="107492" y="109613"/>
                    <a:pt x="106996" y="109834"/>
                  </a:cubicBezTo>
                  <a:cubicBezTo>
                    <a:pt x="106501" y="110055"/>
                    <a:pt x="107492" y="110718"/>
                    <a:pt x="108359" y="110718"/>
                  </a:cubicBezTo>
                  <a:cubicBezTo>
                    <a:pt x="109226" y="110718"/>
                    <a:pt x="107863" y="111160"/>
                    <a:pt x="107244" y="111160"/>
                  </a:cubicBezTo>
                  <a:cubicBezTo>
                    <a:pt x="106625" y="111160"/>
                    <a:pt x="106377" y="111381"/>
                    <a:pt x="105510" y="112928"/>
                  </a:cubicBezTo>
                  <a:cubicBezTo>
                    <a:pt x="104643" y="114475"/>
                    <a:pt x="104767" y="114917"/>
                    <a:pt x="105263" y="115580"/>
                  </a:cubicBezTo>
                  <a:cubicBezTo>
                    <a:pt x="105758" y="116464"/>
                    <a:pt x="106501" y="116022"/>
                    <a:pt x="107120" y="114917"/>
                  </a:cubicBezTo>
                  <a:cubicBezTo>
                    <a:pt x="107863" y="114033"/>
                    <a:pt x="107739" y="112928"/>
                    <a:pt x="108482" y="112928"/>
                  </a:cubicBezTo>
                  <a:cubicBezTo>
                    <a:pt x="109102" y="112928"/>
                    <a:pt x="110959" y="111823"/>
                    <a:pt x="111702" y="111381"/>
                  </a:cubicBezTo>
                  <a:cubicBezTo>
                    <a:pt x="112445" y="110939"/>
                    <a:pt x="111950" y="110718"/>
                    <a:pt x="111950" y="110055"/>
                  </a:cubicBezTo>
                  <a:cubicBezTo>
                    <a:pt x="111950" y="109613"/>
                    <a:pt x="113312" y="109613"/>
                    <a:pt x="113808" y="108950"/>
                  </a:cubicBezTo>
                  <a:cubicBezTo>
                    <a:pt x="114303" y="108287"/>
                    <a:pt x="113684" y="107845"/>
                    <a:pt x="113312" y="107845"/>
                  </a:cubicBezTo>
                  <a:cubicBezTo>
                    <a:pt x="112817" y="108066"/>
                    <a:pt x="113188" y="106740"/>
                    <a:pt x="113312" y="106298"/>
                  </a:cubicBezTo>
                  <a:cubicBezTo>
                    <a:pt x="113312" y="105635"/>
                    <a:pt x="112321" y="106519"/>
                    <a:pt x="112321" y="107182"/>
                  </a:cubicBezTo>
                  <a:cubicBezTo>
                    <a:pt x="112321" y="107845"/>
                    <a:pt x="111578" y="108287"/>
                    <a:pt x="111578" y="108729"/>
                  </a:cubicBezTo>
                  <a:cubicBezTo>
                    <a:pt x="111578" y="110055"/>
                    <a:pt x="111455" y="109171"/>
                    <a:pt x="110959" y="109613"/>
                  </a:cubicBezTo>
                  <a:cubicBezTo>
                    <a:pt x="110464" y="110055"/>
                    <a:pt x="108606" y="109613"/>
                    <a:pt x="108482" y="108950"/>
                  </a:cubicBezTo>
                  <a:cubicBezTo>
                    <a:pt x="108482" y="108066"/>
                    <a:pt x="107120" y="107845"/>
                    <a:pt x="106996" y="106740"/>
                  </a:cubicBezTo>
                  <a:cubicBezTo>
                    <a:pt x="106996" y="105635"/>
                    <a:pt x="106253" y="105414"/>
                    <a:pt x="106873" y="104088"/>
                  </a:cubicBezTo>
                  <a:cubicBezTo>
                    <a:pt x="107368" y="102983"/>
                    <a:pt x="106749" y="102541"/>
                    <a:pt x="106253" y="103425"/>
                  </a:cubicBezTo>
                  <a:cubicBezTo>
                    <a:pt x="105634" y="104309"/>
                    <a:pt x="105386" y="102762"/>
                    <a:pt x="106130" y="102320"/>
                  </a:cubicBezTo>
                  <a:cubicBezTo>
                    <a:pt x="106749" y="101878"/>
                    <a:pt x="108111" y="101436"/>
                    <a:pt x="107492" y="99226"/>
                  </a:cubicBezTo>
                  <a:cubicBezTo>
                    <a:pt x="106749" y="97016"/>
                    <a:pt x="102538" y="99889"/>
                    <a:pt x="101424" y="100994"/>
                  </a:cubicBezTo>
                  <a:cubicBezTo>
                    <a:pt x="100309" y="102099"/>
                    <a:pt x="98947" y="105635"/>
                    <a:pt x="98328" y="105635"/>
                  </a:cubicBezTo>
                  <a:cubicBezTo>
                    <a:pt x="97832" y="105635"/>
                    <a:pt x="99442" y="103646"/>
                    <a:pt x="99690" y="102983"/>
                  </a:cubicBezTo>
                  <a:cubicBezTo>
                    <a:pt x="99938" y="102320"/>
                    <a:pt x="99566" y="101436"/>
                    <a:pt x="99938" y="101878"/>
                  </a:cubicBezTo>
                  <a:cubicBezTo>
                    <a:pt x="100309" y="102099"/>
                    <a:pt x="101176" y="99447"/>
                    <a:pt x="101919" y="98563"/>
                  </a:cubicBezTo>
                  <a:cubicBezTo>
                    <a:pt x="102538" y="97679"/>
                    <a:pt x="103281" y="98563"/>
                    <a:pt x="103281" y="97679"/>
                  </a:cubicBezTo>
                  <a:cubicBezTo>
                    <a:pt x="103405" y="97016"/>
                    <a:pt x="103777" y="96574"/>
                    <a:pt x="104396" y="95469"/>
                  </a:cubicBezTo>
                  <a:cubicBezTo>
                    <a:pt x="105015" y="94585"/>
                    <a:pt x="112321" y="94806"/>
                    <a:pt x="113065" y="94806"/>
                  </a:cubicBezTo>
                  <a:cubicBezTo>
                    <a:pt x="113808" y="94806"/>
                    <a:pt x="115170" y="93038"/>
                    <a:pt x="115541" y="91933"/>
                  </a:cubicBezTo>
                  <a:cubicBezTo>
                    <a:pt x="116037" y="90828"/>
                    <a:pt x="116532" y="90828"/>
                    <a:pt x="117523" y="91049"/>
                  </a:cubicBezTo>
                  <a:cubicBezTo>
                    <a:pt x="118513" y="91049"/>
                    <a:pt x="119009" y="89502"/>
                    <a:pt x="119504" y="88839"/>
                  </a:cubicBezTo>
                  <a:cubicBezTo>
                    <a:pt x="120000" y="88397"/>
                    <a:pt x="119752" y="87955"/>
                    <a:pt x="119380" y="87955"/>
                  </a:cubicBezTo>
                  <a:cubicBezTo>
                    <a:pt x="118885" y="87734"/>
                    <a:pt x="118513" y="87292"/>
                    <a:pt x="118885" y="87071"/>
                  </a:cubicBezTo>
                  <a:cubicBezTo>
                    <a:pt x="119380" y="87071"/>
                    <a:pt x="119628" y="86629"/>
                    <a:pt x="119752" y="85745"/>
                  </a:cubicBezTo>
                  <a:cubicBezTo>
                    <a:pt x="120000" y="84640"/>
                    <a:pt x="119628" y="85082"/>
                    <a:pt x="119009" y="83756"/>
                  </a:cubicBezTo>
                  <a:cubicBezTo>
                    <a:pt x="118390" y="82430"/>
                    <a:pt x="118142" y="84198"/>
                    <a:pt x="117523" y="83977"/>
                  </a:cubicBezTo>
                  <a:cubicBezTo>
                    <a:pt x="116904" y="83977"/>
                    <a:pt x="117894" y="82651"/>
                    <a:pt x="117399" y="81988"/>
                  </a:cubicBezTo>
                  <a:cubicBezTo>
                    <a:pt x="116904" y="81546"/>
                    <a:pt x="116037" y="81988"/>
                    <a:pt x="115294" y="83093"/>
                  </a:cubicBezTo>
                  <a:cubicBezTo>
                    <a:pt x="114551" y="84198"/>
                    <a:pt x="114551" y="82872"/>
                    <a:pt x="113931" y="83977"/>
                  </a:cubicBezTo>
                  <a:cubicBezTo>
                    <a:pt x="113312" y="85082"/>
                    <a:pt x="113312" y="83535"/>
                    <a:pt x="113560" y="83093"/>
                  </a:cubicBezTo>
                  <a:cubicBezTo>
                    <a:pt x="113931" y="82651"/>
                    <a:pt x="114179" y="83093"/>
                    <a:pt x="114427" y="82430"/>
                  </a:cubicBezTo>
                  <a:cubicBezTo>
                    <a:pt x="114674" y="81767"/>
                    <a:pt x="114922" y="82430"/>
                    <a:pt x="115665" y="81546"/>
                  </a:cubicBezTo>
                  <a:cubicBezTo>
                    <a:pt x="116408" y="80883"/>
                    <a:pt x="117027" y="81104"/>
                    <a:pt x="117275" y="80662"/>
                  </a:cubicBezTo>
                  <a:cubicBezTo>
                    <a:pt x="117399" y="80000"/>
                    <a:pt x="116904" y="79116"/>
                    <a:pt x="116160" y="79337"/>
                  </a:cubicBezTo>
                  <a:cubicBezTo>
                    <a:pt x="115541" y="79779"/>
                    <a:pt x="115046" y="77790"/>
                    <a:pt x="114674" y="78232"/>
                  </a:cubicBezTo>
                  <a:cubicBezTo>
                    <a:pt x="114179" y="78895"/>
                    <a:pt x="114303" y="77569"/>
                    <a:pt x="113808" y="78011"/>
                  </a:cubicBezTo>
                  <a:cubicBezTo>
                    <a:pt x="113312" y="78674"/>
                    <a:pt x="113065" y="77790"/>
                    <a:pt x="112817" y="76906"/>
                  </a:cubicBezTo>
                  <a:cubicBezTo>
                    <a:pt x="112569" y="75801"/>
                    <a:pt x="111207" y="74033"/>
                    <a:pt x="110464" y="73591"/>
                  </a:cubicBezTo>
                  <a:cubicBezTo>
                    <a:pt x="109597" y="73149"/>
                    <a:pt x="110216" y="72486"/>
                    <a:pt x="110588" y="72928"/>
                  </a:cubicBezTo>
                  <a:cubicBezTo>
                    <a:pt x="111083" y="73591"/>
                    <a:pt x="111578" y="72486"/>
                    <a:pt x="111702" y="71823"/>
                  </a:cubicBezTo>
                  <a:cubicBezTo>
                    <a:pt x="111950" y="71381"/>
                    <a:pt x="111455" y="70718"/>
                    <a:pt x="111207" y="70718"/>
                  </a:cubicBezTo>
                  <a:cubicBezTo>
                    <a:pt x="110959" y="70718"/>
                    <a:pt x="110959" y="70055"/>
                    <a:pt x="110959" y="69392"/>
                  </a:cubicBezTo>
                  <a:cubicBezTo>
                    <a:pt x="111083" y="68950"/>
                    <a:pt x="110092" y="68066"/>
                    <a:pt x="110092" y="67624"/>
                  </a:cubicBezTo>
                  <a:cubicBezTo>
                    <a:pt x="110092" y="66961"/>
                    <a:pt x="109473" y="66740"/>
                    <a:pt x="109597" y="66077"/>
                  </a:cubicBezTo>
                  <a:cubicBezTo>
                    <a:pt x="109597" y="65635"/>
                    <a:pt x="108978" y="64972"/>
                    <a:pt x="108978" y="64309"/>
                  </a:cubicBezTo>
                  <a:cubicBezTo>
                    <a:pt x="108978" y="63646"/>
                    <a:pt x="108111" y="62320"/>
                    <a:pt x="108111" y="61436"/>
                  </a:cubicBezTo>
                  <a:cubicBezTo>
                    <a:pt x="107987" y="60773"/>
                    <a:pt x="107492" y="60110"/>
                    <a:pt x="107368" y="59226"/>
                  </a:cubicBezTo>
                  <a:cubicBezTo>
                    <a:pt x="107120" y="58342"/>
                    <a:pt x="106873" y="58784"/>
                    <a:pt x="106749" y="60110"/>
                  </a:cubicBezTo>
                  <a:cubicBezTo>
                    <a:pt x="106501" y="61436"/>
                    <a:pt x="105882" y="61436"/>
                    <a:pt x="106130" y="61878"/>
                  </a:cubicBezTo>
                  <a:cubicBezTo>
                    <a:pt x="106501" y="62762"/>
                    <a:pt x="106130" y="62762"/>
                    <a:pt x="105882" y="63204"/>
                  </a:cubicBezTo>
                  <a:cubicBezTo>
                    <a:pt x="105634" y="63867"/>
                    <a:pt x="106130" y="64751"/>
                    <a:pt x="105634" y="64751"/>
                  </a:cubicBezTo>
                  <a:cubicBezTo>
                    <a:pt x="105139" y="64751"/>
                    <a:pt x="105386" y="66298"/>
                    <a:pt x="105139" y="65635"/>
                  </a:cubicBezTo>
                  <a:cubicBezTo>
                    <a:pt x="104891" y="64751"/>
                    <a:pt x="104272" y="64972"/>
                    <a:pt x="104272" y="65856"/>
                  </a:cubicBezTo>
                  <a:cubicBezTo>
                    <a:pt x="104272" y="66519"/>
                    <a:pt x="103281" y="67403"/>
                    <a:pt x="102910" y="67182"/>
                  </a:cubicBezTo>
                  <a:cubicBezTo>
                    <a:pt x="102538" y="67182"/>
                    <a:pt x="102538" y="65635"/>
                    <a:pt x="102167" y="66077"/>
                  </a:cubicBezTo>
                  <a:cubicBezTo>
                    <a:pt x="101795" y="66519"/>
                    <a:pt x="101919" y="64972"/>
                    <a:pt x="101300" y="64972"/>
                  </a:cubicBezTo>
                  <a:cubicBezTo>
                    <a:pt x="100804" y="64972"/>
                    <a:pt x="100433" y="64972"/>
                    <a:pt x="100557" y="64088"/>
                  </a:cubicBezTo>
                  <a:cubicBezTo>
                    <a:pt x="100804" y="63204"/>
                    <a:pt x="99690" y="62762"/>
                    <a:pt x="100061" y="62320"/>
                  </a:cubicBezTo>
                  <a:cubicBezTo>
                    <a:pt x="100433" y="61878"/>
                    <a:pt x="99938" y="60994"/>
                    <a:pt x="99938" y="59447"/>
                  </a:cubicBezTo>
                  <a:cubicBezTo>
                    <a:pt x="99814" y="58121"/>
                    <a:pt x="100309" y="57900"/>
                    <a:pt x="100309" y="57458"/>
                  </a:cubicBezTo>
                  <a:cubicBezTo>
                    <a:pt x="100309" y="56795"/>
                    <a:pt x="99938" y="56795"/>
                    <a:pt x="99566" y="57237"/>
                  </a:cubicBezTo>
                  <a:cubicBezTo>
                    <a:pt x="99195" y="57679"/>
                    <a:pt x="99195" y="56795"/>
                    <a:pt x="98823" y="56795"/>
                  </a:cubicBezTo>
                  <a:cubicBezTo>
                    <a:pt x="98452" y="56795"/>
                    <a:pt x="97213" y="56795"/>
                    <a:pt x="97213" y="55690"/>
                  </a:cubicBezTo>
                  <a:cubicBezTo>
                    <a:pt x="97089" y="54806"/>
                    <a:pt x="96718" y="55248"/>
                    <a:pt x="96470" y="54364"/>
                  </a:cubicBezTo>
                  <a:cubicBezTo>
                    <a:pt x="96346" y="53259"/>
                    <a:pt x="95851" y="54143"/>
                    <a:pt x="95851" y="53480"/>
                  </a:cubicBezTo>
                  <a:cubicBezTo>
                    <a:pt x="95851" y="52817"/>
                    <a:pt x="95603" y="52375"/>
                    <a:pt x="95232" y="52375"/>
                  </a:cubicBezTo>
                  <a:cubicBezTo>
                    <a:pt x="94860" y="52375"/>
                    <a:pt x="94736" y="51712"/>
                    <a:pt x="94241" y="51491"/>
                  </a:cubicBezTo>
                  <a:cubicBezTo>
                    <a:pt x="93746" y="51491"/>
                    <a:pt x="93126" y="52154"/>
                    <a:pt x="92879" y="52375"/>
                  </a:cubicBezTo>
                  <a:cubicBezTo>
                    <a:pt x="92631" y="52596"/>
                    <a:pt x="91888" y="51491"/>
                    <a:pt x="91640" y="51933"/>
                  </a:cubicBezTo>
                  <a:cubicBezTo>
                    <a:pt x="91269" y="52375"/>
                    <a:pt x="91269" y="51712"/>
                    <a:pt x="90526" y="51270"/>
                  </a:cubicBezTo>
                  <a:cubicBezTo>
                    <a:pt x="89659" y="50828"/>
                    <a:pt x="88668" y="50828"/>
                    <a:pt x="88668" y="51270"/>
                  </a:cubicBezTo>
                  <a:cubicBezTo>
                    <a:pt x="88544" y="51712"/>
                    <a:pt x="87925" y="51933"/>
                    <a:pt x="88049" y="53038"/>
                  </a:cubicBezTo>
                  <a:cubicBezTo>
                    <a:pt x="88173" y="54364"/>
                    <a:pt x="88792" y="54143"/>
                    <a:pt x="88916" y="54806"/>
                  </a:cubicBezTo>
                  <a:cubicBezTo>
                    <a:pt x="89040" y="55690"/>
                    <a:pt x="88668" y="55248"/>
                    <a:pt x="88544" y="56132"/>
                  </a:cubicBezTo>
                  <a:cubicBezTo>
                    <a:pt x="88544" y="56795"/>
                    <a:pt x="88173" y="56795"/>
                    <a:pt x="88173" y="57237"/>
                  </a:cubicBezTo>
                  <a:cubicBezTo>
                    <a:pt x="88173" y="57679"/>
                    <a:pt x="88421" y="57679"/>
                    <a:pt x="88544" y="58563"/>
                  </a:cubicBezTo>
                  <a:cubicBezTo>
                    <a:pt x="88792" y="59668"/>
                    <a:pt x="89040" y="59447"/>
                    <a:pt x="89164" y="60773"/>
                  </a:cubicBezTo>
                  <a:cubicBezTo>
                    <a:pt x="89287" y="62099"/>
                    <a:pt x="88916" y="61878"/>
                    <a:pt x="88544" y="62099"/>
                  </a:cubicBezTo>
                  <a:cubicBezTo>
                    <a:pt x="88297" y="62320"/>
                    <a:pt x="88668" y="62983"/>
                    <a:pt x="88173" y="63867"/>
                  </a:cubicBezTo>
                  <a:cubicBezTo>
                    <a:pt x="87801" y="64751"/>
                    <a:pt x="87430" y="65635"/>
                    <a:pt x="87678" y="66077"/>
                  </a:cubicBezTo>
                  <a:cubicBezTo>
                    <a:pt x="88049" y="66740"/>
                    <a:pt x="89287" y="67624"/>
                    <a:pt x="89783" y="69171"/>
                  </a:cubicBezTo>
                  <a:cubicBezTo>
                    <a:pt x="90278" y="70718"/>
                    <a:pt x="90278" y="72928"/>
                    <a:pt x="90154" y="74696"/>
                  </a:cubicBezTo>
                  <a:cubicBezTo>
                    <a:pt x="90030" y="76243"/>
                    <a:pt x="88916" y="76685"/>
                    <a:pt x="88173" y="78011"/>
                  </a:cubicBezTo>
                  <a:cubicBezTo>
                    <a:pt x="87430" y="79558"/>
                    <a:pt x="86563" y="79337"/>
                    <a:pt x="86191" y="79337"/>
                  </a:cubicBezTo>
                  <a:cubicBezTo>
                    <a:pt x="85820" y="79337"/>
                    <a:pt x="86068" y="80662"/>
                    <a:pt x="86563" y="81767"/>
                  </a:cubicBezTo>
                  <a:cubicBezTo>
                    <a:pt x="87058" y="82872"/>
                    <a:pt x="86687" y="83093"/>
                    <a:pt x="86934" y="84198"/>
                  </a:cubicBezTo>
                  <a:cubicBezTo>
                    <a:pt x="87182" y="85303"/>
                    <a:pt x="86934" y="86187"/>
                    <a:pt x="87306" y="87292"/>
                  </a:cubicBezTo>
                  <a:cubicBezTo>
                    <a:pt x="87801" y="88176"/>
                    <a:pt x="87554" y="88618"/>
                    <a:pt x="87058" y="89281"/>
                  </a:cubicBezTo>
                  <a:cubicBezTo>
                    <a:pt x="86563" y="90165"/>
                    <a:pt x="87182" y="89723"/>
                    <a:pt x="87306" y="90607"/>
                  </a:cubicBezTo>
                  <a:cubicBezTo>
                    <a:pt x="87306" y="91491"/>
                    <a:pt x="87058" y="91049"/>
                    <a:pt x="86687" y="90607"/>
                  </a:cubicBezTo>
                  <a:cubicBezTo>
                    <a:pt x="86191" y="89944"/>
                    <a:pt x="85820" y="91491"/>
                    <a:pt x="85820" y="92154"/>
                  </a:cubicBezTo>
                  <a:cubicBezTo>
                    <a:pt x="85820" y="92596"/>
                    <a:pt x="84953" y="91270"/>
                    <a:pt x="84705" y="91270"/>
                  </a:cubicBezTo>
                  <a:cubicBezTo>
                    <a:pt x="84458" y="91270"/>
                    <a:pt x="84705" y="90386"/>
                    <a:pt x="84210" y="89502"/>
                  </a:cubicBezTo>
                  <a:cubicBezTo>
                    <a:pt x="83591" y="88839"/>
                    <a:pt x="83219" y="88618"/>
                    <a:pt x="83219" y="87955"/>
                  </a:cubicBezTo>
                  <a:cubicBezTo>
                    <a:pt x="83219" y="87071"/>
                    <a:pt x="82229" y="86629"/>
                    <a:pt x="82229" y="85745"/>
                  </a:cubicBezTo>
                  <a:cubicBezTo>
                    <a:pt x="82229" y="84861"/>
                    <a:pt x="82352" y="82430"/>
                    <a:pt x="82105" y="81767"/>
                  </a:cubicBezTo>
                  <a:cubicBezTo>
                    <a:pt x="81981" y="81104"/>
                    <a:pt x="82105" y="80441"/>
                    <a:pt x="82352" y="79779"/>
                  </a:cubicBezTo>
                  <a:cubicBezTo>
                    <a:pt x="82476" y="79337"/>
                    <a:pt x="82105" y="78232"/>
                    <a:pt x="81486" y="78232"/>
                  </a:cubicBezTo>
                  <a:cubicBezTo>
                    <a:pt x="80990" y="78232"/>
                    <a:pt x="80247" y="78011"/>
                    <a:pt x="79380" y="78011"/>
                  </a:cubicBezTo>
                  <a:cubicBezTo>
                    <a:pt x="78637" y="78232"/>
                    <a:pt x="78266" y="78011"/>
                    <a:pt x="78018" y="77569"/>
                  </a:cubicBezTo>
                  <a:cubicBezTo>
                    <a:pt x="77770" y="77127"/>
                    <a:pt x="77027" y="76464"/>
                    <a:pt x="76037" y="76022"/>
                  </a:cubicBezTo>
                  <a:cubicBezTo>
                    <a:pt x="75046" y="75580"/>
                    <a:pt x="74674" y="74696"/>
                    <a:pt x="74551" y="74033"/>
                  </a:cubicBezTo>
                  <a:cubicBezTo>
                    <a:pt x="74427" y="73591"/>
                    <a:pt x="73560" y="73149"/>
                    <a:pt x="73312" y="72707"/>
                  </a:cubicBezTo>
                  <a:cubicBezTo>
                    <a:pt x="73065" y="72265"/>
                    <a:pt x="72198" y="72044"/>
                    <a:pt x="71826" y="72044"/>
                  </a:cubicBezTo>
                  <a:cubicBezTo>
                    <a:pt x="71455" y="72265"/>
                    <a:pt x="70464" y="70718"/>
                    <a:pt x="69969" y="70718"/>
                  </a:cubicBezTo>
                  <a:cubicBezTo>
                    <a:pt x="69349" y="70718"/>
                    <a:pt x="68111" y="71823"/>
                    <a:pt x="67863" y="71823"/>
                  </a:cubicBezTo>
                  <a:cubicBezTo>
                    <a:pt x="67616" y="71823"/>
                    <a:pt x="67863" y="70939"/>
                    <a:pt x="67987" y="70718"/>
                  </a:cubicBezTo>
                  <a:cubicBezTo>
                    <a:pt x="68235" y="70276"/>
                    <a:pt x="67616" y="68508"/>
                    <a:pt x="67368" y="67403"/>
                  </a:cubicBezTo>
                  <a:cubicBezTo>
                    <a:pt x="67244" y="66298"/>
                    <a:pt x="66996" y="65193"/>
                    <a:pt x="66377" y="65414"/>
                  </a:cubicBezTo>
                  <a:cubicBezTo>
                    <a:pt x="65758" y="65414"/>
                    <a:pt x="65015" y="64972"/>
                    <a:pt x="64891" y="64751"/>
                  </a:cubicBezTo>
                  <a:cubicBezTo>
                    <a:pt x="64643" y="64530"/>
                    <a:pt x="64643" y="61215"/>
                    <a:pt x="64767" y="59889"/>
                  </a:cubicBezTo>
                  <a:cubicBezTo>
                    <a:pt x="64891" y="58563"/>
                    <a:pt x="65758" y="56574"/>
                    <a:pt x="65758" y="55911"/>
                  </a:cubicBezTo>
                  <a:cubicBezTo>
                    <a:pt x="65758" y="55027"/>
                    <a:pt x="66253" y="54585"/>
                    <a:pt x="66749" y="54364"/>
                  </a:cubicBezTo>
                  <a:cubicBezTo>
                    <a:pt x="67244" y="54143"/>
                    <a:pt x="66873" y="52596"/>
                    <a:pt x="67244" y="52375"/>
                  </a:cubicBezTo>
                  <a:cubicBezTo>
                    <a:pt x="67739" y="52375"/>
                    <a:pt x="67739" y="51933"/>
                    <a:pt x="67863" y="51270"/>
                  </a:cubicBezTo>
                  <a:cubicBezTo>
                    <a:pt x="67987" y="50607"/>
                    <a:pt x="68482" y="51049"/>
                    <a:pt x="68235" y="50607"/>
                  </a:cubicBezTo>
                  <a:cubicBezTo>
                    <a:pt x="67863" y="49944"/>
                    <a:pt x="68111" y="49944"/>
                    <a:pt x="68854" y="49944"/>
                  </a:cubicBezTo>
                  <a:cubicBezTo>
                    <a:pt x="69597" y="49944"/>
                    <a:pt x="70588" y="49502"/>
                    <a:pt x="70464" y="48176"/>
                  </a:cubicBezTo>
                  <a:cubicBezTo>
                    <a:pt x="70340" y="46850"/>
                    <a:pt x="68482" y="47734"/>
                    <a:pt x="68482" y="46850"/>
                  </a:cubicBezTo>
                  <a:cubicBezTo>
                    <a:pt x="68482" y="45745"/>
                    <a:pt x="66130" y="45745"/>
                    <a:pt x="66253" y="45082"/>
                  </a:cubicBezTo>
                  <a:cubicBezTo>
                    <a:pt x="66377" y="44419"/>
                    <a:pt x="68606" y="45524"/>
                    <a:pt x="69473" y="45966"/>
                  </a:cubicBezTo>
                  <a:cubicBezTo>
                    <a:pt x="70216" y="46629"/>
                    <a:pt x="70464" y="46629"/>
                    <a:pt x="71083" y="46408"/>
                  </a:cubicBezTo>
                  <a:cubicBezTo>
                    <a:pt x="71702" y="46408"/>
                    <a:pt x="71331" y="44861"/>
                    <a:pt x="71455" y="44419"/>
                  </a:cubicBezTo>
                  <a:cubicBezTo>
                    <a:pt x="71578" y="43756"/>
                    <a:pt x="72817" y="45303"/>
                    <a:pt x="73560" y="44861"/>
                  </a:cubicBezTo>
                  <a:cubicBezTo>
                    <a:pt x="74179" y="44640"/>
                    <a:pt x="74922" y="41988"/>
                    <a:pt x="75541" y="41325"/>
                  </a:cubicBezTo>
                  <a:cubicBezTo>
                    <a:pt x="76037" y="40662"/>
                    <a:pt x="75541" y="40000"/>
                    <a:pt x="74427" y="40000"/>
                  </a:cubicBezTo>
                  <a:cubicBezTo>
                    <a:pt x="73312" y="40220"/>
                    <a:pt x="72569" y="39558"/>
                    <a:pt x="71950" y="38674"/>
                  </a:cubicBezTo>
                  <a:cubicBezTo>
                    <a:pt x="71331" y="37790"/>
                    <a:pt x="71455" y="37127"/>
                    <a:pt x="72074" y="37348"/>
                  </a:cubicBezTo>
                  <a:cubicBezTo>
                    <a:pt x="72693" y="37348"/>
                    <a:pt x="74303" y="39558"/>
                    <a:pt x="74922" y="39779"/>
                  </a:cubicBezTo>
                  <a:cubicBezTo>
                    <a:pt x="75417" y="39779"/>
                    <a:pt x="76532" y="37569"/>
                    <a:pt x="77027" y="36906"/>
                  </a:cubicBezTo>
                  <a:cubicBezTo>
                    <a:pt x="77523" y="36243"/>
                    <a:pt x="76532" y="36022"/>
                    <a:pt x="76160" y="35580"/>
                  </a:cubicBezTo>
                  <a:cubicBezTo>
                    <a:pt x="75789" y="35138"/>
                    <a:pt x="76780" y="34696"/>
                    <a:pt x="77275" y="34696"/>
                  </a:cubicBezTo>
                  <a:cubicBezTo>
                    <a:pt x="77770" y="34696"/>
                    <a:pt x="78018" y="35580"/>
                    <a:pt x="78142" y="35801"/>
                  </a:cubicBezTo>
                  <a:cubicBezTo>
                    <a:pt x="78390" y="36243"/>
                    <a:pt x="79256" y="35580"/>
                    <a:pt x="79628" y="35580"/>
                  </a:cubicBezTo>
                  <a:cubicBezTo>
                    <a:pt x="80123" y="35580"/>
                    <a:pt x="79628" y="34254"/>
                    <a:pt x="78885" y="33812"/>
                  </a:cubicBezTo>
                  <a:cubicBezTo>
                    <a:pt x="78142" y="33370"/>
                    <a:pt x="78885" y="32486"/>
                    <a:pt x="79133" y="33149"/>
                  </a:cubicBezTo>
                  <a:cubicBezTo>
                    <a:pt x="79380" y="34033"/>
                    <a:pt x="79876" y="33812"/>
                    <a:pt x="80123" y="34696"/>
                  </a:cubicBezTo>
                  <a:cubicBezTo>
                    <a:pt x="80495" y="36022"/>
                    <a:pt x="80619" y="35138"/>
                    <a:pt x="81238" y="34696"/>
                  </a:cubicBezTo>
                  <a:cubicBezTo>
                    <a:pt x="81857" y="34254"/>
                    <a:pt x="82229" y="33591"/>
                    <a:pt x="82600" y="32928"/>
                  </a:cubicBezTo>
                  <a:cubicBezTo>
                    <a:pt x="82848" y="32265"/>
                    <a:pt x="82972" y="33149"/>
                    <a:pt x="83343" y="32044"/>
                  </a:cubicBezTo>
                  <a:cubicBezTo>
                    <a:pt x="83715" y="30939"/>
                    <a:pt x="83219" y="30055"/>
                    <a:pt x="82724" y="29392"/>
                  </a:cubicBezTo>
                  <a:cubicBezTo>
                    <a:pt x="82229" y="28729"/>
                    <a:pt x="82724" y="28066"/>
                    <a:pt x="82229" y="27624"/>
                  </a:cubicBezTo>
                  <a:cubicBezTo>
                    <a:pt x="81733" y="27182"/>
                    <a:pt x="81609" y="26298"/>
                    <a:pt x="82229" y="26519"/>
                  </a:cubicBezTo>
                  <a:cubicBezTo>
                    <a:pt x="82848" y="26740"/>
                    <a:pt x="83343" y="26519"/>
                    <a:pt x="83591" y="25635"/>
                  </a:cubicBezTo>
                  <a:cubicBezTo>
                    <a:pt x="83962" y="24972"/>
                    <a:pt x="82724" y="24751"/>
                    <a:pt x="83219" y="24088"/>
                  </a:cubicBezTo>
                  <a:cubicBezTo>
                    <a:pt x="83839" y="23646"/>
                    <a:pt x="83343" y="22983"/>
                    <a:pt x="82848" y="22983"/>
                  </a:cubicBezTo>
                  <a:cubicBezTo>
                    <a:pt x="82229" y="22983"/>
                    <a:pt x="81733" y="22541"/>
                    <a:pt x="81733" y="21657"/>
                  </a:cubicBezTo>
                  <a:cubicBezTo>
                    <a:pt x="81733" y="20994"/>
                    <a:pt x="80743" y="21436"/>
                    <a:pt x="80123" y="20994"/>
                  </a:cubicBezTo>
                  <a:cubicBezTo>
                    <a:pt x="79628" y="20552"/>
                    <a:pt x="78266" y="20552"/>
                    <a:pt x="78018" y="20552"/>
                  </a:cubicBezTo>
                  <a:cubicBezTo>
                    <a:pt x="77647" y="20773"/>
                    <a:pt x="77647" y="22983"/>
                    <a:pt x="78142" y="22983"/>
                  </a:cubicBezTo>
                  <a:cubicBezTo>
                    <a:pt x="78513" y="22983"/>
                    <a:pt x="78885" y="23867"/>
                    <a:pt x="78513" y="24309"/>
                  </a:cubicBezTo>
                  <a:cubicBezTo>
                    <a:pt x="78142" y="24530"/>
                    <a:pt x="78637" y="25414"/>
                    <a:pt x="78266" y="25414"/>
                  </a:cubicBezTo>
                  <a:cubicBezTo>
                    <a:pt x="78018" y="25193"/>
                    <a:pt x="77523" y="24972"/>
                    <a:pt x="77399" y="26519"/>
                  </a:cubicBezTo>
                  <a:cubicBezTo>
                    <a:pt x="77275" y="27845"/>
                    <a:pt x="77275" y="28508"/>
                    <a:pt x="76656" y="28950"/>
                  </a:cubicBezTo>
                  <a:cubicBezTo>
                    <a:pt x="76160" y="29392"/>
                    <a:pt x="76532" y="27403"/>
                    <a:pt x="76037" y="27403"/>
                  </a:cubicBezTo>
                  <a:cubicBezTo>
                    <a:pt x="75541" y="27403"/>
                    <a:pt x="75541" y="29171"/>
                    <a:pt x="75913" y="29392"/>
                  </a:cubicBezTo>
                  <a:cubicBezTo>
                    <a:pt x="76284" y="29392"/>
                    <a:pt x="76284" y="30055"/>
                    <a:pt x="76408" y="30939"/>
                  </a:cubicBezTo>
                  <a:cubicBezTo>
                    <a:pt x="76532" y="31602"/>
                    <a:pt x="75789" y="31160"/>
                    <a:pt x="75417" y="32044"/>
                  </a:cubicBezTo>
                  <a:cubicBezTo>
                    <a:pt x="75170" y="33149"/>
                    <a:pt x="75046" y="31602"/>
                    <a:pt x="74674" y="30939"/>
                  </a:cubicBezTo>
                  <a:cubicBezTo>
                    <a:pt x="74179" y="30276"/>
                    <a:pt x="73684" y="29171"/>
                    <a:pt x="73684" y="28287"/>
                  </a:cubicBezTo>
                  <a:cubicBezTo>
                    <a:pt x="73808" y="27624"/>
                    <a:pt x="73931" y="27403"/>
                    <a:pt x="74303" y="27182"/>
                  </a:cubicBezTo>
                  <a:cubicBezTo>
                    <a:pt x="74674" y="27182"/>
                    <a:pt x="74303" y="26519"/>
                    <a:pt x="74303" y="25635"/>
                  </a:cubicBezTo>
                  <a:cubicBezTo>
                    <a:pt x="74303" y="24530"/>
                    <a:pt x="73808" y="24972"/>
                    <a:pt x="73312" y="23867"/>
                  </a:cubicBezTo>
                  <a:cubicBezTo>
                    <a:pt x="72817" y="22762"/>
                    <a:pt x="72321" y="22762"/>
                    <a:pt x="72074" y="23425"/>
                  </a:cubicBezTo>
                  <a:cubicBezTo>
                    <a:pt x="71826" y="23867"/>
                    <a:pt x="71950" y="24751"/>
                    <a:pt x="71578" y="25193"/>
                  </a:cubicBezTo>
                  <a:cubicBezTo>
                    <a:pt x="71083" y="25414"/>
                    <a:pt x="71331" y="26961"/>
                    <a:pt x="70959" y="27182"/>
                  </a:cubicBezTo>
                  <a:cubicBezTo>
                    <a:pt x="70588" y="27182"/>
                    <a:pt x="70712" y="24309"/>
                    <a:pt x="70464" y="24088"/>
                  </a:cubicBezTo>
                  <a:cubicBezTo>
                    <a:pt x="70092" y="23867"/>
                    <a:pt x="70216" y="23204"/>
                    <a:pt x="70588" y="22983"/>
                  </a:cubicBezTo>
                  <a:cubicBezTo>
                    <a:pt x="71083" y="22983"/>
                    <a:pt x="71331" y="22099"/>
                    <a:pt x="70959" y="22099"/>
                  </a:cubicBezTo>
                  <a:cubicBezTo>
                    <a:pt x="70588" y="22099"/>
                    <a:pt x="69845" y="21215"/>
                    <a:pt x="69597" y="20994"/>
                  </a:cubicBezTo>
                  <a:cubicBezTo>
                    <a:pt x="69349" y="20773"/>
                    <a:pt x="68854" y="22099"/>
                    <a:pt x="68482" y="21657"/>
                  </a:cubicBezTo>
                  <a:cubicBezTo>
                    <a:pt x="68235" y="21215"/>
                    <a:pt x="68606" y="20110"/>
                    <a:pt x="68606" y="19447"/>
                  </a:cubicBezTo>
                  <a:cubicBezTo>
                    <a:pt x="68606" y="18784"/>
                    <a:pt x="69102" y="19668"/>
                    <a:pt x="69349" y="19005"/>
                  </a:cubicBezTo>
                  <a:cubicBezTo>
                    <a:pt x="69721" y="18121"/>
                    <a:pt x="68482" y="18121"/>
                    <a:pt x="68482" y="17237"/>
                  </a:cubicBezTo>
                  <a:cubicBezTo>
                    <a:pt x="68482" y="16574"/>
                    <a:pt x="67616" y="16353"/>
                    <a:pt x="67244" y="15911"/>
                  </a:cubicBezTo>
                  <a:cubicBezTo>
                    <a:pt x="66996" y="15690"/>
                    <a:pt x="67492" y="14364"/>
                    <a:pt x="67368" y="13701"/>
                  </a:cubicBezTo>
                  <a:cubicBezTo>
                    <a:pt x="67244" y="13259"/>
                    <a:pt x="66006" y="11491"/>
                    <a:pt x="65510" y="11491"/>
                  </a:cubicBezTo>
                  <a:cubicBezTo>
                    <a:pt x="65015" y="11712"/>
                    <a:pt x="64891" y="10386"/>
                    <a:pt x="65263" y="10386"/>
                  </a:cubicBezTo>
                  <a:cubicBezTo>
                    <a:pt x="65510" y="10607"/>
                    <a:pt x="65758" y="10165"/>
                    <a:pt x="66253" y="9060"/>
                  </a:cubicBezTo>
                  <a:cubicBezTo>
                    <a:pt x="66749" y="8176"/>
                    <a:pt x="66873" y="7734"/>
                    <a:pt x="66501" y="7513"/>
                  </a:cubicBezTo>
                  <a:cubicBezTo>
                    <a:pt x="66130" y="7292"/>
                    <a:pt x="65882" y="6629"/>
                    <a:pt x="66501" y="6629"/>
                  </a:cubicBezTo>
                  <a:cubicBezTo>
                    <a:pt x="67244" y="6850"/>
                    <a:pt x="68359" y="7513"/>
                    <a:pt x="68730" y="7071"/>
                  </a:cubicBezTo>
                  <a:cubicBezTo>
                    <a:pt x="69102" y="6629"/>
                    <a:pt x="70216" y="3314"/>
                    <a:pt x="70712" y="2209"/>
                  </a:cubicBezTo>
                  <a:cubicBezTo>
                    <a:pt x="71207" y="883"/>
                    <a:pt x="70340" y="883"/>
                    <a:pt x="69226" y="1104"/>
                  </a:cubicBezTo>
                  <a:cubicBezTo>
                    <a:pt x="68111" y="1104"/>
                    <a:pt x="67863" y="220"/>
                    <a:pt x="66996" y="220"/>
                  </a:cubicBezTo>
                  <a:cubicBezTo>
                    <a:pt x="66006" y="0"/>
                    <a:pt x="64272" y="441"/>
                    <a:pt x="64024" y="883"/>
                  </a:cubicBezTo>
                  <a:cubicBezTo>
                    <a:pt x="63777" y="1546"/>
                    <a:pt x="64520" y="1988"/>
                    <a:pt x="64396" y="2430"/>
                  </a:cubicBezTo>
                  <a:cubicBezTo>
                    <a:pt x="64396" y="3093"/>
                    <a:pt x="63777" y="1988"/>
                    <a:pt x="63529" y="2209"/>
                  </a:cubicBezTo>
                  <a:cubicBezTo>
                    <a:pt x="63281" y="2430"/>
                    <a:pt x="63653" y="3314"/>
                    <a:pt x="63529" y="5082"/>
                  </a:cubicBezTo>
                  <a:cubicBezTo>
                    <a:pt x="63405" y="7071"/>
                    <a:pt x="63777" y="7292"/>
                    <a:pt x="64024" y="7955"/>
                  </a:cubicBezTo>
                  <a:cubicBezTo>
                    <a:pt x="64396" y="8618"/>
                    <a:pt x="64272" y="9502"/>
                    <a:pt x="64272" y="10828"/>
                  </a:cubicBezTo>
                  <a:cubicBezTo>
                    <a:pt x="64272" y="11933"/>
                    <a:pt x="63653" y="11933"/>
                    <a:pt x="63405" y="12154"/>
                  </a:cubicBezTo>
                  <a:cubicBezTo>
                    <a:pt x="63281" y="12596"/>
                    <a:pt x="64024" y="13038"/>
                    <a:pt x="63900" y="13701"/>
                  </a:cubicBezTo>
                  <a:cubicBezTo>
                    <a:pt x="63777" y="14585"/>
                    <a:pt x="63157" y="13259"/>
                    <a:pt x="62786" y="13480"/>
                  </a:cubicBezTo>
                  <a:cubicBezTo>
                    <a:pt x="62414" y="13701"/>
                    <a:pt x="62043" y="15690"/>
                    <a:pt x="62414" y="16132"/>
                  </a:cubicBezTo>
                  <a:cubicBezTo>
                    <a:pt x="62910" y="16795"/>
                    <a:pt x="63034" y="16795"/>
                    <a:pt x="62662" y="17458"/>
                  </a:cubicBezTo>
                  <a:cubicBezTo>
                    <a:pt x="62414" y="18121"/>
                    <a:pt x="62043" y="19226"/>
                    <a:pt x="62786" y="20331"/>
                  </a:cubicBezTo>
                  <a:cubicBezTo>
                    <a:pt x="63529" y="21215"/>
                    <a:pt x="64891" y="21215"/>
                    <a:pt x="65634" y="22099"/>
                  </a:cubicBezTo>
                  <a:cubicBezTo>
                    <a:pt x="66377" y="22762"/>
                    <a:pt x="65263" y="22320"/>
                    <a:pt x="65634" y="23204"/>
                  </a:cubicBezTo>
                  <a:cubicBezTo>
                    <a:pt x="65882" y="24309"/>
                    <a:pt x="65139" y="24530"/>
                    <a:pt x="65139" y="25193"/>
                  </a:cubicBezTo>
                  <a:cubicBezTo>
                    <a:pt x="65139" y="26077"/>
                    <a:pt x="65510" y="25635"/>
                    <a:pt x="65882" y="24309"/>
                  </a:cubicBezTo>
                  <a:cubicBezTo>
                    <a:pt x="66253" y="23204"/>
                    <a:pt x="66501" y="24751"/>
                    <a:pt x="66501" y="25856"/>
                  </a:cubicBezTo>
                  <a:cubicBezTo>
                    <a:pt x="66377" y="26740"/>
                    <a:pt x="65882" y="26298"/>
                    <a:pt x="65510" y="27182"/>
                  </a:cubicBezTo>
                  <a:cubicBezTo>
                    <a:pt x="65139" y="28287"/>
                    <a:pt x="64767" y="28508"/>
                    <a:pt x="64148" y="28287"/>
                  </a:cubicBezTo>
                  <a:cubicBezTo>
                    <a:pt x="63529" y="28066"/>
                    <a:pt x="63900" y="29834"/>
                    <a:pt x="64148" y="30718"/>
                  </a:cubicBezTo>
                  <a:cubicBezTo>
                    <a:pt x="64396" y="31602"/>
                    <a:pt x="64024" y="32044"/>
                    <a:pt x="63405" y="31602"/>
                  </a:cubicBezTo>
                  <a:cubicBezTo>
                    <a:pt x="62662" y="31381"/>
                    <a:pt x="62291" y="30497"/>
                    <a:pt x="62662" y="29613"/>
                  </a:cubicBezTo>
                  <a:cubicBezTo>
                    <a:pt x="63034" y="28729"/>
                    <a:pt x="63281" y="27624"/>
                    <a:pt x="62786" y="27624"/>
                  </a:cubicBezTo>
                  <a:cubicBezTo>
                    <a:pt x="62414" y="27845"/>
                    <a:pt x="61547" y="27624"/>
                    <a:pt x="61176" y="26740"/>
                  </a:cubicBezTo>
                  <a:cubicBezTo>
                    <a:pt x="60928" y="26077"/>
                    <a:pt x="61424" y="26298"/>
                    <a:pt x="62291" y="26519"/>
                  </a:cubicBezTo>
                  <a:cubicBezTo>
                    <a:pt x="63034" y="26740"/>
                    <a:pt x="62414" y="25635"/>
                    <a:pt x="63034" y="25635"/>
                  </a:cubicBezTo>
                  <a:cubicBezTo>
                    <a:pt x="63653" y="25635"/>
                    <a:pt x="64024" y="26077"/>
                    <a:pt x="64643" y="25414"/>
                  </a:cubicBezTo>
                  <a:cubicBezTo>
                    <a:pt x="65139" y="24530"/>
                    <a:pt x="64272" y="22983"/>
                    <a:pt x="63777" y="23204"/>
                  </a:cubicBezTo>
                  <a:cubicBezTo>
                    <a:pt x="63405" y="23425"/>
                    <a:pt x="62662" y="23867"/>
                    <a:pt x="62662" y="22983"/>
                  </a:cubicBezTo>
                  <a:cubicBezTo>
                    <a:pt x="62662" y="22320"/>
                    <a:pt x="63405" y="22762"/>
                    <a:pt x="63900" y="22541"/>
                  </a:cubicBezTo>
                  <a:cubicBezTo>
                    <a:pt x="64272" y="22541"/>
                    <a:pt x="63653" y="21436"/>
                    <a:pt x="63034" y="21657"/>
                  </a:cubicBezTo>
                  <a:cubicBezTo>
                    <a:pt x="62414" y="22099"/>
                    <a:pt x="61919" y="22099"/>
                    <a:pt x="61424" y="21215"/>
                  </a:cubicBezTo>
                  <a:cubicBezTo>
                    <a:pt x="60928" y="20110"/>
                    <a:pt x="60061" y="19668"/>
                    <a:pt x="59814" y="21878"/>
                  </a:cubicBezTo>
                  <a:cubicBezTo>
                    <a:pt x="59690" y="23867"/>
                    <a:pt x="58823" y="22762"/>
                    <a:pt x="58452" y="23425"/>
                  </a:cubicBezTo>
                  <a:cubicBezTo>
                    <a:pt x="58080" y="24309"/>
                    <a:pt x="58823" y="24751"/>
                    <a:pt x="59690" y="24751"/>
                  </a:cubicBezTo>
                  <a:cubicBezTo>
                    <a:pt x="60557" y="24751"/>
                    <a:pt x="61176" y="26298"/>
                    <a:pt x="60681" y="26298"/>
                  </a:cubicBezTo>
                  <a:cubicBezTo>
                    <a:pt x="60309" y="26298"/>
                    <a:pt x="60557" y="27182"/>
                    <a:pt x="60061" y="26961"/>
                  </a:cubicBezTo>
                  <a:cubicBezTo>
                    <a:pt x="59690" y="26519"/>
                    <a:pt x="59195" y="26961"/>
                    <a:pt x="59566" y="27624"/>
                  </a:cubicBezTo>
                  <a:cubicBezTo>
                    <a:pt x="59814" y="28287"/>
                    <a:pt x="59442" y="28508"/>
                    <a:pt x="59442" y="29171"/>
                  </a:cubicBezTo>
                  <a:cubicBezTo>
                    <a:pt x="59442" y="29834"/>
                    <a:pt x="58823" y="29171"/>
                    <a:pt x="58080" y="29171"/>
                  </a:cubicBezTo>
                  <a:cubicBezTo>
                    <a:pt x="57461" y="28950"/>
                    <a:pt x="56222" y="29392"/>
                    <a:pt x="55356" y="29613"/>
                  </a:cubicBezTo>
                  <a:cubicBezTo>
                    <a:pt x="54489" y="30055"/>
                    <a:pt x="53622" y="29392"/>
                    <a:pt x="53250" y="28729"/>
                  </a:cubicBezTo>
                  <a:cubicBezTo>
                    <a:pt x="52879" y="28066"/>
                    <a:pt x="52383" y="28066"/>
                    <a:pt x="51764" y="28066"/>
                  </a:cubicBezTo>
                  <a:cubicBezTo>
                    <a:pt x="51145" y="28066"/>
                    <a:pt x="51269" y="27182"/>
                    <a:pt x="50526" y="26961"/>
                  </a:cubicBezTo>
                  <a:cubicBezTo>
                    <a:pt x="49659" y="26961"/>
                    <a:pt x="49907" y="25856"/>
                    <a:pt x="49783" y="24972"/>
                  </a:cubicBezTo>
                  <a:cubicBezTo>
                    <a:pt x="49659" y="24309"/>
                    <a:pt x="48049" y="24530"/>
                    <a:pt x="47430" y="25193"/>
                  </a:cubicBezTo>
                  <a:cubicBezTo>
                    <a:pt x="46934" y="25856"/>
                    <a:pt x="45696" y="25635"/>
                    <a:pt x="45448" y="26740"/>
                  </a:cubicBezTo>
                  <a:cubicBezTo>
                    <a:pt x="45077" y="28066"/>
                    <a:pt x="45696" y="27845"/>
                    <a:pt x="46068" y="27845"/>
                  </a:cubicBezTo>
                  <a:cubicBezTo>
                    <a:pt x="46563" y="27845"/>
                    <a:pt x="46439" y="26961"/>
                    <a:pt x="47306" y="27182"/>
                  </a:cubicBezTo>
                  <a:cubicBezTo>
                    <a:pt x="48173" y="27403"/>
                    <a:pt x="48792" y="25414"/>
                    <a:pt x="49164" y="26077"/>
                  </a:cubicBezTo>
                  <a:cubicBezTo>
                    <a:pt x="49535" y="26740"/>
                    <a:pt x="47678" y="28066"/>
                    <a:pt x="46934" y="28287"/>
                  </a:cubicBezTo>
                  <a:cubicBezTo>
                    <a:pt x="46068" y="28508"/>
                    <a:pt x="46315" y="29613"/>
                    <a:pt x="47058" y="31823"/>
                  </a:cubicBezTo>
                  <a:cubicBezTo>
                    <a:pt x="47801" y="33812"/>
                    <a:pt x="46687" y="32707"/>
                    <a:pt x="46687" y="33591"/>
                  </a:cubicBezTo>
                  <a:cubicBezTo>
                    <a:pt x="46687" y="34696"/>
                    <a:pt x="45325" y="33370"/>
                    <a:pt x="45820" y="32928"/>
                  </a:cubicBezTo>
                  <a:cubicBezTo>
                    <a:pt x="46439" y="32707"/>
                    <a:pt x="46191" y="31602"/>
                    <a:pt x="45696" y="30939"/>
                  </a:cubicBezTo>
                  <a:cubicBezTo>
                    <a:pt x="45201" y="30276"/>
                    <a:pt x="44953" y="30939"/>
                    <a:pt x="44953" y="30276"/>
                  </a:cubicBezTo>
                  <a:cubicBezTo>
                    <a:pt x="45077" y="29392"/>
                    <a:pt x="44458" y="30276"/>
                    <a:pt x="44086" y="29613"/>
                  </a:cubicBezTo>
                  <a:cubicBezTo>
                    <a:pt x="43591" y="28950"/>
                    <a:pt x="43467" y="28508"/>
                    <a:pt x="42848" y="29171"/>
                  </a:cubicBezTo>
                  <a:cubicBezTo>
                    <a:pt x="42229" y="29613"/>
                    <a:pt x="41609" y="29392"/>
                    <a:pt x="40247" y="29834"/>
                  </a:cubicBezTo>
                  <a:cubicBezTo>
                    <a:pt x="39009" y="30276"/>
                    <a:pt x="36532" y="30055"/>
                    <a:pt x="36160" y="29392"/>
                  </a:cubicBezTo>
                  <a:cubicBezTo>
                    <a:pt x="35665" y="28508"/>
                    <a:pt x="37275" y="27182"/>
                    <a:pt x="37770" y="27403"/>
                  </a:cubicBezTo>
                  <a:cubicBezTo>
                    <a:pt x="38142" y="27624"/>
                    <a:pt x="37894" y="26519"/>
                    <a:pt x="37151" y="25635"/>
                  </a:cubicBezTo>
                  <a:cubicBezTo>
                    <a:pt x="36532" y="24530"/>
                    <a:pt x="34922" y="23867"/>
                    <a:pt x="34922" y="24530"/>
                  </a:cubicBezTo>
                  <a:cubicBezTo>
                    <a:pt x="34922" y="25193"/>
                    <a:pt x="34055" y="24530"/>
                    <a:pt x="32941" y="24309"/>
                  </a:cubicBezTo>
                  <a:cubicBezTo>
                    <a:pt x="31702" y="23867"/>
                    <a:pt x="31578" y="23204"/>
                    <a:pt x="30835" y="22983"/>
                  </a:cubicBezTo>
                  <a:cubicBezTo>
                    <a:pt x="30092" y="22983"/>
                    <a:pt x="28978" y="22541"/>
                    <a:pt x="28111" y="21436"/>
                  </a:cubicBezTo>
                  <a:cubicBezTo>
                    <a:pt x="27244" y="20110"/>
                    <a:pt x="25263" y="20552"/>
                    <a:pt x="25015" y="21657"/>
                  </a:cubicBezTo>
                  <a:cubicBezTo>
                    <a:pt x="24767" y="22762"/>
                    <a:pt x="24024" y="22762"/>
                    <a:pt x="23405" y="22762"/>
                  </a:cubicBezTo>
                  <a:cubicBezTo>
                    <a:pt x="22662" y="22762"/>
                    <a:pt x="23653" y="21215"/>
                    <a:pt x="23405" y="20994"/>
                  </a:cubicBezTo>
                  <a:cubicBezTo>
                    <a:pt x="23157" y="20773"/>
                    <a:pt x="23405" y="19226"/>
                    <a:pt x="22910" y="19226"/>
                  </a:cubicBezTo>
                  <a:cubicBezTo>
                    <a:pt x="22414" y="19005"/>
                    <a:pt x="22043" y="22762"/>
                    <a:pt x="21052" y="22762"/>
                  </a:cubicBezTo>
                  <a:cubicBezTo>
                    <a:pt x="20185" y="22541"/>
                    <a:pt x="19690" y="18784"/>
                    <a:pt x="18947" y="17679"/>
                  </a:cubicBezTo>
                  <a:cubicBezTo>
                    <a:pt x="18204" y="16795"/>
                    <a:pt x="17461" y="16574"/>
                    <a:pt x="18080" y="18121"/>
                  </a:cubicBezTo>
                  <a:cubicBezTo>
                    <a:pt x="18823" y="19668"/>
                    <a:pt x="17585" y="18563"/>
                    <a:pt x="17585" y="19668"/>
                  </a:cubicBezTo>
                  <a:cubicBezTo>
                    <a:pt x="17708" y="20552"/>
                    <a:pt x="16594" y="21657"/>
                    <a:pt x="16594" y="21215"/>
                  </a:cubicBezTo>
                  <a:cubicBezTo>
                    <a:pt x="16594" y="20552"/>
                    <a:pt x="15975" y="20110"/>
                    <a:pt x="15232" y="21657"/>
                  </a:cubicBezTo>
                  <a:cubicBezTo>
                    <a:pt x="14489" y="23204"/>
                    <a:pt x="13993" y="22983"/>
                    <a:pt x="13869" y="22320"/>
                  </a:cubicBezTo>
                  <a:cubicBezTo>
                    <a:pt x="13869" y="21878"/>
                    <a:pt x="11640" y="23867"/>
                    <a:pt x="11764" y="24530"/>
                  </a:cubicBezTo>
                  <a:cubicBezTo>
                    <a:pt x="11888" y="25193"/>
                    <a:pt x="11393" y="25635"/>
                    <a:pt x="10773" y="25635"/>
                  </a:cubicBezTo>
                  <a:cubicBezTo>
                    <a:pt x="10278" y="25414"/>
                    <a:pt x="10650" y="24530"/>
                    <a:pt x="11145" y="24088"/>
                  </a:cubicBezTo>
                  <a:cubicBezTo>
                    <a:pt x="11640" y="23646"/>
                    <a:pt x="13126" y="21657"/>
                    <a:pt x="13869" y="21436"/>
                  </a:cubicBezTo>
                  <a:cubicBezTo>
                    <a:pt x="14613" y="21215"/>
                    <a:pt x="15975" y="20110"/>
                    <a:pt x="16099" y="19447"/>
                  </a:cubicBezTo>
                  <a:cubicBezTo>
                    <a:pt x="16099" y="19005"/>
                    <a:pt x="15356" y="19447"/>
                    <a:pt x="14860" y="19226"/>
                  </a:cubicBezTo>
                  <a:cubicBezTo>
                    <a:pt x="14365" y="19005"/>
                    <a:pt x="13498" y="20110"/>
                    <a:pt x="12631" y="20773"/>
                  </a:cubicBezTo>
                  <a:cubicBezTo>
                    <a:pt x="11764" y="21436"/>
                    <a:pt x="10897" y="21215"/>
                    <a:pt x="11145" y="22099"/>
                  </a:cubicBezTo>
                  <a:cubicBezTo>
                    <a:pt x="11393" y="22983"/>
                    <a:pt x="10278" y="21878"/>
                    <a:pt x="10154" y="22541"/>
                  </a:cubicBezTo>
                  <a:cubicBezTo>
                    <a:pt x="9907" y="23204"/>
                    <a:pt x="9535" y="22541"/>
                    <a:pt x="9783" y="22099"/>
                  </a:cubicBezTo>
                  <a:cubicBezTo>
                    <a:pt x="10154" y="21878"/>
                    <a:pt x="9040" y="21215"/>
                    <a:pt x="9040" y="21657"/>
                  </a:cubicBezTo>
                  <a:cubicBezTo>
                    <a:pt x="9040" y="22099"/>
                    <a:pt x="8916" y="22541"/>
                    <a:pt x="8173" y="22541"/>
                  </a:cubicBezTo>
                  <a:cubicBezTo>
                    <a:pt x="7430" y="22541"/>
                    <a:pt x="6687" y="23425"/>
                    <a:pt x="7182" y="24088"/>
                  </a:cubicBezTo>
                  <a:cubicBezTo>
                    <a:pt x="7678" y="24751"/>
                    <a:pt x="7925" y="25193"/>
                    <a:pt x="7678" y="25635"/>
                  </a:cubicBezTo>
                  <a:cubicBezTo>
                    <a:pt x="7430" y="26077"/>
                    <a:pt x="6687" y="24309"/>
                    <a:pt x="5572" y="24530"/>
                  </a:cubicBezTo>
                  <a:cubicBezTo>
                    <a:pt x="4458" y="24751"/>
                    <a:pt x="2352" y="22320"/>
                    <a:pt x="2352" y="21878"/>
                  </a:cubicBezTo>
                  <a:cubicBezTo>
                    <a:pt x="2352" y="21436"/>
                    <a:pt x="990" y="21657"/>
                    <a:pt x="0" y="21436"/>
                  </a:cubicBezTo>
                  <a:cubicBezTo>
                    <a:pt x="0" y="59447"/>
                    <a:pt x="0" y="59447"/>
                    <a:pt x="0" y="59447"/>
                  </a:cubicBezTo>
                  <a:cubicBezTo>
                    <a:pt x="123" y="59447"/>
                    <a:pt x="247" y="59668"/>
                    <a:pt x="371" y="59668"/>
                  </a:cubicBezTo>
                  <a:cubicBezTo>
                    <a:pt x="495" y="59447"/>
                    <a:pt x="619" y="59226"/>
                    <a:pt x="743" y="59226"/>
                  </a:cubicBezTo>
                  <a:cubicBezTo>
                    <a:pt x="866" y="59226"/>
                    <a:pt x="866" y="59226"/>
                    <a:pt x="866" y="59226"/>
                  </a:cubicBezTo>
                  <a:cubicBezTo>
                    <a:pt x="1114" y="59447"/>
                    <a:pt x="1362" y="59447"/>
                    <a:pt x="1733" y="59005"/>
                  </a:cubicBezTo>
                  <a:cubicBezTo>
                    <a:pt x="1857" y="59005"/>
                    <a:pt x="1981" y="59005"/>
                    <a:pt x="2105" y="59005"/>
                  </a:cubicBezTo>
                  <a:cubicBezTo>
                    <a:pt x="2724" y="59005"/>
                    <a:pt x="2972" y="59889"/>
                    <a:pt x="2972" y="60773"/>
                  </a:cubicBezTo>
                  <a:cubicBezTo>
                    <a:pt x="2972" y="60994"/>
                    <a:pt x="3343" y="61436"/>
                    <a:pt x="3591" y="61657"/>
                  </a:cubicBezTo>
                  <a:cubicBezTo>
                    <a:pt x="3839" y="62099"/>
                    <a:pt x="4086" y="62541"/>
                    <a:pt x="4334" y="62983"/>
                  </a:cubicBezTo>
                  <a:cubicBezTo>
                    <a:pt x="4458" y="63204"/>
                    <a:pt x="4458" y="63204"/>
                    <a:pt x="4458" y="63425"/>
                  </a:cubicBezTo>
                  <a:cubicBezTo>
                    <a:pt x="4705" y="63867"/>
                    <a:pt x="4829" y="64309"/>
                    <a:pt x="4953" y="64309"/>
                  </a:cubicBezTo>
                  <a:cubicBezTo>
                    <a:pt x="4953" y="64309"/>
                    <a:pt x="5077" y="64088"/>
                    <a:pt x="5077" y="64088"/>
                  </a:cubicBezTo>
                  <a:cubicBezTo>
                    <a:pt x="5201" y="63867"/>
                    <a:pt x="5448" y="63867"/>
                    <a:pt x="5572" y="63646"/>
                  </a:cubicBezTo>
                  <a:cubicBezTo>
                    <a:pt x="5944" y="63425"/>
                    <a:pt x="6191" y="63204"/>
                    <a:pt x="6191" y="62762"/>
                  </a:cubicBezTo>
                  <a:cubicBezTo>
                    <a:pt x="6191" y="61878"/>
                    <a:pt x="6811" y="61436"/>
                    <a:pt x="7430" y="61436"/>
                  </a:cubicBezTo>
                  <a:cubicBezTo>
                    <a:pt x="8173" y="61436"/>
                    <a:pt x="8668" y="62099"/>
                    <a:pt x="8668" y="62983"/>
                  </a:cubicBezTo>
                  <a:cubicBezTo>
                    <a:pt x="8668" y="63204"/>
                    <a:pt x="9040" y="63867"/>
                    <a:pt x="9535" y="64530"/>
                  </a:cubicBezTo>
                  <a:cubicBezTo>
                    <a:pt x="10154" y="65635"/>
                    <a:pt x="11021" y="66961"/>
                    <a:pt x="11640" y="68729"/>
                  </a:cubicBezTo>
                  <a:cubicBezTo>
                    <a:pt x="11888" y="69613"/>
                    <a:pt x="12012" y="70276"/>
                    <a:pt x="12260" y="70718"/>
                  </a:cubicBezTo>
                  <a:cubicBezTo>
                    <a:pt x="12755" y="72486"/>
                    <a:pt x="12879" y="72928"/>
                    <a:pt x="13993" y="73812"/>
                  </a:cubicBezTo>
                  <a:cubicBezTo>
                    <a:pt x="15479" y="74917"/>
                    <a:pt x="15727" y="75580"/>
                    <a:pt x="15479" y="77127"/>
                  </a:cubicBezTo>
                  <a:cubicBezTo>
                    <a:pt x="15356" y="77127"/>
                    <a:pt x="15479" y="77348"/>
                    <a:pt x="15603" y="77569"/>
                  </a:cubicBezTo>
                  <a:cubicBezTo>
                    <a:pt x="15851" y="78011"/>
                    <a:pt x="15975" y="78232"/>
                    <a:pt x="15975" y="78674"/>
                  </a:cubicBezTo>
                  <a:cubicBezTo>
                    <a:pt x="15975" y="79116"/>
                    <a:pt x="15851" y="79337"/>
                    <a:pt x="15603" y="79558"/>
                  </a:cubicBezTo>
                  <a:cubicBezTo>
                    <a:pt x="15356" y="79779"/>
                    <a:pt x="14984" y="80220"/>
                    <a:pt x="14736" y="80662"/>
                  </a:cubicBezTo>
                  <a:cubicBezTo>
                    <a:pt x="14613" y="80883"/>
                    <a:pt x="14613" y="80883"/>
                    <a:pt x="14613" y="80883"/>
                  </a:cubicBezTo>
                  <a:cubicBezTo>
                    <a:pt x="14736" y="81104"/>
                    <a:pt x="14860" y="81325"/>
                    <a:pt x="15108" y="81546"/>
                  </a:cubicBezTo>
                  <a:cubicBezTo>
                    <a:pt x="15479" y="82209"/>
                    <a:pt x="14489" y="82209"/>
                    <a:pt x="14736" y="82651"/>
                  </a:cubicBezTo>
                  <a:cubicBezTo>
                    <a:pt x="15108" y="83093"/>
                    <a:pt x="14736" y="83977"/>
                    <a:pt x="14984" y="84640"/>
                  </a:cubicBezTo>
                  <a:cubicBezTo>
                    <a:pt x="15356" y="85082"/>
                    <a:pt x="15851" y="84861"/>
                    <a:pt x="16222" y="84419"/>
                  </a:cubicBezTo>
                  <a:cubicBezTo>
                    <a:pt x="16594" y="83977"/>
                    <a:pt x="16842" y="85082"/>
                    <a:pt x="16470" y="85966"/>
                  </a:cubicBezTo>
                  <a:cubicBezTo>
                    <a:pt x="16222" y="86629"/>
                    <a:pt x="16842" y="87292"/>
                    <a:pt x="17089" y="86629"/>
                  </a:cubicBezTo>
                  <a:cubicBezTo>
                    <a:pt x="17337" y="86187"/>
                    <a:pt x="17956" y="87734"/>
                    <a:pt x="18204" y="87955"/>
                  </a:cubicBezTo>
                  <a:cubicBezTo>
                    <a:pt x="18575" y="88176"/>
                    <a:pt x="18823" y="89060"/>
                    <a:pt x="18328" y="89060"/>
                  </a:cubicBezTo>
                  <a:cubicBezTo>
                    <a:pt x="17832" y="89060"/>
                    <a:pt x="17956" y="90607"/>
                    <a:pt x="18328" y="90607"/>
                  </a:cubicBezTo>
                  <a:cubicBezTo>
                    <a:pt x="18575" y="90607"/>
                    <a:pt x="18575" y="91491"/>
                    <a:pt x="18575" y="91933"/>
                  </a:cubicBezTo>
                  <a:cubicBezTo>
                    <a:pt x="18575" y="92375"/>
                    <a:pt x="19690" y="93038"/>
                    <a:pt x="20061" y="92817"/>
                  </a:cubicBezTo>
                  <a:cubicBezTo>
                    <a:pt x="20433" y="92596"/>
                    <a:pt x="20804" y="93259"/>
                    <a:pt x="21052" y="93922"/>
                  </a:cubicBezTo>
                  <a:cubicBezTo>
                    <a:pt x="21176" y="94585"/>
                    <a:pt x="21919" y="95027"/>
                    <a:pt x="22291" y="94585"/>
                  </a:cubicBezTo>
                  <a:cubicBezTo>
                    <a:pt x="22538" y="94143"/>
                    <a:pt x="22662" y="95248"/>
                    <a:pt x="22786" y="96132"/>
                  </a:cubicBezTo>
                  <a:cubicBezTo>
                    <a:pt x="22786" y="96795"/>
                    <a:pt x="23405" y="96353"/>
                    <a:pt x="23777" y="96353"/>
                  </a:cubicBezTo>
                  <a:cubicBezTo>
                    <a:pt x="24148" y="96353"/>
                    <a:pt x="24396" y="97237"/>
                    <a:pt x="24643" y="97016"/>
                  </a:cubicBezTo>
                  <a:cubicBezTo>
                    <a:pt x="25139" y="96795"/>
                    <a:pt x="25263" y="98121"/>
                    <a:pt x="25634" y="99005"/>
                  </a:cubicBezTo>
                  <a:cubicBezTo>
                    <a:pt x="64024" y="98563"/>
                    <a:pt x="64024" y="98563"/>
                    <a:pt x="64024" y="98563"/>
                  </a:cubicBezTo>
                  <a:cubicBezTo>
                    <a:pt x="64024" y="98121"/>
                    <a:pt x="64148" y="97458"/>
                    <a:pt x="64520" y="97458"/>
                  </a:cubicBezTo>
                  <a:close/>
                  <a:moveTo>
                    <a:pt x="32693" y="36243"/>
                  </a:moveTo>
                  <a:cubicBezTo>
                    <a:pt x="31950" y="38232"/>
                    <a:pt x="31578" y="38453"/>
                    <a:pt x="30835" y="38232"/>
                  </a:cubicBezTo>
                  <a:cubicBezTo>
                    <a:pt x="29969" y="37790"/>
                    <a:pt x="29473" y="38674"/>
                    <a:pt x="29845" y="39116"/>
                  </a:cubicBezTo>
                  <a:cubicBezTo>
                    <a:pt x="30340" y="39558"/>
                    <a:pt x="30340" y="40000"/>
                    <a:pt x="29473" y="40441"/>
                  </a:cubicBezTo>
                  <a:cubicBezTo>
                    <a:pt x="28606" y="40883"/>
                    <a:pt x="27987" y="41988"/>
                    <a:pt x="27616" y="41767"/>
                  </a:cubicBezTo>
                  <a:cubicBezTo>
                    <a:pt x="27368" y="41767"/>
                    <a:pt x="29102" y="39337"/>
                    <a:pt x="28730" y="38895"/>
                  </a:cubicBezTo>
                  <a:cubicBezTo>
                    <a:pt x="28235" y="38232"/>
                    <a:pt x="26996" y="39779"/>
                    <a:pt x="26996" y="40662"/>
                  </a:cubicBezTo>
                  <a:cubicBezTo>
                    <a:pt x="26996" y="41325"/>
                    <a:pt x="26253" y="41325"/>
                    <a:pt x="25758" y="41325"/>
                  </a:cubicBezTo>
                  <a:cubicBezTo>
                    <a:pt x="25263" y="41325"/>
                    <a:pt x="24643" y="40441"/>
                    <a:pt x="25139" y="40441"/>
                  </a:cubicBezTo>
                  <a:cubicBezTo>
                    <a:pt x="25634" y="40220"/>
                    <a:pt x="25263" y="39337"/>
                    <a:pt x="26006" y="38895"/>
                  </a:cubicBezTo>
                  <a:cubicBezTo>
                    <a:pt x="26625" y="38453"/>
                    <a:pt x="25882" y="37790"/>
                    <a:pt x="26006" y="37348"/>
                  </a:cubicBezTo>
                  <a:cubicBezTo>
                    <a:pt x="26253" y="36906"/>
                    <a:pt x="27492" y="37790"/>
                    <a:pt x="27492" y="36906"/>
                  </a:cubicBezTo>
                  <a:cubicBezTo>
                    <a:pt x="27616" y="36022"/>
                    <a:pt x="26253" y="35359"/>
                    <a:pt x="25758" y="35801"/>
                  </a:cubicBezTo>
                  <a:cubicBezTo>
                    <a:pt x="25386" y="36464"/>
                    <a:pt x="24272" y="37569"/>
                    <a:pt x="23034" y="36685"/>
                  </a:cubicBezTo>
                  <a:cubicBezTo>
                    <a:pt x="22662" y="36464"/>
                    <a:pt x="26253" y="35801"/>
                    <a:pt x="26749" y="34696"/>
                  </a:cubicBezTo>
                  <a:cubicBezTo>
                    <a:pt x="27368" y="33812"/>
                    <a:pt x="30092" y="32707"/>
                    <a:pt x="30216" y="33591"/>
                  </a:cubicBezTo>
                  <a:cubicBezTo>
                    <a:pt x="30464" y="34475"/>
                    <a:pt x="28854" y="34917"/>
                    <a:pt x="29597" y="35801"/>
                  </a:cubicBezTo>
                  <a:cubicBezTo>
                    <a:pt x="30340" y="36685"/>
                    <a:pt x="31702" y="36022"/>
                    <a:pt x="31950" y="35138"/>
                  </a:cubicBezTo>
                  <a:cubicBezTo>
                    <a:pt x="32198" y="34475"/>
                    <a:pt x="33560" y="34475"/>
                    <a:pt x="32693" y="36243"/>
                  </a:cubicBezTo>
                  <a:close/>
                  <a:moveTo>
                    <a:pt x="40495" y="54143"/>
                  </a:moveTo>
                  <a:cubicBezTo>
                    <a:pt x="39628" y="55469"/>
                    <a:pt x="39628" y="55248"/>
                    <a:pt x="38885" y="55469"/>
                  </a:cubicBezTo>
                  <a:cubicBezTo>
                    <a:pt x="38018" y="55690"/>
                    <a:pt x="38637" y="57237"/>
                    <a:pt x="37647" y="57237"/>
                  </a:cubicBezTo>
                  <a:cubicBezTo>
                    <a:pt x="36656" y="57458"/>
                    <a:pt x="34179" y="57679"/>
                    <a:pt x="33808" y="56574"/>
                  </a:cubicBezTo>
                  <a:cubicBezTo>
                    <a:pt x="33684" y="56353"/>
                    <a:pt x="35170" y="56574"/>
                    <a:pt x="35294" y="55690"/>
                  </a:cubicBezTo>
                  <a:cubicBezTo>
                    <a:pt x="35417" y="55027"/>
                    <a:pt x="35789" y="53922"/>
                    <a:pt x="36408" y="53922"/>
                  </a:cubicBezTo>
                  <a:cubicBezTo>
                    <a:pt x="37027" y="53922"/>
                    <a:pt x="36904" y="52375"/>
                    <a:pt x="35913" y="51491"/>
                  </a:cubicBezTo>
                  <a:cubicBezTo>
                    <a:pt x="34922" y="50607"/>
                    <a:pt x="37399" y="50165"/>
                    <a:pt x="38018" y="51491"/>
                  </a:cubicBezTo>
                  <a:cubicBezTo>
                    <a:pt x="38513" y="52817"/>
                    <a:pt x="39504" y="53922"/>
                    <a:pt x="40123" y="52817"/>
                  </a:cubicBezTo>
                  <a:cubicBezTo>
                    <a:pt x="40619" y="51933"/>
                    <a:pt x="43839" y="49060"/>
                    <a:pt x="43839" y="50386"/>
                  </a:cubicBezTo>
                  <a:cubicBezTo>
                    <a:pt x="43839" y="51712"/>
                    <a:pt x="41486" y="52596"/>
                    <a:pt x="40495" y="54143"/>
                  </a:cubicBezTo>
                  <a:close/>
                  <a:moveTo>
                    <a:pt x="62043" y="94143"/>
                  </a:moveTo>
                  <a:cubicBezTo>
                    <a:pt x="61424" y="94364"/>
                    <a:pt x="62167" y="91049"/>
                    <a:pt x="60928" y="89723"/>
                  </a:cubicBezTo>
                  <a:cubicBezTo>
                    <a:pt x="59442" y="88397"/>
                    <a:pt x="58823" y="85745"/>
                    <a:pt x="58823" y="84198"/>
                  </a:cubicBezTo>
                  <a:cubicBezTo>
                    <a:pt x="58823" y="82872"/>
                    <a:pt x="60061" y="82209"/>
                    <a:pt x="60557" y="83314"/>
                  </a:cubicBezTo>
                  <a:cubicBezTo>
                    <a:pt x="61052" y="84419"/>
                    <a:pt x="61795" y="88839"/>
                    <a:pt x="62167" y="90386"/>
                  </a:cubicBezTo>
                  <a:cubicBezTo>
                    <a:pt x="62662" y="91712"/>
                    <a:pt x="62662" y="94143"/>
                    <a:pt x="62043" y="94143"/>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0" name="Shape 2789"/>
            <p:cNvSpPr/>
            <p:nvPr/>
          </p:nvSpPr>
          <p:spPr>
            <a:xfrm>
              <a:off x="2010989" y="2123010"/>
              <a:ext cx="33450" cy="21581"/>
            </a:xfrm>
            <a:custGeom>
              <a:avLst/>
              <a:gdLst/>
              <a:ahLst/>
              <a:cxnLst/>
              <a:rect l="0" t="0" r="0" b="0"/>
              <a:pathLst>
                <a:path w="120000" h="120000" extrusionOk="0">
                  <a:moveTo>
                    <a:pt x="101052" y="60000"/>
                  </a:moveTo>
                  <a:cubicBezTo>
                    <a:pt x="120000" y="0"/>
                    <a:pt x="0" y="10000"/>
                    <a:pt x="6315" y="30000"/>
                  </a:cubicBezTo>
                  <a:cubicBezTo>
                    <a:pt x="31578" y="70000"/>
                    <a:pt x="88421" y="120000"/>
                    <a:pt x="101052" y="6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1" name="Shape 2790"/>
            <p:cNvSpPr/>
            <p:nvPr/>
          </p:nvSpPr>
          <p:spPr>
            <a:xfrm>
              <a:off x="1849308" y="2137399"/>
              <a:ext cx="157963" cy="77334"/>
            </a:xfrm>
            <a:custGeom>
              <a:avLst/>
              <a:gdLst/>
              <a:ahLst/>
              <a:cxnLst/>
              <a:rect l="0" t="0" r="0" b="0"/>
              <a:pathLst>
                <a:path w="120000" h="120000" extrusionOk="0">
                  <a:moveTo>
                    <a:pt x="4044" y="96000"/>
                  </a:moveTo>
                  <a:cubicBezTo>
                    <a:pt x="9438" y="101333"/>
                    <a:pt x="4044" y="120000"/>
                    <a:pt x="9438" y="114666"/>
                  </a:cubicBezTo>
                  <a:cubicBezTo>
                    <a:pt x="14831" y="109333"/>
                    <a:pt x="16179" y="106666"/>
                    <a:pt x="20224" y="109333"/>
                  </a:cubicBezTo>
                  <a:cubicBezTo>
                    <a:pt x="28314" y="114666"/>
                    <a:pt x="29662" y="101333"/>
                    <a:pt x="32359" y="96000"/>
                  </a:cubicBezTo>
                  <a:cubicBezTo>
                    <a:pt x="36404" y="88000"/>
                    <a:pt x="35056" y="120000"/>
                    <a:pt x="43146" y="120000"/>
                  </a:cubicBezTo>
                  <a:cubicBezTo>
                    <a:pt x="51235" y="120000"/>
                    <a:pt x="49887" y="88000"/>
                    <a:pt x="56629" y="96000"/>
                  </a:cubicBezTo>
                  <a:cubicBezTo>
                    <a:pt x="63370" y="106666"/>
                    <a:pt x="64719" y="93333"/>
                    <a:pt x="66067" y="82666"/>
                  </a:cubicBezTo>
                  <a:cubicBezTo>
                    <a:pt x="67415" y="74666"/>
                    <a:pt x="67415" y="58666"/>
                    <a:pt x="75505" y="56000"/>
                  </a:cubicBezTo>
                  <a:cubicBezTo>
                    <a:pt x="82247" y="53333"/>
                    <a:pt x="76853" y="69333"/>
                    <a:pt x="79550" y="82666"/>
                  </a:cubicBezTo>
                  <a:cubicBezTo>
                    <a:pt x="84943" y="98666"/>
                    <a:pt x="93033" y="82666"/>
                    <a:pt x="94382" y="74666"/>
                  </a:cubicBezTo>
                  <a:cubicBezTo>
                    <a:pt x="94382" y="66666"/>
                    <a:pt x="106516" y="72000"/>
                    <a:pt x="106516" y="64000"/>
                  </a:cubicBezTo>
                  <a:cubicBezTo>
                    <a:pt x="105168" y="53333"/>
                    <a:pt x="109213" y="50666"/>
                    <a:pt x="106516" y="40000"/>
                  </a:cubicBezTo>
                  <a:cubicBezTo>
                    <a:pt x="102471" y="29333"/>
                    <a:pt x="111910" y="32000"/>
                    <a:pt x="115955" y="24000"/>
                  </a:cubicBezTo>
                  <a:cubicBezTo>
                    <a:pt x="120000" y="16000"/>
                    <a:pt x="110561" y="24000"/>
                    <a:pt x="103820" y="10666"/>
                  </a:cubicBezTo>
                  <a:cubicBezTo>
                    <a:pt x="97078" y="0"/>
                    <a:pt x="94382" y="16000"/>
                    <a:pt x="94382" y="24000"/>
                  </a:cubicBezTo>
                  <a:cubicBezTo>
                    <a:pt x="94382" y="32000"/>
                    <a:pt x="80898" y="24000"/>
                    <a:pt x="74157" y="18666"/>
                  </a:cubicBezTo>
                  <a:cubicBezTo>
                    <a:pt x="66067" y="13333"/>
                    <a:pt x="56629" y="37333"/>
                    <a:pt x="45842" y="48000"/>
                  </a:cubicBezTo>
                  <a:cubicBezTo>
                    <a:pt x="35056" y="58666"/>
                    <a:pt x="35056" y="77333"/>
                    <a:pt x="24269" y="74666"/>
                  </a:cubicBezTo>
                  <a:cubicBezTo>
                    <a:pt x="14831" y="74666"/>
                    <a:pt x="0" y="93333"/>
                    <a:pt x="4044" y="96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2" name="Shape 2791"/>
            <p:cNvSpPr/>
            <p:nvPr/>
          </p:nvSpPr>
          <p:spPr>
            <a:xfrm>
              <a:off x="1960811" y="2171569"/>
              <a:ext cx="245307" cy="104312"/>
            </a:xfrm>
            <a:custGeom>
              <a:avLst/>
              <a:gdLst/>
              <a:ahLst/>
              <a:cxnLst/>
              <a:rect l="0" t="0" r="0" b="0"/>
              <a:pathLst>
                <a:path w="120000" h="120000" extrusionOk="0">
                  <a:moveTo>
                    <a:pt x="15652" y="28000"/>
                  </a:moveTo>
                  <a:cubicBezTo>
                    <a:pt x="9565" y="28000"/>
                    <a:pt x="10434" y="42000"/>
                    <a:pt x="17391" y="42000"/>
                  </a:cubicBezTo>
                  <a:cubicBezTo>
                    <a:pt x="24347" y="42000"/>
                    <a:pt x="26086" y="48000"/>
                    <a:pt x="16521" y="46000"/>
                  </a:cubicBezTo>
                  <a:cubicBezTo>
                    <a:pt x="6086" y="46000"/>
                    <a:pt x="1739" y="66000"/>
                    <a:pt x="8695" y="62000"/>
                  </a:cubicBezTo>
                  <a:cubicBezTo>
                    <a:pt x="15652" y="58000"/>
                    <a:pt x="24347" y="58000"/>
                    <a:pt x="19130" y="62000"/>
                  </a:cubicBezTo>
                  <a:cubicBezTo>
                    <a:pt x="13913" y="66000"/>
                    <a:pt x="0" y="68000"/>
                    <a:pt x="1739" y="74000"/>
                  </a:cubicBezTo>
                  <a:cubicBezTo>
                    <a:pt x="2608" y="78000"/>
                    <a:pt x="8695" y="78000"/>
                    <a:pt x="13913" y="82000"/>
                  </a:cubicBezTo>
                  <a:cubicBezTo>
                    <a:pt x="20000" y="88000"/>
                    <a:pt x="23478" y="90000"/>
                    <a:pt x="27826" y="80000"/>
                  </a:cubicBezTo>
                  <a:cubicBezTo>
                    <a:pt x="32173" y="68000"/>
                    <a:pt x="37391" y="58000"/>
                    <a:pt x="35652" y="72000"/>
                  </a:cubicBezTo>
                  <a:cubicBezTo>
                    <a:pt x="33043" y="88000"/>
                    <a:pt x="42608" y="76000"/>
                    <a:pt x="53913" y="76000"/>
                  </a:cubicBezTo>
                  <a:cubicBezTo>
                    <a:pt x="66086" y="74000"/>
                    <a:pt x="52173" y="92000"/>
                    <a:pt x="40000" y="94000"/>
                  </a:cubicBezTo>
                  <a:cubicBezTo>
                    <a:pt x="27826" y="96000"/>
                    <a:pt x="29565" y="110000"/>
                    <a:pt x="39130" y="114000"/>
                  </a:cubicBezTo>
                  <a:cubicBezTo>
                    <a:pt x="48695" y="120000"/>
                    <a:pt x="69565" y="100000"/>
                    <a:pt x="73913" y="90000"/>
                  </a:cubicBezTo>
                  <a:cubicBezTo>
                    <a:pt x="79130" y="78000"/>
                    <a:pt x="83478" y="96000"/>
                    <a:pt x="87826" y="88000"/>
                  </a:cubicBezTo>
                  <a:cubicBezTo>
                    <a:pt x="93043" y="80000"/>
                    <a:pt x="101739" y="88000"/>
                    <a:pt x="110434" y="84000"/>
                  </a:cubicBezTo>
                  <a:cubicBezTo>
                    <a:pt x="118260" y="80000"/>
                    <a:pt x="120000" y="44000"/>
                    <a:pt x="113913" y="38000"/>
                  </a:cubicBezTo>
                  <a:cubicBezTo>
                    <a:pt x="107826" y="32000"/>
                    <a:pt x="107826" y="46000"/>
                    <a:pt x="102608" y="48000"/>
                  </a:cubicBezTo>
                  <a:cubicBezTo>
                    <a:pt x="98260" y="50000"/>
                    <a:pt x="95652" y="36000"/>
                    <a:pt x="91304" y="26000"/>
                  </a:cubicBezTo>
                  <a:cubicBezTo>
                    <a:pt x="87826" y="18000"/>
                    <a:pt x="90434" y="0"/>
                    <a:pt x="84347" y="2000"/>
                  </a:cubicBezTo>
                  <a:cubicBezTo>
                    <a:pt x="79130" y="4000"/>
                    <a:pt x="66956" y="26000"/>
                    <a:pt x="73913" y="28000"/>
                  </a:cubicBezTo>
                  <a:cubicBezTo>
                    <a:pt x="81739" y="30000"/>
                    <a:pt x="79130" y="38000"/>
                    <a:pt x="74782" y="42000"/>
                  </a:cubicBezTo>
                  <a:cubicBezTo>
                    <a:pt x="71304" y="46000"/>
                    <a:pt x="84347" y="54000"/>
                    <a:pt x="82608" y="60000"/>
                  </a:cubicBezTo>
                  <a:cubicBezTo>
                    <a:pt x="80869" y="66000"/>
                    <a:pt x="60869" y="60000"/>
                    <a:pt x="60000" y="50000"/>
                  </a:cubicBezTo>
                  <a:cubicBezTo>
                    <a:pt x="59130" y="40000"/>
                    <a:pt x="43478" y="22000"/>
                    <a:pt x="36521" y="26000"/>
                  </a:cubicBezTo>
                  <a:cubicBezTo>
                    <a:pt x="30434" y="30000"/>
                    <a:pt x="33043" y="14000"/>
                    <a:pt x="26086" y="14000"/>
                  </a:cubicBezTo>
                  <a:cubicBezTo>
                    <a:pt x="20000" y="12000"/>
                    <a:pt x="21739" y="26000"/>
                    <a:pt x="15652" y="28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3" name="Shape 2792"/>
            <p:cNvSpPr/>
            <p:nvPr/>
          </p:nvSpPr>
          <p:spPr>
            <a:xfrm>
              <a:off x="1635592" y="2912547"/>
              <a:ext cx="50177" cy="55753"/>
            </a:xfrm>
            <a:custGeom>
              <a:avLst/>
              <a:gdLst/>
              <a:ahLst/>
              <a:cxnLst/>
              <a:rect l="0" t="0" r="0" b="0"/>
              <a:pathLst>
                <a:path w="120000" h="120000" extrusionOk="0">
                  <a:moveTo>
                    <a:pt x="37241" y="15000"/>
                  </a:moveTo>
                  <a:cubicBezTo>
                    <a:pt x="0" y="33750"/>
                    <a:pt x="91034" y="120000"/>
                    <a:pt x="107586" y="108750"/>
                  </a:cubicBezTo>
                  <a:cubicBezTo>
                    <a:pt x="120000" y="101250"/>
                    <a:pt x="86896" y="67500"/>
                    <a:pt x="86896" y="45000"/>
                  </a:cubicBezTo>
                  <a:cubicBezTo>
                    <a:pt x="86896" y="22500"/>
                    <a:pt x="74482" y="0"/>
                    <a:pt x="37241" y="15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4" name="Shape 2793"/>
            <p:cNvSpPr/>
            <p:nvPr/>
          </p:nvSpPr>
          <p:spPr>
            <a:xfrm>
              <a:off x="3027531" y="3020456"/>
              <a:ext cx="57609" cy="32372"/>
            </a:xfrm>
            <a:custGeom>
              <a:avLst/>
              <a:gdLst/>
              <a:ahLst/>
              <a:cxnLst/>
              <a:rect l="0" t="0" r="0" b="0"/>
              <a:pathLst>
                <a:path w="120000" h="120000" extrusionOk="0">
                  <a:moveTo>
                    <a:pt x="3636" y="18947"/>
                  </a:moveTo>
                  <a:cubicBezTo>
                    <a:pt x="7272" y="44210"/>
                    <a:pt x="112727" y="120000"/>
                    <a:pt x="116363" y="88421"/>
                  </a:cubicBezTo>
                  <a:cubicBezTo>
                    <a:pt x="120000" y="50526"/>
                    <a:pt x="0" y="0"/>
                    <a:pt x="3636" y="18947"/>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5" name="Shape 2794"/>
            <p:cNvSpPr/>
            <p:nvPr/>
          </p:nvSpPr>
          <p:spPr>
            <a:xfrm>
              <a:off x="1786123" y="2257898"/>
              <a:ext cx="223006" cy="136685"/>
            </a:xfrm>
            <a:custGeom>
              <a:avLst/>
              <a:gdLst/>
              <a:ahLst/>
              <a:cxnLst/>
              <a:rect l="0" t="0" r="0" b="0"/>
              <a:pathLst>
                <a:path w="120000" h="120000" extrusionOk="0">
                  <a:moveTo>
                    <a:pt x="20000" y="93000"/>
                  </a:moveTo>
                  <a:cubicBezTo>
                    <a:pt x="28571" y="96000"/>
                    <a:pt x="29523" y="120000"/>
                    <a:pt x="35238" y="120000"/>
                  </a:cubicBezTo>
                  <a:cubicBezTo>
                    <a:pt x="39047" y="120000"/>
                    <a:pt x="36190" y="112500"/>
                    <a:pt x="41904" y="112500"/>
                  </a:cubicBezTo>
                  <a:cubicBezTo>
                    <a:pt x="48571" y="112500"/>
                    <a:pt x="46666" y="108000"/>
                    <a:pt x="52380" y="108000"/>
                  </a:cubicBezTo>
                  <a:cubicBezTo>
                    <a:pt x="58095" y="109500"/>
                    <a:pt x="62857" y="106500"/>
                    <a:pt x="62857" y="96000"/>
                  </a:cubicBezTo>
                  <a:cubicBezTo>
                    <a:pt x="62857" y="85500"/>
                    <a:pt x="67619" y="81000"/>
                    <a:pt x="73333" y="79500"/>
                  </a:cubicBezTo>
                  <a:cubicBezTo>
                    <a:pt x="79047" y="76500"/>
                    <a:pt x="73333" y="66000"/>
                    <a:pt x="81904" y="63000"/>
                  </a:cubicBezTo>
                  <a:cubicBezTo>
                    <a:pt x="89523" y="60000"/>
                    <a:pt x="112380" y="45000"/>
                    <a:pt x="116190" y="40500"/>
                  </a:cubicBezTo>
                  <a:cubicBezTo>
                    <a:pt x="120000" y="36000"/>
                    <a:pt x="111428" y="30000"/>
                    <a:pt x="102857" y="21000"/>
                  </a:cubicBezTo>
                  <a:cubicBezTo>
                    <a:pt x="94285" y="13500"/>
                    <a:pt x="87619" y="10500"/>
                    <a:pt x="80952" y="18000"/>
                  </a:cubicBezTo>
                  <a:cubicBezTo>
                    <a:pt x="74285" y="24000"/>
                    <a:pt x="79047" y="10500"/>
                    <a:pt x="74285" y="13500"/>
                  </a:cubicBezTo>
                  <a:cubicBezTo>
                    <a:pt x="68571" y="18000"/>
                    <a:pt x="54285" y="7500"/>
                    <a:pt x="52380" y="4500"/>
                  </a:cubicBezTo>
                  <a:cubicBezTo>
                    <a:pt x="50476" y="0"/>
                    <a:pt x="24761" y="12000"/>
                    <a:pt x="19047" y="12000"/>
                  </a:cubicBezTo>
                  <a:cubicBezTo>
                    <a:pt x="12380" y="12000"/>
                    <a:pt x="19047" y="22500"/>
                    <a:pt x="23809" y="28500"/>
                  </a:cubicBezTo>
                  <a:cubicBezTo>
                    <a:pt x="27619" y="33000"/>
                    <a:pt x="13333" y="49500"/>
                    <a:pt x="16190" y="54000"/>
                  </a:cubicBezTo>
                  <a:cubicBezTo>
                    <a:pt x="19047" y="57000"/>
                    <a:pt x="13333" y="67500"/>
                    <a:pt x="6666" y="79500"/>
                  </a:cubicBezTo>
                  <a:cubicBezTo>
                    <a:pt x="0" y="91500"/>
                    <a:pt x="11428" y="90000"/>
                    <a:pt x="20000" y="93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6" name="Shape 2795"/>
            <p:cNvSpPr/>
            <p:nvPr/>
          </p:nvSpPr>
          <p:spPr>
            <a:xfrm>
              <a:off x="2505322" y="2286673"/>
              <a:ext cx="596545" cy="413652"/>
            </a:xfrm>
            <a:custGeom>
              <a:avLst/>
              <a:gdLst/>
              <a:ahLst/>
              <a:cxnLst/>
              <a:rect l="0" t="0" r="0" b="0"/>
              <a:pathLst>
                <a:path w="120000" h="120000" extrusionOk="0">
                  <a:moveTo>
                    <a:pt x="73214" y="31369"/>
                  </a:moveTo>
                  <a:cubicBezTo>
                    <a:pt x="75000" y="31369"/>
                    <a:pt x="77142" y="29377"/>
                    <a:pt x="76785" y="26887"/>
                  </a:cubicBezTo>
                  <a:cubicBezTo>
                    <a:pt x="76071" y="24896"/>
                    <a:pt x="71428" y="24398"/>
                    <a:pt x="70714" y="27385"/>
                  </a:cubicBezTo>
                  <a:cubicBezTo>
                    <a:pt x="69642" y="29875"/>
                    <a:pt x="66071" y="24398"/>
                    <a:pt x="66071" y="21908"/>
                  </a:cubicBezTo>
                  <a:cubicBezTo>
                    <a:pt x="66071" y="19917"/>
                    <a:pt x="60357" y="21908"/>
                    <a:pt x="61071" y="17925"/>
                  </a:cubicBezTo>
                  <a:cubicBezTo>
                    <a:pt x="61785" y="14439"/>
                    <a:pt x="54285" y="13443"/>
                    <a:pt x="52500" y="13443"/>
                  </a:cubicBezTo>
                  <a:cubicBezTo>
                    <a:pt x="50357" y="13443"/>
                    <a:pt x="47500" y="15435"/>
                    <a:pt x="47857" y="17925"/>
                  </a:cubicBezTo>
                  <a:cubicBezTo>
                    <a:pt x="48214" y="20414"/>
                    <a:pt x="45714" y="19419"/>
                    <a:pt x="45357" y="16929"/>
                  </a:cubicBezTo>
                  <a:cubicBezTo>
                    <a:pt x="45000" y="13941"/>
                    <a:pt x="40357" y="19917"/>
                    <a:pt x="38928" y="19917"/>
                  </a:cubicBezTo>
                  <a:cubicBezTo>
                    <a:pt x="37500" y="19917"/>
                    <a:pt x="39642" y="12448"/>
                    <a:pt x="38928" y="10456"/>
                  </a:cubicBezTo>
                  <a:cubicBezTo>
                    <a:pt x="38214" y="7966"/>
                    <a:pt x="37142" y="7468"/>
                    <a:pt x="36071" y="3485"/>
                  </a:cubicBezTo>
                  <a:cubicBezTo>
                    <a:pt x="35000" y="0"/>
                    <a:pt x="29642" y="1493"/>
                    <a:pt x="28214" y="3485"/>
                  </a:cubicBezTo>
                  <a:cubicBezTo>
                    <a:pt x="26785" y="5975"/>
                    <a:pt x="22142" y="4979"/>
                    <a:pt x="19642" y="8464"/>
                  </a:cubicBezTo>
                  <a:cubicBezTo>
                    <a:pt x="17142" y="11950"/>
                    <a:pt x="20000" y="15435"/>
                    <a:pt x="21071" y="16431"/>
                  </a:cubicBezTo>
                  <a:cubicBezTo>
                    <a:pt x="22142" y="17925"/>
                    <a:pt x="17142" y="19917"/>
                    <a:pt x="18928" y="21908"/>
                  </a:cubicBezTo>
                  <a:cubicBezTo>
                    <a:pt x="20357" y="23900"/>
                    <a:pt x="22857" y="22904"/>
                    <a:pt x="23214" y="25892"/>
                  </a:cubicBezTo>
                  <a:cubicBezTo>
                    <a:pt x="23214" y="29377"/>
                    <a:pt x="17142" y="24896"/>
                    <a:pt x="16428" y="22406"/>
                  </a:cubicBezTo>
                  <a:cubicBezTo>
                    <a:pt x="15357" y="19419"/>
                    <a:pt x="16785" y="16929"/>
                    <a:pt x="15357" y="14937"/>
                  </a:cubicBezTo>
                  <a:cubicBezTo>
                    <a:pt x="14285" y="12946"/>
                    <a:pt x="15357" y="10456"/>
                    <a:pt x="17500" y="6970"/>
                  </a:cubicBezTo>
                  <a:cubicBezTo>
                    <a:pt x="20000" y="3485"/>
                    <a:pt x="21785" y="3983"/>
                    <a:pt x="21785" y="1991"/>
                  </a:cubicBezTo>
                  <a:cubicBezTo>
                    <a:pt x="21785" y="0"/>
                    <a:pt x="11785" y="0"/>
                    <a:pt x="5714" y="7468"/>
                  </a:cubicBezTo>
                  <a:cubicBezTo>
                    <a:pt x="0" y="14937"/>
                    <a:pt x="1785" y="24896"/>
                    <a:pt x="2142" y="26887"/>
                  </a:cubicBezTo>
                  <a:cubicBezTo>
                    <a:pt x="2500" y="28879"/>
                    <a:pt x="7500" y="27883"/>
                    <a:pt x="10714" y="29377"/>
                  </a:cubicBezTo>
                  <a:cubicBezTo>
                    <a:pt x="13571" y="30373"/>
                    <a:pt x="12142" y="32365"/>
                    <a:pt x="9642" y="31867"/>
                  </a:cubicBezTo>
                  <a:cubicBezTo>
                    <a:pt x="7500" y="31369"/>
                    <a:pt x="3571" y="30373"/>
                    <a:pt x="3571" y="32365"/>
                  </a:cubicBezTo>
                  <a:cubicBezTo>
                    <a:pt x="3928" y="34854"/>
                    <a:pt x="8571" y="38838"/>
                    <a:pt x="11428" y="37842"/>
                  </a:cubicBezTo>
                  <a:cubicBezTo>
                    <a:pt x="14285" y="36846"/>
                    <a:pt x="14285" y="36846"/>
                    <a:pt x="15714" y="39336"/>
                  </a:cubicBezTo>
                  <a:cubicBezTo>
                    <a:pt x="16785" y="41327"/>
                    <a:pt x="20357" y="40829"/>
                    <a:pt x="23571" y="40829"/>
                  </a:cubicBezTo>
                  <a:cubicBezTo>
                    <a:pt x="27142" y="41327"/>
                    <a:pt x="31071" y="42821"/>
                    <a:pt x="32500" y="43319"/>
                  </a:cubicBezTo>
                  <a:cubicBezTo>
                    <a:pt x="34285" y="43319"/>
                    <a:pt x="36071" y="41825"/>
                    <a:pt x="36785" y="40829"/>
                  </a:cubicBezTo>
                  <a:cubicBezTo>
                    <a:pt x="37142" y="39336"/>
                    <a:pt x="43928" y="42821"/>
                    <a:pt x="45714" y="42323"/>
                  </a:cubicBezTo>
                  <a:cubicBezTo>
                    <a:pt x="47857" y="42323"/>
                    <a:pt x="46428" y="39834"/>
                    <a:pt x="45357" y="38838"/>
                  </a:cubicBezTo>
                  <a:cubicBezTo>
                    <a:pt x="43928" y="38340"/>
                    <a:pt x="44642" y="34854"/>
                    <a:pt x="46071" y="36348"/>
                  </a:cubicBezTo>
                  <a:cubicBezTo>
                    <a:pt x="47857" y="37344"/>
                    <a:pt x="50357" y="38340"/>
                    <a:pt x="51071" y="40331"/>
                  </a:cubicBezTo>
                  <a:cubicBezTo>
                    <a:pt x="51428" y="42323"/>
                    <a:pt x="52857" y="41327"/>
                    <a:pt x="53214" y="43319"/>
                  </a:cubicBezTo>
                  <a:cubicBezTo>
                    <a:pt x="53214" y="44813"/>
                    <a:pt x="58928" y="46804"/>
                    <a:pt x="59285" y="48796"/>
                  </a:cubicBezTo>
                  <a:cubicBezTo>
                    <a:pt x="59285" y="50788"/>
                    <a:pt x="53571" y="51784"/>
                    <a:pt x="55357" y="53775"/>
                  </a:cubicBezTo>
                  <a:cubicBezTo>
                    <a:pt x="56785" y="55269"/>
                    <a:pt x="59285" y="51286"/>
                    <a:pt x="61428" y="51286"/>
                  </a:cubicBezTo>
                  <a:cubicBezTo>
                    <a:pt x="63571" y="50788"/>
                    <a:pt x="63571" y="57759"/>
                    <a:pt x="65357" y="56763"/>
                  </a:cubicBezTo>
                  <a:cubicBezTo>
                    <a:pt x="67500" y="55269"/>
                    <a:pt x="69285" y="57759"/>
                    <a:pt x="71428" y="62240"/>
                  </a:cubicBezTo>
                  <a:cubicBezTo>
                    <a:pt x="73571" y="66224"/>
                    <a:pt x="71071" y="70207"/>
                    <a:pt x="71428" y="71701"/>
                  </a:cubicBezTo>
                  <a:cubicBezTo>
                    <a:pt x="71428" y="73195"/>
                    <a:pt x="75714" y="72697"/>
                    <a:pt x="77857" y="71203"/>
                  </a:cubicBezTo>
                  <a:cubicBezTo>
                    <a:pt x="80357" y="69211"/>
                    <a:pt x="82500" y="73195"/>
                    <a:pt x="84285" y="75186"/>
                  </a:cubicBezTo>
                  <a:cubicBezTo>
                    <a:pt x="86071" y="77676"/>
                    <a:pt x="77500" y="81161"/>
                    <a:pt x="78214" y="79170"/>
                  </a:cubicBezTo>
                  <a:cubicBezTo>
                    <a:pt x="78928" y="77178"/>
                    <a:pt x="73214" y="71203"/>
                    <a:pt x="68214" y="74190"/>
                  </a:cubicBezTo>
                  <a:cubicBezTo>
                    <a:pt x="62857" y="76680"/>
                    <a:pt x="66428" y="81161"/>
                    <a:pt x="67142" y="83651"/>
                  </a:cubicBezTo>
                  <a:cubicBezTo>
                    <a:pt x="67500" y="86141"/>
                    <a:pt x="62500" y="88630"/>
                    <a:pt x="57500" y="86141"/>
                  </a:cubicBezTo>
                  <a:cubicBezTo>
                    <a:pt x="52857" y="84149"/>
                    <a:pt x="54285" y="87634"/>
                    <a:pt x="52142" y="87634"/>
                  </a:cubicBezTo>
                  <a:cubicBezTo>
                    <a:pt x="50357" y="87634"/>
                    <a:pt x="48214" y="92116"/>
                    <a:pt x="50000" y="94605"/>
                  </a:cubicBezTo>
                  <a:cubicBezTo>
                    <a:pt x="51785" y="97593"/>
                    <a:pt x="55714" y="95103"/>
                    <a:pt x="58928" y="95103"/>
                  </a:cubicBezTo>
                  <a:cubicBezTo>
                    <a:pt x="62142" y="95601"/>
                    <a:pt x="62500" y="96597"/>
                    <a:pt x="62857" y="94107"/>
                  </a:cubicBezTo>
                  <a:cubicBezTo>
                    <a:pt x="63214" y="91618"/>
                    <a:pt x="66428" y="93112"/>
                    <a:pt x="68928" y="93609"/>
                  </a:cubicBezTo>
                  <a:cubicBezTo>
                    <a:pt x="71071" y="94605"/>
                    <a:pt x="70714" y="99087"/>
                    <a:pt x="73571" y="99585"/>
                  </a:cubicBezTo>
                  <a:cubicBezTo>
                    <a:pt x="76428" y="100082"/>
                    <a:pt x="73928" y="104066"/>
                    <a:pt x="75714" y="106556"/>
                  </a:cubicBezTo>
                  <a:cubicBezTo>
                    <a:pt x="77500" y="109543"/>
                    <a:pt x="83214" y="108049"/>
                    <a:pt x="85357" y="111037"/>
                  </a:cubicBezTo>
                  <a:cubicBezTo>
                    <a:pt x="87500" y="114024"/>
                    <a:pt x="96785" y="120000"/>
                    <a:pt x="97857" y="117510"/>
                  </a:cubicBezTo>
                  <a:cubicBezTo>
                    <a:pt x="99285" y="115020"/>
                    <a:pt x="90000" y="103568"/>
                    <a:pt x="87500" y="102572"/>
                  </a:cubicBezTo>
                  <a:cubicBezTo>
                    <a:pt x="84642" y="101576"/>
                    <a:pt x="90000" y="100580"/>
                    <a:pt x="93571" y="104066"/>
                  </a:cubicBezTo>
                  <a:cubicBezTo>
                    <a:pt x="96785" y="108049"/>
                    <a:pt x="101785" y="109543"/>
                    <a:pt x="104285" y="105062"/>
                  </a:cubicBezTo>
                  <a:cubicBezTo>
                    <a:pt x="106785" y="100580"/>
                    <a:pt x="102142" y="102074"/>
                    <a:pt x="102142" y="98589"/>
                  </a:cubicBezTo>
                  <a:cubicBezTo>
                    <a:pt x="102142" y="95601"/>
                    <a:pt x="100714" y="91120"/>
                    <a:pt x="98214" y="91120"/>
                  </a:cubicBezTo>
                  <a:cubicBezTo>
                    <a:pt x="95714" y="91120"/>
                    <a:pt x="89285" y="84149"/>
                    <a:pt x="91428" y="82655"/>
                  </a:cubicBezTo>
                  <a:cubicBezTo>
                    <a:pt x="93928" y="81161"/>
                    <a:pt x="90714" y="79170"/>
                    <a:pt x="92500" y="76182"/>
                  </a:cubicBezTo>
                  <a:cubicBezTo>
                    <a:pt x="94285" y="73692"/>
                    <a:pt x="96071" y="78672"/>
                    <a:pt x="98214" y="79170"/>
                  </a:cubicBezTo>
                  <a:cubicBezTo>
                    <a:pt x="100357" y="79170"/>
                    <a:pt x="100714" y="83153"/>
                    <a:pt x="104285" y="87136"/>
                  </a:cubicBezTo>
                  <a:cubicBezTo>
                    <a:pt x="107500" y="91120"/>
                    <a:pt x="107857" y="88132"/>
                    <a:pt x="108571" y="85643"/>
                  </a:cubicBezTo>
                  <a:cubicBezTo>
                    <a:pt x="108928" y="82655"/>
                    <a:pt x="112857" y="85145"/>
                    <a:pt x="112500" y="82157"/>
                  </a:cubicBezTo>
                  <a:cubicBezTo>
                    <a:pt x="112500" y="79668"/>
                    <a:pt x="115714" y="76182"/>
                    <a:pt x="117857" y="75186"/>
                  </a:cubicBezTo>
                  <a:cubicBezTo>
                    <a:pt x="120000" y="73692"/>
                    <a:pt x="116071" y="70705"/>
                    <a:pt x="113214" y="71203"/>
                  </a:cubicBezTo>
                  <a:cubicBezTo>
                    <a:pt x="110357" y="71203"/>
                    <a:pt x="109642" y="68713"/>
                    <a:pt x="109642" y="66721"/>
                  </a:cubicBezTo>
                  <a:cubicBezTo>
                    <a:pt x="109642" y="65228"/>
                    <a:pt x="104285" y="60746"/>
                    <a:pt x="102500" y="61742"/>
                  </a:cubicBezTo>
                  <a:cubicBezTo>
                    <a:pt x="100714" y="62240"/>
                    <a:pt x="97857" y="58257"/>
                    <a:pt x="95357" y="58257"/>
                  </a:cubicBezTo>
                  <a:cubicBezTo>
                    <a:pt x="93214" y="57759"/>
                    <a:pt x="89642" y="55269"/>
                    <a:pt x="90000" y="51784"/>
                  </a:cubicBezTo>
                  <a:cubicBezTo>
                    <a:pt x="90357" y="48298"/>
                    <a:pt x="94642" y="52780"/>
                    <a:pt x="95714" y="50290"/>
                  </a:cubicBezTo>
                  <a:cubicBezTo>
                    <a:pt x="96428" y="47302"/>
                    <a:pt x="91071" y="48796"/>
                    <a:pt x="91071" y="46804"/>
                  </a:cubicBezTo>
                  <a:cubicBezTo>
                    <a:pt x="90714" y="44813"/>
                    <a:pt x="92142" y="45809"/>
                    <a:pt x="93214" y="44315"/>
                  </a:cubicBezTo>
                  <a:cubicBezTo>
                    <a:pt x="94285" y="43319"/>
                    <a:pt x="92500" y="40829"/>
                    <a:pt x="91071" y="39834"/>
                  </a:cubicBezTo>
                  <a:cubicBezTo>
                    <a:pt x="90000" y="38838"/>
                    <a:pt x="89642" y="41825"/>
                    <a:pt x="88214" y="41825"/>
                  </a:cubicBezTo>
                  <a:cubicBezTo>
                    <a:pt x="87142" y="41825"/>
                    <a:pt x="88214" y="38838"/>
                    <a:pt x="88928" y="37344"/>
                  </a:cubicBezTo>
                  <a:cubicBezTo>
                    <a:pt x="90000" y="35352"/>
                    <a:pt x="85000" y="33360"/>
                    <a:pt x="82857" y="34356"/>
                  </a:cubicBezTo>
                  <a:cubicBezTo>
                    <a:pt x="80714" y="35352"/>
                    <a:pt x="80000" y="33858"/>
                    <a:pt x="80000" y="31867"/>
                  </a:cubicBezTo>
                  <a:cubicBezTo>
                    <a:pt x="80000" y="29875"/>
                    <a:pt x="76071" y="31867"/>
                    <a:pt x="74642" y="33360"/>
                  </a:cubicBezTo>
                  <a:cubicBezTo>
                    <a:pt x="73214" y="34854"/>
                    <a:pt x="71428" y="31867"/>
                    <a:pt x="73214" y="31369"/>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7" name="Shape 2796"/>
            <p:cNvSpPr/>
            <p:nvPr/>
          </p:nvSpPr>
          <p:spPr>
            <a:xfrm>
              <a:off x="3126025" y="2980889"/>
              <a:ext cx="143095" cy="124095"/>
            </a:xfrm>
            <a:custGeom>
              <a:avLst/>
              <a:gdLst/>
              <a:ahLst/>
              <a:cxnLst/>
              <a:rect l="0" t="0" r="0" b="0"/>
              <a:pathLst>
                <a:path w="120000" h="120000" extrusionOk="0">
                  <a:moveTo>
                    <a:pt x="65185" y="8333"/>
                  </a:moveTo>
                  <a:cubicBezTo>
                    <a:pt x="72592" y="5000"/>
                    <a:pt x="65185" y="0"/>
                    <a:pt x="57777" y="3333"/>
                  </a:cubicBezTo>
                  <a:cubicBezTo>
                    <a:pt x="50370" y="6666"/>
                    <a:pt x="31111" y="36666"/>
                    <a:pt x="31111" y="45000"/>
                  </a:cubicBezTo>
                  <a:cubicBezTo>
                    <a:pt x="31111" y="53333"/>
                    <a:pt x="29629" y="63333"/>
                    <a:pt x="23703" y="63333"/>
                  </a:cubicBezTo>
                  <a:cubicBezTo>
                    <a:pt x="16296" y="61666"/>
                    <a:pt x="8888" y="70000"/>
                    <a:pt x="13333" y="73333"/>
                  </a:cubicBezTo>
                  <a:cubicBezTo>
                    <a:pt x="19259" y="78333"/>
                    <a:pt x="0" y="90000"/>
                    <a:pt x="8888" y="96666"/>
                  </a:cubicBezTo>
                  <a:cubicBezTo>
                    <a:pt x="14814" y="100000"/>
                    <a:pt x="25185" y="95000"/>
                    <a:pt x="34074" y="96666"/>
                  </a:cubicBezTo>
                  <a:cubicBezTo>
                    <a:pt x="42962" y="96666"/>
                    <a:pt x="50370" y="98333"/>
                    <a:pt x="57777" y="91666"/>
                  </a:cubicBezTo>
                  <a:cubicBezTo>
                    <a:pt x="65185" y="85000"/>
                    <a:pt x="65185" y="96666"/>
                    <a:pt x="74074" y="96666"/>
                  </a:cubicBezTo>
                  <a:cubicBezTo>
                    <a:pt x="81481" y="95000"/>
                    <a:pt x="69629" y="103333"/>
                    <a:pt x="69629" y="110000"/>
                  </a:cubicBezTo>
                  <a:cubicBezTo>
                    <a:pt x="69629" y="115000"/>
                    <a:pt x="78518" y="106666"/>
                    <a:pt x="84444" y="103333"/>
                  </a:cubicBezTo>
                  <a:cubicBezTo>
                    <a:pt x="90370" y="100000"/>
                    <a:pt x="97777" y="103333"/>
                    <a:pt x="94814" y="108333"/>
                  </a:cubicBezTo>
                  <a:cubicBezTo>
                    <a:pt x="91851" y="113333"/>
                    <a:pt x="111111" y="120000"/>
                    <a:pt x="115555" y="110000"/>
                  </a:cubicBezTo>
                  <a:cubicBezTo>
                    <a:pt x="120000" y="101666"/>
                    <a:pt x="111111" y="88333"/>
                    <a:pt x="108148" y="93333"/>
                  </a:cubicBezTo>
                  <a:cubicBezTo>
                    <a:pt x="105185" y="100000"/>
                    <a:pt x="100740" y="90000"/>
                    <a:pt x="106666" y="83333"/>
                  </a:cubicBezTo>
                  <a:cubicBezTo>
                    <a:pt x="112592" y="78333"/>
                    <a:pt x="105185" y="76666"/>
                    <a:pt x="99259" y="80000"/>
                  </a:cubicBezTo>
                  <a:cubicBezTo>
                    <a:pt x="93333" y="83333"/>
                    <a:pt x="94814" y="65000"/>
                    <a:pt x="100740" y="61666"/>
                  </a:cubicBezTo>
                  <a:cubicBezTo>
                    <a:pt x="106666" y="58333"/>
                    <a:pt x="87407" y="51666"/>
                    <a:pt x="87407" y="56666"/>
                  </a:cubicBezTo>
                  <a:cubicBezTo>
                    <a:pt x="87407" y="63333"/>
                    <a:pt x="74074" y="60000"/>
                    <a:pt x="72592" y="53333"/>
                  </a:cubicBezTo>
                  <a:cubicBezTo>
                    <a:pt x="71111" y="48333"/>
                    <a:pt x="62222" y="46666"/>
                    <a:pt x="65185" y="43333"/>
                  </a:cubicBezTo>
                  <a:cubicBezTo>
                    <a:pt x="68148" y="38333"/>
                    <a:pt x="53333" y="36666"/>
                    <a:pt x="51851" y="43333"/>
                  </a:cubicBezTo>
                  <a:cubicBezTo>
                    <a:pt x="50370" y="50000"/>
                    <a:pt x="45925" y="38333"/>
                    <a:pt x="53333" y="30000"/>
                  </a:cubicBezTo>
                  <a:cubicBezTo>
                    <a:pt x="60740" y="21666"/>
                    <a:pt x="59259" y="13333"/>
                    <a:pt x="65185" y="8333"/>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8" name="Shape 2797"/>
            <p:cNvSpPr/>
            <p:nvPr/>
          </p:nvSpPr>
          <p:spPr>
            <a:xfrm>
              <a:off x="2758064" y="2486305"/>
              <a:ext cx="59468" cy="44962"/>
            </a:xfrm>
            <a:custGeom>
              <a:avLst/>
              <a:gdLst/>
              <a:ahLst/>
              <a:cxnLst/>
              <a:rect l="0" t="0" r="0" b="0"/>
              <a:pathLst>
                <a:path w="120000" h="120000" extrusionOk="0">
                  <a:moveTo>
                    <a:pt x="98823" y="87692"/>
                  </a:moveTo>
                  <a:cubicBezTo>
                    <a:pt x="120000" y="83076"/>
                    <a:pt x="116470" y="41538"/>
                    <a:pt x="102352" y="18461"/>
                  </a:cubicBezTo>
                  <a:cubicBezTo>
                    <a:pt x="95294" y="0"/>
                    <a:pt x="70588" y="0"/>
                    <a:pt x="52941" y="0"/>
                  </a:cubicBezTo>
                  <a:cubicBezTo>
                    <a:pt x="31764" y="4615"/>
                    <a:pt x="0" y="41538"/>
                    <a:pt x="17647" y="83076"/>
                  </a:cubicBezTo>
                  <a:cubicBezTo>
                    <a:pt x="35294" y="120000"/>
                    <a:pt x="77647" y="92307"/>
                    <a:pt x="98823" y="87692"/>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49" name="Shape 2798"/>
            <p:cNvSpPr/>
            <p:nvPr/>
          </p:nvSpPr>
          <p:spPr>
            <a:xfrm>
              <a:off x="2460721" y="1882014"/>
              <a:ext cx="650438" cy="318332"/>
            </a:xfrm>
            <a:custGeom>
              <a:avLst/>
              <a:gdLst/>
              <a:ahLst/>
              <a:cxnLst/>
              <a:rect l="0" t="0" r="0" b="0"/>
              <a:pathLst>
                <a:path w="120000" h="120000" extrusionOk="0">
                  <a:moveTo>
                    <a:pt x="6229" y="29677"/>
                  </a:moveTo>
                  <a:cubicBezTo>
                    <a:pt x="8524" y="26451"/>
                    <a:pt x="10163" y="28387"/>
                    <a:pt x="8196" y="30322"/>
                  </a:cubicBezTo>
                  <a:cubicBezTo>
                    <a:pt x="6229" y="32258"/>
                    <a:pt x="6885" y="33548"/>
                    <a:pt x="9836" y="33548"/>
                  </a:cubicBezTo>
                  <a:cubicBezTo>
                    <a:pt x="12459" y="32903"/>
                    <a:pt x="8524" y="34838"/>
                    <a:pt x="8524" y="38064"/>
                  </a:cubicBezTo>
                  <a:cubicBezTo>
                    <a:pt x="8524" y="41290"/>
                    <a:pt x="11803" y="39354"/>
                    <a:pt x="12131" y="42580"/>
                  </a:cubicBezTo>
                  <a:cubicBezTo>
                    <a:pt x="12131" y="45806"/>
                    <a:pt x="19344" y="47096"/>
                    <a:pt x="21311" y="43225"/>
                  </a:cubicBezTo>
                  <a:cubicBezTo>
                    <a:pt x="23606" y="39354"/>
                    <a:pt x="22622" y="44516"/>
                    <a:pt x="22622" y="47096"/>
                  </a:cubicBezTo>
                  <a:cubicBezTo>
                    <a:pt x="22295" y="49677"/>
                    <a:pt x="32459" y="51612"/>
                    <a:pt x="33114" y="48387"/>
                  </a:cubicBezTo>
                  <a:cubicBezTo>
                    <a:pt x="33442" y="45161"/>
                    <a:pt x="35081" y="46451"/>
                    <a:pt x="37049" y="47741"/>
                  </a:cubicBezTo>
                  <a:cubicBezTo>
                    <a:pt x="39016" y="48387"/>
                    <a:pt x="48524" y="43870"/>
                    <a:pt x="48852" y="40000"/>
                  </a:cubicBezTo>
                  <a:cubicBezTo>
                    <a:pt x="48852" y="36129"/>
                    <a:pt x="51803" y="41935"/>
                    <a:pt x="48852" y="46451"/>
                  </a:cubicBezTo>
                  <a:cubicBezTo>
                    <a:pt x="45573" y="50322"/>
                    <a:pt x="39344" y="49677"/>
                    <a:pt x="36721" y="51612"/>
                  </a:cubicBezTo>
                  <a:cubicBezTo>
                    <a:pt x="33770" y="52903"/>
                    <a:pt x="38360" y="56774"/>
                    <a:pt x="41311" y="61290"/>
                  </a:cubicBezTo>
                  <a:cubicBezTo>
                    <a:pt x="43934" y="65161"/>
                    <a:pt x="37704" y="63225"/>
                    <a:pt x="35081" y="57419"/>
                  </a:cubicBezTo>
                  <a:cubicBezTo>
                    <a:pt x="32459" y="52258"/>
                    <a:pt x="26557" y="52258"/>
                    <a:pt x="23278" y="52258"/>
                  </a:cubicBezTo>
                  <a:cubicBezTo>
                    <a:pt x="20327" y="52903"/>
                    <a:pt x="21311" y="63870"/>
                    <a:pt x="23606" y="63870"/>
                  </a:cubicBezTo>
                  <a:cubicBezTo>
                    <a:pt x="25901" y="63870"/>
                    <a:pt x="28196" y="65806"/>
                    <a:pt x="30491" y="72903"/>
                  </a:cubicBezTo>
                  <a:cubicBezTo>
                    <a:pt x="32786" y="80000"/>
                    <a:pt x="37704" y="78064"/>
                    <a:pt x="37704" y="81290"/>
                  </a:cubicBezTo>
                  <a:cubicBezTo>
                    <a:pt x="37704" y="84516"/>
                    <a:pt x="31147" y="78709"/>
                    <a:pt x="27540" y="77419"/>
                  </a:cubicBezTo>
                  <a:cubicBezTo>
                    <a:pt x="23934" y="76129"/>
                    <a:pt x="18360" y="80645"/>
                    <a:pt x="18032" y="85806"/>
                  </a:cubicBezTo>
                  <a:cubicBezTo>
                    <a:pt x="18032" y="90967"/>
                    <a:pt x="23278" y="90322"/>
                    <a:pt x="26885" y="86451"/>
                  </a:cubicBezTo>
                  <a:cubicBezTo>
                    <a:pt x="30491" y="81935"/>
                    <a:pt x="27868" y="87741"/>
                    <a:pt x="26229" y="90967"/>
                  </a:cubicBezTo>
                  <a:cubicBezTo>
                    <a:pt x="24262" y="94193"/>
                    <a:pt x="30491" y="96774"/>
                    <a:pt x="30491" y="100645"/>
                  </a:cubicBezTo>
                  <a:cubicBezTo>
                    <a:pt x="30491" y="104516"/>
                    <a:pt x="25901" y="103225"/>
                    <a:pt x="25573" y="99354"/>
                  </a:cubicBezTo>
                  <a:cubicBezTo>
                    <a:pt x="24918" y="96129"/>
                    <a:pt x="23278" y="92258"/>
                    <a:pt x="19016" y="92903"/>
                  </a:cubicBezTo>
                  <a:cubicBezTo>
                    <a:pt x="14754" y="93548"/>
                    <a:pt x="16065" y="99354"/>
                    <a:pt x="18688" y="100000"/>
                  </a:cubicBezTo>
                  <a:cubicBezTo>
                    <a:pt x="21311" y="100645"/>
                    <a:pt x="21311" y="104516"/>
                    <a:pt x="18360" y="104516"/>
                  </a:cubicBezTo>
                  <a:cubicBezTo>
                    <a:pt x="15409" y="104516"/>
                    <a:pt x="8852" y="108387"/>
                    <a:pt x="10819" y="112258"/>
                  </a:cubicBezTo>
                  <a:cubicBezTo>
                    <a:pt x="13114" y="116129"/>
                    <a:pt x="21639" y="112258"/>
                    <a:pt x="22950" y="114838"/>
                  </a:cubicBezTo>
                  <a:cubicBezTo>
                    <a:pt x="24590" y="117419"/>
                    <a:pt x="28524" y="118064"/>
                    <a:pt x="29508" y="115483"/>
                  </a:cubicBezTo>
                  <a:cubicBezTo>
                    <a:pt x="30491" y="112258"/>
                    <a:pt x="33770" y="113548"/>
                    <a:pt x="37049" y="113548"/>
                  </a:cubicBezTo>
                  <a:cubicBezTo>
                    <a:pt x="40327" y="113548"/>
                    <a:pt x="41311" y="114838"/>
                    <a:pt x="42622" y="117419"/>
                  </a:cubicBezTo>
                  <a:cubicBezTo>
                    <a:pt x="44262" y="120000"/>
                    <a:pt x="46885" y="118709"/>
                    <a:pt x="48524" y="116129"/>
                  </a:cubicBezTo>
                  <a:cubicBezTo>
                    <a:pt x="50491" y="113548"/>
                    <a:pt x="50491" y="113548"/>
                    <a:pt x="52786" y="113548"/>
                  </a:cubicBezTo>
                  <a:cubicBezTo>
                    <a:pt x="55081" y="113548"/>
                    <a:pt x="55409" y="110967"/>
                    <a:pt x="54426" y="107096"/>
                  </a:cubicBezTo>
                  <a:cubicBezTo>
                    <a:pt x="53114" y="103870"/>
                    <a:pt x="50163" y="109677"/>
                    <a:pt x="49836" y="107096"/>
                  </a:cubicBezTo>
                  <a:cubicBezTo>
                    <a:pt x="49508" y="103870"/>
                    <a:pt x="46885" y="103225"/>
                    <a:pt x="42295" y="104516"/>
                  </a:cubicBezTo>
                  <a:cubicBezTo>
                    <a:pt x="37704" y="105806"/>
                    <a:pt x="39672" y="98709"/>
                    <a:pt x="42295" y="100000"/>
                  </a:cubicBezTo>
                  <a:cubicBezTo>
                    <a:pt x="45245" y="101935"/>
                    <a:pt x="48852" y="101290"/>
                    <a:pt x="52131" y="99354"/>
                  </a:cubicBezTo>
                  <a:cubicBezTo>
                    <a:pt x="55081" y="98064"/>
                    <a:pt x="52786" y="94838"/>
                    <a:pt x="52786" y="92258"/>
                  </a:cubicBezTo>
                  <a:cubicBezTo>
                    <a:pt x="52786" y="89677"/>
                    <a:pt x="56721" y="91612"/>
                    <a:pt x="59672" y="91612"/>
                  </a:cubicBezTo>
                  <a:cubicBezTo>
                    <a:pt x="62622" y="91612"/>
                    <a:pt x="66885" y="81935"/>
                    <a:pt x="66885" y="76774"/>
                  </a:cubicBezTo>
                  <a:cubicBezTo>
                    <a:pt x="67213" y="70967"/>
                    <a:pt x="60327" y="72258"/>
                    <a:pt x="57049" y="72258"/>
                  </a:cubicBezTo>
                  <a:cubicBezTo>
                    <a:pt x="53770" y="72258"/>
                    <a:pt x="59344" y="67741"/>
                    <a:pt x="65573" y="68387"/>
                  </a:cubicBezTo>
                  <a:cubicBezTo>
                    <a:pt x="71803" y="69032"/>
                    <a:pt x="68852" y="63225"/>
                    <a:pt x="70163" y="61290"/>
                  </a:cubicBezTo>
                  <a:cubicBezTo>
                    <a:pt x="71147" y="59354"/>
                    <a:pt x="74098" y="63870"/>
                    <a:pt x="77377" y="62580"/>
                  </a:cubicBezTo>
                  <a:cubicBezTo>
                    <a:pt x="80327" y="61290"/>
                    <a:pt x="78360" y="56129"/>
                    <a:pt x="80327" y="56129"/>
                  </a:cubicBezTo>
                  <a:cubicBezTo>
                    <a:pt x="81967" y="56129"/>
                    <a:pt x="85245" y="51612"/>
                    <a:pt x="92131" y="43870"/>
                  </a:cubicBezTo>
                  <a:cubicBezTo>
                    <a:pt x="98688" y="36774"/>
                    <a:pt x="103934" y="38064"/>
                    <a:pt x="104262" y="33548"/>
                  </a:cubicBezTo>
                  <a:cubicBezTo>
                    <a:pt x="104590" y="29677"/>
                    <a:pt x="95081" y="33548"/>
                    <a:pt x="93442" y="32258"/>
                  </a:cubicBezTo>
                  <a:cubicBezTo>
                    <a:pt x="91803" y="30967"/>
                    <a:pt x="100000" y="27741"/>
                    <a:pt x="101967" y="28387"/>
                  </a:cubicBezTo>
                  <a:cubicBezTo>
                    <a:pt x="103934" y="29677"/>
                    <a:pt x="106557" y="28387"/>
                    <a:pt x="113442" y="21935"/>
                  </a:cubicBezTo>
                  <a:cubicBezTo>
                    <a:pt x="120000" y="15483"/>
                    <a:pt x="117049" y="14193"/>
                    <a:pt x="114426" y="14838"/>
                  </a:cubicBezTo>
                  <a:cubicBezTo>
                    <a:pt x="111475" y="16129"/>
                    <a:pt x="108524" y="14193"/>
                    <a:pt x="108524" y="10322"/>
                  </a:cubicBezTo>
                  <a:cubicBezTo>
                    <a:pt x="108852" y="7096"/>
                    <a:pt x="104590" y="10322"/>
                    <a:pt x="104262" y="8387"/>
                  </a:cubicBezTo>
                  <a:cubicBezTo>
                    <a:pt x="104262" y="6451"/>
                    <a:pt x="100327" y="7096"/>
                    <a:pt x="96065" y="10322"/>
                  </a:cubicBezTo>
                  <a:cubicBezTo>
                    <a:pt x="91803" y="13548"/>
                    <a:pt x="95737" y="7096"/>
                    <a:pt x="97377" y="5806"/>
                  </a:cubicBezTo>
                  <a:cubicBezTo>
                    <a:pt x="99344" y="4516"/>
                    <a:pt x="86557" y="5806"/>
                    <a:pt x="84590" y="3225"/>
                  </a:cubicBezTo>
                  <a:cubicBezTo>
                    <a:pt x="82295" y="0"/>
                    <a:pt x="80000" y="7741"/>
                    <a:pt x="78032" y="3870"/>
                  </a:cubicBezTo>
                  <a:cubicBezTo>
                    <a:pt x="76065" y="0"/>
                    <a:pt x="70819" y="3225"/>
                    <a:pt x="71475" y="6451"/>
                  </a:cubicBezTo>
                  <a:cubicBezTo>
                    <a:pt x="72131" y="9032"/>
                    <a:pt x="70819" y="9032"/>
                    <a:pt x="68852" y="5806"/>
                  </a:cubicBezTo>
                  <a:cubicBezTo>
                    <a:pt x="66885" y="2580"/>
                    <a:pt x="62950" y="6451"/>
                    <a:pt x="59672" y="5161"/>
                  </a:cubicBezTo>
                  <a:cubicBezTo>
                    <a:pt x="56065" y="4516"/>
                    <a:pt x="57704" y="10967"/>
                    <a:pt x="53770" y="7741"/>
                  </a:cubicBezTo>
                  <a:cubicBezTo>
                    <a:pt x="50163" y="4516"/>
                    <a:pt x="45901" y="5806"/>
                    <a:pt x="47213" y="7096"/>
                  </a:cubicBezTo>
                  <a:cubicBezTo>
                    <a:pt x="48196" y="7741"/>
                    <a:pt x="46885" y="9677"/>
                    <a:pt x="45245" y="9032"/>
                  </a:cubicBezTo>
                  <a:cubicBezTo>
                    <a:pt x="43606" y="7741"/>
                    <a:pt x="41967" y="9032"/>
                    <a:pt x="42950" y="12258"/>
                  </a:cubicBezTo>
                  <a:cubicBezTo>
                    <a:pt x="43606" y="15483"/>
                    <a:pt x="36721" y="11612"/>
                    <a:pt x="36721" y="14838"/>
                  </a:cubicBezTo>
                  <a:cubicBezTo>
                    <a:pt x="36721" y="18709"/>
                    <a:pt x="34426" y="20645"/>
                    <a:pt x="32459" y="17419"/>
                  </a:cubicBezTo>
                  <a:cubicBezTo>
                    <a:pt x="30491" y="14193"/>
                    <a:pt x="24262" y="12903"/>
                    <a:pt x="25901" y="16129"/>
                  </a:cubicBezTo>
                  <a:cubicBezTo>
                    <a:pt x="27868" y="18709"/>
                    <a:pt x="20327" y="17419"/>
                    <a:pt x="22295" y="20000"/>
                  </a:cubicBezTo>
                  <a:cubicBezTo>
                    <a:pt x="24262" y="23225"/>
                    <a:pt x="20000" y="25161"/>
                    <a:pt x="20000" y="23870"/>
                  </a:cubicBezTo>
                  <a:cubicBezTo>
                    <a:pt x="20000" y="21935"/>
                    <a:pt x="15737" y="19354"/>
                    <a:pt x="14098" y="21935"/>
                  </a:cubicBezTo>
                  <a:cubicBezTo>
                    <a:pt x="12459" y="25161"/>
                    <a:pt x="12131" y="28387"/>
                    <a:pt x="11147" y="26451"/>
                  </a:cubicBezTo>
                  <a:cubicBezTo>
                    <a:pt x="10491" y="24516"/>
                    <a:pt x="6885" y="25161"/>
                    <a:pt x="3278" y="27741"/>
                  </a:cubicBezTo>
                  <a:cubicBezTo>
                    <a:pt x="0" y="30322"/>
                    <a:pt x="3934" y="32258"/>
                    <a:pt x="6229" y="29677"/>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0" name="Shape 2799"/>
            <p:cNvSpPr/>
            <p:nvPr/>
          </p:nvSpPr>
          <p:spPr>
            <a:xfrm>
              <a:off x="2033290" y="2090638"/>
              <a:ext cx="94778" cy="30574"/>
            </a:xfrm>
            <a:custGeom>
              <a:avLst/>
              <a:gdLst/>
              <a:ahLst/>
              <a:cxnLst/>
              <a:rect l="0" t="0" r="0" b="0"/>
              <a:pathLst>
                <a:path w="120000" h="120000" extrusionOk="0">
                  <a:moveTo>
                    <a:pt x="45283" y="91764"/>
                  </a:moveTo>
                  <a:cubicBezTo>
                    <a:pt x="56603" y="105882"/>
                    <a:pt x="67924" y="56470"/>
                    <a:pt x="76981" y="77647"/>
                  </a:cubicBezTo>
                  <a:cubicBezTo>
                    <a:pt x="83773" y="98823"/>
                    <a:pt x="120000" y="120000"/>
                    <a:pt x="120000" y="63529"/>
                  </a:cubicBezTo>
                  <a:cubicBezTo>
                    <a:pt x="120000" y="7058"/>
                    <a:pt x="74716" y="0"/>
                    <a:pt x="63396" y="21176"/>
                  </a:cubicBezTo>
                  <a:cubicBezTo>
                    <a:pt x="52075" y="42352"/>
                    <a:pt x="0" y="49411"/>
                    <a:pt x="15849" y="84705"/>
                  </a:cubicBezTo>
                  <a:cubicBezTo>
                    <a:pt x="24905" y="105882"/>
                    <a:pt x="33962" y="77647"/>
                    <a:pt x="45283" y="91764"/>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1" name="Shape 2800"/>
            <p:cNvSpPr/>
            <p:nvPr/>
          </p:nvSpPr>
          <p:spPr>
            <a:xfrm>
              <a:off x="2050015" y="2119414"/>
              <a:ext cx="74335" cy="37768"/>
            </a:xfrm>
            <a:custGeom>
              <a:avLst/>
              <a:gdLst/>
              <a:ahLst/>
              <a:cxnLst/>
              <a:rect l="0" t="0" r="0" b="0"/>
              <a:pathLst>
                <a:path w="120000" h="120000" extrusionOk="0">
                  <a:moveTo>
                    <a:pt x="102857" y="32727"/>
                  </a:moveTo>
                  <a:cubicBezTo>
                    <a:pt x="120000" y="27272"/>
                    <a:pt x="111428" y="0"/>
                    <a:pt x="82857" y="10909"/>
                  </a:cubicBezTo>
                  <a:cubicBezTo>
                    <a:pt x="51428" y="16363"/>
                    <a:pt x="0" y="16363"/>
                    <a:pt x="0" y="60000"/>
                  </a:cubicBezTo>
                  <a:cubicBezTo>
                    <a:pt x="0" y="92727"/>
                    <a:pt x="11428" y="109090"/>
                    <a:pt x="42857" y="114545"/>
                  </a:cubicBezTo>
                  <a:cubicBezTo>
                    <a:pt x="77142" y="120000"/>
                    <a:pt x="105714" y="60000"/>
                    <a:pt x="88571" y="60000"/>
                  </a:cubicBezTo>
                  <a:cubicBezTo>
                    <a:pt x="74285" y="60000"/>
                    <a:pt x="82857" y="38181"/>
                    <a:pt x="102857" y="32727"/>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2" name="Shape 2801"/>
            <p:cNvSpPr/>
            <p:nvPr/>
          </p:nvSpPr>
          <p:spPr>
            <a:xfrm>
              <a:off x="1821433" y="3042038"/>
              <a:ext cx="1150346" cy="544941"/>
            </a:xfrm>
            <a:custGeom>
              <a:avLst/>
              <a:gdLst/>
              <a:ahLst/>
              <a:cxnLst/>
              <a:rect l="0" t="0" r="0" b="0"/>
              <a:pathLst>
                <a:path w="120000" h="120000" extrusionOk="0">
                  <a:moveTo>
                    <a:pt x="56024" y="114339"/>
                  </a:moveTo>
                  <a:cubicBezTo>
                    <a:pt x="55839" y="113584"/>
                    <a:pt x="55654" y="113207"/>
                    <a:pt x="55654" y="112452"/>
                  </a:cubicBezTo>
                  <a:cubicBezTo>
                    <a:pt x="55654" y="111698"/>
                    <a:pt x="55839" y="111320"/>
                    <a:pt x="56209" y="110943"/>
                  </a:cubicBezTo>
                  <a:cubicBezTo>
                    <a:pt x="56579" y="110188"/>
                    <a:pt x="56579" y="109811"/>
                    <a:pt x="56394" y="109056"/>
                  </a:cubicBezTo>
                  <a:cubicBezTo>
                    <a:pt x="56394" y="108301"/>
                    <a:pt x="56209" y="107547"/>
                    <a:pt x="56764" y="106792"/>
                  </a:cubicBezTo>
                  <a:cubicBezTo>
                    <a:pt x="56764" y="106792"/>
                    <a:pt x="56949" y="106415"/>
                    <a:pt x="57134" y="106415"/>
                  </a:cubicBezTo>
                  <a:cubicBezTo>
                    <a:pt x="57503" y="106037"/>
                    <a:pt x="58058" y="105283"/>
                    <a:pt x="58058" y="104905"/>
                  </a:cubicBezTo>
                  <a:cubicBezTo>
                    <a:pt x="58058" y="104150"/>
                    <a:pt x="58243" y="103018"/>
                    <a:pt x="59167" y="103018"/>
                  </a:cubicBezTo>
                  <a:cubicBezTo>
                    <a:pt x="59352" y="103018"/>
                    <a:pt x="59537" y="103018"/>
                    <a:pt x="59722" y="103018"/>
                  </a:cubicBezTo>
                  <a:cubicBezTo>
                    <a:pt x="59722" y="103018"/>
                    <a:pt x="59722" y="103018"/>
                    <a:pt x="59722" y="103018"/>
                  </a:cubicBezTo>
                  <a:cubicBezTo>
                    <a:pt x="60277" y="103018"/>
                    <a:pt x="61386" y="101132"/>
                    <a:pt x="61386" y="100377"/>
                  </a:cubicBezTo>
                  <a:cubicBezTo>
                    <a:pt x="61201" y="100000"/>
                    <a:pt x="61201" y="99622"/>
                    <a:pt x="61386" y="99245"/>
                  </a:cubicBezTo>
                  <a:cubicBezTo>
                    <a:pt x="61571" y="98490"/>
                    <a:pt x="61941" y="98490"/>
                    <a:pt x="62126" y="98490"/>
                  </a:cubicBezTo>
                  <a:cubicBezTo>
                    <a:pt x="62311" y="98490"/>
                    <a:pt x="62496" y="98867"/>
                    <a:pt x="62865" y="98867"/>
                  </a:cubicBezTo>
                  <a:cubicBezTo>
                    <a:pt x="63050" y="98867"/>
                    <a:pt x="63050" y="98867"/>
                    <a:pt x="63235" y="98113"/>
                  </a:cubicBezTo>
                  <a:cubicBezTo>
                    <a:pt x="63235" y="97735"/>
                    <a:pt x="63420" y="96981"/>
                    <a:pt x="63975" y="96981"/>
                  </a:cubicBezTo>
                  <a:cubicBezTo>
                    <a:pt x="63975" y="96981"/>
                    <a:pt x="63975" y="96981"/>
                    <a:pt x="64160" y="97358"/>
                  </a:cubicBezTo>
                  <a:cubicBezTo>
                    <a:pt x="64345" y="97358"/>
                    <a:pt x="64345" y="97358"/>
                    <a:pt x="64530" y="97358"/>
                  </a:cubicBezTo>
                  <a:cubicBezTo>
                    <a:pt x="64530" y="97358"/>
                    <a:pt x="64714" y="97735"/>
                    <a:pt x="64714" y="97735"/>
                  </a:cubicBezTo>
                  <a:cubicBezTo>
                    <a:pt x="64899" y="96981"/>
                    <a:pt x="65084" y="96981"/>
                    <a:pt x="65269" y="96981"/>
                  </a:cubicBezTo>
                  <a:cubicBezTo>
                    <a:pt x="65639" y="96981"/>
                    <a:pt x="66009" y="97358"/>
                    <a:pt x="66379" y="98113"/>
                  </a:cubicBezTo>
                  <a:cubicBezTo>
                    <a:pt x="66563" y="98490"/>
                    <a:pt x="66933" y="98867"/>
                    <a:pt x="67118" y="98867"/>
                  </a:cubicBezTo>
                  <a:cubicBezTo>
                    <a:pt x="67118" y="98867"/>
                    <a:pt x="67488" y="98867"/>
                    <a:pt x="67488" y="98490"/>
                  </a:cubicBezTo>
                  <a:cubicBezTo>
                    <a:pt x="67488" y="97735"/>
                    <a:pt x="67858" y="97358"/>
                    <a:pt x="68043" y="97358"/>
                  </a:cubicBezTo>
                  <a:cubicBezTo>
                    <a:pt x="68412" y="97358"/>
                    <a:pt x="68782" y="97735"/>
                    <a:pt x="69522" y="99622"/>
                  </a:cubicBezTo>
                  <a:cubicBezTo>
                    <a:pt x="69892" y="100377"/>
                    <a:pt x="69892" y="100377"/>
                    <a:pt x="70261" y="100377"/>
                  </a:cubicBezTo>
                  <a:cubicBezTo>
                    <a:pt x="70631" y="100377"/>
                    <a:pt x="70631" y="100377"/>
                    <a:pt x="70631" y="100377"/>
                  </a:cubicBezTo>
                  <a:cubicBezTo>
                    <a:pt x="70631" y="100377"/>
                    <a:pt x="70816" y="100377"/>
                    <a:pt x="71001" y="100377"/>
                  </a:cubicBezTo>
                  <a:cubicBezTo>
                    <a:pt x="71371" y="100377"/>
                    <a:pt x="71371" y="100377"/>
                    <a:pt x="71371" y="100000"/>
                  </a:cubicBezTo>
                  <a:cubicBezTo>
                    <a:pt x="71556" y="100000"/>
                    <a:pt x="71556" y="99622"/>
                    <a:pt x="71556" y="99622"/>
                  </a:cubicBezTo>
                  <a:cubicBezTo>
                    <a:pt x="71556" y="98867"/>
                    <a:pt x="71741" y="98490"/>
                    <a:pt x="71926" y="98490"/>
                  </a:cubicBezTo>
                  <a:cubicBezTo>
                    <a:pt x="72110" y="98490"/>
                    <a:pt x="72295" y="98867"/>
                    <a:pt x="72665" y="99622"/>
                  </a:cubicBezTo>
                  <a:cubicBezTo>
                    <a:pt x="72480" y="99245"/>
                    <a:pt x="72665" y="98867"/>
                    <a:pt x="72665" y="98490"/>
                  </a:cubicBezTo>
                  <a:cubicBezTo>
                    <a:pt x="72665" y="98490"/>
                    <a:pt x="72665" y="98490"/>
                    <a:pt x="72665" y="98490"/>
                  </a:cubicBezTo>
                  <a:cubicBezTo>
                    <a:pt x="72665" y="98490"/>
                    <a:pt x="72665" y="98113"/>
                    <a:pt x="72665" y="98113"/>
                  </a:cubicBezTo>
                  <a:cubicBezTo>
                    <a:pt x="72295" y="97735"/>
                    <a:pt x="72295" y="97358"/>
                    <a:pt x="72295" y="96603"/>
                  </a:cubicBezTo>
                  <a:cubicBezTo>
                    <a:pt x="72480" y="95471"/>
                    <a:pt x="73775" y="95094"/>
                    <a:pt x="74514" y="95094"/>
                  </a:cubicBezTo>
                  <a:cubicBezTo>
                    <a:pt x="74699" y="95094"/>
                    <a:pt x="74699" y="95094"/>
                    <a:pt x="74699" y="95094"/>
                  </a:cubicBezTo>
                  <a:cubicBezTo>
                    <a:pt x="75069" y="95094"/>
                    <a:pt x="75254" y="95094"/>
                    <a:pt x="75439" y="95094"/>
                  </a:cubicBezTo>
                  <a:cubicBezTo>
                    <a:pt x="75439" y="95094"/>
                    <a:pt x="75624" y="95094"/>
                    <a:pt x="75624" y="95094"/>
                  </a:cubicBezTo>
                  <a:cubicBezTo>
                    <a:pt x="75624" y="95094"/>
                    <a:pt x="75624" y="95094"/>
                    <a:pt x="75808" y="94716"/>
                  </a:cubicBezTo>
                  <a:cubicBezTo>
                    <a:pt x="75993" y="93962"/>
                    <a:pt x="76363" y="93584"/>
                    <a:pt x="76548" y="93584"/>
                  </a:cubicBezTo>
                  <a:cubicBezTo>
                    <a:pt x="76918" y="93584"/>
                    <a:pt x="77288" y="94716"/>
                    <a:pt x="77288" y="95849"/>
                  </a:cubicBezTo>
                  <a:cubicBezTo>
                    <a:pt x="77473" y="95849"/>
                    <a:pt x="77842" y="95471"/>
                    <a:pt x="78212" y="95471"/>
                  </a:cubicBezTo>
                  <a:cubicBezTo>
                    <a:pt x="78767" y="95094"/>
                    <a:pt x="79322" y="94716"/>
                    <a:pt x="79691" y="94716"/>
                  </a:cubicBezTo>
                  <a:cubicBezTo>
                    <a:pt x="80801" y="94716"/>
                    <a:pt x="81910" y="96603"/>
                    <a:pt x="82095" y="98113"/>
                  </a:cubicBezTo>
                  <a:cubicBezTo>
                    <a:pt x="82095" y="98867"/>
                    <a:pt x="82465" y="98867"/>
                    <a:pt x="82835" y="98113"/>
                  </a:cubicBezTo>
                  <a:cubicBezTo>
                    <a:pt x="83020" y="97735"/>
                    <a:pt x="83020" y="97735"/>
                    <a:pt x="83020" y="97735"/>
                  </a:cubicBezTo>
                  <a:cubicBezTo>
                    <a:pt x="83574" y="96981"/>
                    <a:pt x="83944" y="96226"/>
                    <a:pt x="84499" y="96226"/>
                  </a:cubicBezTo>
                  <a:cubicBezTo>
                    <a:pt x="84869" y="96226"/>
                    <a:pt x="85053" y="96603"/>
                    <a:pt x="85238" y="96981"/>
                  </a:cubicBezTo>
                  <a:cubicBezTo>
                    <a:pt x="85608" y="97735"/>
                    <a:pt x="85978" y="98490"/>
                    <a:pt x="86348" y="99245"/>
                  </a:cubicBezTo>
                  <a:cubicBezTo>
                    <a:pt x="86533" y="100000"/>
                    <a:pt x="86902" y="100754"/>
                    <a:pt x="87457" y="101886"/>
                  </a:cubicBezTo>
                  <a:cubicBezTo>
                    <a:pt x="88012" y="103018"/>
                    <a:pt x="87827" y="104528"/>
                    <a:pt x="87642" y="105283"/>
                  </a:cubicBezTo>
                  <a:cubicBezTo>
                    <a:pt x="87457" y="106037"/>
                    <a:pt x="87457" y="106415"/>
                    <a:pt x="87457" y="106792"/>
                  </a:cubicBezTo>
                  <a:cubicBezTo>
                    <a:pt x="87642" y="107169"/>
                    <a:pt x="87642" y="107924"/>
                    <a:pt x="87827" y="108679"/>
                  </a:cubicBezTo>
                  <a:cubicBezTo>
                    <a:pt x="87827" y="109433"/>
                    <a:pt x="87827" y="110188"/>
                    <a:pt x="88197" y="110566"/>
                  </a:cubicBezTo>
                  <a:cubicBezTo>
                    <a:pt x="88936" y="111698"/>
                    <a:pt x="88936" y="113207"/>
                    <a:pt x="88936" y="113962"/>
                  </a:cubicBezTo>
                  <a:cubicBezTo>
                    <a:pt x="88936" y="114339"/>
                    <a:pt x="88936" y="114716"/>
                    <a:pt x="88936" y="115094"/>
                  </a:cubicBezTo>
                  <a:cubicBezTo>
                    <a:pt x="89861" y="115471"/>
                    <a:pt x="90600" y="118113"/>
                    <a:pt x="90600" y="119245"/>
                  </a:cubicBezTo>
                  <a:cubicBezTo>
                    <a:pt x="90785" y="119622"/>
                    <a:pt x="91155" y="120000"/>
                    <a:pt x="91340" y="120000"/>
                  </a:cubicBezTo>
                  <a:cubicBezTo>
                    <a:pt x="91525" y="120000"/>
                    <a:pt x="91525" y="120000"/>
                    <a:pt x="91525" y="120000"/>
                  </a:cubicBezTo>
                  <a:cubicBezTo>
                    <a:pt x="91525" y="118867"/>
                    <a:pt x="91710" y="118113"/>
                    <a:pt x="92080" y="116981"/>
                  </a:cubicBezTo>
                  <a:cubicBezTo>
                    <a:pt x="92265" y="116226"/>
                    <a:pt x="92449" y="115471"/>
                    <a:pt x="92449" y="114716"/>
                  </a:cubicBezTo>
                  <a:cubicBezTo>
                    <a:pt x="92449" y="113584"/>
                    <a:pt x="91895" y="108301"/>
                    <a:pt x="91340" y="106792"/>
                  </a:cubicBezTo>
                  <a:cubicBezTo>
                    <a:pt x="90970" y="105660"/>
                    <a:pt x="90970" y="104905"/>
                    <a:pt x="90970" y="104528"/>
                  </a:cubicBezTo>
                  <a:cubicBezTo>
                    <a:pt x="90970" y="104150"/>
                    <a:pt x="90970" y="103773"/>
                    <a:pt x="90785" y="102641"/>
                  </a:cubicBezTo>
                  <a:cubicBezTo>
                    <a:pt x="90046" y="100754"/>
                    <a:pt x="89491" y="96981"/>
                    <a:pt x="89491" y="93962"/>
                  </a:cubicBezTo>
                  <a:cubicBezTo>
                    <a:pt x="89491" y="90943"/>
                    <a:pt x="91340" y="86037"/>
                    <a:pt x="92080" y="84528"/>
                  </a:cubicBezTo>
                  <a:cubicBezTo>
                    <a:pt x="92449" y="83773"/>
                    <a:pt x="93004" y="83773"/>
                    <a:pt x="93374" y="83396"/>
                  </a:cubicBezTo>
                  <a:cubicBezTo>
                    <a:pt x="93744" y="83396"/>
                    <a:pt x="93744" y="83018"/>
                    <a:pt x="93744" y="82641"/>
                  </a:cubicBezTo>
                  <a:cubicBezTo>
                    <a:pt x="94114" y="81132"/>
                    <a:pt x="95038" y="78867"/>
                    <a:pt x="95963" y="78867"/>
                  </a:cubicBezTo>
                  <a:cubicBezTo>
                    <a:pt x="95963" y="78867"/>
                    <a:pt x="96147" y="78867"/>
                    <a:pt x="96147" y="78867"/>
                  </a:cubicBezTo>
                  <a:cubicBezTo>
                    <a:pt x="96332" y="78867"/>
                    <a:pt x="96332" y="78867"/>
                    <a:pt x="96332" y="78867"/>
                  </a:cubicBezTo>
                  <a:cubicBezTo>
                    <a:pt x="96702" y="78867"/>
                    <a:pt x="96702" y="78867"/>
                    <a:pt x="96702" y="78490"/>
                  </a:cubicBezTo>
                  <a:cubicBezTo>
                    <a:pt x="96887" y="76981"/>
                    <a:pt x="97996" y="75094"/>
                    <a:pt x="99291" y="74716"/>
                  </a:cubicBezTo>
                  <a:cubicBezTo>
                    <a:pt x="99661" y="74716"/>
                    <a:pt x="99661" y="74716"/>
                    <a:pt x="99661" y="74716"/>
                  </a:cubicBezTo>
                  <a:cubicBezTo>
                    <a:pt x="99661" y="74339"/>
                    <a:pt x="99476" y="73962"/>
                    <a:pt x="99476" y="73584"/>
                  </a:cubicBezTo>
                  <a:cubicBezTo>
                    <a:pt x="99291" y="73584"/>
                    <a:pt x="99291" y="73207"/>
                    <a:pt x="99291" y="73207"/>
                  </a:cubicBezTo>
                  <a:cubicBezTo>
                    <a:pt x="99106" y="72452"/>
                    <a:pt x="99106" y="71698"/>
                    <a:pt x="99291" y="70943"/>
                  </a:cubicBezTo>
                  <a:cubicBezTo>
                    <a:pt x="99476" y="70188"/>
                    <a:pt x="100030" y="69811"/>
                    <a:pt x="100400" y="70943"/>
                  </a:cubicBezTo>
                  <a:cubicBezTo>
                    <a:pt x="100400" y="70943"/>
                    <a:pt x="100955" y="71320"/>
                    <a:pt x="101325" y="70943"/>
                  </a:cubicBezTo>
                  <a:cubicBezTo>
                    <a:pt x="101510" y="70188"/>
                    <a:pt x="101879" y="69811"/>
                    <a:pt x="101879" y="69433"/>
                  </a:cubicBezTo>
                  <a:cubicBezTo>
                    <a:pt x="100955" y="69433"/>
                    <a:pt x="100770" y="68679"/>
                    <a:pt x="100585" y="68301"/>
                  </a:cubicBezTo>
                  <a:cubicBezTo>
                    <a:pt x="100585" y="67924"/>
                    <a:pt x="100585" y="67169"/>
                    <a:pt x="101140" y="66792"/>
                  </a:cubicBezTo>
                  <a:cubicBezTo>
                    <a:pt x="101325" y="66792"/>
                    <a:pt x="101325" y="66415"/>
                    <a:pt x="101140" y="66037"/>
                  </a:cubicBezTo>
                  <a:cubicBezTo>
                    <a:pt x="101140" y="65660"/>
                    <a:pt x="100955" y="65283"/>
                    <a:pt x="100585" y="65283"/>
                  </a:cubicBezTo>
                  <a:cubicBezTo>
                    <a:pt x="100400" y="65283"/>
                    <a:pt x="99845" y="64905"/>
                    <a:pt x="99661" y="64150"/>
                  </a:cubicBezTo>
                  <a:cubicBezTo>
                    <a:pt x="99661" y="63396"/>
                    <a:pt x="100030" y="62641"/>
                    <a:pt x="100215" y="61886"/>
                  </a:cubicBezTo>
                  <a:cubicBezTo>
                    <a:pt x="100400" y="61509"/>
                    <a:pt x="100030" y="61132"/>
                    <a:pt x="99106" y="59622"/>
                  </a:cubicBezTo>
                  <a:cubicBezTo>
                    <a:pt x="99106" y="59622"/>
                    <a:pt x="99106" y="59622"/>
                    <a:pt x="99106" y="59622"/>
                  </a:cubicBezTo>
                  <a:cubicBezTo>
                    <a:pt x="98736" y="58867"/>
                    <a:pt x="98551" y="58490"/>
                    <a:pt x="98736" y="58113"/>
                  </a:cubicBezTo>
                  <a:cubicBezTo>
                    <a:pt x="98736" y="57358"/>
                    <a:pt x="99291" y="56981"/>
                    <a:pt x="99845" y="56603"/>
                  </a:cubicBezTo>
                  <a:cubicBezTo>
                    <a:pt x="100030" y="56226"/>
                    <a:pt x="100030" y="55094"/>
                    <a:pt x="99845" y="54339"/>
                  </a:cubicBezTo>
                  <a:cubicBezTo>
                    <a:pt x="99845" y="52830"/>
                    <a:pt x="99845" y="52075"/>
                    <a:pt x="100030" y="51320"/>
                  </a:cubicBezTo>
                  <a:cubicBezTo>
                    <a:pt x="100215" y="50566"/>
                    <a:pt x="100585" y="50188"/>
                    <a:pt x="100955" y="50188"/>
                  </a:cubicBezTo>
                  <a:cubicBezTo>
                    <a:pt x="101140" y="50188"/>
                    <a:pt x="101325" y="50566"/>
                    <a:pt x="101510" y="50943"/>
                  </a:cubicBezTo>
                  <a:cubicBezTo>
                    <a:pt x="101510" y="50943"/>
                    <a:pt x="101510" y="51698"/>
                    <a:pt x="101325" y="52075"/>
                  </a:cubicBezTo>
                  <a:cubicBezTo>
                    <a:pt x="100955" y="53584"/>
                    <a:pt x="100770" y="54716"/>
                    <a:pt x="101140" y="55471"/>
                  </a:cubicBezTo>
                  <a:cubicBezTo>
                    <a:pt x="101694" y="56603"/>
                    <a:pt x="102064" y="58113"/>
                    <a:pt x="101879" y="60000"/>
                  </a:cubicBezTo>
                  <a:cubicBezTo>
                    <a:pt x="101879" y="60000"/>
                    <a:pt x="102064" y="59622"/>
                    <a:pt x="102064" y="59622"/>
                  </a:cubicBezTo>
                  <a:cubicBezTo>
                    <a:pt x="102619" y="56981"/>
                    <a:pt x="102619" y="55094"/>
                    <a:pt x="102619" y="54716"/>
                  </a:cubicBezTo>
                  <a:cubicBezTo>
                    <a:pt x="102064" y="54716"/>
                    <a:pt x="101879" y="53207"/>
                    <a:pt x="102064" y="52452"/>
                  </a:cubicBezTo>
                  <a:cubicBezTo>
                    <a:pt x="102064" y="51698"/>
                    <a:pt x="102249" y="51320"/>
                    <a:pt x="102619" y="51320"/>
                  </a:cubicBezTo>
                  <a:cubicBezTo>
                    <a:pt x="102804" y="51320"/>
                    <a:pt x="102989" y="51698"/>
                    <a:pt x="102989" y="52075"/>
                  </a:cubicBezTo>
                  <a:cubicBezTo>
                    <a:pt x="103174" y="52452"/>
                    <a:pt x="103359" y="52830"/>
                    <a:pt x="103359" y="52830"/>
                  </a:cubicBezTo>
                  <a:cubicBezTo>
                    <a:pt x="103543" y="52830"/>
                    <a:pt x="103543" y="52452"/>
                    <a:pt x="103913" y="51698"/>
                  </a:cubicBezTo>
                  <a:cubicBezTo>
                    <a:pt x="104838" y="50188"/>
                    <a:pt x="105208" y="47924"/>
                    <a:pt x="105208" y="47547"/>
                  </a:cubicBezTo>
                  <a:cubicBezTo>
                    <a:pt x="104838" y="47169"/>
                    <a:pt x="104838" y="46415"/>
                    <a:pt x="104838" y="46037"/>
                  </a:cubicBezTo>
                  <a:cubicBezTo>
                    <a:pt x="105023" y="44905"/>
                    <a:pt x="106132" y="44905"/>
                    <a:pt x="106317" y="44905"/>
                  </a:cubicBezTo>
                  <a:cubicBezTo>
                    <a:pt x="106502" y="44905"/>
                    <a:pt x="106502" y="44905"/>
                    <a:pt x="106502" y="44905"/>
                  </a:cubicBezTo>
                  <a:cubicBezTo>
                    <a:pt x="106687" y="44905"/>
                    <a:pt x="106687" y="44905"/>
                    <a:pt x="106687" y="44905"/>
                  </a:cubicBezTo>
                  <a:cubicBezTo>
                    <a:pt x="107057" y="44905"/>
                    <a:pt x="107796" y="44528"/>
                    <a:pt x="108351" y="44150"/>
                  </a:cubicBezTo>
                  <a:cubicBezTo>
                    <a:pt x="108166" y="44528"/>
                    <a:pt x="108166" y="44528"/>
                    <a:pt x="107981" y="44528"/>
                  </a:cubicBezTo>
                  <a:cubicBezTo>
                    <a:pt x="107241" y="44905"/>
                    <a:pt x="106687" y="44905"/>
                    <a:pt x="106317" y="44905"/>
                  </a:cubicBezTo>
                  <a:cubicBezTo>
                    <a:pt x="106132" y="44528"/>
                    <a:pt x="105947" y="44150"/>
                    <a:pt x="105947" y="43773"/>
                  </a:cubicBezTo>
                  <a:cubicBezTo>
                    <a:pt x="105947" y="41509"/>
                    <a:pt x="109645" y="40754"/>
                    <a:pt x="109830" y="40754"/>
                  </a:cubicBezTo>
                  <a:cubicBezTo>
                    <a:pt x="110015" y="40754"/>
                    <a:pt x="110015" y="40754"/>
                    <a:pt x="110200" y="40000"/>
                  </a:cubicBezTo>
                  <a:cubicBezTo>
                    <a:pt x="110200" y="39622"/>
                    <a:pt x="110200" y="38867"/>
                    <a:pt x="110570" y="38867"/>
                  </a:cubicBezTo>
                  <a:cubicBezTo>
                    <a:pt x="110939" y="38867"/>
                    <a:pt x="110939" y="39245"/>
                    <a:pt x="111124" y="39245"/>
                  </a:cubicBezTo>
                  <a:cubicBezTo>
                    <a:pt x="111309" y="40377"/>
                    <a:pt x="111864" y="40000"/>
                    <a:pt x="112419" y="39622"/>
                  </a:cubicBezTo>
                  <a:cubicBezTo>
                    <a:pt x="112419" y="39622"/>
                    <a:pt x="112419" y="39245"/>
                    <a:pt x="112419" y="38867"/>
                  </a:cubicBezTo>
                  <a:cubicBezTo>
                    <a:pt x="112419" y="38490"/>
                    <a:pt x="112234" y="37735"/>
                    <a:pt x="111864" y="37735"/>
                  </a:cubicBezTo>
                  <a:cubicBezTo>
                    <a:pt x="111679" y="37358"/>
                    <a:pt x="111494" y="36981"/>
                    <a:pt x="111494" y="36603"/>
                  </a:cubicBezTo>
                  <a:cubicBezTo>
                    <a:pt x="111309" y="36226"/>
                    <a:pt x="111494" y="35849"/>
                    <a:pt x="111679" y="35471"/>
                  </a:cubicBezTo>
                  <a:cubicBezTo>
                    <a:pt x="111864" y="35094"/>
                    <a:pt x="111864" y="35094"/>
                    <a:pt x="111864" y="35094"/>
                  </a:cubicBezTo>
                  <a:cubicBezTo>
                    <a:pt x="111679" y="33962"/>
                    <a:pt x="112049" y="32830"/>
                    <a:pt x="112049" y="32075"/>
                  </a:cubicBezTo>
                  <a:cubicBezTo>
                    <a:pt x="112234" y="31698"/>
                    <a:pt x="112788" y="29811"/>
                    <a:pt x="113528" y="29433"/>
                  </a:cubicBezTo>
                  <a:cubicBezTo>
                    <a:pt x="113898" y="29056"/>
                    <a:pt x="113898" y="29056"/>
                    <a:pt x="113898" y="28679"/>
                  </a:cubicBezTo>
                  <a:cubicBezTo>
                    <a:pt x="114083" y="28301"/>
                    <a:pt x="114268" y="27924"/>
                    <a:pt x="114822" y="27924"/>
                  </a:cubicBezTo>
                  <a:cubicBezTo>
                    <a:pt x="115007" y="27924"/>
                    <a:pt x="115192" y="27547"/>
                    <a:pt x="115377" y="26415"/>
                  </a:cubicBezTo>
                  <a:cubicBezTo>
                    <a:pt x="115562" y="26037"/>
                    <a:pt x="115747" y="25283"/>
                    <a:pt x="116117" y="24905"/>
                  </a:cubicBezTo>
                  <a:cubicBezTo>
                    <a:pt x="116302" y="24528"/>
                    <a:pt x="116486" y="24528"/>
                    <a:pt x="116671" y="24528"/>
                  </a:cubicBezTo>
                  <a:cubicBezTo>
                    <a:pt x="117041" y="24528"/>
                    <a:pt x="117226" y="24528"/>
                    <a:pt x="117596" y="24905"/>
                  </a:cubicBezTo>
                  <a:cubicBezTo>
                    <a:pt x="117781" y="25283"/>
                    <a:pt x="117966" y="25283"/>
                    <a:pt x="118151" y="25283"/>
                  </a:cubicBezTo>
                  <a:cubicBezTo>
                    <a:pt x="118335" y="25283"/>
                    <a:pt x="118520" y="25283"/>
                    <a:pt x="118705" y="24905"/>
                  </a:cubicBezTo>
                  <a:cubicBezTo>
                    <a:pt x="119075" y="24528"/>
                    <a:pt x="119445" y="23773"/>
                    <a:pt x="120000" y="23018"/>
                  </a:cubicBezTo>
                  <a:cubicBezTo>
                    <a:pt x="118151" y="17735"/>
                    <a:pt x="118335" y="13962"/>
                    <a:pt x="118335" y="12075"/>
                  </a:cubicBezTo>
                  <a:cubicBezTo>
                    <a:pt x="118335" y="12075"/>
                    <a:pt x="118335" y="11698"/>
                    <a:pt x="118335" y="11698"/>
                  </a:cubicBezTo>
                  <a:cubicBezTo>
                    <a:pt x="118151" y="11320"/>
                    <a:pt x="117781" y="11320"/>
                    <a:pt x="117596" y="11320"/>
                  </a:cubicBezTo>
                  <a:cubicBezTo>
                    <a:pt x="117041" y="11320"/>
                    <a:pt x="116302" y="11320"/>
                    <a:pt x="115747" y="10188"/>
                  </a:cubicBezTo>
                  <a:cubicBezTo>
                    <a:pt x="115192" y="10188"/>
                    <a:pt x="114083" y="14716"/>
                    <a:pt x="113713" y="17358"/>
                  </a:cubicBezTo>
                  <a:cubicBezTo>
                    <a:pt x="113343" y="20377"/>
                    <a:pt x="111124" y="23018"/>
                    <a:pt x="110939" y="23396"/>
                  </a:cubicBezTo>
                  <a:cubicBezTo>
                    <a:pt x="110755" y="23773"/>
                    <a:pt x="110755" y="23773"/>
                    <a:pt x="110755" y="23773"/>
                  </a:cubicBezTo>
                  <a:cubicBezTo>
                    <a:pt x="110755" y="23773"/>
                    <a:pt x="110755" y="23773"/>
                    <a:pt x="110755" y="23773"/>
                  </a:cubicBezTo>
                  <a:cubicBezTo>
                    <a:pt x="110755" y="23773"/>
                    <a:pt x="104098" y="23773"/>
                    <a:pt x="103543" y="23773"/>
                  </a:cubicBezTo>
                  <a:cubicBezTo>
                    <a:pt x="103543" y="23773"/>
                    <a:pt x="103174" y="24150"/>
                    <a:pt x="101325" y="27547"/>
                  </a:cubicBezTo>
                  <a:cubicBezTo>
                    <a:pt x="101325" y="28301"/>
                    <a:pt x="101325" y="29056"/>
                    <a:pt x="101140" y="29433"/>
                  </a:cubicBezTo>
                  <a:cubicBezTo>
                    <a:pt x="100585" y="31320"/>
                    <a:pt x="98551" y="32452"/>
                    <a:pt x="96702" y="32452"/>
                  </a:cubicBezTo>
                  <a:cubicBezTo>
                    <a:pt x="96332" y="32452"/>
                    <a:pt x="95963" y="32452"/>
                    <a:pt x="95593" y="32452"/>
                  </a:cubicBezTo>
                  <a:cubicBezTo>
                    <a:pt x="95593" y="33207"/>
                    <a:pt x="95593" y="33584"/>
                    <a:pt x="95593" y="33584"/>
                  </a:cubicBezTo>
                  <a:cubicBezTo>
                    <a:pt x="95593" y="34339"/>
                    <a:pt x="95408" y="34716"/>
                    <a:pt x="94853" y="35471"/>
                  </a:cubicBezTo>
                  <a:cubicBezTo>
                    <a:pt x="94483" y="36603"/>
                    <a:pt x="92819" y="38490"/>
                    <a:pt x="90785" y="40754"/>
                  </a:cubicBezTo>
                  <a:cubicBezTo>
                    <a:pt x="90046" y="41509"/>
                    <a:pt x="90046" y="41509"/>
                    <a:pt x="90046" y="41509"/>
                  </a:cubicBezTo>
                  <a:cubicBezTo>
                    <a:pt x="88751" y="42641"/>
                    <a:pt x="87087" y="42641"/>
                    <a:pt x="86163" y="41509"/>
                  </a:cubicBezTo>
                  <a:cubicBezTo>
                    <a:pt x="85608" y="41132"/>
                    <a:pt x="85238" y="40000"/>
                    <a:pt x="85238" y="38867"/>
                  </a:cubicBezTo>
                  <a:cubicBezTo>
                    <a:pt x="85238" y="36603"/>
                    <a:pt x="85978" y="36226"/>
                    <a:pt x="86348" y="36226"/>
                  </a:cubicBezTo>
                  <a:cubicBezTo>
                    <a:pt x="86902" y="36226"/>
                    <a:pt x="87272" y="36603"/>
                    <a:pt x="87457" y="37358"/>
                  </a:cubicBezTo>
                  <a:cubicBezTo>
                    <a:pt x="87457" y="37358"/>
                    <a:pt x="87457" y="37358"/>
                    <a:pt x="87642" y="37358"/>
                  </a:cubicBezTo>
                  <a:cubicBezTo>
                    <a:pt x="87272" y="36603"/>
                    <a:pt x="87272" y="35471"/>
                    <a:pt x="87272" y="34339"/>
                  </a:cubicBezTo>
                  <a:cubicBezTo>
                    <a:pt x="87087" y="33962"/>
                    <a:pt x="87272" y="32830"/>
                    <a:pt x="87272" y="32075"/>
                  </a:cubicBezTo>
                  <a:cubicBezTo>
                    <a:pt x="87272" y="30566"/>
                    <a:pt x="87272" y="29433"/>
                    <a:pt x="86902" y="29433"/>
                  </a:cubicBezTo>
                  <a:cubicBezTo>
                    <a:pt x="86533" y="29056"/>
                    <a:pt x="85978" y="29811"/>
                    <a:pt x="85608" y="30188"/>
                  </a:cubicBezTo>
                  <a:cubicBezTo>
                    <a:pt x="85238" y="30566"/>
                    <a:pt x="85053" y="30943"/>
                    <a:pt x="84869" y="30943"/>
                  </a:cubicBezTo>
                  <a:cubicBezTo>
                    <a:pt x="84684" y="30943"/>
                    <a:pt x="84684" y="30943"/>
                    <a:pt x="84499" y="30566"/>
                  </a:cubicBezTo>
                  <a:cubicBezTo>
                    <a:pt x="84314" y="30188"/>
                    <a:pt x="84314" y="29811"/>
                    <a:pt x="84314" y="29433"/>
                  </a:cubicBezTo>
                  <a:cubicBezTo>
                    <a:pt x="84499" y="28301"/>
                    <a:pt x="84684" y="27547"/>
                    <a:pt x="85053" y="26415"/>
                  </a:cubicBezTo>
                  <a:cubicBezTo>
                    <a:pt x="85423" y="24905"/>
                    <a:pt x="85793" y="23773"/>
                    <a:pt x="85238" y="22264"/>
                  </a:cubicBezTo>
                  <a:cubicBezTo>
                    <a:pt x="84684" y="20377"/>
                    <a:pt x="84129" y="20000"/>
                    <a:pt x="83574" y="20000"/>
                  </a:cubicBezTo>
                  <a:cubicBezTo>
                    <a:pt x="83204" y="20000"/>
                    <a:pt x="82835" y="20377"/>
                    <a:pt x="82650" y="21132"/>
                  </a:cubicBezTo>
                  <a:cubicBezTo>
                    <a:pt x="82465" y="23018"/>
                    <a:pt x="81725" y="23396"/>
                    <a:pt x="81355" y="23396"/>
                  </a:cubicBezTo>
                  <a:cubicBezTo>
                    <a:pt x="80986" y="23773"/>
                    <a:pt x="80616" y="23773"/>
                    <a:pt x="80616" y="24528"/>
                  </a:cubicBezTo>
                  <a:cubicBezTo>
                    <a:pt x="80061" y="26415"/>
                    <a:pt x="79691" y="30188"/>
                    <a:pt x="80061" y="32830"/>
                  </a:cubicBezTo>
                  <a:cubicBezTo>
                    <a:pt x="80431" y="36603"/>
                    <a:pt x="79691" y="38490"/>
                    <a:pt x="78397" y="40000"/>
                  </a:cubicBezTo>
                  <a:cubicBezTo>
                    <a:pt x="77657" y="40754"/>
                    <a:pt x="77103" y="40754"/>
                    <a:pt x="76733" y="39622"/>
                  </a:cubicBezTo>
                  <a:cubicBezTo>
                    <a:pt x="75993" y="38113"/>
                    <a:pt x="75993" y="34716"/>
                    <a:pt x="76178" y="31320"/>
                  </a:cubicBezTo>
                  <a:cubicBezTo>
                    <a:pt x="76363" y="29811"/>
                    <a:pt x="76548" y="28679"/>
                    <a:pt x="76733" y="27547"/>
                  </a:cubicBezTo>
                  <a:cubicBezTo>
                    <a:pt x="76918" y="26415"/>
                    <a:pt x="77103" y="24905"/>
                    <a:pt x="77103" y="24528"/>
                  </a:cubicBezTo>
                  <a:cubicBezTo>
                    <a:pt x="76733" y="24528"/>
                    <a:pt x="76548" y="24150"/>
                    <a:pt x="76548" y="23773"/>
                  </a:cubicBezTo>
                  <a:cubicBezTo>
                    <a:pt x="76363" y="21886"/>
                    <a:pt x="78582" y="18490"/>
                    <a:pt x="80061" y="17735"/>
                  </a:cubicBezTo>
                  <a:cubicBezTo>
                    <a:pt x="80986" y="17358"/>
                    <a:pt x="81910" y="16981"/>
                    <a:pt x="82650" y="16981"/>
                  </a:cubicBezTo>
                  <a:cubicBezTo>
                    <a:pt x="83204" y="16981"/>
                    <a:pt x="83944" y="16603"/>
                    <a:pt x="84129" y="16603"/>
                  </a:cubicBezTo>
                  <a:cubicBezTo>
                    <a:pt x="84129" y="16603"/>
                    <a:pt x="84314" y="16603"/>
                    <a:pt x="84314" y="16226"/>
                  </a:cubicBezTo>
                  <a:cubicBezTo>
                    <a:pt x="84129" y="16226"/>
                    <a:pt x="83944" y="15849"/>
                    <a:pt x="83759" y="15471"/>
                  </a:cubicBezTo>
                  <a:cubicBezTo>
                    <a:pt x="83759" y="15849"/>
                    <a:pt x="83574" y="15849"/>
                    <a:pt x="83574" y="15849"/>
                  </a:cubicBezTo>
                  <a:cubicBezTo>
                    <a:pt x="83389" y="16226"/>
                    <a:pt x="83204" y="16226"/>
                    <a:pt x="83020" y="16226"/>
                  </a:cubicBezTo>
                  <a:cubicBezTo>
                    <a:pt x="82650" y="16226"/>
                    <a:pt x="82465" y="15849"/>
                    <a:pt x="82280" y="15471"/>
                  </a:cubicBezTo>
                  <a:cubicBezTo>
                    <a:pt x="82095" y="14716"/>
                    <a:pt x="81910" y="14339"/>
                    <a:pt x="81355" y="14339"/>
                  </a:cubicBezTo>
                  <a:cubicBezTo>
                    <a:pt x="80986" y="14339"/>
                    <a:pt x="80431" y="14716"/>
                    <a:pt x="79876" y="15094"/>
                  </a:cubicBezTo>
                  <a:cubicBezTo>
                    <a:pt x="78952" y="15849"/>
                    <a:pt x="78027" y="16603"/>
                    <a:pt x="77473" y="15849"/>
                  </a:cubicBezTo>
                  <a:cubicBezTo>
                    <a:pt x="76733" y="15094"/>
                    <a:pt x="76548" y="14339"/>
                    <a:pt x="76363" y="13584"/>
                  </a:cubicBezTo>
                  <a:cubicBezTo>
                    <a:pt x="76363" y="13207"/>
                    <a:pt x="76363" y="13207"/>
                    <a:pt x="75993" y="13207"/>
                  </a:cubicBezTo>
                  <a:cubicBezTo>
                    <a:pt x="75624" y="13207"/>
                    <a:pt x="75439" y="12830"/>
                    <a:pt x="75439" y="12452"/>
                  </a:cubicBezTo>
                  <a:cubicBezTo>
                    <a:pt x="75254" y="12075"/>
                    <a:pt x="75254" y="11320"/>
                    <a:pt x="75439" y="10943"/>
                  </a:cubicBezTo>
                  <a:cubicBezTo>
                    <a:pt x="75069" y="11320"/>
                    <a:pt x="74699" y="11698"/>
                    <a:pt x="74329" y="12452"/>
                  </a:cubicBezTo>
                  <a:cubicBezTo>
                    <a:pt x="73220" y="13962"/>
                    <a:pt x="72110" y="15471"/>
                    <a:pt x="71186" y="15471"/>
                  </a:cubicBezTo>
                  <a:cubicBezTo>
                    <a:pt x="70816" y="15471"/>
                    <a:pt x="70446" y="15094"/>
                    <a:pt x="70261" y="14716"/>
                  </a:cubicBezTo>
                  <a:cubicBezTo>
                    <a:pt x="69892" y="13962"/>
                    <a:pt x="69522" y="13962"/>
                    <a:pt x="69152" y="14339"/>
                  </a:cubicBezTo>
                  <a:cubicBezTo>
                    <a:pt x="68967" y="14339"/>
                    <a:pt x="68597" y="14339"/>
                    <a:pt x="68412" y="14339"/>
                  </a:cubicBezTo>
                  <a:cubicBezTo>
                    <a:pt x="68043" y="14339"/>
                    <a:pt x="67858" y="14339"/>
                    <a:pt x="67488" y="13584"/>
                  </a:cubicBezTo>
                  <a:cubicBezTo>
                    <a:pt x="67303" y="13207"/>
                    <a:pt x="67303" y="12452"/>
                    <a:pt x="67488" y="12075"/>
                  </a:cubicBezTo>
                  <a:cubicBezTo>
                    <a:pt x="67858" y="9811"/>
                    <a:pt x="70631" y="6792"/>
                    <a:pt x="72110" y="6792"/>
                  </a:cubicBezTo>
                  <a:cubicBezTo>
                    <a:pt x="72110" y="6792"/>
                    <a:pt x="72110" y="6792"/>
                    <a:pt x="72110" y="6792"/>
                  </a:cubicBezTo>
                  <a:cubicBezTo>
                    <a:pt x="71556" y="6792"/>
                    <a:pt x="71001" y="6415"/>
                    <a:pt x="70631" y="6415"/>
                  </a:cubicBezTo>
                  <a:cubicBezTo>
                    <a:pt x="70446" y="6415"/>
                    <a:pt x="70446" y="6415"/>
                    <a:pt x="70446" y="6415"/>
                  </a:cubicBezTo>
                  <a:cubicBezTo>
                    <a:pt x="69707" y="7924"/>
                    <a:pt x="68782" y="7547"/>
                    <a:pt x="68043" y="5660"/>
                  </a:cubicBezTo>
                  <a:cubicBezTo>
                    <a:pt x="68043" y="5660"/>
                    <a:pt x="67858" y="5660"/>
                    <a:pt x="67858" y="5660"/>
                  </a:cubicBezTo>
                  <a:cubicBezTo>
                    <a:pt x="67673" y="5660"/>
                    <a:pt x="67673" y="5660"/>
                    <a:pt x="67673" y="5660"/>
                  </a:cubicBezTo>
                  <a:cubicBezTo>
                    <a:pt x="67303" y="5660"/>
                    <a:pt x="66748" y="5660"/>
                    <a:pt x="66379" y="4528"/>
                  </a:cubicBezTo>
                  <a:cubicBezTo>
                    <a:pt x="66009" y="3773"/>
                    <a:pt x="65824" y="3773"/>
                    <a:pt x="65639" y="3773"/>
                  </a:cubicBezTo>
                  <a:cubicBezTo>
                    <a:pt x="65454" y="3773"/>
                    <a:pt x="65269" y="4150"/>
                    <a:pt x="65084" y="4150"/>
                  </a:cubicBezTo>
                  <a:cubicBezTo>
                    <a:pt x="64899" y="4528"/>
                    <a:pt x="64899" y="4528"/>
                    <a:pt x="64899" y="4528"/>
                  </a:cubicBezTo>
                  <a:cubicBezTo>
                    <a:pt x="64345" y="4905"/>
                    <a:pt x="63975" y="4528"/>
                    <a:pt x="63420" y="4150"/>
                  </a:cubicBezTo>
                  <a:cubicBezTo>
                    <a:pt x="63235" y="3773"/>
                    <a:pt x="63050" y="3396"/>
                    <a:pt x="62681" y="3396"/>
                  </a:cubicBezTo>
                  <a:cubicBezTo>
                    <a:pt x="62126" y="2641"/>
                    <a:pt x="62126" y="1886"/>
                    <a:pt x="61941" y="1132"/>
                  </a:cubicBezTo>
                  <a:cubicBezTo>
                    <a:pt x="61941" y="377"/>
                    <a:pt x="61941" y="377"/>
                    <a:pt x="61756" y="0"/>
                  </a:cubicBezTo>
                  <a:cubicBezTo>
                    <a:pt x="61756" y="0"/>
                    <a:pt x="61756" y="0"/>
                    <a:pt x="61756" y="0"/>
                  </a:cubicBezTo>
                  <a:cubicBezTo>
                    <a:pt x="61756" y="0"/>
                    <a:pt x="61756" y="754"/>
                    <a:pt x="61756" y="1132"/>
                  </a:cubicBezTo>
                  <a:cubicBezTo>
                    <a:pt x="61571" y="1886"/>
                    <a:pt x="61571" y="1886"/>
                    <a:pt x="61571" y="1886"/>
                  </a:cubicBezTo>
                  <a:cubicBezTo>
                    <a:pt x="4622" y="2641"/>
                    <a:pt x="4622" y="2641"/>
                    <a:pt x="4622" y="2641"/>
                  </a:cubicBezTo>
                  <a:cubicBezTo>
                    <a:pt x="4807" y="3396"/>
                    <a:pt x="4807" y="4150"/>
                    <a:pt x="4807" y="4905"/>
                  </a:cubicBezTo>
                  <a:cubicBezTo>
                    <a:pt x="4807" y="5660"/>
                    <a:pt x="4622" y="6037"/>
                    <a:pt x="4807" y="6792"/>
                  </a:cubicBezTo>
                  <a:cubicBezTo>
                    <a:pt x="4992" y="7924"/>
                    <a:pt x="4992" y="10188"/>
                    <a:pt x="4437" y="11320"/>
                  </a:cubicBezTo>
                  <a:cubicBezTo>
                    <a:pt x="4252" y="11698"/>
                    <a:pt x="4067" y="12075"/>
                    <a:pt x="3697" y="12075"/>
                  </a:cubicBezTo>
                  <a:cubicBezTo>
                    <a:pt x="3328" y="12075"/>
                    <a:pt x="2958" y="11320"/>
                    <a:pt x="2773" y="10566"/>
                  </a:cubicBezTo>
                  <a:cubicBezTo>
                    <a:pt x="2773" y="9811"/>
                    <a:pt x="2958" y="8679"/>
                    <a:pt x="3328" y="8301"/>
                  </a:cubicBezTo>
                  <a:cubicBezTo>
                    <a:pt x="3328" y="8301"/>
                    <a:pt x="3328" y="7924"/>
                    <a:pt x="3328" y="7547"/>
                  </a:cubicBezTo>
                  <a:cubicBezTo>
                    <a:pt x="3328" y="7169"/>
                    <a:pt x="3328" y="7169"/>
                    <a:pt x="3143" y="7169"/>
                  </a:cubicBezTo>
                  <a:cubicBezTo>
                    <a:pt x="2958" y="7169"/>
                    <a:pt x="2773" y="7169"/>
                    <a:pt x="2773" y="6792"/>
                  </a:cubicBezTo>
                  <a:cubicBezTo>
                    <a:pt x="2588" y="6415"/>
                    <a:pt x="2588" y="6037"/>
                    <a:pt x="2403" y="5660"/>
                  </a:cubicBezTo>
                  <a:cubicBezTo>
                    <a:pt x="1848" y="6037"/>
                    <a:pt x="924" y="6037"/>
                    <a:pt x="0" y="5660"/>
                  </a:cubicBezTo>
                  <a:cubicBezTo>
                    <a:pt x="0" y="6792"/>
                    <a:pt x="369" y="8679"/>
                    <a:pt x="924" y="10188"/>
                  </a:cubicBezTo>
                  <a:cubicBezTo>
                    <a:pt x="1294" y="11320"/>
                    <a:pt x="1479" y="12452"/>
                    <a:pt x="1479" y="13207"/>
                  </a:cubicBezTo>
                  <a:cubicBezTo>
                    <a:pt x="1479" y="13584"/>
                    <a:pt x="1479" y="13962"/>
                    <a:pt x="1664" y="13962"/>
                  </a:cubicBezTo>
                  <a:cubicBezTo>
                    <a:pt x="2403" y="15094"/>
                    <a:pt x="2403" y="15849"/>
                    <a:pt x="2403" y="16226"/>
                  </a:cubicBezTo>
                  <a:cubicBezTo>
                    <a:pt x="2403" y="16226"/>
                    <a:pt x="2218" y="16981"/>
                    <a:pt x="1479" y="16981"/>
                  </a:cubicBezTo>
                  <a:cubicBezTo>
                    <a:pt x="1479" y="16981"/>
                    <a:pt x="1479" y="17358"/>
                    <a:pt x="1479" y="17358"/>
                  </a:cubicBezTo>
                  <a:cubicBezTo>
                    <a:pt x="1664" y="18113"/>
                    <a:pt x="1664" y="18867"/>
                    <a:pt x="1479" y="20000"/>
                  </a:cubicBezTo>
                  <a:cubicBezTo>
                    <a:pt x="1294" y="21886"/>
                    <a:pt x="1294" y="24150"/>
                    <a:pt x="1294" y="26415"/>
                  </a:cubicBezTo>
                  <a:cubicBezTo>
                    <a:pt x="1294" y="28301"/>
                    <a:pt x="1294" y="29811"/>
                    <a:pt x="1109" y="30566"/>
                  </a:cubicBezTo>
                  <a:cubicBezTo>
                    <a:pt x="1109" y="31320"/>
                    <a:pt x="924" y="32075"/>
                    <a:pt x="924" y="32830"/>
                  </a:cubicBezTo>
                  <a:cubicBezTo>
                    <a:pt x="554" y="34339"/>
                    <a:pt x="184" y="35849"/>
                    <a:pt x="554" y="36603"/>
                  </a:cubicBezTo>
                  <a:cubicBezTo>
                    <a:pt x="1294" y="39245"/>
                    <a:pt x="1664" y="41886"/>
                    <a:pt x="1294" y="44150"/>
                  </a:cubicBezTo>
                  <a:cubicBezTo>
                    <a:pt x="924" y="46415"/>
                    <a:pt x="1109" y="47547"/>
                    <a:pt x="1479" y="49056"/>
                  </a:cubicBezTo>
                  <a:cubicBezTo>
                    <a:pt x="1848" y="50188"/>
                    <a:pt x="1848" y="51698"/>
                    <a:pt x="1848" y="52452"/>
                  </a:cubicBezTo>
                  <a:cubicBezTo>
                    <a:pt x="1848" y="53207"/>
                    <a:pt x="1848" y="54339"/>
                    <a:pt x="2033" y="54339"/>
                  </a:cubicBezTo>
                  <a:cubicBezTo>
                    <a:pt x="2588" y="55094"/>
                    <a:pt x="3143" y="56603"/>
                    <a:pt x="3697" y="58490"/>
                  </a:cubicBezTo>
                  <a:cubicBezTo>
                    <a:pt x="3882" y="58867"/>
                    <a:pt x="4067" y="59245"/>
                    <a:pt x="4252" y="59245"/>
                  </a:cubicBezTo>
                  <a:cubicBezTo>
                    <a:pt x="4437" y="59622"/>
                    <a:pt x="4807" y="60000"/>
                    <a:pt x="4807" y="61132"/>
                  </a:cubicBezTo>
                  <a:cubicBezTo>
                    <a:pt x="4992" y="62641"/>
                    <a:pt x="4992" y="62641"/>
                    <a:pt x="5362" y="63018"/>
                  </a:cubicBezTo>
                  <a:cubicBezTo>
                    <a:pt x="6286" y="63773"/>
                    <a:pt x="6101" y="65660"/>
                    <a:pt x="5916" y="66415"/>
                  </a:cubicBezTo>
                  <a:cubicBezTo>
                    <a:pt x="5916" y="66792"/>
                    <a:pt x="5916" y="66792"/>
                    <a:pt x="5916" y="67169"/>
                  </a:cubicBezTo>
                  <a:cubicBezTo>
                    <a:pt x="5916" y="67547"/>
                    <a:pt x="7026" y="69433"/>
                    <a:pt x="7765" y="70943"/>
                  </a:cubicBezTo>
                  <a:cubicBezTo>
                    <a:pt x="7950" y="71320"/>
                    <a:pt x="7950" y="71320"/>
                    <a:pt x="7950" y="71320"/>
                  </a:cubicBezTo>
                  <a:cubicBezTo>
                    <a:pt x="8690" y="72830"/>
                    <a:pt x="8690" y="73962"/>
                    <a:pt x="8690" y="74716"/>
                  </a:cubicBezTo>
                  <a:cubicBezTo>
                    <a:pt x="8690" y="75094"/>
                    <a:pt x="8690" y="75094"/>
                    <a:pt x="8690" y="75094"/>
                  </a:cubicBezTo>
                  <a:cubicBezTo>
                    <a:pt x="8875" y="75094"/>
                    <a:pt x="8875" y="75094"/>
                    <a:pt x="8875" y="75094"/>
                  </a:cubicBezTo>
                  <a:cubicBezTo>
                    <a:pt x="9799" y="75094"/>
                    <a:pt x="10724" y="76226"/>
                    <a:pt x="11648" y="77358"/>
                  </a:cubicBezTo>
                  <a:cubicBezTo>
                    <a:pt x="12018" y="78113"/>
                    <a:pt x="12203" y="78113"/>
                    <a:pt x="12388" y="78113"/>
                  </a:cubicBezTo>
                  <a:cubicBezTo>
                    <a:pt x="12573" y="78113"/>
                    <a:pt x="12573" y="78113"/>
                    <a:pt x="12573" y="78113"/>
                  </a:cubicBezTo>
                  <a:cubicBezTo>
                    <a:pt x="12758" y="78113"/>
                    <a:pt x="13127" y="78113"/>
                    <a:pt x="13312" y="78113"/>
                  </a:cubicBezTo>
                  <a:cubicBezTo>
                    <a:pt x="14052" y="78490"/>
                    <a:pt x="15161" y="81509"/>
                    <a:pt x="15531" y="83396"/>
                  </a:cubicBezTo>
                  <a:cubicBezTo>
                    <a:pt x="15531" y="84150"/>
                    <a:pt x="15716" y="84905"/>
                    <a:pt x="15716" y="85283"/>
                  </a:cubicBezTo>
                  <a:cubicBezTo>
                    <a:pt x="20523" y="84150"/>
                    <a:pt x="20523" y="84150"/>
                    <a:pt x="20523" y="84150"/>
                  </a:cubicBezTo>
                  <a:cubicBezTo>
                    <a:pt x="20523" y="84150"/>
                    <a:pt x="20523" y="84150"/>
                    <a:pt x="20523" y="84150"/>
                  </a:cubicBezTo>
                  <a:cubicBezTo>
                    <a:pt x="20893" y="84905"/>
                    <a:pt x="22187" y="86415"/>
                    <a:pt x="22742" y="86792"/>
                  </a:cubicBezTo>
                  <a:cubicBezTo>
                    <a:pt x="23482" y="87169"/>
                    <a:pt x="27550" y="90188"/>
                    <a:pt x="28104" y="90566"/>
                  </a:cubicBezTo>
                  <a:cubicBezTo>
                    <a:pt x="33836" y="90566"/>
                    <a:pt x="33836" y="90566"/>
                    <a:pt x="33836" y="90566"/>
                  </a:cubicBezTo>
                  <a:cubicBezTo>
                    <a:pt x="34576" y="88679"/>
                    <a:pt x="34576" y="88679"/>
                    <a:pt x="34576" y="88679"/>
                  </a:cubicBezTo>
                  <a:cubicBezTo>
                    <a:pt x="38089" y="88679"/>
                    <a:pt x="38089" y="88679"/>
                    <a:pt x="38089" y="88679"/>
                  </a:cubicBezTo>
                  <a:cubicBezTo>
                    <a:pt x="38274" y="88679"/>
                    <a:pt x="38274" y="88679"/>
                    <a:pt x="38274" y="88679"/>
                  </a:cubicBezTo>
                  <a:cubicBezTo>
                    <a:pt x="39198" y="90566"/>
                    <a:pt x="40308" y="92830"/>
                    <a:pt x="40493" y="93207"/>
                  </a:cubicBezTo>
                  <a:cubicBezTo>
                    <a:pt x="40862" y="93207"/>
                    <a:pt x="41972" y="95471"/>
                    <a:pt x="41972" y="96981"/>
                  </a:cubicBezTo>
                  <a:cubicBezTo>
                    <a:pt x="41972" y="97735"/>
                    <a:pt x="42157" y="98490"/>
                    <a:pt x="42526" y="99245"/>
                  </a:cubicBezTo>
                  <a:cubicBezTo>
                    <a:pt x="42711" y="99245"/>
                    <a:pt x="42896" y="99245"/>
                    <a:pt x="42896" y="99622"/>
                  </a:cubicBezTo>
                  <a:cubicBezTo>
                    <a:pt x="43081" y="99622"/>
                    <a:pt x="43081" y="99622"/>
                    <a:pt x="43266" y="100000"/>
                  </a:cubicBezTo>
                  <a:cubicBezTo>
                    <a:pt x="43451" y="100377"/>
                    <a:pt x="44006" y="100754"/>
                    <a:pt x="44375" y="101132"/>
                  </a:cubicBezTo>
                  <a:cubicBezTo>
                    <a:pt x="44375" y="101132"/>
                    <a:pt x="44560" y="101509"/>
                    <a:pt x="44560" y="101509"/>
                  </a:cubicBezTo>
                  <a:cubicBezTo>
                    <a:pt x="44745" y="101132"/>
                    <a:pt x="44745" y="101132"/>
                    <a:pt x="44745" y="100754"/>
                  </a:cubicBezTo>
                  <a:cubicBezTo>
                    <a:pt x="45115" y="99622"/>
                    <a:pt x="45670" y="97735"/>
                    <a:pt x="46409" y="97735"/>
                  </a:cubicBezTo>
                  <a:cubicBezTo>
                    <a:pt x="47334" y="97735"/>
                    <a:pt x="50107" y="99245"/>
                    <a:pt x="50477" y="102641"/>
                  </a:cubicBezTo>
                  <a:cubicBezTo>
                    <a:pt x="50847" y="105283"/>
                    <a:pt x="51956" y="107169"/>
                    <a:pt x="52326" y="107924"/>
                  </a:cubicBezTo>
                  <a:cubicBezTo>
                    <a:pt x="52696" y="108301"/>
                    <a:pt x="52696" y="109433"/>
                    <a:pt x="52696" y="110188"/>
                  </a:cubicBezTo>
                  <a:cubicBezTo>
                    <a:pt x="52881" y="110566"/>
                    <a:pt x="52881" y="110943"/>
                    <a:pt x="52881" y="111320"/>
                  </a:cubicBezTo>
                  <a:cubicBezTo>
                    <a:pt x="53066" y="111698"/>
                    <a:pt x="53066" y="112452"/>
                    <a:pt x="53251" y="112830"/>
                  </a:cubicBezTo>
                  <a:cubicBezTo>
                    <a:pt x="53251" y="113207"/>
                    <a:pt x="53251" y="113207"/>
                    <a:pt x="53251" y="113584"/>
                  </a:cubicBezTo>
                  <a:cubicBezTo>
                    <a:pt x="53436" y="113584"/>
                    <a:pt x="53436" y="113584"/>
                    <a:pt x="53436" y="113584"/>
                  </a:cubicBezTo>
                  <a:cubicBezTo>
                    <a:pt x="53620" y="113584"/>
                    <a:pt x="53805" y="113962"/>
                    <a:pt x="54175" y="114339"/>
                  </a:cubicBezTo>
                  <a:cubicBezTo>
                    <a:pt x="54730" y="114716"/>
                    <a:pt x="55654" y="115471"/>
                    <a:pt x="56024" y="115471"/>
                  </a:cubicBezTo>
                  <a:cubicBezTo>
                    <a:pt x="56209" y="115471"/>
                    <a:pt x="56209" y="115471"/>
                    <a:pt x="56209" y="115471"/>
                  </a:cubicBezTo>
                  <a:cubicBezTo>
                    <a:pt x="56209" y="115471"/>
                    <a:pt x="56394" y="115849"/>
                    <a:pt x="56579" y="115849"/>
                  </a:cubicBezTo>
                  <a:cubicBezTo>
                    <a:pt x="56579" y="115849"/>
                    <a:pt x="56579" y="115849"/>
                    <a:pt x="56579" y="115849"/>
                  </a:cubicBezTo>
                  <a:cubicBezTo>
                    <a:pt x="56394" y="115094"/>
                    <a:pt x="56209" y="114716"/>
                    <a:pt x="56024" y="114339"/>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3" name="Shape 2802"/>
            <p:cNvSpPr/>
            <p:nvPr/>
          </p:nvSpPr>
          <p:spPr>
            <a:xfrm>
              <a:off x="949845" y="2389186"/>
              <a:ext cx="761941" cy="507173"/>
            </a:xfrm>
            <a:custGeom>
              <a:avLst/>
              <a:gdLst/>
              <a:ahLst/>
              <a:cxnLst/>
              <a:rect l="0" t="0" r="0" b="0"/>
              <a:pathLst>
                <a:path w="120000" h="120000" extrusionOk="0">
                  <a:moveTo>
                    <a:pt x="82797" y="13378"/>
                  </a:moveTo>
                  <a:cubicBezTo>
                    <a:pt x="82517" y="13378"/>
                    <a:pt x="82237" y="12972"/>
                    <a:pt x="81678" y="12567"/>
                  </a:cubicBezTo>
                  <a:cubicBezTo>
                    <a:pt x="80279" y="11756"/>
                    <a:pt x="78321" y="10540"/>
                    <a:pt x="76923" y="10540"/>
                  </a:cubicBezTo>
                  <a:cubicBezTo>
                    <a:pt x="76923" y="10540"/>
                    <a:pt x="76643" y="10945"/>
                    <a:pt x="76643" y="10945"/>
                  </a:cubicBezTo>
                  <a:cubicBezTo>
                    <a:pt x="75524" y="10945"/>
                    <a:pt x="73846" y="11351"/>
                    <a:pt x="72167" y="11351"/>
                  </a:cubicBezTo>
                  <a:cubicBezTo>
                    <a:pt x="71328" y="11351"/>
                    <a:pt x="70769" y="11351"/>
                    <a:pt x="70209" y="10945"/>
                  </a:cubicBezTo>
                  <a:cubicBezTo>
                    <a:pt x="69650" y="10540"/>
                    <a:pt x="68531" y="9729"/>
                    <a:pt x="66853" y="9729"/>
                  </a:cubicBezTo>
                  <a:cubicBezTo>
                    <a:pt x="66573" y="9729"/>
                    <a:pt x="66013" y="10135"/>
                    <a:pt x="65454" y="10135"/>
                  </a:cubicBezTo>
                  <a:cubicBezTo>
                    <a:pt x="64055" y="10540"/>
                    <a:pt x="62937" y="9729"/>
                    <a:pt x="61538" y="8918"/>
                  </a:cubicBezTo>
                  <a:cubicBezTo>
                    <a:pt x="60699" y="8108"/>
                    <a:pt x="59860" y="7702"/>
                    <a:pt x="58741" y="7297"/>
                  </a:cubicBezTo>
                  <a:cubicBezTo>
                    <a:pt x="57902" y="6891"/>
                    <a:pt x="57062" y="6891"/>
                    <a:pt x="56223" y="6891"/>
                  </a:cubicBezTo>
                  <a:cubicBezTo>
                    <a:pt x="53986" y="6891"/>
                    <a:pt x="51468" y="7702"/>
                    <a:pt x="50909" y="8108"/>
                  </a:cubicBezTo>
                  <a:cubicBezTo>
                    <a:pt x="50069" y="8513"/>
                    <a:pt x="49790" y="7702"/>
                    <a:pt x="49510" y="7297"/>
                  </a:cubicBezTo>
                  <a:cubicBezTo>
                    <a:pt x="49230" y="6891"/>
                    <a:pt x="49230" y="6891"/>
                    <a:pt x="48951" y="6891"/>
                  </a:cubicBezTo>
                  <a:cubicBezTo>
                    <a:pt x="48671" y="6891"/>
                    <a:pt x="48671" y="6891"/>
                    <a:pt x="48391" y="6891"/>
                  </a:cubicBezTo>
                  <a:cubicBezTo>
                    <a:pt x="48391" y="6891"/>
                    <a:pt x="47832" y="6891"/>
                    <a:pt x="47552" y="6486"/>
                  </a:cubicBezTo>
                  <a:cubicBezTo>
                    <a:pt x="47552" y="6081"/>
                    <a:pt x="47552" y="5675"/>
                    <a:pt x="47552" y="5270"/>
                  </a:cubicBezTo>
                  <a:cubicBezTo>
                    <a:pt x="47552" y="4864"/>
                    <a:pt x="47552" y="4459"/>
                    <a:pt x="47272" y="4054"/>
                  </a:cubicBezTo>
                  <a:cubicBezTo>
                    <a:pt x="47272" y="4054"/>
                    <a:pt x="46993" y="3648"/>
                    <a:pt x="46153" y="3648"/>
                  </a:cubicBezTo>
                  <a:cubicBezTo>
                    <a:pt x="45314" y="3648"/>
                    <a:pt x="44475" y="4054"/>
                    <a:pt x="43356" y="4054"/>
                  </a:cubicBezTo>
                  <a:cubicBezTo>
                    <a:pt x="43076" y="4459"/>
                    <a:pt x="42517" y="4459"/>
                    <a:pt x="42237" y="4459"/>
                  </a:cubicBezTo>
                  <a:cubicBezTo>
                    <a:pt x="41398" y="4864"/>
                    <a:pt x="40839" y="4054"/>
                    <a:pt x="40559" y="3648"/>
                  </a:cubicBezTo>
                  <a:cubicBezTo>
                    <a:pt x="40279" y="3243"/>
                    <a:pt x="40279" y="2837"/>
                    <a:pt x="40279" y="2432"/>
                  </a:cubicBezTo>
                  <a:cubicBezTo>
                    <a:pt x="40000" y="2432"/>
                    <a:pt x="39720" y="2432"/>
                    <a:pt x="39720" y="2837"/>
                  </a:cubicBezTo>
                  <a:cubicBezTo>
                    <a:pt x="39160" y="3648"/>
                    <a:pt x="38601" y="4459"/>
                    <a:pt x="37762" y="4459"/>
                  </a:cubicBezTo>
                  <a:cubicBezTo>
                    <a:pt x="37202" y="4459"/>
                    <a:pt x="36643" y="4054"/>
                    <a:pt x="36363" y="3648"/>
                  </a:cubicBezTo>
                  <a:cubicBezTo>
                    <a:pt x="36083" y="3243"/>
                    <a:pt x="36083" y="2837"/>
                    <a:pt x="36083" y="2432"/>
                  </a:cubicBezTo>
                  <a:cubicBezTo>
                    <a:pt x="36083" y="2027"/>
                    <a:pt x="36643" y="1621"/>
                    <a:pt x="36923" y="1216"/>
                  </a:cubicBezTo>
                  <a:cubicBezTo>
                    <a:pt x="36923" y="1216"/>
                    <a:pt x="37202" y="1216"/>
                    <a:pt x="37202" y="1216"/>
                  </a:cubicBezTo>
                  <a:cubicBezTo>
                    <a:pt x="36923" y="810"/>
                    <a:pt x="36083" y="405"/>
                    <a:pt x="35804" y="405"/>
                  </a:cubicBezTo>
                  <a:cubicBezTo>
                    <a:pt x="35524" y="405"/>
                    <a:pt x="35524" y="0"/>
                    <a:pt x="35244" y="0"/>
                  </a:cubicBezTo>
                  <a:cubicBezTo>
                    <a:pt x="35244" y="0"/>
                    <a:pt x="35244" y="0"/>
                    <a:pt x="35244" y="0"/>
                  </a:cubicBezTo>
                  <a:cubicBezTo>
                    <a:pt x="34685" y="0"/>
                    <a:pt x="33286" y="2027"/>
                    <a:pt x="32447" y="2837"/>
                  </a:cubicBezTo>
                  <a:cubicBezTo>
                    <a:pt x="31608" y="4054"/>
                    <a:pt x="30209" y="4864"/>
                    <a:pt x="28531" y="4864"/>
                  </a:cubicBezTo>
                  <a:cubicBezTo>
                    <a:pt x="27972" y="4864"/>
                    <a:pt x="27412" y="4864"/>
                    <a:pt x="27132" y="4459"/>
                  </a:cubicBezTo>
                  <a:cubicBezTo>
                    <a:pt x="26853" y="4459"/>
                    <a:pt x="26573" y="4459"/>
                    <a:pt x="26573" y="4459"/>
                  </a:cubicBezTo>
                  <a:cubicBezTo>
                    <a:pt x="25454" y="4459"/>
                    <a:pt x="24895" y="4864"/>
                    <a:pt x="24895" y="5270"/>
                  </a:cubicBezTo>
                  <a:cubicBezTo>
                    <a:pt x="24895" y="5270"/>
                    <a:pt x="24895" y="5270"/>
                    <a:pt x="25174" y="5270"/>
                  </a:cubicBezTo>
                  <a:cubicBezTo>
                    <a:pt x="25454" y="5675"/>
                    <a:pt x="25734" y="6081"/>
                    <a:pt x="25734" y="6486"/>
                  </a:cubicBezTo>
                  <a:cubicBezTo>
                    <a:pt x="25734" y="7297"/>
                    <a:pt x="25454" y="7702"/>
                    <a:pt x="25454" y="8108"/>
                  </a:cubicBezTo>
                  <a:cubicBezTo>
                    <a:pt x="25174" y="8513"/>
                    <a:pt x="24895" y="8918"/>
                    <a:pt x="24335" y="8918"/>
                  </a:cubicBezTo>
                  <a:cubicBezTo>
                    <a:pt x="24055" y="8918"/>
                    <a:pt x="23776" y="8108"/>
                    <a:pt x="23496" y="8108"/>
                  </a:cubicBezTo>
                  <a:cubicBezTo>
                    <a:pt x="23216" y="7702"/>
                    <a:pt x="23216" y="7702"/>
                    <a:pt x="23216" y="7702"/>
                  </a:cubicBezTo>
                  <a:cubicBezTo>
                    <a:pt x="23216" y="7702"/>
                    <a:pt x="23216" y="7702"/>
                    <a:pt x="22937" y="7702"/>
                  </a:cubicBezTo>
                  <a:cubicBezTo>
                    <a:pt x="22097" y="8918"/>
                    <a:pt x="20139" y="9324"/>
                    <a:pt x="19020" y="9324"/>
                  </a:cubicBezTo>
                  <a:cubicBezTo>
                    <a:pt x="18741" y="9324"/>
                    <a:pt x="18181" y="9324"/>
                    <a:pt x="17902" y="9324"/>
                  </a:cubicBezTo>
                  <a:cubicBezTo>
                    <a:pt x="17622" y="9324"/>
                    <a:pt x="16783" y="10540"/>
                    <a:pt x="15104" y="12972"/>
                  </a:cubicBezTo>
                  <a:cubicBezTo>
                    <a:pt x="14825" y="13378"/>
                    <a:pt x="14825" y="13378"/>
                    <a:pt x="14825" y="13378"/>
                  </a:cubicBezTo>
                  <a:cubicBezTo>
                    <a:pt x="14545" y="13378"/>
                    <a:pt x="14545" y="13378"/>
                    <a:pt x="14545" y="14189"/>
                  </a:cubicBezTo>
                  <a:cubicBezTo>
                    <a:pt x="14545" y="15000"/>
                    <a:pt x="14545" y="16216"/>
                    <a:pt x="13426" y="18243"/>
                  </a:cubicBezTo>
                  <a:cubicBezTo>
                    <a:pt x="12307" y="19864"/>
                    <a:pt x="10069" y="21081"/>
                    <a:pt x="6713" y="21081"/>
                  </a:cubicBezTo>
                  <a:cubicBezTo>
                    <a:pt x="6153" y="21081"/>
                    <a:pt x="5874" y="20675"/>
                    <a:pt x="5594" y="20675"/>
                  </a:cubicBezTo>
                  <a:cubicBezTo>
                    <a:pt x="5314" y="20675"/>
                    <a:pt x="5034" y="20675"/>
                    <a:pt x="5034" y="20675"/>
                  </a:cubicBezTo>
                  <a:cubicBezTo>
                    <a:pt x="5034" y="20675"/>
                    <a:pt x="5034" y="21081"/>
                    <a:pt x="5034" y="21486"/>
                  </a:cubicBezTo>
                  <a:cubicBezTo>
                    <a:pt x="5034" y="21891"/>
                    <a:pt x="5034" y="22702"/>
                    <a:pt x="4755" y="23513"/>
                  </a:cubicBezTo>
                  <a:cubicBezTo>
                    <a:pt x="4475" y="23513"/>
                    <a:pt x="4755" y="24324"/>
                    <a:pt x="7832" y="25135"/>
                  </a:cubicBezTo>
                  <a:cubicBezTo>
                    <a:pt x="11188" y="26756"/>
                    <a:pt x="13146" y="33243"/>
                    <a:pt x="13426" y="33648"/>
                  </a:cubicBezTo>
                  <a:cubicBezTo>
                    <a:pt x="13426" y="33648"/>
                    <a:pt x="13426" y="33648"/>
                    <a:pt x="13986" y="33648"/>
                  </a:cubicBezTo>
                  <a:cubicBezTo>
                    <a:pt x="14545" y="33648"/>
                    <a:pt x="15104" y="33648"/>
                    <a:pt x="15944" y="33648"/>
                  </a:cubicBezTo>
                  <a:cubicBezTo>
                    <a:pt x="16783" y="33243"/>
                    <a:pt x="17622" y="33243"/>
                    <a:pt x="18181" y="33243"/>
                  </a:cubicBezTo>
                  <a:cubicBezTo>
                    <a:pt x="19580" y="33648"/>
                    <a:pt x="19300" y="35270"/>
                    <a:pt x="19300" y="36081"/>
                  </a:cubicBezTo>
                  <a:cubicBezTo>
                    <a:pt x="19300" y="36891"/>
                    <a:pt x="19300" y="37297"/>
                    <a:pt x="19580" y="37297"/>
                  </a:cubicBezTo>
                  <a:cubicBezTo>
                    <a:pt x="19860" y="37702"/>
                    <a:pt x="20419" y="37702"/>
                    <a:pt x="20979" y="37702"/>
                  </a:cubicBezTo>
                  <a:cubicBezTo>
                    <a:pt x="20979" y="37702"/>
                    <a:pt x="21258" y="37702"/>
                    <a:pt x="21538" y="37702"/>
                  </a:cubicBezTo>
                  <a:cubicBezTo>
                    <a:pt x="21818" y="37702"/>
                    <a:pt x="22657" y="37702"/>
                    <a:pt x="23216" y="38918"/>
                  </a:cubicBezTo>
                  <a:cubicBezTo>
                    <a:pt x="23216" y="39324"/>
                    <a:pt x="23216" y="39729"/>
                    <a:pt x="22937" y="40135"/>
                  </a:cubicBezTo>
                  <a:cubicBezTo>
                    <a:pt x="22657" y="40540"/>
                    <a:pt x="22097" y="40540"/>
                    <a:pt x="21258" y="40540"/>
                  </a:cubicBezTo>
                  <a:cubicBezTo>
                    <a:pt x="20699" y="40540"/>
                    <a:pt x="19580" y="40945"/>
                    <a:pt x="19020" y="41351"/>
                  </a:cubicBezTo>
                  <a:cubicBezTo>
                    <a:pt x="18181" y="42567"/>
                    <a:pt x="17342" y="43378"/>
                    <a:pt x="16783" y="43378"/>
                  </a:cubicBezTo>
                  <a:cubicBezTo>
                    <a:pt x="16223" y="43378"/>
                    <a:pt x="15944" y="42972"/>
                    <a:pt x="15664" y="42162"/>
                  </a:cubicBezTo>
                  <a:cubicBezTo>
                    <a:pt x="15664" y="42162"/>
                    <a:pt x="15664" y="42162"/>
                    <a:pt x="14825" y="42162"/>
                  </a:cubicBezTo>
                  <a:cubicBezTo>
                    <a:pt x="13986" y="42162"/>
                    <a:pt x="13426" y="42162"/>
                    <a:pt x="12867" y="42162"/>
                  </a:cubicBezTo>
                  <a:cubicBezTo>
                    <a:pt x="12587" y="42162"/>
                    <a:pt x="12307" y="42567"/>
                    <a:pt x="12027" y="42567"/>
                  </a:cubicBezTo>
                  <a:cubicBezTo>
                    <a:pt x="11468" y="42567"/>
                    <a:pt x="11188" y="42162"/>
                    <a:pt x="11188" y="41756"/>
                  </a:cubicBezTo>
                  <a:cubicBezTo>
                    <a:pt x="10909" y="41351"/>
                    <a:pt x="11188" y="40135"/>
                    <a:pt x="11188" y="39324"/>
                  </a:cubicBezTo>
                  <a:cubicBezTo>
                    <a:pt x="11468" y="38918"/>
                    <a:pt x="11468" y="38513"/>
                    <a:pt x="11468" y="38513"/>
                  </a:cubicBezTo>
                  <a:cubicBezTo>
                    <a:pt x="11468" y="38513"/>
                    <a:pt x="11188" y="38108"/>
                    <a:pt x="10909" y="38108"/>
                  </a:cubicBezTo>
                  <a:cubicBezTo>
                    <a:pt x="10349" y="38108"/>
                    <a:pt x="9510" y="38513"/>
                    <a:pt x="8391" y="39324"/>
                  </a:cubicBezTo>
                  <a:cubicBezTo>
                    <a:pt x="7832" y="40135"/>
                    <a:pt x="7272" y="40540"/>
                    <a:pt x="6993" y="40540"/>
                  </a:cubicBezTo>
                  <a:cubicBezTo>
                    <a:pt x="6993" y="40945"/>
                    <a:pt x="6993" y="41351"/>
                    <a:pt x="6993" y="41756"/>
                  </a:cubicBezTo>
                  <a:cubicBezTo>
                    <a:pt x="6713" y="42567"/>
                    <a:pt x="6153" y="42567"/>
                    <a:pt x="6153" y="42567"/>
                  </a:cubicBezTo>
                  <a:cubicBezTo>
                    <a:pt x="5874" y="42567"/>
                    <a:pt x="5594" y="42567"/>
                    <a:pt x="5314" y="42567"/>
                  </a:cubicBezTo>
                  <a:cubicBezTo>
                    <a:pt x="5034" y="42162"/>
                    <a:pt x="4475" y="42162"/>
                    <a:pt x="3916" y="42567"/>
                  </a:cubicBezTo>
                  <a:cubicBezTo>
                    <a:pt x="3356" y="42972"/>
                    <a:pt x="2797" y="43378"/>
                    <a:pt x="1958" y="43783"/>
                  </a:cubicBezTo>
                  <a:cubicBezTo>
                    <a:pt x="1118" y="44594"/>
                    <a:pt x="279" y="45000"/>
                    <a:pt x="0" y="45405"/>
                  </a:cubicBezTo>
                  <a:cubicBezTo>
                    <a:pt x="279" y="45810"/>
                    <a:pt x="1678" y="46621"/>
                    <a:pt x="3636" y="47027"/>
                  </a:cubicBezTo>
                  <a:cubicBezTo>
                    <a:pt x="4195" y="47027"/>
                    <a:pt x="4195" y="47027"/>
                    <a:pt x="4195" y="47027"/>
                  </a:cubicBezTo>
                  <a:cubicBezTo>
                    <a:pt x="4475" y="47432"/>
                    <a:pt x="4755" y="47837"/>
                    <a:pt x="4755" y="48243"/>
                  </a:cubicBezTo>
                  <a:cubicBezTo>
                    <a:pt x="5034" y="49054"/>
                    <a:pt x="4475" y="49459"/>
                    <a:pt x="4195" y="49864"/>
                  </a:cubicBezTo>
                  <a:cubicBezTo>
                    <a:pt x="4195" y="49864"/>
                    <a:pt x="4195" y="49864"/>
                    <a:pt x="4195" y="49864"/>
                  </a:cubicBezTo>
                  <a:cubicBezTo>
                    <a:pt x="4475" y="50270"/>
                    <a:pt x="4755" y="50675"/>
                    <a:pt x="4755" y="51081"/>
                  </a:cubicBezTo>
                  <a:cubicBezTo>
                    <a:pt x="5034" y="51486"/>
                    <a:pt x="5314" y="52297"/>
                    <a:pt x="6153" y="52702"/>
                  </a:cubicBezTo>
                  <a:cubicBezTo>
                    <a:pt x="6433" y="53108"/>
                    <a:pt x="7272" y="53513"/>
                    <a:pt x="8111" y="53513"/>
                  </a:cubicBezTo>
                  <a:cubicBezTo>
                    <a:pt x="9230" y="53513"/>
                    <a:pt x="10349" y="53108"/>
                    <a:pt x="11188" y="53108"/>
                  </a:cubicBezTo>
                  <a:cubicBezTo>
                    <a:pt x="11748" y="52702"/>
                    <a:pt x="12307" y="52702"/>
                    <a:pt x="12587" y="52702"/>
                  </a:cubicBezTo>
                  <a:cubicBezTo>
                    <a:pt x="13146" y="52702"/>
                    <a:pt x="13426" y="53108"/>
                    <a:pt x="13986" y="53513"/>
                  </a:cubicBezTo>
                  <a:cubicBezTo>
                    <a:pt x="14265" y="53513"/>
                    <a:pt x="14545" y="53918"/>
                    <a:pt x="14545" y="53918"/>
                  </a:cubicBezTo>
                  <a:cubicBezTo>
                    <a:pt x="14825" y="53918"/>
                    <a:pt x="14825" y="53918"/>
                    <a:pt x="14825" y="53513"/>
                  </a:cubicBezTo>
                  <a:cubicBezTo>
                    <a:pt x="15664" y="52297"/>
                    <a:pt x="17902" y="49864"/>
                    <a:pt x="19860" y="49864"/>
                  </a:cubicBezTo>
                  <a:cubicBezTo>
                    <a:pt x="20419" y="49864"/>
                    <a:pt x="20979" y="50270"/>
                    <a:pt x="21258" y="50675"/>
                  </a:cubicBezTo>
                  <a:cubicBezTo>
                    <a:pt x="21538" y="51081"/>
                    <a:pt x="22097" y="51486"/>
                    <a:pt x="21818" y="52297"/>
                  </a:cubicBezTo>
                  <a:cubicBezTo>
                    <a:pt x="21818" y="53513"/>
                    <a:pt x="21258" y="53918"/>
                    <a:pt x="20699" y="53918"/>
                  </a:cubicBezTo>
                  <a:cubicBezTo>
                    <a:pt x="20699" y="53918"/>
                    <a:pt x="20699" y="53918"/>
                    <a:pt x="20699" y="53918"/>
                  </a:cubicBezTo>
                  <a:cubicBezTo>
                    <a:pt x="21258" y="55135"/>
                    <a:pt x="21818" y="56756"/>
                    <a:pt x="21818" y="58783"/>
                  </a:cubicBezTo>
                  <a:cubicBezTo>
                    <a:pt x="21538" y="59594"/>
                    <a:pt x="21258" y="60405"/>
                    <a:pt x="20699" y="61216"/>
                  </a:cubicBezTo>
                  <a:cubicBezTo>
                    <a:pt x="20139" y="61621"/>
                    <a:pt x="19300" y="62027"/>
                    <a:pt x="18461" y="62027"/>
                  </a:cubicBezTo>
                  <a:cubicBezTo>
                    <a:pt x="17902" y="62027"/>
                    <a:pt x="17622" y="62027"/>
                    <a:pt x="17062" y="62027"/>
                  </a:cubicBezTo>
                  <a:cubicBezTo>
                    <a:pt x="16783" y="61621"/>
                    <a:pt x="16783" y="61621"/>
                    <a:pt x="16503" y="61621"/>
                  </a:cubicBezTo>
                  <a:cubicBezTo>
                    <a:pt x="16503" y="62027"/>
                    <a:pt x="16503" y="62027"/>
                    <a:pt x="16503" y="62432"/>
                  </a:cubicBezTo>
                  <a:cubicBezTo>
                    <a:pt x="16223" y="63243"/>
                    <a:pt x="15944" y="64459"/>
                    <a:pt x="15104" y="65270"/>
                  </a:cubicBezTo>
                  <a:cubicBezTo>
                    <a:pt x="14825" y="65675"/>
                    <a:pt x="14545" y="65675"/>
                    <a:pt x="13986" y="65675"/>
                  </a:cubicBezTo>
                  <a:cubicBezTo>
                    <a:pt x="13426" y="65675"/>
                    <a:pt x="12867" y="65270"/>
                    <a:pt x="12307" y="64864"/>
                  </a:cubicBezTo>
                  <a:cubicBezTo>
                    <a:pt x="12027" y="64459"/>
                    <a:pt x="11468" y="63648"/>
                    <a:pt x="10909" y="63648"/>
                  </a:cubicBezTo>
                  <a:cubicBezTo>
                    <a:pt x="10629" y="63648"/>
                    <a:pt x="10349" y="64054"/>
                    <a:pt x="10349" y="64054"/>
                  </a:cubicBezTo>
                  <a:cubicBezTo>
                    <a:pt x="10069" y="64459"/>
                    <a:pt x="10069" y="66081"/>
                    <a:pt x="10069" y="67297"/>
                  </a:cubicBezTo>
                  <a:cubicBezTo>
                    <a:pt x="10069" y="67702"/>
                    <a:pt x="10069" y="67702"/>
                    <a:pt x="10069" y="67702"/>
                  </a:cubicBezTo>
                  <a:cubicBezTo>
                    <a:pt x="10349" y="68918"/>
                    <a:pt x="9230" y="69324"/>
                    <a:pt x="8951" y="69324"/>
                  </a:cubicBezTo>
                  <a:cubicBezTo>
                    <a:pt x="8111" y="69324"/>
                    <a:pt x="7272" y="69729"/>
                    <a:pt x="6993" y="71351"/>
                  </a:cubicBezTo>
                  <a:cubicBezTo>
                    <a:pt x="6713" y="73378"/>
                    <a:pt x="5594" y="73783"/>
                    <a:pt x="5034" y="73783"/>
                  </a:cubicBezTo>
                  <a:cubicBezTo>
                    <a:pt x="5034" y="74189"/>
                    <a:pt x="5314" y="74189"/>
                    <a:pt x="5314" y="74594"/>
                  </a:cubicBezTo>
                  <a:cubicBezTo>
                    <a:pt x="6433" y="76621"/>
                    <a:pt x="6433" y="76621"/>
                    <a:pt x="6713" y="76621"/>
                  </a:cubicBezTo>
                  <a:cubicBezTo>
                    <a:pt x="6993" y="76621"/>
                    <a:pt x="7552" y="76621"/>
                    <a:pt x="8111" y="77027"/>
                  </a:cubicBezTo>
                  <a:cubicBezTo>
                    <a:pt x="9230" y="78243"/>
                    <a:pt x="8391" y="80270"/>
                    <a:pt x="8111" y="81081"/>
                  </a:cubicBezTo>
                  <a:cubicBezTo>
                    <a:pt x="8111" y="81081"/>
                    <a:pt x="8111" y="81081"/>
                    <a:pt x="7832" y="81486"/>
                  </a:cubicBezTo>
                  <a:cubicBezTo>
                    <a:pt x="8951" y="81891"/>
                    <a:pt x="10069" y="83513"/>
                    <a:pt x="10909" y="85135"/>
                  </a:cubicBezTo>
                  <a:cubicBezTo>
                    <a:pt x="11468" y="85945"/>
                    <a:pt x="11748" y="86756"/>
                    <a:pt x="12027" y="86756"/>
                  </a:cubicBezTo>
                  <a:cubicBezTo>
                    <a:pt x="12307" y="87567"/>
                    <a:pt x="12867" y="87162"/>
                    <a:pt x="13426" y="86756"/>
                  </a:cubicBezTo>
                  <a:cubicBezTo>
                    <a:pt x="13986" y="86351"/>
                    <a:pt x="14545" y="85945"/>
                    <a:pt x="15384" y="85945"/>
                  </a:cubicBezTo>
                  <a:cubicBezTo>
                    <a:pt x="15664" y="85945"/>
                    <a:pt x="15664" y="85540"/>
                    <a:pt x="15944" y="85135"/>
                  </a:cubicBezTo>
                  <a:cubicBezTo>
                    <a:pt x="15944" y="84324"/>
                    <a:pt x="15944" y="83918"/>
                    <a:pt x="16503" y="83918"/>
                  </a:cubicBezTo>
                  <a:cubicBezTo>
                    <a:pt x="16783" y="83918"/>
                    <a:pt x="17062" y="83918"/>
                    <a:pt x="17342" y="84324"/>
                  </a:cubicBezTo>
                  <a:cubicBezTo>
                    <a:pt x="17902" y="85135"/>
                    <a:pt x="19020" y="87567"/>
                    <a:pt x="19020" y="89189"/>
                  </a:cubicBezTo>
                  <a:cubicBezTo>
                    <a:pt x="19020" y="90000"/>
                    <a:pt x="18741" y="90405"/>
                    <a:pt x="18461" y="90810"/>
                  </a:cubicBezTo>
                  <a:cubicBezTo>
                    <a:pt x="18181" y="90810"/>
                    <a:pt x="18461" y="92027"/>
                    <a:pt x="18461" y="92837"/>
                  </a:cubicBezTo>
                  <a:cubicBezTo>
                    <a:pt x="18461" y="93243"/>
                    <a:pt x="18461" y="94054"/>
                    <a:pt x="18461" y="94459"/>
                  </a:cubicBezTo>
                  <a:cubicBezTo>
                    <a:pt x="18461" y="94459"/>
                    <a:pt x="18741" y="94459"/>
                    <a:pt x="19020" y="94459"/>
                  </a:cubicBezTo>
                  <a:cubicBezTo>
                    <a:pt x="19860" y="94459"/>
                    <a:pt x="20699" y="94054"/>
                    <a:pt x="20699" y="93648"/>
                  </a:cubicBezTo>
                  <a:cubicBezTo>
                    <a:pt x="20979" y="92837"/>
                    <a:pt x="21818" y="92027"/>
                    <a:pt x="22937" y="92027"/>
                  </a:cubicBezTo>
                  <a:cubicBezTo>
                    <a:pt x="24055" y="92027"/>
                    <a:pt x="25174" y="92837"/>
                    <a:pt x="26013" y="94054"/>
                  </a:cubicBezTo>
                  <a:cubicBezTo>
                    <a:pt x="26573" y="94459"/>
                    <a:pt x="26853" y="95270"/>
                    <a:pt x="27132" y="95270"/>
                  </a:cubicBezTo>
                  <a:cubicBezTo>
                    <a:pt x="27132" y="93648"/>
                    <a:pt x="27972" y="91621"/>
                    <a:pt x="28811" y="91621"/>
                  </a:cubicBezTo>
                  <a:cubicBezTo>
                    <a:pt x="29090" y="91621"/>
                    <a:pt x="29370" y="92027"/>
                    <a:pt x="29370" y="92837"/>
                  </a:cubicBezTo>
                  <a:cubicBezTo>
                    <a:pt x="29370" y="93243"/>
                    <a:pt x="29650" y="93648"/>
                    <a:pt x="30209" y="93648"/>
                  </a:cubicBezTo>
                  <a:cubicBezTo>
                    <a:pt x="30489" y="93648"/>
                    <a:pt x="31048" y="93243"/>
                    <a:pt x="32167" y="92837"/>
                  </a:cubicBezTo>
                  <a:cubicBezTo>
                    <a:pt x="33006" y="92027"/>
                    <a:pt x="33286" y="92027"/>
                    <a:pt x="33566" y="92027"/>
                  </a:cubicBezTo>
                  <a:cubicBezTo>
                    <a:pt x="33846" y="92027"/>
                    <a:pt x="34125" y="92432"/>
                    <a:pt x="34125" y="92837"/>
                  </a:cubicBezTo>
                  <a:cubicBezTo>
                    <a:pt x="34405" y="93243"/>
                    <a:pt x="34125" y="94054"/>
                    <a:pt x="33006" y="95675"/>
                  </a:cubicBezTo>
                  <a:cubicBezTo>
                    <a:pt x="32727" y="96081"/>
                    <a:pt x="32727" y="96081"/>
                    <a:pt x="32727" y="96081"/>
                  </a:cubicBezTo>
                  <a:cubicBezTo>
                    <a:pt x="32167" y="97297"/>
                    <a:pt x="32167" y="99324"/>
                    <a:pt x="32167" y="100540"/>
                  </a:cubicBezTo>
                  <a:cubicBezTo>
                    <a:pt x="32447" y="101756"/>
                    <a:pt x="32447" y="103378"/>
                    <a:pt x="31328" y="103783"/>
                  </a:cubicBezTo>
                  <a:cubicBezTo>
                    <a:pt x="31048" y="103783"/>
                    <a:pt x="30769" y="104594"/>
                    <a:pt x="30489" y="105405"/>
                  </a:cubicBezTo>
                  <a:cubicBezTo>
                    <a:pt x="29650" y="106621"/>
                    <a:pt x="28811" y="108243"/>
                    <a:pt x="27412" y="108648"/>
                  </a:cubicBezTo>
                  <a:cubicBezTo>
                    <a:pt x="26013" y="108648"/>
                    <a:pt x="23496" y="112702"/>
                    <a:pt x="22657" y="114324"/>
                  </a:cubicBezTo>
                  <a:cubicBezTo>
                    <a:pt x="23216" y="113918"/>
                    <a:pt x="24055" y="113918"/>
                    <a:pt x="24615" y="113918"/>
                  </a:cubicBezTo>
                  <a:cubicBezTo>
                    <a:pt x="24895" y="113918"/>
                    <a:pt x="24895" y="113918"/>
                    <a:pt x="24895" y="113918"/>
                  </a:cubicBezTo>
                  <a:cubicBezTo>
                    <a:pt x="24895" y="113918"/>
                    <a:pt x="24895" y="113918"/>
                    <a:pt x="24895" y="113918"/>
                  </a:cubicBezTo>
                  <a:cubicBezTo>
                    <a:pt x="24895" y="113918"/>
                    <a:pt x="24895" y="113918"/>
                    <a:pt x="25174" y="113918"/>
                  </a:cubicBezTo>
                  <a:cubicBezTo>
                    <a:pt x="25734" y="113513"/>
                    <a:pt x="26293" y="112702"/>
                    <a:pt x="27412" y="112297"/>
                  </a:cubicBezTo>
                  <a:cubicBezTo>
                    <a:pt x="28531" y="112297"/>
                    <a:pt x="28531" y="111891"/>
                    <a:pt x="28811" y="111081"/>
                  </a:cubicBezTo>
                  <a:cubicBezTo>
                    <a:pt x="28811" y="111081"/>
                    <a:pt x="28811" y="110675"/>
                    <a:pt x="28811" y="110270"/>
                  </a:cubicBezTo>
                  <a:cubicBezTo>
                    <a:pt x="29370" y="108243"/>
                    <a:pt x="34125" y="105405"/>
                    <a:pt x="34965" y="105000"/>
                  </a:cubicBezTo>
                  <a:cubicBezTo>
                    <a:pt x="34965" y="105000"/>
                    <a:pt x="35244" y="104594"/>
                    <a:pt x="35244" y="104189"/>
                  </a:cubicBezTo>
                  <a:cubicBezTo>
                    <a:pt x="35244" y="103783"/>
                    <a:pt x="35524" y="102567"/>
                    <a:pt x="36363" y="102567"/>
                  </a:cubicBezTo>
                  <a:cubicBezTo>
                    <a:pt x="37202" y="102567"/>
                    <a:pt x="38601" y="100540"/>
                    <a:pt x="39440" y="99729"/>
                  </a:cubicBezTo>
                  <a:cubicBezTo>
                    <a:pt x="40559" y="98513"/>
                    <a:pt x="40839" y="98513"/>
                    <a:pt x="41398" y="98513"/>
                  </a:cubicBezTo>
                  <a:cubicBezTo>
                    <a:pt x="41678" y="98108"/>
                    <a:pt x="41958" y="98108"/>
                    <a:pt x="41958" y="98108"/>
                  </a:cubicBezTo>
                  <a:cubicBezTo>
                    <a:pt x="42237" y="98108"/>
                    <a:pt x="42237" y="97297"/>
                    <a:pt x="42237" y="96891"/>
                  </a:cubicBezTo>
                  <a:cubicBezTo>
                    <a:pt x="42237" y="96081"/>
                    <a:pt x="42517" y="94864"/>
                    <a:pt x="43356" y="94864"/>
                  </a:cubicBezTo>
                  <a:cubicBezTo>
                    <a:pt x="43916" y="94459"/>
                    <a:pt x="44475" y="94054"/>
                    <a:pt x="44475" y="93243"/>
                  </a:cubicBezTo>
                  <a:cubicBezTo>
                    <a:pt x="44195" y="93243"/>
                    <a:pt x="43636" y="92837"/>
                    <a:pt x="43356" y="92837"/>
                  </a:cubicBezTo>
                  <a:cubicBezTo>
                    <a:pt x="42797" y="92432"/>
                    <a:pt x="42237" y="92432"/>
                    <a:pt x="41958" y="91621"/>
                  </a:cubicBezTo>
                  <a:cubicBezTo>
                    <a:pt x="41678" y="91216"/>
                    <a:pt x="41958" y="90405"/>
                    <a:pt x="42237" y="90405"/>
                  </a:cubicBezTo>
                  <a:cubicBezTo>
                    <a:pt x="42517" y="89189"/>
                    <a:pt x="44195" y="87162"/>
                    <a:pt x="45034" y="87162"/>
                  </a:cubicBezTo>
                  <a:cubicBezTo>
                    <a:pt x="45034" y="87162"/>
                    <a:pt x="45034" y="87162"/>
                    <a:pt x="45034" y="87162"/>
                  </a:cubicBezTo>
                  <a:cubicBezTo>
                    <a:pt x="45594" y="87162"/>
                    <a:pt x="46433" y="86351"/>
                    <a:pt x="46713" y="85540"/>
                  </a:cubicBezTo>
                  <a:cubicBezTo>
                    <a:pt x="46713" y="83918"/>
                    <a:pt x="47272" y="83108"/>
                    <a:pt x="47832" y="82702"/>
                  </a:cubicBezTo>
                  <a:cubicBezTo>
                    <a:pt x="48391" y="82297"/>
                    <a:pt x="48671" y="81891"/>
                    <a:pt x="48951" y="81486"/>
                  </a:cubicBezTo>
                  <a:cubicBezTo>
                    <a:pt x="49230" y="81081"/>
                    <a:pt x="49230" y="80675"/>
                    <a:pt x="49510" y="80270"/>
                  </a:cubicBezTo>
                  <a:cubicBezTo>
                    <a:pt x="49790" y="79459"/>
                    <a:pt x="50069" y="78648"/>
                    <a:pt x="50909" y="78648"/>
                  </a:cubicBezTo>
                  <a:cubicBezTo>
                    <a:pt x="51188" y="78648"/>
                    <a:pt x="51748" y="77837"/>
                    <a:pt x="52027" y="77432"/>
                  </a:cubicBezTo>
                  <a:cubicBezTo>
                    <a:pt x="52587" y="76621"/>
                    <a:pt x="52867" y="76216"/>
                    <a:pt x="53426" y="75810"/>
                  </a:cubicBezTo>
                  <a:cubicBezTo>
                    <a:pt x="54265" y="75000"/>
                    <a:pt x="54545" y="76216"/>
                    <a:pt x="54825" y="76216"/>
                  </a:cubicBezTo>
                  <a:cubicBezTo>
                    <a:pt x="54825" y="76621"/>
                    <a:pt x="54825" y="77027"/>
                    <a:pt x="55384" y="77027"/>
                  </a:cubicBezTo>
                  <a:cubicBezTo>
                    <a:pt x="56783" y="77027"/>
                    <a:pt x="57342" y="77837"/>
                    <a:pt x="57342" y="79054"/>
                  </a:cubicBezTo>
                  <a:cubicBezTo>
                    <a:pt x="57342" y="80270"/>
                    <a:pt x="56223" y="80675"/>
                    <a:pt x="55384" y="80270"/>
                  </a:cubicBezTo>
                  <a:cubicBezTo>
                    <a:pt x="54825" y="79864"/>
                    <a:pt x="54545" y="79864"/>
                    <a:pt x="54265" y="79864"/>
                  </a:cubicBezTo>
                  <a:cubicBezTo>
                    <a:pt x="53706" y="79864"/>
                    <a:pt x="53426" y="79864"/>
                    <a:pt x="52587" y="81081"/>
                  </a:cubicBezTo>
                  <a:cubicBezTo>
                    <a:pt x="52027" y="81486"/>
                    <a:pt x="52027" y="81891"/>
                    <a:pt x="52027" y="82702"/>
                  </a:cubicBezTo>
                  <a:cubicBezTo>
                    <a:pt x="52027" y="83108"/>
                    <a:pt x="52027" y="83918"/>
                    <a:pt x="51468" y="85135"/>
                  </a:cubicBezTo>
                  <a:cubicBezTo>
                    <a:pt x="50629" y="86351"/>
                    <a:pt x="50909" y="86756"/>
                    <a:pt x="50909" y="86756"/>
                  </a:cubicBezTo>
                  <a:cubicBezTo>
                    <a:pt x="50909" y="86756"/>
                    <a:pt x="50909" y="87162"/>
                    <a:pt x="51188" y="87162"/>
                  </a:cubicBezTo>
                  <a:cubicBezTo>
                    <a:pt x="52027" y="87162"/>
                    <a:pt x="52307" y="87972"/>
                    <a:pt x="52307" y="88378"/>
                  </a:cubicBezTo>
                  <a:cubicBezTo>
                    <a:pt x="52307" y="89189"/>
                    <a:pt x="51188" y="90000"/>
                    <a:pt x="50629" y="90405"/>
                  </a:cubicBezTo>
                  <a:cubicBezTo>
                    <a:pt x="50909" y="90405"/>
                    <a:pt x="51188" y="90405"/>
                    <a:pt x="51468" y="90405"/>
                  </a:cubicBezTo>
                  <a:cubicBezTo>
                    <a:pt x="52307" y="90405"/>
                    <a:pt x="53426" y="89189"/>
                    <a:pt x="54825" y="87972"/>
                  </a:cubicBezTo>
                  <a:cubicBezTo>
                    <a:pt x="55664" y="87162"/>
                    <a:pt x="56503" y="86351"/>
                    <a:pt x="57342" y="85540"/>
                  </a:cubicBezTo>
                  <a:cubicBezTo>
                    <a:pt x="58181" y="85135"/>
                    <a:pt x="58741" y="84729"/>
                    <a:pt x="59580" y="84729"/>
                  </a:cubicBezTo>
                  <a:cubicBezTo>
                    <a:pt x="60419" y="84729"/>
                    <a:pt x="60979" y="85135"/>
                    <a:pt x="61258" y="85135"/>
                  </a:cubicBezTo>
                  <a:cubicBezTo>
                    <a:pt x="61538" y="85135"/>
                    <a:pt x="61538" y="85135"/>
                    <a:pt x="61538" y="85135"/>
                  </a:cubicBezTo>
                  <a:cubicBezTo>
                    <a:pt x="61538" y="84729"/>
                    <a:pt x="61258" y="84324"/>
                    <a:pt x="61538" y="83918"/>
                  </a:cubicBezTo>
                  <a:cubicBezTo>
                    <a:pt x="61538" y="83918"/>
                    <a:pt x="61538" y="83513"/>
                    <a:pt x="61538" y="83513"/>
                  </a:cubicBezTo>
                  <a:cubicBezTo>
                    <a:pt x="61258" y="83108"/>
                    <a:pt x="60699" y="82297"/>
                    <a:pt x="60419" y="81486"/>
                  </a:cubicBezTo>
                  <a:cubicBezTo>
                    <a:pt x="60139" y="80675"/>
                    <a:pt x="60139" y="80270"/>
                    <a:pt x="60139" y="79864"/>
                  </a:cubicBezTo>
                  <a:cubicBezTo>
                    <a:pt x="60419" y="79054"/>
                    <a:pt x="60699" y="79054"/>
                    <a:pt x="60979" y="79054"/>
                  </a:cubicBezTo>
                  <a:cubicBezTo>
                    <a:pt x="61258" y="79054"/>
                    <a:pt x="61258" y="78648"/>
                    <a:pt x="61258" y="78648"/>
                  </a:cubicBezTo>
                  <a:cubicBezTo>
                    <a:pt x="61538" y="77432"/>
                    <a:pt x="62097" y="77027"/>
                    <a:pt x="62377" y="77027"/>
                  </a:cubicBezTo>
                  <a:cubicBezTo>
                    <a:pt x="62937" y="77027"/>
                    <a:pt x="63496" y="77432"/>
                    <a:pt x="64055" y="77837"/>
                  </a:cubicBezTo>
                  <a:cubicBezTo>
                    <a:pt x="64055" y="77837"/>
                    <a:pt x="64335" y="77837"/>
                    <a:pt x="64335" y="77837"/>
                  </a:cubicBezTo>
                  <a:cubicBezTo>
                    <a:pt x="64615" y="77837"/>
                    <a:pt x="64615" y="77837"/>
                    <a:pt x="64895" y="77837"/>
                  </a:cubicBezTo>
                  <a:cubicBezTo>
                    <a:pt x="65454" y="77837"/>
                    <a:pt x="66013" y="78648"/>
                    <a:pt x="66293" y="79459"/>
                  </a:cubicBezTo>
                  <a:cubicBezTo>
                    <a:pt x="66573" y="79864"/>
                    <a:pt x="66573" y="79864"/>
                    <a:pt x="66573" y="79864"/>
                  </a:cubicBezTo>
                  <a:cubicBezTo>
                    <a:pt x="66573" y="79864"/>
                    <a:pt x="66853" y="79864"/>
                    <a:pt x="66853" y="79864"/>
                  </a:cubicBezTo>
                  <a:cubicBezTo>
                    <a:pt x="67412" y="79459"/>
                    <a:pt x="67972" y="79459"/>
                    <a:pt x="68811" y="79864"/>
                  </a:cubicBezTo>
                  <a:cubicBezTo>
                    <a:pt x="68811" y="80270"/>
                    <a:pt x="69370" y="81081"/>
                    <a:pt x="69370" y="81486"/>
                  </a:cubicBezTo>
                  <a:cubicBezTo>
                    <a:pt x="69370" y="81891"/>
                    <a:pt x="69370" y="81891"/>
                    <a:pt x="69370" y="81891"/>
                  </a:cubicBezTo>
                  <a:cubicBezTo>
                    <a:pt x="69650" y="81891"/>
                    <a:pt x="69930" y="82297"/>
                    <a:pt x="70209" y="82297"/>
                  </a:cubicBezTo>
                  <a:cubicBezTo>
                    <a:pt x="70489" y="82702"/>
                    <a:pt x="70769" y="82702"/>
                    <a:pt x="70769" y="82702"/>
                  </a:cubicBezTo>
                  <a:cubicBezTo>
                    <a:pt x="70769" y="82702"/>
                    <a:pt x="71048" y="82297"/>
                    <a:pt x="71328" y="81891"/>
                  </a:cubicBezTo>
                  <a:cubicBezTo>
                    <a:pt x="71608" y="81891"/>
                    <a:pt x="71888" y="81486"/>
                    <a:pt x="72167" y="81486"/>
                  </a:cubicBezTo>
                  <a:cubicBezTo>
                    <a:pt x="72447" y="81486"/>
                    <a:pt x="72727" y="81486"/>
                    <a:pt x="73006" y="82702"/>
                  </a:cubicBezTo>
                  <a:cubicBezTo>
                    <a:pt x="73006" y="82702"/>
                    <a:pt x="73006" y="83108"/>
                    <a:pt x="73006" y="83513"/>
                  </a:cubicBezTo>
                  <a:cubicBezTo>
                    <a:pt x="73286" y="83918"/>
                    <a:pt x="74685" y="83918"/>
                    <a:pt x="75804" y="84324"/>
                  </a:cubicBezTo>
                  <a:cubicBezTo>
                    <a:pt x="76083" y="84324"/>
                    <a:pt x="76083" y="84324"/>
                    <a:pt x="76083" y="84324"/>
                  </a:cubicBezTo>
                  <a:cubicBezTo>
                    <a:pt x="77482" y="84729"/>
                    <a:pt x="80559" y="84324"/>
                    <a:pt x="81958" y="84324"/>
                  </a:cubicBezTo>
                  <a:cubicBezTo>
                    <a:pt x="82237" y="84324"/>
                    <a:pt x="82517" y="83918"/>
                    <a:pt x="82797" y="83918"/>
                  </a:cubicBezTo>
                  <a:cubicBezTo>
                    <a:pt x="82797" y="83918"/>
                    <a:pt x="82797" y="83918"/>
                    <a:pt x="82797" y="83918"/>
                  </a:cubicBezTo>
                  <a:cubicBezTo>
                    <a:pt x="83636" y="83918"/>
                    <a:pt x="83916" y="84729"/>
                    <a:pt x="84195" y="85135"/>
                  </a:cubicBezTo>
                  <a:cubicBezTo>
                    <a:pt x="84475" y="85945"/>
                    <a:pt x="84755" y="86351"/>
                    <a:pt x="85874" y="86756"/>
                  </a:cubicBezTo>
                  <a:cubicBezTo>
                    <a:pt x="86713" y="87162"/>
                    <a:pt x="87272" y="86351"/>
                    <a:pt x="87552" y="85540"/>
                  </a:cubicBezTo>
                  <a:cubicBezTo>
                    <a:pt x="88111" y="85135"/>
                    <a:pt x="88391" y="84729"/>
                    <a:pt x="88951" y="84729"/>
                  </a:cubicBezTo>
                  <a:cubicBezTo>
                    <a:pt x="89230" y="84729"/>
                    <a:pt x="89510" y="84729"/>
                    <a:pt x="89790" y="85135"/>
                  </a:cubicBezTo>
                  <a:cubicBezTo>
                    <a:pt x="90349" y="85540"/>
                    <a:pt x="90629" y="86351"/>
                    <a:pt x="90629" y="86756"/>
                  </a:cubicBezTo>
                  <a:cubicBezTo>
                    <a:pt x="90629" y="87567"/>
                    <a:pt x="90069" y="87972"/>
                    <a:pt x="89790" y="88783"/>
                  </a:cubicBezTo>
                  <a:cubicBezTo>
                    <a:pt x="89510" y="88783"/>
                    <a:pt x="89510" y="88783"/>
                    <a:pt x="89510" y="88783"/>
                  </a:cubicBezTo>
                  <a:cubicBezTo>
                    <a:pt x="89510" y="89189"/>
                    <a:pt x="89790" y="89189"/>
                    <a:pt x="89790" y="89189"/>
                  </a:cubicBezTo>
                  <a:cubicBezTo>
                    <a:pt x="90069" y="89189"/>
                    <a:pt x="90349" y="89189"/>
                    <a:pt x="90629" y="89594"/>
                  </a:cubicBezTo>
                  <a:cubicBezTo>
                    <a:pt x="90909" y="89594"/>
                    <a:pt x="90909" y="89594"/>
                    <a:pt x="91188" y="90000"/>
                  </a:cubicBezTo>
                  <a:cubicBezTo>
                    <a:pt x="92307" y="90405"/>
                    <a:pt x="93706" y="91216"/>
                    <a:pt x="94545" y="92432"/>
                  </a:cubicBezTo>
                  <a:cubicBezTo>
                    <a:pt x="94825" y="92432"/>
                    <a:pt x="94825" y="92837"/>
                    <a:pt x="95104" y="93243"/>
                  </a:cubicBezTo>
                  <a:cubicBezTo>
                    <a:pt x="95664" y="94054"/>
                    <a:pt x="96503" y="95270"/>
                    <a:pt x="98181" y="96486"/>
                  </a:cubicBezTo>
                  <a:cubicBezTo>
                    <a:pt x="98181" y="96486"/>
                    <a:pt x="98181" y="96486"/>
                    <a:pt x="98461" y="96891"/>
                  </a:cubicBezTo>
                  <a:cubicBezTo>
                    <a:pt x="98461" y="96486"/>
                    <a:pt x="98461" y="96081"/>
                    <a:pt x="98461" y="96081"/>
                  </a:cubicBezTo>
                  <a:cubicBezTo>
                    <a:pt x="98181" y="95270"/>
                    <a:pt x="98181" y="94459"/>
                    <a:pt x="98461" y="94054"/>
                  </a:cubicBezTo>
                  <a:cubicBezTo>
                    <a:pt x="98741" y="93648"/>
                    <a:pt x="99300" y="93648"/>
                    <a:pt x="99860" y="94459"/>
                  </a:cubicBezTo>
                  <a:cubicBezTo>
                    <a:pt x="100699" y="95270"/>
                    <a:pt x="100979" y="95270"/>
                    <a:pt x="100979" y="95270"/>
                  </a:cubicBezTo>
                  <a:cubicBezTo>
                    <a:pt x="101538" y="95270"/>
                    <a:pt x="101818" y="95270"/>
                    <a:pt x="102377" y="96081"/>
                  </a:cubicBezTo>
                  <a:cubicBezTo>
                    <a:pt x="102377" y="95270"/>
                    <a:pt x="102097" y="94054"/>
                    <a:pt x="101818" y="93243"/>
                  </a:cubicBezTo>
                  <a:cubicBezTo>
                    <a:pt x="101538" y="92027"/>
                    <a:pt x="101538" y="91621"/>
                    <a:pt x="101818" y="91216"/>
                  </a:cubicBezTo>
                  <a:cubicBezTo>
                    <a:pt x="102097" y="90810"/>
                    <a:pt x="102097" y="90810"/>
                    <a:pt x="102097" y="90810"/>
                  </a:cubicBezTo>
                  <a:cubicBezTo>
                    <a:pt x="102377" y="90810"/>
                    <a:pt x="102377" y="90810"/>
                    <a:pt x="102377" y="90810"/>
                  </a:cubicBezTo>
                  <a:cubicBezTo>
                    <a:pt x="102937" y="90810"/>
                    <a:pt x="103776" y="92027"/>
                    <a:pt x="104055" y="93243"/>
                  </a:cubicBezTo>
                  <a:cubicBezTo>
                    <a:pt x="104895" y="94864"/>
                    <a:pt x="104895" y="97702"/>
                    <a:pt x="104335" y="99729"/>
                  </a:cubicBezTo>
                  <a:cubicBezTo>
                    <a:pt x="104335" y="100540"/>
                    <a:pt x="103776" y="101351"/>
                    <a:pt x="102937" y="101351"/>
                  </a:cubicBezTo>
                  <a:cubicBezTo>
                    <a:pt x="102377" y="101351"/>
                    <a:pt x="101538" y="100540"/>
                    <a:pt x="101258" y="99729"/>
                  </a:cubicBezTo>
                  <a:cubicBezTo>
                    <a:pt x="100979" y="99729"/>
                    <a:pt x="100979" y="99324"/>
                    <a:pt x="100979" y="98918"/>
                  </a:cubicBezTo>
                  <a:cubicBezTo>
                    <a:pt x="100419" y="98918"/>
                    <a:pt x="99860" y="99324"/>
                    <a:pt x="99860" y="99729"/>
                  </a:cubicBezTo>
                  <a:cubicBezTo>
                    <a:pt x="99860" y="100540"/>
                    <a:pt x="101258" y="102972"/>
                    <a:pt x="102097" y="103378"/>
                  </a:cubicBezTo>
                  <a:cubicBezTo>
                    <a:pt x="103216" y="103378"/>
                    <a:pt x="103216" y="105000"/>
                    <a:pt x="103216" y="105810"/>
                  </a:cubicBezTo>
                  <a:cubicBezTo>
                    <a:pt x="103216" y="106216"/>
                    <a:pt x="103216" y="106216"/>
                    <a:pt x="103216" y="106621"/>
                  </a:cubicBezTo>
                  <a:cubicBezTo>
                    <a:pt x="103776" y="106621"/>
                    <a:pt x="104055" y="107432"/>
                    <a:pt x="104335" y="107837"/>
                  </a:cubicBezTo>
                  <a:cubicBezTo>
                    <a:pt x="104055" y="107027"/>
                    <a:pt x="104055" y="105810"/>
                    <a:pt x="103776" y="105405"/>
                  </a:cubicBezTo>
                  <a:cubicBezTo>
                    <a:pt x="103216" y="104189"/>
                    <a:pt x="103216" y="102972"/>
                    <a:pt x="103496" y="101756"/>
                  </a:cubicBezTo>
                  <a:cubicBezTo>
                    <a:pt x="103776" y="100945"/>
                    <a:pt x="104335" y="100945"/>
                    <a:pt x="104895" y="100945"/>
                  </a:cubicBezTo>
                  <a:cubicBezTo>
                    <a:pt x="105734" y="101351"/>
                    <a:pt x="105734" y="102972"/>
                    <a:pt x="105454" y="103783"/>
                  </a:cubicBezTo>
                  <a:cubicBezTo>
                    <a:pt x="105454" y="103783"/>
                    <a:pt x="105454" y="104189"/>
                    <a:pt x="105454" y="104189"/>
                  </a:cubicBezTo>
                  <a:cubicBezTo>
                    <a:pt x="105454" y="104189"/>
                    <a:pt x="105734" y="104189"/>
                    <a:pt x="105734" y="104189"/>
                  </a:cubicBezTo>
                  <a:cubicBezTo>
                    <a:pt x="106013" y="103783"/>
                    <a:pt x="106293" y="103378"/>
                    <a:pt x="106573" y="102972"/>
                  </a:cubicBezTo>
                  <a:cubicBezTo>
                    <a:pt x="106853" y="102567"/>
                    <a:pt x="106853" y="102162"/>
                    <a:pt x="106573" y="101351"/>
                  </a:cubicBezTo>
                  <a:cubicBezTo>
                    <a:pt x="106293" y="100540"/>
                    <a:pt x="106013" y="99729"/>
                    <a:pt x="106293" y="98918"/>
                  </a:cubicBezTo>
                  <a:cubicBezTo>
                    <a:pt x="106573" y="98108"/>
                    <a:pt x="107132" y="98108"/>
                    <a:pt x="107132" y="98108"/>
                  </a:cubicBezTo>
                  <a:cubicBezTo>
                    <a:pt x="108251" y="98108"/>
                    <a:pt x="109090" y="100945"/>
                    <a:pt x="109370" y="102162"/>
                  </a:cubicBezTo>
                  <a:cubicBezTo>
                    <a:pt x="109650" y="103783"/>
                    <a:pt x="108811" y="104594"/>
                    <a:pt x="108531" y="105000"/>
                  </a:cubicBezTo>
                  <a:cubicBezTo>
                    <a:pt x="108531" y="105405"/>
                    <a:pt x="108251" y="105405"/>
                    <a:pt x="108251" y="105405"/>
                  </a:cubicBezTo>
                  <a:cubicBezTo>
                    <a:pt x="108251" y="107027"/>
                    <a:pt x="107412" y="107027"/>
                    <a:pt x="106853" y="107027"/>
                  </a:cubicBezTo>
                  <a:cubicBezTo>
                    <a:pt x="106853" y="107027"/>
                    <a:pt x="106573" y="107027"/>
                    <a:pt x="106293" y="107432"/>
                  </a:cubicBezTo>
                  <a:cubicBezTo>
                    <a:pt x="106293" y="107432"/>
                    <a:pt x="106293" y="109054"/>
                    <a:pt x="106293" y="109864"/>
                  </a:cubicBezTo>
                  <a:cubicBezTo>
                    <a:pt x="106573" y="109864"/>
                    <a:pt x="106573" y="109864"/>
                    <a:pt x="106573" y="109864"/>
                  </a:cubicBezTo>
                  <a:cubicBezTo>
                    <a:pt x="106573" y="109054"/>
                    <a:pt x="106853" y="108648"/>
                    <a:pt x="107412" y="108648"/>
                  </a:cubicBezTo>
                  <a:cubicBezTo>
                    <a:pt x="107692" y="108648"/>
                    <a:pt x="107972" y="108648"/>
                    <a:pt x="107972" y="109054"/>
                  </a:cubicBezTo>
                  <a:cubicBezTo>
                    <a:pt x="107972" y="109054"/>
                    <a:pt x="108251" y="109054"/>
                    <a:pt x="108251" y="109054"/>
                  </a:cubicBezTo>
                  <a:cubicBezTo>
                    <a:pt x="108531" y="108648"/>
                    <a:pt x="108811" y="107837"/>
                    <a:pt x="109370" y="107837"/>
                  </a:cubicBezTo>
                  <a:cubicBezTo>
                    <a:pt x="109370" y="107837"/>
                    <a:pt x="109650" y="108243"/>
                    <a:pt x="109930" y="108243"/>
                  </a:cubicBezTo>
                  <a:cubicBezTo>
                    <a:pt x="109930" y="107432"/>
                    <a:pt x="110489" y="106621"/>
                    <a:pt x="111048" y="106621"/>
                  </a:cubicBezTo>
                  <a:cubicBezTo>
                    <a:pt x="111048" y="106621"/>
                    <a:pt x="111048" y="106621"/>
                    <a:pt x="111048" y="106621"/>
                  </a:cubicBezTo>
                  <a:cubicBezTo>
                    <a:pt x="111608" y="106621"/>
                    <a:pt x="112167" y="107027"/>
                    <a:pt x="112727" y="107837"/>
                  </a:cubicBezTo>
                  <a:cubicBezTo>
                    <a:pt x="113286" y="109054"/>
                    <a:pt x="114125" y="111081"/>
                    <a:pt x="114125" y="112297"/>
                  </a:cubicBezTo>
                  <a:cubicBezTo>
                    <a:pt x="114125" y="113108"/>
                    <a:pt x="113566" y="113918"/>
                    <a:pt x="113006" y="113918"/>
                  </a:cubicBezTo>
                  <a:cubicBezTo>
                    <a:pt x="112727" y="114324"/>
                    <a:pt x="112727" y="114729"/>
                    <a:pt x="112447" y="115135"/>
                  </a:cubicBezTo>
                  <a:cubicBezTo>
                    <a:pt x="112167" y="115540"/>
                    <a:pt x="111888" y="115540"/>
                    <a:pt x="111608" y="115540"/>
                  </a:cubicBezTo>
                  <a:cubicBezTo>
                    <a:pt x="111048" y="115540"/>
                    <a:pt x="110489" y="114729"/>
                    <a:pt x="109930" y="114324"/>
                  </a:cubicBezTo>
                  <a:cubicBezTo>
                    <a:pt x="109930" y="113918"/>
                    <a:pt x="109650" y="113513"/>
                    <a:pt x="109370" y="113513"/>
                  </a:cubicBezTo>
                  <a:cubicBezTo>
                    <a:pt x="109650" y="113918"/>
                    <a:pt x="109650" y="114324"/>
                    <a:pt x="109930" y="114729"/>
                  </a:cubicBezTo>
                  <a:cubicBezTo>
                    <a:pt x="109930" y="115135"/>
                    <a:pt x="109930" y="115540"/>
                    <a:pt x="110209" y="115540"/>
                  </a:cubicBezTo>
                  <a:cubicBezTo>
                    <a:pt x="110489" y="116756"/>
                    <a:pt x="110209" y="117567"/>
                    <a:pt x="109930" y="118378"/>
                  </a:cubicBezTo>
                  <a:cubicBezTo>
                    <a:pt x="109650" y="119189"/>
                    <a:pt x="109650" y="119594"/>
                    <a:pt x="109930" y="119594"/>
                  </a:cubicBezTo>
                  <a:cubicBezTo>
                    <a:pt x="109930" y="120000"/>
                    <a:pt x="109930" y="120000"/>
                    <a:pt x="110209" y="120000"/>
                  </a:cubicBezTo>
                  <a:cubicBezTo>
                    <a:pt x="110209" y="120000"/>
                    <a:pt x="110209" y="119594"/>
                    <a:pt x="110209" y="119594"/>
                  </a:cubicBezTo>
                  <a:cubicBezTo>
                    <a:pt x="110209" y="119189"/>
                    <a:pt x="110209" y="119189"/>
                    <a:pt x="110209" y="118783"/>
                  </a:cubicBezTo>
                  <a:cubicBezTo>
                    <a:pt x="110489" y="117972"/>
                    <a:pt x="110769" y="117972"/>
                    <a:pt x="111048" y="117972"/>
                  </a:cubicBezTo>
                  <a:cubicBezTo>
                    <a:pt x="111608" y="117972"/>
                    <a:pt x="111888" y="118378"/>
                    <a:pt x="112447" y="118783"/>
                  </a:cubicBezTo>
                  <a:cubicBezTo>
                    <a:pt x="112727" y="118378"/>
                    <a:pt x="112727" y="117972"/>
                    <a:pt x="112727" y="117162"/>
                  </a:cubicBezTo>
                  <a:cubicBezTo>
                    <a:pt x="112727" y="116756"/>
                    <a:pt x="113006" y="115945"/>
                    <a:pt x="113566" y="115945"/>
                  </a:cubicBezTo>
                  <a:cubicBezTo>
                    <a:pt x="114125" y="115945"/>
                    <a:pt x="114685" y="116351"/>
                    <a:pt x="114965" y="117162"/>
                  </a:cubicBezTo>
                  <a:cubicBezTo>
                    <a:pt x="115244" y="116756"/>
                    <a:pt x="115524" y="116351"/>
                    <a:pt x="116083" y="116351"/>
                  </a:cubicBezTo>
                  <a:cubicBezTo>
                    <a:pt x="116363" y="116351"/>
                    <a:pt x="116363" y="116351"/>
                    <a:pt x="116363" y="116351"/>
                  </a:cubicBezTo>
                  <a:cubicBezTo>
                    <a:pt x="116643" y="116351"/>
                    <a:pt x="116923" y="116351"/>
                    <a:pt x="117202" y="116756"/>
                  </a:cubicBezTo>
                  <a:cubicBezTo>
                    <a:pt x="117482" y="117567"/>
                    <a:pt x="117202" y="118378"/>
                    <a:pt x="117202" y="119189"/>
                  </a:cubicBezTo>
                  <a:cubicBezTo>
                    <a:pt x="117202" y="119594"/>
                    <a:pt x="117202" y="119594"/>
                    <a:pt x="117202" y="119594"/>
                  </a:cubicBezTo>
                  <a:cubicBezTo>
                    <a:pt x="117482" y="119189"/>
                    <a:pt x="118041" y="119189"/>
                    <a:pt x="118321" y="119594"/>
                  </a:cubicBezTo>
                  <a:cubicBezTo>
                    <a:pt x="118881" y="119189"/>
                    <a:pt x="119440" y="118783"/>
                    <a:pt x="119720" y="118378"/>
                  </a:cubicBezTo>
                  <a:cubicBezTo>
                    <a:pt x="120000" y="117972"/>
                    <a:pt x="120000" y="117972"/>
                    <a:pt x="120000" y="117972"/>
                  </a:cubicBezTo>
                  <a:cubicBezTo>
                    <a:pt x="120000" y="117972"/>
                    <a:pt x="119720" y="117567"/>
                    <a:pt x="119440" y="117162"/>
                  </a:cubicBezTo>
                  <a:cubicBezTo>
                    <a:pt x="119160" y="116756"/>
                    <a:pt x="118601" y="115540"/>
                    <a:pt x="118881" y="114324"/>
                  </a:cubicBezTo>
                  <a:cubicBezTo>
                    <a:pt x="119160" y="113108"/>
                    <a:pt x="119440" y="112297"/>
                    <a:pt x="116083" y="110675"/>
                  </a:cubicBezTo>
                  <a:cubicBezTo>
                    <a:pt x="113286" y="109054"/>
                    <a:pt x="112727" y="107432"/>
                    <a:pt x="111608" y="104189"/>
                  </a:cubicBezTo>
                  <a:cubicBezTo>
                    <a:pt x="111328" y="103378"/>
                    <a:pt x="110769" y="102162"/>
                    <a:pt x="110209" y="100540"/>
                  </a:cubicBezTo>
                  <a:cubicBezTo>
                    <a:pt x="109090" y="97297"/>
                    <a:pt x="107132" y="95270"/>
                    <a:pt x="105734" y="93243"/>
                  </a:cubicBezTo>
                  <a:cubicBezTo>
                    <a:pt x="104335" y="91621"/>
                    <a:pt x="103496" y="90405"/>
                    <a:pt x="103496" y="89189"/>
                  </a:cubicBezTo>
                  <a:cubicBezTo>
                    <a:pt x="103496" y="88378"/>
                    <a:pt x="102657" y="87972"/>
                    <a:pt x="101818" y="87972"/>
                  </a:cubicBezTo>
                  <a:cubicBezTo>
                    <a:pt x="100979" y="87972"/>
                    <a:pt x="100419" y="88378"/>
                    <a:pt x="100139" y="88783"/>
                  </a:cubicBezTo>
                  <a:cubicBezTo>
                    <a:pt x="100139" y="90405"/>
                    <a:pt x="99020" y="91216"/>
                    <a:pt x="97902" y="92027"/>
                  </a:cubicBezTo>
                  <a:cubicBezTo>
                    <a:pt x="97622" y="92027"/>
                    <a:pt x="97342" y="92432"/>
                    <a:pt x="97062" y="92837"/>
                  </a:cubicBezTo>
                  <a:cubicBezTo>
                    <a:pt x="96783" y="92837"/>
                    <a:pt x="96503" y="93243"/>
                    <a:pt x="96223" y="93243"/>
                  </a:cubicBezTo>
                  <a:cubicBezTo>
                    <a:pt x="95384" y="93243"/>
                    <a:pt x="94825" y="92027"/>
                    <a:pt x="94265" y="90810"/>
                  </a:cubicBezTo>
                  <a:cubicBezTo>
                    <a:pt x="94265" y="90810"/>
                    <a:pt x="93986" y="90405"/>
                    <a:pt x="93986" y="90000"/>
                  </a:cubicBezTo>
                  <a:cubicBezTo>
                    <a:pt x="93706" y="89594"/>
                    <a:pt x="92867" y="88783"/>
                    <a:pt x="92307" y="87972"/>
                  </a:cubicBezTo>
                  <a:cubicBezTo>
                    <a:pt x="91468" y="87162"/>
                    <a:pt x="90629" y="85945"/>
                    <a:pt x="90629" y="85135"/>
                  </a:cubicBezTo>
                  <a:cubicBezTo>
                    <a:pt x="90629" y="84729"/>
                    <a:pt x="90349" y="83513"/>
                    <a:pt x="89790" y="83513"/>
                  </a:cubicBezTo>
                  <a:cubicBezTo>
                    <a:pt x="89790" y="83513"/>
                    <a:pt x="89510" y="83513"/>
                    <a:pt x="89230" y="83513"/>
                  </a:cubicBezTo>
                  <a:cubicBezTo>
                    <a:pt x="88391" y="83918"/>
                    <a:pt x="87832" y="84324"/>
                    <a:pt x="87552" y="84324"/>
                  </a:cubicBezTo>
                  <a:cubicBezTo>
                    <a:pt x="87272" y="84324"/>
                    <a:pt x="87272" y="84324"/>
                    <a:pt x="86993" y="83918"/>
                  </a:cubicBezTo>
                  <a:cubicBezTo>
                    <a:pt x="86713" y="83918"/>
                    <a:pt x="86713" y="83918"/>
                    <a:pt x="86713" y="83918"/>
                  </a:cubicBezTo>
                  <a:cubicBezTo>
                    <a:pt x="86433" y="84324"/>
                    <a:pt x="86153" y="84729"/>
                    <a:pt x="85874" y="84729"/>
                  </a:cubicBezTo>
                  <a:cubicBezTo>
                    <a:pt x="85034" y="84729"/>
                    <a:pt x="84195" y="83918"/>
                    <a:pt x="84195" y="83918"/>
                  </a:cubicBezTo>
                  <a:cubicBezTo>
                    <a:pt x="83916" y="83513"/>
                    <a:pt x="83916" y="83513"/>
                    <a:pt x="83916" y="83513"/>
                  </a:cubicBezTo>
                  <a:cubicBezTo>
                    <a:pt x="83916" y="13783"/>
                    <a:pt x="83916" y="13783"/>
                    <a:pt x="83916" y="13783"/>
                  </a:cubicBezTo>
                  <a:cubicBezTo>
                    <a:pt x="83636" y="13783"/>
                    <a:pt x="83076" y="13378"/>
                    <a:pt x="82797" y="13378"/>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4" name="Shape 2803"/>
            <p:cNvSpPr/>
            <p:nvPr/>
          </p:nvSpPr>
          <p:spPr>
            <a:xfrm>
              <a:off x="1048340" y="2872980"/>
              <a:ext cx="39025" cy="19782"/>
            </a:xfrm>
            <a:custGeom>
              <a:avLst/>
              <a:gdLst/>
              <a:ahLst/>
              <a:cxnLst/>
              <a:rect l="0" t="0" r="0" b="0"/>
              <a:pathLst>
                <a:path w="120000" h="120000" extrusionOk="0">
                  <a:moveTo>
                    <a:pt x="92727" y="10909"/>
                  </a:moveTo>
                  <a:cubicBezTo>
                    <a:pt x="81818" y="0"/>
                    <a:pt x="70909" y="0"/>
                    <a:pt x="60000" y="0"/>
                  </a:cubicBezTo>
                  <a:cubicBezTo>
                    <a:pt x="43636" y="0"/>
                    <a:pt x="43636" y="10909"/>
                    <a:pt x="43636" y="10909"/>
                  </a:cubicBezTo>
                  <a:cubicBezTo>
                    <a:pt x="32727" y="54545"/>
                    <a:pt x="21818" y="76363"/>
                    <a:pt x="10909" y="98181"/>
                  </a:cubicBezTo>
                  <a:cubicBezTo>
                    <a:pt x="5454" y="109090"/>
                    <a:pt x="5454" y="109090"/>
                    <a:pt x="0" y="120000"/>
                  </a:cubicBezTo>
                  <a:cubicBezTo>
                    <a:pt x="16363" y="109090"/>
                    <a:pt x="43636" y="76363"/>
                    <a:pt x="49090" y="54545"/>
                  </a:cubicBezTo>
                  <a:cubicBezTo>
                    <a:pt x="49090" y="21818"/>
                    <a:pt x="60000" y="21818"/>
                    <a:pt x="65454" y="21818"/>
                  </a:cubicBezTo>
                  <a:cubicBezTo>
                    <a:pt x="76363" y="21818"/>
                    <a:pt x="81818" y="21818"/>
                    <a:pt x="87272" y="43636"/>
                  </a:cubicBezTo>
                  <a:cubicBezTo>
                    <a:pt x="98181" y="43636"/>
                    <a:pt x="114545" y="32727"/>
                    <a:pt x="120000" y="10909"/>
                  </a:cubicBezTo>
                  <a:cubicBezTo>
                    <a:pt x="120000" y="10909"/>
                    <a:pt x="120000" y="10909"/>
                    <a:pt x="120000" y="10909"/>
                  </a:cubicBezTo>
                  <a:cubicBezTo>
                    <a:pt x="109090" y="10909"/>
                    <a:pt x="103636" y="10909"/>
                    <a:pt x="92727" y="10909"/>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5" name="Shape 2804"/>
            <p:cNvSpPr/>
            <p:nvPr/>
          </p:nvSpPr>
          <p:spPr>
            <a:xfrm>
              <a:off x="1211879" y="2797443"/>
              <a:ext cx="46460" cy="41364"/>
            </a:xfrm>
            <a:custGeom>
              <a:avLst/>
              <a:gdLst/>
              <a:ahLst/>
              <a:cxnLst/>
              <a:rect l="0" t="0" r="0" b="0"/>
              <a:pathLst>
                <a:path w="120000" h="120000" extrusionOk="0">
                  <a:moveTo>
                    <a:pt x="110769" y="0"/>
                  </a:moveTo>
                  <a:cubicBezTo>
                    <a:pt x="106153" y="0"/>
                    <a:pt x="96923" y="5000"/>
                    <a:pt x="87692" y="20000"/>
                  </a:cubicBezTo>
                  <a:cubicBezTo>
                    <a:pt x="78461" y="30000"/>
                    <a:pt x="69230" y="40000"/>
                    <a:pt x="64615" y="45000"/>
                  </a:cubicBezTo>
                  <a:cubicBezTo>
                    <a:pt x="50769" y="55000"/>
                    <a:pt x="46153" y="65000"/>
                    <a:pt x="41538" y="70000"/>
                  </a:cubicBezTo>
                  <a:cubicBezTo>
                    <a:pt x="41538" y="85000"/>
                    <a:pt x="27692" y="85000"/>
                    <a:pt x="23076" y="85000"/>
                  </a:cubicBezTo>
                  <a:cubicBezTo>
                    <a:pt x="13846" y="85000"/>
                    <a:pt x="13846" y="85000"/>
                    <a:pt x="13846" y="85000"/>
                  </a:cubicBezTo>
                  <a:cubicBezTo>
                    <a:pt x="4615" y="85000"/>
                    <a:pt x="4615" y="85000"/>
                    <a:pt x="4615" y="90000"/>
                  </a:cubicBezTo>
                  <a:cubicBezTo>
                    <a:pt x="0" y="95000"/>
                    <a:pt x="4615" y="105000"/>
                    <a:pt x="4615" y="115000"/>
                  </a:cubicBezTo>
                  <a:cubicBezTo>
                    <a:pt x="9230" y="120000"/>
                    <a:pt x="9230" y="120000"/>
                    <a:pt x="13846" y="120000"/>
                  </a:cubicBezTo>
                  <a:cubicBezTo>
                    <a:pt x="13846" y="120000"/>
                    <a:pt x="13846" y="120000"/>
                    <a:pt x="13846" y="120000"/>
                  </a:cubicBezTo>
                  <a:cubicBezTo>
                    <a:pt x="27692" y="110000"/>
                    <a:pt x="36923" y="115000"/>
                    <a:pt x="41538" y="115000"/>
                  </a:cubicBezTo>
                  <a:cubicBezTo>
                    <a:pt x="41538" y="120000"/>
                    <a:pt x="46153" y="120000"/>
                    <a:pt x="46153" y="120000"/>
                  </a:cubicBezTo>
                  <a:cubicBezTo>
                    <a:pt x="55384" y="115000"/>
                    <a:pt x="96923" y="85000"/>
                    <a:pt x="106153" y="70000"/>
                  </a:cubicBezTo>
                  <a:cubicBezTo>
                    <a:pt x="106153" y="70000"/>
                    <a:pt x="106153" y="70000"/>
                    <a:pt x="106153" y="70000"/>
                  </a:cubicBezTo>
                  <a:cubicBezTo>
                    <a:pt x="106153" y="65000"/>
                    <a:pt x="101538" y="65000"/>
                    <a:pt x="96923" y="60000"/>
                  </a:cubicBezTo>
                  <a:cubicBezTo>
                    <a:pt x="92307" y="55000"/>
                    <a:pt x="87692" y="50000"/>
                    <a:pt x="83076" y="45000"/>
                  </a:cubicBezTo>
                  <a:cubicBezTo>
                    <a:pt x="83076" y="25000"/>
                    <a:pt x="101538" y="25000"/>
                    <a:pt x="110769" y="20000"/>
                  </a:cubicBezTo>
                  <a:cubicBezTo>
                    <a:pt x="115384" y="20000"/>
                    <a:pt x="120000" y="20000"/>
                    <a:pt x="120000" y="15000"/>
                  </a:cubicBezTo>
                  <a:cubicBezTo>
                    <a:pt x="115384" y="15000"/>
                    <a:pt x="110769" y="5000"/>
                    <a:pt x="110769"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6" name="Shape 2805"/>
            <p:cNvSpPr/>
            <p:nvPr/>
          </p:nvSpPr>
          <p:spPr>
            <a:xfrm>
              <a:off x="957279" y="2921539"/>
              <a:ext cx="14866" cy="14388"/>
            </a:xfrm>
            <a:custGeom>
              <a:avLst/>
              <a:gdLst/>
              <a:ahLst/>
              <a:cxnLst/>
              <a:rect l="0" t="0" r="0" b="0"/>
              <a:pathLst>
                <a:path w="120000" h="120000" extrusionOk="0">
                  <a:moveTo>
                    <a:pt x="80000" y="0"/>
                  </a:moveTo>
                  <a:cubicBezTo>
                    <a:pt x="80000" y="13333"/>
                    <a:pt x="80000" y="13333"/>
                    <a:pt x="80000" y="13333"/>
                  </a:cubicBezTo>
                  <a:cubicBezTo>
                    <a:pt x="66666" y="26666"/>
                    <a:pt x="26666" y="80000"/>
                    <a:pt x="26666" y="106666"/>
                  </a:cubicBezTo>
                  <a:cubicBezTo>
                    <a:pt x="0" y="106666"/>
                    <a:pt x="0" y="106666"/>
                    <a:pt x="0" y="106666"/>
                  </a:cubicBezTo>
                  <a:cubicBezTo>
                    <a:pt x="0" y="120000"/>
                    <a:pt x="0" y="120000"/>
                    <a:pt x="0" y="120000"/>
                  </a:cubicBezTo>
                  <a:cubicBezTo>
                    <a:pt x="0" y="120000"/>
                    <a:pt x="13333" y="120000"/>
                    <a:pt x="13333" y="106666"/>
                  </a:cubicBezTo>
                  <a:cubicBezTo>
                    <a:pt x="93333" y="80000"/>
                    <a:pt x="120000" y="40000"/>
                    <a:pt x="93333" y="0"/>
                  </a:cubicBezTo>
                  <a:cubicBezTo>
                    <a:pt x="93333" y="0"/>
                    <a:pt x="80000" y="0"/>
                    <a:pt x="8000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7" name="Shape 2806"/>
            <p:cNvSpPr/>
            <p:nvPr/>
          </p:nvSpPr>
          <p:spPr>
            <a:xfrm>
              <a:off x="957279" y="2932330"/>
              <a:ext cx="3717" cy="1797"/>
            </a:xfrm>
            <a:custGeom>
              <a:avLst/>
              <a:gdLst/>
              <a:ahLst/>
              <a:cxnLst/>
              <a:rect l="0" t="0" r="0" b="0"/>
              <a:pathLst>
                <a:path w="120000" h="120000" extrusionOk="0">
                  <a:moveTo>
                    <a:pt x="0" y="0"/>
                  </a:moveTo>
                  <a:cubicBezTo>
                    <a:pt x="0" y="120000"/>
                    <a:pt x="0" y="120000"/>
                    <a:pt x="0" y="120000"/>
                  </a:cubicBezTo>
                  <a:cubicBezTo>
                    <a:pt x="120000" y="120000"/>
                    <a:pt x="120000" y="120000"/>
                    <a:pt x="120000" y="120000"/>
                  </a:cubicBezTo>
                  <a:cubicBezTo>
                    <a:pt x="120000" y="0"/>
                    <a:pt x="6000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8" name="Shape 2807"/>
            <p:cNvSpPr/>
            <p:nvPr/>
          </p:nvSpPr>
          <p:spPr>
            <a:xfrm>
              <a:off x="1022321" y="2899957"/>
              <a:ext cx="9291" cy="0"/>
            </a:xfrm>
            <a:custGeom>
              <a:avLst/>
              <a:gdLst/>
              <a:ahLst/>
              <a:cxnLst/>
              <a:rect l="0" t="0" r="0" b="0"/>
              <a:pathLst>
                <a:path w="120000" h="120000" extrusionOk="0">
                  <a:moveTo>
                    <a:pt x="0" y="0"/>
                  </a:moveTo>
                  <a:cubicBezTo>
                    <a:pt x="48000" y="0"/>
                    <a:pt x="96000" y="0"/>
                    <a:pt x="120000" y="0"/>
                  </a:cubicBezTo>
                  <a:cubicBezTo>
                    <a:pt x="120000" y="0"/>
                    <a:pt x="120000" y="0"/>
                    <a:pt x="96000" y="0"/>
                  </a:cubicBezTo>
                  <a:cubicBezTo>
                    <a:pt x="72000" y="0"/>
                    <a:pt x="4800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59" name="Shape 2808"/>
            <p:cNvSpPr/>
            <p:nvPr/>
          </p:nvSpPr>
          <p:spPr>
            <a:xfrm>
              <a:off x="962854" y="2745286"/>
              <a:ext cx="27875" cy="10790"/>
            </a:xfrm>
            <a:custGeom>
              <a:avLst/>
              <a:gdLst/>
              <a:ahLst/>
              <a:cxnLst/>
              <a:rect l="0" t="0" r="0" b="0"/>
              <a:pathLst>
                <a:path w="120000" h="120000" extrusionOk="0">
                  <a:moveTo>
                    <a:pt x="90000" y="40000"/>
                  </a:moveTo>
                  <a:cubicBezTo>
                    <a:pt x="82500" y="60000"/>
                    <a:pt x="75000" y="60000"/>
                    <a:pt x="67500" y="60000"/>
                  </a:cubicBezTo>
                  <a:cubicBezTo>
                    <a:pt x="60000" y="60000"/>
                    <a:pt x="45000" y="60000"/>
                    <a:pt x="45000" y="0"/>
                  </a:cubicBezTo>
                  <a:cubicBezTo>
                    <a:pt x="45000" y="0"/>
                    <a:pt x="45000" y="0"/>
                    <a:pt x="37500" y="0"/>
                  </a:cubicBezTo>
                  <a:cubicBezTo>
                    <a:pt x="22500" y="0"/>
                    <a:pt x="0" y="40000"/>
                    <a:pt x="0" y="60000"/>
                  </a:cubicBezTo>
                  <a:cubicBezTo>
                    <a:pt x="0" y="80000"/>
                    <a:pt x="45000" y="120000"/>
                    <a:pt x="75000" y="120000"/>
                  </a:cubicBezTo>
                  <a:cubicBezTo>
                    <a:pt x="90000" y="120000"/>
                    <a:pt x="97500" y="120000"/>
                    <a:pt x="97500" y="120000"/>
                  </a:cubicBezTo>
                  <a:cubicBezTo>
                    <a:pt x="105000" y="120000"/>
                    <a:pt x="112500" y="100000"/>
                    <a:pt x="112500" y="80000"/>
                  </a:cubicBezTo>
                  <a:cubicBezTo>
                    <a:pt x="120000" y="60000"/>
                    <a:pt x="112500" y="40000"/>
                    <a:pt x="112500" y="40000"/>
                  </a:cubicBezTo>
                  <a:cubicBezTo>
                    <a:pt x="105000" y="40000"/>
                    <a:pt x="97500" y="40000"/>
                    <a:pt x="90000" y="4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60" name="Shape 2809"/>
            <p:cNvSpPr/>
            <p:nvPr/>
          </p:nvSpPr>
          <p:spPr>
            <a:xfrm>
              <a:off x="1971963" y="3425114"/>
              <a:ext cx="46460" cy="5395"/>
            </a:xfrm>
            <a:custGeom>
              <a:avLst/>
              <a:gdLst/>
              <a:ahLst/>
              <a:cxnLst/>
              <a:rect l="0" t="0" r="0" b="0"/>
              <a:pathLst>
                <a:path w="120000" h="120000" extrusionOk="0">
                  <a:moveTo>
                    <a:pt x="0" y="120000"/>
                  </a:moveTo>
                  <a:lnTo>
                    <a:pt x="120000" y="0"/>
                  </a:lnTo>
                  <a:lnTo>
                    <a:pt x="0" y="120000"/>
                  </a:lnTo>
                  <a:lnTo>
                    <a:pt x="0" y="120000"/>
                  </a:ln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61" name="Shape 2810"/>
            <p:cNvSpPr/>
            <p:nvPr/>
          </p:nvSpPr>
          <p:spPr>
            <a:xfrm>
              <a:off x="2232138" y="3495255"/>
              <a:ext cx="14866" cy="7194"/>
            </a:xfrm>
            <a:custGeom>
              <a:avLst/>
              <a:gdLst/>
              <a:ahLst/>
              <a:cxnLst/>
              <a:rect l="0" t="0" r="0" b="0"/>
              <a:pathLst>
                <a:path w="120000" h="120000" extrusionOk="0">
                  <a:moveTo>
                    <a:pt x="0" y="0"/>
                  </a:moveTo>
                  <a:cubicBezTo>
                    <a:pt x="15000" y="0"/>
                    <a:pt x="15000" y="0"/>
                    <a:pt x="30000" y="30000"/>
                  </a:cubicBezTo>
                  <a:cubicBezTo>
                    <a:pt x="45000" y="60000"/>
                    <a:pt x="90000" y="90000"/>
                    <a:pt x="120000" y="120000"/>
                  </a:cubicBezTo>
                  <a:cubicBezTo>
                    <a:pt x="90000" y="90000"/>
                    <a:pt x="45000" y="60000"/>
                    <a:pt x="30000" y="30000"/>
                  </a:cubicBezTo>
                  <a:cubicBezTo>
                    <a:pt x="15000" y="0"/>
                    <a:pt x="15000"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62" name="Shape 2811"/>
            <p:cNvSpPr/>
            <p:nvPr/>
          </p:nvSpPr>
          <p:spPr>
            <a:xfrm>
              <a:off x="2250722" y="3486264"/>
              <a:ext cx="14866" cy="14388"/>
            </a:xfrm>
            <a:custGeom>
              <a:avLst/>
              <a:gdLst/>
              <a:ahLst/>
              <a:cxnLst/>
              <a:rect l="0" t="0" r="0" b="0"/>
              <a:pathLst>
                <a:path w="120000" h="120000" extrusionOk="0">
                  <a:moveTo>
                    <a:pt x="0" y="120000"/>
                  </a:moveTo>
                  <a:cubicBezTo>
                    <a:pt x="26666" y="75000"/>
                    <a:pt x="66666" y="0"/>
                    <a:pt x="120000" y="0"/>
                  </a:cubicBezTo>
                  <a:cubicBezTo>
                    <a:pt x="66666" y="0"/>
                    <a:pt x="26666" y="75000"/>
                    <a:pt x="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63" name="Shape 2812"/>
            <p:cNvSpPr/>
            <p:nvPr/>
          </p:nvSpPr>
          <p:spPr>
            <a:xfrm>
              <a:off x="2360366" y="3567196"/>
              <a:ext cx="3717" cy="1797"/>
            </a:xfrm>
            <a:custGeom>
              <a:avLst/>
              <a:gdLst/>
              <a:ahLst/>
              <a:cxnLst/>
              <a:rect l="0" t="0" r="0" b="0"/>
              <a:pathLst>
                <a:path w="120000" h="120000" extrusionOk="0">
                  <a:moveTo>
                    <a:pt x="120000" y="120000"/>
                  </a:moveTo>
                  <a:cubicBezTo>
                    <a:pt x="60000" y="120000"/>
                    <a:pt x="0" y="0"/>
                    <a:pt x="0" y="0"/>
                  </a:cubicBezTo>
                  <a:cubicBezTo>
                    <a:pt x="0" y="0"/>
                    <a:pt x="60000" y="120000"/>
                    <a:pt x="12000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64" name="Shape 2813"/>
            <p:cNvSpPr/>
            <p:nvPr/>
          </p:nvSpPr>
          <p:spPr>
            <a:xfrm>
              <a:off x="2323199" y="3533025"/>
              <a:ext cx="3717" cy="10790"/>
            </a:xfrm>
            <a:custGeom>
              <a:avLst/>
              <a:gdLst/>
              <a:ahLst/>
              <a:cxnLst/>
              <a:rect l="0" t="0" r="0" b="0"/>
              <a:pathLst>
                <a:path w="120000" h="120000" extrusionOk="0">
                  <a:moveTo>
                    <a:pt x="120000" y="120000"/>
                  </a:moveTo>
                  <a:cubicBezTo>
                    <a:pt x="120000" y="80000"/>
                    <a:pt x="120000" y="20000"/>
                    <a:pt x="0" y="0"/>
                  </a:cubicBezTo>
                  <a:cubicBezTo>
                    <a:pt x="120000" y="20000"/>
                    <a:pt x="120000" y="80000"/>
                    <a:pt x="120000" y="12000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sp>
          <p:nvSpPr>
            <p:cNvPr id="165" name="Shape 2814"/>
            <p:cNvSpPr/>
            <p:nvPr/>
          </p:nvSpPr>
          <p:spPr>
            <a:xfrm>
              <a:off x="2334350" y="3558203"/>
              <a:ext cx="24159" cy="8992"/>
            </a:xfrm>
            <a:custGeom>
              <a:avLst/>
              <a:gdLst/>
              <a:ahLst/>
              <a:cxnLst/>
              <a:rect l="0" t="0" r="0" b="0"/>
              <a:pathLst>
                <a:path w="120000" h="120000" extrusionOk="0">
                  <a:moveTo>
                    <a:pt x="0" y="0"/>
                  </a:moveTo>
                  <a:cubicBezTo>
                    <a:pt x="8571" y="0"/>
                    <a:pt x="17142" y="24000"/>
                    <a:pt x="34285" y="48000"/>
                  </a:cubicBezTo>
                  <a:cubicBezTo>
                    <a:pt x="59999" y="72000"/>
                    <a:pt x="102857" y="120000"/>
                    <a:pt x="119999" y="120000"/>
                  </a:cubicBezTo>
                  <a:cubicBezTo>
                    <a:pt x="102857" y="120000"/>
                    <a:pt x="59999" y="72000"/>
                    <a:pt x="34285" y="48000"/>
                  </a:cubicBezTo>
                  <a:cubicBezTo>
                    <a:pt x="17142" y="24000"/>
                    <a:pt x="8571" y="0"/>
                    <a:pt x="0" y="0"/>
                  </a:cubicBezTo>
                  <a:close/>
                </a:path>
              </a:pathLst>
            </a:custGeom>
            <a:grpFill/>
            <a:ln w="3175">
              <a:noFill/>
            </a:ln>
          </p:spPr>
          <p:txBody>
            <a:bodyPr lIns="45713" tIns="22850" rIns="45713" bIns="22850" anchor="t" anchorCtr="0">
              <a:noAutofit/>
            </a:bodyPr>
            <a:lstStyle/>
            <a:p>
              <a:endParaRPr lang="en-US">
                <a:latin typeface="Lato"/>
                <a:ea typeface="Lato"/>
                <a:cs typeface="Lato"/>
                <a:sym typeface="Lato"/>
              </a:endParaRPr>
            </a:p>
          </p:txBody>
        </p:sp>
      </p:grpSp>
      <p:sp>
        <p:nvSpPr>
          <p:cNvPr id="166" name="Halber Rahmen 165"/>
          <p:cNvSpPr/>
          <p:nvPr/>
        </p:nvSpPr>
        <p:spPr>
          <a:xfrm>
            <a:off x="4848908"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167" name="Halber Rahmen 166"/>
          <p:cNvSpPr/>
          <p:nvPr/>
        </p:nvSpPr>
        <p:spPr>
          <a:xfrm rot="16200000">
            <a:off x="4848909"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cxnSp>
        <p:nvCxnSpPr>
          <p:cNvPr id="168" name="Gerader Verbinder 35">
            <a:extLst>
              <a:ext uri="{FF2B5EF4-FFF2-40B4-BE49-F238E27FC236}">
                <a16:creationId xmlns:a16="http://schemas.microsoft.com/office/drawing/2014/main" id="{E37DB1B9-2BCF-FE4F-B35C-DFE99EAACC1F}"/>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169" name="Picture 168">
            <a:extLst>
              <a:ext uri="{FF2B5EF4-FFF2-40B4-BE49-F238E27FC236}">
                <a16:creationId xmlns:a16="http://schemas.microsoft.com/office/drawing/2014/main" id="{C41D3AAD-7FAA-834E-AD6B-9F1F7A8A9858}"/>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318039662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14" name="Gerader Verbinder 1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15" name="Halber Rahmen 14"/>
          <p:cNvSpPr/>
          <p:nvPr/>
        </p:nvSpPr>
        <p:spPr>
          <a:xfrm rot="5400000">
            <a:off x="9485625"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16" name="Halber Rahmen 15"/>
          <p:cNvSpPr/>
          <p:nvPr/>
        </p:nvSpPr>
        <p:spPr>
          <a:xfrm rot="10800000">
            <a:off x="9485626"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35" name="Shape 1699"/>
          <p:cNvSpPr/>
          <p:nvPr/>
        </p:nvSpPr>
        <p:spPr>
          <a:xfrm>
            <a:off x="2315649" y="2889360"/>
            <a:ext cx="2162130" cy="567512"/>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blipFill dpi="0" rotWithShape="1">
            <a:blip r:embed="rId3">
              <a:alphaModFix amt="82000"/>
            </a:blip>
            <a:srcRect/>
            <a:stretch>
              <a:fillRect l="-27920" r="-27920"/>
            </a:stretch>
          </a:blip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37" name="Shape 1700"/>
          <p:cNvSpPr/>
          <p:nvPr/>
        </p:nvSpPr>
        <p:spPr>
          <a:xfrm>
            <a:off x="3297547" y="2552455"/>
            <a:ext cx="2162130" cy="904417"/>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blipFill dpi="0" rotWithShape="1">
            <a:blip r:embed="rId3">
              <a:alphaModFix amt="82000"/>
            </a:blip>
            <a:srcRect/>
            <a:stretch>
              <a:fillRect l="-27920" r="-27920"/>
            </a:stretch>
          </a:blip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38" name="Shape 1701"/>
          <p:cNvSpPr/>
          <p:nvPr/>
        </p:nvSpPr>
        <p:spPr>
          <a:xfrm>
            <a:off x="4231278" y="2704919"/>
            <a:ext cx="2162130" cy="751953"/>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blipFill dpi="0" rotWithShape="1">
            <a:blip r:embed="rId3">
              <a:alphaModFix amt="82000"/>
            </a:blip>
            <a:srcRect/>
            <a:stretch>
              <a:fillRect l="-27920" r="-27920"/>
            </a:stretch>
          </a:blip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39" name="Shape 1703"/>
          <p:cNvSpPr/>
          <p:nvPr/>
        </p:nvSpPr>
        <p:spPr>
          <a:xfrm>
            <a:off x="5751523" y="2773833"/>
            <a:ext cx="2162130" cy="674834"/>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blipFill dpi="0" rotWithShape="1">
            <a:blip r:embed="rId3">
              <a:alphaModFix amt="82000"/>
            </a:blip>
            <a:srcRect/>
            <a:stretch>
              <a:fillRect l="-27920" r="-27920"/>
            </a:stretch>
          </a:blip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40" name="Shape 1704"/>
          <p:cNvSpPr/>
          <p:nvPr/>
        </p:nvSpPr>
        <p:spPr>
          <a:xfrm>
            <a:off x="6707902" y="2833576"/>
            <a:ext cx="2162130" cy="618760"/>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blipFill dpi="0" rotWithShape="1">
            <a:blip r:embed="rId3">
              <a:alphaModFix amt="82000"/>
            </a:blip>
            <a:srcRect/>
            <a:stretch>
              <a:fillRect l="-27920" r="-27920"/>
            </a:stretch>
          </a:blip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41" name="Textfeld 40"/>
          <p:cNvSpPr txBox="1"/>
          <p:nvPr/>
        </p:nvSpPr>
        <p:spPr>
          <a:xfrm>
            <a:off x="2952721" y="2117639"/>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2010 | 57 %</a:t>
            </a:r>
          </a:p>
        </p:txBody>
      </p:sp>
      <p:sp>
        <p:nvSpPr>
          <p:cNvPr id="42" name="Textfeld 41"/>
          <p:cNvSpPr txBox="1"/>
          <p:nvPr/>
        </p:nvSpPr>
        <p:spPr>
          <a:xfrm>
            <a:off x="3954621" y="1731466"/>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2011 | 57 %</a:t>
            </a:r>
          </a:p>
        </p:txBody>
      </p:sp>
      <p:sp>
        <p:nvSpPr>
          <p:cNvPr id="43" name="Textfeld 42"/>
          <p:cNvSpPr txBox="1"/>
          <p:nvPr/>
        </p:nvSpPr>
        <p:spPr>
          <a:xfrm>
            <a:off x="4842430" y="1925495"/>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2012 | 57 %</a:t>
            </a:r>
          </a:p>
        </p:txBody>
      </p:sp>
      <p:sp>
        <p:nvSpPr>
          <p:cNvPr id="44" name="Textfeld 43"/>
          <p:cNvSpPr txBox="1"/>
          <p:nvPr/>
        </p:nvSpPr>
        <p:spPr>
          <a:xfrm>
            <a:off x="5492579" y="1562668"/>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2013 | 57 %</a:t>
            </a:r>
          </a:p>
        </p:txBody>
      </p:sp>
      <p:sp>
        <p:nvSpPr>
          <p:cNvPr id="48" name="Textfeld 47"/>
          <p:cNvSpPr txBox="1"/>
          <p:nvPr/>
        </p:nvSpPr>
        <p:spPr>
          <a:xfrm>
            <a:off x="6406309" y="2030667"/>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2014 | 57 %</a:t>
            </a:r>
          </a:p>
        </p:txBody>
      </p:sp>
      <p:sp>
        <p:nvSpPr>
          <p:cNvPr id="49" name="Textfeld 48"/>
          <p:cNvSpPr txBox="1"/>
          <p:nvPr/>
        </p:nvSpPr>
        <p:spPr>
          <a:xfrm>
            <a:off x="7383853" y="2082304"/>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2015 | 57 %</a:t>
            </a:r>
          </a:p>
        </p:txBody>
      </p:sp>
      <p:sp>
        <p:nvSpPr>
          <p:cNvPr id="50" name="Shape 3779"/>
          <p:cNvSpPr/>
          <p:nvPr/>
        </p:nvSpPr>
        <p:spPr>
          <a:xfrm>
            <a:off x="3318323" y="2458279"/>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blipFill>
            <a:blip r:embed="rId3">
              <a:alphaModFix amt="82000"/>
            </a:blip>
            <a:stretch>
              <a:fillRect l="-27920" r="-27920"/>
            </a:stretch>
          </a:blipFill>
          <a:ln>
            <a:noFill/>
          </a:ln>
          <a:effectLst/>
        </p:spPr>
        <p:txBody>
          <a:bodyPr lIns="45713" tIns="22850" rIns="45713" bIns="22850" anchor="ctr" anchorCtr="0">
            <a:noAutofit/>
          </a:bodyPr>
          <a:lstStyle/>
          <a:p>
            <a:endParaRPr lang="en-US" sz="1250">
              <a:latin typeface="Century Gothic" panose="020B0502020202020204" pitchFamily="34" charset="0"/>
              <a:ea typeface="Lato"/>
              <a:cs typeface="Lato"/>
              <a:sym typeface="Lato"/>
            </a:endParaRPr>
          </a:p>
        </p:txBody>
      </p:sp>
      <p:sp>
        <p:nvSpPr>
          <p:cNvPr id="51" name="Shape 3779"/>
          <p:cNvSpPr/>
          <p:nvPr/>
        </p:nvSpPr>
        <p:spPr>
          <a:xfrm>
            <a:off x="4302789" y="2084914"/>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blipFill>
            <a:blip r:embed="rId3">
              <a:alphaModFix amt="82000"/>
            </a:blip>
            <a:stretch>
              <a:fillRect l="-27920" r="-27920"/>
            </a:stretch>
          </a:blipFill>
          <a:ln>
            <a:noFill/>
          </a:ln>
          <a:effectLst/>
        </p:spPr>
        <p:txBody>
          <a:bodyPr lIns="45713" tIns="22850" rIns="45713" bIns="22850" anchor="ctr" anchorCtr="0">
            <a:noAutofit/>
          </a:bodyPr>
          <a:lstStyle/>
          <a:p>
            <a:endParaRPr lang="en-US" sz="1250">
              <a:latin typeface="Century Gothic" panose="020B0502020202020204" pitchFamily="34" charset="0"/>
              <a:ea typeface="Lato"/>
              <a:cs typeface="Lato"/>
              <a:sym typeface="Lato"/>
            </a:endParaRPr>
          </a:p>
        </p:txBody>
      </p:sp>
      <p:sp>
        <p:nvSpPr>
          <p:cNvPr id="52" name="Shape 3779"/>
          <p:cNvSpPr/>
          <p:nvPr/>
        </p:nvSpPr>
        <p:spPr>
          <a:xfrm>
            <a:off x="5853708" y="1851422"/>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blipFill>
            <a:blip r:embed="rId3">
              <a:alphaModFix amt="82000"/>
            </a:blip>
            <a:stretch>
              <a:fillRect l="-27920" r="-27920"/>
            </a:stretch>
          </a:blipFill>
          <a:ln>
            <a:noFill/>
          </a:ln>
          <a:effectLst/>
        </p:spPr>
        <p:txBody>
          <a:bodyPr lIns="45713" tIns="22850" rIns="45713" bIns="22850" anchor="ctr" anchorCtr="0">
            <a:noAutofit/>
          </a:bodyPr>
          <a:lstStyle/>
          <a:p>
            <a:endParaRPr lang="en-US" sz="1250">
              <a:latin typeface="Century Gothic" panose="020B0502020202020204" pitchFamily="34" charset="0"/>
              <a:ea typeface="Lato"/>
              <a:cs typeface="Lato"/>
              <a:sym typeface="Lato"/>
            </a:endParaRPr>
          </a:p>
        </p:txBody>
      </p:sp>
      <p:sp>
        <p:nvSpPr>
          <p:cNvPr id="53" name="Shape 3779"/>
          <p:cNvSpPr/>
          <p:nvPr/>
        </p:nvSpPr>
        <p:spPr>
          <a:xfrm>
            <a:off x="5212562" y="2265116"/>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blipFill>
            <a:blip r:embed="rId3">
              <a:alphaModFix amt="82000"/>
            </a:blip>
            <a:stretch>
              <a:fillRect l="-27920" r="-27920"/>
            </a:stretch>
          </a:blipFill>
          <a:ln>
            <a:noFill/>
          </a:ln>
          <a:effectLst/>
        </p:spPr>
        <p:txBody>
          <a:bodyPr lIns="45713" tIns="22850" rIns="45713" bIns="22850" anchor="ctr" anchorCtr="0">
            <a:noAutofit/>
          </a:bodyPr>
          <a:lstStyle/>
          <a:p>
            <a:endParaRPr lang="en-US" sz="1250">
              <a:latin typeface="Century Gothic" panose="020B0502020202020204" pitchFamily="34" charset="0"/>
              <a:ea typeface="Lato"/>
              <a:cs typeface="Lato"/>
              <a:sym typeface="Lato"/>
            </a:endParaRPr>
          </a:p>
        </p:txBody>
      </p:sp>
      <p:sp>
        <p:nvSpPr>
          <p:cNvPr id="54" name="Shape 3779"/>
          <p:cNvSpPr/>
          <p:nvPr/>
        </p:nvSpPr>
        <p:spPr>
          <a:xfrm>
            <a:off x="6767438" y="2355672"/>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blipFill>
            <a:blip r:embed="rId3">
              <a:alphaModFix amt="82000"/>
            </a:blip>
            <a:stretch>
              <a:fillRect l="-27920" r="-27920"/>
            </a:stretch>
          </a:blipFill>
          <a:ln>
            <a:noFill/>
          </a:ln>
          <a:effectLst/>
        </p:spPr>
        <p:txBody>
          <a:bodyPr lIns="45713" tIns="22850" rIns="45713" bIns="22850" anchor="ctr" anchorCtr="0">
            <a:noAutofit/>
          </a:bodyPr>
          <a:lstStyle/>
          <a:p>
            <a:endParaRPr lang="en-US" sz="1250">
              <a:latin typeface="Century Gothic" panose="020B0502020202020204" pitchFamily="34" charset="0"/>
              <a:ea typeface="Lato"/>
              <a:cs typeface="Lato"/>
              <a:sym typeface="Lato"/>
            </a:endParaRPr>
          </a:p>
        </p:txBody>
      </p:sp>
      <p:sp>
        <p:nvSpPr>
          <p:cNvPr id="55" name="Shape 3779"/>
          <p:cNvSpPr/>
          <p:nvPr/>
        </p:nvSpPr>
        <p:spPr>
          <a:xfrm>
            <a:off x="7722126" y="2404661"/>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blipFill>
            <a:blip r:embed="rId3">
              <a:alphaModFix amt="82000"/>
            </a:blip>
            <a:stretch>
              <a:fillRect l="-27920" r="-27920"/>
            </a:stretch>
          </a:blipFill>
          <a:ln>
            <a:noFill/>
          </a:ln>
          <a:effectLst/>
        </p:spPr>
        <p:txBody>
          <a:bodyPr lIns="45713" tIns="22850" rIns="45713" bIns="22850" anchor="ctr" anchorCtr="0">
            <a:noAutofit/>
          </a:bodyPr>
          <a:lstStyle/>
          <a:p>
            <a:endParaRPr lang="en-US" sz="1250">
              <a:latin typeface="Century Gothic" panose="020B0502020202020204" pitchFamily="34" charset="0"/>
              <a:ea typeface="Lato"/>
              <a:cs typeface="Lato"/>
              <a:sym typeface="Lato"/>
            </a:endParaRPr>
          </a:p>
        </p:txBody>
      </p:sp>
      <p:sp>
        <p:nvSpPr>
          <p:cNvPr id="56" name="Shape 1699"/>
          <p:cNvSpPr/>
          <p:nvPr/>
        </p:nvSpPr>
        <p:spPr>
          <a:xfrm rot="10800000">
            <a:off x="6720862" y="3481001"/>
            <a:ext cx="2162130" cy="878223"/>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solidFill>
            <a:schemeClr val="tx1">
              <a:alpha val="20000"/>
            </a:schemeClr>
          </a:solid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57" name="Shape 1700"/>
          <p:cNvSpPr/>
          <p:nvPr/>
        </p:nvSpPr>
        <p:spPr>
          <a:xfrm rot="10800000">
            <a:off x="5738964" y="3481000"/>
            <a:ext cx="2162130" cy="1356609"/>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solidFill>
            <a:schemeClr val="tx1">
              <a:alpha val="20000"/>
            </a:schemeClr>
          </a:solid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58" name="Shape 1701"/>
          <p:cNvSpPr/>
          <p:nvPr/>
        </p:nvSpPr>
        <p:spPr>
          <a:xfrm rot="10800000">
            <a:off x="4805233" y="3480999"/>
            <a:ext cx="2162130" cy="1098080"/>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solidFill>
            <a:schemeClr val="tx1">
              <a:alpha val="20000"/>
            </a:schemeClr>
          </a:solid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59" name="Shape 1702"/>
          <p:cNvSpPr/>
          <p:nvPr/>
        </p:nvSpPr>
        <p:spPr>
          <a:xfrm rot="10800000">
            <a:off x="4193962" y="3483790"/>
            <a:ext cx="2162130" cy="616083"/>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solidFill>
            <a:schemeClr val="tx1">
              <a:alpha val="20000"/>
            </a:schemeClr>
          </a:solid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60" name="Shape 1703"/>
          <p:cNvSpPr/>
          <p:nvPr/>
        </p:nvSpPr>
        <p:spPr>
          <a:xfrm rot="10800000">
            <a:off x="3284988" y="3476248"/>
            <a:ext cx="2162130" cy="1394127"/>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solidFill>
            <a:schemeClr val="tx1">
              <a:alpha val="20000"/>
            </a:schemeClr>
          </a:solid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61" name="Shape 1704"/>
          <p:cNvSpPr/>
          <p:nvPr/>
        </p:nvSpPr>
        <p:spPr>
          <a:xfrm rot="10800000">
            <a:off x="2328609" y="3472577"/>
            <a:ext cx="2162130" cy="339499"/>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solidFill>
            <a:schemeClr val="tx1">
              <a:alpha val="20000"/>
            </a:schemeClr>
          </a:solid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sp>
        <p:nvSpPr>
          <p:cNvPr id="62" name="Textfeld 61"/>
          <p:cNvSpPr txBox="1"/>
          <p:nvPr/>
        </p:nvSpPr>
        <p:spPr>
          <a:xfrm>
            <a:off x="7345090" y="4759588"/>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2010 | 57 %</a:t>
            </a:r>
          </a:p>
        </p:txBody>
      </p:sp>
      <p:sp>
        <p:nvSpPr>
          <p:cNvPr id="63" name="Textfeld 62"/>
          <p:cNvSpPr txBox="1"/>
          <p:nvPr/>
        </p:nvSpPr>
        <p:spPr>
          <a:xfrm>
            <a:off x="6343190" y="5274601"/>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2011 | 57 %</a:t>
            </a:r>
          </a:p>
        </p:txBody>
      </p:sp>
      <p:sp>
        <p:nvSpPr>
          <p:cNvPr id="64" name="Textfeld 63"/>
          <p:cNvSpPr txBox="1"/>
          <p:nvPr/>
        </p:nvSpPr>
        <p:spPr>
          <a:xfrm>
            <a:off x="5429461" y="4976890"/>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2012 | 57 %</a:t>
            </a:r>
          </a:p>
        </p:txBody>
      </p:sp>
      <p:sp>
        <p:nvSpPr>
          <p:cNvPr id="65" name="Textfeld 64"/>
          <p:cNvSpPr txBox="1"/>
          <p:nvPr/>
        </p:nvSpPr>
        <p:spPr>
          <a:xfrm>
            <a:off x="4805232" y="4575683"/>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2013 | 57 %</a:t>
            </a:r>
          </a:p>
        </p:txBody>
      </p:sp>
      <p:sp>
        <p:nvSpPr>
          <p:cNvPr id="66" name="Textfeld 65"/>
          <p:cNvSpPr txBox="1"/>
          <p:nvPr/>
        </p:nvSpPr>
        <p:spPr>
          <a:xfrm>
            <a:off x="3930383" y="5351242"/>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2014 | 57 %</a:t>
            </a:r>
          </a:p>
        </p:txBody>
      </p:sp>
      <p:sp>
        <p:nvSpPr>
          <p:cNvPr id="67" name="Textfeld 66"/>
          <p:cNvSpPr txBox="1"/>
          <p:nvPr/>
        </p:nvSpPr>
        <p:spPr>
          <a:xfrm>
            <a:off x="2939878" y="4314635"/>
            <a:ext cx="887869" cy="430887"/>
          </a:xfrm>
          <a:prstGeom prst="rect">
            <a:avLst/>
          </a:prstGeom>
          <a:noFill/>
          <a:effectLst/>
        </p:spPr>
        <p:txBody>
          <a:bodyPr wrap="square" rtlCol="0">
            <a:spAutoFit/>
          </a:bodyPr>
          <a:lstStyle/>
          <a:p>
            <a:pPr algn="ctr"/>
            <a:r>
              <a:rPr lang="en-US" sz="1100">
                <a:latin typeface="Arial" panose="020B0604020202020204" pitchFamily="34" charset="0"/>
                <a:ea typeface="Aktiv Grotesk" panose="020B0504020202020204" pitchFamily="34" charset="0"/>
                <a:cs typeface="Arial" panose="020B0604020202020204" pitchFamily="34" charset="0"/>
              </a:rPr>
              <a:t>2015 | 57 %</a:t>
            </a:r>
          </a:p>
        </p:txBody>
      </p:sp>
      <p:sp>
        <p:nvSpPr>
          <p:cNvPr id="68" name="Shape 3779"/>
          <p:cNvSpPr/>
          <p:nvPr/>
        </p:nvSpPr>
        <p:spPr>
          <a:xfrm rot="10800000">
            <a:off x="7701746" y="4480595"/>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solidFill>
            <a:schemeClr val="tx1">
              <a:alpha val="40000"/>
            </a:schemeClr>
          </a:solidFill>
          <a:ln>
            <a:noFill/>
          </a:ln>
          <a:effectLst/>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69" name="Shape 3779"/>
          <p:cNvSpPr/>
          <p:nvPr/>
        </p:nvSpPr>
        <p:spPr>
          <a:xfrm rot="10800000">
            <a:off x="6691359" y="4999109"/>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solidFill>
            <a:schemeClr val="tx1">
              <a:alpha val="40000"/>
            </a:schemeClr>
          </a:solidFill>
          <a:ln>
            <a:noFill/>
          </a:ln>
          <a:effectLst/>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70" name="Shape 3779"/>
          <p:cNvSpPr/>
          <p:nvPr/>
        </p:nvSpPr>
        <p:spPr>
          <a:xfrm rot="10800000">
            <a:off x="5140440" y="4286261"/>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solidFill>
            <a:schemeClr val="tx1">
              <a:alpha val="40000"/>
            </a:schemeClr>
          </a:solidFill>
          <a:ln>
            <a:noFill/>
          </a:ln>
          <a:effectLst/>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71" name="Shape 3779"/>
          <p:cNvSpPr/>
          <p:nvPr/>
        </p:nvSpPr>
        <p:spPr>
          <a:xfrm rot="10800000">
            <a:off x="5768626" y="4701066"/>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solidFill>
            <a:schemeClr val="tx1">
              <a:alpha val="40000"/>
            </a:schemeClr>
          </a:solidFill>
          <a:ln>
            <a:noFill/>
          </a:ln>
          <a:effectLst/>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72" name="Shape 3779"/>
          <p:cNvSpPr/>
          <p:nvPr/>
        </p:nvSpPr>
        <p:spPr>
          <a:xfrm rot="10800000">
            <a:off x="4265591" y="5036988"/>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solidFill>
            <a:schemeClr val="tx1">
              <a:alpha val="40000"/>
            </a:schemeClr>
          </a:solidFill>
          <a:ln>
            <a:noFill/>
          </a:ln>
          <a:effectLst/>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73" name="Shape 3779"/>
          <p:cNvSpPr/>
          <p:nvPr/>
        </p:nvSpPr>
        <p:spPr>
          <a:xfrm rot="10800000">
            <a:off x="3272023" y="3991303"/>
            <a:ext cx="191532" cy="256683"/>
          </a:xfrm>
          <a:custGeom>
            <a:avLst/>
            <a:gdLst/>
            <a:ahLst/>
            <a:cxnLst/>
            <a:rect l="0" t="0" r="0" b="0"/>
            <a:pathLst>
              <a:path w="120000" h="120000" extrusionOk="0">
                <a:moveTo>
                  <a:pt x="60000" y="119802"/>
                </a:moveTo>
                <a:lnTo>
                  <a:pt x="60000" y="119802"/>
                </a:lnTo>
                <a:cubicBezTo>
                  <a:pt x="60000" y="119802"/>
                  <a:pt x="0" y="69753"/>
                  <a:pt x="0" y="44532"/>
                </a:cubicBezTo>
                <a:cubicBezTo>
                  <a:pt x="0" y="20886"/>
                  <a:pt x="26167" y="0"/>
                  <a:pt x="60000" y="0"/>
                </a:cubicBezTo>
                <a:cubicBezTo>
                  <a:pt x="91718" y="0"/>
                  <a:pt x="119735" y="20886"/>
                  <a:pt x="119735" y="44532"/>
                </a:cubicBezTo>
                <a:cubicBezTo>
                  <a:pt x="119735" y="69753"/>
                  <a:pt x="60000" y="119802"/>
                  <a:pt x="60000" y="119802"/>
                </a:cubicBezTo>
                <a:close/>
                <a:moveTo>
                  <a:pt x="60000" y="15369"/>
                </a:moveTo>
                <a:lnTo>
                  <a:pt x="60000" y="15369"/>
                </a:lnTo>
                <a:cubicBezTo>
                  <a:pt x="37533" y="15369"/>
                  <a:pt x="18766" y="29359"/>
                  <a:pt x="18766" y="44532"/>
                </a:cubicBezTo>
                <a:cubicBezTo>
                  <a:pt x="18766" y="61280"/>
                  <a:pt x="37533" y="75270"/>
                  <a:pt x="60000" y="75270"/>
                </a:cubicBezTo>
                <a:cubicBezTo>
                  <a:pt x="80352" y="75270"/>
                  <a:pt x="99118" y="61280"/>
                  <a:pt x="99118" y="44532"/>
                </a:cubicBezTo>
                <a:cubicBezTo>
                  <a:pt x="99118" y="29359"/>
                  <a:pt x="80352" y="15369"/>
                  <a:pt x="60000" y="15369"/>
                </a:cubicBezTo>
                <a:close/>
                <a:moveTo>
                  <a:pt x="60000" y="59901"/>
                </a:moveTo>
                <a:lnTo>
                  <a:pt x="60000" y="59901"/>
                </a:lnTo>
                <a:cubicBezTo>
                  <a:pt x="48634" y="59901"/>
                  <a:pt x="39383" y="53004"/>
                  <a:pt x="39383" y="44532"/>
                </a:cubicBezTo>
                <a:cubicBezTo>
                  <a:pt x="39383" y="36256"/>
                  <a:pt x="48634" y="30738"/>
                  <a:pt x="60000" y="30738"/>
                </a:cubicBezTo>
                <a:cubicBezTo>
                  <a:pt x="71101" y="30738"/>
                  <a:pt x="78502" y="36256"/>
                  <a:pt x="78502" y="44532"/>
                </a:cubicBezTo>
                <a:cubicBezTo>
                  <a:pt x="78502" y="53004"/>
                  <a:pt x="71101" y="59901"/>
                  <a:pt x="60000" y="59901"/>
                </a:cubicBezTo>
                <a:close/>
              </a:path>
            </a:pathLst>
          </a:custGeom>
          <a:solidFill>
            <a:schemeClr val="tx1">
              <a:alpha val="40000"/>
            </a:schemeClr>
          </a:solidFill>
          <a:ln>
            <a:noFill/>
          </a:ln>
          <a:effectLst/>
        </p:spPr>
        <p:txBody>
          <a:bodyPr lIns="45713" tIns="22850" rIns="45713" bIns="22850" anchor="ctr" anchorCtr="0">
            <a:noAutofit/>
          </a:bodyPr>
          <a:lstStyle/>
          <a:p>
            <a:endParaRPr lang="en-US">
              <a:latin typeface="Century Gothic" panose="020B0502020202020204" pitchFamily="34" charset="0"/>
              <a:ea typeface="Lato"/>
              <a:cs typeface="Lato"/>
              <a:sym typeface="Lato"/>
            </a:endParaRPr>
          </a:p>
        </p:txBody>
      </p:sp>
      <p:sp>
        <p:nvSpPr>
          <p:cNvPr id="74" name="Shape 1702"/>
          <p:cNvSpPr/>
          <p:nvPr/>
        </p:nvSpPr>
        <p:spPr>
          <a:xfrm>
            <a:off x="4842549" y="2349720"/>
            <a:ext cx="2162130" cy="1104365"/>
          </a:xfrm>
          <a:custGeom>
            <a:avLst/>
            <a:gdLst/>
            <a:ahLst/>
            <a:cxnLst/>
            <a:rect l="0" t="0" r="0" b="0"/>
            <a:pathLst>
              <a:path w="120000" h="120000" extrusionOk="0">
                <a:moveTo>
                  <a:pt x="0" y="120000"/>
                </a:moveTo>
                <a:cubicBezTo>
                  <a:pt x="19999" y="93262"/>
                  <a:pt x="50023" y="546"/>
                  <a:pt x="60626" y="2"/>
                </a:cubicBezTo>
                <a:cubicBezTo>
                  <a:pt x="71229" y="-542"/>
                  <a:pt x="100000" y="93262"/>
                  <a:pt x="120000" y="120000"/>
                </a:cubicBezTo>
                <a:lnTo>
                  <a:pt x="0" y="120000"/>
                </a:lnTo>
                <a:close/>
              </a:path>
            </a:pathLst>
          </a:custGeom>
          <a:blipFill dpi="0" rotWithShape="1">
            <a:blip r:embed="rId3">
              <a:alphaModFix amt="82000"/>
            </a:blip>
            <a:srcRect/>
            <a:stretch>
              <a:fillRect l="-27920" r="-27920"/>
            </a:stretch>
          </a:blipFill>
          <a:ln>
            <a:noFill/>
          </a:ln>
          <a:effectLst/>
        </p:spPr>
        <p:txBody>
          <a:bodyPr lIns="91401" tIns="45688" rIns="91401" bIns="45688" anchor="ctr" anchorCtr="0">
            <a:noAutofit/>
          </a:bodyPr>
          <a:lstStyle/>
          <a:p>
            <a:pPr algn="ctr"/>
            <a:endParaRPr lang="en-US" sz="2000">
              <a:latin typeface="Century Gothic" panose="020B0502020202020204" pitchFamily="34" charset="0"/>
              <a:ea typeface="Lato"/>
              <a:cs typeface="Lato"/>
              <a:sym typeface="Lato"/>
            </a:endParaRPr>
          </a:p>
        </p:txBody>
      </p:sp>
      <p:cxnSp>
        <p:nvCxnSpPr>
          <p:cNvPr id="45" name="Gerader Verbinder 35">
            <a:extLst>
              <a:ext uri="{FF2B5EF4-FFF2-40B4-BE49-F238E27FC236}">
                <a16:creationId xmlns:a16="http://schemas.microsoft.com/office/drawing/2014/main" id="{A93620FF-BED6-EA4A-A57D-7C445EA28C07}"/>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46" name="Picture 45">
            <a:extLst>
              <a:ext uri="{FF2B5EF4-FFF2-40B4-BE49-F238E27FC236}">
                <a16:creationId xmlns:a16="http://schemas.microsoft.com/office/drawing/2014/main" id="{B333E36A-C6FC-6C46-8025-934430F469DB}"/>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3504504479"/>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14" name="Gerader Verbinder 1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20" name="Oval 88"/>
          <p:cNvSpPr/>
          <p:nvPr/>
        </p:nvSpPr>
        <p:spPr>
          <a:xfrm>
            <a:off x="4194541" y="3533809"/>
            <a:ext cx="59436" cy="59436"/>
          </a:xfrm>
          <a:prstGeom prst="ellipse">
            <a:avLst/>
          </a:prstGeom>
          <a:solidFill>
            <a:schemeClr val="bg1"/>
          </a:solid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latin typeface="+mj-lt"/>
            </a:endParaRPr>
          </a:p>
        </p:txBody>
      </p:sp>
      <p:sp>
        <p:nvSpPr>
          <p:cNvPr id="21" name="Freeform 998"/>
          <p:cNvSpPr>
            <a:spLocks/>
          </p:cNvSpPr>
          <p:nvPr/>
        </p:nvSpPr>
        <p:spPr bwMode="auto">
          <a:xfrm>
            <a:off x="4005970" y="2706748"/>
            <a:ext cx="436687" cy="771389"/>
          </a:xfrm>
          <a:custGeom>
            <a:avLst/>
            <a:gdLst>
              <a:gd name="T0" fmla="*/ 1277 w 2555"/>
              <a:gd name="T1" fmla="*/ 0 h 4505"/>
              <a:gd name="T2" fmla="*/ 1212 w 2555"/>
              <a:gd name="T3" fmla="*/ 1 h 4505"/>
              <a:gd name="T4" fmla="*/ 1082 w 2555"/>
              <a:gd name="T5" fmla="*/ 14 h 4505"/>
              <a:gd name="T6" fmla="*/ 958 w 2555"/>
              <a:gd name="T7" fmla="*/ 40 h 4505"/>
              <a:gd name="T8" fmla="*/ 837 w 2555"/>
              <a:gd name="T9" fmla="*/ 78 h 4505"/>
              <a:gd name="T10" fmla="*/ 723 w 2555"/>
              <a:gd name="T11" fmla="*/ 126 h 4505"/>
              <a:gd name="T12" fmla="*/ 614 w 2555"/>
              <a:gd name="T13" fmla="*/ 185 h 4505"/>
              <a:gd name="T14" fmla="*/ 512 w 2555"/>
              <a:gd name="T15" fmla="*/ 254 h 4505"/>
              <a:gd name="T16" fmla="*/ 417 w 2555"/>
              <a:gd name="T17" fmla="*/ 332 h 4505"/>
              <a:gd name="T18" fmla="*/ 330 w 2555"/>
              <a:gd name="T19" fmla="*/ 418 h 4505"/>
              <a:gd name="T20" fmla="*/ 253 w 2555"/>
              <a:gd name="T21" fmla="*/ 513 h 4505"/>
              <a:gd name="T22" fmla="*/ 184 w 2555"/>
              <a:gd name="T23" fmla="*/ 615 h 4505"/>
              <a:gd name="T24" fmla="*/ 126 w 2555"/>
              <a:gd name="T25" fmla="*/ 724 h 4505"/>
              <a:gd name="T26" fmla="*/ 76 w 2555"/>
              <a:gd name="T27" fmla="*/ 838 h 4505"/>
              <a:gd name="T28" fmla="*/ 39 w 2555"/>
              <a:gd name="T29" fmla="*/ 959 h 4505"/>
              <a:gd name="T30" fmla="*/ 14 w 2555"/>
              <a:gd name="T31" fmla="*/ 1083 h 4505"/>
              <a:gd name="T32" fmla="*/ 1 w 2555"/>
              <a:gd name="T33" fmla="*/ 1212 h 4505"/>
              <a:gd name="T34" fmla="*/ 0 w 2555"/>
              <a:gd name="T35" fmla="*/ 1278 h 4505"/>
              <a:gd name="T36" fmla="*/ 1 w 2555"/>
              <a:gd name="T37" fmla="*/ 1336 h 4505"/>
              <a:gd name="T38" fmla="*/ 14 w 2555"/>
              <a:gd name="T39" fmla="*/ 1463 h 4505"/>
              <a:gd name="T40" fmla="*/ 40 w 2555"/>
              <a:gd name="T41" fmla="*/ 1594 h 4505"/>
              <a:gd name="T42" fmla="*/ 75 w 2555"/>
              <a:gd name="T43" fmla="*/ 1716 h 4505"/>
              <a:gd name="T44" fmla="*/ 97 w 2555"/>
              <a:gd name="T45" fmla="*/ 1768 h 4505"/>
              <a:gd name="T46" fmla="*/ 1277 w 2555"/>
              <a:gd name="T47" fmla="*/ 4505 h 4505"/>
              <a:gd name="T48" fmla="*/ 2463 w 2555"/>
              <a:gd name="T49" fmla="*/ 1755 h 4505"/>
              <a:gd name="T50" fmla="*/ 2482 w 2555"/>
              <a:gd name="T51" fmla="*/ 1707 h 4505"/>
              <a:gd name="T52" fmla="*/ 2516 w 2555"/>
              <a:gd name="T53" fmla="*/ 1590 h 4505"/>
              <a:gd name="T54" fmla="*/ 2540 w 2555"/>
              <a:gd name="T55" fmla="*/ 1463 h 4505"/>
              <a:gd name="T56" fmla="*/ 2553 w 2555"/>
              <a:gd name="T57" fmla="*/ 1336 h 4505"/>
              <a:gd name="T58" fmla="*/ 2555 w 2555"/>
              <a:gd name="T59" fmla="*/ 1278 h 4505"/>
              <a:gd name="T60" fmla="*/ 2553 w 2555"/>
              <a:gd name="T61" fmla="*/ 1212 h 4505"/>
              <a:gd name="T62" fmla="*/ 2540 w 2555"/>
              <a:gd name="T63" fmla="*/ 1083 h 4505"/>
              <a:gd name="T64" fmla="*/ 2514 w 2555"/>
              <a:gd name="T65" fmla="*/ 959 h 4505"/>
              <a:gd name="T66" fmla="*/ 2478 w 2555"/>
              <a:gd name="T67" fmla="*/ 838 h 4505"/>
              <a:gd name="T68" fmla="*/ 2429 w 2555"/>
              <a:gd name="T69" fmla="*/ 724 h 4505"/>
              <a:gd name="T70" fmla="*/ 2371 w 2555"/>
              <a:gd name="T71" fmla="*/ 615 h 4505"/>
              <a:gd name="T72" fmla="*/ 2302 w 2555"/>
              <a:gd name="T73" fmla="*/ 513 h 4505"/>
              <a:gd name="T74" fmla="*/ 2223 w 2555"/>
              <a:gd name="T75" fmla="*/ 418 h 4505"/>
              <a:gd name="T76" fmla="*/ 2136 w 2555"/>
              <a:gd name="T77" fmla="*/ 332 h 4505"/>
              <a:gd name="T78" fmla="*/ 2041 w 2555"/>
              <a:gd name="T79" fmla="*/ 254 h 4505"/>
              <a:gd name="T80" fmla="*/ 1940 w 2555"/>
              <a:gd name="T81" fmla="*/ 185 h 4505"/>
              <a:gd name="T82" fmla="*/ 1831 w 2555"/>
              <a:gd name="T83" fmla="*/ 126 h 4505"/>
              <a:gd name="T84" fmla="*/ 1717 w 2555"/>
              <a:gd name="T85" fmla="*/ 78 h 4505"/>
              <a:gd name="T86" fmla="*/ 1597 w 2555"/>
              <a:gd name="T87" fmla="*/ 40 h 4505"/>
              <a:gd name="T88" fmla="*/ 1472 w 2555"/>
              <a:gd name="T89" fmla="*/ 14 h 4505"/>
              <a:gd name="T90" fmla="*/ 1343 w 2555"/>
              <a:gd name="T91" fmla="*/ 1 h 4505"/>
              <a:gd name="T92" fmla="*/ 1277 w 2555"/>
              <a:gd name="T93" fmla="*/ 0 h 450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555" h="4505">
                <a:moveTo>
                  <a:pt x="1277" y="0"/>
                </a:moveTo>
                <a:lnTo>
                  <a:pt x="1212" y="1"/>
                </a:lnTo>
                <a:lnTo>
                  <a:pt x="1082" y="14"/>
                </a:lnTo>
                <a:lnTo>
                  <a:pt x="958" y="40"/>
                </a:lnTo>
                <a:lnTo>
                  <a:pt x="837" y="78"/>
                </a:lnTo>
                <a:lnTo>
                  <a:pt x="723" y="126"/>
                </a:lnTo>
                <a:lnTo>
                  <a:pt x="614" y="185"/>
                </a:lnTo>
                <a:lnTo>
                  <a:pt x="512" y="254"/>
                </a:lnTo>
                <a:lnTo>
                  <a:pt x="417" y="332"/>
                </a:lnTo>
                <a:lnTo>
                  <a:pt x="330" y="418"/>
                </a:lnTo>
                <a:lnTo>
                  <a:pt x="253" y="513"/>
                </a:lnTo>
                <a:lnTo>
                  <a:pt x="184" y="615"/>
                </a:lnTo>
                <a:lnTo>
                  <a:pt x="126" y="724"/>
                </a:lnTo>
                <a:lnTo>
                  <a:pt x="76" y="838"/>
                </a:lnTo>
                <a:lnTo>
                  <a:pt x="39" y="959"/>
                </a:lnTo>
                <a:lnTo>
                  <a:pt x="14" y="1083"/>
                </a:lnTo>
                <a:lnTo>
                  <a:pt x="1" y="1212"/>
                </a:lnTo>
                <a:lnTo>
                  <a:pt x="0" y="1278"/>
                </a:lnTo>
                <a:lnTo>
                  <a:pt x="1" y="1336"/>
                </a:lnTo>
                <a:lnTo>
                  <a:pt x="14" y="1463"/>
                </a:lnTo>
                <a:lnTo>
                  <a:pt x="40" y="1594"/>
                </a:lnTo>
                <a:lnTo>
                  <a:pt x="75" y="1716"/>
                </a:lnTo>
                <a:lnTo>
                  <a:pt x="97" y="1768"/>
                </a:lnTo>
                <a:lnTo>
                  <a:pt x="1277" y="4505"/>
                </a:lnTo>
                <a:lnTo>
                  <a:pt x="2463" y="1755"/>
                </a:lnTo>
                <a:lnTo>
                  <a:pt x="2482" y="1707"/>
                </a:lnTo>
                <a:lnTo>
                  <a:pt x="2516" y="1590"/>
                </a:lnTo>
                <a:lnTo>
                  <a:pt x="2540" y="1463"/>
                </a:lnTo>
                <a:lnTo>
                  <a:pt x="2553" y="1336"/>
                </a:lnTo>
                <a:lnTo>
                  <a:pt x="2555" y="1278"/>
                </a:lnTo>
                <a:lnTo>
                  <a:pt x="2553" y="1212"/>
                </a:lnTo>
                <a:lnTo>
                  <a:pt x="2540" y="1083"/>
                </a:lnTo>
                <a:lnTo>
                  <a:pt x="2514" y="959"/>
                </a:lnTo>
                <a:lnTo>
                  <a:pt x="2478" y="838"/>
                </a:lnTo>
                <a:lnTo>
                  <a:pt x="2429" y="724"/>
                </a:lnTo>
                <a:lnTo>
                  <a:pt x="2371" y="615"/>
                </a:lnTo>
                <a:lnTo>
                  <a:pt x="2302" y="513"/>
                </a:lnTo>
                <a:lnTo>
                  <a:pt x="2223" y="418"/>
                </a:lnTo>
                <a:lnTo>
                  <a:pt x="2136" y="332"/>
                </a:lnTo>
                <a:lnTo>
                  <a:pt x="2041" y="254"/>
                </a:lnTo>
                <a:lnTo>
                  <a:pt x="1940" y="185"/>
                </a:lnTo>
                <a:lnTo>
                  <a:pt x="1831" y="126"/>
                </a:lnTo>
                <a:lnTo>
                  <a:pt x="1717" y="78"/>
                </a:lnTo>
                <a:lnTo>
                  <a:pt x="1597" y="40"/>
                </a:lnTo>
                <a:lnTo>
                  <a:pt x="1472" y="14"/>
                </a:lnTo>
                <a:lnTo>
                  <a:pt x="1343" y="1"/>
                </a:lnTo>
                <a:lnTo>
                  <a:pt x="1277" y="0"/>
                </a:lnTo>
                <a:close/>
              </a:path>
            </a:pathLst>
          </a:custGeom>
          <a:solidFill>
            <a:schemeClr val="accent3"/>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22" name="Oval 91"/>
          <p:cNvSpPr/>
          <p:nvPr/>
        </p:nvSpPr>
        <p:spPr>
          <a:xfrm>
            <a:off x="4044875" y="2746338"/>
            <a:ext cx="358768" cy="358768"/>
          </a:xfrm>
          <a:prstGeom prst="ellipse">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00">
              <a:solidFill>
                <a:srgbClr val="2D3E50"/>
              </a:solidFill>
              <a:latin typeface="+mj-lt"/>
            </a:endParaRPr>
          </a:p>
        </p:txBody>
      </p:sp>
      <p:sp>
        <p:nvSpPr>
          <p:cNvPr id="23" name="Rectangle 104"/>
          <p:cNvSpPr/>
          <p:nvPr/>
        </p:nvSpPr>
        <p:spPr>
          <a:xfrm>
            <a:off x="3951875" y="3797841"/>
            <a:ext cx="543739" cy="284693"/>
          </a:xfrm>
          <a:prstGeom prst="rect">
            <a:avLst/>
          </a:prstGeom>
        </p:spPr>
        <p:txBody>
          <a:bodyPr wrap="none" anchor="ctr">
            <a:spAutoFit/>
          </a:bodyPr>
          <a:lstStyle/>
          <a:p>
            <a:pPr lvl="0" algn="ctr"/>
            <a:r>
              <a:rPr lang="en-US" sz="1250" dirty="0">
                <a:solidFill>
                  <a:schemeClr val="accent3"/>
                </a:solidFill>
                <a:latin typeface="Arial" panose="020B0604020202020204" pitchFamily="34" charset="0"/>
                <a:ea typeface="Aktiv Grotesk" panose="020B0504020202020204" pitchFamily="34" charset="0"/>
                <a:cs typeface="Arial" panose="020B0604020202020204" pitchFamily="34" charset="0"/>
              </a:rPr>
              <a:t>2014</a:t>
            </a:r>
          </a:p>
        </p:txBody>
      </p:sp>
      <p:sp>
        <p:nvSpPr>
          <p:cNvPr id="24" name="Freeform 134"/>
          <p:cNvSpPr>
            <a:spLocks noChangeArrowheads="1"/>
          </p:cNvSpPr>
          <p:nvPr/>
        </p:nvSpPr>
        <p:spPr bwMode="auto">
          <a:xfrm>
            <a:off x="4127500" y="2883350"/>
            <a:ext cx="173440" cy="80457"/>
          </a:xfrm>
          <a:custGeom>
            <a:avLst/>
            <a:gdLst>
              <a:gd name="T0" fmla="*/ 579 w 609"/>
              <a:gd name="T1" fmla="*/ 198 h 283"/>
              <a:gd name="T2" fmla="*/ 579 w 609"/>
              <a:gd name="T3" fmla="*/ 198 h 283"/>
              <a:gd name="T4" fmla="*/ 579 w 609"/>
              <a:gd name="T5" fmla="*/ 254 h 283"/>
              <a:gd name="T6" fmla="*/ 551 w 609"/>
              <a:gd name="T7" fmla="*/ 282 h 283"/>
              <a:gd name="T8" fmla="*/ 28 w 609"/>
              <a:gd name="T9" fmla="*/ 282 h 283"/>
              <a:gd name="T10" fmla="*/ 0 w 609"/>
              <a:gd name="T11" fmla="*/ 254 h 283"/>
              <a:gd name="T12" fmla="*/ 0 w 609"/>
              <a:gd name="T13" fmla="*/ 28 h 283"/>
              <a:gd name="T14" fmla="*/ 28 w 609"/>
              <a:gd name="T15" fmla="*/ 0 h 283"/>
              <a:gd name="T16" fmla="*/ 551 w 609"/>
              <a:gd name="T17" fmla="*/ 0 h 283"/>
              <a:gd name="T18" fmla="*/ 579 w 609"/>
              <a:gd name="T19" fmla="*/ 28 h 283"/>
              <a:gd name="T20" fmla="*/ 579 w 609"/>
              <a:gd name="T21" fmla="*/ 84 h 283"/>
              <a:gd name="T22" fmla="*/ 608 w 609"/>
              <a:gd name="T23" fmla="*/ 113 h 283"/>
              <a:gd name="T24" fmla="*/ 608 w 609"/>
              <a:gd name="T25" fmla="*/ 169 h 283"/>
              <a:gd name="T26" fmla="*/ 579 w 609"/>
              <a:gd name="T27" fmla="*/ 198 h 283"/>
              <a:gd name="T28" fmla="*/ 523 w 609"/>
              <a:gd name="T29" fmla="*/ 169 h 283"/>
              <a:gd name="T30" fmla="*/ 523 w 609"/>
              <a:gd name="T31" fmla="*/ 169 h 283"/>
              <a:gd name="T32" fmla="*/ 523 w 609"/>
              <a:gd name="T33" fmla="*/ 113 h 283"/>
              <a:gd name="T34" fmla="*/ 523 w 609"/>
              <a:gd name="T35" fmla="*/ 56 h 283"/>
              <a:gd name="T36" fmla="*/ 56 w 609"/>
              <a:gd name="T37" fmla="*/ 56 h 283"/>
              <a:gd name="T38" fmla="*/ 56 w 609"/>
              <a:gd name="T39" fmla="*/ 226 h 283"/>
              <a:gd name="T40" fmla="*/ 523 w 609"/>
              <a:gd name="T41" fmla="*/ 226 h 283"/>
              <a:gd name="T42" fmla="*/ 523 w 609"/>
              <a:gd name="T43" fmla="*/ 169 h 283"/>
              <a:gd name="T44" fmla="*/ 353 w 609"/>
              <a:gd name="T45" fmla="*/ 198 h 283"/>
              <a:gd name="T46" fmla="*/ 353 w 609"/>
              <a:gd name="T47" fmla="*/ 198 h 283"/>
              <a:gd name="T48" fmla="*/ 353 w 609"/>
              <a:gd name="T49" fmla="*/ 198 h 283"/>
              <a:gd name="T50" fmla="*/ 85 w 609"/>
              <a:gd name="T51" fmla="*/ 198 h 283"/>
              <a:gd name="T52" fmla="*/ 85 w 609"/>
              <a:gd name="T53" fmla="*/ 84 h 283"/>
              <a:gd name="T54" fmla="*/ 353 w 609"/>
              <a:gd name="T55" fmla="*/ 84 h 283"/>
              <a:gd name="T56" fmla="*/ 353 w 609"/>
              <a:gd name="T57" fmla="*/ 198 h 2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609" h="283">
                <a:moveTo>
                  <a:pt x="579" y="198"/>
                </a:moveTo>
                <a:lnTo>
                  <a:pt x="579" y="198"/>
                </a:lnTo>
                <a:cubicBezTo>
                  <a:pt x="579" y="254"/>
                  <a:pt x="579" y="254"/>
                  <a:pt x="579" y="254"/>
                </a:cubicBezTo>
                <a:cubicBezTo>
                  <a:pt x="579" y="275"/>
                  <a:pt x="565" y="282"/>
                  <a:pt x="551" y="282"/>
                </a:cubicBezTo>
                <a:cubicBezTo>
                  <a:pt x="28" y="282"/>
                  <a:pt x="28" y="282"/>
                  <a:pt x="28" y="282"/>
                </a:cubicBezTo>
                <a:cubicBezTo>
                  <a:pt x="14" y="282"/>
                  <a:pt x="0" y="275"/>
                  <a:pt x="0" y="254"/>
                </a:cubicBezTo>
                <a:cubicBezTo>
                  <a:pt x="0" y="28"/>
                  <a:pt x="0" y="28"/>
                  <a:pt x="0" y="28"/>
                </a:cubicBezTo>
                <a:cubicBezTo>
                  <a:pt x="0" y="14"/>
                  <a:pt x="14" y="0"/>
                  <a:pt x="28" y="0"/>
                </a:cubicBezTo>
                <a:cubicBezTo>
                  <a:pt x="551" y="0"/>
                  <a:pt x="551" y="0"/>
                  <a:pt x="551" y="0"/>
                </a:cubicBezTo>
                <a:cubicBezTo>
                  <a:pt x="565" y="0"/>
                  <a:pt x="579" y="14"/>
                  <a:pt x="579" y="28"/>
                </a:cubicBezTo>
                <a:cubicBezTo>
                  <a:pt x="579" y="84"/>
                  <a:pt x="579" y="84"/>
                  <a:pt x="579" y="84"/>
                </a:cubicBezTo>
                <a:cubicBezTo>
                  <a:pt x="594" y="84"/>
                  <a:pt x="608" y="99"/>
                  <a:pt x="608" y="113"/>
                </a:cubicBezTo>
                <a:cubicBezTo>
                  <a:pt x="608" y="169"/>
                  <a:pt x="608" y="169"/>
                  <a:pt x="608" y="169"/>
                </a:cubicBezTo>
                <a:cubicBezTo>
                  <a:pt x="608" y="190"/>
                  <a:pt x="594" y="198"/>
                  <a:pt x="579" y="198"/>
                </a:cubicBezTo>
                <a:close/>
                <a:moveTo>
                  <a:pt x="523" y="169"/>
                </a:moveTo>
                <a:lnTo>
                  <a:pt x="523" y="169"/>
                </a:lnTo>
                <a:cubicBezTo>
                  <a:pt x="523" y="113"/>
                  <a:pt x="523" y="113"/>
                  <a:pt x="523" y="113"/>
                </a:cubicBezTo>
                <a:cubicBezTo>
                  <a:pt x="523" y="56"/>
                  <a:pt x="523" y="56"/>
                  <a:pt x="523" y="56"/>
                </a:cubicBezTo>
                <a:cubicBezTo>
                  <a:pt x="56" y="56"/>
                  <a:pt x="56" y="56"/>
                  <a:pt x="56" y="56"/>
                </a:cubicBezTo>
                <a:cubicBezTo>
                  <a:pt x="56" y="226"/>
                  <a:pt x="56" y="226"/>
                  <a:pt x="56" y="226"/>
                </a:cubicBezTo>
                <a:cubicBezTo>
                  <a:pt x="523" y="226"/>
                  <a:pt x="523" y="226"/>
                  <a:pt x="523" y="226"/>
                </a:cubicBezTo>
                <a:lnTo>
                  <a:pt x="523" y="169"/>
                </a:lnTo>
                <a:close/>
                <a:moveTo>
                  <a:pt x="353" y="198"/>
                </a:moveTo>
                <a:lnTo>
                  <a:pt x="353" y="198"/>
                </a:lnTo>
                <a:lnTo>
                  <a:pt x="353" y="198"/>
                </a:lnTo>
                <a:cubicBezTo>
                  <a:pt x="85" y="198"/>
                  <a:pt x="85" y="198"/>
                  <a:pt x="85" y="198"/>
                </a:cubicBezTo>
                <a:cubicBezTo>
                  <a:pt x="85" y="84"/>
                  <a:pt x="85" y="84"/>
                  <a:pt x="85" y="84"/>
                </a:cubicBezTo>
                <a:cubicBezTo>
                  <a:pt x="353" y="84"/>
                  <a:pt x="353" y="84"/>
                  <a:pt x="353" y="84"/>
                </a:cubicBezTo>
                <a:lnTo>
                  <a:pt x="353" y="198"/>
                </a:lnTo>
                <a:close/>
              </a:path>
            </a:pathLst>
          </a:custGeom>
          <a:solidFill>
            <a:schemeClr val="accent3"/>
          </a:solidFill>
          <a:ln>
            <a:noFill/>
          </a:ln>
          <a:effectLst/>
        </p:spPr>
        <p:txBody>
          <a:bodyPr wrap="none" anchor="ctr"/>
          <a:lstStyle/>
          <a:p>
            <a:pPr>
              <a:defRPr/>
            </a:pPr>
            <a:endParaRPr lang="en-US" sz="900">
              <a:latin typeface="+mj-lt"/>
            </a:endParaRPr>
          </a:p>
        </p:txBody>
      </p:sp>
      <p:sp>
        <p:nvSpPr>
          <p:cNvPr id="25" name="Shape 603"/>
          <p:cNvSpPr/>
          <p:nvPr/>
        </p:nvSpPr>
        <p:spPr>
          <a:xfrm>
            <a:off x="3466038" y="4136614"/>
            <a:ext cx="1515415" cy="523971"/>
          </a:xfrm>
          <a:prstGeom prst="rect">
            <a:avLst/>
          </a:prstGeom>
          <a:noFill/>
          <a:ln>
            <a:noFill/>
          </a:ln>
          <a:effectLst/>
        </p:spPr>
        <p:txBody>
          <a:bodyPr lIns="91412" tIns="45700" rIns="91412" bIns="45700" anchor="t" anchorCtr="0">
            <a:noAutofit/>
          </a:bodyPr>
          <a:lstStyle/>
          <a:p>
            <a:pPr algn="ctr">
              <a:lnSpc>
                <a:spcPct val="130000"/>
              </a:lnSpc>
              <a:buSzPct val="25000"/>
            </a:pPr>
            <a:r>
              <a:rPr lang="en-US" sz="1000" dirty="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Put your text here.</a:t>
            </a:r>
          </a:p>
        </p:txBody>
      </p:sp>
      <p:sp>
        <p:nvSpPr>
          <p:cNvPr id="26" name="Shape 604"/>
          <p:cNvSpPr/>
          <p:nvPr/>
        </p:nvSpPr>
        <p:spPr>
          <a:xfrm>
            <a:off x="3602285" y="2222748"/>
            <a:ext cx="1242921" cy="400091"/>
          </a:xfrm>
          <a:prstGeom prst="rect">
            <a:avLst/>
          </a:prstGeom>
          <a:noFill/>
          <a:ln>
            <a:noFill/>
          </a:ln>
          <a:effectLst/>
        </p:spPr>
        <p:txBody>
          <a:bodyPr lIns="91412" tIns="45700" rIns="91412" bIns="45700" anchor="t" anchorCtr="0">
            <a:noAutofit/>
          </a:bodyPr>
          <a:lstStyle/>
          <a:p>
            <a:pPr algn="ctr">
              <a:lnSpc>
                <a:spcPct val="130000"/>
              </a:lnSpc>
              <a:buSzPct val="25000"/>
            </a:pPr>
            <a:r>
              <a:rPr lang="en-US" sz="125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Topic One</a:t>
            </a:r>
          </a:p>
        </p:txBody>
      </p:sp>
      <p:sp>
        <p:nvSpPr>
          <p:cNvPr id="27" name="Freeform 998"/>
          <p:cNvSpPr>
            <a:spLocks/>
          </p:cNvSpPr>
          <p:nvPr/>
        </p:nvSpPr>
        <p:spPr bwMode="auto">
          <a:xfrm>
            <a:off x="5676980" y="2706748"/>
            <a:ext cx="436687" cy="771389"/>
          </a:xfrm>
          <a:custGeom>
            <a:avLst/>
            <a:gdLst>
              <a:gd name="T0" fmla="*/ 1277 w 2555"/>
              <a:gd name="T1" fmla="*/ 0 h 4505"/>
              <a:gd name="T2" fmla="*/ 1212 w 2555"/>
              <a:gd name="T3" fmla="*/ 1 h 4505"/>
              <a:gd name="T4" fmla="*/ 1082 w 2555"/>
              <a:gd name="T5" fmla="*/ 14 h 4505"/>
              <a:gd name="T6" fmla="*/ 958 w 2555"/>
              <a:gd name="T7" fmla="*/ 40 h 4505"/>
              <a:gd name="T8" fmla="*/ 837 w 2555"/>
              <a:gd name="T9" fmla="*/ 78 h 4505"/>
              <a:gd name="T10" fmla="*/ 723 w 2555"/>
              <a:gd name="T11" fmla="*/ 126 h 4505"/>
              <a:gd name="T12" fmla="*/ 614 w 2555"/>
              <a:gd name="T13" fmla="*/ 185 h 4505"/>
              <a:gd name="T14" fmla="*/ 512 w 2555"/>
              <a:gd name="T15" fmla="*/ 254 h 4505"/>
              <a:gd name="T16" fmla="*/ 417 w 2555"/>
              <a:gd name="T17" fmla="*/ 332 h 4505"/>
              <a:gd name="T18" fmla="*/ 330 w 2555"/>
              <a:gd name="T19" fmla="*/ 418 h 4505"/>
              <a:gd name="T20" fmla="*/ 253 w 2555"/>
              <a:gd name="T21" fmla="*/ 513 h 4505"/>
              <a:gd name="T22" fmla="*/ 184 w 2555"/>
              <a:gd name="T23" fmla="*/ 615 h 4505"/>
              <a:gd name="T24" fmla="*/ 126 w 2555"/>
              <a:gd name="T25" fmla="*/ 724 h 4505"/>
              <a:gd name="T26" fmla="*/ 76 w 2555"/>
              <a:gd name="T27" fmla="*/ 838 h 4505"/>
              <a:gd name="T28" fmla="*/ 39 w 2555"/>
              <a:gd name="T29" fmla="*/ 959 h 4505"/>
              <a:gd name="T30" fmla="*/ 14 w 2555"/>
              <a:gd name="T31" fmla="*/ 1083 h 4505"/>
              <a:gd name="T32" fmla="*/ 1 w 2555"/>
              <a:gd name="T33" fmla="*/ 1212 h 4505"/>
              <a:gd name="T34" fmla="*/ 0 w 2555"/>
              <a:gd name="T35" fmla="*/ 1278 h 4505"/>
              <a:gd name="T36" fmla="*/ 1 w 2555"/>
              <a:gd name="T37" fmla="*/ 1336 h 4505"/>
              <a:gd name="T38" fmla="*/ 14 w 2555"/>
              <a:gd name="T39" fmla="*/ 1463 h 4505"/>
              <a:gd name="T40" fmla="*/ 40 w 2555"/>
              <a:gd name="T41" fmla="*/ 1594 h 4505"/>
              <a:gd name="T42" fmla="*/ 75 w 2555"/>
              <a:gd name="T43" fmla="*/ 1716 h 4505"/>
              <a:gd name="T44" fmla="*/ 97 w 2555"/>
              <a:gd name="T45" fmla="*/ 1768 h 4505"/>
              <a:gd name="T46" fmla="*/ 1277 w 2555"/>
              <a:gd name="T47" fmla="*/ 4505 h 4505"/>
              <a:gd name="T48" fmla="*/ 2463 w 2555"/>
              <a:gd name="T49" fmla="*/ 1755 h 4505"/>
              <a:gd name="T50" fmla="*/ 2482 w 2555"/>
              <a:gd name="T51" fmla="*/ 1707 h 4505"/>
              <a:gd name="T52" fmla="*/ 2516 w 2555"/>
              <a:gd name="T53" fmla="*/ 1590 h 4505"/>
              <a:gd name="T54" fmla="*/ 2540 w 2555"/>
              <a:gd name="T55" fmla="*/ 1463 h 4505"/>
              <a:gd name="T56" fmla="*/ 2553 w 2555"/>
              <a:gd name="T57" fmla="*/ 1336 h 4505"/>
              <a:gd name="T58" fmla="*/ 2555 w 2555"/>
              <a:gd name="T59" fmla="*/ 1278 h 4505"/>
              <a:gd name="T60" fmla="*/ 2553 w 2555"/>
              <a:gd name="T61" fmla="*/ 1212 h 4505"/>
              <a:gd name="T62" fmla="*/ 2540 w 2555"/>
              <a:gd name="T63" fmla="*/ 1083 h 4505"/>
              <a:gd name="T64" fmla="*/ 2514 w 2555"/>
              <a:gd name="T65" fmla="*/ 959 h 4505"/>
              <a:gd name="T66" fmla="*/ 2478 w 2555"/>
              <a:gd name="T67" fmla="*/ 838 h 4505"/>
              <a:gd name="T68" fmla="*/ 2429 w 2555"/>
              <a:gd name="T69" fmla="*/ 724 h 4505"/>
              <a:gd name="T70" fmla="*/ 2371 w 2555"/>
              <a:gd name="T71" fmla="*/ 615 h 4505"/>
              <a:gd name="T72" fmla="*/ 2302 w 2555"/>
              <a:gd name="T73" fmla="*/ 513 h 4505"/>
              <a:gd name="T74" fmla="*/ 2223 w 2555"/>
              <a:gd name="T75" fmla="*/ 418 h 4505"/>
              <a:gd name="T76" fmla="*/ 2136 w 2555"/>
              <a:gd name="T77" fmla="*/ 332 h 4505"/>
              <a:gd name="T78" fmla="*/ 2041 w 2555"/>
              <a:gd name="T79" fmla="*/ 254 h 4505"/>
              <a:gd name="T80" fmla="*/ 1940 w 2555"/>
              <a:gd name="T81" fmla="*/ 185 h 4505"/>
              <a:gd name="T82" fmla="*/ 1831 w 2555"/>
              <a:gd name="T83" fmla="*/ 126 h 4505"/>
              <a:gd name="T84" fmla="*/ 1717 w 2555"/>
              <a:gd name="T85" fmla="*/ 78 h 4505"/>
              <a:gd name="T86" fmla="*/ 1597 w 2555"/>
              <a:gd name="T87" fmla="*/ 40 h 4505"/>
              <a:gd name="T88" fmla="*/ 1472 w 2555"/>
              <a:gd name="T89" fmla="*/ 14 h 4505"/>
              <a:gd name="T90" fmla="*/ 1343 w 2555"/>
              <a:gd name="T91" fmla="*/ 1 h 4505"/>
              <a:gd name="T92" fmla="*/ 1277 w 2555"/>
              <a:gd name="T93" fmla="*/ 0 h 450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555" h="4505">
                <a:moveTo>
                  <a:pt x="1277" y="0"/>
                </a:moveTo>
                <a:lnTo>
                  <a:pt x="1212" y="1"/>
                </a:lnTo>
                <a:lnTo>
                  <a:pt x="1082" y="14"/>
                </a:lnTo>
                <a:lnTo>
                  <a:pt x="958" y="40"/>
                </a:lnTo>
                <a:lnTo>
                  <a:pt x="837" y="78"/>
                </a:lnTo>
                <a:lnTo>
                  <a:pt x="723" y="126"/>
                </a:lnTo>
                <a:lnTo>
                  <a:pt x="614" y="185"/>
                </a:lnTo>
                <a:lnTo>
                  <a:pt x="512" y="254"/>
                </a:lnTo>
                <a:lnTo>
                  <a:pt x="417" y="332"/>
                </a:lnTo>
                <a:lnTo>
                  <a:pt x="330" y="418"/>
                </a:lnTo>
                <a:lnTo>
                  <a:pt x="253" y="513"/>
                </a:lnTo>
                <a:lnTo>
                  <a:pt x="184" y="615"/>
                </a:lnTo>
                <a:lnTo>
                  <a:pt x="126" y="724"/>
                </a:lnTo>
                <a:lnTo>
                  <a:pt x="76" y="838"/>
                </a:lnTo>
                <a:lnTo>
                  <a:pt x="39" y="959"/>
                </a:lnTo>
                <a:lnTo>
                  <a:pt x="14" y="1083"/>
                </a:lnTo>
                <a:lnTo>
                  <a:pt x="1" y="1212"/>
                </a:lnTo>
                <a:lnTo>
                  <a:pt x="0" y="1278"/>
                </a:lnTo>
                <a:lnTo>
                  <a:pt x="1" y="1336"/>
                </a:lnTo>
                <a:lnTo>
                  <a:pt x="14" y="1463"/>
                </a:lnTo>
                <a:lnTo>
                  <a:pt x="40" y="1594"/>
                </a:lnTo>
                <a:lnTo>
                  <a:pt x="75" y="1716"/>
                </a:lnTo>
                <a:lnTo>
                  <a:pt x="97" y="1768"/>
                </a:lnTo>
                <a:lnTo>
                  <a:pt x="1277" y="4505"/>
                </a:lnTo>
                <a:lnTo>
                  <a:pt x="2463" y="1755"/>
                </a:lnTo>
                <a:lnTo>
                  <a:pt x="2482" y="1707"/>
                </a:lnTo>
                <a:lnTo>
                  <a:pt x="2516" y="1590"/>
                </a:lnTo>
                <a:lnTo>
                  <a:pt x="2540" y="1463"/>
                </a:lnTo>
                <a:lnTo>
                  <a:pt x="2553" y="1336"/>
                </a:lnTo>
                <a:lnTo>
                  <a:pt x="2555" y="1278"/>
                </a:lnTo>
                <a:lnTo>
                  <a:pt x="2553" y="1212"/>
                </a:lnTo>
                <a:lnTo>
                  <a:pt x="2540" y="1083"/>
                </a:lnTo>
                <a:lnTo>
                  <a:pt x="2514" y="959"/>
                </a:lnTo>
                <a:lnTo>
                  <a:pt x="2478" y="838"/>
                </a:lnTo>
                <a:lnTo>
                  <a:pt x="2429" y="724"/>
                </a:lnTo>
                <a:lnTo>
                  <a:pt x="2371" y="615"/>
                </a:lnTo>
                <a:lnTo>
                  <a:pt x="2302" y="513"/>
                </a:lnTo>
                <a:lnTo>
                  <a:pt x="2223" y="418"/>
                </a:lnTo>
                <a:lnTo>
                  <a:pt x="2136" y="332"/>
                </a:lnTo>
                <a:lnTo>
                  <a:pt x="2041" y="254"/>
                </a:lnTo>
                <a:lnTo>
                  <a:pt x="1940" y="185"/>
                </a:lnTo>
                <a:lnTo>
                  <a:pt x="1831" y="126"/>
                </a:lnTo>
                <a:lnTo>
                  <a:pt x="1717" y="78"/>
                </a:lnTo>
                <a:lnTo>
                  <a:pt x="1597" y="40"/>
                </a:lnTo>
                <a:lnTo>
                  <a:pt x="1472" y="14"/>
                </a:lnTo>
                <a:lnTo>
                  <a:pt x="1343" y="1"/>
                </a:lnTo>
                <a:lnTo>
                  <a:pt x="1277" y="0"/>
                </a:lnTo>
                <a:close/>
              </a:path>
            </a:pathLst>
          </a:custGeom>
          <a:solidFill>
            <a:schemeClr val="accent3"/>
          </a:solid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0" name="Oval 37"/>
          <p:cNvSpPr/>
          <p:nvPr/>
        </p:nvSpPr>
        <p:spPr>
          <a:xfrm>
            <a:off x="5715885" y="2746338"/>
            <a:ext cx="358768" cy="358768"/>
          </a:xfrm>
          <a:prstGeom prst="ellipse">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00">
              <a:solidFill>
                <a:srgbClr val="8D44AD"/>
              </a:solidFill>
              <a:latin typeface="+mj-lt"/>
            </a:endParaRPr>
          </a:p>
        </p:txBody>
      </p:sp>
      <p:sp>
        <p:nvSpPr>
          <p:cNvPr id="31" name="Oval 99"/>
          <p:cNvSpPr/>
          <p:nvPr/>
        </p:nvSpPr>
        <p:spPr>
          <a:xfrm>
            <a:off x="5865551" y="3533809"/>
            <a:ext cx="59436" cy="59436"/>
          </a:xfrm>
          <a:prstGeom prst="ellipse">
            <a:avLst/>
          </a:prstGeom>
          <a:solidFill>
            <a:schemeClr val="bg1"/>
          </a:solid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latin typeface="+mj-lt"/>
            </a:endParaRPr>
          </a:p>
        </p:txBody>
      </p:sp>
      <p:sp>
        <p:nvSpPr>
          <p:cNvPr id="32" name="Rectangle 105"/>
          <p:cNvSpPr/>
          <p:nvPr/>
        </p:nvSpPr>
        <p:spPr>
          <a:xfrm>
            <a:off x="5618193" y="3797841"/>
            <a:ext cx="543739" cy="284693"/>
          </a:xfrm>
          <a:prstGeom prst="rect">
            <a:avLst/>
          </a:prstGeom>
        </p:spPr>
        <p:txBody>
          <a:bodyPr wrap="none" anchor="ctr">
            <a:spAutoFit/>
          </a:bodyPr>
          <a:lstStyle/>
          <a:p>
            <a:pPr lvl="0" algn="ctr"/>
            <a:r>
              <a:rPr lang="en-US" sz="1250" dirty="0">
                <a:solidFill>
                  <a:schemeClr val="accent3"/>
                </a:solidFill>
                <a:latin typeface="Arial" panose="020B0604020202020204" pitchFamily="34" charset="0"/>
                <a:ea typeface="Aktiv Grotesk" panose="020B0504020202020204" pitchFamily="34" charset="0"/>
                <a:cs typeface="Arial" panose="020B0604020202020204" pitchFamily="34" charset="0"/>
              </a:rPr>
              <a:t>2015</a:t>
            </a:r>
          </a:p>
        </p:txBody>
      </p:sp>
      <p:sp>
        <p:nvSpPr>
          <p:cNvPr id="33" name="Freeform 120"/>
          <p:cNvSpPr>
            <a:spLocks noChangeArrowheads="1"/>
          </p:cNvSpPr>
          <p:nvPr/>
        </p:nvSpPr>
        <p:spPr bwMode="auto">
          <a:xfrm>
            <a:off x="5839791" y="2830820"/>
            <a:ext cx="100545" cy="170971"/>
          </a:xfrm>
          <a:custGeom>
            <a:avLst/>
            <a:gdLst>
              <a:gd name="T0" fmla="*/ 150 w 283"/>
              <a:gd name="T1" fmla="*/ 9 h 479"/>
              <a:gd name="T2" fmla="*/ 150 w 283"/>
              <a:gd name="T3" fmla="*/ 9 h 479"/>
              <a:gd name="T4" fmla="*/ 132 w 283"/>
              <a:gd name="T5" fmla="*/ 9 h 479"/>
              <a:gd name="T6" fmla="*/ 0 w 283"/>
              <a:gd name="T7" fmla="*/ 345 h 479"/>
              <a:gd name="T8" fmla="*/ 141 w 283"/>
              <a:gd name="T9" fmla="*/ 478 h 479"/>
              <a:gd name="T10" fmla="*/ 282 w 283"/>
              <a:gd name="T11" fmla="*/ 345 h 479"/>
              <a:gd name="T12" fmla="*/ 150 w 283"/>
              <a:gd name="T13" fmla="*/ 9 h 479"/>
              <a:gd name="T14" fmla="*/ 123 w 283"/>
              <a:gd name="T15" fmla="*/ 204 h 479"/>
              <a:gd name="T16" fmla="*/ 123 w 283"/>
              <a:gd name="T17" fmla="*/ 204 h 479"/>
              <a:gd name="T18" fmla="*/ 123 w 283"/>
              <a:gd name="T19" fmla="*/ 221 h 479"/>
              <a:gd name="T20" fmla="*/ 97 w 283"/>
              <a:gd name="T21" fmla="*/ 336 h 479"/>
              <a:gd name="T22" fmla="*/ 70 w 283"/>
              <a:gd name="T23" fmla="*/ 372 h 479"/>
              <a:gd name="T24" fmla="*/ 44 w 283"/>
              <a:gd name="T25" fmla="*/ 345 h 479"/>
              <a:gd name="T26" fmla="*/ 88 w 283"/>
              <a:gd name="T27" fmla="*/ 221 h 479"/>
              <a:gd name="T28" fmla="*/ 114 w 283"/>
              <a:gd name="T29" fmla="*/ 194 h 479"/>
              <a:gd name="T30" fmla="*/ 123 w 283"/>
              <a:gd name="T31" fmla="*/ 194 h 479"/>
              <a:gd name="T32" fmla="*/ 123 w 283"/>
              <a:gd name="T33" fmla="*/ 204 h 4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283" h="479">
                <a:moveTo>
                  <a:pt x="150" y="9"/>
                </a:moveTo>
                <a:lnTo>
                  <a:pt x="150" y="9"/>
                </a:lnTo>
                <a:cubicBezTo>
                  <a:pt x="150" y="0"/>
                  <a:pt x="141" y="0"/>
                  <a:pt x="132" y="9"/>
                </a:cubicBezTo>
                <a:cubicBezTo>
                  <a:pt x="114" y="185"/>
                  <a:pt x="0" y="221"/>
                  <a:pt x="0" y="345"/>
                </a:cubicBezTo>
                <a:cubicBezTo>
                  <a:pt x="0" y="416"/>
                  <a:pt x="70" y="478"/>
                  <a:pt x="141" y="478"/>
                </a:cubicBezTo>
                <a:cubicBezTo>
                  <a:pt x="220" y="478"/>
                  <a:pt x="282" y="416"/>
                  <a:pt x="282" y="345"/>
                </a:cubicBezTo>
                <a:cubicBezTo>
                  <a:pt x="282" y="221"/>
                  <a:pt x="167" y="185"/>
                  <a:pt x="150" y="9"/>
                </a:cubicBezTo>
                <a:close/>
                <a:moveTo>
                  <a:pt x="123" y="204"/>
                </a:moveTo>
                <a:lnTo>
                  <a:pt x="123" y="204"/>
                </a:lnTo>
                <a:cubicBezTo>
                  <a:pt x="123" y="204"/>
                  <a:pt x="123" y="213"/>
                  <a:pt x="123" y="221"/>
                </a:cubicBezTo>
                <a:cubicBezTo>
                  <a:pt x="114" y="257"/>
                  <a:pt x="97" y="292"/>
                  <a:pt x="97" y="336"/>
                </a:cubicBezTo>
                <a:cubicBezTo>
                  <a:pt x="97" y="363"/>
                  <a:pt x="88" y="372"/>
                  <a:pt x="70" y="372"/>
                </a:cubicBezTo>
                <a:cubicBezTo>
                  <a:pt x="53" y="372"/>
                  <a:pt x="44" y="363"/>
                  <a:pt x="44" y="345"/>
                </a:cubicBezTo>
                <a:cubicBezTo>
                  <a:pt x="44" y="292"/>
                  <a:pt x="70" y="257"/>
                  <a:pt x="88" y="221"/>
                </a:cubicBezTo>
                <a:cubicBezTo>
                  <a:pt x="97" y="213"/>
                  <a:pt x="106" y="204"/>
                  <a:pt x="114" y="194"/>
                </a:cubicBezTo>
                <a:lnTo>
                  <a:pt x="123" y="194"/>
                </a:lnTo>
                <a:lnTo>
                  <a:pt x="123" y="204"/>
                </a:lnTo>
                <a:close/>
              </a:path>
            </a:pathLst>
          </a:custGeom>
          <a:solidFill>
            <a:schemeClr val="accent3"/>
          </a:solidFill>
          <a:ln>
            <a:noFill/>
          </a:ln>
          <a:effectLst/>
        </p:spPr>
        <p:txBody>
          <a:bodyPr wrap="none" lIns="45712" tIns="22856" rIns="45712" bIns="22856" anchor="ctr"/>
          <a:lstStyle/>
          <a:p>
            <a:pPr>
              <a:defRPr/>
            </a:pPr>
            <a:endParaRPr lang="en-US" sz="900">
              <a:latin typeface="+mj-lt"/>
            </a:endParaRPr>
          </a:p>
        </p:txBody>
      </p:sp>
      <p:sp>
        <p:nvSpPr>
          <p:cNvPr id="34" name="Shape 604"/>
          <p:cNvSpPr/>
          <p:nvPr/>
        </p:nvSpPr>
        <p:spPr>
          <a:xfrm>
            <a:off x="5273808" y="2222748"/>
            <a:ext cx="1242921" cy="400091"/>
          </a:xfrm>
          <a:prstGeom prst="rect">
            <a:avLst/>
          </a:prstGeom>
          <a:noFill/>
          <a:ln>
            <a:noFill/>
          </a:ln>
          <a:effectLst/>
        </p:spPr>
        <p:txBody>
          <a:bodyPr lIns="91412" tIns="45700" rIns="91412" bIns="45700" anchor="t" anchorCtr="0">
            <a:noAutofit/>
          </a:bodyPr>
          <a:lstStyle/>
          <a:p>
            <a:pPr algn="ctr">
              <a:lnSpc>
                <a:spcPct val="130000"/>
              </a:lnSpc>
              <a:buSzPct val="25000"/>
            </a:pPr>
            <a:r>
              <a:rPr lang="en-US" sz="125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Topic Two</a:t>
            </a:r>
          </a:p>
        </p:txBody>
      </p:sp>
      <p:sp>
        <p:nvSpPr>
          <p:cNvPr id="35" name="Shape 603"/>
          <p:cNvSpPr/>
          <p:nvPr/>
        </p:nvSpPr>
        <p:spPr>
          <a:xfrm>
            <a:off x="5137561" y="4136614"/>
            <a:ext cx="1515415" cy="523971"/>
          </a:xfrm>
          <a:prstGeom prst="rect">
            <a:avLst/>
          </a:prstGeom>
          <a:noFill/>
          <a:ln>
            <a:noFill/>
          </a:ln>
          <a:effectLst/>
        </p:spPr>
        <p:txBody>
          <a:bodyPr lIns="91412" tIns="45700" rIns="91412" bIns="45700" anchor="t" anchorCtr="0">
            <a:noAutofit/>
          </a:bodyPr>
          <a:lstStyle/>
          <a:p>
            <a:pPr algn="ctr">
              <a:lnSpc>
                <a:spcPct val="130000"/>
              </a:lnSpc>
              <a:buSzPct val="25000"/>
            </a:pPr>
            <a:r>
              <a:rPr lang="en-US" sz="1000" dirty="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Put your text here.</a:t>
            </a:r>
          </a:p>
        </p:txBody>
      </p:sp>
      <p:sp>
        <p:nvSpPr>
          <p:cNvPr id="36" name="Freeform 998"/>
          <p:cNvSpPr>
            <a:spLocks/>
          </p:cNvSpPr>
          <p:nvPr/>
        </p:nvSpPr>
        <p:spPr bwMode="auto">
          <a:xfrm>
            <a:off x="7452059" y="2706748"/>
            <a:ext cx="436687" cy="771389"/>
          </a:xfrm>
          <a:custGeom>
            <a:avLst/>
            <a:gdLst>
              <a:gd name="T0" fmla="*/ 1277 w 2555"/>
              <a:gd name="T1" fmla="*/ 0 h 4505"/>
              <a:gd name="T2" fmla="*/ 1212 w 2555"/>
              <a:gd name="T3" fmla="*/ 1 h 4505"/>
              <a:gd name="T4" fmla="*/ 1082 w 2555"/>
              <a:gd name="T5" fmla="*/ 14 h 4505"/>
              <a:gd name="T6" fmla="*/ 958 w 2555"/>
              <a:gd name="T7" fmla="*/ 40 h 4505"/>
              <a:gd name="T8" fmla="*/ 837 w 2555"/>
              <a:gd name="T9" fmla="*/ 78 h 4505"/>
              <a:gd name="T10" fmla="*/ 723 w 2555"/>
              <a:gd name="T11" fmla="*/ 126 h 4505"/>
              <a:gd name="T12" fmla="*/ 614 w 2555"/>
              <a:gd name="T13" fmla="*/ 185 h 4505"/>
              <a:gd name="T14" fmla="*/ 512 w 2555"/>
              <a:gd name="T15" fmla="*/ 254 h 4505"/>
              <a:gd name="T16" fmla="*/ 417 w 2555"/>
              <a:gd name="T17" fmla="*/ 332 h 4505"/>
              <a:gd name="T18" fmla="*/ 330 w 2555"/>
              <a:gd name="T19" fmla="*/ 418 h 4505"/>
              <a:gd name="T20" fmla="*/ 253 w 2555"/>
              <a:gd name="T21" fmla="*/ 513 h 4505"/>
              <a:gd name="T22" fmla="*/ 184 w 2555"/>
              <a:gd name="T23" fmla="*/ 615 h 4505"/>
              <a:gd name="T24" fmla="*/ 126 w 2555"/>
              <a:gd name="T25" fmla="*/ 724 h 4505"/>
              <a:gd name="T26" fmla="*/ 76 w 2555"/>
              <a:gd name="T27" fmla="*/ 838 h 4505"/>
              <a:gd name="T28" fmla="*/ 39 w 2555"/>
              <a:gd name="T29" fmla="*/ 959 h 4505"/>
              <a:gd name="T30" fmla="*/ 14 w 2555"/>
              <a:gd name="T31" fmla="*/ 1083 h 4505"/>
              <a:gd name="T32" fmla="*/ 1 w 2555"/>
              <a:gd name="T33" fmla="*/ 1212 h 4505"/>
              <a:gd name="T34" fmla="*/ 0 w 2555"/>
              <a:gd name="T35" fmla="*/ 1278 h 4505"/>
              <a:gd name="T36" fmla="*/ 1 w 2555"/>
              <a:gd name="T37" fmla="*/ 1336 h 4505"/>
              <a:gd name="T38" fmla="*/ 14 w 2555"/>
              <a:gd name="T39" fmla="*/ 1463 h 4505"/>
              <a:gd name="T40" fmla="*/ 40 w 2555"/>
              <a:gd name="T41" fmla="*/ 1594 h 4505"/>
              <a:gd name="T42" fmla="*/ 75 w 2555"/>
              <a:gd name="T43" fmla="*/ 1716 h 4505"/>
              <a:gd name="T44" fmla="*/ 97 w 2555"/>
              <a:gd name="T45" fmla="*/ 1768 h 4505"/>
              <a:gd name="T46" fmla="*/ 1277 w 2555"/>
              <a:gd name="T47" fmla="*/ 4505 h 4505"/>
              <a:gd name="T48" fmla="*/ 2463 w 2555"/>
              <a:gd name="T49" fmla="*/ 1755 h 4505"/>
              <a:gd name="T50" fmla="*/ 2482 w 2555"/>
              <a:gd name="T51" fmla="*/ 1707 h 4505"/>
              <a:gd name="T52" fmla="*/ 2516 w 2555"/>
              <a:gd name="T53" fmla="*/ 1590 h 4505"/>
              <a:gd name="T54" fmla="*/ 2540 w 2555"/>
              <a:gd name="T55" fmla="*/ 1463 h 4505"/>
              <a:gd name="T56" fmla="*/ 2553 w 2555"/>
              <a:gd name="T57" fmla="*/ 1336 h 4505"/>
              <a:gd name="T58" fmla="*/ 2555 w 2555"/>
              <a:gd name="T59" fmla="*/ 1278 h 4505"/>
              <a:gd name="T60" fmla="*/ 2553 w 2555"/>
              <a:gd name="T61" fmla="*/ 1212 h 4505"/>
              <a:gd name="T62" fmla="*/ 2540 w 2555"/>
              <a:gd name="T63" fmla="*/ 1083 h 4505"/>
              <a:gd name="T64" fmla="*/ 2514 w 2555"/>
              <a:gd name="T65" fmla="*/ 959 h 4505"/>
              <a:gd name="T66" fmla="*/ 2478 w 2555"/>
              <a:gd name="T67" fmla="*/ 838 h 4505"/>
              <a:gd name="T68" fmla="*/ 2429 w 2555"/>
              <a:gd name="T69" fmla="*/ 724 h 4505"/>
              <a:gd name="T70" fmla="*/ 2371 w 2555"/>
              <a:gd name="T71" fmla="*/ 615 h 4505"/>
              <a:gd name="T72" fmla="*/ 2302 w 2555"/>
              <a:gd name="T73" fmla="*/ 513 h 4505"/>
              <a:gd name="T74" fmla="*/ 2223 w 2555"/>
              <a:gd name="T75" fmla="*/ 418 h 4505"/>
              <a:gd name="T76" fmla="*/ 2136 w 2555"/>
              <a:gd name="T77" fmla="*/ 332 h 4505"/>
              <a:gd name="T78" fmla="*/ 2041 w 2555"/>
              <a:gd name="T79" fmla="*/ 254 h 4505"/>
              <a:gd name="T80" fmla="*/ 1940 w 2555"/>
              <a:gd name="T81" fmla="*/ 185 h 4505"/>
              <a:gd name="T82" fmla="*/ 1831 w 2555"/>
              <a:gd name="T83" fmla="*/ 126 h 4505"/>
              <a:gd name="T84" fmla="*/ 1717 w 2555"/>
              <a:gd name="T85" fmla="*/ 78 h 4505"/>
              <a:gd name="T86" fmla="*/ 1597 w 2555"/>
              <a:gd name="T87" fmla="*/ 40 h 4505"/>
              <a:gd name="T88" fmla="*/ 1472 w 2555"/>
              <a:gd name="T89" fmla="*/ 14 h 4505"/>
              <a:gd name="T90" fmla="*/ 1343 w 2555"/>
              <a:gd name="T91" fmla="*/ 1 h 4505"/>
              <a:gd name="T92" fmla="*/ 1277 w 2555"/>
              <a:gd name="T93" fmla="*/ 0 h 450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555" h="4505">
                <a:moveTo>
                  <a:pt x="1277" y="0"/>
                </a:moveTo>
                <a:lnTo>
                  <a:pt x="1212" y="1"/>
                </a:lnTo>
                <a:lnTo>
                  <a:pt x="1082" y="14"/>
                </a:lnTo>
                <a:lnTo>
                  <a:pt x="958" y="40"/>
                </a:lnTo>
                <a:lnTo>
                  <a:pt x="837" y="78"/>
                </a:lnTo>
                <a:lnTo>
                  <a:pt x="723" y="126"/>
                </a:lnTo>
                <a:lnTo>
                  <a:pt x="614" y="185"/>
                </a:lnTo>
                <a:lnTo>
                  <a:pt x="512" y="254"/>
                </a:lnTo>
                <a:lnTo>
                  <a:pt x="417" y="332"/>
                </a:lnTo>
                <a:lnTo>
                  <a:pt x="330" y="418"/>
                </a:lnTo>
                <a:lnTo>
                  <a:pt x="253" y="513"/>
                </a:lnTo>
                <a:lnTo>
                  <a:pt x="184" y="615"/>
                </a:lnTo>
                <a:lnTo>
                  <a:pt x="126" y="724"/>
                </a:lnTo>
                <a:lnTo>
                  <a:pt x="76" y="838"/>
                </a:lnTo>
                <a:lnTo>
                  <a:pt x="39" y="959"/>
                </a:lnTo>
                <a:lnTo>
                  <a:pt x="14" y="1083"/>
                </a:lnTo>
                <a:lnTo>
                  <a:pt x="1" y="1212"/>
                </a:lnTo>
                <a:lnTo>
                  <a:pt x="0" y="1278"/>
                </a:lnTo>
                <a:lnTo>
                  <a:pt x="1" y="1336"/>
                </a:lnTo>
                <a:lnTo>
                  <a:pt x="14" y="1463"/>
                </a:lnTo>
                <a:lnTo>
                  <a:pt x="40" y="1594"/>
                </a:lnTo>
                <a:lnTo>
                  <a:pt x="75" y="1716"/>
                </a:lnTo>
                <a:lnTo>
                  <a:pt x="97" y="1768"/>
                </a:lnTo>
                <a:lnTo>
                  <a:pt x="1277" y="4505"/>
                </a:lnTo>
                <a:lnTo>
                  <a:pt x="2463" y="1755"/>
                </a:lnTo>
                <a:lnTo>
                  <a:pt x="2482" y="1707"/>
                </a:lnTo>
                <a:lnTo>
                  <a:pt x="2516" y="1590"/>
                </a:lnTo>
                <a:lnTo>
                  <a:pt x="2540" y="1463"/>
                </a:lnTo>
                <a:lnTo>
                  <a:pt x="2553" y="1336"/>
                </a:lnTo>
                <a:lnTo>
                  <a:pt x="2555" y="1278"/>
                </a:lnTo>
                <a:lnTo>
                  <a:pt x="2553" y="1212"/>
                </a:lnTo>
                <a:lnTo>
                  <a:pt x="2540" y="1083"/>
                </a:lnTo>
                <a:lnTo>
                  <a:pt x="2514" y="959"/>
                </a:lnTo>
                <a:lnTo>
                  <a:pt x="2478" y="838"/>
                </a:lnTo>
                <a:lnTo>
                  <a:pt x="2429" y="724"/>
                </a:lnTo>
                <a:lnTo>
                  <a:pt x="2371" y="615"/>
                </a:lnTo>
                <a:lnTo>
                  <a:pt x="2302" y="513"/>
                </a:lnTo>
                <a:lnTo>
                  <a:pt x="2223" y="418"/>
                </a:lnTo>
                <a:lnTo>
                  <a:pt x="2136" y="332"/>
                </a:lnTo>
                <a:lnTo>
                  <a:pt x="2041" y="254"/>
                </a:lnTo>
                <a:lnTo>
                  <a:pt x="1940" y="185"/>
                </a:lnTo>
                <a:lnTo>
                  <a:pt x="1831" y="126"/>
                </a:lnTo>
                <a:lnTo>
                  <a:pt x="1717" y="78"/>
                </a:lnTo>
                <a:lnTo>
                  <a:pt x="1597" y="40"/>
                </a:lnTo>
                <a:lnTo>
                  <a:pt x="1472" y="14"/>
                </a:lnTo>
                <a:lnTo>
                  <a:pt x="1343" y="1"/>
                </a:lnTo>
                <a:lnTo>
                  <a:pt x="1277" y="0"/>
                </a:lnTo>
                <a:close/>
              </a:path>
            </a:pathLst>
          </a:custGeom>
          <a:blipFill dpi="0" rotWithShape="1">
            <a:blip r:embed="rId3"/>
            <a:srcRect/>
            <a:stretch>
              <a:fillRect l="-27920" r="-27920"/>
            </a:stretch>
          </a:blipFill>
          <a:ln>
            <a:noFill/>
          </a:ln>
        </p:spPr>
        <p:txBody>
          <a:bodyPr vert="horz" wrap="square" lIns="45720" tIns="22860" rIns="45720" bIns="22860" numCol="1" anchor="t" anchorCtr="0" compatLnSpc="1">
            <a:prstTxWarp prst="textNoShape">
              <a:avLst/>
            </a:prstTxWarp>
          </a:bodyPr>
          <a:lstStyle/>
          <a:p>
            <a:endParaRPr lang="en-US" sz="900">
              <a:latin typeface="+mj-lt"/>
            </a:endParaRPr>
          </a:p>
        </p:txBody>
      </p:sp>
      <p:sp>
        <p:nvSpPr>
          <p:cNvPr id="37" name="Oval 38"/>
          <p:cNvSpPr/>
          <p:nvPr/>
        </p:nvSpPr>
        <p:spPr>
          <a:xfrm>
            <a:off x="7490964" y="2746338"/>
            <a:ext cx="358768" cy="358768"/>
          </a:xfrm>
          <a:prstGeom prst="ellipse">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00">
              <a:solidFill>
                <a:srgbClr val="297FB8"/>
              </a:solidFill>
              <a:latin typeface="+mj-lt"/>
            </a:endParaRPr>
          </a:p>
        </p:txBody>
      </p:sp>
      <p:sp>
        <p:nvSpPr>
          <p:cNvPr id="38" name="Oval 100"/>
          <p:cNvSpPr/>
          <p:nvPr/>
        </p:nvSpPr>
        <p:spPr>
          <a:xfrm>
            <a:off x="7640630" y="3533809"/>
            <a:ext cx="59436" cy="59436"/>
          </a:xfrm>
          <a:prstGeom prst="ellipse">
            <a:avLst/>
          </a:prstGeom>
          <a:solidFill>
            <a:schemeClr val="bg1"/>
          </a:solidFill>
          <a:ln w="12700">
            <a:solidFill>
              <a:srgbClr val="FF79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latin typeface="+mj-lt"/>
            </a:endParaRPr>
          </a:p>
        </p:txBody>
      </p:sp>
      <p:sp>
        <p:nvSpPr>
          <p:cNvPr id="39" name="Rectangle 106"/>
          <p:cNvSpPr/>
          <p:nvPr/>
        </p:nvSpPr>
        <p:spPr>
          <a:xfrm>
            <a:off x="7398478" y="3803401"/>
            <a:ext cx="543739" cy="284693"/>
          </a:xfrm>
          <a:prstGeom prst="rect">
            <a:avLst/>
          </a:prstGeom>
        </p:spPr>
        <p:txBody>
          <a:bodyPr wrap="none" anchor="ctr">
            <a:spAutoFit/>
          </a:bodyPr>
          <a:lstStyle/>
          <a:p>
            <a:pPr lvl="0" algn="ctr"/>
            <a:r>
              <a:rPr lang="en-US" sz="1250" dirty="0">
                <a:latin typeface="Arial" panose="020B0604020202020204" pitchFamily="34" charset="0"/>
                <a:ea typeface="Aktiv Grotesk" panose="020B0504020202020204" pitchFamily="34" charset="0"/>
                <a:cs typeface="Arial" panose="020B0604020202020204" pitchFamily="34" charset="0"/>
              </a:rPr>
              <a:t>2016</a:t>
            </a:r>
          </a:p>
        </p:txBody>
      </p:sp>
      <p:sp>
        <p:nvSpPr>
          <p:cNvPr id="40" name="Freeform 160"/>
          <p:cNvSpPr>
            <a:spLocks noChangeArrowheads="1"/>
          </p:cNvSpPr>
          <p:nvPr/>
        </p:nvSpPr>
        <p:spPr bwMode="auto">
          <a:xfrm>
            <a:off x="7580165" y="2854693"/>
            <a:ext cx="164643" cy="142057"/>
          </a:xfrm>
          <a:custGeom>
            <a:avLst/>
            <a:gdLst>
              <a:gd name="T0" fmla="*/ 44 w 461"/>
              <a:gd name="T1" fmla="*/ 124 h 400"/>
              <a:gd name="T2" fmla="*/ 44 w 461"/>
              <a:gd name="T3" fmla="*/ 124 h 400"/>
              <a:gd name="T4" fmla="*/ 221 w 461"/>
              <a:gd name="T5" fmla="*/ 106 h 400"/>
              <a:gd name="T6" fmla="*/ 328 w 461"/>
              <a:gd name="T7" fmla="*/ 142 h 400"/>
              <a:gd name="T8" fmla="*/ 443 w 461"/>
              <a:gd name="T9" fmla="*/ 89 h 400"/>
              <a:gd name="T10" fmla="*/ 451 w 461"/>
              <a:gd name="T11" fmla="*/ 53 h 400"/>
              <a:gd name="T12" fmla="*/ 416 w 461"/>
              <a:gd name="T13" fmla="*/ 53 h 400"/>
              <a:gd name="T14" fmla="*/ 239 w 461"/>
              <a:gd name="T15" fmla="*/ 62 h 400"/>
              <a:gd name="T16" fmla="*/ 18 w 461"/>
              <a:gd name="T17" fmla="*/ 89 h 400"/>
              <a:gd name="T18" fmla="*/ 9 w 461"/>
              <a:gd name="T19" fmla="*/ 124 h 400"/>
              <a:gd name="T20" fmla="*/ 44 w 461"/>
              <a:gd name="T21" fmla="*/ 124 h 400"/>
              <a:gd name="T22" fmla="*/ 416 w 461"/>
              <a:gd name="T23" fmla="*/ 178 h 400"/>
              <a:gd name="T24" fmla="*/ 416 w 461"/>
              <a:gd name="T25" fmla="*/ 178 h 400"/>
              <a:gd name="T26" fmla="*/ 239 w 461"/>
              <a:gd name="T27" fmla="*/ 195 h 400"/>
              <a:gd name="T28" fmla="*/ 18 w 461"/>
              <a:gd name="T29" fmla="*/ 213 h 400"/>
              <a:gd name="T30" fmla="*/ 9 w 461"/>
              <a:gd name="T31" fmla="*/ 248 h 400"/>
              <a:gd name="T32" fmla="*/ 44 w 461"/>
              <a:gd name="T33" fmla="*/ 248 h 400"/>
              <a:gd name="T34" fmla="*/ 221 w 461"/>
              <a:gd name="T35" fmla="*/ 240 h 400"/>
              <a:gd name="T36" fmla="*/ 328 w 461"/>
              <a:gd name="T37" fmla="*/ 275 h 400"/>
              <a:gd name="T38" fmla="*/ 443 w 461"/>
              <a:gd name="T39" fmla="*/ 222 h 400"/>
              <a:gd name="T40" fmla="*/ 451 w 461"/>
              <a:gd name="T41" fmla="*/ 187 h 400"/>
              <a:gd name="T42" fmla="*/ 416 w 461"/>
              <a:gd name="T43" fmla="*/ 178 h 400"/>
              <a:gd name="T44" fmla="*/ 416 w 461"/>
              <a:gd name="T45" fmla="*/ 302 h 400"/>
              <a:gd name="T46" fmla="*/ 416 w 461"/>
              <a:gd name="T47" fmla="*/ 302 h 400"/>
              <a:gd name="T48" fmla="*/ 239 w 461"/>
              <a:gd name="T49" fmla="*/ 319 h 400"/>
              <a:gd name="T50" fmla="*/ 18 w 461"/>
              <a:gd name="T51" fmla="*/ 337 h 400"/>
              <a:gd name="T52" fmla="*/ 9 w 461"/>
              <a:gd name="T53" fmla="*/ 372 h 400"/>
              <a:gd name="T54" fmla="*/ 44 w 461"/>
              <a:gd name="T55" fmla="*/ 381 h 400"/>
              <a:gd name="T56" fmla="*/ 221 w 461"/>
              <a:gd name="T57" fmla="*/ 363 h 400"/>
              <a:gd name="T58" fmla="*/ 328 w 461"/>
              <a:gd name="T59" fmla="*/ 399 h 400"/>
              <a:gd name="T60" fmla="*/ 443 w 461"/>
              <a:gd name="T61" fmla="*/ 346 h 400"/>
              <a:gd name="T62" fmla="*/ 451 w 461"/>
              <a:gd name="T63" fmla="*/ 310 h 400"/>
              <a:gd name="T64" fmla="*/ 416 w 461"/>
              <a:gd name="T65" fmla="*/ 302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461" h="400">
                <a:moveTo>
                  <a:pt x="44" y="124"/>
                </a:moveTo>
                <a:lnTo>
                  <a:pt x="44" y="124"/>
                </a:lnTo>
                <a:cubicBezTo>
                  <a:pt x="88" y="89"/>
                  <a:pt x="124" y="62"/>
                  <a:pt x="221" y="106"/>
                </a:cubicBezTo>
                <a:cubicBezTo>
                  <a:pt x="266" y="133"/>
                  <a:pt x="301" y="142"/>
                  <a:pt x="328" y="142"/>
                </a:cubicBezTo>
                <a:cubicBezTo>
                  <a:pt x="381" y="142"/>
                  <a:pt x="416" y="115"/>
                  <a:pt x="443" y="89"/>
                </a:cubicBezTo>
                <a:cubicBezTo>
                  <a:pt x="451" y="80"/>
                  <a:pt x="460" y="62"/>
                  <a:pt x="451" y="53"/>
                </a:cubicBezTo>
                <a:cubicBezTo>
                  <a:pt x="443" y="44"/>
                  <a:pt x="425" y="44"/>
                  <a:pt x="416" y="53"/>
                </a:cubicBezTo>
                <a:cubicBezTo>
                  <a:pt x="372" y="89"/>
                  <a:pt x="337" y="115"/>
                  <a:pt x="239" y="62"/>
                </a:cubicBezTo>
                <a:cubicBezTo>
                  <a:pt x="124" y="0"/>
                  <a:pt x="62" y="44"/>
                  <a:pt x="18" y="89"/>
                </a:cubicBezTo>
                <a:cubicBezTo>
                  <a:pt x="9" y="97"/>
                  <a:pt x="0" y="115"/>
                  <a:pt x="9" y="124"/>
                </a:cubicBezTo>
                <a:cubicBezTo>
                  <a:pt x="18" y="133"/>
                  <a:pt x="35" y="133"/>
                  <a:pt x="44" y="124"/>
                </a:cubicBezTo>
                <a:close/>
                <a:moveTo>
                  <a:pt x="416" y="178"/>
                </a:moveTo>
                <a:lnTo>
                  <a:pt x="416" y="178"/>
                </a:lnTo>
                <a:cubicBezTo>
                  <a:pt x="372" y="213"/>
                  <a:pt x="337" y="248"/>
                  <a:pt x="239" y="195"/>
                </a:cubicBezTo>
                <a:cubicBezTo>
                  <a:pt x="124" y="124"/>
                  <a:pt x="62" y="178"/>
                  <a:pt x="18" y="213"/>
                </a:cubicBezTo>
                <a:cubicBezTo>
                  <a:pt x="9" y="222"/>
                  <a:pt x="0" y="240"/>
                  <a:pt x="9" y="248"/>
                </a:cubicBezTo>
                <a:cubicBezTo>
                  <a:pt x="18" y="257"/>
                  <a:pt x="35" y="257"/>
                  <a:pt x="44" y="248"/>
                </a:cubicBezTo>
                <a:cubicBezTo>
                  <a:pt x="88" y="213"/>
                  <a:pt x="124" y="187"/>
                  <a:pt x="221" y="240"/>
                </a:cubicBezTo>
                <a:cubicBezTo>
                  <a:pt x="266" y="266"/>
                  <a:pt x="301" y="275"/>
                  <a:pt x="328" y="275"/>
                </a:cubicBezTo>
                <a:cubicBezTo>
                  <a:pt x="381" y="275"/>
                  <a:pt x="416" y="240"/>
                  <a:pt x="443" y="222"/>
                </a:cubicBezTo>
                <a:cubicBezTo>
                  <a:pt x="451" y="213"/>
                  <a:pt x="460" y="195"/>
                  <a:pt x="451" y="187"/>
                </a:cubicBezTo>
                <a:cubicBezTo>
                  <a:pt x="443" y="168"/>
                  <a:pt x="425" y="168"/>
                  <a:pt x="416" y="178"/>
                </a:cubicBezTo>
                <a:close/>
                <a:moveTo>
                  <a:pt x="416" y="302"/>
                </a:moveTo>
                <a:lnTo>
                  <a:pt x="416" y="302"/>
                </a:lnTo>
                <a:cubicBezTo>
                  <a:pt x="372" y="346"/>
                  <a:pt x="337" y="372"/>
                  <a:pt x="239" y="319"/>
                </a:cubicBezTo>
                <a:cubicBezTo>
                  <a:pt x="124" y="248"/>
                  <a:pt x="62" y="302"/>
                  <a:pt x="18" y="337"/>
                </a:cubicBezTo>
                <a:cubicBezTo>
                  <a:pt x="9" y="346"/>
                  <a:pt x="0" y="363"/>
                  <a:pt x="9" y="372"/>
                </a:cubicBezTo>
                <a:cubicBezTo>
                  <a:pt x="18" y="390"/>
                  <a:pt x="35" y="390"/>
                  <a:pt x="44" y="381"/>
                </a:cubicBezTo>
                <a:cubicBezTo>
                  <a:pt x="88" y="337"/>
                  <a:pt x="124" y="310"/>
                  <a:pt x="221" y="363"/>
                </a:cubicBezTo>
                <a:cubicBezTo>
                  <a:pt x="266" y="390"/>
                  <a:pt x="301" y="399"/>
                  <a:pt x="328" y="399"/>
                </a:cubicBezTo>
                <a:cubicBezTo>
                  <a:pt x="381" y="399"/>
                  <a:pt x="416" y="372"/>
                  <a:pt x="443" y="346"/>
                </a:cubicBezTo>
                <a:cubicBezTo>
                  <a:pt x="451" y="337"/>
                  <a:pt x="460" y="319"/>
                  <a:pt x="451" y="310"/>
                </a:cubicBezTo>
                <a:cubicBezTo>
                  <a:pt x="443" y="302"/>
                  <a:pt x="425" y="293"/>
                  <a:pt x="416" y="302"/>
                </a:cubicBezTo>
                <a:close/>
              </a:path>
            </a:pathLst>
          </a:custGeom>
          <a:blipFill dpi="0" rotWithShape="1">
            <a:blip r:embed="rId3"/>
            <a:srcRect/>
            <a:stretch>
              <a:fillRect l="-27920" r="-27920"/>
            </a:stretch>
          </a:blipFill>
          <a:ln>
            <a:noFill/>
          </a:ln>
          <a:effectLst/>
        </p:spPr>
        <p:txBody>
          <a:bodyPr wrap="none" lIns="45712" tIns="22856" rIns="45712" bIns="22856" anchor="ctr"/>
          <a:lstStyle/>
          <a:p>
            <a:pPr>
              <a:defRPr/>
            </a:pPr>
            <a:endParaRPr lang="en-US" sz="900">
              <a:latin typeface="+mj-lt"/>
            </a:endParaRPr>
          </a:p>
        </p:txBody>
      </p:sp>
      <p:sp>
        <p:nvSpPr>
          <p:cNvPr id="41" name="Shape 604"/>
          <p:cNvSpPr/>
          <p:nvPr/>
        </p:nvSpPr>
        <p:spPr>
          <a:xfrm>
            <a:off x="7046112" y="2222748"/>
            <a:ext cx="1242921" cy="400091"/>
          </a:xfrm>
          <a:prstGeom prst="rect">
            <a:avLst/>
          </a:prstGeom>
          <a:noFill/>
          <a:ln>
            <a:noFill/>
          </a:ln>
          <a:effectLst/>
        </p:spPr>
        <p:txBody>
          <a:bodyPr lIns="91412" tIns="45700" rIns="91412" bIns="45700" anchor="t" anchorCtr="0">
            <a:noAutofit/>
          </a:bodyPr>
          <a:lstStyle/>
          <a:p>
            <a:pPr algn="ctr">
              <a:lnSpc>
                <a:spcPct val="130000"/>
              </a:lnSpc>
              <a:buSzPct val="25000"/>
            </a:pPr>
            <a:r>
              <a:rPr lang="en-US" sz="1250">
                <a:latin typeface="Arial" panose="020B0604020202020204" pitchFamily="34" charset="0"/>
                <a:ea typeface="Aktiv Grotesk" panose="020B0504020202020204" pitchFamily="34" charset="0"/>
                <a:cs typeface="Arial" panose="020B0604020202020204" pitchFamily="34" charset="0"/>
                <a:sym typeface="Roboto"/>
              </a:rPr>
              <a:t>Topic Three</a:t>
            </a:r>
          </a:p>
        </p:txBody>
      </p:sp>
      <p:sp>
        <p:nvSpPr>
          <p:cNvPr id="42" name="Shape 603"/>
          <p:cNvSpPr/>
          <p:nvPr/>
        </p:nvSpPr>
        <p:spPr>
          <a:xfrm>
            <a:off x="6904778" y="4136614"/>
            <a:ext cx="1515415" cy="523971"/>
          </a:xfrm>
          <a:prstGeom prst="rect">
            <a:avLst/>
          </a:prstGeom>
          <a:noFill/>
          <a:ln>
            <a:noFill/>
          </a:ln>
          <a:effectLst/>
        </p:spPr>
        <p:txBody>
          <a:bodyPr lIns="91412" tIns="45700" rIns="91412" bIns="45700" anchor="t" anchorCtr="0">
            <a:noAutofit/>
          </a:bodyPr>
          <a:lstStyle/>
          <a:p>
            <a:pPr algn="ctr">
              <a:lnSpc>
                <a:spcPct val="130000"/>
              </a:lnSpc>
              <a:buSzPct val="25000"/>
            </a:pPr>
            <a:r>
              <a:rPr lang="en-US" sz="1000" dirty="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Put your text here.</a:t>
            </a:r>
          </a:p>
        </p:txBody>
      </p:sp>
      <p:cxnSp>
        <p:nvCxnSpPr>
          <p:cNvPr id="43" name="Gerader Verbinder 35">
            <a:extLst>
              <a:ext uri="{FF2B5EF4-FFF2-40B4-BE49-F238E27FC236}">
                <a16:creationId xmlns:a16="http://schemas.microsoft.com/office/drawing/2014/main" id="{49DDE3E8-C2D9-CE4A-9CA6-EB03EDC34200}"/>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44" name="Picture 43">
            <a:extLst>
              <a:ext uri="{FF2B5EF4-FFF2-40B4-BE49-F238E27FC236}">
                <a16:creationId xmlns:a16="http://schemas.microsoft.com/office/drawing/2014/main" id="{B0C6D306-96F8-FE45-A051-311C9D5A3A27}"/>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3699775760"/>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24" name="Gerader Verbinder 23"/>
          <p:cNvCxnSpPr/>
          <p:nvPr/>
        </p:nvCxnSpPr>
        <p:spPr>
          <a:xfrm>
            <a:off x="2112958" y="3376309"/>
            <a:ext cx="10077455" cy="0"/>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25" name="Ellipse 24"/>
          <p:cNvSpPr/>
          <p:nvPr/>
        </p:nvSpPr>
        <p:spPr>
          <a:xfrm>
            <a:off x="1681192" y="2943775"/>
            <a:ext cx="863533" cy="863533"/>
          </a:xfrm>
          <a:prstGeom prst="ellipse">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bg2">
                  <a:lumMod val="50000"/>
                </a:schemeClr>
              </a:solidFill>
              <a:latin typeface="+mj-lt"/>
            </a:endParaRPr>
          </a:p>
        </p:txBody>
      </p:sp>
      <p:grpSp>
        <p:nvGrpSpPr>
          <p:cNvPr id="26" name="Gruppieren 25"/>
          <p:cNvGrpSpPr/>
          <p:nvPr/>
        </p:nvGrpSpPr>
        <p:grpSpPr>
          <a:xfrm>
            <a:off x="9280091" y="2737557"/>
            <a:ext cx="2434670" cy="2285299"/>
            <a:chOff x="17347639" y="5475113"/>
            <a:chExt cx="4869340" cy="4570598"/>
          </a:xfrm>
        </p:grpSpPr>
        <p:sp>
          <p:nvSpPr>
            <p:cNvPr id="27" name="Shape 610"/>
            <p:cNvSpPr/>
            <p:nvPr/>
          </p:nvSpPr>
          <p:spPr>
            <a:xfrm>
              <a:off x="17570217" y="7307008"/>
              <a:ext cx="4332436"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0" name="Ellipse 29"/>
            <p:cNvSpPr/>
            <p:nvPr/>
          </p:nvSpPr>
          <p:spPr>
            <a:xfrm>
              <a:off x="19332475" y="6314439"/>
              <a:ext cx="830204" cy="830204"/>
            </a:xfrm>
            <a:prstGeom prst="ellipse">
              <a:avLst/>
            </a:prstGeom>
            <a:solidFill>
              <a:schemeClr val="bg1"/>
            </a:solidFill>
            <a:ln>
              <a:solidFill>
                <a:schemeClr val="accent3"/>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chemeClr val="tx1"/>
                  </a:solidFill>
                  <a:latin typeface="Arial" panose="020B0604020202020204" pitchFamily="34" charset="0"/>
                  <a:ea typeface="Aktiv Grotesk" panose="020B0504020202020204" pitchFamily="34" charset="0"/>
                  <a:cs typeface="Arial" panose="020B0604020202020204" pitchFamily="34" charset="0"/>
                </a:rPr>
                <a:t>03</a:t>
              </a:r>
            </a:p>
          </p:txBody>
        </p:sp>
        <p:sp>
          <p:nvSpPr>
            <p:cNvPr id="31" name="Textfeld 30"/>
            <p:cNvSpPr txBox="1"/>
            <p:nvPr/>
          </p:nvSpPr>
          <p:spPr>
            <a:xfrm>
              <a:off x="17347639" y="8523755"/>
              <a:ext cx="4869340" cy="1521956"/>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 et.</a:t>
              </a:r>
            </a:p>
          </p:txBody>
        </p:sp>
        <p:sp>
          <p:nvSpPr>
            <p:cNvPr id="32" name="Shape 616"/>
            <p:cNvSpPr/>
            <p:nvPr/>
          </p:nvSpPr>
          <p:spPr>
            <a:xfrm>
              <a:off x="18191859"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latin typeface="Arial" panose="020B0604020202020204" pitchFamily="34" charset="0"/>
                  <a:ea typeface="Aktiv Grotesk" panose="020B0504020202020204" pitchFamily="34" charset="0"/>
                  <a:cs typeface="Arial" panose="020B0604020202020204" pitchFamily="34" charset="0"/>
                  <a:sym typeface="Roboto"/>
                </a:rPr>
                <a:t>2014</a:t>
              </a:r>
            </a:p>
          </p:txBody>
        </p:sp>
      </p:grpSp>
      <p:grpSp>
        <p:nvGrpSpPr>
          <p:cNvPr id="33" name="Gruppieren 32"/>
          <p:cNvGrpSpPr/>
          <p:nvPr/>
        </p:nvGrpSpPr>
        <p:grpSpPr>
          <a:xfrm>
            <a:off x="6018783" y="2737557"/>
            <a:ext cx="2434670" cy="2070500"/>
            <a:chOff x="10825022" y="5475113"/>
            <a:chExt cx="4869340" cy="4141000"/>
          </a:xfrm>
        </p:grpSpPr>
        <p:sp>
          <p:nvSpPr>
            <p:cNvPr id="34" name="Shape 604"/>
            <p:cNvSpPr/>
            <p:nvPr/>
          </p:nvSpPr>
          <p:spPr>
            <a:xfrm>
              <a:off x="11901591" y="7307008"/>
              <a:ext cx="2676870"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5" name="Ellipse 34"/>
            <p:cNvSpPr/>
            <p:nvPr/>
          </p:nvSpPr>
          <p:spPr>
            <a:xfrm>
              <a:off x="12833793" y="6314439"/>
              <a:ext cx="830204" cy="830204"/>
            </a:xfrm>
            <a:prstGeom prst="ellipse">
              <a:avLst/>
            </a:prstGeom>
            <a:solidFill>
              <a:schemeClr val="bg1"/>
            </a:solidFill>
            <a:ln>
              <a:solidFill>
                <a:schemeClr val="accent3"/>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chemeClr val="tx1"/>
                  </a:solidFill>
                  <a:latin typeface="Arial" panose="020B0604020202020204" pitchFamily="34" charset="0"/>
                  <a:ea typeface="Aktiv Grotesk" panose="020B0504020202020204" pitchFamily="34" charset="0"/>
                  <a:cs typeface="Arial" panose="020B0604020202020204" pitchFamily="34" charset="0"/>
                </a:rPr>
                <a:t>02</a:t>
              </a:r>
            </a:p>
          </p:txBody>
        </p:sp>
        <p:sp>
          <p:nvSpPr>
            <p:cNvPr id="36" name="Textfeld 35"/>
            <p:cNvSpPr txBox="1"/>
            <p:nvPr/>
          </p:nvSpPr>
          <p:spPr>
            <a:xfrm>
              <a:off x="10825022" y="8555823"/>
              <a:ext cx="4869340" cy="1060290"/>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37" name="Shape 616"/>
            <p:cNvSpPr/>
            <p:nvPr/>
          </p:nvSpPr>
          <p:spPr>
            <a:xfrm>
              <a:off x="11726227"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latin typeface="Arial" panose="020B0604020202020204" pitchFamily="34" charset="0"/>
                  <a:ea typeface="Aktiv Grotesk" panose="020B0504020202020204" pitchFamily="34" charset="0"/>
                  <a:cs typeface="Arial" panose="020B0604020202020204" pitchFamily="34" charset="0"/>
                  <a:sym typeface="Roboto"/>
                </a:rPr>
                <a:t>2013</a:t>
              </a:r>
            </a:p>
          </p:txBody>
        </p:sp>
      </p:grpSp>
      <p:grpSp>
        <p:nvGrpSpPr>
          <p:cNvPr id="38" name="Gruppieren 37"/>
          <p:cNvGrpSpPr/>
          <p:nvPr/>
        </p:nvGrpSpPr>
        <p:grpSpPr>
          <a:xfrm>
            <a:off x="2962435" y="2737557"/>
            <a:ext cx="2434670" cy="2070500"/>
            <a:chOff x="4712326" y="5475113"/>
            <a:chExt cx="4869340" cy="4141000"/>
          </a:xfrm>
        </p:grpSpPr>
        <p:sp>
          <p:nvSpPr>
            <p:cNvPr id="39" name="Shape 616"/>
            <p:cNvSpPr/>
            <p:nvPr/>
          </p:nvSpPr>
          <p:spPr>
            <a:xfrm>
              <a:off x="5589054" y="7307008"/>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40" name="Shape 616"/>
            <p:cNvSpPr/>
            <p:nvPr/>
          </p:nvSpPr>
          <p:spPr>
            <a:xfrm>
              <a:off x="5554093"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a:latin typeface="Arial" panose="020B0604020202020204" pitchFamily="34" charset="0"/>
                  <a:ea typeface="Aktiv Grotesk" panose="020B0504020202020204" pitchFamily="34" charset="0"/>
                  <a:cs typeface="Arial" panose="020B0604020202020204" pitchFamily="34" charset="0"/>
                  <a:sym typeface="Roboto"/>
                </a:rPr>
                <a:t>2012</a:t>
              </a:r>
            </a:p>
          </p:txBody>
        </p:sp>
        <p:sp>
          <p:nvSpPr>
            <p:cNvPr id="41" name="Ellipse 40"/>
            <p:cNvSpPr/>
            <p:nvPr/>
          </p:nvSpPr>
          <p:spPr>
            <a:xfrm>
              <a:off x="6711642" y="6360573"/>
              <a:ext cx="830204" cy="830204"/>
            </a:xfrm>
            <a:prstGeom prst="ellipse">
              <a:avLst/>
            </a:prstGeom>
            <a:solidFill>
              <a:schemeClr val="bg1"/>
            </a:solidFill>
            <a:ln>
              <a:solidFill>
                <a:schemeClr val="accent3"/>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chemeClr val="tx1"/>
                  </a:solidFill>
                  <a:latin typeface="Arial" panose="020B0604020202020204" pitchFamily="34" charset="0"/>
                  <a:ea typeface="Aktiv Grotesk" panose="020B0504020202020204" pitchFamily="34" charset="0"/>
                  <a:cs typeface="Arial" panose="020B0604020202020204" pitchFamily="34" charset="0"/>
                </a:rPr>
                <a:t>01</a:t>
              </a:r>
            </a:p>
          </p:txBody>
        </p:sp>
        <p:sp>
          <p:nvSpPr>
            <p:cNvPr id="42" name="Textfeld 41"/>
            <p:cNvSpPr txBox="1"/>
            <p:nvPr/>
          </p:nvSpPr>
          <p:spPr>
            <a:xfrm>
              <a:off x="4712326" y="8555823"/>
              <a:ext cx="4869340" cy="1060290"/>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a:t>
              </a:r>
            </a:p>
          </p:txBody>
        </p:sp>
      </p:grpSp>
      <p:sp>
        <p:nvSpPr>
          <p:cNvPr id="43" name="Freeform 97"/>
          <p:cNvSpPr>
            <a:spLocks noChangeArrowheads="1"/>
          </p:cNvSpPr>
          <p:nvPr/>
        </p:nvSpPr>
        <p:spPr bwMode="auto">
          <a:xfrm>
            <a:off x="1968005" y="3277030"/>
            <a:ext cx="289907" cy="254000"/>
          </a:xfrm>
          <a:custGeom>
            <a:avLst/>
            <a:gdLst>
              <a:gd name="T0" fmla="*/ 56253627 w 602"/>
              <a:gd name="T1" fmla="*/ 0 h 531"/>
              <a:gd name="T2" fmla="*/ 56253627 w 602"/>
              <a:gd name="T3" fmla="*/ 0 h 531"/>
              <a:gd name="T4" fmla="*/ 41504973 w 602"/>
              <a:gd name="T5" fmla="*/ 6306590 h 531"/>
              <a:gd name="T6" fmla="*/ 41504973 w 602"/>
              <a:gd name="T7" fmla="*/ 6306590 h 531"/>
              <a:gd name="T8" fmla="*/ 41504973 w 602"/>
              <a:gd name="T9" fmla="*/ 6306590 h 531"/>
              <a:gd name="T10" fmla="*/ 38763987 w 602"/>
              <a:gd name="T11" fmla="*/ 9009466 h 531"/>
              <a:gd name="T12" fmla="*/ 36937024 w 602"/>
              <a:gd name="T13" fmla="*/ 6306590 h 531"/>
              <a:gd name="T14" fmla="*/ 36937024 w 602"/>
              <a:gd name="T15" fmla="*/ 6306590 h 531"/>
              <a:gd name="T16" fmla="*/ 36937024 w 602"/>
              <a:gd name="T17" fmla="*/ 6306590 h 531"/>
              <a:gd name="T18" fmla="*/ 36937024 w 602"/>
              <a:gd name="T19" fmla="*/ 6306590 h 531"/>
              <a:gd name="T20" fmla="*/ 22188371 w 602"/>
              <a:gd name="T21" fmla="*/ 0 h 531"/>
              <a:gd name="T22" fmla="*/ 6526055 w 602"/>
              <a:gd name="T23" fmla="*/ 6306590 h 531"/>
              <a:gd name="T24" fmla="*/ 0 w 602"/>
              <a:gd name="T25" fmla="*/ 21751441 h 531"/>
              <a:gd name="T26" fmla="*/ 6526055 w 602"/>
              <a:gd name="T27" fmla="*/ 37325085 h 531"/>
              <a:gd name="T28" fmla="*/ 36023362 w 602"/>
              <a:gd name="T29" fmla="*/ 66412749 h 531"/>
              <a:gd name="T30" fmla="*/ 38763987 w 602"/>
              <a:gd name="T31" fmla="*/ 68214427 h 531"/>
              <a:gd name="T32" fmla="*/ 42418636 w 602"/>
              <a:gd name="T33" fmla="*/ 66412749 h 531"/>
              <a:gd name="T34" fmla="*/ 71915942 w 602"/>
              <a:gd name="T35" fmla="*/ 37325085 h 531"/>
              <a:gd name="T36" fmla="*/ 78441997 w 602"/>
              <a:gd name="T37" fmla="*/ 21751441 h 531"/>
              <a:gd name="T38" fmla="*/ 71915942 w 602"/>
              <a:gd name="T39" fmla="*/ 6306590 h 531"/>
              <a:gd name="T40" fmla="*/ 56253627 w 602"/>
              <a:gd name="T41" fmla="*/ 0 h 5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602" h="531">
                <a:moveTo>
                  <a:pt x="431" y="0"/>
                </a:moveTo>
                <a:lnTo>
                  <a:pt x="431" y="0"/>
                </a:lnTo>
                <a:cubicBezTo>
                  <a:pt x="389" y="0"/>
                  <a:pt x="346" y="21"/>
                  <a:pt x="318" y="49"/>
                </a:cubicBezTo>
                <a:cubicBezTo>
                  <a:pt x="297" y="70"/>
                  <a:pt x="297" y="70"/>
                  <a:pt x="297" y="70"/>
                </a:cubicBezTo>
                <a:cubicBezTo>
                  <a:pt x="283" y="49"/>
                  <a:pt x="283" y="49"/>
                  <a:pt x="283" y="49"/>
                </a:cubicBezTo>
                <a:cubicBezTo>
                  <a:pt x="248" y="21"/>
                  <a:pt x="212" y="0"/>
                  <a:pt x="170" y="0"/>
                </a:cubicBezTo>
                <a:cubicBezTo>
                  <a:pt x="120" y="0"/>
                  <a:pt x="78" y="21"/>
                  <a:pt x="50" y="49"/>
                </a:cubicBezTo>
                <a:cubicBezTo>
                  <a:pt x="14" y="84"/>
                  <a:pt x="0" y="127"/>
                  <a:pt x="0" y="169"/>
                </a:cubicBezTo>
                <a:cubicBezTo>
                  <a:pt x="0" y="219"/>
                  <a:pt x="14" y="261"/>
                  <a:pt x="50" y="290"/>
                </a:cubicBezTo>
                <a:cubicBezTo>
                  <a:pt x="276" y="516"/>
                  <a:pt x="276" y="516"/>
                  <a:pt x="276" y="516"/>
                </a:cubicBezTo>
                <a:cubicBezTo>
                  <a:pt x="283" y="523"/>
                  <a:pt x="290" y="530"/>
                  <a:pt x="297" y="530"/>
                </a:cubicBezTo>
                <a:cubicBezTo>
                  <a:pt x="311" y="530"/>
                  <a:pt x="318" y="523"/>
                  <a:pt x="325" y="516"/>
                </a:cubicBezTo>
                <a:cubicBezTo>
                  <a:pt x="551" y="290"/>
                  <a:pt x="551" y="290"/>
                  <a:pt x="551" y="290"/>
                </a:cubicBezTo>
                <a:cubicBezTo>
                  <a:pt x="587" y="261"/>
                  <a:pt x="601" y="219"/>
                  <a:pt x="601" y="169"/>
                </a:cubicBezTo>
                <a:cubicBezTo>
                  <a:pt x="601" y="127"/>
                  <a:pt x="587" y="84"/>
                  <a:pt x="551" y="49"/>
                </a:cubicBezTo>
                <a:cubicBezTo>
                  <a:pt x="516" y="21"/>
                  <a:pt x="474" y="0"/>
                  <a:pt x="431" y="0"/>
                </a:cubicBezTo>
              </a:path>
            </a:pathLst>
          </a:custGeom>
          <a:solidFill>
            <a:schemeClr val="bg1"/>
          </a:solidFill>
          <a:ln>
            <a:noFill/>
          </a:ln>
        </p:spPr>
        <p:txBody>
          <a:bodyPr wrap="none" anchor="ctr"/>
          <a:lstStyle/>
          <a:p>
            <a:endParaRPr lang="en-US" sz="900"/>
          </a:p>
        </p:txBody>
      </p:sp>
      <p:pic>
        <p:nvPicPr>
          <p:cNvPr id="45" name="Picture 44">
            <a:extLst>
              <a:ext uri="{FF2B5EF4-FFF2-40B4-BE49-F238E27FC236}">
                <a16:creationId xmlns:a16="http://schemas.microsoft.com/office/drawing/2014/main" id="{7227CC18-B372-A44E-A120-0DA4B22A0502}"/>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75520399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22" name="Gerader Verbinder 21"/>
          <p:cNvCxnSpPr/>
          <p:nvPr/>
        </p:nvCxnSpPr>
        <p:spPr>
          <a:xfrm>
            <a:off x="1588" y="3376309"/>
            <a:ext cx="9237446" cy="0"/>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grpSp>
        <p:nvGrpSpPr>
          <p:cNvPr id="23" name="Gruppieren 22"/>
          <p:cNvGrpSpPr/>
          <p:nvPr/>
        </p:nvGrpSpPr>
        <p:grpSpPr>
          <a:xfrm>
            <a:off x="1802937" y="2737557"/>
            <a:ext cx="2434670" cy="2285299"/>
            <a:chOff x="7319290" y="5475113"/>
            <a:chExt cx="4869340" cy="4570598"/>
          </a:xfrm>
        </p:grpSpPr>
        <p:sp>
          <p:nvSpPr>
            <p:cNvPr id="44" name="Shape 610"/>
            <p:cNvSpPr/>
            <p:nvPr/>
          </p:nvSpPr>
          <p:spPr>
            <a:xfrm>
              <a:off x="7541868" y="7307008"/>
              <a:ext cx="4332436"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45" name="Ellipse 44"/>
            <p:cNvSpPr/>
            <p:nvPr/>
          </p:nvSpPr>
          <p:spPr>
            <a:xfrm>
              <a:off x="9304126" y="6314439"/>
              <a:ext cx="830204" cy="830204"/>
            </a:xfrm>
            <a:prstGeom prst="ellipse">
              <a:avLst/>
            </a:prstGeom>
            <a:solidFill>
              <a:schemeClr val="bg1"/>
            </a:solidFill>
            <a:ln>
              <a:solidFill>
                <a:schemeClr val="accent3"/>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chemeClr val="tx1"/>
                  </a:solidFill>
                  <a:latin typeface="Arial" panose="020B0604020202020204" pitchFamily="34" charset="0"/>
                  <a:ea typeface="Aktiv Grotesk" panose="020B0504020202020204" pitchFamily="34" charset="0"/>
                  <a:cs typeface="Arial" panose="020B0604020202020204" pitchFamily="34" charset="0"/>
                </a:rPr>
                <a:t>08</a:t>
              </a:r>
            </a:p>
          </p:txBody>
        </p:sp>
        <p:sp>
          <p:nvSpPr>
            <p:cNvPr id="46" name="Textfeld 45"/>
            <p:cNvSpPr txBox="1"/>
            <p:nvPr/>
          </p:nvSpPr>
          <p:spPr>
            <a:xfrm>
              <a:off x="7319290" y="8523755"/>
              <a:ext cx="4869340" cy="1521956"/>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 et.</a:t>
              </a:r>
            </a:p>
          </p:txBody>
        </p:sp>
        <p:sp>
          <p:nvSpPr>
            <p:cNvPr id="47" name="Shape 616"/>
            <p:cNvSpPr/>
            <p:nvPr/>
          </p:nvSpPr>
          <p:spPr>
            <a:xfrm>
              <a:off x="8163510"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latin typeface="Arial" panose="020B0604020202020204" pitchFamily="34" charset="0"/>
                  <a:ea typeface="Aktiv Grotesk" panose="020B0504020202020204" pitchFamily="34" charset="0"/>
                  <a:cs typeface="Arial" panose="020B0604020202020204" pitchFamily="34" charset="0"/>
                  <a:sym typeface="Roboto"/>
                </a:rPr>
                <a:t>2015</a:t>
              </a:r>
            </a:p>
          </p:txBody>
        </p:sp>
      </p:grpSp>
      <p:sp>
        <p:nvSpPr>
          <p:cNvPr id="53" name="Ellipse 52"/>
          <p:cNvSpPr/>
          <p:nvPr/>
        </p:nvSpPr>
        <p:spPr>
          <a:xfrm>
            <a:off x="8627683" y="2943775"/>
            <a:ext cx="863533" cy="863533"/>
          </a:xfrm>
          <a:prstGeom prst="ellipse">
            <a:avLst/>
          </a:prstGeom>
          <a:blipFill>
            <a:blip r:embed="rId3"/>
            <a:stretch>
              <a:fillRect l="-27920" r="-27920"/>
            </a:stretch>
          </a:blip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bg2">
                  <a:lumMod val="50000"/>
                </a:schemeClr>
              </a:solidFill>
              <a:latin typeface="+mj-lt"/>
            </a:endParaRPr>
          </a:p>
        </p:txBody>
      </p:sp>
      <p:grpSp>
        <p:nvGrpSpPr>
          <p:cNvPr id="54" name="Gruppieren 53"/>
          <p:cNvGrpSpPr/>
          <p:nvPr/>
        </p:nvGrpSpPr>
        <p:grpSpPr>
          <a:xfrm>
            <a:off x="4807915" y="2737557"/>
            <a:ext cx="2434670" cy="2285299"/>
            <a:chOff x="13329246" y="5475113"/>
            <a:chExt cx="4869340" cy="4570598"/>
          </a:xfrm>
        </p:grpSpPr>
        <p:sp>
          <p:nvSpPr>
            <p:cNvPr id="55" name="Shape 610"/>
            <p:cNvSpPr/>
            <p:nvPr/>
          </p:nvSpPr>
          <p:spPr>
            <a:xfrm>
              <a:off x="13551824" y="7307008"/>
              <a:ext cx="4332436"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56" name="Ellipse 55"/>
            <p:cNvSpPr/>
            <p:nvPr/>
          </p:nvSpPr>
          <p:spPr>
            <a:xfrm>
              <a:off x="15314082" y="6314439"/>
              <a:ext cx="830204" cy="830204"/>
            </a:xfrm>
            <a:prstGeom prst="ellipse">
              <a:avLst/>
            </a:prstGeom>
            <a:solidFill>
              <a:schemeClr val="bg1"/>
            </a:solidFill>
            <a:ln>
              <a:solidFill>
                <a:schemeClr val="accent3"/>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chemeClr val="tx1"/>
                  </a:solidFill>
                  <a:latin typeface="Arial" panose="020B0604020202020204" pitchFamily="34" charset="0"/>
                  <a:ea typeface="Aktiv Grotesk" panose="020B0504020202020204" pitchFamily="34" charset="0"/>
                  <a:cs typeface="Arial" panose="020B0604020202020204" pitchFamily="34" charset="0"/>
                </a:rPr>
                <a:t>09</a:t>
              </a:r>
            </a:p>
          </p:txBody>
        </p:sp>
        <p:sp>
          <p:nvSpPr>
            <p:cNvPr id="57" name="Textfeld 56"/>
            <p:cNvSpPr txBox="1"/>
            <p:nvPr/>
          </p:nvSpPr>
          <p:spPr>
            <a:xfrm>
              <a:off x="13329246" y="8523755"/>
              <a:ext cx="4869340" cy="1521956"/>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elitr</a:t>
              </a:r>
              <a:r>
                <a:rPr lang="en-US" sz="1000">
                  <a:latin typeface="Arial" panose="020B0604020202020204" pitchFamily="34" charset="0"/>
                  <a:ea typeface="Aktiv Grotesk" panose="020B0504020202020204" pitchFamily="34" charset="0"/>
                  <a:cs typeface="Arial" panose="020B0604020202020204" pitchFamily="34" charset="0"/>
                </a:rPr>
                <a:t>, sed diam </a:t>
              </a:r>
              <a:r>
                <a:rPr lang="en-US" sz="1000" err="1">
                  <a:latin typeface="Arial" panose="020B0604020202020204" pitchFamily="34" charset="0"/>
                  <a:ea typeface="Aktiv Grotesk" panose="020B0504020202020204" pitchFamily="34" charset="0"/>
                  <a:cs typeface="Arial" panose="020B0604020202020204" pitchFamily="34" charset="0"/>
                </a:rPr>
                <a:t>nonumy</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eirmod</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tempor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invidunt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ut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labore</a:t>
              </a:r>
              <a:r>
                <a:rPr lang="en-US" sz="1000">
                  <a:latin typeface="Arial" panose="020B0604020202020204" pitchFamily="34" charset="0"/>
                  <a:ea typeface="Aktiv Grotesk" panose="020B0504020202020204" pitchFamily="34" charset="0"/>
                  <a:cs typeface="Arial" panose="020B0604020202020204" pitchFamily="34" charset="0"/>
                </a:rPr>
                <a:t> et.</a:t>
              </a:r>
            </a:p>
          </p:txBody>
        </p:sp>
        <p:sp>
          <p:nvSpPr>
            <p:cNvPr id="58" name="Shape 616"/>
            <p:cNvSpPr/>
            <p:nvPr/>
          </p:nvSpPr>
          <p:spPr>
            <a:xfrm>
              <a:off x="14173466"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latin typeface="Arial" panose="020B0604020202020204" pitchFamily="34" charset="0"/>
                  <a:ea typeface="Aktiv Grotesk" panose="020B0504020202020204" pitchFamily="34" charset="0"/>
                  <a:cs typeface="Arial" panose="020B0604020202020204" pitchFamily="34" charset="0"/>
                  <a:sym typeface="Roboto"/>
                </a:rPr>
                <a:t>2016</a:t>
              </a:r>
            </a:p>
          </p:txBody>
        </p:sp>
      </p:grpSp>
      <p:sp>
        <p:nvSpPr>
          <p:cNvPr id="59" name="Freeform 126"/>
          <p:cNvSpPr>
            <a:spLocks noChangeArrowheads="1"/>
          </p:cNvSpPr>
          <p:nvPr/>
        </p:nvSpPr>
        <p:spPr bwMode="auto">
          <a:xfrm>
            <a:off x="8935722" y="3238209"/>
            <a:ext cx="217959" cy="292100"/>
          </a:xfrm>
          <a:custGeom>
            <a:avLst/>
            <a:gdLst>
              <a:gd name="T0" fmla="*/ 29445126 w 454"/>
              <a:gd name="T1" fmla="*/ 78678142 h 609"/>
              <a:gd name="T2" fmla="*/ 29445126 w 454"/>
              <a:gd name="T3" fmla="*/ 78678142 h 609"/>
              <a:gd name="T4" fmla="*/ 0 w 454"/>
              <a:gd name="T5" fmla="*/ 29245613 h 609"/>
              <a:gd name="T6" fmla="*/ 29445126 w 454"/>
              <a:gd name="T7" fmla="*/ 0 h 609"/>
              <a:gd name="T8" fmla="*/ 58760594 w 454"/>
              <a:gd name="T9" fmla="*/ 29245613 h 609"/>
              <a:gd name="T10" fmla="*/ 29445126 w 454"/>
              <a:gd name="T11" fmla="*/ 78678142 h 609"/>
              <a:gd name="T12" fmla="*/ 29445126 w 454"/>
              <a:gd name="T13" fmla="*/ 10093638 h 609"/>
              <a:gd name="T14" fmla="*/ 29445126 w 454"/>
              <a:gd name="T15" fmla="*/ 10093638 h 609"/>
              <a:gd name="T16" fmla="*/ 9209615 w 454"/>
              <a:gd name="T17" fmla="*/ 29245613 h 609"/>
              <a:gd name="T18" fmla="*/ 29445126 w 454"/>
              <a:gd name="T19" fmla="*/ 49432889 h 609"/>
              <a:gd name="T20" fmla="*/ 48642659 w 454"/>
              <a:gd name="T21" fmla="*/ 29245613 h 609"/>
              <a:gd name="T22" fmla="*/ 29445126 w 454"/>
              <a:gd name="T23" fmla="*/ 10093638 h 609"/>
              <a:gd name="T24" fmla="*/ 29445126 w 454"/>
              <a:gd name="T25" fmla="*/ 39339251 h 609"/>
              <a:gd name="T26" fmla="*/ 29445126 w 454"/>
              <a:gd name="T27" fmla="*/ 39339251 h 609"/>
              <a:gd name="T28" fmla="*/ 19327551 w 454"/>
              <a:gd name="T29" fmla="*/ 29245613 h 609"/>
              <a:gd name="T30" fmla="*/ 29445126 w 454"/>
              <a:gd name="T31" fmla="*/ 20187276 h 609"/>
              <a:gd name="T32" fmla="*/ 38525084 w 454"/>
              <a:gd name="T33" fmla="*/ 29245613 h 609"/>
              <a:gd name="T34" fmla="*/ 29445126 w 454"/>
              <a:gd name="T35" fmla="*/ 39339251 h 609"/>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454" h="609">
                <a:moveTo>
                  <a:pt x="227" y="608"/>
                </a:moveTo>
                <a:lnTo>
                  <a:pt x="227" y="608"/>
                </a:lnTo>
                <a:cubicBezTo>
                  <a:pt x="227" y="608"/>
                  <a:pt x="0" y="354"/>
                  <a:pt x="0" y="226"/>
                </a:cubicBezTo>
                <a:cubicBezTo>
                  <a:pt x="0" y="106"/>
                  <a:pt x="99" y="0"/>
                  <a:pt x="227" y="0"/>
                </a:cubicBezTo>
                <a:cubicBezTo>
                  <a:pt x="347" y="0"/>
                  <a:pt x="453" y="106"/>
                  <a:pt x="453" y="226"/>
                </a:cubicBezTo>
                <a:cubicBezTo>
                  <a:pt x="453" y="354"/>
                  <a:pt x="227" y="608"/>
                  <a:pt x="227" y="608"/>
                </a:cubicBezTo>
                <a:close/>
                <a:moveTo>
                  <a:pt x="227" y="78"/>
                </a:moveTo>
                <a:lnTo>
                  <a:pt x="227" y="78"/>
                </a:lnTo>
                <a:cubicBezTo>
                  <a:pt x="142" y="78"/>
                  <a:pt x="71" y="149"/>
                  <a:pt x="71" y="226"/>
                </a:cubicBezTo>
                <a:cubicBezTo>
                  <a:pt x="71" y="311"/>
                  <a:pt x="142" y="382"/>
                  <a:pt x="227" y="382"/>
                </a:cubicBezTo>
                <a:cubicBezTo>
                  <a:pt x="304" y="382"/>
                  <a:pt x="375" y="311"/>
                  <a:pt x="375" y="226"/>
                </a:cubicBezTo>
                <a:cubicBezTo>
                  <a:pt x="375" y="149"/>
                  <a:pt x="304" y="78"/>
                  <a:pt x="227" y="78"/>
                </a:cubicBezTo>
                <a:close/>
                <a:moveTo>
                  <a:pt x="227" y="304"/>
                </a:moveTo>
                <a:lnTo>
                  <a:pt x="227" y="304"/>
                </a:lnTo>
                <a:cubicBezTo>
                  <a:pt x="184" y="304"/>
                  <a:pt x="149" y="269"/>
                  <a:pt x="149" y="226"/>
                </a:cubicBezTo>
                <a:cubicBezTo>
                  <a:pt x="149" y="184"/>
                  <a:pt x="184" y="156"/>
                  <a:pt x="227" y="156"/>
                </a:cubicBezTo>
                <a:cubicBezTo>
                  <a:pt x="269" y="156"/>
                  <a:pt x="297" y="184"/>
                  <a:pt x="297" y="226"/>
                </a:cubicBezTo>
                <a:cubicBezTo>
                  <a:pt x="297" y="269"/>
                  <a:pt x="269" y="304"/>
                  <a:pt x="227" y="304"/>
                </a:cubicBezTo>
                <a:close/>
              </a:path>
            </a:pathLst>
          </a:custGeom>
          <a:solidFill>
            <a:schemeClr val="bg1"/>
          </a:solidFill>
          <a:ln>
            <a:noFill/>
          </a:ln>
        </p:spPr>
        <p:txBody>
          <a:bodyPr wrap="none" anchor="ctr"/>
          <a:lstStyle/>
          <a:p>
            <a:endParaRPr lang="en-US" sz="900"/>
          </a:p>
        </p:txBody>
      </p:sp>
      <p:pic>
        <p:nvPicPr>
          <p:cNvPr id="20" name="Picture 19">
            <a:extLst>
              <a:ext uri="{FF2B5EF4-FFF2-40B4-BE49-F238E27FC236}">
                <a16:creationId xmlns:a16="http://schemas.microsoft.com/office/drawing/2014/main" id="{8D8FD104-A477-AE45-B058-C3D41B4AFED9}"/>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2281293714"/>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bg>
      <p:bgPr>
        <a:solidFill>
          <a:srgbClr val="F4F2F6"/>
        </a:solidFill>
        <a:effectLst/>
      </p:bgPr>
    </p:bg>
    <p:spTree>
      <p:nvGrpSpPr>
        <p:cNvPr id="1" name=""/>
        <p:cNvGrpSpPr/>
        <p:nvPr/>
      </p:nvGrpSpPr>
      <p:grpSpPr>
        <a:xfrm>
          <a:off x="0" y="0"/>
          <a:ext cx="0" cy="0"/>
          <a:chOff x="0" y="0"/>
          <a:chExt cx="0" cy="0"/>
        </a:xfrm>
      </p:grpSpPr>
      <p:pic>
        <p:nvPicPr>
          <p:cNvPr id="21" name="Picture 20" descr="A picture containing food&#10;&#10;Description automatically generated">
            <a:extLst>
              <a:ext uri="{FF2B5EF4-FFF2-40B4-BE49-F238E27FC236}">
                <a16:creationId xmlns:a16="http://schemas.microsoft.com/office/drawing/2014/main" id="{A9ECA487-EF09-364F-BBD3-2A1AC5E8BE7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88" y="1786"/>
            <a:ext cx="12188825" cy="6856214"/>
          </a:xfrm>
          <a:prstGeom prst="rect">
            <a:avLst/>
          </a:prstGeom>
        </p:spPr>
      </p:pic>
      <p:sp>
        <p:nvSpPr>
          <p:cNvPr id="25" name="Ellipse 24"/>
          <p:cNvSpPr/>
          <p:nvPr/>
        </p:nvSpPr>
        <p:spPr>
          <a:xfrm>
            <a:off x="1681192" y="2943775"/>
            <a:ext cx="863533" cy="863533"/>
          </a:xfrm>
          <a:prstGeom prst="ellipse">
            <a:avLst/>
          </a:prstGeom>
          <a:noFill/>
          <a:ln>
            <a:solidFill>
              <a:srgbClr val="FFFFFF"/>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bg2">
                  <a:lumMod val="50000"/>
                </a:schemeClr>
              </a:solidFill>
              <a:latin typeface="+mj-lt"/>
            </a:endParaRPr>
          </a:p>
        </p:txBody>
      </p:sp>
      <p:grpSp>
        <p:nvGrpSpPr>
          <p:cNvPr id="26" name="Gruppieren 25"/>
          <p:cNvGrpSpPr/>
          <p:nvPr/>
        </p:nvGrpSpPr>
        <p:grpSpPr>
          <a:xfrm>
            <a:off x="9280091" y="2737557"/>
            <a:ext cx="2434670" cy="2285299"/>
            <a:chOff x="17347639" y="5475113"/>
            <a:chExt cx="4869340" cy="4570598"/>
          </a:xfrm>
        </p:grpSpPr>
        <p:sp>
          <p:nvSpPr>
            <p:cNvPr id="27" name="Shape 610"/>
            <p:cNvSpPr/>
            <p:nvPr/>
          </p:nvSpPr>
          <p:spPr>
            <a:xfrm>
              <a:off x="17570217" y="7307008"/>
              <a:ext cx="4332436"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0" name="Ellipse 29"/>
            <p:cNvSpPr/>
            <p:nvPr/>
          </p:nvSpPr>
          <p:spPr>
            <a:xfrm>
              <a:off x="19332475" y="6314439"/>
              <a:ext cx="830204" cy="830204"/>
            </a:xfrm>
            <a:prstGeom prst="ellipse">
              <a:avLst/>
            </a:prstGeom>
            <a:noFill/>
            <a:ln>
              <a:solidFill>
                <a:srgbClr val="FFFFFF"/>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rgbClr val="FFFFFF"/>
                  </a:solidFill>
                  <a:latin typeface="Arial" panose="020B0604020202020204" pitchFamily="34" charset="0"/>
                  <a:ea typeface="Aktiv Grotesk" panose="020B0504020202020204" pitchFamily="34" charset="0"/>
                  <a:cs typeface="Arial" panose="020B0604020202020204" pitchFamily="34" charset="0"/>
                </a:rPr>
                <a:t>03</a:t>
              </a:r>
            </a:p>
          </p:txBody>
        </p:sp>
        <p:sp>
          <p:nvSpPr>
            <p:cNvPr id="31" name="Textfeld 30"/>
            <p:cNvSpPr txBox="1"/>
            <p:nvPr/>
          </p:nvSpPr>
          <p:spPr>
            <a:xfrm>
              <a:off x="17347639" y="8523755"/>
              <a:ext cx="4869340" cy="1521956"/>
            </a:xfrm>
            <a:prstGeom prst="rect">
              <a:avLst/>
            </a:prstGeom>
            <a:noFill/>
          </p:spPr>
          <p:txBody>
            <a:bodyPr wrap="square" rtlCol="0">
              <a:spAutoFit/>
            </a:bodyPr>
            <a:lstStyle/>
            <a:p>
              <a:pPr algn="ctr">
                <a:lnSpc>
                  <a:spcPct val="150000"/>
                </a:lnSpc>
              </a:pP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amet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consetetur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sadipscing</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elitr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sed diam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nonumy</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eirmod</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tempor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invidunt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ut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labore</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et.</a:t>
              </a:r>
            </a:p>
          </p:txBody>
        </p:sp>
        <p:sp>
          <p:nvSpPr>
            <p:cNvPr id="32" name="Shape 616"/>
            <p:cNvSpPr/>
            <p:nvPr/>
          </p:nvSpPr>
          <p:spPr>
            <a:xfrm>
              <a:off x="18191859"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2014</a:t>
              </a:r>
            </a:p>
          </p:txBody>
        </p:sp>
      </p:grpSp>
      <p:grpSp>
        <p:nvGrpSpPr>
          <p:cNvPr id="33" name="Gruppieren 32"/>
          <p:cNvGrpSpPr/>
          <p:nvPr/>
        </p:nvGrpSpPr>
        <p:grpSpPr>
          <a:xfrm>
            <a:off x="6018783" y="2737557"/>
            <a:ext cx="2434670" cy="2070500"/>
            <a:chOff x="10825022" y="5475113"/>
            <a:chExt cx="4869340" cy="4141000"/>
          </a:xfrm>
        </p:grpSpPr>
        <p:sp>
          <p:nvSpPr>
            <p:cNvPr id="34" name="Shape 604"/>
            <p:cNvSpPr/>
            <p:nvPr/>
          </p:nvSpPr>
          <p:spPr>
            <a:xfrm>
              <a:off x="11901591" y="7307008"/>
              <a:ext cx="2676870"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35" name="Ellipse 34"/>
            <p:cNvSpPr/>
            <p:nvPr/>
          </p:nvSpPr>
          <p:spPr>
            <a:xfrm>
              <a:off x="12833793" y="6314439"/>
              <a:ext cx="830204" cy="830204"/>
            </a:xfrm>
            <a:prstGeom prst="ellipse">
              <a:avLst/>
            </a:prstGeom>
            <a:noFill/>
            <a:ln>
              <a:solidFill>
                <a:srgbClr val="FFFFFF"/>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rgbClr val="FFFFFF"/>
                  </a:solidFill>
                  <a:latin typeface="Arial" panose="020B0604020202020204" pitchFamily="34" charset="0"/>
                  <a:ea typeface="Aktiv Grotesk" panose="020B0504020202020204" pitchFamily="34" charset="0"/>
                  <a:cs typeface="Arial" panose="020B0604020202020204" pitchFamily="34" charset="0"/>
                </a:rPr>
                <a:t>02</a:t>
              </a:r>
            </a:p>
          </p:txBody>
        </p:sp>
        <p:sp>
          <p:nvSpPr>
            <p:cNvPr id="36" name="Textfeld 35"/>
            <p:cNvSpPr txBox="1"/>
            <p:nvPr/>
          </p:nvSpPr>
          <p:spPr>
            <a:xfrm>
              <a:off x="10825022" y="8555823"/>
              <a:ext cx="4869340" cy="1060290"/>
            </a:xfrm>
            <a:prstGeom prst="rect">
              <a:avLst/>
            </a:prstGeom>
            <a:noFill/>
          </p:spPr>
          <p:txBody>
            <a:bodyPr wrap="square" rtlCol="0">
              <a:spAutoFit/>
            </a:bodyPr>
            <a:lstStyle/>
            <a:p>
              <a:pPr algn="ctr">
                <a:lnSpc>
                  <a:spcPct val="150000"/>
                </a:lnSpc>
              </a:pP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amet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consetetur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sadipscing</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elitr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sed diam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nonumy</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a:t>
              </a:r>
            </a:p>
          </p:txBody>
        </p:sp>
        <p:sp>
          <p:nvSpPr>
            <p:cNvPr id="37" name="Shape 616"/>
            <p:cNvSpPr/>
            <p:nvPr/>
          </p:nvSpPr>
          <p:spPr>
            <a:xfrm>
              <a:off x="11726227"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2013</a:t>
              </a:r>
            </a:p>
          </p:txBody>
        </p:sp>
      </p:grpSp>
      <p:grpSp>
        <p:nvGrpSpPr>
          <p:cNvPr id="38" name="Gruppieren 37"/>
          <p:cNvGrpSpPr/>
          <p:nvPr/>
        </p:nvGrpSpPr>
        <p:grpSpPr>
          <a:xfrm>
            <a:off x="2962435" y="2737557"/>
            <a:ext cx="2434670" cy="2070500"/>
            <a:chOff x="4712326" y="5475113"/>
            <a:chExt cx="4869340" cy="4141000"/>
          </a:xfrm>
        </p:grpSpPr>
        <p:sp>
          <p:nvSpPr>
            <p:cNvPr id="39" name="Shape 616"/>
            <p:cNvSpPr/>
            <p:nvPr/>
          </p:nvSpPr>
          <p:spPr>
            <a:xfrm>
              <a:off x="5589054" y="7307008"/>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40" name="Shape 616"/>
            <p:cNvSpPr/>
            <p:nvPr/>
          </p:nvSpPr>
          <p:spPr>
            <a:xfrm>
              <a:off x="5554093"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2012</a:t>
              </a:r>
            </a:p>
          </p:txBody>
        </p:sp>
        <p:sp>
          <p:nvSpPr>
            <p:cNvPr id="41" name="Ellipse 40"/>
            <p:cNvSpPr/>
            <p:nvPr/>
          </p:nvSpPr>
          <p:spPr>
            <a:xfrm>
              <a:off x="6711642" y="6360573"/>
              <a:ext cx="830204" cy="830204"/>
            </a:xfrm>
            <a:prstGeom prst="ellipse">
              <a:avLst/>
            </a:prstGeom>
            <a:noFill/>
            <a:ln>
              <a:solidFill>
                <a:srgbClr val="FFFFFF"/>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rgbClr val="FFFFFF"/>
                  </a:solidFill>
                  <a:latin typeface="Arial" panose="020B0604020202020204" pitchFamily="34" charset="0"/>
                  <a:ea typeface="Aktiv Grotesk" panose="020B0504020202020204" pitchFamily="34" charset="0"/>
                  <a:cs typeface="Arial" panose="020B0604020202020204" pitchFamily="34" charset="0"/>
                </a:rPr>
                <a:t>01</a:t>
              </a:r>
            </a:p>
          </p:txBody>
        </p:sp>
        <p:sp>
          <p:nvSpPr>
            <p:cNvPr id="42" name="Textfeld 41"/>
            <p:cNvSpPr txBox="1"/>
            <p:nvPr/>
          </p:nvSpPr>
          <p:spPr>
            <a:xfrm>
              <a:off x="4712326" y="8555823"/>
              <a:ext cx="4869340" cy="1060290"/>
            </a:xfrm>
            <a:prstGeom prst="rect">
              <a:avLst/>
            </a:prstGeom>
            <a:noFill/>
          </p:spPr>
          <p:txBody>
            <a:bodyPr wrap="square" rtlCol="0">
              <a:spAutoFit/>
            </a:bodyPr>
            <a:lstStyle/>
            <a:p>
              <a:pPr algn="ctr">
                <a:lnSpc>
                  <a:spcPct val="150000"/>
                </a:lnSpc>
              </a:pP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amet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consetetur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sadipscing</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elitr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sed diam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nonumy</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a:t>
              </a:r>
            </a:p>
          </p:txBody>
        </p:sp>
      </p:grpSp>
      <p:sp>
        <p:nvSpPr>
          <p:cNvPr id="43" name="Freeform 97"/>
          <p:cNvSpPr>
            <a:spLocks noChangeArrowheads="1"/>
          </p:cNvSpPr>
          <p:nvPr/>
        </p:nvSpPr>
        <p:spPr bwMode="auto">
          <a:xfrm>
            <a:off x="1968005" y="3277030"/>
            <a:ext cx="289907" cy="254000"/>
          </a:xfrm>
          <a:custGeom>
            <a:avLst/>
            <a:gdLst>
              <a:gd name="T0" fmla="*/ 56253627 w 602"/>
              <a:gd name="T1" fmla="*/ 0 h 531"/>
              <a:gd name="T2" fmla="*/ 56253627 w 602"/>
              <a:gd name="T3" fmla="*/ 0 h 531"/>
              <a:gd name="T4" fmla="*/ 41504973 w 602"/>
              <a:gd name="T5" fmla="*/ 6306590 h 531"/>
              <a:gd name="T6" fmla="*/ 41504973 w 602"/>
              <a:gd name="T7" fmla="*/ 6306590 h 531"/>
              <a:gd name="T8" fmla="*/ 41504973 w 602"/>
              <a:gd name="T9" fmla="*/ 6306590 h 531"/>
              <a:gd name="T10" fmla="*/ 38763987 w 602"/>
              <a:gd name="T11" fmla="*/ 9009466 h 531"/>
              <a:gd name="T12" fmla="*/ 36937024 w 602"/>
              <a:gd name="T13" fmla="*/ 6306590 h 531"/>
              <a:gd name="T14" fmla="*/ 36937024 w 602"/>
              <a:gd name="T15" fmla="*/ 6306590 h 531"/>
              <a:gd name="T16" fmla="*/ 36937024 w 602"/>
              <a:gd name="T17" fmla="*/ 6306590 h 531"/>
              <a:gd name="T18" fmla="*/ 36937024 w 602"/>
              <a:gd name="T19" fmla="*/ 6306590 h 531"/>
              <a:gd name="T20" fmla="*/ 22188371 w 602"/>
              <a:gd name="T21" fmla="*/ 0 h 531"/>
              <a:gd name="T22" fmla="*/ 6526055 w 602"/>
              <a:gd name="T23" fmla="*/ 6306590 h 531"/>
              <a:gd name="T24" fmla="*/ 0 w 602"/>
              <a:gd name="T25" fmla="*/ 21751441 h 531"/>
              <a:gd name="T26" fmla="*/ 6526055 w 602"/>
              <a:gd name="T27" fmla="*/ 37325085 h 531"/>
              <a:gd name="T28" fmla="*/ 36023362 w 602"/>
              <a:gd name="T29" fmla="*/ 66412749 h 531"/>
              <a:gd name="T30" fmla="*/ 38763987 w 602"/>
              <a:gd name="T31" fmla="*/ 68214427 h 531"/>
              <a:gd name="T32" fmla="*/ 42418636 w 602"/>
              <a:gd name="T33" fmla="*/ 66412749 h 531"/>
              <a:gd name="T34" fmla="*/ 71915942 w 602"/>
              <a:gd name="T35" fmla="*/ 37325085 h 531"/>
              <a:gd name="T36" fmla="*/ 78441997 w 602"/>
              <a:gd name="T37" fmla="*/ 21751441 h 531"/>
              <a:gd name="T38" fmla="*/ 71915942 w 602"/>
              <a:gd name="T39" fmla="*/ 6306590 h 531"/>
              <a:gd name="T40" fmla="*/ 56253627 w 602"/>
              <a:gd name="T41" fmla="*/ 0 h 5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602" h="531">
                <a:moveTo>
                  <a:pt x="431" y="0"/>
                </a:moveTo>
                <a:lnTo>
                  <a:pt x="431" y="0"/>
                </a:lnTo>
                <a:cubicBezTo>
                  <a:pt x="389" y="0"/>
                  <a:pt x="346" y="21"/>
                  <a:pt x="318" y="49"/>
                </a:cubicBezTo>
                <a:cubicBezTo>
                  <a:pt x="297" y="70"/>
                  <a:pt x="297" y="70"/>
                  <a:pt x="297" y="70"/>
                </a:cubicBezTo>
                <a:cubicBezTo>
                  <a:pt x="283" y="49"/>
                  <a:pt x="283" y="49"/>
                  <a:pt x="283" y="49"/>
                </a:cubicBezTo>
                <a:cubicBezTo>
                  <a:pt x="248" y="21"/>
                  <a:pt x="212" y="0"/>
                  <a:pt x="170" y="0"/>
                </a:cubicBezTo>
                <a:cubicBezTo>
                  <a:pt x="120" y="0"/>
                  <a:pt x="78" y="21"/>
                  <a:pt x="50" y="49"/>
                </a:cubicBezTo>
                <a:cubicBezTo>
                  <a:pt x="14" y="84"/>
                  <a:pt x="0" y="127"/>
                  <a:pt x="0" y="169"/>
                </a:cubicBezTo>
                <a:cubicBezTo>
                  <a:pt x="0" y="219"/>
                  <a:pt x="14" y="261"/>
                  <a:pt x="50" y="290"/>
                </a:cubicBezTo>
                <a:cubicBezTo>
                  <a:pt x="276" y="516"/>
                  <a:pt x="276" y="516"/>
                  <a:pt x="276" y="516"/>
                </a:cubicBezTo>
                <a:cubicBezTo>
                  <a:pt x="283" y="523"/>
                  <a:pt x="290" y="530"/>
                  <a:pt x="297" y="530"/>
                </a:cubicBezTo>
                <a:cubicBezTo>
                  <a:pt x="311" y="530"/>
                  <a:pt x="318" y="523"/>
                  <a:pt x="325" y="516"/>
                </a:cubicBezTo>
                <a:cubicBezTo>
                  <a:pt x="551" y="290"/>
                  <a:pt x="551" y="290"/>
                  <a:pt x="551" y="290"/>
                </a:cubicBezTo>
                <a:cubicBezTo>
                  <a:pt x="587" y="261"/>
                  <a:pt x="601" y="219"/>
                  <a:pt x="601" y="169"/>
                </a:cubicBezTo>
                <a:cubicBezTo>
                  <a:pt x="601" y="127"/>
                  <a:pt x="587" y="84"/>
                  <a:pt x="551" y="49"/>
                </a:cubicBezTo>
                <a:cubicBezTo>
                  <a:pt x="516" y="21"/>
                  <a:pt x="474" y="0"/>
                  <a:pt x="431" y="0"/>
                </a:cubicBezTo>
              </a:path>
            </a:pathLst>
          </a:custGeom>
          <a:solidFill>
            <a:schemeClr val="bg1"/>
          </a:solidFill>
          <a:ln>
            <a:noFill/>
          </a:ln>
        </p:spPr>
        <p:txBody>
          <a:bodyPr wrap="none" anchor="ctr"/>
          <a:lstStyle/>
          <a:p>
            <a:endParaRPr lang="en-US" sz="900"/>
          </a:p>
        </p:txBody>
      </p:sp>
      <p:cxnSp>
        <p:nvCxnSpPr>
          <p:cNvPr id="23" name="Gerader Verbinder 23">
            <a:extLst>
              <a:ext uri="{FF2B5EF4-FFF2-40B4-BE49-F238E27FC236}">
                <a16:creationId xmlns:a16="http://schemas.microsoft.com/office/drawing/2014/main" id="{AF6957F3-0872-B445-924B-603C3BDE1B3F}"/>
              </a:ext>
            </a:extLst>
          </p:cNvPr>
          <p:cNvCxnSpPr>
            <a:cxnSpLocks/>
          </p:cNvCxnSpPr>
          <p:nvPr/>
        </p:nvCxnSpPr>
        <p:spPr>
          <a:xfrm>
            <a:off x="4379080" y="3376309"/>
            <a:ext cx="2644088"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cxnSp>
        <p:nvCxnSpPr>
          <p:cNvPr id="28" name="Gerader Verbinder 23">
            <a:extLst>
              <a:ext uri="{FF2B5EF4-FFF2-40B4-BE49-F238E27FC236}">
                <a16:creationId xmlns:a16="http://schemas.microsoft.com/office/drawing/2014/main" id="{07C394E2-F8E0-F84A-9CAB-07269B2E24BE}"/>
              </a:ext>
            </a:extLst>
          </p:cNvPr>
          <p:cNvCxnSpPr>
            <a:cxnSpLocks/>
          </p:cNvCxnSpPr>
          <p:nvPr/>
        </p:nvCxnSpPr>
        <p:spPr>
          <a:xfrm>
            <a:off x="7440332" y="3376309"/>
            <a:ext cx="2832177"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cxnSp>
        <p:nvCxnSpPr>
          <p:cNvPr id="29" name="Gerader Verbinder 23">
            <a:extLst>
              <a:ext uri="{FF2B5EF4-FFF2-40B4-BE49-F238E27FC236}">
                <a16:creationId xmlns:a16="http://schemas.microsoft.com/office/drawing/2014/main" id="{F17B111E-9BF1-4C48-9742-7055F7BD749B}"/>
              </a:ext>
            </a:extLst>
          </p:cNvPr>
          <p:cNvCxnSpPr>
            <a:cxnSpLocks/>
          </p:cNvCxnSpPr>
          <p:nvPr/>
        </p:nvCxnSpPr>
        <p:spPr>
          <a:xfrm>
            <a:off x="10680489" y="3376309"/>
            <a:ext cx="1605864"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cxnSp>
        <p:nvCxnSpPr>
          <p:cNvPr id="44" name="Gerader Verbinder 23">
            <a:extLst>
              <a:ext uri="{FF2B5EF4-FFF2-40B4-BE49-F238E27FC236}">
                <a16:creationId xmlns:a16="http://schemas.microsoft.com/office/drawing/2014/main" id="{45D1E303-8880-E340-945C-4576B621DFCB}"/>
              </a:ext>
            </a:extLst>
          </p:cNvPr>
          <p:cNvCxnSpPr>
            <a:cxnSpLocks/>
          </p:cNvCxnSpPr>
          <p:nvPr/>
        </p:nvCxnSpPr>
        <p:spPr>
          <a:xfrm>
            <a:off x="2544725" y="3376309"/>
            <a:ext cx="1412514"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pic>
        <p:nvPicPr>
          <p:cNvPr id="46" name="Picture 45">
            <a:extLst>
              <a:ext uri="{FF2B5EF4-FFF2-40B4-BE49-F238E27FC236}">
                <a16:creationId xmlns:a16="http://schemas.microsoft.com/office/drawing/2014/main" id="{220CC091-73A7-814C-AB1D-2F3580DC9FF3}"/>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1367416050"/>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bg>
      <p:bgPr>
        <a:solidFill>
          <a:srgbClr val="F4F2F6"/>
        </a:solidFill>
        <a:effectLst/>
      </p:bgPr>
    </p:bg>
    <p:spTree>
      <p:nvGrpSpPr>
        <p:cNvPr id="1" name=""/>
        <p:cNvGrpSpPr/>
        <p:nvPr/>
      </p:nvGrpSpPr>
      <p:grpSpPr>
        <a:xfrm>
          <a:off x="0" y="0"/>
          <a:ext cx="0" cy="0"/>
          <a:chOff x="0" y="0"/>
          <a:chExt cx="0" cy="0"/>
        </a:xfrm>
      </p:grpSpPr>
      <p:pic>
        <p:nvPicPr>
          <p:cNvPr id="18" name="Picture 17" descr="A picture containing food&#10;&#10;Description automatically generated">
            <a:extLst>
              <a:ext uri="{FF2B5EF4-FFF2-40B4-BE49-F238E27FC236}">
                <a16:creationId xmlns:a16="http://schemas.microsoft.com/office/drawing/2014/main" id="{F30E32E9-0CAA-BD4F-A744-8C2850DD02B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175" y="1786"/>
            <a:ext cx="12188825" cy="6856214"/>
          </a:xfrm>
          <a:prstGeom prst="rect">
            <a:avLst/>
          </a:prstGeom>
        </p:spPr>
      </p:pic>
      <p:cxnSp>
        <p:nvCxnSpPr>
          <p:cNvPr id="22" name="Gerader Verbinder 21"/>
          <p:cNvCxnSpPr>
            <a:cxnSpLocks/>
          </p:cNvCxnSpPr>
          <p:nvPr/>
        </p:nvCxnSpPr>
        <p:spPr>
          <a:xfrm>
            <a:off x="1588" y="3376309"/>
            <a:ext cx="2793768"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23" name="Gruppieren 22"/>
          <p:cNvGrpSpPr/>
          <p:nvPr/>
        </p:nvGrpSpPr>
        <p:grpSpPr>
          <a:xfrm>
            <a:off x="1802937" y="2737557"/>
            <a:ext cx="2434670" cy="2285299"/>
            <a:chOff x="7319290" y="5475113"/>
            <a:chExt cx="4869340" cy="4570598"/>
          </a:xfrm>
        </p:grpSpPr>
        <p:sp>
          <p:nvSpPr>
            <p:cNvPr id="44" name="Shape 610"/>
            <p:cNvSpPr/>
            <p:nvPr/>
          </p:nvSpPr>
          <p:spPr>
            <a:xfrm>
              <a:off x="7541868" y="7307008"/>
              <a:ext cx="4332436"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45" name="Ellipse 44"/>
            <p:cNvSpPr/>
            <p:nvPr/>
          </p:nvSpPr>
          <p:spPr>
            <a:xfrm>
              <a:off x="9304126" y="6314439"/>
              <a:ext cx="830204" cy="830204"/>
            </a:xfrm>
            <a:prstGeom prst="ellipse">
              <a:avLst/>
            </a:prstGeom>
            <a:noFill/>
            <a:ln>
              <a:solidFill>
                <a:srgbClr val="FFFFFF"/>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rgbClr val="FFFFFF"/>
                  </a:solidFill>
                  <a:latin typeface="Arial" panose="020B0604020202020204" pitchFamily="34" charset="0"/>
                  <a:ea typeface="Aktiv Grotesk" panose="020B0504020202020204" pitchFamily="34" charset="0"/>
                  <a:cs typeface="Arial" panose="020B0604020202020204" pitchFamily="34" charset="0"/>
                </a:rPr>
                <a:t>08</a:t>
              </a:r>
            </a:p>
          </p:txBody>
        </p:sp>
        <p:sp>
          <p:nvSpPr>
            <p:cNvPr id="46" name="Textfeld 45"/>
            <p:cNvSpPr txBox="1"/>
            <p:nvPr/>
          </p:nvSpPr>
          <p:spPr>
            <a:xfrm>
              <a:off x="7319290" y="8523755"/>
              <a:ext cx="4869340" cy="1521956"/>
            </a:xfrm>
            <a:prstGeom prst="rect">
              <a:avLst/>
            </a:prstGeom>
            <a:noFill/>
          </p:spPr>
          <p:txBody>
            <a:bodyPr wrap="square" rtlCol="0">
              <a:spAutoFit/>
            </a:bodyPr>
            <a:lstStyle/>
            <a:p>
              <a:pPr algn="ctr">
                <a:lnSpc>
                  <a:spcPct val="150000"/>
                </a:lnSpc>
              </a:pP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amet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consetetur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sadipscing</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elitr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sed diam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nonumy</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eirmod</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tempor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invidunt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ut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labore</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et.</a:t>
              </a:r>
            </a:p>
          </p:txBody>
        </p:sp>
        <p:sp>
          <p:nvSpPr>
            <p:cNvPr id="47" name="Shape 616"/>
            <p:cNvSpPr/>
            <p:nvPr/>
          </p:nvSpPr>
          <p:spPr>
            <a:xfrm>
              <a:off x="8163510"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2015</a:t>
              </a:r>
            </a:p>
          </p:txBody>
        </p:sp>
      </p:grpSp>
      <p:sp>
        <p:nvSpPr>
          <p:cNvPr id="53" name="Ellipse 52"/>
          <p:cNvSpPr/>
          <p:nvPr/>
        </p:nvSpPr>
        <p:spPr>
          <a:xfrm>
            <a:off x="8627683" y="2943775"/>
            <a:ext cx="863533" cy="863533"/>
          </a:xfrm>
          <a:prstGeom prst="ellipse">
            <a:avLst/>
          </a:prstGeom>
          <a:noFill/>
          <a:ln>
            <a:solidFill>
              <a:srgbClr val="FFFFFF"/>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bg2">
                  <a:lumMod val="50000"/>
                </a:schemeClr>
              </a:solidFill>
              <a:latin typeface="+mj-lt"/>
            </a:endParaRPr>
          </a:p>
        </p:txBody>
      </p:sp>
      <p:grpSp>
        <p:nvGrpSpPr>
          <p:cNvPr id="54" name="Gruppieren 53"/>
          <p:cNvGrpSpPr/>
          <p:nvPr/>
        </p:nvGrpSpPr>
        <p:grpSpPr>
          <a:xfrm>
            <a:off x="4807915" y="2737557"/>
            <a:ext cx="2434670" cy="2285299"/>
            <a:chOff x="13329246" y="5475113"/>
            <a:chExt cx="4869340" cy="4570598"/>
          </a:xfrm>
        </p:grpSpPr>
        <p:sp>
          <p:nvSpPr>
            <p:cNvPr id="55" name="Shape 610"/>
            <p:cNvSpPr/>
            <p:nvPr/>
          </p:nvSpPr>
          <p:spPr>
            <a:xfrm>
              <a:off x="13551824" y="7307008"/>
              <a:ext cx="4332436" cy="80018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Title</a:t>
              </a:r>
            </a:p>
          </p:txBody>
        </p:sp>
        <p:sp>
          <p:nvSpPr>
            <p:cNvPr id="56" name="Ellipse 55"/>
            <p:cNvSpPr/>
            <p:nvPr/>
          </p:nvSpPr>
          <p:spPr>
            <a:xfrm>
              <a:off x="15314082" y="6314439"/>
              <a:ext cx="830204" cy="830204"/>
            </a:xfrm>
            <a:prstGeom prst="ellipse">
              <a:avLst/>
            </a:prstGeom>
            <a:noFill/>
            <a:ln>
              <a:solidFill>
                <a:srgbClr val="FFFFFF"/>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900">
                  <a:solidFill>
                    <a:srgbClr val="FFFFFF"/>
                  </a:solidFill>
                  <a:latin typeface="Arial" panose="020B0604020202020204" pitchFamily="34" charset="0"/>
                  <a:ea typeface="Aktiv Grotesk" panose="020B0504020202020204" pitchFamily="34" charset="0"/>
                  <a:cs typeface="Arial" panose="020B0604020202020204" pitchFamily="34" charset="0"/>
                </a:rPr>
                <a:t>09</a:t>
              </a:r>
            </a:p>
          </p:txBody>
        </p:sp>
        <p:sp>
          <p:nvSpPr>
            <p:cNvPr id="57" name="Textfeld 56"/>
            <p:cNvSpPr txBox="1"/>
            <p:nvPr/>
          </p:nvSpPr>
          <p:spPr>
            <a:xfrm>
              <a:off x="13329246" y="8523755"/>
              <a:ext cx="4869340" cy="1521956"/>
            </a:xfrm>
            <a:prstGeom prst="rect">
              <a:avLst/>
            </a:prstGeom>
            <a:noFill/>
          </p:spPr>
          <p:txBody>
            <a:bodyPr wrap="square" rtlCol="0">
              <a:spAutoFit/>
            </a:bodyPr>
            <a:lstStyle/>
            <a:p>
              <a:pPr algn="ctr">
                <a:lnSpc>
                  <a:spcPct val="150000"/>
                </a:lnSpc>
              </a:pP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amet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consetetur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sadipscing</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elitr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sed diam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nonumy</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eirmod</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tempor</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invidunt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ut</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rgbClr val="FFFFFF"/>
                  </a:solidFill>
                  <a:latin typeface="Arial" panose="020B0604020202020204" pitchFamily="34" charset="0"/>
                  <a:ea typeface="Aktiv Grotesk" panose="020B0504020202020204" pitchFamily="34" charset="0"/>
                  <a:cs typeface="Arial" panose="020B0604020202020204" pitchFamily="34" charset="0"/>
                </a:rPr>
                <a:t>labore</a:t>
              </a:r>
              <a:r>
                <a:rPr lang="en-US" sz="1000">
                  <a:solidFill>
                    <a:srgbClr val="FFFFFF"/>
                  </a:solidFill>
                  <a:latin typeface="Arial" panose="020B0604020202020204" pitchFamily="34" charset="0"/>
                  <a:ea typeface="Aktiv Grotesk" panose="020B0504020202020204" pitchFamily="34" charset="0"/>
                  <a:cs typeface="Arial" panose="020B0604020202020204" pitchFamily="34" charset="0"/>
                </a:rPr>
                <a:t> et.</a:t>
              </a:r>
            </a:p>
          </p:txBody>
        </p:sp>
        <p:sp>
          <p:nvSpPr>
            <p:cNvPr id="58" name="Shape 616"/>
            <p:cNvSpPr/>
            <p:nvPr/>
          </p:nvSpPr>
          <p:spPr>
            <a:xfrm>
              <a:off x="14173466" y="5475113"/>
              <a:ext cx="3089151" cy="800182"/>
            </a:xfrm>
            <a:prstGeom prst="rect">
              <a:avLst/>
            </a:prstGeom>
            <a:noFill/>
            <a:ln>
              <a:noFill/>
            </a:ln>
          </p:spPr>
          <p:txBody>
            <a:bodyPr lIns="91412" tIns="45700" rIns="91412" bIns="45700" anchor="t" anchorCtr="0">
              <a:noAutofit/>
            </a:bodyPr>
            <a:lstStyle/>
            <a:p>
              <a:pPr algn="ctr">
                <a:lnSpc>
                  <a:spcPct val="130000"/>
                </a:lnSpc>
                <a:buSzPct val="25000"/>
              </a:pPr>
              <a:r>
                <a:rPr lang="en-US" sz="1000" dirty="0">
                  <a:solidFill>
                    <a:srgbClr val="FFFFFF"/>
                  </a:solidFill>
                  <a:latin typeface="Arial" panose="020B0604020202020204" pitchFamily="34" charset="0"/>
                  <a:ea typeface="Aktiv Grotesk" panose="020B0504020202020204" pitchFamily="34" charset="0"/>
                  <a:cs typeface="Arial" panose="020B0604020202020204" pitchFamily="34" charset="0"/>
                  <a:sym typeface="Roboto"/>
                </a:rPr>
                <a:t>2016</a:t>
              </a:r>
            </a:p>
          </p:txBody>
        </p:sp>
      </p:grpSp>
      <p:sp>
        <p:nvSpPr>
          <p:cNvPr id="59" name="Freeform 126"/>
          <p:cNvSpPr>
            <a:spLocks noChangeArrowheads="1"/>
          </p:cNvSpPr>
          <p:nvPr/>
        </p:nvSpPr>
        <p:spPr bwMode="auto">
          <a:xfrm>
            <a:off x="8932500" y="3229491"/>
            <a:ext cx="217959" cy="292100"/>
          </a:xfrm>
          <a:custGeom>
            <a:avLst/>
            <a:gdLst>
              <a:gd name="T0" fmla="*/ 29445126 w 454"/>
              <a:gd name="T1" fmla="*/ 78678142 h 609"/>
              <a:gd name="T2" fmla="*/ 29445126 w 454"/>
              <a:gd name="T3" fmla="*/ 78678142 h 609"/>
              <a:gd name="T4" fmla="*/ 0 w 454"/>
              <a:gd name="T5" fmla="*/ 29245613 h 609"/>
              <a:gd name="T6" fmla="*/ 29445126 w 454"/>
              <a:gd name="T7" fmla="*/ 0 h 609"/>
              <a:gd name="T8" fmla="*/ 58760594 w 454"/>
              <a:gd name="T9" fmla="*/ 29245613 h 609"/>
              <a:gd name="T10" fmla="*/ 29445126 w 454"/>
              <a:gd name="T11" fmla="*/ 78678142 h 609"/>
              <a:gd name="T12" fmla="*/ 29445126 w 454"/>
              <a:gd name="T13" fmla="*/ 10093638 h 609"/>
              <a:gd name="T14" fmla="*/ 29445126 w 454"/>
              <a:gd name="T15" fmla="*/ 10093638 h 609"/>
              <a:gd name="T16" fmla="*/ 9209615 w 454"/>
              <a:gd name="T17" fmla="*/ 29245613 h 609"/>
              <a:gd name="T18" fmla="*/ 29445126 w 454"/>
              <a:gd name="T19" fmla="*/ 49432889 h 609"/>
              <a:gd name="T20" fmla="*/ 48642659 w 454"/>
              <a:gd name="T21" fmla="*/ 29245613 h 609"/>
              <a:gd name="T22" fmla="*/ 29445126 w 454"/>
              <a:gd name="T23" fmla="*/ 10093638 h 609"/>
              <a:gd name="T24" fmla="*/ 29445126 w 454"/>
              <a:gd name="T25" fmla="*/ 39339251 h 609"/>
              <a:gd name="T26" fmla="*/ 29445126 w 454"/>
              <a:gd name="T27" fmla="*/ 39339251 h 609"/>
              <a:gd name="T28" fmla="*/ 19327551 w 454"/>
              <a:gd name="T29" fmla="*/ 29245613 h 609"/>
              <a:gd name="T30" fmla="*/ 29445126 w 454"/>
              <a:gd name="T31" fmla="*/ 20187276 h 609"/>
              <a:gd name="T32" fmla="*/ 38525084 w 454"/>
              <a:gd name="T33" fmla="*/ 29245613 h 609"/>
              <a:gd name="T34" fmla="*/ 29445126 w 454"/>
              <a:gd name="T35" fmla="*/ 39339251 h 609"/>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454" h="609">
                <a:moveTo>
                  <a:pt x="227" y="608"/>
                </a:moveTo>
                <a:lnTo>
                  <a:pt x="227" y="608"/>
                </a:lnTo>
                <a:cubicBezTo>
                  <a:pt x="227" y="608"/>
                  <a:pt x="0" y="354"/>
                  <a:pt x="0" y="226"/>
                </a:cubicBezTo>
                <a:cubicBezTo>
                  <a:pt x="0" y="106"/>
                  <a:pt x="99" y="0"/>
                  <a:pt x="227" y="0"/>
                </a:cubicBezTo>
                <a:cubicBezTo>
                  <a:pt x="347" y="0"/>
                  <a:pt x="453" y="106"/>
                  <a:pt x="453" y="226"/>
                </a:cubicBezTo>
                <a:cubicBezTo>
                  <a:pt x="453" y="354"/>
                  <a:pt x="227" y="608"/>
                  <a:pt x="227" y="608"/>
                </a:cubicBezTo>
                <a:close/>
                <a:moveTo>
                  <a:pt x="227" y="78"/>
                </a:moveTo>
                <a:lnTo>
                  <a:pt x="227" y="78"/>
                </a:lnTo>
                <a:cubicBezTo>
                  <a:pt x="142" y="78"/>
                  <a:pt x="71" y="149"/>
                  <a:pt x="71" y="226"/>
                </a:cubicBezTo>
                <a:cubicBezTo>
                  <a:pt x="71" y="311"/>
                  <a:pt x="142" y="382"/>
                  <a:pt x="227" y="382"/>
                </a:cubicBezTo>
                <a:cubicBezTo>
                  <a:pt x="304" y="382"/>
                  <a:pt x="375" y="311"/>
                  <a:pt x="375" y="226"/>
                </a:cubicBezTo>
                <a:cubicBezTo>
                  <a:pt x="375" y="149"/>
                  <a:pt x="304" y="78"/>
                  <a:pt x="227" y="78"/>
                </a:cubicBezTo>
                <a:close/>
                <a:moveTo>
                  <a:pt x="227" y="304"/>
                </a:moveTo>
                <a:lnTo>
                  <a:pt x="227" y="304"/>
                </a:lnTo>
                <a:cubicBezTo>
                  <a:pt x="184" y="304"/>
                  <a:pt x="149" y="269"/>
                  <a:pt x="149" y="226"/>
                </a:cubicBezTo>
                <a:cubicBezTo>
                  <a:pt x="149" y="184"/>
                  <a:pt x="184" y="156"/>
                  <a:pt x="227" y="156"/>
                </a:cubicBezTo>
                <a:cubicBezTo>
                  <a:pt x="269" y="156"/>
                  <a:pt x="297" y="184"/>
                  <a:pt x="297" y="226"/>
                </a:cubicBezTo>
                <a:cubicBezTo>
                  <a:pt x="297" y="269"/>
                  <a:pt x="269" y="304"/>
                  <a:pt x="227" y="304"/>
                </a:cubicBezTo>
                <a:close/>
              </a:path>
            </a:pathLst>
          </a:custGeom>
          <a:solidFill>
            <a:schemeClr val="bg1"/>
          </a:solidFill>
          <a:ln>
            <a:noFill/>
          </a:ln>
        </p:spPr>
        <p:txBody>
          <a:bodyPr wrap="none" anchor="ctr"/>
          <a:lstStyle/>
          <a:p>
            <a:endParaRPr lang="en-US" sz="900"/>
          </a:p>
        </p:txBody>
      </p:sp>
      <p:pic>
        <p:nvPicPr>
          <p:cNvPr id="17" name="Picture 16">
            <a:extLst>
              <a:ext uri="{FF2B5EF4-FFF2-40B4-BE49-F238E27FC236}">
                <a16:creationId xmlns:a16="http://schemas.microsoft.com/office/drawing/2014/main" id="{7CB037F0-433F-654C-BE67-98037FD286D2}"/>
              </a:ext>
            </a:extLst>
          </p:cNvPr>
          <p:cNvPicPr>
            <a:picLocks noChangeAspect="1"/>
          </p:cNvPicPr>
          <p:nvPr/>
        </p:nvPicPr>
        <p:blipFill>
          <a:blip r:embed="rId4"/>
          <a:srcRect/>
          <a:stretch/>
        </p:blipFill>
        <p:spPr>
          <a:xfrm>
            <a:off x="407765" y="346571"/>
            <a:ext cx="297322" cy="339016"/>
          </a:xfrm>
          <a:prstGeom prst="rect">
            <a:avLst/>
          </a:prstGeom>
        </p:spPr>
      </p:pic>
      <p:cxnSp>
        <p:nvCxnSpPr>
          <p:cNvPr id="21" name="Gerader Verbinder 21">
            <a:extLst>
              <a:ext uri="{FF2B5EF4-FFF2-40B4-BE49-F238E27FC236}">
                <a16:creationId xmlns:a16="http://schemas.microsoft.com/office/drawing/2014/main" id="{2333F43B-13B2-EB47-847A-930D13F980F2}"/>
              </a:ext>
            </a:extLst>
          </p:cNvPr>
          <p:cNvCxnSpPr>
            <a:cxnSpLocks/>
          </p:cNvCxnSpPr>
          <p:nvPr/>
        </p:nvCxnSpPr>
        <p:spPr>
          <a:xfrm>
            <a:off x="3208711" y="3376309"/>
            <a:ext cx="2591622"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cxnSp>
        <p:nvCxnSpPr>
          <p:cNvPr id="24" name="Gerader Verbinder 21">
            <a:extLst>
              <a:ext uri="{FF2B5EF4-FFF2-40B4-BE49-F238E27FC236}">
                <a16:creationId xmlns:a16="http://schemas.microsoft.com/office/drawing/2014/main" id="{351BFEA2-35A9-C94C-A7BA-BDBC91D375B9}"/>
              </a:ext>
            </a:extLst>
          </p:cNvPr>
          <p:cNvCxnSpPr>
            <a:cxnSpLocks/>
          </p:cNvCxnSpPr>
          <p:nvPr/>
        </p:nvCxnSpPr>
        <p:spPr>
          <a:xfrm>
            <a:off x="6214129" y="3376309"/>
            <a:ext cx="2413555" cy="0"/>
          </a:xfrm>
          <a:prstGeom prst="line">
            <a:avLst/>
          </a:prstGeom>
          <a:ln>
            <a:solidFill>
              <a:srgbClr val="FFFFFF"/>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6970345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 name="Textfeld 23"/>
          <p:cNvSpPr txBox="1"/>
          <p:nvPr/>
        </p:nvSpPr>
        <p:spPr>
          <a:xfrm>
            <a:off x="7893086" y="3175825"/>
            <a:ext cx="1707545" cy="1222642"/>
          </a:xfrm>
          <a:prstGeom prst="rect">
            <a:avLst/>
          </a:prstGeom>
          <a:noFill/>
        </p:spPr>
        <p:txBody>
          <a:bodyPr wrap="square" rtlCol="0">
            <a:spAutoFit/>
          </a:bodyPr>
          <a:lstStyle/>
          <a:p>
            <a:pPr>
              <a:lnSpc>
                <a:spcPct val="150000"/>
              </a:lnSpc>
            </a:pPr>
            <a:r>
              <a:rPr lang="en-US" sz="1000" dirty="0">
                <a:latin typeface="Arial" panose="020B0604020202020204" pitchFamily="34" charset="0"/>
                <a:ea typeface="Aktiv Grotesk" panose="020B0504020202020204" pitchFamily="34" charset="0"/>
                <a:cs typeface="Arial" panose="020B0604020202020204" pitchFamily="34" charset="0"/>
              </a:rPr>
              <a:t>Lorem ipsum dolor sit </a:t>
            </a:r>
            <a:r>
              <a:rPr lang="en-US" sz="1000" dirty="0" err="1">
                <a:latin typeface="Arial" panose="020B0604020202020204" pitchFamily="34" charset="0"/>
                <a:ea typeface="Aktiv Grotesk" panose="020B0504020202020204" pitchFamily="34" charset="0"/>
                <a:cs typeface="Arial" panose="020B0604020202020204" pitchFamily="34" charset="0"/>
              </a:rPr>
              <a:t>amet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consetetur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sadipscing</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elitr</a:t>
            </a:r>
            <a:r>
              <a:rPr lang="en-US" sz="1000" dirty="0">
                <a:latin typeface="Arial" panose="020B0604020202020204" pitchFamily="34" charset="0"/>
                <a:ea typeface="Aktiv Grotesk" panose="020B0504020202020204" pitchFamily="34" charset="0"/>
                <a:cs typeface="Arial" panose="020B0604020202020204" pitchFamily="34" charset="0"/>
              </a:rPr>
              <a:t>, sed diam </a:t>
            </a:r>
            <a:r>
              <a:rPr lang="en-US" sz="1000" dirty="0" err="1">
                <a:latin typeface="Arial" panose="020B0604020202020204" pitchFamily="34" charset="0"/>
                <a:ea typeface="Aktiv Grotesk" panose="020B0504020202020204" pitchFamily="34" charset="0"/>
                <a:cs typeface="Arial" panose="020B0604020202020204" pitchFamily="34" charset="0"/>
              </a:rPr>
              <a:t>nonumy</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eirmod</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tempor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invidunt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ut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labore</a:t>
            </a:r>
            <a:r>
              <a:rPr lang="en-US" sz="1000" dirty="0">
                <a:latin typeface="Arial" panose="020B0604020202020204" pitchFamily="34" charset="0"/>
                <a:ea typeface="Aktiv Grotesk" panose="020B0504020202020204" pitchFamily="34" charset="0"/>
                <a:cs typeface="Arial" panose="020B0604020202020204" pitchFamily="34" charset="0"/>
              </a:rPr>
              <a:t> et.</a:t>
            </a:r>
          </a:p>
        </p:txBody>
      </p:sp>
      <p:sp>
        <p:nvSpPr>
          <p:cNvPr id="25" name="Textfeld 24"/>
          <p:cNvSpPr txBox="1"/>
          <p:nvPr/>
        </p:nvSpPr>
        <p:spPr>
          <a:xfrm>
            <a:off x="7863589" y="2314051"/>
            <a:ext cx="1737042" cy="86177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26" name="Textfeld 25"/>
          <p:cNvSpPr txBox="1"/>
          <p:nvPr/>
        </p:nvSpPr>
        <p:spPr>
          <a:xfrm>
            <a:off x="7874036" y="2065245"/>
            <a:ext cx="3848116" cy="246221"/>
          </a:xfrm>
          <a:prstGeom prst="rect">
            <a:avLst/>
          </a:prstGeom>
          <a:noFill/>
        </p:spPr>
        <p:txBody>
          <a:bodyPr wrap="square" rtlCol="0">
            <a:spAutoFit/>
          </a:bodyPr>
          <a:lstStyle/>
          <a:p>
            <a:r>
              <a:rPr lang="en-US" sz="1000">
                <a:solidFill>
                  <a:schemeClr val="accent3"/>
                </a:solidFill>
                <a:latin typeface="Arial" panose="020B0604020202020204" pitchFamily="34" charset="0"/>
                <a:ea typeface="Aktiv Grotesk" panose="020B0504020202020204" pitchFamily="34" charset="0"/>
                <a:cs typeface="Arial" panose="020B0604020202020204" pitchFamily="34" charset="0"/>
              </a:rPr>
              <a:t>RightNow Media</a:t>
            </a:r>
          </a:p>
        </p:txBody>
      </p:sp>
      <p:cxnSp>
        <p:nvCxnSpPr>
          <p:cNvPr id="14" name="Gerader Verbinder 1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15" name="Halber Rahmen 14"/>
          <p:cNvSpPr/>
          <p:nvPr/>
        </p:nvSpPr>
        <p:spPr>
          <a:xfrm rot="5400000">
            <a:off x="10156939"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16" name="Halber Rahmen 15"/>
          <p:cNvSpPr/>
          <p:nvPr/>
        </p:nvSpPr>
        <p:spPr>
          <a:xfrm rot="10800000">
            <a:off x="10156939"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pic>
        <p:nvPicPr>
          <p:cNvPr id="9" name="Picture 8">
            <a:extLst>
              <a:ext uri="{FF2B5EF4-FFF2-40B4-BE49-F238E27FC236}">
                <a16:creationId xmlns:a16="http://schemas.microsoft.com/office/drawing/2014/main" id="{21F2C1A5-9BEB-F143-8460-CA086175100E}"/>
              </a:ext>
            </a:extLst>
          </p:cNvPr>
          <p:cNvPicPr>
            <a:picLocks noChangeAspect="1"/>
          </p:cNvPicPr>
          <p:nvPr/>
        </p:nvPicPr>
        <p:blipFill>
          <a:blip r:embed="rId3"/>
          <a:srcRect/>
          <a:stretch/>
        </p:blipFill>
        <p:spPr>
          <a:xfrm>
            <a:off x="407765" y="346571"/>
            <a:ext cx="297322" cy="339016"/>
          </a:xfrm>
          <a:prstGeom prst="rect">
            <a:avLst/>
          </a:prstGeom>
        </p:spPr>
      </p:pic>
      <p:pic>
        <p:nvPicPr>
          <p:cNvPr id="2" name="Picture 1" descr="A tablet with a screen showing a person on it&#10;&#10;Description automatically generated">
            <a:extLst>
              <a:ext uri="{FF2B5EF4-FFF2-40B4-BE49-F238E27FC236}">
                <a16:creationId xmlns:a16="http://schemas.microsoft.com/office/drawing/2014/main" id="{8EFC41FD-46EA-0FE2-0A15-2656E8D31EAC}"/>
              </a:ext>
            </a:extLst>
          </p:cNvPr>
          <p:cNvPicPr>
            <a:picLocks noChangeAspect="1"/>
          </p:cNvPicPr>
          <p:nvPr/>
        </p:nvPicPr>
        <p:blipFill>
          <a:blip r:embed="rId4"/>
          <a:stretch>
            <a:fillRect/>
          </a:stretch>
        </p:blipFill>
        <p:spPr>
          <a:xfrm>
            <a:off x="-105238" y="362676"/>
            <a:ext cx="8579853" cy="6434890"/>
          </a:xfrm>
          <a:prstGeom prst="rect">
            <a:avLst/>
          </a:prstGeom>
        </p:spPr>
      </p:pic>
    </p:spTree>
    <p:extLst>
      <p:ext uri="{BB962C8B-B14F-4D97-AF65-F5344CB8AC3E}">
        <p14:creationId xmlns:p14="http://schemas.microsoft.com/office/powerpoint/2010/main" val="1571199061"/>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cxnSp>
        <p:nvCxnSpPr>
          <p:cNvPr id="14" name="Gerader Verbinder 1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grpSp>
        <p:nvGrpSpPr>
          <p:cNvPr id="45" name="Gruppieren 44"/>
          <p:cNvGrpSpPr/>
          <p:nvPr/>
        </p:nvGrpSpPr>
        <p:grpSpPr>
          <a:xfrm>
            <a:off x="5102620" y="1635226"/>
            <a:ext cx="1986761" cy="3966218"/>
            <a:chOff x="5761248" y="3907369"/>
            <a:chExt cx="3973522" cy="7932435"/>
          </a:xfrm>
        </p:grpSpPr>
        <p:sp>
          <p:nvSpPr>
            <p:cNvPr id="46" name="Shape 782"/>
            <p:cNvSpPr/>
            <p:nvPr/>
          </p:nvSpPr>
          <p:spPr>
            <a:xfrm>
              <a:off x="5869897" y="3907369"/>
              <a:ext cx="3810000" cy="6147200"/>
            </a:xfrm>
            <a:custGeom>
              <a:avLst/>
              <a:gdLst/>
              <a:ahLst/>
              <a:cxnLst>
                <a:cxn ang="0">
                  <a:pos x="wd2" y="hd2"/>
                </a:cxn>
                <a:cxn ang="5400000">
                  <a:pos x="wd2" y="hd2"/>
                </a:cxn>
                <a:cxn ang="10800000">
                  <a:pos x="wd2" y="hd2"/>
                </a:cxn>
                <a:cxn ang="16200000">
                  <a:pos x="wd2" y="hd2"/>
                </a:cxn>
              </a:cxnLst>
              <a:rect l="0" t="0" r="r" b="b"/>
              <a:pathLst>
                <a:path w="21600" h="21600" extrusionOk="0">
                  <a:moveTo>
                    <a:pt x="1408" y="0"/>
                  </a:moveTo>
                  <a:cubicBezTo>
                    <a:pt x="631" y="0"/>
                    <a:pt x="0" y="391"/>
                    <a:pt x="0" y="873"/>
                  </a:cubicBezTo>
                  <a:lnTo>
                    <a:pt x="0" y="19208"/>
                  </a:lnTo>
                  <a:cubicBezTo>
                    <a:pt x="0" y="19690"/>
                    <a:pt x="631" y="20081"/>
                    <a:pt x="1408" y="20081"/>
                  </a:cubicBezTo>
                  <a:lnTo>
                    <a:pt x="9360" y="20081"/>
                  </a:lnTo>
                  <a:lnTo>
                    <a:pt x="10800" y="21600"/>
                  </a:lnTo>
                  <a:lnTo>
                    <a:pt x="12240" y="20081"/>
                  </a:lnTo>
                  <a:lnTo>
                    <a:pt x="20192" y="20081"/>
                  </a:lnTo>
                  <a:cubicBezTo>
                    <a:pt x="20969" y="20081"/>
                    <a:pt x="21600" y="19690"/>
                    <a:pt x="21600" y="19208"/>
                  </a:cubicBezTo>
                  <a:lnTo>
                    <a:pt x="21600" y="873"/>
                  </a:lnTo>
                  <a:cubicBezTo>
                    <a:pt x="21600" y="391"/>
                    <a:pt x="20969" y="0"/>
                    <a:pt x="20192" y="0"/>
                  </a:cubicBezTo>
                  <a:lnTo>
                    <a:pt x="1408" y="0"/>
                  </a:lnTo>
                  <a:close/>
                </a:path>
              </a:pathLst>
            </a:custGeom>
            <a:blipFill>
              <a:blip r:embed="rId3"/>
              <a:stretch>
                <a:fillRect l="-27920" r="-27920"/>
              </a:stretch>
            </a:blipFill>
            <a:ln w="12700" cap="flat">
              <a:noFill/>
              <a:miter lim="400000"/>
            </a:ln>
            <a:effectLst/>
          </p:spPr>
          <p:txBody>
            <a:bodyPr wrap="square" lIns="0" tIns="0" rIns="0" bIns="0" numCol="1" anchor="ctr">
              <a:noAutofit/>
            </a:bodyPr>
            <a:lstStyle/>
            <a:p>
              <a:pPr lvl="0">
                <a:defRPr sz="3200">
                  <a:solidFill>
                    <a:srgbClr val="FFFFFF"/>
                  </a:solidFill>
                </a:defRPr>
              </a:pPr>
              <a:endParaRPr lang="en-US" sz="1601">
                <a:latin typeface="Arial" panose="020B0604020202020204" pitchFamily="34" charset="0"/>
                <a:ea typeface="Aktiv Grotesk" panose="020B0504020202020204" pitchFamily="34" charset="0"/>
                <a:cs typeface="Arial" panose="020B0604020202020204" pitchFamily="34" charset="0"/>
              </a:endParaRPr>
            </a:p>
          </p:txBody>
        </p:sp>
        <p:sp>
          <p:nvSpPr>
            <p:cNvPr id="47" name="Freeform 54"/>
            <p:cNvSpPr>
              <a:spLocks noChangeArrowheads="1"/>
            </p:cNvSpPr>
            <p:nvPr/>
          </p:nvSpPr>
          <p:spPr bwMode="auto">
            <a:xfrm>
              <a:off x="7338981" y="6230742"/>
              <a:ext cx="979112" cy="979368"/>
            </a:xfrm>
            <a:custGeom>
              <a:avLst/>
              <a:gdLst>
                <a:gd name="T0" fmla="*/ 354 w 454"/>
                <a:gd name="T1" fmla="*/ 332 h 453"/>
                <a:gd name="T2" fmla="*/ 354 w 454"/>
                <a:gd name="T3" fmla="*/ 332 h 453"/>
                <a:gd name="T4" fmla="*/ 142 w 454"/>
                <a:gd name="T5" fmla="*/ 346 h 453"/>
                <a:gd name="T6" fmla="*/ 50 w 454"/>
                <a:gd name="T7" fmla="*/ 438 h 453"/>
                <a:gd name="T8" fmla="*/ 7 w 454"/>
                <a:gd name="T9" fmla="*/ 438 h 453"/>
                <a:gd name="T10" fmla="*/ 7 w 454"/>
                <a:gd name="T11" fmla="*/ 396 h 453"/>
                <a:gd name="T12" fmla="*/ 106 w 454"/>
                <a:gd name="T13" fmla="*/ 304 h 453"/>
                <a:gd name="T14" fmla="*/ 120 w 454"/>
                <a:gd name="T15" fmla="*/ 92 h 453"/>
                <a:gd name="T16" fmla="*/ 177 w 454"/>
                <a:gd name="T17" fmla="*/ 35 h 453"/>
                <a:gd name="T18" fmla="*/ 212 w 454"/>
                <a:gd name="T19" fmla="*/ 78 h 453"/>
                <a:gd name="T20" fmla="*/ 283 w 454"/>
                <a:gd name="T21" fmla="*/ 7 h 453"/>
                <a:gd name="T22" fmla="*/ 318 w 454"/>
                <a:gd name="T23" fmla="*/ 7 h 453"/>
                <a:gd name="T24" fmla="*/ 318 w 454"/>
                <a:gd name="T25" fmla="*/ 50 h 453"/>
                <a:gd name="T26" fmla="*/ 255 w 454"/>
                <a:gd name="T27" fmla="*/ 113 h 453"/>
                <a:gd name="T28" fmla="*/ 333 w 454"/>
                <a:gd name="T29" fmla="*/ 191 h 453"/>
                <a:gd name="T30" fmla="*/ 396 w 454"/>
                <a:gd name="T31" fmla="*/ 127 h 453"/>
                <a:gd name="T32" fmla="*/ 438 w 454"/>
                <a:gd name="T33" fmla="*/ 127 h 453"/>
                <a:gd name="T34" fmla="*/ 438 w 454"/>
                <a:gd name="T35" fmla="*/ 170 h 453"/>
                <a:gd name="T36" fmla="*/ 375 w 454"/>
                <a:gd name="T37" fmla="*/ 233 h 453"/>
                <a:gd name="T38" fmla="*/ 410 w 454"/>
                <a:gd name="T39" fmla="*/ 276 h 453"/>
                <a:gd name="T40" fmla="*/ 354 w 454"/>
                <a:gd name="T41" fmla="*/ 332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454" h="453">
                  <a:moveTo>
                    <a:pt x="354" y="332"/>
                  </a:moveTo>
                  <a:lnTo>
                    <a:pt x="354" y="332"/>
                  </a:lnTo>
                  <a:cubicBezTo>
                    <a:pt x="297" y="389"/>
                    <a:pt x="205" y="396"/>
                    <a:pt x="142" y="346"/>
                  </a:cubicBezTo>
                  <a:cubicBezTo>
                    <a:pt x="50" y="438"/>
                    <a:pt x="50" y="438"/>
                    <a:pt x="50" y="438"/>
                  </a:cubicBezTo>
                  <a:cubicBezTo>
                    <a:pt x="36" y="452"/>
                    <a:pt x="22" y="452"/>
                    <a:pt x="7" y="438"/>
                  </a:cubicBezTo>
                  <a:cubicBezTo>
                    <a:pt x="0" y="431"/>
                    <a:pt x="0" y="410"/>
                    <a:pt x="7" y="396"/>
                  </a:cubicBezTo>
                  <a:cubicBezTo>
                    <a:pt x="106" y="304"/>
                    <a:pt x="106" y="304"/>
                    <a:pt x="106" y="304"/>
                  </a:cubicBezTo>
                  <a:cubicBezTo>
                    <a:pt x="57" y="240"/>
                    <a:pt x="57" y="148"/>
                    <a:pt x="120" y="92"/>
                  </a:cubicBezTo>
                  <a:cubicBezTo>
                    <a:pt x="177" y="35"/>
                    <a:pt x="177" y="35"/>
                    <a:pt x="177" y="35"/>
                  </a:cubicBezTo>
                  <a:cubicBezTo>
                    <a:pt x="212" y="78"/>
                    <a:pt x="212" y="78"/>
                    <a:pt x="212" y="78"/>
                  </a:cubicBezTo>
                  <a:cubicBezTo>
                    <a:pt x="283" y="7"/>
                    <a:pt x="283" y="7"/>
                    <a:pt x="283" y="7"/>
                  </a:cubicBezTo>
                  <a:cubicBezTo>
                    <a:pt x="290" y="0"/>
                    <a:pt x="311" y="0"/>
                    <a:pt x="318" y="7"/>
                  </a:cubicBezTo>
                  <a:cubicBezTo>
                    <a:pt x="333" y="21"/>
                    <a:pt x="333" y="35"/>
                    <a:pt x="318" y="50"/>
                  </a:cubicBezTo>
                  <a:cubicBezTo>
                    <a:pt x="255" y="113"/>
                    <a:pt x="255" y="113"/>
                    <a:pt x="255" y="113"/>
                  </a:cubicBezTo>
                  <a:cubicBezTo>
                    <a:pt x="333" y="191"/>
                    <a:pt x="333" y="191"/>
                    <a:pt x="333" y="191"/>
                  </a:cubicBezTo>
                  <a:cubicBezTo>
                    <a:pt x="396" y="127"/>
                    <a:pt x="396" y="127"/>
                    <a:pt x="396" y="127"/>
                  </a:cubicBezTo>
                  <a:cubicBezTo>
                    <a:pt x="410" y="120"/>
                    <a:pt x="431" y="120"/>
                    <a:pt x="438" y="127"/>
                  </a:cubicBezTo>
                  <a:cubicBezTo>
                    <a:pt x="453" y="141"/>
                    <a:pt x="453" y="155"/>
                    <a:pt x="438" y="170"/>
                  </a:cubicBezTo>
                  <a:cubicBezTo>
                    <a:pt x="375" y="233"/>
                    <a:pt x="375" y="233"/>
                    <a:pt x="375" y="233"/>
                  </a:cubicBezTo>
                  <a:cubicBezTo>
                    <a:pt x="410" y="276"/>
                    <a:pt x="410" y="276"/>
                    <a:pt x="410" y="276"/>
                  </a:cubicBezTo>
                  <a:lnTo>
                    <a:pt x="354" y="332"/>
                  </a:lnTo>
                </a:path>
              </a:pathLst>
            </a:custGeom>
            <a:solidFill>
              <a:schemeClr val="bg1"/>
            </a:solidFill>
            <a:ln>
              <a:noFill/>
            </a:ln>
            <a:effectLst/>
            <a:extLst>
              <a:ext uri="{91240B29-F687-4f45-9708-019B960494DF}">
                <a14:hiddenLine xmlns:a14="http://schemas.microsoft.com/office/drawing/2010/main" xmlns="" w="9525" cap="flat">
                  <a:solidFill>
                    <a:srgbClr val="808080"/>
                  </a:solidFill>
                  <a:bevel/>
                  <a:headEnd/>
                  <a:tailEnd/>
                </a14:hiddenLine>
              </a:ext>
              <a:ext uri="{AF507438-7753-43e0-B8FC-AC1667EBCBE1}">
                <a14:hiddenEffects xmlns:a14="http://schemas.microsoft.com/office/drawing/2010/main" xmlns="">
                  <a:effectLst>
                    <a:outerShdw blurRad="63500" dist="38099" dir="2700000" algn="ctr" rotWithShape="0">
                      <a:srgbClr val="000000">
                        <a:alpha val="74998"/>
                      </a:srgbClr>
                    </a:outerShdw>
                  </a:effectLst>
                </a14:hiddenEffects>
              </a:ext>
            </a:extLst>
          </p:spPr>
          <p:txBody>
            <a:bodyPr wrap="none" anchor="ctr"/>
            <a:lstStyle/>
            <a:p>
              <a:pPr>
                <a:defRPr/>
              </a:pPr>
              <a:endParaRPr lang="en-US" sz="900">
                <a:latin typeface="Arial" panose="020B0604020202020204" pitchFamily="34" charset="0"/>
                <a:ea typeface="Aktiv Grotesk" panose="020B0504020202020204" pitchFamily="34" charset="0"/>
                <a:cs typeface="Arial" panose="020B0604020202020204" pitchFamily="34" charset="0"/>
              </a:endParaRPr>
            </a:p>
          </p:txBody>
        </p:sp>
        <p:sp>
          <p:nvSpPr>
            <p:cNvPr id="75" name="Textfeld 74"/>
            <p:cNvSpPr txBox="1"/>
            <p:nvPr/>
          </p:nvSpPr>
          <p:spPr>
            <a:xfrm>
              <a:off x="5761248" y="4705745"/>
              <a:ext cx="3906342" cy="819840"/>
            </a:xfrm>
            <a:prstGeom prst="rect">
              <a:avLst/>
            </a:prstGeom>
            <a:noFill/>
          </p:spPr>
          <p:txBody>
            <a:bodyPr wrap="square" rtlCol="0">
              <a:spAutoFit/>
            </a:bodyPr>
            <a:lstStyle/>
            <a:p>
              <a:pPr algn="ctr">
                <a:lnSpc>
                  <a:spcPct val="150000"/>
                </a:lnSpc>
              </a:pPr>
              <a:r>
                <a:rPr lang="en-US" sz="1501">
                  <a:solidFill>
                    <a:schemeClr val="bg1"/>
                  </a:solidFill>
                  <a:latin typeface="Arial" panose="020B0604020202020204" pitchFamily="34" charset="0"/>
                  <a:ea typeface="Aktiv Grotesk" panose="020B0504020202020204" pitchFamily="34" charset="0"/>
                  <a:cs typeface="Arial" panose="020B0604020202020204" pitchFamily="34" charset="0"/>
                </a:rPr>
                <a:t>TITLE TWO</a:t>
              </a:r>
            </a:p>
          </p:txBody>
        </p:sp>
        <p:sp>
          <p:nvSpPr>
            <p:cNvPr id="76" name="Textfeld 75"/>
            <p:cNvSpPr txBox="1"/>
            <p:nvPr/>
          </p:nvSpPr>
          <p:spPr>
            <a:xfrm>
              <a:off x="5993730" y="7746799"/>
              <a:ext cx="3551632" cy="1060290"/>
            </a:xfrm>
            <a:prstGeom prst="rect">
              <a:avLst/>
            </a:prstGeom>
            <a:noFill/>
          </p:spPr>
          <p:txBody>
            <a:bodyPr wrap="square" rtlCol="0">
              <a:spAutoFit/>
            </a:bodyPr>
            <a:lstStyle/>
            <a:p>
              <a:pPr algn="ctr">
                <a:lnSpc>
                  <a:spcPct val="150000"/>
                </a:lnSpc>
              </a:pPr>
              <a:r>
                <a:rPr lang="en-US" sz="1000">
                  <a:solidFill>
                    <a:schemeClr val="bg1"/>
                  </a:solidFill>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solidFill>
                    <a:schemeClr val="bg1"/>
                  </a:solidFill>
                  <a:latin typeface="Arial" panose="020B0604020202020204" pitchFamily="34" charset="0"/>
                  <a:ea typeface="Aktiv Grotesk" panose="020B0504020202020204" pitchFamily="34" charset="0"/>
                  <a:cs typeface="Arial" panose="020B0604020202020204" pitchFamily="34" charset="0"/>
                </a:rPr>
                <a:t>amet</a:t>
              </a:r>
              <a:r>
                <a:rPr lang="en-US" sz="1000">
                  <a:solidFill>
                    <a:schemeClr val="bg1"/>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chemeClr val="bg1"/>
                  </a:solidFill>
                  <a:latin typeface="Arial" panose="020B0604020202020204" pitchFamily="34" charset="0"/>
                  <a:ea typeface="Aktiv Grotesk" panose="020B0504020202020204" pitchFamily="34" charset="0"/>
                  <a:cs typeface="Arial" panose="020B0604020202020204" pitchFamily="34" charset="0"/>
                </a:rPr>
                <a:t>consetetur</a:t>
              </a:r>
              <a:r>
                <a:rPr lang="en-US" sz="1000">
                  <a:solidFill>
                    <a:schemeClr val="bg1"/>
                  </a:solidFill>
                  <a:latin typeface="Arial" panose="020B0604020202020204" pitchFamily="34" charset="0"/>
                  <a:ea typeface="Aktiv Grotesk" panose="020B0504020202020204" pitchFamily="34" charset="0"/>
                  <a:cs typeface="Arial" panose="020B0604020202020204" pitchFamily="34" charset="0"/>
                </a:rPr>
                <a:t> </a:t>
              </a:r>
              <a:r>
                <a:rPr lang="en-US" sz="1000" err="1">
                  <a:solidFill>
                    <a:schemeClr val="bg1"/>
                  </a:solidFill>
                  <a:latin typeface="Arial" panose="020B0604020202020204" pitchFamily="34" charset="0"/>
                  <a:ea typeface="Aktiv Grotesk" panose="020B0504020202020204" pitchFamily="34" charset="0"/>
                  <a:cs typeface="Arial" panose="020B0604020202020204" pitchFamily="34" charset="0"/>
                </a:rPr>
                <a:t>sadipscing</a:t>
              </a:r>
              <a:r>
                <a:rPr lang="en-US" sz="1000">
                  <a:solidFill>
                    <a:schemeClr val="bg1"/>
                  </a:solidFill>
                  <a:latin typeface="Arial" panose="020B0604020202020204" pitchFamily="34" charset="0"/>
                  <a:ea typeface="Aktiv Grotesk" panose="020B0504020202020204" pitchFamily="34" charset="0"/>
                  <a:cs typeface="Arial" panose="020B0604020202020204" pitchFamily="34" charset="0"/>
                </a:rPr>
                <a:t>.</a:t>
              </a:r>
            </a:p>
          </p:txBody>
        </p:sp>
        <p:sp>
          <p:nvSpPr>
            <p:cNvPr id="77" name="Shape 616"/>
            <p:cNvSpPr/>
            <p:nvPr/>
          </p:nvSpPr>
          <p:spPr>
            <a:xfrm>
              <a:off x="5785305" y="10551102"/>
              <a:ext cx="3949465" cy="128870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$1,684 | </a:t>
              </a:r>
              <a:r>
                <a:rPr lang="en-US" sz="1501" dirty="0">
                  <a:latin typeface="Arial" panose="020B0604020202020204" pitchFamily="34" charset="0"/>
                  <a:ea typeface="Aktiv Grotesk" panose="020B0504020202020204" pitchFamily="34" charset="0"/>
                  <a:cs typeface="Arial" panose="020B0604020202020204" pitchFamily="34" charset="0"/>
                  <a:sym typeface="Roboto"/>
                </a:rPr>
                <a:t>56%</a:t>
              </a:r>
            </a:p>
          </p:txBody>
        </p:sp>
      </p:grpSp>
      <p:grpSp>
        <p:nvGrpSpPr>
          <p:cNvPr id="78" name="Gruppieren 77"/>
          <p:cNvGrpSpPr/>
          <p:nvPr/>
        </p:nvGrpSpPr>
        <p:grpSpPr>
          <a:xfrm>
            <a:off x="2884839" y="2034413"/>
            <a:ext cx="1974733" cy="3567031"/>
            <a:chOff x="1325686" y="4705742"/>
            <a:chExt cx="3949465" cy="7134062"/>
          </a:xfrm>
        </p:grpSpPr>
        <p:sp>
          <p:nvSpPr>
            <p:cNvPr id="79" name="Textfeld 78"/>
            <p:cNvSpPr txBox="1"/>
            <p:nvPr/>
          </p:nvSpPr>
          <p:spPr>
            <a:xfrm>
              <a:off x="1347250" y="4705742"/>
              <a:ext cx="3906341" cy="819840"/>
            </a:xfrm>
            <a:prstGeom prst="rect">
              <a:avLst/>
            </a:prstGeom>
            <a:noFill/>
          </p:spPr>
          <p:txBody>
            <a:bodyPr wrap="square" rtlCol="0">
              <a:spAutoFit/>
            </a:bodyPr>
            <a:lstStyle/>
            <a:p>
              <a:pPr algn="ctr">
                <a:lnSpc>
                  <a:spcPct val="150000"/>
                </a:lnSpc>
              </a:pPr>
              <a:r>
                <a:rPr lang="en-US" sz="1501">
                  <a:latin typeface="Arial" panose="020B0604020202020204" pitchFamily="34" charset="0"/>
                  <a:ea typeface="Aktiv Grotesk" panose="020B0504020202020204" pitchFamily="34" charset="0"/>
                  <a:cs typeface="Arial" panose="020B0604020202020204" pitchFamily="34" charset="0"/>
                </a:rPr>
                <a:t>TITLE ONE</a:t>
              </a:r>
            </a:p>
          </p:txBody>
        </p:sp>
        <p:sp>
          <p:nvSpPr>
            <p:cNvPr id="80" name="Freeform 128"/>
            <p:cNvSpPr>
              <a:spLocks noChangeArrowheads="1"/>
            </p:cNvSpPr>
            <p:nvPr/>
          </p:nvSpPr>
          <p:spPr bwMode="auto">
            <a:xfrm>
              <a:off x="2674002" y="6052291"/>
              <a:ext cx="1311824" cy="1131507"/>
            </a:xfrm>
            <a:custGeom>
              <a:avLst/>
              <a:gdLst>
                <a:gd name="T0" fmla="*/ 60431965 w 609"/>
                <a:gd name="T1" fmla="*/ 54199644 h 524"/>
                <a:gd name="T2" fmla="*/ 60431965 w 609"/>
                <a:gd name="T3" fmla="*/ 46791299 h 524"/>
                <a:gd name="T4" fmla="*/ 67678707 w 609"/>
                <a:gd name="T5" fmla="*/ 27554619 h 524"/>
                <a:gd name="T6" fmla="*/ 66772909 w 609"/>
                <a:gd name="T7" fmla="*/ 26645025 h 524"/>
                <a:gd name="T8" fmla="*/ 65867111 w 609"/>
                <a:gd name="T9" fmla="*/ 26645025 h 524"/>
                <a:gd name="T10" fmla="*/ 64961313 w 609"/>
                <a:gd name="T11" fmla="*/ 25735070 h 524"/>
                <a:gd name="T12" fmla="*/ 64055516 w 609"/>
                <a:gd name="T13" fmla="*/ 25735070 h 524"/>
                <a:gd name="T14" fmla="*/ 63149718 w 609"/>
                <a:gd name="T15" fmla="*/ 24825476 h 524"/>
                <a:gd name="T16" fmla="*/ 61338122 w 609"/>
                <a:gd name="T17" fmla="*/ 24825476 h 524"/>
                <a:gd name="T18" fmla="*/ 60431965 w 609"/>
                <a:gd name="T19" fmla="*/ 24825476 h 524"/>
                <a:gd name="T20" fmla="*/ 59526167 w 609"/>
                <a:gd name="T21" fmla="*/ 23005566 h 524"/>
                <a:gd name="T22" fmla="*/ 58620369 w 609"/>
                <a:gd name="T23" fmla="*/ 21055868 h 524"/>
                <a:gd name="T24" fmla="*/ 57714571 w 609"/>
                <a:gd name="T25" fmla="*/ 19236319 h 524"/>
                <a:gd name="T26" fmla="*/ 56808774 w 609"/>
                <a:gd name="T27" fmla="*/ 17416769 h 524"/>
                <a:gd name="T28" fmla="*/ 21998871 w 609"/>
                <a:gd name="T29" fmla="*/ 17416769 h 524"/>
                <a:gd name="T30" fmla="*/ 21093073 w 609"/>
                <a:gd name="T31" fmla="*/ 19236319 h 524"/>
                <a:gd name="T32" fmla="*/ 20187276 w 609"/>
                <a:gd name="T33" fmla="*/ 21055868 h 524"/>
                <a:gd name="T34" fmla="*/ 19281478 w 609"/>
                <a:gd name="T35" fmla="*/ 23005566 h 524"/>
                <a:gd name="T36" fmla="*/ 18375680 w 609"/>
                <a:gd name="T37" fmla="*/ 24825476 h 524"/>
                <a:gd name="T38" fmla="*/ 17469523 w 609"/>
                <a:gd name="T39" fmla="*/ 24825476 h 524"/>
                <a:gd name="T40" fmla="*/ 15657927 w 609"/>
                <a:gd name="T41" fmla="*/ 24825476 h 524"/>
                <a:gd name="T42" fmla="*/ 14622627 w 609"/>
                <a:gd name="T43" fmla="*/ 25735070 h 524"/>
                <a:gd name="T44" fmla="*/ 13716829 w 609"/>
                <a:gd name="T45" fmla="*/ 25735070 h 524"/>
                <a:gd name="T46" fmla="*/ 12811031 w 609"/>
                <a:gd name="T47" fmla="*/ 26645025 h 524"/>
                <a:gd name="T48" fmla="*/ 11905233 w 609"/>
                <a:gd name="T49" fmla="*/ 26645025 h 524"/>
                <a:gd name="T50" fmla="*/ 10999436 w 609"/>
                <a:gd name="T51" fmla="*/ 27554619 h 524"/>
                <a:gd name="T52" fmla="*/ 18375680 w 609"/>
                <a:gd name="T53" fmla="*/ 46791299 h 524"/>
                <a:gd name="T54" fmla="*/ 18375680 w 609"/>
                <a:gd name="T55" fmla="*/ 54199644 h 524"/>
                <a:gd name="T56" fmla="*/ 12811031 w 609"/>
                <a:gd name="T57" fmla="*/ 18326364 h 524"/>
                <a:gd name="T58" fmla="*/ 65867111 w 609"/>
                <a:gd name="T59" fmla="*/ 18326364 h 524"/>
                <a:gd name="T60" fmla="*/ 60431965 w 609"/>
                <a:gd name="T61" fmla="*/ 54199644 h 524"/>
                <a:gd name="T62" fmla="*/ 25622062 w 609"/>
                <a:gd name="T63" fmla="*/ 45881344 h 524"/>
                <a:gd name="T64" fmla="*/ 36621498 w 609"/>
                <a:gd name="T65" fmla="*/ 33013628 h 524"/>
                <a:gd name="T66" fmla="*/ 42186147 w 609"/>
                <a:gd name="T67" fmla="*/ 33013628 h 524"/>
                <a:gd name="T68" fmla="*/ 53056080 w 609"/>
                <a:gd name="T69" fmla="*/ 45881344 h 524"/>
                <a:gd name="T70" fmla="*/ 53961878 w 609"/>
                <a:gd name="T71" fmla="*/ 47700893 h 524"/>
                <a:gd name="T72" fmla="*/ 47620933 w 609"/>
                <a:gd name="T73" fmla="*/ 50560546 h 524"/>
                <a:gd name="T74" fmla="*/ 43091945 w 609"/>
                <a:gd name="T75" fmla="*/ 44971389 h 524"/>
                <a:gd name="T76" fmla="*/ 39339251 w 609"/>
                <a:gd name="T77" fmla="*/ 67976954 h 524"/>
                <a:gd name="T78" fmla="*/ 35715700 w 609"/>
                <a:gd name="T79" fmla="*/ 44971389 h 524"/>
                <a:gd name="T80" fmla="*/ 31186711 w 609"/>
                <a:gd name="T81" fmla="*/ 50560546 h 524"/>
                <a:gd name="T82" fmla="*/ 24716265 w 609"/>
                <a:gd name="T83" fmla="*/ 47700893 h 524"/>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0" t="0" r="r" b="b"/>
              <a:pathLst>
                <a:path w="609" h="524">
                  <a:moveTo>
                    <a:pt x="467" y="417"/>
                  </a:moveTo>
                  <a:lnTo>
                    <a:pt x="467" y="417"/>
                  </a:lnTo>
                  <a:cubicBezTo>
                    <a:pt x="446" y="417"/>
                    <a:pt x="439" y="403"/>
                    <a:pt x="439" y="389"/>
                  </a:cubicBezTo>
                  <a:cubicBezTo>
                    <a:pt x="439" y="375"/>
                    <a:pt x="446" y="360"/>
                    <a:pt x="467" y="360"/>
                  </a:cubicBezTo>
                  <a:cubicBezTo>
                    <a:pt x="509" y="360"/>
                    <a:pt x="552" y="325"/>
                    <a:pt x="552" y="276"/>
                  </a:cubicBezTo>
                  <a:cubicBezTo>
                    <a:pt x="552" y="247"/>
                    <a:pt x="537" y="226"/>
                    <a:pt x="523" y="212"/>
                  </a:cubicBezTo>
                  <a:cubicBezTo>
                    <a:pt x="516" y="212"/>
                    <a:pt x="516" y="212"/>
                    <a:pt x="516" y="205"/>
                  </a:cubicBezTo>
                  <a:lnTo>
                    <a:pt x="509" y="205"/>
                  </a:lnTo>
                  <a:lnTo>
                    <a:pt x="502" y="198"/>
                  </a:lnTo>
                  <a:lnTo>
                    <a:pt x="495" y="198"/>
                  </a:lnTo>
                  <a:cubicBezTo>
                    <a:pt x="495" y="198"/>
                    <a:pt x="488" y="198"/>
                    <a:pt x="488" y="191"/>
                  </a:cubicBezTo>
                  <a:cubicBezTo>
                    <a:pt x="481" y="191"/>
                    <a:pt x="481" y="191"/>
                    <a:pt x="481" y="191"/>
                  </a:cubicBezTo>
                  <a:cubicBezTo>
                    <a:pt x="481" y="191"/>
                    <a:pt x="481" y="191"/>
                    <a:pt x="474" y="191"/>
                  </a:cubicBezTo>
                  <a:cubicBezTo>
                    <a:pt x="467" y="191"/>
                    <a:pt x="467" y="191"/>
                    <a:pt x="467" y="191"/>
                  </a:cubicBezTo>
                  <a:lnTo>
                    <a:pt x="460" y="191"/>
                  </a:lnTo>
                  <a:cubicBezTo>
                    <a:pt x="460" y="184"/>
                    <a:pt x="460" y="184"/>
                    <a:pt x="460" y="177"/>
                  </a:cubicBezTo>
                  <a:cubicBezTo>
                    <a:pt x="460" y="169"/>
                    <a:pt x="453" y="169"/>
                    <a:pt x="453" y="162"/>
                  </a:cubicBezTo>
                  <a:cubicBezTo>
                    <a:pt x="453" y="155"/>
                    <a:pt x="453" y="155"/>
                    <a:pt x="446" y="148"/>
                  </a:cubicBezTo>
                  <a:cubicBezTo>
                    <a:pt x="446" y="141"/>
                    <a:pt x="446" y="141"/>
                    <a:pt x="439" y="134"/>
                  </a:cubicBezTo>
                  <a:cubicBezTo>
                    <a:pt x="410" y="92"/>
                    <a:pt x="361" y="56"/>
                    <a:pt x="304" y="56"/>
                  </a:cubicBezTo>
                  <a:cubicBezTo>
                    <a:pt x="248" y="56"/>
                    <a:pt x="198" y="92"/>
                    <a:pt x="170" y="134"/>
                  </a:cubicBezTo>
                  <a:cubicBezTo>
                    <a:pt x="163" y="141"/>
                    <a:pt x="163" y="141"/>
                    <a:pt x="163" y="148"/>
                  </a:cubicBezTo>
                  <a:cubicBezTo>
                    <a:pt x="156" y="155"/>
                    <a:pt x="156" y="155"/>
                    <a:pt x="156" y="162"/>
                  </a:cubicBezTo>
                  <a:cubicBezTo>
                    <a:pt x="156" y="169"/>
                    <a:pt x="149" y="169"/>
                    <a:pt x="149" y="177"/>
                  </a:cubicBezTo>
                  <a:cubicBezTo>
                    <a:pt x="149" y="184"/>
                    <a:pt x="149" y="184"/>
                    <a:pt x="149" y="191"/>
                  </a:cubicBezTo>
                  <a:lnTo>
                    <a:pt x="142" y="191"/>
                  </a:lnTo>
                  <a:cubicBezTo>
                    <a:pt x="142" y="191"/>
                    <a:pt x="142" y="191"/>
                    <a:pt x="135" y="191"/>
                  </a:cubicBezTo>
                  <a:cubicBezTo>
                    <a:pt x="128" y="191"/>
                    <a:pt x="128" y="191"/>
                    <a:pt x="128" y="191"/>
                  </a:cubicBezTo>
                  <a:cubicBezTo>
                    <a:pt x="128" y="191"/>
                    <a:pt x="128" y="191"/>
                    <a:pt x="121" y="191"/>
                  </a:cubicBezTo>
                  <a:cubicBezTo>
                    <a:pt x="121" y="198"/>
                    <a:pt x="113" y="198"/>
                    <a:pt x="113" y="198"/>
                  </a:cubicBezTo>
                  <a:lnTo>
                    <a:pt x="106" y="198"/>
                  </a:lnTo>
                  <a:lnTo>
                    <a:pt x="99" y="205"/>
                  </a:lnTo>
                  <a:lnTo>
                    <a:pt x="92" y="205"/>
                  </a:lnTo>
                  <a:cubicBezTo>
                    <a:pt x="92" y="212"/>
                    <a:pt x="92" y="212"/>
                    <a:pt x="85" y="212"/>
                  </a:cubicBezTo>
                  <a:cubicBezTo>
                    <a:pt x="71" y="226"/>
                    <a:pt x="57" y="247"/>
                    <a:pt x="57" y="276"/>
                  </a:cubicBezTo>
                  <a:cubicBezTo>
                    <a:pt x="57" y="325"/>
                    <a:pt x="99" y="360"/>
                    <a:pt x="142" y="360"/>
                  </a:cubicBezTo>
                  <a:cubicBezTo>
                    <a:pt x="163" y="360"/>
                    <a:pt x="170" y="375"/>
                    <a:pt x="170" y="389"/>
                  </a:cubicBezTo>
                  <a:cubicBezTo>
                    <a:pt x="170" y="403"/>
                    <a:pt x="163" y="417"/>
                    <a:pt x="142" y="417"/>
                  </a:cubicBezTo>
                  <a:cubicBezTo>
                    <a:pt x="64" y="417"/>
                    <a:pt x="0" y="353"/>
                    <a:pt x="0" y="276"/>
                  </a:cubicBezTo>
                  <a:cubicBezTo>
                    <a:pt x="0" y="212"/>
                    <a:pt x="43" y="155"/>
                    <a:pt x="99" y="141"/>
                  </a:cubicBezTo>
                  <a:cubicBezTo>
                    <a:pt x="135" y="56"/>
                    <a:pt x="212" y="0"/>
                    <a:pt x="304" y="0"/>
                  </a:cubicBezTo>
                  <a:cubicBezTo>
                    <a:pt x="396" y="0"/>
                    <a:pt x="474" y="56"/>
                    <a:pt x="509" y="141"/>
                  </a:cubicBezTo>
                  <a:cubicBezTo>
                    <a:pt x="566" y="155"/>
                    <a:pt x="608" y="212"/>
                    <a:pt x="608" y="276"/>
                  </a:cubicBezTo>
                  <a:cubicBezTo>
                    <a:pt x="608" y="353"/>
                    <a:pt x="545" y="417"/>
                    <a:pt x="467" y="417"/>
                  </a:cubicBezTo>
                  <a:close/>
                  <a:moveTo>
                    <a:pt x="198" y="353"/>
                  </a:moveTo>
                  <a:lnTo>
                    <a:pt x="198" y="353"/>
                  </a:lnTo>
                  <a:cubicBezTo>
                    <a:pt x="283" y="254"/>
                    <a:pt x="283" y="254"/>
                    <a:pt x="283" y="254"/>
                  </a:cubicBezTo>
                  <a:cubicBezTo>
                    <a:pt x="290" y="254"/>
                    <a:pt x="297" y="247"/>
                    <a:pt x="304" y="247"/>
                  </a:cubicBezTo>
                  <a:cubicBezTo>
                    <a:pt x="311" y="247"/>
                    <a:pt x="318" y="254"/>
                    <a:pt x="326" y="254"/>
                  </a:cubicBezTo>
                  <a:cubicBezTo>
                    <a:pt x="410" y="353"/>
                    <a:pt x="410" y="353"/>
                    <a:pt x="410" y="353"/>
                  </a:cubicBezTo>
                  <a:cubicBezTo>
                    <a:pt x="417" y="353"/>
                    <a:pt x="417" y="360"/>
                    <a:pt x="417" y="367"/>
                  </a:cubicBezTo>
                  <a:cubicBezTo>
                    <a:pt x="417" y="389"/>
                    <a:pt x="403" y="396"/>
                    <a:pt x="389" y="396"/>
                  </a:cubicBezTo>
                  <a:cubicBezTo>
                    <a:pt x="382" y="396"/>
                    <a:pt x="375" y="396"/>
                    <a:pt x="368" y="389"/>
                  </a:cubicBezTo>
                  <a:cubicBezTo>
                    <a:pt x="333" y="346"/>
                    <a:pt x="333" y="346"/>
                    <a:pt x="333" y="346"/>
                  </a:cubicBezTo>
                  <a:cubicBezTo>
                    <a:pt x="333" y="495"/>
                    <a:pt x="333" y="495"/>
                    <a:pt x="333" y="495"/>
                  </a:cubicBezTo>
                  <a:cubicBezTo>
                    <a:pt x="333" y="509"/>
                    <a:pt x="318" y="523"/>
                    <a:pt x="304" y="523"/>
                  </a:cubicBezTo>
                  <a:cubicBezTo>
                    <a:pt x="290" y="523"/>
                    <a:pt x="276" y="509"/>
                    <a:pt x="276" y="495"/>
                  </a:cubicBezTo>
                  <a:cubicBezTo>
                    <a:pt x="276" y="346"/>
                    <a:pt x="276" y="346"/>
                    <a:pt x="276" y="346"/>
                  </a:cubicBezTo>
                  <a:cubicBezTo>
                    <a:pt x="241" y="389"/>
                    <a:pt x="241" y="389"/>
                    <a:pt x="241" y="389"/>
                  </a:cubicBezTo>
                  <a:cubicBezTo>
                    <a:pt x="234" y="396"/>
                    <a:pt x="226" y="396"/>
                    <a:pt x="219" y="396"/>
                  </a:cubicBezTo>
                  <a:cubicBezTo>
                    <a:pt x="205" y="396"/>
                    <a:pt x="191" y="389"/>
                    <a:pt x="191" y="367"/>
                  </a:cubicBezTo>
                  <a:cubicBezTo>
                    <a:pt x="191" y="360"/>
                    <a:pt x="191" y="353"/>
                    <a:pt x="198" y="353"/>
                  </a:cubicBezTo>
                  <a:close/>
                </a:path>
              </a:pathLst>
            </a:custGeom>
            <a:solidFill>
              <a:schemeClr val="tx1"/>
            </a:solidFill>
            <a:ln>
              <a:noFill/>
            </a:ln>
            <a:extLst>
              <a:ext uri="{91240B29-F687-4f45-9708-019B960494DF}">
                <a14:hiddenLine xmlns:a14="http://schemas.microsoft.com/office/drawing/2010/main" xmlns="" w="9525">
                  <a:solidFill>
                    <a:srgbClr val="000000"/>
                  </a:solidFill>
                  <a:round/>
                  <a:headEnd/>
                  <a:tailEnd/>
                </a14:hiddenLine>
              </a:ext>
            </a:extLst>
          </p:spPr>
          <p:txBody>
            <a:bodyPr wrap="none" anchor="ctr"/>
            <a:lstStyle/>
            <a:p>
              <a:endParaRPr lang="en-US" sz="900">
                <a:latin typeface="Arial" panose="020B0604020202020204" pitchFamily="34" charset="0"/>
                <a:ea typeface="Aktiv Grotesk" panose="020B0504020202020204" pitchFamily="34" charset="0"/>
                <a:cs typeface="Arial" panose="020B0604020202020204" pitchFamily="34" charset="0"/>
              </a:endParaRPr>
            </a:p>
          </p:txBody>
        </p:sp>
        <p:sp>
          <p:nvSpPr>
            <p:cNvPr id="81" name="Textfeld 80"/>
            <p:cNvSpPr txBox="1"/>
            <p:nvPr/>
          </p:nvSpPr>
          <p:spPr>
            <a:xfrm>
              <a:off x="1564548" y="7746798"/>
              <a:ext cx="3551631" cy="1060290"/>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82" name="Shape 616"/>
            <p:cNvSpPr/>
            <p:nvPr/>
          </p:nvSpPr>
          <p:spPr>
            <a:xfrm>
              <a:off x="1325686" y="10551102"/>
              <a:ext cx="3949465" cy="128870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$3,483 | </a:t>
              </a:r>
              <a:r>
                <a:rPr lang="en-US" sz="1501" dirty="0">
                  <a:latin typeface="Arial" panose="020B0604020202020204" pitchFamily="34" charset="0"/>
                  <a:ea typeface="Aktiv Grotesk" panose="020B0504020202020204" pitchFamily="34" charset="0"/>
                  <a:cs typeface="Arial" panose="020B0604020202020204" pitchFamily="34" charset="0"/>
                  <a:sym typeface="Roboto"/>
                </a:rPr>
                <a:t>27%</a:t>
              </a:r>
            </a:p>
          </p:txBody>
        </p:sp>
      </p:grpSp>
      <p:grpSp>
        <p:nvGrpSpPr>
          <p:cNvPr id="83" name="Gruppieren 82"/>
          <p:cNvGrpSpPr/>
          <p:nvPr/>
        </p:nvGrpSpPr>
        <p:grpSpPr>
          <a:xfrm>
            <a:off x="7331542" y="2034414"/>
            <a:ext cx="1974733" cy="3567030"/>
            <a:chOff x="10219093" y="4705744"/>
            <a:chExt cx="3949465" cy="7134060"/>
          </a:xfrm>
        </p:grpSpPr>
        <p:sp>
          <p:nvSpPr>
            <p:cNvPr id="84" name="Freeform 167"/>
            <p:cNvSpPr>
              <a:spLocks noChangeArrowheads="1"/>
            </p:cNvSpPr>
            <p:nvPr/>
          </p:nvSpPr>
          <p:spPr bwMode="auto">
            <a:xfrm>
              <a:off x="11639784" y="6055945"/>
              <a:ext cx="1059603" cy="1068862"/>
            </a:xfrm>
            <a:custGeom>
              <a:avLst/>
              <a:gdLst>
                <a:gd name="T0" fmla="*/ 177 w 418"/>
                <a:gd name="T1" fmla="*/ 0 h 417"/>
                <a:gd name="T2" fmla="*/ 177 w 418"/>
                <a:gd name="T3" fmla="*/ 0 h 417"/>
                <a:gd name="T4" fmla="*/ 0 w 418"/>
                <a:gd name="T5" fmla="*/ 176 h 417"/>
                <a:gd name="T6" fmla="*/ 177 w 418"/>
                <a:gd name="T7" fmla="*/ 176 h 417"/>
                <a:gd name="T8" fmla="*/ 177 w 418"/>
                <a:gd name="T9" fmla="*/ 0 h 417"/>
                <a:gd name="T10" fmla="*/ 230 w 418"/>
                <a:gd name="T11" fmla="*/ 0 h 417"/>
                <a:gd name="T12" fmla="*/ 230 w 418"/>
                <a:gd name="T13" fmla="*/ 0 h 417"/>
                <a:gd name="T14" fmla="*/ 230 w 418"/>
                <a:gd name="T15" fmla="*/ 203 h 417"/>
                <a:gd name="T16" fmla="*/ 204 w 418"/>
                <a:gd name="T17" fmla="*/ 229 h 417"/>
                <a:gd name="T18" fmla="*/ 0 w 418"/>
                <a:gd name="T19" fmla="*/ 229 h 417"/>
                <a:gd name="T20" fmla="*/ 204 w 418"/>
                <a:gd name="T21" fmla="*/ 416 h 417"/>
                <a:gd name="T22" fmla="*/ 417 w 418"/>
                <a:gd name="T23" fmla="*/ 203 h 417"/>
                <a:gd name="T24" fmla="*/ 230 w 418"/>
                <a:gd name="T25" fmla="*/ 0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418" h="417">
                  <a:moveTo>
                    <a:pt x="177" y="0"/>
                  </a:moveTo>
                  <a:lnTo>
                    <a:pt x="177" y="0"/>
                  </a:lnTo>
                  <a:cubicBezTo>
                    <a:pt x="80" y="9"/>
                    <a:pt x="9" y="88"/>
                    <a:pt x="0" y="176"/>
                  </a:cubicBezTo>
                  <a:cubicBezTo>
                    <a:pt x="177" y="176"/>
                    <a:pt x="177" y="176"/>
                    <a:pt x="177" y="176"/>
                  </a:cubicBezTo>
                  <a:lnTo>
                    <a:pt x="177" y="0"/>
                  </a:lnTo>
                  <a:close/>
                  <a:moveTo>
                    <a:pt x="230" y="0"/>
                  </a:moveTo>
                  <a:lnTo>
                    <a:pt x="230" y="0"/>
                  </a:lnTo>
                  <a:cubicBezTo>
                    <a:pt x="230" y="203"/>
                    <a:pt x="230" y="203"/>
                    <a:pt x="230" y="203"/>
                  </a:cubicBezTo>
                  <a:cubicBezTo>
                    <a:pt x="230" y="221"/>
                    <a:pt x="222" y="229"/>
                    <a:pt x="204" y="229"/>
                  </a:cubicBezTo>
                  <a:cubicBezTo>
                    <a:pt x="0" y="229"/>
                    <a:pt x="0" y="229"/>
                    <a:pt x="0" y="229"/>
                  </a:cubicBezTo>
                  <a:cubicBezTo>
                    <a:pt x="9" y="336"/>
                    <a:pt x="98" y="416"/>
                    <a:pt x="204" y="416"/>
                  </a:cubicBezTo>
                  <a:cubicBezTo>
                    <a:pt x="319" y="416"/>
                    <a:pt x="417" y="319"/>
                    <a:pt x="417" y="203"/>
                  </a:cubicBezTo>
                  <a:cubicBezTo>
                    <a:pt x="417" y="97"/>
                    <a:pt x="337" y="9"/>
                    <a:pt x="230" y="0"/>
                  </a:cubicBezTo>
                  <a:close/>
                </a:path>
              </a:pathLst>
            </a:custGeom>
            <a:solidFill>
              <a:schemeClr val="tx1"/>
            </a:solidFill>
            <a:ln>
              <a:noFill/>
            </a:ln>
            <a:effectLst/>
            <a:extLst>
              <a:ext uri="{91240B29-F687-4f45-9708-019B960494DF}">
                <a14:hiddenLine xmlns:a14="http://schemas.microsoft.com/office/drawing/2010/main" xmlns="" w="9525" cap="flat">
                  <a:solidFill>
                    <a:srgbClr val="808080"/>
                  </a:solidFill>
                  <a:bevel/>
                  <a:headEnd/>
                  <a:tailEnd/>
                </a14:hiddenLine>
              </a:ext>
              <a:ext uri="{AF507438-7753-43e0-B8FC-AC1667EBCBE1}">
                <a14:hiddenEffects xmlns:a14="http://schemas.microsoft.com/office/drawing/2010/main" xmlns="">
                  <a:effectLst>
                    <a:outerShdw blurRad="63500" dist="38099" dir="2700000" algn="ctr" rotWithShape="0">
                      <a:srgbClr val="000000">
                        <a:alpha val="74998"/>
                      </a:srgbClr>
                    </a:outerShdw>
                  </a:effectLst>
                </a14:hiddenEffects>
              </a:ext>
            </a:extLst>
          </p:spPr>
          <p:txBody>
            <a:bodyPr wrap="none" lIns="45712" tIns="22856" rIns="45712" bIns="22856" anchor="ctr"/>
            <a:lstStyle/>
            <a:p>
              <a:pPr>
                <a:defRPr/>
              </a:pPr>
              <a:endParaRPr lang="en-US" sz="900">
                <a:latin typeface="Arial" panose="020B0604020202020204" pitchFamily="34" charset="0"/>
                <a:ea typeface="Aktiv Grotesk" panose="020B0504020202020204" pitchFamily="34" charset="0"/>
                <a:cs typeface="Arial" panose="020B0604020202020204" pitchFamily="34" charset="0"/>
              </a:endParaRPr>
            </a:p>
          </p:txBody>
        </p:sp>
        <p:sp>
          <p:nvSpPr>
            <p:cNvPr id="85" name="Textfeld 84"/>
            <p:cNvSpPr txBox="1"/>
            <p:nvPr/>
          </p:nvSpPr>
          <p:spPr>
            <a:xfrm>
              <a:off x="10247467" y="4705744"/>
              <a:ext cx="3906341" cy="819840"/>
            </a:xfrm>
            <a:prstGeom prst="rect">
              <a:avLst/>
            </a:prstGeom>
            <a:noFill/>
          </p:spPr>
          <p:txBody>
            <a:bodyPr wrap="square" rtlCol="0">
              <a:spAutoFit/>
            </a:bodyPr>
            <a:lstStyle/>
            <a:p>
              <a:pPr algn="ctr">
                <a:lnSpc>
                  <a:spcPct val="150000"/>
                </a:lnSpc>
              </a:pPr>
              <a:r>
                <a:rPr lang="en-US" sz="1501">
                  <a:latin typeface="Arial" panose="020B0604020202020204" pitchFamily="34" charset="0"/>
                  <a:ea typeface="Aktiv Grotesk" panose="020B0504020202020204" pitchFamily="34" charset="0"/>
                  <a:cs typeface="Arial" panose="020B0604020202020204" pitchFamily="34" charset="0"/>
                </a:rPr>
                <a:t>TITLE THREE</a:t>
              </a:r>
            </a:p>
          </p:txBody>
        </p:sp>
        <p:sp>
          <p:nvSpPr>
            <p:cNvPr id="86" name="Textfeld 85"/>
            <p:cNvSpPr txBox="1"/>
            <p:nvPr/>
          </p:nvSpPr>
          <p:spPr>
            <a:xfrm>
              <a:off x="10424823" y="7746798"/>
              <a:ext cx="3551631" cy="1060290"/>
            </a:xfrm>
            <a:prstGeom prst="rect">
              <a:avLst/>
            </a:prstGeom>
            <a:noFill/>
          </p:spPr>
          <p:txBody>
            <a:bodyPr wrap="square" rtlCol="0">
              <a:spAutoFit/>
            </a:bodyPr>
            <a:lstStyle/>
            <a:p>
              <a:pPr algn="ctr">
                <a:lnSpc>
                  <a:spcPct val="150000"/>
                </a:lnSpc>
              </a:pPr>
              <a:r>
                <a:rPr lang="en-US" sz="1000">
                  <a:latin typeface="Arial" panose="020B0604020202020204" pitchFamily="34" charset="0"/>
                  <a:ea typeface="Aktiv Grotesk" panose="020B0504020202020204" pitchFamily="34" charset="0"/>
                  <a:cs typeface="Arial" panose="020B0604020202020204" pitchFamily="34" charset="0"/>
                </a:rPr>
                <a:t>Lorem ipsum dolor sit </a:t>
              </a:r>
              <a:r>
                <a:rPr lang="en-US" sz="1000" err="1">
                  <a:latin typeface="Arial" panose="020B0604020202020204" pitchFamily="34" charset="0"/>
                  <a:ea typeface="Aktiv Grotesk" panose="020B0504020202020204" pitchFamily="34" charset="0"/>
                  <a:cs typeface="Arial" panose="020B0604020202020204" pitchFamily="34" charset="0"/>
                </a:rPr>
                <a:t>amet</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consetetur</a:t>
              </a:r>
              <a:r>
                <a:rPr lang="en-US" sz="1000">
                  <a:latin typeface="Arial" panose="020B0604020202020204" pitchFamily="34" charset="0"/>
                  <a:ea typeface="Aktiv Grotesk" panose="020B0504020202020204" pitchFamily="34" charset="0"/>
                  <a:cs typeface="Arial" panose="020B0604020202020204" pitchFamily="34" charset="0"/>
                </a:rPr>
                <a:t> </a:t>
              </a:r>
              <a:r>
                <a:rPr lang="en-US" sz="1000" err="1">
                  <a:latin typeface="Arial" panose="020B0604020202020204" pitchFamily="34" charset="0"/>
                  <a:ea typeface="Aktiv Grotesk" panose="020B0504020202020204" pitchFamily="34" charset="0"/>
                  <a:cs typeface="Arial" panose="020B0604020202020204" pitchFamily="34" charset="0"/>
                </a:rPr>
                <a:t>sadipscing</a:t>
              </a:r>
              <a:r>
                <a:rPr lang="en-US" sz="1000">
                  <a:latin typeface="Arial" panose="020B0604020202020204" pitchFamily="34" charset="0"/>
                  <a:ea typeface="Aktiv Grotesk" panose="020B0504020202020204" pitchFamily="34" charset="0"/>
                  <a:cs typeface="Arial" panose="020B0604020202020204" pitchFamily="34" charset="0"/>
                </a:rPr>
                <a:t>.</a:t>
              </a:r>
            </a:p>
          </p:txBody>
        </p:sp>
        <p:sp>
          <p:nvSpPr>
            <p:cNvPr id="87" name="Shape 616"/>
            <p:cNvSpPr/>
            <p:nvPr/>
          </p:nvSpPr>
          <p:spPr>
            <a:xfrm>
              <a:off x="10219093" y="10551102"/>
              <a:ext cx="3949465" cy="1288702"/>
            </a:xfrm>
            <a:prstGeom prst="rect">
              <a:avLst/>
            </a:prstGeom>
            <a:noFill/>
            <a:ln>
              <a:noFill/>
            </a:ln>
          </p:spPr>
          <p:txBody>
            <a:bodyPr lIns="91412" tIns="45700" rIns="91412" bIns="45700" anchor="t" anchorCtr="0">
              <a:noAutofit/>
            </a:bodyPr>
            <a:lstStyle/>
            <a:p>
              <a:pPr algn="ctr">
                <a:lnSpc>
                  <a:spcPct val="130000"/>
                </a:lnSpc>
                <a:buSzPct val="25000"/>
              </a:pPr>
              <a:r>
                <a:rPr lang="en-US" sz="1501" dirty="0">
                  <a:solidFill>
                    <a:schemeClr val="accent3"/>
                  </a:solidFill>
                  <a:latin typeface="Arial" panose="020B0604020202020204" pitchFamily="34" charset="0"/>
                  <a:ea typeface="Aktiv Grotesk" panose="020B0504020202020204" pitchFamily="34" charset="0"/>
                  <a:cs typeface="Arial" panose="020B0604020202020204" pitchFamily="34" charset="0"/>
                  <a:sym typeface="Roboto"/>
                </a:rPr>
                <a:t>$2,483 | </a:t>
              </a:r>
              <a:r>
                <a:rPr lang="en-US" sz="1501" dirty="0">
                  <a:latin typeface="Arial" panose="020B0604020202020204" pitchFamily="34" charset="0"/>
                  <a:ea typeface="Aktiv Grotesk" panose="020B0504020202020204" pitchFamily="34" charset="0"/>
                  <a:cs typeface="Arial" panose="020B0604020202020204" pitchFamily="34" charset="0"/>
                  <a:sym typeface="Roboto"/>
                </a:rPr>
                <a:t>57%</a:t>
              </a:r>
            </a:p>
          </p:txBody>
        </p:sp>
      </p:grpSp>
      <p:cxnSp>
        <p:nvCxnSpPr>
          <p:cNvPr id="24" name="Gerader Verbinder 35">
            <a:extLst>
              <a:ext uri="{FF2B5EF4-FFF2-40B4-BE49-F238E27FC236}">
                <a16:creationId xmlns:a16="http://schemas.microsoft.com/office/drawing/2014/main" id="{902BCFC8-2192-974F-B764-1845CD86B384}"/>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25" name="Picture 24">
            <a:extLst>
              <a:ext uri="{FF2B5EF4-FFF2-40B4-BE49-F238E27FC236}">
                <a16:creationId xmlns:a16="http://schemas.microsoft.com/office/drawing/2014/main" id="{BE87CCAD-9936-E343-B1E3-85D9FBCAEEFF}"/>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2974029314"/>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 name="Textfeld 23"/>
          <p:cNvSpPr txBox="1"/>
          <p:nvPr/>
        </p:nvSpPr>
        <p:spPr>
          <a:xfrm>
            <a:off x="4116372" y="3305226"/>
            <a:ext cx="1707545" cy="1222642"/>
          </a:xfrm>
          <a:prstGeom prst="rect">
            <a:avLst/>
          </a:prstGeom>
          <a:noFill/>
        </p:spPr>
        <p:txBody>
          <a:bodyPr wrap="square" rtlCol="0">
            <a:spAutoFit/>
          </a:bodyPr>
          <a:lstStyle/>
          <a:p>
            <a:pPr>
              <a:lnSpc>
                <a:spcPct val="150000"/>
              </a:lnSpc>
            </a:pPr>
            <a:r>
              <a:rPr lang="en-US" sz="1000" dirty="0">
                <a:latin typeface="Arial" panose="020B0604020202020204" pitchFamily="34" charset="0"/>
                <a:ea typeface="Aktiv Grotesk" panose="020B0504020202020204" pitchFamily="34" charset="0"/>
                <a:cs typeface="Arial" panose="020B0604020202020204" pitchFamily="34" charset="0"/>
              </a:rPr>
              <a:t>Lorem ipsum dolor sit </a:t>
            </a:r>
            <a:r>
              <a:rPr lang="en-US" sz="1000" dirty="0" err="1">
                <a:latin typeface="Arial" panose="020B0604020202020204" pitchFamily="34" charset="0"/>
                <a:ea typeface="Aktiv Grotesk" panose="020B0504020202020204" pitchFamily="34" charset="0"/>
                <a:cs typeface="Arial" panose="020B0604020202020204" pitchFamily="34" charset="0"/>
              </a:rPr>
              <a:t>amet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consetetur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sadipscing</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elitr</a:t>
            </a:r>
            <a:r>
              <a:rPr lang="en-US" sz="1000" dirty="0">
                <a:latin typeface="Arial" panose="020B0604020202020204" pitchFamily="34" charset="0"/>
                <a:ea typeface="Aktiv Grotesk" panose="020B0504020202020204" pitchFamily="34" charset="0"/>
                <a:cs typeface="Arial" panose="020B0604020202020204" pitchFamily="34" charset="0"/>
              </a:rPr>
              <a:t>, sed diam </a:t>
            </a:r>
            <a:r>
              <a:rPr lang="en-US" sz="1000" dirty="0" err="1">
                <a:latin typeface="Arial" panose="020B0604020202020204" pitchFamily="34" charset="0"/>
                <a:ea typeface="Aktiv Grotesk" panose="020B0504020202020204" pitchFamily="34" charset="0"/>
                <a:cs typeface="Arial" panose="020B0604020202020204" pitchFamily="34" charset="0"/>
              </a:rPr>
              <a:t>nonumy</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eirmod</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tempor</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invidunt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ut</a:t>
            </a:r>
            <a:r>
              <a:rPr lang="en-US" sz="1000" dirty="0">
                <a:latin typeface="Arial" panose="020B0604020202020204" pitchFamily="34" charset="0"/>
                <a:ea typeface="Aktiv Grotesk" panose="020B0504020202020204" pitchFamily="34" charset="0"/>
                <a:cs typeface="Arial" panose="020B0604020202020204" pitchFamily="34" charset="0"/>
              </a:rPr>
              <a:t> </a:t>
            </a:r>
            <a:r>
              <a:rPr lang="en-US" sz="1000" dirty="0" err="1">
                <a:latin typeface="Arial" panose="020B0604020202020204" pitchFamily="34" charset="0"/>
                <a:ea typeface="Aktiv Grotesk" panose="020B0504020202020204" pitchFamily="34" charset="0"/>
                <a:cs typeface="Arial" panose="020B0604020202020204" pitchFamily="34" charset="0"/>
              </a:rPr>
              <a:t>labore</a:t>
            </a:r>
            <a:r>
              <a:rPr lang="en-US" sz="1000" dirty="0">
                <a:latin typeface="Arial" panose="020B0604020202020204" pitchFamily="34" charset="0"/>
                <a:ea typeface="Aktiv Grotesk" panose="020B0504020202020204" pitchFamily="34" charset="0"/>
                <a:cs typeface="Arial" panose="020B0604020202020204" pitchFamily="34" charset="0"/>
              </a:rPr>
              <a:t> et.</a:t>
            </a:r>
          </a:p>
        </p:txBody>
      </p:sp>
      <p:sp>
        <p:nvSpPr>
          <p:cNvPr id="25" name="Textfeld 24"/>
          <p:cNvSpPr txBox="1"/>
          <p:nvPr/>
        </p:nvSpPr>
        <p:spPr>
          <a:xfrm>
            <a:off x="4086875" y="2377551"/>
            <a:ext cx="1737042" cy="861774"/>
          </a:xfrm>
          <a:prstGeom prst="rect">
            <a:avLst/>
          </a:prstGeom>
          <a:noFill/>
        </p:spPr>
        <p:txBody>
          <a:bodyPr wrap="square" rtlCol="0">
            <a:spAutoFit/>
          </a:bodyPr>
          <a:lstStyle/>
          <a:p>
            <a:r>
              <a:rPr lang="en-US" sz="2500" dirty="0">
                <a:latin typeface="Arial" panose="020B0604020202020204" pitchFamily="34" charset="0"/>
                <a:ea typeface="Aktiv Grotesk" panose="020B0504020202020204" pitchFamily="34" charset="0"/>
                <a:cs typeface="Arial" panose="020B0604020202020204" pitchFamily="34" charset="0"/>
              </a:rPr>
              <a:t>Put Your Title Here</a:t>
            </a:r>
          </a:p>
        </p:txBody>
      </p:sp>
      <p:sp>
        <p:nvSpPr>
          <p:cNvPr id="26" name="Textfeld 25"/>
          <p:cNvSpPr txBox="1"/>
          <p:nvPr/>
        </p:nvSpPr>
        <p:spPr>
          <a:xfrm>
            <a:off x="4097322" y="2065245"/>
            <a:ext cx="3848116" cy="246221"/>
          </a:xfrm>
          <a:prstGeom prst="rect">
            <a:avLst/>
          </a:prstGeom>
          <a:noFill/>
        </p:spPr>
        <p:txBody>
          <a:bodyPr wrap="square" rtlCol="0">
            <a:spAutoFit/>
          </a:bodyPr>
          <a:lstStyle/>
          <a:p>
            <a:r>
              <a:rPr lang="en-US" sz="1000">
                <a:solidFill>
                  <a:schemeClr val="accent3"/>
                </a:solidFill>
                <a:latin typeface="Arial" panose="020B0604020202020204" pitchFamily="34" charset="0"/>
                <a:ea typeface="Aktiv Grotesk" panose="020B0504020202020204" pitchFamily="34" charset="0"/>
                <a:cs typeface="Arial" panose="020B0604020202020204" pitchFamily="34" charset="0"/>
              </a:rPr>
              <a:t>RightNow Media</a:t>
            </a:r>
          </a:p>
        </p:txBody>
      </p:sp>
      <p:cxnSp>
        <p:nvCxnSpPr>
          <p:cNvPr id="14" name="Gerader Verbinder 13"/>
          <p:cNvCxnSpPr/>
          <p:nvPr/>
        </p:nvCxnSpPr>
        <p:spPr>
          <a:xfrm>
            <a:off x="11982221" y="3116133"/>
            <a:ext cx="0" cy="625736"/>
          </a:xfrm>
          <a:prstGeom prst="line">
            <a:avLst/>
          </a:prstGeom>
          <a:ln>
            <a:solidFill>
              <a:schemeClr val="accent3"/>
            </a:solidFill>
          </a:ln>
        </p:spPr>
        <p:style>
          <a:lnRef idx="1">
            <a:schemeClr val="accent1"/>
          </a:lnRef>
          <a:fillRef idx="0">
            <a:schemeClr val="accent1"/>
          </a:fillRef>
          <a:effectRef idx="0">
            <a:schemeClr val="accent1"/>
          </a:effectRef>
          <a:fontRef idx="minor">
            <a:schemeClr val="tx1"/>
          </a:fontRef>
        </p:style>
      </p:cxnSp>
      <p:sp>
        <p:nvSpPr>
          <p:cNvPr id="15" name="Halber Rahmen 14"/>
          <p:cNvSpPr/>
          <p:nvPr/>
        </p:nvSpPr>
        <p:spPr>
          <a:xfrm rot="5400000">
            <a:off x="6380225" y="1314450"/>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sp>
        <p:nvSpPr>
          <p:cNvPr id="16" name="Halber Rahmen 15"/>
          <p:cNvSpPr/>
          <p:nvPr/>
        </p:nvSpPr>
        <p:spPr>
          <a:xfrm rot="10800000">
            <a:off x="6380225" y="5096133"/>
            <a:ext cx="447418" cy="447418"/>
          </a:xfrm>
          <a:prstGeom prst="halfFrame">
            <a:avLst>
              <a:gd name="adj1" fmla="val 5428"/>
              <a:gd name="adj2" fmla="val 4905"/>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solidFill>
                <a:schemeClr val="tx1"/>
              </a:solidFill>
            </a:endParaRPr>
          </a:p>
        </p:txBody>
      </p:sp>
      <p:grpSp>
        <p:nvGrpSpPr>
          <p:cNvPr id="12" name="Gruppieren 11"/>
          <p:cNvGrpSpPr/>
          <p:nvPr/>
        </p:nvGrpSpPr>
        <p:grpSpPr>
          <a:xfrm>
            <a:off x="8438530" y="1835386"/>
            <a:ext cx="2169924" cy="3345287"/>
            <a:chOff x="16229632" y="3515220"/>
            <a:chExt cx="4339847" cy="6690574"/>
          </a:xfrm>
          <a:blipFill>
            <a:blip r:embed="rId3"/>
            <a:stretch>
              <a:fillRect l="-27920" r="-27920"/>
            </a:stretch>
          </a:blipFill>
        </p:grpSpPr>
        <p:sp>
          <p:nvSpPr>
            <p:cNvPr id="17" name="Shape 2390"/>
            <p:cNvSpPr/>
            <p:nvPr/>
          </p:nvSpPr>
          <p:spPr>
            <a:xfrm>
              <a:off x="17067251" y="9792952"/>
              <a:ext cx="212439" cy="109280"/>
            </a:xfrm>
            <a:custGeom>
              <a:avLst/>
              <a:gdLst/>
              <a:ahLst/>
              <a:cxnLst/>
              <a:rect l="0" t="0" r="0" b="0"/>
              <a:pathLst>
                <a:path w="120000" h="120000" extrusionOk="0">
                  <a:moveTo>
                    <a:pt x="100000" y="60000"/>
                  </a:moveTo>
                  <a:cubicBezTo>
                    <a:pt x="90000" y="60000"/>
                    <a:pt x="90000" y="40000"/>
                    <a:pt x="80000" y="40000"/>
                  </a:cubicBezTo>
                  <a:cubicBezTo>
                    <a:pt x="70000" y="40000"/>
                    <a:pt x="60000" y="40000"/>
                    <a:pt x="50000" y="40000"/>
                  </a:cubicBezTo>
                  <a:cubicBezTo>
                    <a:pt x="40000" y="40000"/>
                    <a:pt x="40000" y="0"/>
                    <a:pt x="30000" y="20000"/>
                  </a:cubicBezTo>
                  <a:cubicBezTo>
                    <a:pt x="30000" y="20000"/>
                    <a:pt x="0" y="60000"/>
                    <a:pt x="0" y="60000"/>
                  </a:cubicBezTo>
                  <a:cubicBezTo>
                    <a:pt x="0" y="60000"/>
                    <a:pt x="20000" y="100000"/>
                    <a:pt x="20000" y="100000"/>
                  </a:cubicBezTo>
                  <a:cubicBezTo>
                    <a:pt x="30000" y="120000"/>
                    <a:pt x="50000" y="100000"/>
                    <a:pt x="60000" y="100000"/>
                  </a:cubicBezTo>
                  <a:cubicBezTo>
                    <a:pt x="70000" y="100000"/>
                    <a:pt x="110000" y="80000"/>
                    <a:pt x="110000" y="60000"/>
                  </a:cubicBezTo>
                  <a:cubicBezTo>
                    <a:pt x="100000" y="60000"/>
                    <a:pt x="100000" y="60000"/>
                    <a:pt x="100000" y="60000"/>
                  </a:cubicBezTo>
                  <a:cubicBezTo>
                    <a:pt x="90000" y="60000"/>
                    <a:pt x="120000" y="40000"/>
                    <a:pt x="100000" y="60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18" name="Shape 2391"/>
            <p:cNvSpPr/>
            <p:nvPr/>
          </p:nvSpPr>
          <p:spPr>
            <a:xfrm>
              <a:off x="17049037" y="9902229"/>
              <a:ext cx="157812" cy="109280"/>
            </a:xfrm>
            <a:custGeom>
              <a:avLst/>
              <a:gdLst/>
              <a:ahLst/>
              <a:cxnLst/>
              <a:rect l="0" t="0" r="0" b="0"/>
              <a:pathLst>
                <a:path w="120000" h="120000" extrusionOk="0">
                  <a:moveTo>
                    <a:pt x="93333" y="60000"/>
                  </a:moveTo>
                  <a:cubicBezTo>
                    <a:pt x="93333" y="40000"/>
                    <a:pt x="0" y="0"/>
                    <a:pt x="0" y="20000"/>
                  </a:cubicBezTo>
                  <a:cubicBezTo>
                    <a:pt x="0" y="20000"/>
                    <a:pt x="26666" y="40000"/>
                    <a:pt x="26666" y="40000"/>
                  </a:cubicBezTo>
                  <a:cubicBezTo>
                    <a:pt x="40000" y="60000"/>
                    <a:pt x="13333" y="80000"/>
                    <a:pt x="13333" y="100000"/>
                  </a:cubicBezTo>
                  <a:cubicBezTo>
                    <a:pt x="13333" y="120000"/>
                    <a:pt x="40000" y="100000"/>
                    <a:pt x="40000" y="100000"/>
                  </a:cubicBezTo>
                  <a:cubicBezTo>
                    <a:pt x="53333" y="80000"/>
                    <a:pt x="40000" y="100000"/>
                    <a:pt x="53333" y="100000"/>
                  </a:cubicBezTo>
                  <a:cubicBezTo>
                    <a:pt x="66666" y="120000"/>
                    <a:pt x="120000" y="80000"/>
                    <a:pt x="93333" y="60000"/>
                  </a:cubicBezTo>
                  <a:cubicBezTo>
                    <a:pt x="80000" y="40000"/>
                    <a:pt x="106666" y="60000"/>
                    <a:pt x="93333" y="60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19" name="Shape 2392"/>
            <p:cNvSpPr/>
            <p:nvPr/>
          </p:nvSpPr>
          <p:spPr>
            <a:xfrm>
              <a:off x="17030835" y="9762595"/>
              <a:ext cx="139600" cy="84998"/>
            </a:xfrm>
            <a:custGeom>
              <a:avLst/>
              <a:gdLst/>
              <a:ahLst/>
              <a:cxnLst/>
              <a:rect l="0" t="0" r="0" b="0"/>
              <a:pathLst>
                <a:path w="120000" h="120000" extrusionOk="0">
                  <a:moveTo>
                    <a:pt x="90000" y="0"/>
                  </a:moveTo>
                  <a:cubicBezTo>
                    <a:pt x="75000" y="0"/>
                    <a:pt x="60000" y="24000"/>
                    <a:pt x="45000" y="24000"/>
                  </a:cubicBezTo>
                  <a:cubicBezTo>
                    <a:pt x="30000" y="0"/>
                    <a:pt x="0" y="24000"/>
                    <a:pt x="0" y="24000"/>
                  </a:cubicBezTo>
                  <a:cubicBezTo>
                    <a:pt x="15000" y="0"/>
                    <a:pt x="0" y="96000"/>
                    <a:pt x="0" y="72000"/>
                  </a:cubicBezTo>
                  <a:cubicBezTo>
                    <a:pt x="15000" y="120000"/>
                    <a:pt x="60000" y="72000"/>
                    <a:pt x="75000" y="48000"/>
                  </a:cubicBezTo>
                  <a:cubicBezTo>
                    <a:pt x="90000" y="48000"/>
                    <a:pt x="120000" y="0"/>
                    <a:pt x="90000" y="0"/>
                  </a:cubicBezTo>
                  <a:cubicBezTo>
                    <a:pt x="75000" y="0"/>
                    <a:pt x="120000" y="0"/>
                    <a:pt x="90000" y="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20" name="Shape 2393"/>
            <p:cNvSpPr/>
            <p:nvPr/>
          </p:nvSpPr>
          <p:spPr>
            <a:xfrm>
              <a:off x="16957996" y="9829376"/>
              <a:ext cx="145669" cy="91073"/>
            </a:xfrm>
            <a:custGeom>
              <a:avLst/>
              <a:gdLst/>
              <a:ahLst/>
              <a:cxnLst/>
              <a:rect l="0" t="0" r="0" b="0"/>
              <a:pathLst>
                <a:path w="120000" h="120000" extrusionOk="0">
                  <a:moveTo>
                    <a:pt x="105000" y="96000"/>
                  </a:moveTo>
                  <a:cubicBezTo>
                    <a:pt x="90000" y="72000"/>
                    <a:pt x="0" y="0"/>
                    <a:pt x="15000" y="24000"/>
                  </a:cubicBezTo>
                  <a:cubicBezTo>
                    <a:pt x="30000" y="48000"/>
                    <a:pt x="120000" y="120000"/>
                    <a:pt x="105000" y="96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21" name="Shape 2394"/>
            <p:cNvSpPr/>
            <p:nvPr/>
          </p:nvSpPr>
          <p:spPr>
            <a:xfrm>
              <a:off x="16921578" y="9707949"/>
              <a:ext cx="54625" cy="54640"/>
            </a:xfrm>
            <a:custGeom>
              <a:avLst/>
              <a:gdLst/>
              <a:ahLst/>
              <a:cxnLst/>
              <a:rect l="0" t="0" r="0" b="0"/>
              <a:pathLst>
                <a:path w="120000" h="120000" extrusionOk="0">
                  <a:moveTo>
                    <a:pt x="80000" y="80000"/>
                  </a:moveTo>
                  <a:cubicBezTo>
                    <a:pt x="80000" y="120000"/>
                    <a:pt x="40000" y="80000"/>
                    <a:pt x="0" y="40000"/>
                  </a:cubicBezTo>
                  <a:cubicBezTo>
                    <a:pt x="0" y="0"/>
                    <a:pt x="120000" y="0"/>
                    <a:pt x="80000" y="80000"/>
                  </a:cubicBezTo>
                  <a:cubicBezTo>
                    <a:pt x="80000" y="120000"/>
                    <a:pt x="80000" y="40000"/>
                    <a:pt x="80000" y="80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22" name="Shape 2395"/>
            <p:cNvSpPr/>
            <p:nvPr/>
          </p:nvSpPr>
          <p:spPr>
            <a:xfrm>
              <a:off x="16921578" y="9562240"/>
              <a:ext cx="127462" cy="127497"/>
            </a:xfrm>
            <a:custGeom>
              <a:avLst/>
              <a:gdLst/>
              <a:ahLst/>
              <a:cxnLst/>
              <a:rect l="0" t="0" r="0" b="0"/>
              <a:pathLst>
                <a:path w="120000" h="120000" extrusionOk="0">
                  <a:moveTo>
                    <a:pt x="85714" y="34285"/>
                  </a:moveTo>
                  <a:cubicBezTo>
                    <a:pt x="85714" y="17142"/>
                    <a:pt x="68571" y="17142"/>
                    <a:pt x="68571" y="0"/>
                  </a:cubicBezTo>
                  <a:cubicBezTo>
                    <a:pt x="51428" y="0"/>
                    <a:pt x="17142" y="0"/>
                    <a:pt x="34285" y="17142"/>
                  </a:cubicBezTo>
                  <a:cubicBezTo>
                    <a:pt x="68571" y="51428"/>
                    <a:pt x="17142" y="34285"/>
                    <a:pt x="0" y="17142"/>
                  </a:cubicBezTo>
                  <a:cubicBezTo>
                    <a:pt x="17142" y="51428"/>
                    <a:pt x="34285" y="51428"/>
                    <a:pt x="34285" y="68571"/>
                  </a:cubicBezTo>
                  <a:cubicBezTo>
                    <a:pt x="51428" y="102857"/>
                    <a:pt x="17142" y="85714"/>
                    <a:pt x="0" y="102857"/>
                  </a:cubicBezTo>
                  <a:cubicBezTo>
                    <a:pt x="0" y="119999"/>
                    <a:pt x="68571" y="102857"/>
                    <a:pt x="51428" y="85714"/>
                  </a:cubicBezTo>
                  <a:cubicBezTo>
                    <a:pt x="51428" y="85714"/>
                    <a:pt x="68571" y="51428"/>
                    <a:pt x="68571" y="34285"/>
                  </a:cubicBezTo>
                  <a:cubicBezTo>
                    <a:pt x="68571" y="34285"/>
                    <a:pt x="68571" y="51428"/>
                    <a:pt x="68571" y="68571"/>
                  </a:cubicBezTo>
                  <a:cubicBezTo>
                    <a:pt x="68571" y="51428"/>
                    <a:pt x="102857" y="34285"/>
                    <a:pt x="102857" y="34285"/>
                  </a:cubicBezTo>
                  <a:cubicBezTo>
                    <a:pt x="102857" y="34285"/>
                    <a:pt x="102857" y="34285"/>
                    <a:pt x="85714" y="34285"/>
                  </a:cubicBezTo>
                  <a:cubicBezTo>
                    <a:pt x="85714" y="17142"/>
                    <a:pt x="119999" y="34285"/>
                    <a:pt x="85714" y="34285"/>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23" name="Shape 2396"/>
            <p:cNvSpPr/>
            <p:nvPr/>
          </p:nvSpPr>
          <p:spPr>
            <a:xfrm>
              <a:off x="16903367" y="9331531"/>
              <a:ext cx="91043" cy="194278"/>
            </a:xfrm>
            <a:custGeom>
              <a:avLst/>
              <a:gdLst/>
              <a:ahLst/>
              <a:cxnLst/>
              <a:rect l="0" t="0" r="0" b="0"/>
              <a:pathLst>
                <a:path w="120000" h="120000" extrusionOk="0">
                  <a:moveTo>
                    <a:pt x="120000" y="76363"/>
                  </a:moveTo>
                  <a:cubicBezTo>
                    <a:pt x="120000" y="65454"/>
                    <a:pt x="96000" y="0"/>
                    <a:pt x="48000" y="21818"/>
                  </a:cubicBezTo>
                  <a:cubicBezTo>
                    <a:pt x="48000" y="32727"/>
                    <a:pt x="72000" y="65454"/>
                    <a:pt x="24000" y="65454"/>
                  </a:cubicBezTo>
                  <a:cubicBezTo>
                    <a:pt x="0" y="65454"/>
                    <a:pt x="0" y="76363"/>
                    <a:pt x="0" y="98181"/>
                  </a:cubicBezTo>
                  <a:cubicBezTo>
                    <a:pt x="24000" y="98181"/>
                    <a:pt x="48000" y="76363"/>
                    <a:pt x="48000" y="76363"/>
                  </a:cubicBezTo>
                  <a:cubicBezTo>
                    <a:pt x="24000" y="76363"/>
                    <a:pt x="120000" y="120000"/>
                    <a:pt x="120000" y="76363"/>
                  </a:cubicBezTo>
                  <a:cubicBezTo>
                    <a:pt x="120000" y="65454"/>
                    <a:pt x="120000" y="87272"/>
                    <a:pt x="120000" y="76363"/>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27" name="Shape 2397"/>
            <p:cNvSpPr/>
            <p:nvPr/>
          </p:nvSpPr>
          <p:spPr>
            <a:xfrm>
              <a:off x="16885162" y="9489381"/>
              <a:ext cx="54625" cy="109280"/>
            </a:xfrm>
            <a:custGeom>
              <a:avLst/>
              <a:gdLst/>
              <a:ahLst/>
              <a:cxnLst/>
              <a:rect l="0" t="0" r="0" b="0"/>
              <a:pathLst>
                <a:path w="120000" h="120000" extrusionOk="0">
                  <a:moveTo>
                    <a:pt x="120000" y="40000"/>
                  </a:moveTo>
                  <a:cubicBezTo>
                    <a:pt x="80000" y="0"/>
                    <a:pt x="0" y="100000"/>
                    <a:pt x="40000" y="120000"/>
                  </a:cubicBezTo>
                  <a:cubicBezTo>
                    <a:pt x="0" y="100000"/>
                    <a:pt x="120000" y="60000"/>
                    <a:pt x="120000" y="40000"/>
                  </a:cubicBezTo>
                  <a:cubicBezTo>
                    <a:pt x="80000" y="20000"/>
                    <a:pt x="120000" y="40000"/>
                    <a:pt x="120000" y="40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28" name="Shape 2398"/>
            <p:cNvSpPr/>
            <p:nvPr/>
          </p:nvSpPr>
          <p:spPr>
            <a:xfrm>
              <a:off x="16885162" y="9258674"/>
              <a:ext cx="91043" cy="127497"/>
            </a:xfrm>
            <a:custGeom>
              <a:avLst/>
              <a:gdLst/>
              <a:ahLst/>
              <a:cxnLst/>
              <a:rect l="0" t="0" r="0" b="0"/>
              <a:pathLst>
                <a:path w="120000" h="120000" extrusionOk="0">
                  <a:moveTo>
                    <a:pt x="96000" y="34285"/>
                  </a:moveTo>
                  <a:cubicBezTo>
                    <a:pt x="72000" y="51428"/>
                    <a:pt x="72000" y="0"/>
                    <a:pt x="72000" y="0"/>
                  </a:cubicBezTo>
                  <a:cubicBezTo>
                    <a:pt x="72000" y="0"/>
                    <a:pt x="72000" y="51428"/>
                    <a:pt x="48000" y="51428"/>
                  </a:cubicBezTo>
                  <a:cubicBezTo>
                    <a:pt x="48000" y="51428"/>
                    <a:pt x="48000" y="34285"/>
                    <a:pt x="24000" y="34285"/>
                  </a:cubicBezTo>
                  <a:cubicBezTo>
                    <a:pt x="48000" y="34285"/>
                    <a:pt x="0" y="85714"/>
                    <a:pt x="0" y="85714"/>
                  </a:cubicBezTo>
                  <a:cubicBezTo>
                    <a:pt x="0" y="68571"/>
                    <a:pt x="96000" y="85714"/>
                    <a:pt x="48000" y="119999"/>
                  </a:cubicBezTo>
                  <a:cubicBezTo>
                    <a:pt x="72000" y="102857"/>
                    <a:pt x="120000" y="102857"/>
                    <a:pt x="120000" y="85714"/>
                  </a:cubicBezTo>
                  <a:cubicBezTo>
                    <a:pt x="120000" y="68571"/>
                    <a:pt x="96000" y="17142"/>
                    <a:pt x="96000" y="34285"/>
                  </a:cubicBezTo>
                  <a:cubicBezTo>
                    <a:pt x="72000" y="51428"/>
                    <a:pt x="96000" y="17142"/>
                    <a:pt x="96000" y="34285"/>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29" name="Shape 2399"/>
            <p:cNvSpPr/>
            <p:nvPr/>
          </p:nvSpPr>
          <p:spPr>
            <a:xfrm>
              <a:off x="16976209" y="8906537"/>
              <a:ext cx="91043" cy="84998"/>
            </a:xfrm>
            <a:custGeom>
              <a:avLst/>
              <a:gdLst/>
              <a:ahLst/>
              <a:cxnLst/>
              <a:rect l="0" t="0" r="0" b="0"/>
              <a:pathLst>
                <a:path w="120000" h="120000" extrusionOk="0">
                  <a:moveTo>
                    <a:pt x="72000" y="96000"/>
                  </a:moveTo>
                  <a:cubicBezTo>
                    <a:pt x="120000" y="48000"/>
                    <a:pt x="48000" y="48000"/>
                    <a:pt x="72000" y="0"/>
                  </a:cubicBezTo>
                  <a:cubicBezTo>
                    <a:pt x="72000" y="0"/>
                    <a:pt x="24000" y="0"/>
                    <a:pt x="0" y="0"/>
                  </a:cubicBezTo>
                  <a:cubicBezTo>
                    <a:pt x="0" y="0"/>
                    <a:pt x="48000" y="24000"/>
                    <a:pt x="48000" y="24000"/>
                  </a:cubicBezTo>
                  <a:cubicBezTo>
                    <a:pt x="48000" y="48000"/>
                    <a:pt x="72000" y="96000"/>
                    <a:pt x="72000" y="96000"/>
                  </a:cubicBezTo>
                  <a:cubicBezTo>
                    <a:pt x="96000" y="72000"/>
                    <a:pt x="48000" y="120000"/>
                    <a:pt x="72000" y="96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30" name="Shape 2400"/>
            <p:cNvSpPr/>
            <p:nvPr/>
          </p:nvSpPr>
          <p:spPr>
            <a:xfrm>
              <a:off x="16994419" y="8584762"/>
              <a:ext cx="109250" cy="194278"/>
            </a:xfrm>
            <a:custGeom>
              <a:avLst/>
              <a:gdLst/>
              <a:ahLst/>
              <a:cxnLst/>
              <a:rect l="0" t="0" r="0" b="0"/>
              <a:pathLst>
                <a:path w="120000" h="120000" extrusionOk="0">
                  <a:moveTo>
                    <a:pt x="60000" y="109090"/>
                  </a:moveTo>
                  <a:cubicBezTo>
                    <a:pt x="20000" y="120000"/>
                    <a:pt x="0" y="120000"/>
                    <a:pt x="0" y="98181"/>
                  </a:cubicBezTo>
                  <a:cubicBezTo>
                    <a:pt x="20000" y="76363"/>
                    <a:pt x="20000" y="43636"/>
                    <a:pt x="20000" y="21818"/>
                  </a:cubicBezTo>
                  <a:cubicBezTo>
                    <a:pt x="20000" y="0"/>
                    <a:pt x="100000" y="0"/>
                    <a:pt x="80000" y="32727"/>
                  </a:cubicBezTo>
                  <a:cubicBezTo>
                    <a:pt x="80000" y="54545"/>
                    <a:pt x="120000" y="87272"/>
                    <a:pt x="60000" y="109090"/>
                  </a:cubicBezTo>
                  <a:cubicBezTo>
                    <a:pt x="40000" y="109090"/>
                    <a:pt x="80000" y="98181"/>
                    <a:pt x="60000" y="10909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31" name="Shape 2401"/>
            <p:cNvSpPr/>
            <p:nvPr/>
          </p:nvSpPr>
          <p:spPr>
            <a:xfrm>
              <a:off x="17352530" y="3533433"/>
              <a:ext cx="84975" cy="72855"/>
            </a:xfrm>
            <a:custGeom>
              <a:avLst/>
              <a:gdLst/>
              <a:ahLst/>
              <a:cxnLst/>
              <a:rect l="0" t="0" r="0" b="0"/>
              <a:pathLst>
                <a:path w="120000" h="120000" extrusionOk="0">
                  <a:moveTo>
                    <a:pt x="72000" y="90000"/>
                  </a:moveTo>
                  <a:cubicBezTo>
                    <a:pt x="48000" y="120000"/>
                    <a:pt x="0" y="90000"/>
                    <a:pt x="24000" y="30000"/>
                  </a:cubicBezTo>
                  <a:cubicBezTo>
                    <a:pt x="24000" y="0"/>
                    <a:pt x="120000" y="60000"/>
                    <a:pt x="72000" y="90000"/>
                  </a:cubicBezTo>
                  <a:cubicBezTo>
                    <a:pt x="48000" y="120000"/>
                    <a:pt x="120000" y="60000"/>
                    <a:pt x="72000" y="90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32" name="Shape 2402"/>
            <p:cNvSpPr/>
            <p:nvPr/>
          </p:nvSpPr>
          <p:spPr>
            <a:xfrm>
              <a:off x="18117314" y="3642720"/>
              <a:ext cx="103182" cy="139640"/>
            </a:xfrm>
            <a:custGeom>
              <a:avLst/>
              <a:gdLst/>
              <a:ahLst/>
              <a:cxnLst/>
              <a:rect l="0" t="0" r="0" b="0"/>
              <a:pathLst>
                <a:path w="120000" h="120000" extrusionOk="0">
                  <a:moveTo>
                    <a:pt x="20000" y="75000"/>
                  </a:moveTo>
                  <a:cubicBezTo>
                    <a:pt x="0" y="60000"/>
                    <a:pt x="40000" y="60000"/>
                    <a:pt x="40000" y="60000"/>
                  </a:cubicBezTo>
                  <a:cubicBezTo>
                    <a:pt x="60000" y="60000"/>
                    <a:pt x="60000" y="0"/>
                    <a:pt x="80000" y="30000"/>
                  </a:cubicBezTo>
                  <a:cubicBezTo>
                    <a:pt x="120000" y="60000"/>
                    <a:pt x="40000" y="120000"/>
                    <a:pt x="20000" y="75000"/>
                  </a:cubicBezTo>
                  <a:cubicBezTo>
                    <a:pt x="0" y="60000"/>
                    <a:pt x="20000" y="90000"/>
                    <a:pt x="20000" y="75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33" name="Shape 2403"/>
            <p:cNvSpPr/>
            <p:nvPr/>
          </p:nvSpPr>
          <p:spPr>
            <a:xfrm>
              <a:off x="19094540" y="4608058"/>
              <a:ext cx="248859" cy="230709"/>
            </a:xfrm>
            <a:custGeom>
              <a:avLst/>
              <a:gdLst/>
              <a:ahLst/>
              <a:cxnLst/>
              <a:rect l="0" t="0" r="0" b="0"/>
              <a:pathLst>
                <a:path w="120000" h="120000" extrusionOk="0">
                  <a:moveTo>
                    <a:pt x="102857" y="36923"/>
                  </a:moveTo>
                  <a:cubicBezTo>
                    <a:pt x="102857" y="27692"/>
                    <a:pt x="94285" y="27692"/>
                    <a:pt x="85714" y="27692"/>
                  </a:cubicBezTo>
                  <a:cubicBezTo>
                    <a:pt x="68571" y="18461"/>
                    <a:pt x="68571" y="9230"/>
                    <a:pt x="51428" y="9230"/>
                  </a:cubicBezTo>
                  <a:cubicBezTo>
                    <a:pt x="42857" y="0"/>
                    <a:pt x="25714" y="0"/>
                    <a:pt x="17142" y="9230"/>
                  </a:cubicBezTo>
                  <a:cubicBezTo>
                    <a:pt x="17142" y="9230"/>
                    <a:pt x="17142" y="18461"/>
                    <a:pt x="8571" y="18461"/>
                  </a:cubicBezTo>
                  <a:cubicBezTo>
                    <a:pt x="0" y="36923"/>
                    <a:pt x="8571" y="27692"/>
                    <a:pt x="17142" y="36923"/>
                  </a:cubicBezTo>
                  <a:cubicBezTo>
                    <a:pt x="17142" y="36923"/>
                    <a:pt x="8571" y="64615"/>
                    <a:pt x="8571" y="64615"/>
                  </a:cubicBezTo>
                  <a:cubicBezTo>
                    <a:pt x="8571" y="83076"/>
                    <a:pt x="8571" y="83076"/>
                    <a:pt x="17142" y="92307"/>
                  </a:cubicBezTo>
                  <a:cubicBezTo>
                    <a:pt x="25714" y="101538"/>
                    <a:pt x="25714" y="92307"/>
                    <a:pt x="34285" y="92307"/>
                  </a:cubicBezTo>
                  <a:cubicBezTo>
                    <a:pt x="51428" y="92307"/>
                    <a:pt x="42857" y="110769"/>
                    <a:pt x="59999" y="110769"/>
                  </a:cubicBezTo>
                  <a:cubicBezTo>
                    <a:pt x="77142" y="120000"/>
                    <a:pt x="68571" y="101538"/>
                    <a:pt x="85714" y="92307"/>
                  </a:cubicBezTo>
                  <a:cubicBezTo>
                    <a:pt x="102857" y="73846"/>
                    <a:pt x="119999" y="64615"/>
                    <a:pt x="102857" y="36923"/>
                  </a:cubicBezTo>
                  <a:cubicBezTo>
                    <a:pt x="102857" y="18461"/>
                    <a:pt x="119999" y="73846"/>
                    <a:pt x="102857" y="36923"/>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34" name="Shape 2491"/>
            <p:cNvSpPr/>
            <p:nvPr/>
          </p:nvSpPr>
          <p:spPr>
            <a:xfrm>
              <a:off x="18967072" y="7425141"/>
              <a:ext cx="182091" cy="157858"/>
            </a:xfrm>
            <a:custGeom>
              <a:avLst/>
              <a:gdLst/>
              <a:ahLst/>
              <a:cxnLst/>
              <a:rect l="0" t="0" r="0" b="0"/>
              <a:pathLst>
                <a:path w="120000" h="120000" extrusionOk="0">
                  <a:moveTo>
                    <a:pt x="48000" y="53333"/>
                  </a:moveTo>
                  <a:cubicBezTo>
                    <a:pt x="48000" y="66666"/>
                    <a:pt x="12000" y="93333"/>
                    <a:pt x="0" y="106666"/>
                  </a:cubicBezTo>
                  <a:cubicBezTo>
                    <a:pt x="0" y="120000"/>
                    <a:pt x="24000" y="106666"/>
                    <a:pt x="24000" y="106666"/>
                  </a:cubicBezTo>
                  <a:cubicBezTo>
                    <a:pt x="36000" y="93333"/>
                    <a:pt x="48000" y="80000"/>
                    <a:pt x="60000" y="66666"/>
                  </a:cubicBezTo>
                  <a:cubicBezTo>
                    <a:pt x="72000" y="53333"/>
                    <a:pt x="120000" y="0"/>
                    <a:pt x="96000" y="0"/>
                  </a:cubicBezTo>
                  <a:cubicBezTo>
                    <a:pt x="84000" y="0"/>
                    <a:pt x="48000" y="40000"/>
                    <a:pt x="48000" y="53333"/>
                  </a:cubicBezTo>
                  <a:cubicBezTo>
                    <a:pt x="48000" y="66666"/>
                    <a:pt x="48000" y="40000"/>
                    <a:pt x="48000" y="53333"/>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35" name="Shape 2493"/>
            <p:cNvSpPr/>
            <p:nvPr/>
          </p:nvSpPr>
          <p:spPr>
            <a:xfrm>
              <a:off x="17492128" y="9829370"/>
              <a:ext cx="321696" cy="285349"/>
            </a:xfrm>
            <a:custGeom>
              <a:avLst/>
              <a:gdLst/>
              <a:ahLst/>
              <a:cxnLst/>
              <a:rect l="0" t="0" r="0" b="0"/>
              <a:pathLst>
                <a:path w="120000" h="120000" extrusionOk="0">
                  <a:moveTo>
                    <a:pt x="113333" y="105000"/>
                  </a:moveTo>
                  <a:cubicBezTo>
                    <a:pt x="86666" y="105000"/>
                    <a:pt x="73333" y="82500"/>
                    <a:pt x="53333" y="67500"/>
                  </a:cubicBezTo>
                  <a:cubicBezTo>
                    <a:pt x="46666" y="52500"/>
                    <a:pt x="33333" y="45000"/>
                    <a:pt x="26666" y="37500"/>
                  </a:cubicBezTo>
                  <a:cubicBezTo>
                    <a:pt x="20000" y="37500"/>
                    <a:pt x="6666" y="30000"/>
                    <a:pt x="6666" y="22500"/>
                  </a:cubicBezTo>
                  <a:cubicBezTo>
                    <a:pt x="6666" y="22500"/>
                    <a:pt x="13333" y="22500"/>
                    <a:pt x="13333" y="15000"/>
                  </a:cubicBezTo>
                  <a:cubicBezTo>
                    <a:pt x="20000" y="15000"/>
                    <a:pt x="6666" y="0"/>
                    <a:pt x="0" y="0"/>
                  </a:cubicBezTo>
                  <a:cubicBezTo>
                    <a:pt x="0" y="37500"/>
                    <a:pt x="0" y="75000"/>
                    <a:pt x="0" y="105000"/>
                  </a:cubicBezTo>
                  <a:cubicBezTo>
                    <a:pt x="0" y="112500"/>
                    <a:pt x="40000" y="112500"/>
                    <a:pt x="46666" y="112500"/>
                  </a:cubicBezTo>
                  <a:cubicBezTo>
                    <a:pt x="53333" y="112500"/>
                    <a:pt x="60000" y="112500"/>
                    <a:pt x="66666" y="120000"/>
                  </a:cubicBezTo>
                  <a:cubicBezTo>
                    <a:pt x="80000" y="120000"/>
                    <a:pt x="80000" y="120000"/>
                    <a:pt x="86666" y="112500"/>
                  </a:cubicBezTo>
                  <a:cubicBezTo>
                    <a:pt x="93333" y="112500"/>
                    <a:pt x="120000" y="112500"/>
                    <a:pt x="120000" y="105000"/>
                  </a:cubicBezTo>
                  <a:cubicBezTo>
                    <a:pt x="120000" y="105000"/>
                    <a:pt x="120000" y="97500"/>
                    <a:pt x="113333" y="105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36" name="Shape 2494"/>
            <p:cNvSpPr/>
            <p:nvPr/>
          </p:nvSpPr>
          <p:spPr>
            <a:xfrm>
              <a:off x="17152232" y="9792952"/>
              <a:ext cx="534136" cy="412842"/>
            </a:xfrm>
            <a:custGeom>
              <a:avLst/>
              <a:gdLst/>
              <a:ahLst/>
              <a:cxnLst/>
              <a:rect l="0" t="0" r="0" b="0"/>
              <a:pathLst>
                <a:path w="120000" h="120000" extrusionOk="0">
                  <a:moveTo>
                    <a:pt x="76000" y="88695"/>
                  </a:moveTo>
                  <a:cubicBezTo>
                    <a:pt x="76000" y="67826"/>
                    <a:pt x="76000" y="52173"/>
                    <a:pt x="76000" y="36521"/>
                  </a:cubicBezTo>
                  <a:cubicBezTo>
                    <a:pt x="76000" y="31304"/>
                    <a:pt x="76000" y="20869"/>
                    <a:pt x="76000" y="15652"/>
                  </a:cubicBezTo>
                  <a:cubicBezTo>
                    <a:pt x="76000" y="10434"/>
                    <a:pt x="64000" y="0"/>
                    <a:pt x="60000" y="5217"/>
                  </a:cubicBezTo>
                  <a:cubicBezTo>
                    <a:pt x="56000" y="10434"/>
                    <a:pt x="48000" y="5217"/>
                    <a:pt x="48000" y="15652"/>
                  </a:cubicBezTo>
                  <a:cubicBezTo>
                    <a:pt x="44000" y="26086"/>
                    <a:pt x="36000" y="36521"/>
                    <a:pt x="52000" y="31304"/>
                  </a:cubicBezTo>
                  <a:cubicBezTo>
                    <a:pt x="52000" y="31304"/>
                    <a:pt x="60000" y="31304"/>
                    <a:pt x="60000" y="31304"/>
                  </a:cubicBezTo>
                  <a:cubicBezTo>
                    <a:pt x="64000" y="31304"/>
                    <a:pt x="56000" y="41739"/>
                    <a:pt x="56000" y="41739"/>
                  </a:cubicBezTo>
                  <a:cubicBezTo>
                    <a:pt x="52000" y="41739"/>
                    <a:pt x="44000" y="52173"/>
                    <a:pt x="52000" y="57391"/>
                  </a:cubicBezTo>
                  <a:cubicBezTo>
                    <a:pt x="52000" y="62608"/>
                    <a:pt x="64000" y="62608"/>
                    <a:pt x="64000" y="67826"/>
                  </a:cubicBezTo>
                  <a:cubicBezTo>
                    <a:pt x="64000" y="67826"/>
                    <a:pt x="48000" y="67826"/>
                    <a:pt x="48000" y="67826"/>
                  </a:cubicBezTo>
                  <a:cubicBezTo>
                    <a:pt x="44000" y="67826"/>
                    <a:pt x="36000" y="62608"/>
                    <a:pt x="36000" y="62608"/>
                  </a:cubicBezTo>
                  <a:cubicBezTo>
                    <a:pt x="36000" y="62608"/>
                    <a:pt x="40000" y="67826"/>
                    <a:pt x="40000" y="62608"/>
                  </a:cubicBezTo>
                  <a:cubicBezTo>
                    <a:pt x="40000" y="57391"/>
                    <a:pt x="44000" y="52173"/>
                    <a:pt x="40000" y="46956"/>
                  </a:cubicBezTo>
                  <a:cubicBezTo>
                    <a:pt x="40000" y="46956"/>
                    <a:pt x="32000" y="57391"/>
                    <a:pt x="32000" y="57391"/>
                  </a:cubicBezTo>
                  <a:cubicBezTo>
                    <a:pt x="28000" y="62608"/>
                    <a:pt x="24000" y="57391"/>
                    <a:pt x="20000" y="57391"/>
                  </a:cubicBezTo>
                  <a:cubicBezTo>
                    <a:pt x="16000" y="57391"/>
                    <a:pt x="0" y="52173"/>
                    <a:pt x="0" y="62608"/>
                  </a:cubicBezTo>
                  <a:cubicBezTo>
                    <a:pt x="0" y="67826"/>
                    <a:pt x="8000" y="62608"/>
                    <a:pt x="8000" y="62608"/>
                  </a:cubicBezTo>
                  <a:cubicBezTo>
                    <a:pt x="12000" y="57391"/>
                    <a:pt x="8000" y="62608"/>
                    <a:pt x="12000" y="62608"/>
                  </a:cubicBezTo>
                  <a:cubicBezTo>
                    <a:pt x="16000" y="67826"/>
                    <a:pt x="16000" y="57391"/>
                    <a:pt x="20000" y="62608"/>
                  </a:cubicBezTo>
                  <a:cubicBezTo>
                    <a:pt x="20000" y="62608"/>
                    <a:pt x="24000" y="67826"/>
                    <a:pt x="24000" y="67826"/>
                  </a:cubicBezTo>
                  <a:cubicBezTo>
                    <a:pt x="24000" y="67826"/>
                    <a:pt x="8000" y="73043"/>
                    <a:pt x="16000" y="78260"/>
                  </a:cubicBezTo>
                  <a:cubicBezTo>
                    <a:pt x="20000" y="83478"/>
                    <a:pt x="24000" y="73043"/>
                    <a:pt x="24000" y="78260"/>
                  </a:cubicBezTo>
                  <a:cubicBezTo>
                    <a:pt x="28000" y="78260"/>
                    <a:pt x="32000" y="83478"/>
                    <a:pt x="32000" y="83478"/>
                  </a:cubicBezTo>
                  <a:cubicBezTo>
                    <a:pt x="32000" y="83478"/>
                    <a:pt x="32000" y="83478"/>
                    <a:pt x="28000" y="83478"/>
                  </a:cubicBezTo>
                  <a:cubicBezTo>
                    <a:pt x="28000" y="88695"/>
                    <a:pt x="36000" y="88695"/>
                    <a:pt x="40000" y="88695"/>
                  </a:cubicBezTo>
                  <a:cubicBezTo>
                    <a:pt x="44000" y="88695"/>
                    <a:pt x="44000" y="78260"/>
                    <a:pt x="48000" y="88695"/>
                  </a:cubicBezTo>
                  <a:cubicBezTo>
                    <a:pt x="48000" y="88695"/>
                    <a:pt x="64000" y="114782"/>
                    <a:pt x="68000" y="109565"/>
                  </a:cubicBezTo>
                  <a:cubicBezTo>
                    <a:pt x="68000" y="109565"/>
                    <a:pt x="64000" y="104347"/>
                    <a:pt x="64000" y="104347"/>
                  </a:cubicBezTo>
                  <a:cubicBezTo>
                    <a:pt x="64000" y="99130"/>
                    <a:pt x="88000" y="120000"/>
                    <a:pt x="92000" y="120000"/>
                  </a:cubicBezTo>
                  <a:cubicBezTo>
                    <a:pt x="92000" y="114782"/>
                    <a:pt x="76000" y="99130"/>
                    <a:pt x="76000" y="93913"/>
                  </a:cubicBezTo>
                  <a:cubicBezTo>
                    <a:pt x="80000" y="93913"/>
                    <a:pt x="96000" y="99130"/>
                    <a:pt x="96000" y="99130"/>
                  </a:cubicBezTo>
                  <a:cubicBezTo>
                    <a:pt x="104000" y="99130"/>
                    <a:pt x="112000" y="99130"/>
                    <a:pt x="120000" y="93913"/>
                  </a:cubicBezTo>
                  <a:cubicBezTo>
                    <a:pt x="108000" y="83478"/>
                    <a:pt x="92000" y="88695"/>
                    <a:pt x="76000" y="88695"/>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0" name="Shape 2495"/>
            <p:cNvSpPr/>
            <p:nvPr/>
          </p:nvSpPr>
          <p:spPr>
            <a:xfrm>
              <a:off x="17067251" y="3606287"/>
              <a:ext cx="1353552" cy="983549"/>
            </a:xfrm>
            <a:custGeom>
              <a:avLst/>
              <a:gdLst/>
              <a:ahLst/>
              <a:cxnLst/>
              <a:rect l="0" t="0" r="0" b="0"/>
              <a:pathLst>
                <a:path w="120000" h="120000" extrusionOk="0">
                  <a:moveTo>
                    <a:pt x="99473" y="61090"/>
                  </a:moveTo>
                  <a:cubicBezTo>
                    <a:pt x="99473" y="56727"/>
                    <a:pt x="99473" y="54545"/>
                    <a:pt x="104210" y="52363"/>
                  </a:cubicBezTo>
                  <a:cubicBezTo>
                    <a:pt x="104210" y="50181"/>
                    <a:pt x="107368" y="50181"/>
                    <a:pt x="105789" y="48000"/>
                  </a:cubicBezTo>
                  <a:cubicBezTo>
                    <a:pt x="104210" y="45818"/>
                    <a:pt x="102631" y="41454"/>
                    <a:pt x="105789" y="39272"/>
                  </a:cubicBezTo>
                  <a:cubicBezTo>
                    <a:pt x="120000" y="30545"/>
                    <a:pt x="96315" y="32727"/>
                    <a:pt x="96315" y="32727"/>
                  </a:cubicBezTo>
                  <a:cubicBezTo>
                    <a:pt x="96315" y="30545"/>
                    <a:pt x="97894" y="30545"/>
                    <a:pt x="99473" y="30545"/>
                  </a:cubicBezTo>
                  <a:cubicBezTo>
                    <a:pt x="101052" y="30545"/>
                    <a:pt x="101052" y="26181"/>
                    <a:pt x="101052" y="24000"/>
                  </a:cubicBezTo>
                  <a:cubicBezTo>
                    <a:pt x="101052" y="21818"/>
                    <a:pt x="94736" y="17454"/>
                    <a:pt x="94736" y="19636"/>
                  </a:cubicBezTo>
                  <a:cubicBezTo>
                    <a:pt x="94736" y="21818"/>
                    <a:pt x="93157" y="17454"/>
                    <a:pt x="93157" y="17454"/>
                  </a:cubicBezTo>
                  <a:cubicBezTo>
                    <a:pt x="91578" y="17454"/>
                    <a:pt x="91578" y="21818"/>
                    <a:pt x="90000" y="19636"/>
                  </a:cubicBezTo>
                  <a:cubicBezTo>
                    <a:pt x="90000" y="19636"/>
                    <a:pt x="90000" y="17454"/>
                    <a:pt x="90000" y="15272"/>
                  </a:cubicBezTo>
                  <a:cubicBezTo>
                    <a:pt x="88421" y="13090"/>
                    <a:pt x="86842" y="17454"/>
                    <a:pt x="85263" y="17454"/>
                  </a:cubicBezTo>
                  <a:cubicBezTo>
                    <a:pt x="85263" y="17454"/>
                    <a:pt x="85263" y="13090"/>
                    <a:pt x="85263" y="13090"/>
                  </a:cubicBezTo>
                  <a:cubicBezTo>
                    <a:pt x="85263" y="8727"/>
                    <a:pt x="90000" y="10909"/>
                    <a:pt x="91578" y="10909"/>
                  </a:cubicBezTo>
                  <a:cubicBezTo>
                    <a:pt x="93157" y="8727"/>
                    <a:pt x="86842" y="8727"/>
                    <a:pt x="86842" y="8727"/>
                  </a:cubicBezTo>
                  <a:cubicBezTo>
                    <a:pt x="83684" y="8727"/>
                    <a:pt x="80526" y="6545"/>
                    <a:pt x="77368" y="8727"/>
                  </a:cubicBezTo>
                  <a:cubicBezTo>
                    <a:pt x="74210" y="10909"/>
                    <a:pt x="72631" y="17454"/>
                    <a:pt x="69473" y="15272"/>
                  </a:cubicBezTo>
                  <a:cubicBezTo>
                    <a:pt x="64736" y="15272"/>
                    <a:pt x="63157" y="15272"/>
                    <a:pt x="60000" y="10909"/>
                  </a:cubicBezTo>
                  <a:cubicBezTo>
                    <a:pt x="56842" y="6545"/>
                    <a:pt x="50526" y="10909"/>
                    <a:pt x="45789" y="10909"/>
                  </a:cubicBezTo>
                  <a:cubicBezTo>
                    <a:pt x="42631" y="10909"/>
                    <a:pt x="42631" y="8727"/>
                    <a:pt x="41052" y="4363"/>
                  </a:cubicBezTo>
                  <a:cubicBezTo>
                    <a:pt x="39473" y="0"/>
                    <a:pt x="36315" y="0"/>
                    <a:pt x="31578" y="0"/>
                  </a:cubicBezTo>
                  <a:cubicBezTo>
                    <a:pt x="30000" y="0"/>
                    <a:pt x="17368" y="2181"/>
                    <a:pt x="17368" y="8727"/>
                  </a:cubicBezTo>
                  <a:cubicBezTo>
                    <a:pt x="17368" y="15272"/>
                    <a:pt x="23684" y="17454"/>
                    <a:pt x="20526" y="26181"/>
                  </a:cubicBezTo>
                  <a:cubicBezTo>
                    <a:pt x="17368" y="30545"/>
                    <a:pt x="11052" y="21818"/>
                    <a:pt x="12631" y="17454"/>
                  </a:cubicBezTo>
                  <a:cubicBezTo>
                    <a:pt x="12631" y="15272"/>
                    <a:pt x="15789" y="13090"/>
                    <a:pt x="15789" y="10909"/>
                  </a:cubicBezTo>
                  <a:cubicBezTo>
                    <a:pt x="17368" y="6545"/>
                    <a:pt x="12631" y="4363"/>
                    <a:pt x="12631" y="2181"/>
                  </a:cubicBezTo>
                  <a:cubicBezTo>
                    <a:pt x="7894" y="6545"/>
                    <a:pt x="6315" y="8727"/>
                    <a:pt x="6315" y="15272"/>
                  </a:cubicBezTo>
                  <a:cubicBezTo>
                    <a:pt x="4736" y="17454"/>
                    <a:pt x="0" y="26181"/>
                    <a:pt x="4736" y="26181"/>
                  </a:cubicBezTo>
                  <a:cubicBezTo>
                    <a:pt x="4736" y="26181"/>
                    <a:pt x="6315" y="26181"/>
                    <a:pt x="7894" y="28363"/>
                  </a:cubicBezTo>
                  <a:cubicBezTo>
                    <a:pt x="7894" y="30545"/>
                    <a:pt x="9473" y="32727"/>
                    <a:pt x="11052" y="34909"/>
                  </a:cubicBezTo>
                  <a:cubicBezTo>
                    <a:pt x="14210" y="39272"/>
                    <a:pt x="7894" y="48000"/>
                    <a:pt x="15789" y="50181"/>
                  </a:cubicBezTo>
                  <a:cubicBezTo>
                    <a:pt x="15789" y="50181"/>
                    <a:pt x="18947" y="50181"/>
                    <a:pt x="20526" y="50181"/>
                  </a:cubicBezTo>
                  <a:cubicBezTo>
                    <a:pt x="22105" y="50181"/>
                    <a:pt x="22105" y="48000"/>
                    <a:pt x="23684" y="48000"/>
                  </a:cubicBezTo>
                  <a:cubicBezTo>
                    <a:pt x="28421" y="48000"/>
                    <a:pt x="30000" y="54545"/>
                    <a:pt x="33157" y="58909"/>
                  </a:cubicBezTo>
                  <a:cubicBezTo>
                    <a:pt x="33157" y="58909"/>
                    <a:pt x="34736" y="61090"/>
                    <a:pt x="36315" y="58909"/>
                  </a:cubicBezTo>
                  <a:cubicBezTo>
                    <a:pt x="36315" y="56727"/>
                    <a:pt x="37894" y="58909"/>
                    <a:pt x="41052" y="58909"/>
                  </a:cubicBezTo>
                  <a:cubicBezTo>
                    <a:pt x="44210" y="61090"/>
                    <a:pt x="52105" y="54545"/>
                    <a:pt x="48947" y="63272"/>
                  </a:cubicBezTo>
                  <a:cubicBezTo>
                    <a:pt x="45789" y="69818"/>
                    <a:pt x="45789" y="76363"/>
                    <a:pt x="48947" y="82909"/>
                  </a:cubicBezTo>
                  <a:cubicBezTo>
                    <a:pt x="48947" y="85090"/>
                    <a:pt x="50526" y="87272"/>
                    <a:pt x="50526" y="89454"/>
                  </a:cubicBezTo>
                  <a:cubicBezTo>
                    <a:pt x="50526" y="91636"/>
                    <a:pt x="45789" y="93818"/>
                    <a:pt x="47368" y="96000"/>
                  </a:cubicBezTo>
                  <a:cubicBezTo>
                    <a:pt x="52105" y="102545"/>
                    <a:pt x="53684" y="120000"/>
                    <a:pt x="63157" y="115636"/>
                  </a:cubicBezTo>
                  <a:cubicBezTo>
                    <a:pt x="64736" y="115636"/>
                    <a:pt x="64736" y="117818"/>
                    <a:pt x="66315" y="117818"/>
                  </a:cubicBezTo>
                  <a:cubicBezTo>
                    <a:pt x="67894" y="117818"/>
                    <a:pt x="69473" y="115636"/>
                    <a:pt x="71052" y="113454"/>
                  </a:cubicBezTo>
                  <a:cubicBezTo>
                    <a:pt x="74210" y="111272"/>
                    <a:pt x="75789" y="106909"/>
                    <a:pt x="80526" y="102545"/>
                  </a:cubicBezTo>
                  <a:cubicBezTo>
                    <a:pt x="83684" y="100363"/>
                    <a:pt x="77368" y="100363"/>
                    <a:pt x="77368" y="96000"/>
                  </a:cubicBezTo>
                  <a:cubicBezTo>
                    <a:pt x="77368" y="93818"/>
                    <a:pt x="75789" y="91636"/>
                    <a:pt x="75789" y="89454"/>
                  </a:cubicBezTo>
                  <a:cubicBezTo>
                    <a:pt x="75789" y="87272"/>
                    <a:pt x="71052" y="85090"/>
                    <a:pt x="71052" y="82909"/>
                  </a:cubicBezTo>
                  <a:cubicBezTo>
                    <a:pt x="71052" y="80727"/>
                    <a:pt x="80526" y="82909"/>
                    <a:pt x="82105" y="82909"/>
                  </a:cubicBezTo>
                  <a:cubicBezTo>
                    <a:pt x="85263" y="82909"/>
                    <a:pt x="83684" y="85090"/>
                    <a:pt x="85263" y="87272"/>
                  </a:cubicBezTo>
                  <a:cubicBezTo>
                    <a:pt x="86842" y="87272"/>
                    <a:pt x="86842" y="82909"/>
                    <a:pt x="88421" y="82909"/>
                  </a:cubicBezTo>
                  <a:cubicBezTo>
                    <a:pt x="90000" y="80727"/>
                    <a:pt x="94736" y="80727"/>
                    <a:pt x="97894" y="78545"/>
                  </a:cubicBezTo>
                  <a:cubicBezTo>
                    <a:pt x="99473" y="76363"/>
                    <a:pt x="102631" y="74181"/>
                    <a:pt x="105789" y="72000"/>
                  </a:cubicBezTo>
                  <a:cubicBezTo>
                    <a:pt x="104210" y="67636"/>
                    <a:pt x="99473" y="65454"/>
                    <a:pt x="99473" y="6109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1" name="Shape 2496"/>
            <p:cNvSpPr/>
            <p:nvPr/>
          </p:nvSpPr>
          <p:spPr>
            <a:xfrm>
              <a:off x="18153733" y="3873425"/>
              <a:ext cx="461292" cy="679987"/>
            </a:xfrm>
            <a:custGeom>
              <a:avLst/>
              <a:gdLst/>
              <a:ahLst/>
              <a:cxnLst/>
              <a:rect l="0" t="0" r="0" b="0"/>
              <a:pathLst>
                <a:path w="120000" h="120000" extrusionOk="0">
                  <a:moveTo>
                    <a:pt x="101538" y="91578"/>
                  </a:moveTo>
                  <a:cubicBezTo>
                    <a:pt x="101538" y="88421"/>
                    <a:pt x="78461" y="69473"/>
                    <a:pt x="83076" y="66315"/>
                  </a:cubicBezTo>
                  <a:cubicBezTo>
                    <a:pt x="87692" y="63157"/>
                    <a:pt x="83076" y="60000"/>
                    <a:pt x="92307" y="56842"/>
                  </a:cubicBezTo>
                  <a:cubicBezTo>
                    <a:pt x="106153" y="56842"/>
                    <a:pt x="101538" y="50526"/>
                    <a:pt x="101538" y="47368"/>
                  </a:cubicBezTo>
                  <a:cubicBezTo>
                    <a:pt x="101538" y="44210"/>
                    <a:pt x="101538" y="41052"/>
                    <a:pt x="101538" y="41052"/>
                  </a:cubicBezTo>
                  <a:cubicBezTo>
                    <a:pt x="101538" y="37894"/>
                    <a:pt x="96923" y="37894"/>
                    <a:pt x="92307" y="34736"/>
                  </a:cubicBezTo>
                  <a:cubicBezTo>
                    <a:pt x="87692" y="28421"/>
                    <a:pt x="73846" y="28421"/>
                    <a:pt x="73846" y="22105"/>
                  </a:cubicBezTo>
                  <a:cubicBezTo>
                    <a:pt x="69230" y="12631"/>
                    <a:pt x="50769" y="3157"/>
                    <a:pt x="41538" y="0"/>
                  </a:cubicBezTo>
                  <a:cubicBezTo>
                    <a:pt x="41538" y="9473"/>
                    <a:pt x="18461" y="9473"/>
                    <a:pt x="23076" y="15789"/>
                  </a:cubicBezTo>
                  <a:cubicBezTo>
                    <a:pt x="23076" y="18947"/>
                    <a:pt x="32307" y="22105"/>
                    <a:pt x="27692" y="25263"/>
                  </a:cubicBezTo>
                  <a:cubicBezTo>
                    <a:pt x="23076" y="25263"/>
                    <a:pt x="13846" y="28421"/>
                    <a:pt x="13846" y="31578"/>
                  </a:cubicBezTo>
                  <a:cubicBezTo>
                    <a:pt x="0" y="34736"/>
                    <a:pt x="9230" y="44210"/>
                    <a:pt x="18461" y="50526"/>
                  </a:cubicBezTo>
                  <a:cubicBezTo>
                    <a:pt x="23076" y="53684"/>
                    <a:pt x="23076" y="56842"/>
                    <a:pt x="32307" y="56842"/>
                  </a:cubicBezTo>
                  <a:cubicBezTo>
                    <a:pt x="36923" y="56842"/>
                    <a:pt x="32307" y="60000"/>
                    <a:pt x="36923" y="63157"/>
                  </a:cubicBezTo>
                  <a:cubicBezTo>
                    <a:pt x="46153" y="72631"/>
                    <a:pt x="41538" y="75789"/>
                    <a:pt x="36923" y="85263"/>
                  </a:cubicBezTo>
                  <a:cubicBezTo>
                    <a:pt x="36923" y="94736"/>
                    <a:pt x="46153" y="104210"/>
                    <a:pt x="50769" y="110526"/>
                  </a:cubicBezTo>
                  <a:cubicBezTo>
                    <a:pt x="64615" y="120000"/>
                    <a:pt x="69230" y="110526"/>
                    <a:pt x="78461" y="110526"/>
                  </a:cubicBezTo>
                  <a:cubicBezTo>
                    <a:pt x="87692" y="110526"/>
                    <a:pt x="92307" y="107368"/>
                    <a:pt x="96923" y="107368"/>
                  </a:cubicBezTo>
                  <a:cubicBezTo>
                    <a:pt x="106153" y="104210"/>
                    <a:pt x="110769" y="104210"/>
                    <a:pt x="120000" y="107368"/>
                  </a:cubicBezTo>
                  <a:cubicBezTo>
                    <a:pt x="115384" y="101052"/>
                    <a:pt x="110769" y="94736"/>
                    <a:pt x="101538" y="91578"/>
                  </a:cubicBezTo>
                  <a:cubicBezTo>
                    <a:pt x="96923" y="85263"/>
                    <a:pt x="106153" y="91578"/>
                    <a:pt x="101538" y="91578"/>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2" name="Shape 2497"/>
            <p:cNvSpPr/>
            <p:nvPr/>
          </p:nvSpPr>
          <p:spPr>
            <a:xfrm>
              <a:off x="18451147" y="4085918"/>
              <a:ext cx="394532" cy="412842"/>
            </a:xfrm>
            <a:custGeom>
              <a:avLst/>
              <a:gdLst/>
              <a:ahLst/>
              <a:cxnLst/>
              <a:rect l="0" t="0" r="0" b="0"/>
              <a:pathLst>
                <a:path w="120000" h="120000" extrusionOk="0">
                  <a:moveTo>
                    <a:pt x="103636" y="36521"/>
                  </a:moveTo>
                  <a:cubicBezTo>
                    <a:pt x="103636" y="26086"/>
                    <a:pt x="114545" y="15652"/>
                    <a:pt x="120000" y="10434"/>
                  </a:cubicBezTo>
                  <a:cubicBezTo>
                    <a:pt x="103636" y="5217"/>
                    <a:pt x="76363" y="0"/>
                    <a:pt x="65454" y="10434"/>
                  </a:cubicBezTo>
                  <a:cubicBezTo>
                    <a:pt x="54545" y="15652"/>
                    <a:pt x="49090" y="5217"/>
                    <a:pt x="49090" y="0"/>
                  </a:cubicBezTo>
                  <a:cubicBezTo>
                    <a:pt x="43636" y="0"/>
                    <a:pt x="38181" y="10434"/>
                    <a:pt x="27272" y="5217"/>
                  </a:cubicBezTo>
                  <a:cubicBezTo>
                    <a:pt x="27272" y="10434"/>
                    <a:pt x="38181" y="31304"/>
                    <a:pt x="21818" y="31304"/>
                  </a:cubicBezTo>
                  <a:cubicBezTo>
                    <a:pt x="10909" y="36521"/>
                    <a:pt x="0" y="41739"/>
                    <a:pt x="5454" y="52173"/>
                  </a:cubicBezTo>
                  <a:cubicBezTo>
                    <a:pt x="10909" y="62608"/>
                    <a:pt x="16363" y="67826"/>
                    <a:pt x="21818" y="78260"/>
                  </a:cubicBezTo>
                  <a:cubicBezTo>
                    <a:pt x="27272" y="88695"/>
                    <a:pt x="38181" y="99130"/>
                    <a:pt x="49090" y="114782"/>
                  </a:cubicBezTo>
                  <a:cubicBezTo>
                    <a:pt x="65454" y="120000"/>
                    <a:pt x="54545" y="99130"/>
                    <a:pt x="65454" y="99130"/>
                  </a:cubicBezTo>
                  <a:cubicBezTo>
                    <a:pt x="76363" y="99130"/>
                    <a:pt x="81818" y="99130"/>
                    <a:pt x="87272" y="93913"/>
                  </a:cubicBezTo>
                  <a:cubicBezTo>
                    <a:pt x="92727" y="93913"/>
                    <a:pt x="92727" y="104347"/>
                    <a:pt x="103636" y="99130"/>
                  </a:cubicBezTo>
                  <a:cubicBezTo>
                    <a:pt x="109090" y="88695"/>
                    <a:pt x="114545" y="83478"/>
                    <a:pt x="109090" y="73043"/>
                  </a:cubicBezTo>
                  <a:cubicBezTo>
                    <a:pt x="109090" y="62608"/>
                    <a:pt x="103636" y="46956"/>
                    <a:pt x="103636" y="36521"/>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3" name="Shape 2498"/>
            <p:cNvSpPr/>
            <p:nvPr/>
          </p:nvSpPr>
          <p:spPr>
            <a:xfrm>
              <a:off x="18772844" y="4122353"/>
              <a:ext cx="285277" cy="321782"/>
            </a:xfrm>
            <a:custGeom>
              <a:avLst/>
              <a:gdLst/>
              <a:ahLst/>
              <a:cxnLst/>
              <a:rect l="0" t="0" r="0" b="0"/>
              <a:pathLst>
                <a:path w="120000" h="120000" extrusionOk="0">
                  <a:moveTo>
                    <a:pt x="90000" y="33333"/>
                  </a:moveTo>
                  <a:cubicBezTo>
                    <a:pt x="75000" y="20000"/>
                    <a:pt x="60000" y="6666"/>
                    <a:pt x="37500" y="6666"/>
                  </a:cubicBezTo>
                  <a:cubicBezTo>
                    <a:pt x="22500" y="0"/>
                    <a:pt x="0" y="26666"/>
                    <a:pt x="7500" y="40000"/>
                  </a:cubicBezTo>
                  <a:cubicBezTo>
                    <a:pt x="7500" y="53333"/>
                    <a:pt x="15000" y="66666"/>
                    <a:pt x="15000" y="80000"/>
                  </a:cubicBezTo>
                  <a:cubicBezTo>
                    <a:pt x="22500" y="93333"/>
                    <a:pt x="7500" y="106666"/>
                    <a:pt x="0" y="113333"/>
                  </a:cubicBezTo>
                  <a:cubicBezTo>
                    <a:pt x="7500" y="120000"/>
                    <a:pt x="22500" y="113333"/>
                    <a:pt x="30000" y="113333"/>
                  </a:cubicBezTo>
                  <a:cubicBezTo>
                    <a:pt x="45000" y="113333"/>
                    <a:pt x="52500" y="120000"/>
                    <a:pt x="67500" y="113333"/>
                  </a:cubicBezTo>
                  <a:cubicBezTo>
                    <a:pt x="90000" y="106666"/>
                    <a:pt x="97500" y="66666"/>
                    <a:pt x="120000" y="53333"/>
                  </a:cubicBezTo>
                  <a:cubicBezTo>
                    <a:pt x="105000" y="46666"/>
                    <a:pt x="97500" y="40000"/>
                    <a:pt x="90000" y="33333"/>
                  </a:cubicBezTo>
                  <a:cubicBezTo>
                    <a:pt x="75000" y="26666"/>
                    <a:pt x="97500" y="40000"/>
                    <a:pt x="90000" y="33333"/>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4" name="Shape 2499"/>
            <p:cNvSpPr/>
            <p:nvPr/>
          </p:nvSpPr>
          <p:spPr>
            <a:xfrm>
              <a:off x="16229632" y="3515220"/>
              <a:ext cx="1438527" cy="1499614"/>
            </a:xfrm>
            <a:custGeom>
              <a:avLst/>
              <a:gdLst/>
              <a:ahLst/>
              <a:cxnLst/>
              <a:rect l="0" t="0" r="0" b="0"/>
              <a:pathLst>
                <a:path w="120000" h="120000" extrusionOk="0">
                  <a:moveTo>
                    <a:pt x="114074" y="68571"/>
                  </a:moveTo>
                  <a:cubicBezTo>
                    <a:pt x="120000" y="64285"/>
                    <a:pt x="112592" y="60000"/>
                    <a:pt x="112592" y="55714"/>
                  </a:cubicBezTo>
                  <a:cubicBezTo>
                    <a:pt x="112592" y="52857"/>
                    <a:pt x="115555" y="50000"/>
                    <a:pt x="115555" y="47142"/>
                  </a:cubicBezTo>
                  <a:cubicBezTo>
                    <a:pt x="117037" y="42857"/>
                    <a:pt x="111111" y="45714"/>
                    <a:pt x="109629" y="45714"/>
                  </a:cubicBezTo>
                  <a:cubicBezTo>
                    <a:pt x="108148" y="45714"/>
                    <a:pt x="106666" y="45714"/>
                    <a:pt x="105185" y="45714"/>
                  </a:cubicBezTo>
                  <a:cubicBezTo>
                    <a:pt x="103703" y="45714"/>
                    <a:pt x="103703" y="47142"/>
                    <a:pt x="102222" y="47142"/>
                  </a:cubicBezTo>
                  <a:cubicBezTo>
                    <a:pt x="100740" y="47142"/>
                    <a:pt x="99259" y="42857"/>
                    <a:pt x="97777" y="42857"/>
                  </a:cubicBezTo>
                  <a:cubicBezTo>
                    <a:pt x="94814" y="37142"/>
                    <a:pt x="91851" y="40000"/>
                    <a:pt x="85925" y="40000"/>
                  </a:cubicBezTo>
                  <a:cubicBezTo>
                    <a:pt x="82962" y="40000"/>
                    <a:pt x="81481" y="40000"/>
                    <a:pt x="80000" y="37142"/>
                  </a:cubicBezTo>
                  <a:cubicBezTo>
                    <a:pt x="78518" y="34285"/>
                    <a:pt x="82962" y="31428"/>
                    <a:pt x="78518" y="28571"/>
                  </a:cubicBezTo>
                  <a:cubicBezTo>
                    <a:pt x="77037" y="27142"/>
                    <a:pt x="77037" y="24285"/>
                    <a:pt x="74074" y="24285"/>
                  </a:cubicBezTo>
                  <a:cubicBezTo>
                    <a:pt x="71111" y="24285"/>
                    <a:pt x="72592" y="24285"/>
                    <a:pt x="74074" y="21428"/>
                  </a:cubicBezTo>
                  <a:cubicBezTo>
                    <a:pt x="75555" y="18571"/>
                    <a:pt x="74074" y="15714"/>
                    <a:pt x="75555" y="12857"/>
                  </a:cubicBezTo>
                  <a:cubicBezTo>
                    <a:pt x="77037" y="10000"/>
                    <a:pt x="80000" y="8571"/>
                    <a:pt x="82962" y="7142"/>
                  </a:cubicBezTo>
                  <a:cubicBezTo>
                    <a:pt x="84444" y="5714"/>
                    <a:pt x="87407" y="5714"/>
                    <a:pt x="88888" y="2857"/>
                  </a:cubicBezTo>
                  <a:cubicBezTo>
                    <a:pt x="88888" y="0"/>
                    <a:pt x="82962" y="0"/>
                    <a:pt x="82962" y="1428"/>
                  </a:cubicBezTo>
                  <a:cubicBezTo>
                    <a:pt x="80000" y="4285"/>
                    <a:pt x="75555" y="8571"/>
                    <a:pt x="71111" y="8571"/>
                  </a:cubicBezTo>
                  <a:cubicBezTo>
                    <a:pt x="66666" y="8571"/>
                    <a:pt x="66666" y="8571"/>
                    <a:pt x="65185" y="11428"/>
                  </a:cubicBezTo>
                  <a:cubicBezTo>
                    <a:pt x="63703" y="14285"/>
                    <a:pt x="63703" y="10000"/>
                    <a:pt x="60740" y="10000"/>
                  </a:cubicBezTo>
                  <a:cubicBezTo>
                    <a:pt x="54814" y="11428"/>
                    <a:pt x="57777" y="20000"/>
                    <a:pt x="53333" y="22857"/>
                  </a:cubicBezTo>
                  <a:cubicBezTo>
                    <a:pt x="51851" y="24285"/>
                    <a:pt x="48888" y="25714"/>
                    <a:pt x="47407" y="28571"/>
                  </a:cubicBezTo>
                  <a:cubicBezTo>
                    <a:pt x="47407" y="28571"/>
                    <a:pt x="47407" y="32857"/>
                    <a:pt x="45925" y="32857"/>
                  </a:cubicBezTo>
                  <a:cubicBezTo>
                    <a:pt x="44444" y="30000"/>
                    <a:pt x="42962" y="28571"/>
                    <a:pt x="41481" y="27142"/>
                  </a:cubicBezTo>
                  <a:cubicBezTo>
                    <a:pt x="40000" y="24285"/>
                    <a:pt x="38518" y="24285"/>
                    <a:pt x="37037" y="24285"/>
                  </a:cubicBezTo>
                  <a:cubicBezTo>
                    <a:pt x="31111" y="22857"/>
                    <a:pt x="28148" y="18571"/>
                    <a:pt x="22222" y="22857"/>
                  </a:cubicBezTo>
                  <a:cubicBezTo>
                    <a:pt x="19259" y="24285"/>
                    <a:pt x="13333" y="28571"/>
                    <a:pt x="10370" y="25714"/>
                  </a:cubicBezTo>
                  <a:cubicBezTo>
                    <a:pt x="8888" y="24285"/>
                    <a:pt x="7407" y="24285"/>
                    <a:pt x="5925" y="22857"/>
                  </a:cubicBezTo>
                  <a:cubicBezTo>
                    <a:pt x="2962" y="22857"/>
                    <a:pt x="4444" y="20000"/>
                    <a:pt x="1481" y="22857"/>
                  </a:cubicBezTo>
                  <a:cubicBezTo>
                    <a:pt x="0" y="24285"/>
                    <a:pt x="1481" y="24285"/>
                    <a:pt x="2962" y="25714"/>
                  </a:cubicBezTo>
                  <a:cubicBezTo>
                    <a:pt x="2962" y="27142"/>
                    <a:pt x="1481" y="28571"/>
                    <a:pt x="1481" y="30000"/>
                  </a:cubicBezTo>
                  <a:cubicBezTo>
                    <a:pt x="4444" y="30000"/>
                    <a:pt x="7407" y="31428"/>
                    <a:pt x="8888" y="31428"/>
                  </a:cubicBezTo>
                  <a:cubicBezTo>
                    <a:pt x="10370" y="32857"/>
                    <a:pt x="11851" y="32857"/>
                    <a:pt x="11851" y="34285"/>
                  </a:cubicBezTo>
                  <a:cubicBezTo>
                    <a:pt x="13333" y="35714"/>
                    <a:pt x="13333" y="34285"/>
                    <a:pt x="14814" y="34285"/>
                  </a:cubicBezTo>
                  <a:cubicBezTo>
                    <a:pt x="14814" y="32857"/>
                    <a:pt x="14814" y="37142"/>
                    <a:pt x="16296" y="37142"/>
                  </a:cubicBezTo>
                  <a:cubicBezTo>
                    <a:pt x="17777" y="38571"/>
                    <a:pt x="19259" y="37142"/>
                    <a:pt x="22222" y="35714"/>
                  </a:cubicBezTo>
                  <a:cubicBezTo>
                    <a:pt x="23703" y="35714"/>
                    <a:pt x="19259" y="32857"/>
                    <a:pt x="19259" y="32857"/>
                  </a:cubicBezTo>
                  <a:cubicBezTo>
                    <a:pt x="19259" y="31428"/>
                    <a:pt x="23703" y="28571"/>
                    <a:pt x="23703" y="27142"/>
                  </a:cubicBezTo>
                  <a:cubicBezTo>
                    <a:pt x="25185" y="25714"/>
                    <a:pt x="28148" y="24285"/>
                    <a:pt x="29629" y="25714"/>
                  </a:cubicBezTo>
                  <a:cubicBezTo>
                    <a:pt x="31111" y="25714"/>
                    <a:pt x="34074" y="27142"/>
                    <a:pt x="34074" y="27142"/>
                  </a:cubicBezTo>
                  <a:cubicBezTo>
                    <a:pt x="34074" y="28571"/>
                    <a:pt x="34074" y="28571"/>
                    <a:pt x="35555" y="28571"/>
                  </a:cubicBezTo>
                  <a:cubicBezTo>
                    <a:pt x="35555" y="30000"/>
                    <a:pt x="34074" y="31428"/>
                    <a:pt x="34074" y="31428"/>
                  </a:cubicBezTo>
                  <a:cubicBezTo>
                    <a:pt x="34074" y="32857"/>
                    <a:pt x="37037" y="35714"/>
                    <a:pt x="37037" y="37142"/>
                  </a:cubicBezTo>
                  <a:cubicBezTo>
                    <a:pt x="40000" y="41428"/>
                    <a:pt x="42962" y="41428"/>
                    <a:pt x="42962" y="47142"/>
                  </a:cubicBezTo>
                  <a:cubicBezTo>
                    <a:pt x="42962" y="51428"/>
                    <a:pt x="42962" y="55714"/>
                    <a:pt x="41481" y="60000"/>
                  </a:cubicBezTo>
                  <a:cubicBezTo>
                    <a:pt x="41481" y="61428"/>
                    <a:pt x="44444" y="61428"/>
                    <a:pt x="44444" y="62857"/>
                  </a:cubicBezTo>
                  <a:cubicBezTo>
                    <a:pt x="42962" y="64285"/>
                    <a:pt x="41481" y="65714"/>
                    <a:pt x="41481" y="67142"/>
                  </a:cubicBezTo>
                  <a:cubicBezTo>
                    <a:pt x="40000" y="68571"/>
                    <a:pt x="40000" y="71428"/>
                    <a:pt x="38518" y="71428"/>
                  </a:cubicBezTo>
                  <a:cubicBezTo>
                    <a:pt x="35555" y="72857"/>
                    <a:pt x="32592" y="71428"/>
                    <a:pt x="32592" y="75714"/>
                  </a:cubicBezTo>
                  <a:cubicBezTo>
                    <a:pt x="32592" y="78571"/>
                    <a:pt x="28148" y="78571"/>
                    <a:pt x="32592" y="80000"/>
                  </a:cubicBezTo>
                  <a:cubicBezTo>
                    <a:pt x="34074" y="81428"/>
                    <a:pt x="35555" y="81428"/>
                    <a:pt x="38518" y="82857"/>
                  </a:cubicBezTo>
                  <a:cubicBezTo>
                    <a:pt x="40000" y="84285"/>
                    <a:pt x="41481" y="85714"/>
                    <a:pt x="42962" y="87142"/>
                  </a:cubicBezTo>
                  <a:cubicBezTo>
                    <a:pt x="45925" y="88571"/>
                    <a:pt x="47407" y="87142"/>
                    <a:pt x="50370" y="87142"/>
                  </a:cubicBezTo>
                  <a:cubicBezTo>
                    <a:pt x="51851" y="87142"/>
                    <a:pt x="53333" y="88571"/>
                    <a:pt x="56296" y="90000"/>
                  </a:cubicBezTo>
                  <a:cubicBezTo>
                    <a:pt x="57777" y="90000"/>
                    <a:pt x="59259" y="90000"/>
                    <a:pt x="60740" y="91428"/>
                  </a:cubicBezTo>
                  <a:cubicBezTo>
                    <a:pt x="65185" y="94285"/>
                    <a:pt x="68148" y="97142"/>
                    <a:pt x="71111" y="101428"/>
                  </a:cubicBezTo>
                  <a:cubicBezTo>
                    <a:pt x="72592" y="105714"/>
                    <a:pt x="74074" y="107142"/>
                    <a:pt x="80000" y="108571"/>
                  </a:cubicBezTo>
                  <a:cubicBezTo>
                    <a:pt x="81481" y="108571"/>
                    <a:pt x="82962" y="107142"/>
                    <a:pt x="84444" y="105714"/>
                  </a:cubicBezTo>
                  <a:cubicBezTo>
                    <a:pt x="85925" y="105714"/>
                    <a:pt x="87407" y="108571"/>
                    <a:pt x="88888" y="107142"/>
                  </a:cubicBezTo>
                  <a:cubicBezTo>
                    <a:pt x="91851" y="105714"/>
                    <a:pt x="94814" y="107142"/>
                    <a:pt x="96296" y="108571"/>
                  </a:cubicBezTo>
                  <a:cubicBezTo>
                    <a:pt x="96296" y="110000"/>
                    <a:pt x="94814" y="112857"/>
                    <a:pt x="94814" y="114285"/>
                  </a:cubicBezTo>
                  <a:cubicBezTo>
                    <a:pt x="93333" y="115714"/>
                    <a:pt x="91851" y="115714"/>
                    <a:pt x="94814" y="117142"/>
                  </a:cubicBezTo>
                  <a:cubicBezTo>
                    <a:pt x="94814" y="117142"/>
                    <a:pt x="97777" y="120000"/>
                    <a:pt x="96296" y="120000"/>
                  </a:cubicBezTo>
                  <a:cubicBezTo>
                    <a:pt x="99259" y="120000"/>
                    <a:pt x="100740" y="104285"/>
                    <a:pt x="102222" y="101428"/>
                  </a:cubicBezTo>
                  <a:cubicBezTo>
                    <a:pt x="102222" y="95714"/>
                    <a:pt x="97777" y="94285"/>
                    <a:pt x="96296" y="90000"/>
                  </a:cubicBezTo>
                  <a:cubicBezTo>
                    <a:pt x="96296" y="87142"/>
                    <a:pt x="96296" y="85714"/>
                    <a:pt x="97777" y="85714"/>
                  </a:cubicBezTo>
                  <a:cubicBezTo>
                    <a:pt x="99259" y="85714"/>
                    <a:pt x="103703" y="84285"/>
                    <a:pt x="103703" y="82857"/>
                  </a:cubicBezTo>
                  <a:cubicBezTo>
                    <a:pt x="102222" y="82857"/>
                    <a:pt x="99259" y="82857"/>
                    <a:pt x="99259" y="81428"/>
                  </a:cubicBezTo>
                  <a:cubicBezTo>
                    <a:pt x="97777" y="81428"/>
                    <a:pt x="97777" y="78571"/>
                    <a:pt x="97777" y="78571"/>
                  </a:cubicBezTo>
                  <a:cubicBezTo>
                    <a:pt x="100740" y="78571"/>
                    <a:pt x="103703" y="78571"/>
                    <a:pt x="106666" y="78571"/>
                  </a:cubicBezTo>
                  <a:cubicBezTo>
                    <a:pt x="108148" y="78571"/>
                    <a:pt x="117037" y="74285"/>
                    <a:pt x="117037" y="75714"/>
                  </a:cubicBezTo>
                  <a:cubicBezTo>
                    <a:pt x="117037" y="72857"/>
                    <a:pt x="112592" y="68571"/>
                    <a:pt x="114074" y="68571"/>
                  </a:cubicBezTo>
                  <a:cubicBezTo>
                    <a:pt x="115555" y="67142"/>
                    <a:pt x="112592" y="68571"/>
                    <a:pt x="114074" y="68571"/>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5" name="Shape 2500"/>
            <p:cNvSpPr/>
            <p:nvPr/>
          </p:nvSpPr>
          <p:spPr>
            <a:xfrm>
              <a:off x="16423862" y="4516980"/>
              <a:ext cx="497714" cy="588920"/>
            </a:xfrm>
            <a:custGeom>
              <a:avLst/>
              <a:gdLst/>
              <a:ahLst/>
              <a:cxnLst/>
              <a:rect l="0" t="0" r="0" b="0"/>
              <a:pathLst>
                <a:path w="120000" h="120000" extrusionOk="0">
                  <a:moveTo>
                    <a:pt x="85714" y="21818"/>
                  </a:moveTo>
                  <a:cubicBezTo>
                    <a:pt x="77142" y="21818"/>
                    <a:pt x="72857" y="14545"/>
                    <a:pt x="64285" y="10909"/>
                  </a:cubicBezTo>
                  <a:cubicBezTo>
                    <a:pt x="59999" y="7272"/>
                    <a:pt x="51428" y="0"/>
                    <a:pt x="42857" y="0"/>
                  </a:cubicBezTo>
                  <a:cubicBezTo>
                    <a:pt x="42857" y="10909"/>
                    <a:pt x="17142" y="3636"/>
                    <a:pt x="17142" y="14545"/>
                  </a:cubicBezTo>
                  <a:cubicBezTo>
                    <a:pt x="17142" y="21818"/>
                    <a:pt x="17142" y="21818"/>
                    <a:pt x="12857" y="25454"/>
                  </a:cubicBezTo>
                  <a:cubicBezTo>
                    <a:pt x="4285" y="29090"/>
                    <a:pt x="8571" y="32727"/>
                    <a:pt x="8571" y="36363"/>
                  </a:cubicBezTo>
                  <a:cubicBezTo>
                    <a:pt x="8571" y="40000"/>
                    <a:pt x="4285" y="43636"/>
                    <a:pt x="0" y="47272"/>
                  </a:cubicBezTo>
                  <a:cubicBezTo>
                    <a:pt x="0" y="47272"/>
                    <a:pt x="0" y="50909"/>
                    <a:pt x="0" y="54545"/>
                  </a:cubicBezTo>
                  <a:cubicBezTo>
                    <a:pt x="4285" y="58181"/>
                    <a:pt x="0" y="61818"/>
                    <a:pt x="0" y="65454"/>
                  </a:cubicBezTo>
                  <a:cubicBezTo>
                    <a:pt x="0" y="65454"/>
                    <a:pt x="4285" y="76363"/>
                    <a:pt x="8571" y="72727"/>
                  </a:cubicBezTo>
                  <a:cubicBezTo>
                    <a:pt x="17142" y="72727"/>
                    <a:pt x="17142" y="65454"/>
                    <a:pt x="21428" y="65454"/>
                  </a:cubicBezTo>
                  <a:cubicBezTo>
                    <a:pt x="17142" y="65454"/>
                    <a:pt x="25714" y="72727"/>
                    <a:pt x="21428" y="72727"/>
                  </a:cubicBezTo>
                  <a:cubicBezTo>
                    <a:pt x="21428" y="80000"/>
                    <a:pt x="21428" y="83636"/>
                    <a:pt x="12857" y="87272"/>
                  </a:cubicBezTo>
                  <a:cubicBezTo>
                    <a:pt x="12857" y="87272"/>
                    <a:pt x="17142" y="94545"/>
                    <a:pt x="12857" y="94545"/>
                  </a:cubicBezTo>
                  <a:cubicBezTo>
                    <a:pt x="12857" y="98181"/>
                    <a:pt x="8571" y="98181"/>
                    <a:pt x="12857" y="101818"/>
                  </a:cubicBezTo>
                  <a:cubicBezTo>
                    <a:pt x="21428" y="105454"/>
                    <a:pt x="25714" y="105454"/>
                    <a:pt x="34285" y="116363"/>
                  </a:cubicBezTo>
                  <a:cubicBezTo>
                    <a:pt x="38571" y="120000"/>
                    <a:pt x="42857" y="105454"/>
                    <a:pt x="47142" y="105454"/>
                  </a:cubicBezTo>
                  <a:cubicBezTo>
                    <a:pt x="51428" y="94545"/>
                    <a:pt x="55714" y="83636"/>
                    <a:pt x="68571" y="80000"/>
                  </a:cubicBezTo>
                  <a:cubicBezTo>
                    <a:pt x="77142" y="76363"/>
                    <a:pt x="85714" y="76363"/>
                    <a:pt x="94285" y="69090"/>
                  </a:cubicBezTo>
                  <a:cubicBezTo>
                    <a:pt x="102857" y="65454"/>
                    <a:pt x="111428" y="58181"/>
                    <a:pt x="115714" y="47272"/>
                  </a:cubicBezTo>
                  <a:cubicBezTo>
                    <a:pt x="115714" y="40000"/>
                    <a:pt x="119999" y="36363"/>
                    <a:pt x="115714" y="29090"/>
                  </a:cubicBezTo>
                  <a:cubicBezTo>
                    <a:pt x="111428" y="25454"/>
                    <a:pt x="107142" y="21818"/>
                    <a:pt x="102857" y="18181"/>
                  </a:cubicBezTo>
                  <a:cubicBezTo>
                    <a:pt x="98571" y="18181"/>
                    <a:pt x="89999" y="21818"/>
                    <a:pt x="85714" y="21818"/>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6" name="Shape 2501"/>
            <p:cNvSpPr/>
            <p:nvPr/>
          </p:nvSpPr>
          <p:spPr>
            <a:xfrm>
              <a:off x="16369232" y="4626267"/>
              <a:ext cx="1141107" cy="1693896"/>
            </a:xfrm>
            <a:custGeom>
              <a:avLst/>
              <a:gdLst/>
              <a:ahLst/>
              <a:cxnLst/>
              <a:rect l="0" t="0" r="0" b="0"/>
              <a:pathLst>
                <a:path w="120000" h="120000" extrusionOk="0">
                  <a:moveTo>
                    <a:pt x="106875" y="26526"/>
                  </a:moveTo>
                  <a:cubicBezTo>
                    <a:pt x="99375" y="24000"/>
                    <a:pt x="110625" y="18947"/>
                    <a:pt x="105000" y="17684"/>
                  </a:cubicBezTo>
                  <a:cubicBezTo>
                    <a:pt x="101250" y="15157"/>
                    <a:pt x="97500" y="16421"/>
                    <a:pt x="93750" y="16421"/>
                  </a:cubicBezTo>
                  <a:cubicBezTo>
                    <a:pt x="90000" y="15157"/>
                    <a:pt x="90000" y="17684"/>
                    <a:pt x="86250" y="17684"/>
                  </a:cubicBezTo>
                  <a:cubicBezTo>
                    <a:pt x="82500" y="16421"/>
                    <a:pt x="78750" y="16421"/>
                    <a:pt x="76875" y="13894"/>
                  </a:cubicBezTo>
                  <a:cubicBezTo>
                    <a:pt x="75000" y="12631"/>
                    <a:pt x="73125" y="8842"/>
                    <a:pt x="71250" y="7578"/>
                  </a:cubicBezTo>
                  <a:cubicBezTo>
                    <a:pt x="67500" y="6315"/>
                    <a:pt x="65625" y="3789"/>
                    <a:pt x="61875" y="2526"/>
                  </a:cubicBezTo>
                  <a:cubicBezTo>
                    <a:pt x="60000" y="0"/>
                    <a:pt x="56250" y="1263"/>
                    <a:pt x="52500" y="0"/>
                  </a:cubicBezTo>
                  <a:cubicBezTo>
                    <a:pt x="56250" y="2526"/>
                    <a:pt x="58125" y="3789"/>
                    <a:pt x="58125" y="6315"/>
                  </a:cubicBezTo>
                  <a:cubicBezTo>
                    <a:pt x="56250" y="8842"/>
                    <a:pt x="56250" y="11368"/>
                    <a:pt x="52500" y="12631"/>
                  </a:cubicBezTo>
                  <a:cubicBezTo>
                    <a:pt x="48750" y="15157"/>
                    <a:pt x="46875" y="17684"/>
                    <a:pt x="43125" y="17684"/>
                  </a:cubicBezTo>
                  <a:cubicBezTo>
                    <a:pt x="39375" y="18947"/>
                    <a:pt x="35625" y="18947"/>
                    <a:pt x="31875" y="21473"/>
                  </a:cubicBezTo>
                  <a:cubicBezTo>
                    <a:pt x="30000" y="22736"/>
                    <a:pt x="22500" y="34105"/>
                    <a:pt x="20625" y="32842"/>
                  </a:cubicBezTo>
                  <a:cubicBezTo>
                    <a:pt x="16875" y="29052"/>
                    <a:pt x="15000" y="29052"/>
                    <a:pt x="11250" y="27789"/>
                  </a:cubicBezTo>
                  <a:cubicBezTo>
                    <a:pt x="9375" y="27789"/>
                    <a:pt x="9375" y="27789"/>
                    <a:pt x="11250" y="26526"/>
                  </a:cubicBezTo>
                  <a:cubicBezTo>
                    <a:pt x="13125" y="25263"/>
                    <a:pt x="13125" y="24000"/>
                    <a:pt x="11250" y="22736"/>
                  </a:cubicBezTo>
                  <a:cubicBezTo>
                    <a:pt x="7500" y="24000"/>
                    <a:pt x="0" y="29052"/>
                    <a:pt x="3750" y="32842"/>
                  </a:cubicBezTo>
                  <a:cubicBezTo>
                    <a:pt x="3750" y="32842"/>
                    <a:pt x="7500" y="36631"/>
                    <a:pt x="5625" y="37894"/>
                  </a:cubicBezTo>
                  <a:cubicBezTo>
                    <a:pt x="3750" y="37894"/>
                    <a:pt x="1875" y="39157"/>
                    <a:pt x="5625" y="40421"/>
                  </a:cubicBezTo>
                  <a:cubicBezTo>
                    <a:pt x="15000" y="44210"/>
                    <a:pt x="22500" y="51789"/>
                    <a:pt x="26250" y="59368"/>
                  </a:cubicBezTo>
                  <a:cubicBezTo>
                    <a:pt x="31875" y="65684"/>
                    <a:pt x="35625" y="73263"/>
                    <a:pt x="43125" y="79578"/>
                  </a:cubicBezTo>
                  <a:cubicBezTo>
                    <a:pt x="45000" y="82105"/>
                    <a:pt x="48750" y="84631"/>
                    <a:pt x="48750" y="88421"/>
                  </a:cubicBezTo>
                  <a:cubicBezTo>
                    <a:pt x="48750" y="89684"/>
                    <a:pt x="46875" y="88421"/>
                    <a:pt x="46875" y="89684"/>
                  </a:cubicBezTo>
                  <a:cubicBezTo>
                    <a:pt x="48750" y="90947"/>
                    <a:pt x="50625" y="92210"/>
                    <a:pt x="52500" y="93473"/>
                  </a:cubicBezTo>
                  <a:cubicBezTo>
                    <a:pt x="54375" y="96000"/>
                    <a:pt x="56250" y="98526"/>
                    <a:pt x="60000" y="99789"/>
                  </a:cubicBezTo>
                  <a:cubicBezTo>
                    <a:pt x="65625" y="101052"/>
                    <a:pt x="71250" y="103578"/>
                    <a:pt x="76875" y="104842"/>
                  </a:cubicBezTo>
                  <a:cubicBezTo>
                    <a:pt x="80625" y="106105"/>
                    <a:pt x="84375" y="108631"/>
                    <a:pt x="90000" y="109894"/>
                  </a:cubicBezTo>
                  <a:cubicBezTo>
                    <a:pt x="93750" y="112421"/>
                    <a:pt x="97500" y="114947"/>
                    <a:pt x="101250" y="117473"/>
                  </a:cubicBezTo>
                  <a:cubicBezTo>
                    <a:pt x="108750" y="120000"/>
                    <a:pt x="106875" y="114947"/>
                    <a:pt x="110625" y="113684"/>
                  </a:cubicBezTo>
                  <a:cubicBezTo>
                    <a:pt x="112500" y="112421"/>
                    <a:pt x="112500" y="109894"/>
                    <a:pt x="114375" y="108631"/>
                  </a:cubicBezTo>
                  <a:cubicBezTo>
                    <a:pt x="114375" y="107368"/>
                    <a:pt x="120000" y="104842"/>
                    <a:pt x="118125" y="103578"/>
                  </a:cubicBezTo>
                  <a:cubicBezTo>
                    <a:pt x="114375" y="102315"/>
                    <a:pt x="112500" y="102315"/>
                    <a:pt x="114375" y="98526"/>
                  </a:cubicBezTo>
                  <a:cubicBezTo>
                    <a:pt x="114375" y="97263"/>
                    <a:pt x="114375" y="96000"/>
                    <a:pt x="114375" y="96000"/>
                  </a:cubicBezTo>
                  <a:cubicBezTo>
                    <a:pt x="116250" y="94736"/>
                    <a:pt x="118125" y="93473"/>
                    <a:pt x="118125" y="93473"/>
                  </a:cubicBezTo>
                  <a:cubicBezTo>
                    <a:pt x="120000" y="89684"/>
                    <a:pt x="116250" y="83368"/>
                    <a:pt x="120000" y="80842"/>
                  </a:cubicBezTo>
                  <a:cubicBezTo>
                    <a:pt x="120000" y="79578"/>
                    <a:pt x="118125" y="77052"/>
                    <a:pt x="116250" y="74526"/>
                  </a:cubicBezTo>
                  <a:cubicBezTo>
                    <a:pt x="114375" y="70736"/>
                    <a:pt x="112500" y="70736"/>
                    <a:pt x="106875" y="72000"/>
                  </a:cubicBezTo>
                  <a:cubicBezTo>
                    <a:pt x="99375" y="72000"/>
                    <a:pt x="103125" y="63157"/>
                    <a:pt x="103125" y="60631"/>
                  </a:cubicBezTo>
                  <a:cubicBezTo>
                    <a:pt x="99375" y="61894"/>
                    <a:pt x="97500" y="64421"/>
                    <a:pt x="93750" y="64421"/>
                  </a:cubicBezTo>
                  <a:cubicBezTo>
                    <a:pt x="91875" y="64421"/>
                    <a:pt x="88125" y="64421"/>
                    <a:pt x="86250" y="64421"/>
                  </a:cubicBezTo>
                  <a:cubicBezTo>
                    <a:pt x="84375" y="63157"/>
                    <a:pt x="84375" y="60631"/>
                    <a:pt x="82500" y="60631"/>
                  </a:cubicBezTo>
                  <a:cubicBezTo>
                    <a:pt x="76875" y="60631"/>
                    <a:pt x="76875" y="55578"/>
                    <a:pt x="75000" y="53052"/>
                  </a:cubicBezTo>
                  <a:cubicBezTo>
                    <a:pt x="71250" y="50526"/>
                    <a:pt x="69375" y="46736"/>
                    <a:pt x="73125" y="44210"/>
                  </a:cubicBezTo>
                  <a:cubicBezTo>
                    <a:pt x="75000" y="42947"/>
                    <a:pt x="78750" y="42947"/>
                    <a:pt x="78750" y="41684"/>
                  </a:cubicBezTo>
                  <a:cubicBezTo>
                    <a:pt x="78750" y="40421"/>
                    <a:pt x="78750" y="39157"/>
                    <a:pt x="78750" y="37894"/>
                  </a:cubicBezTo>
                  <a:cubicBezTo>
                    <a:pt x="78750" y="34105"/>
                    <a:pt x="78750" y="32842"/>
                    <a:pt x="84375" y="31578"/>
                  </a:cubicBezTo>
                  <a:cubicBezTo>
                    <a:pt x="88125" y="30315"/>
                    <a:pt x="90000" y="30315"/>
                    <a:pt x="93750" y="30315"/>
                  </a:cubicBezTo>
                  <a:cubicBezTo>
                    <a:pt x="95625" y="30315"/>
                    <a:pt x="97500" y="29052"/>
                    <a:pt x="99375" y="27789"/>
                  </a:cubicBezTo>
                  <a:cubicBezTo>
                    <a:pt x="101250" y="27789"/>
                    <a:pt x="110625" y="29052"/>
                    <a:pt x="106875" y="26526"/>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7" name="Shape 2502"/>
            <p:cNvSpPr/>
            <p:nvPr/>
          </p:nvSpPr>
          <p:spPr>
            <a:xfrm>
              <a:off x="16873021" y="6210879"/>
              <a:ext cx="776923" cy="3782426"/>
            </a:xfrm>
            <a:custGeom>
              <a:avLst/>
              <a:gdLst/>
              <a:ahLst/>
              <a:cxnLst/>
              <a:rect l="0" t="0" r="0" b="0"/>
              <a:pathLst>
                <a:path w="120000" h="120000" extrusionOk="0">
                  <a:moveTo>
                    <a:pt x="109090" y="15849"/>
                  </a:moveTo>
                  <a:cubicBezTo>
                    <a:pt x="103636" y="15283"/>
                    <a:pt x="109090" y="12452"/>
                    <a:pt x="103636" y="11320"/>
                  </a:cubicBezTo>
                  <a:cubicBezTo>
                    <a:pt x="100909" y="10754"/>
                    <a:pt x="95454" y="9056"/>
                    <a:pt x="98181" y="7924"/>
                  </a:cubicBezTo>
                  <a:cubicBezTo>
                    <a:pt x="103636" y="7358"/>
                    <a:pt x="95454" y="7358"/>
                    <a:pt x="98181" y="6792"/>
                  </a:cubicBezTo>
                  <a:cubicBezTo>
                    <a:pt x="100909" y="6226"/>
                    <a:pt x="98181" y="5660"/>
                    <a:pt x="95454" y="5094"/>
                  </a:cubicBezTo>
                  <a:cubicBezTo>
                    <a:pt x="92727" y="4528"/>
                    <a:pt x="92727" y="3962"/>
                    <a:pt x="92727" y="2830"/>
                  </a:cubicBezTo>
                  <a:cubicBezTo>
                    <a:pt x="92727" y="1698"/>
                    <a:pt x="90000" y="1132"/>
                    <a:pt x="87272" y="0"/>
                  </a:cubicBezTo>
                  <a:cubicBezTo>
                    <a:pt x="84545" y="566"/>
                    <a:pt x="81818" y="1132"/>
                    <a:pt x="81818" y="1698"/>
                  </a:cubicBezTo>
                  <a:cubicBezTo>
                    <a:pt x="79090" y="2830"/>
                    <a:pt x="73636" y="2264"/>
                    <a:pt x="76363" y="3396"/>
                  </a:cubicBezTo>
                  <a:cubicBezTo>
                    <a:pt x="76363" y="5094"/>
                    <a:pt x="76363" y="6792"/>
                    <a:pt x="76363" y="8490"/>
                  </a:cubicBezTo>
                  <a:cubicBezTo>
                    <a:pt x="76363" y="10754"/>
                    <a:pt x="79090" y="13584"/>
                    <a:pt x="76363" y="15849"/>
                  </a:cubicBezTo>
                  <a:cubicBezTo>
                    <a:pt x="73636" y="16415"/>
                    <a:pt x="70909" y="16981"/>
                    <a:pt x="70909" y="17547"/>
                  </a:cubicBezTo>
                  <a:cubicBezTo>
                    <a:pt x="70909" y="18679"/>
                    <a:pt x="73636" y="19811"/>
                    <a:pt x="73636" y="20943"/>
                  </a:cubicBezTo>
                  <a:cubicBezTo>
                    <a:pt x="73636" y="24339"/>
                    <a:pt x="68181" y="28301"/>
                    <a:pt x="62727" y="31698"/>
                  </a:cubicBezTo>
                  <a:cubicBezTo>
                    <a:pt x="60000" y="33396"/>
                    <a:pt x="60000" y="34528"/>
                    <a:pt x="62727" y="36226"/>
                  </a:cubicBezTo>
                  <a:cubicBezTo>
                    <a:pt x="62727" y="37358"/>
                    <a:pt x="62727" y="37924"/>
                    <a:pt x="57272" y="38490"/>
                  </a:cubicBezTo>
                  <a:cubicBezTo>
                    <a:pt x="54545" y="39056"/>
                    <a:pt x="57272" y="39622"/>
                    <a:pt x="57272" y="40188"/>
                  </a:cubicBezTo>
                  <a:cubicBezTo>
                    <a:pt x="57272" y="41886"/>
                    <a:pt x="57272" y="43584"/>
                    <a:pt x="57272" y="45283"/>
                  </a:cubicBezTo>
                  <a:cubicBezTo>
                    <a:pt x="57272" y="45849"/>
                    <a:pt x="57272" y="46981"/>
                    <a:pt x="57272" y="47547"/>
                  </a:cubicBezTo>
                  <a:cubicBezTo>
                    <a:pt x="54545" y="48113"/>
                    <a:pt x="57272" y="49245"/>
                    <a:pt x="54545" y="49811"/>
                  </a:cubicBezTo>
                  <a:cubicBezTo>
                    <a:pt x="49090" y="52641"/>
                    <a:pt x="43636" y="55471"/>
                    <a:pt x="38181" y="58301"/>
                  </a:cubicBezTo>
                  <a:cubicBezTo>
                    <a:pt x="35454" y="60000"/>
                    <a:pt x="27272" y="60566"/>
                    <a:pt x="30000" y="62264"/>
                  </a:cubicBezTo>
                  <a:cubicBezTo>
                    <a:pt x="32727" y="63962"/>
                    <a:pt x="38181" y="66792"/>
                    <a:pt x="32727" y="69056"/>
                  </a:cubicBezTo>
                  <a:cubicBezTo>
                    <a:pt x="27272" y="70188"/>
                    <a:pt x="21818" y="73018"/>
                    <a:pt x="27272" y="74716"/>
                  </a:cubicBezTo>
                  <a:cubicBezTo>
                    <a:pt x="30000" y="75849"/>
                    <a:pt x="32727" y="75849"/>
                    <a:pt x="35454" y="75283"/>
                  </a:cubicBezTo>
                  <a:cubicBezTo>
                    <a:pt x="38181" y="74716"/>
                    <a:pt x="49090" y="74716"/>
                    <a:pt x="46363" y="75283"/>
                  </a:cubicBezTo>
                  <a:cubicBezTo>
                    <a:pt x="46363" y="75283"/>
                    <a:pt x="43636" y="75283"/>
                    <a:pt x="40909" y="75849"/>
                  </a:cubicBezTo>
                  <a:cubicBezTo>
                    <a:pt x="40909" y="76415"/>
                    <a:pt x="40909" y="76415"/>
                    <a:pt x="43636" y="76981"/>
                  </a:cubicBezTo>
                  <a:cubicBezTo>
                    <a:pt x="43636" y="76981"/>
                    <a:pt x="40909" y="77547"/>
                    <a:pt x="40909" y="77547"/>
                  </a:cubicBezTo>
                  <a:cubicBezTo>
                    <a:pt x="38181" y="78679"/>
                    <a:pt x="35454" y="80943"/>
                    <a:pt x="38181" y="82075"/>
                  </a:cubicBezTo>
                  <a:cubicBezTo>
                    <a:pt x="38181" y="82641"/>
                    <a:pt x="38181" y="82641"/>
                    <a:pt x="35454" y="83773"/>
                  </a:cubicBezTo>
                  <a:cubicBezTo>
                    <a:pt x="32727" y="84339"/>
                    <a:pt x="38181" y="84339"/>
                    <a:pt x="40909" y="84905"/>
                  </a:cubicBezTo>
                  <a:cubicBezTo>
                    <a:pt x="40909" y="84905"/>
                    <a:pt x="40909" y="84905"/>
                    <a:pt x="38181" y="85471"/>
                  </a:cubicBezTo>
                  <a:cubicBezTo>
                    <a:pt x="35454" y="85471"/>
                    <a:pt x="30000" y="86037"/>
                    <a:pt x="35454" y="86037"/>
                  </a:cubicBezTo>
                  <a:cubicBezTo>
                    <a:pt x="32727" y="86603"/>
                    <a:pt x="35454" y="88301"/>
                    <a:pt x="38181" y="88301"/>
                  </a:cubicBezTo>
                  <a:cubicBezTo>
                    <a:pt x="35454" y="88301"/>
                    <a:pt x="27272" y="87735"/>
                    <a:pt x="30000" y="89433"/>
                  </a:cubicBezTo>
                  <a:cubicBezTo>
                    <a:pt x="30000" y="89433"/>
                    <a:pt x="32727" y="92264"/>
                    <a:pt x="27272" y="91698"/>
                  </a:cubicBezTo>
                  <a:cubicBezTo>
                    <a:pt x="27272" y="91698"/>
                    <a:pt x="21818" y="90566"/>
                    <a:pt x="21818" y="90000"/>
                  </a:cubicBezTo>
                  <a:cubicBezTo>
                    <a:pt x="16363" y="89433"/>
                    <a:pt x="19090" y="88867"/>
                    <a:pt x="13636" y="89433"/>
                  </a:cubicBezTo>
                  <a:cubicBezTo>
                    <a:pt x="13636" y="89433"/>
                    <a:pt x="10909" y="90000"/>
                    <a:pt x="10909" y="90000"/>
                  </a:cubicBezTo>
                  <a:cubicBezTo>
                    <a:pt x="10909" y="90566"/>
                    <a:pt x="13636" y="90566"/>
                    <a:pt x="10909" y="91132"/>
                  </a:cubicBezTo>
                  <a:cubicBezTo>
                    <a:pt x="10909" y="91698"/>
                    <a:pt x="0" y="91698"/>
                    <a:pt x="0" y="92830"/>
                  </a:cubicBezTo>
                  <a:cubicBezTo>
                    <a:pt x="0" y="92830"/>
                    <a:pt x="2727" y="93396"/>
                    <a:pt x="5454" y="93396"/>
                  </a:cubicBezTo>
                  <a:cubicBezTo>
                    <a:pt x="5454" y="93396"/>
                    <a:pt x="2727" y="92830"/>
                    <a:pt x="5454" y="92264"/>
                  </a:cubicBezTo>
                  <a:cubicBezTo>
                    <a:pt x="5454" y="92264"/>
                    <a:pt x="13636" y="93396"/>
                    <a:pt x="19090" y="92830"/>
                  </a:cubicBezTo>
                  <a:cubicBezTo>
                    <a:pt x="30000" y="92264"/>
                    <a:pt x="13636" y="96226"/>
                    <a:pt x="19090" y="96792"/>
                  </a:cubicBezTo>
                  <a:cubicBezTo>
                    <a:pt x="21818" y="96792"/>
                    <a:pt x="27272" y="96226"/>
                    <a:pt x="30000" y="96792"/>
                  </a:cubicBezTo>
                  <a:cubicBezTo>
                    <a:pt x="32727" y="96792"/>
                    <a:pt x="32727" y="98490"/>
                    <a:pt x="30000" y="97924"/>
                  </a:cubicBezTo>
                  <a:cubicBezTo>
                    <a:pt x="30000" y="97924"/>
                    <a:pt x="21818" y="96792"/>
                    <a:pt x="21818" y="97358"/>
                  </a:cubicBezTo>
                  <a:cubicBezTo>
                    <a:pt x="19090" y="97924"/>
                    <a:pt x="16363" y="97924"/>
                    <a:pt x="19090" y="98490"/>
                  </a:cubicBezTo>
                  <a:cubicBezTo>
                    <a:pt x="19090" y="98490"/>
                    <a:pt x="24545" y="99622"/>
                    <a:pt x="21818" y="99622"/>
                  </a:cubicBezTo>
                  <a:cubicBezTo>
                    <a:pt x="19090" y="99622"/>
                    <a:pt x="19090" y="101320"/>
                    <a:pt x="19090" y="101320"/>
                  </a:cubicBezTo>
                  <a:cubicBezTo>
                    <a:pt x="16363" y="103018"/>
                    <a:pt x="24545" y="100754"/>
                    <a:pt x="24545" y="100754"/>
                  </a:cubicBezTo>
                  <a:cubicBezTo>
                    <a:pt x="24545" y="100754"/>
                    <a:pt x="21818" y="103584"/>
                    <a:pt x="24545" y="103018"/>
                  </a:cubicBezTo>
                  <a:cubicBezTo>
                    <a:pt x="24545" y="103018"/>
                    <a:pt x="21818" y="103018"/>
                    <a:pt x="21818" y="103584"/>
                  </a:cubicBezTo>
                  <a:cubicBezTo>
                    <a:pt x="19090" y="104150"/>
                    <a:pt x="21818" y="104150"/>
                    <a:pt x="24545" y="104716"/>
                  </a:cubicBezTo>
                  <a:cubicBezTo>
                    <a:pt x="24545" y="104716"/>
                    <a:pt x="19090" y="105283"/>
                    <a:pt x="19090" y="105283"/>
                  </a:cubicBezTo>
                  <a:cubicBezTo>
                    <a:pt x="16363" y="105283"/>
                    <a:pt x="19090" y="105283"/>
                    <a:pt x="19090" y="105849"/>
                  </a:cubicBezTo>
                  <a:cubicBezTo>
                    <a:pt x="16363" y="106981"/>
                    <a:pt x="27272" y="106981"/>
                    <a:pt x="27272" y="106415"/>
                  </a:cubicBezTo>
                  <a:cubicBezTo>
                    <a:pt x="27272" y="106981"/>
                    <a:pt x="24545" y="106981"/>
                    <a:pt x="27272" y="107547"/>
                  </a:cubicBezTo>
                  <a:cubicBezTo>
                    <a:pt x="27272" y="107547"/>
                    <a:pt x="27272" y="107547"/>
                    <a:pt x="27272" y="107547"/>
                  </a:cubicBezTo>
                  <a:cubicBezTo>
                    <a:pt x="27272" y="108113"/>
                    <a:pt x="21818" y="108679"/>
                    <a:pt x="21818" y="109245"/>
                  </a:cubicBezTo>
                  <a:cubicBezTo>
                    <a:pt x="19090" y="110377"/>
                    <a:pt x="27272" y="108679"/>
                    <a:pt x="30000" y="108679"/>
                  </a:cubicBezTo>
                  <a:cubicBezTo>
                    <a:pt x="27272" y="109245"/>
                    <a:pt x="30000" y="109811"/>
                    <a:pt x="30000" y="109811"/>
                  </a:cubicBezTo>
                  <a:cubicBezTo>
                    <a:pt x="30000" y="110377"/>
                    <a:pt x="21818" y="110943"/>
                    <a:pt x="21818" y="110943"/>
                  </a:cubicBezTo>
                  <a:cubicBezTo>
                    <a:pt x="27272" y="111509"/>
                    <a:pt x="27272" y="110943"/>
                    <a:pt x="30000" y="112075"/>
                  </a:cubicBezTo>
                  <a:cubicBezTo>
                    <a:pt x="32727" y="113207"/>
                    <a:pt x="38181" y="110377"/>
                    <a:pt x="35454" y="110377"/>
                  </a:cubicBezTo>
                  <a:cubicBezTo>
                    <a:pt x="38181" y="110377"/>
                    <a:pt x="38181" y="110943"/>
                    <a:pt x="40909" y="111509"/>
                  </a:cubicBezTo>
                  <a:cubicBezTo>
                    <a:pt x="40909" y="111509"/>
                    <a:pt x="40909" y="110377"/>
                    <a:pt x="40909" y="110377"/>
                  </a:cubicBezTo>
                  <a:cubicBezTo>
                    <a:pt x="40909" y="110377"/>
                    <a:pt x="40909" y="111509"/>
                    <a:pt x="40909" y="111509"/>
                  </a:cubicBezTo>
                  <a:cubicBezTo>
                    <a:pt x="43636" y="110943"/>
                    <a:pt x="43636" y="110377"/>
                    <a:pt x="43636" y="110943"/>
                  </a:cubicBezTo>
                  <a:cubicBezTo>
                    <a:pt x="46363" y="110943"/>
                    <a:pt x="43636" y="112075"/>
                    <a:pt x="43636" y="112075"/>
                  </a:cubicBezTo>
                  <a:cubicBezTo>
                    <a:pt x="40909" y="112641"/>
                    <a:pt x="46363" y="112641"/>
                    <a:pt x="43636" y="113207"/>
                  </a:cubicBezTo>
                  <a:cubicBezTo>
                    <a:pt x="40909" y="114339"/>
                    <a:pt x="46363" y="113773"/>
                    <a:pt x="49090" y="114339"/>
                  </a:cubicBezTo>
                  <a:cubicBezTo>
                    <a:pt x="57272" y="114339"/>
                    <a:pt x="65454" y="115471"/>
                    <a:pt x="57272" y="116603"/>
                  </a:cubicBezTo>
                  <a:cubicBezTo>
                    <a:pt x="54545" y="117169"/>
                    <a:pt x="46363" y="116603"/>
                    <a:pt x="43636" y="117169"/>
                  </a:cubicBezTo>
                  <a:cubicBezTo>
                    <a:pt x="40909" y="118301"/>
                    <a:pt x="49090" y="117735"/>
                    <a:pt x="51818" y="118301"/>
                  </a:cubicBezTo>
                  <a:cubicBezTo>
                    <a:pt x="49090" y="118301"/>
                    <a:pt x="49090" y="118301"/>
                    <a:pt x="49090" y="118301"/>
                  </a:cubicBezTo>
                  <a:cubicBezTo>
                    <a:pt x="49090" y="118301"/>
                    <a:pt x="60000" y="120000"/>
                    <a:pt x="65454" y="118867"/>
                  </a:cubicBezTo>
                  <a:cubicBezTo>
                    <a:pt x="68181" y="117735"/>
                    <a:pt x="62727" y="116603"/>
                    <a:pt x="68181" y="115471"/>
                  </a:cubicBezTo>
                  <a:cubicBezTo>
                    <a:pt x="70909" y="114339"/>
                    <a:pt x="79090" y="114339"/>
                    <a:pt x="81818" y="114339"/>
                  </a:cubicBezTo>
                  <a:cubicBezTo>
                    <a:pt x="95454" y="112641"/>
                    <a:pt x="76363" y="112641"/>
                    <a:pt x="70909" y="112641"/>
                  </a:cubicBezTo>
                  <a:cubicBezTo>
                    <a:pt x="65454" y="112641"/>
                    <a:pt x="57272" y="112641"/>
                    <a:pt x="51818" y="112075"/>
                  </a:cubicBezTo>
                  <a:cubicBezTo>
                    <a:pt x="46363" y="110943"/>
                    <a:pt x="46363" y="110943"/>
                    <a:pt x="46363" y="108679"/>
                  </a:cubicBezTo>
                  <a:cubicBezTo>
                    <a:pt x="46363" y="106415"/>
                    <a:pt x="43636" y="108113"/>
                    <a:pt x="35454" y="106981"/>
                  </a:cubicBezTo>
                  <a:cubicBezTo>
                    <a:pt x="32727" y="106981"/>
                    <a:pt x="32727" y="105283"/>
                    <a:pt x="32727" y="104716"/>
                  </a:cubicBezTo>
                  <a:cubicBezTo>
                    <a:pt x="30000" y="103584"/>
                    <a:pt x="30000" y="101886"/>
                    <a:pt x="35454" y="101320"/>
                  </a:cubicBezTo>
                  <a:cubicBezTo>
                    <a:pt x="38181" y="100754"/>
                    <a:pt x="38181" y="100754"/>
                    <a:pt x="40909" y="100188"/>
                  </a:cubicBezTo>
                  <a:cubicBezTo>
                    <a:pt x="40909" y="99622"/>
                    <a:pt x="43636" y="99056"/>
                    <a:pt x="46363" y="99056"/>
                  </a:cubicBezTo>
                  <a:cubicBezTo>
                    <a:pt x="49090" y="98490"/>
                    <a:pt x="43636" y="96792"/>
                    <a:pt x="46363" y="95660"/>
                  </a:cubicBezTo>
                  <a:cubicBezTo>
                    <a:pt x="46363" y="95094"/>
                    <a:pt x="51818" y="94528"/>
                    <a:pt x="54545" y="93396"/>
                  </a:cubicBezTo>
                  <a:cubicBezTo>
                    <a:pt x="54545" y="92264"/>
                    <a:pt x="54545" y="90566"/>
                    <a:pt x="57272" y="89433"/>
                  </a:cubicBezTo>
                  <a:cubicBezTo>
                    <a:pt x="57272" y="88301"/>
                    <a:pt x="62727" y="88301"/>
                    <a:pt x="57272" y="87169"/>
                  </a:cubicBezTo>
                  <a:cubicBezTo>
                    <a:pt x="54545" y="86603"/>
                    <a:pt x="46363" y="86603"/>
                    <a:pt x="57272" y="86037"/>
                  </a:cubicBezTo>
                  <a:cubicBezTo>
                    <a:pt x="70909" y="85471"/>
                    <a:pt x="54545" y="85471"/>
                    <a:pt x="51818" y="84339"/>
                  </a:cubicBezTo>
                  <a:cubicBezTo>
                    <a:pt x="51818" y="82641"/>
                    <a:pt x="51818" y="80377"/>
                    <a:pt x="51818" y="79245"/>
                  </a:cubicBezTo>
                  <a:cubicBezTo>
                    <a:pt x="51818" y="76981"/>
                    <a:pt x="51818" y="74150"/>
                    <a:pt x="51818" y="71886"/>
                  </a:cubicBezTo>
                  <a:cubicBezTo>
                    <a:pt x="54545" y="70188"/>
                    <a:pt x="57272" y="67358"/>
                    <a:pt x="62727" y="66226"/>
                  </a:cubicBezTo>
                  <a:cubicBezTo>
                    <a:pt x="70909" y="64528"/>
                    <a:pt x="62727" y="61698"/>
                    <a:pt x="62727" y="60000"/>
                  </a:cubicBezTo>
                  <a:cubicBezTo>
                    <a:pt x="62727" y="58867"/>
                    <a:pt x="65454" y="58301"/>
                    <a:pt x="70909" y="57735"/>
                  </a:cubicBezTo>
                  <a:cubicBezTo>
                    <a:pt x="76363" y="56603"/>
                    <a:pt x="73636" y="56037"/>
                    <a:pt x="73636" y="54339"/>
                  </a:cubicBezTo>
                  <a:cubicBezTo>
                    <a:pt x="73636" y="52075"/>
                    <a:pt x="81818" y="50377"/>
                    <a:pt x="79090" y="48113"/>
                  </a:cubicBezTo>
                  <a:cubicBezTo>
                    <a:pt x="79090" y="46415"/>
                    <a:pt x="76363" y="44716"/>
                    <a:pt x="73636" y="43018"/>
                  </a:cubicBezTo>
                  <a:cubicBezTo>
                    <a:pt x="73636" y="42452"/>
                    <a:pt x="70909" y="41886"/>
                    <a:pt x="73636" y="41320"/>
                  </a:cubicBezTo>
                  <a:cubicBezTo>
                    <a:pt x="76363" y="40754"/>
                    <a:pt x="79090" y="38490"/>
                    <a:pt x="79090" y="37924"/>
                  </a:cubicBezTo>
                  <a:cubicBezTo>
                    <a:pt x="79090" y="37358"/>
                    <a:pt x="76363" y="36226"/>
                    <a:pt x="81818" y="35094"/>
                  </a:cubicBezTo>
                  <a:cubicBezTo>
                    <a:pt x="84545" y="34528"/>
                    <a:pt x="81818" y="33396"/>
                    <a:pt x="84545" y="32830"/>
                  </a:cubicBezTo>
                  <a:cubicBezTo>
                    <a:pt x="84545" y="31698"/>
                    <a:pt x="90000" y="31132"/>
                    <a:pt x="92727" y="30566"/>
                  </a:cubicBezTo>
                  <a:cubicBezTo>
                    <a:pt x="92727" y="30000"/>
                    <a:pt x="100909" y="28301"/>
                    <a:pt x="100909" y="27735"/>
                  </a:cubicBezTo>
                  <a:cubicBezTo>
                    <a:pt x="100909" y="27169"/>
                    <a:pt x="98181" y="26037"/>
                    <a:pt x="98181" y="24905"/>
                  </a:cubicBezTo>
                  <a:cubicBezTo>
                    <a:pt x="98181" y="23773"/>
                    <a:pt x="98181" y="23207"/>
                    <a:pt x="98181" y="22075"/>
                  </a:cubicBezTo>
                  <a:cubicBezTo>
                    <a:pt x="98181" y="20377"/>
                    <a:pt x="100909" y="20377"/>
                    <a:pt x="109090" y="19811"/>
                  </a:cubicBezTo>
                  <a:cubicBezTo>
                    <a:pt x="120000" y="19245"/>
                    <a:pt x="120000" y="18113"/>
                    <a:pt x="120000" y="15849"/>
                  </a:cubicBezTo>
                  <a:cubicBezTo>
                    <a:pt x="117272" y="16415"/>
                    <a:pt x="111818" y="16415"/>
                    <a:pt x="109090" y="15849"/>
                  </a:cubicBezTo>
                  <a:cubicBezTo>
                    <a:pt x="109090" y="15849"/>
                    <a:pt x="109090" y="16415"/>
                    <a:pt x="109090" y="15849"/>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8" name="Shape 2503"/>
            <p:cNvSpPr/>
            <p:nvPr/>
          </p:nvSpPr>
          <p:spPr>
            <a:xfrm>
              <a:off x="17401085" y="5482318"/>
              <a:ext cx="1141107" cy="1244619"/>
            </a:xfrm>
            <a:custGeom>
              <a:avLst/>
              <a:gdLst/>
              <a:ahLst/>
              <a:cxnLst/>
              <a:rect l="0" t="0" r="0" b="0"/>
              <a:pathLst>
                <a:path w="120000" h="120000" extrusionOk="0">
                  <a:moveTo>
                    <a:pt x="114375" y="72000"/>
                  </a:moveTo>
                  <a:cubicBezTo>
                    <a:pt x="106875" y="68571"/>
                    <a:pt x="108750" y="66857"/>
                    <a:pt x="108750" y="60000"/>
                  </a:cubicBezTo>
                  <a:cubicBezTo>
                    <a:pt x="103125" y="60000"/>
                    <a:pt x="97500" y="60000"/>
                    <a:pt x="93750" y="60000"/>
                  </a:cubicBezTo>
                  <a:cubicBezTo>
                    <a:pt x="90000" y="60000"/>
                    <a:pt x="91875" y="58285"/>
                    <a:pt x="91875" y="56571"/>
                  </a:cubicBezTo>
                  <a:cubicBezTo>
                    <a:pt x="91875" y="54857"/>
                    <a:pt x="90000" y="51428"/>
                    <a:pt x="88125" y="51428"/>
                  </a:cubicBezTo>
                  <a:cubicBezTo>
                    <a:pt x="88125" y="49714"/>
                    <a:pt x="90000" y="49714"/>
                    <a:pt x="90000" y="48000"/>
                  </a:cubicBezTo>
                  <a:cubicBezTo>
                    <a:pt x="91875" y="46285"/>
                    <a:pt x="90000" y="44571"/>
                    <a:pt x="88125" y="44571"/>
                  </a:cubicBezTo>
                  <a:cubicBezTo>
                    <a:pt x="88125" y="42857"/>
                    <a:pt x="90000" y="41142"/>
                    <a:pt x="88125" y="39428"/>
                  </a:cubicBezTo>
                  <a:cubicBezTo>
                    <a:pt x="84375" y="36000"/>
                    <a:pt x="80625" y="36000"/>
                    <a:pt x="76875" y="36000"/>
                  </a:cubicBezTo>
                  <a:cubicBezTo>
                    <a:pt x="75000" y="36000"/>
                    <a:pt x="71250" y="32571"/>
                    <a:pt x="69375" y="30857"/>
                  </a:cubicBezTo>
                  <a:cubicBezTo>
                    <a:pt x="65625" y="30857"/>
                    <a:pt x="63750" y="27428"/>
                    <a:pt x="61875" y="27428"/>
                  </a:cubicBezTo>
                  <a:cubicBezTo>
                    <a:pt x="58125" y="27428"/>
                    <a:pt x="56250" y="27428"/>
                    <a:pt x="54375" y="27428"/>
                  </a:cubicBezTo>
                  <a:cubicBezTo>
                    <a:pt x="50625" y="27428"/>
                    <a:pt x="43125" y="18857"/>
                    <a:pt x="43125" y="15428"/>
                  </a:cubicBezTo>
                  <a:cubicBezTo>
                    <a:pt x="43125" y="13714"/>
                    <a:pt x="43125" y="12000"/>
                    <a:pt x="43125" y="10285"/>
                  </a:cubicBezTo>
                  <a:cubicBezTo>
                    <a:pt x="43125" y="8571"/>
                    <a:pt x="43125" y="8571"/>
                    <a:pt x="43125" y="6857"/>
                  </a:cubicBezTo>
                  <a:cubicBezTo>
                    <a:pt x="43125" y="0"/>
                    <a:pt x="39375" y="3428"/>
                    <a:pt x="33750" y="5142"/>
                  </a:cubicBezTo>
                  <a:cubicBezTo>
                    <a:pt x="28125" y="5142"/>
                    <a:pt x="24375" y="10285"/>
                    <a:pt x="18750" y="10285"/>
                  </a:cubicBezTo>
                  <a:cubicBezTo>
                    <a:pt x="15000" y="10285"/>
                    <a:pt x="15000" y="13714"/>
                    <a:pt x="13125" y="15428"/>
                  </a:cubicBezTo>
                  <a:cubicBezTo>
                    <a:pt x="11250" y="15428"/>
                    <a:pt x="5625" y="13714"/>
                    <a:pt x="3750" y="13714"/>
                  </a:cubicBezTo>
                  <a:cubicBezTo>
                    <a:pt x="7500" y="15428"/>
                    <a:pt x="9375" y="24000"/>
                    <a:pt x="11250" y="27428"/>
                  </a:cubicBezTo>
                  <a:cubicBezTo>
                    <a:pt x="7500" y="29142"/>
                    <a:pt x="9375" y="36000"/>
                    <a:pt x="9375" y="39428"/>
                  </a:cubicBezTo>
                  <a:cubicBezTo>
                    <a:pt x="9375" y="42857"/>
                    <a:pt x="9375" y="44571"/>
                    <a:pt x="7500" y="46285"/>
                  </a:cubicBezTo>
                  <a:cubicBezTo>
                    <a:pt x="5625" y="48000"/>
                    <a:pt x="5625" y="51428"/>
                    <a:pt x="5625" y="53142"/>
                  </a:cubicBezTo>
                  <a:cubicBezTo>
                    <a:pt x="3750" y="56571"/>
                    <a:pt x="9375" y="56571"/>
                    <a:pt x="9375" y="60000"/>
                  </a:cubicBezTo>
                  <a:cubicBezTo>
                    <a:pt x="9375" y="61714"/>
                    <a:pt x="5625" y="63428"/>
                    <a:pt x="5625" y="65142"/>
                  </a:cubicBezTo>
                  <a:cubicBezTo>
                    <a:pt x="0" y="70285"/>
                    <a:pt x="7500" y="72000"/>
                    <a:pt x="7500" y="78857"/>
                  </a:cubicBezTo>
                  <a:cubicBezTo>
                    <a:pt x="7500" y="80571"/>
                    <a:pt x="7500" y="82285"/>
                    <a:pt x="7500" y="84000"/>
                  </a:cubicBezTo>
                  <a:cubicBezTo>
                    <a:pt x="9375" y="85714"/>
                    <a:pt x="11250" y="87428"/>
                    <a:pt x="13125" y="89142"/>
                  </a:cubicBezTo>
                  <a:cubicBezTo>
                    <a:pt x="13125" y="90857"/>
                    <a:pt x="9375" y="90857"/>
                    <a:pt x="13125" y="92571"/>
                  </a:cubicBezTo>
                  <a:cubicBezTo>
                    <a:pt x="13125" y="92571"/>
                    <a:pt x="11250" y="96000"/>
                    <a:pt x="11250" y="96000"/>
                  </a:cubicBezTo>
                  <a:cubicBezTo>
                    <a:pt x="11250" y="101142"/>
                    <a:pt x="16875" y="104571"/>
                    <a:pt x="16875" y="108000"/>
                  </a:cubicBezTo>
                  <a:cubicBezTo>
                    <a:pt x="18750" y="113142"/>
                    <a:pt x="15000" y="118285"/>
                    <a:pt x="24375" y="118285"/>
                  </a:cubicBezTo>
                  <a:cubicBezTo>
                    <a:pt x="26250" y="120000"/>
                    <a:pt x="26250" y="116571"/>
                    <a:pt x="26250" y="114857"/>
                  </a:cubicBezTo>
                  <a:cubicBezTo>
                    <a:pt x="26250" y="113142"/>
                    <a:pt x="30000" y="111428"/>
                    <a:pt x="31875" y="111428"/>
                  </a:cubicBezTo>
                  <a:cubicBezTo>
                    <a:pt x="33750" y="109714"/>
                    <a:pt x="35625" y="108000"/>
                    <a:pt x="37500" y="111428"/>
                  </a:cubicBezTo>
                  <a:cubicBezTo>
                    <a:pt x="41250" y="113142"/>
                    <a:pt x="45000" y="111428"/>
                    <a:pt x="46875" y="111428"/>
                  </a:cubicBezTo>
                  <a:cubicBezTo>
                    <a:pt x="50625" y="111428"/>
                    <a:pt x="50625" y="116571"/>
                    <a:pt x="52500" y="116571"/>
                  </a:cubicBezTo>
                  <a:cubicBezTo>
                    <a:pt x="54375" y="116571"/>
                    <a:pt x="56250" y="113142"/>
                    <a:pt x="58125" y="111428"/>
                  </a:cubicBezTo>
                  <a:cubicBezTo>
                    <a:pt x="60000" y="108000"/>
                    <a:pt x="67500" y="113142"/>
                    <a:pt x="69375" y="109714"/>
                  </a:cubicBezTo>
                  <a:cubicBezTo>
                    <a:pt x="73125" y="101142"/>
                    <a:pt x="71250" y="92571"/>
                    <a:pt x="82500" y="89142"/>
                  </a:cubicBezTo>
                  <a:cubicBezTo>
                    <a:pt x="86250" y="87428"/>
                    <a:pt x="91875" y="87428"/>
                    <a:pt x="97500" y="87428"/>
                  </a:cubicBezTo>
                  <a:cubicBezTo>
                    <a:pt x="103125" y="87428"/>
                    <a:pt x="106875" y="89142"/>
                    <a:pt x="110625" y="92571"/>
                  </a:cubicBezTo>
                  <a:cubicBezTo>
                    <a:pt x="112500" y="87428"/>
                    <a:pt x="120000" y="73714"/>
                    <a:pt x="114375" y="72000"/>
                  </a:cubicBezTo>
                  <a:cubicBezTo>
                    <a:pt x="112500" y="70285"/>
                    <a:pt x="116250" y="72000"/>
                    <a:pt x="114375" y="72000"/>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49" name="Shape 2504"/>
            <p:cNvSpPr/>
            <p:nvPr/>
          </p:nvSpPr>
          <p:spPr>
            <a:xfrm>
              <a:off x="18044478" y="6368728"/>
              <a:ext cx="801205" cy="789269"/>
            </a:xfrm>
            <a:custGeom>
              <a:avLst/>
              <a:gdLst/>
              <a:ahLst/>
              <a:cxnLst/>
              <a:rect l="0" t="0" r="0" b="0"/>
              <a:pathLst>
                <a:path w="120000" h="120000" extrusionOk="0">
                  <a:moveTo>
                    <a:pt x="106666" y="65454"/>
                  </a:moveTo>
                  <a:cubicBezTo>
                    <a:pt x="104000" y="68181"/>
                    <a:pt x="98666" y="70909"/>
                    <a:pt x="96000" y="65454"/>
                  </a:cubicBezTo>
                  <a:cubicBezTo>
                    <a:pt x="93333" y="62727"/>
                    <a:pt x="98666" y="60000"/>
                    <a:pt x="96000" y="54545"/>
                  </a:cubicBezTo>
                  <a:cubicBezTo>
                    <a:pt x="93333" y="51818"/>
                    <a:pt x="93333" y="49090"/>
                    <a:pt x="90666" y="46363"/>
                  </a:cubicBezTo>
                  <a:cubicBezTo>
                    <a:pt x="82666" y="40909"/>
                    <a:pt x="82666" y="46363"/>
                    <a:pt x="77333" y="43636"/>
                  </a:cubicBezTo>
                  <a:cubicBezTo>
                    <a:pt x="74666" y="43636"/>
                    <a:pt x="72000" y="43636"/>
                    <a:pt x="66666" y="40909"/>
                  </a:cubicBezTo>
                  <a:cubicBezTo>
                    <a:pt x="61333" y="40909"/>
                    <a:pt x="64000" y="35454"/>
                    <a:pt x="66666" y="32727"/>
                  </a:cubicBezTo>
                  <a:cubicBezTo>
                    <a:pt x="66666" y="27272"/>
                    <a:pt x="64000" y="21818"/>
                    <a:pt x="64000" y="19090"/>
                  </a:cubicBezTo>
                  <a:cubicBezTo>
                    <a:pt x="61333" y="10909"/>
                    <a:pt x="64000" y="10909"/>
                    <a:pt x="56000" y="8181"/>
                  </a:cubicBezTo>
                  <a:cubicBezTo>
                    <a:pt x="50666" y="2727"/>
                    <a:pt x="48000" y="0"/>
                    <a:pt x="37333" y="2727"/>
                  </a:cubicBezTo>
                  <a:cubicBezTo>
                    <a:pt x="29333" y="2727"/>
                    <a:pt x="18666" y="5454"/>
                    <a:pt x="13333" y="8181"/>
                  </a:cubicBezTo>
                  <a:cubicBezTo>
                    <a:pt x="5333" y="16363"/>
                    <a:pt x="8000" y="21818"/>
                    <a:pt x="5333" y="30000"/>
                  </a:cubicBezTo>
                  <a:cubicBezTo>
                    <a:pt x="5333" y="32727"/>
                    <a:pt x="2666" y="35454"/>
                    <a:pt x="2666" y="38181"/>
                  </a:cubicBezTo>
                  <a:cubicBezTo>
                    <a:pt x="0" y="40909"/>
                    <a:pt x="2666" y="40909"/>
                    <a:pt x="5333" y="46363"/>
                  </a:cubicBezTo>
                  <a:cubicBezTo>
                    <a:pt x="10666" y="54545"/>
                    <a:pt x="16000" y="57272"/>
                    <a:pt x="24000" y="65454"/>
                  </a:cubicBezTo>
                  <a:cubicBezTo>
                    <a:pt x="26666" y="68181"/>
                    <a:pt x="32000" y="68181"/>
                    <a:pt x="34666" y="68181"/>
                  </a:cubicBezTo>
                  <a:cubicBezTo>
                    <a:pt x="40000" y="68181"/>
                    <a:pt x="42666" y="70909"/>
                    <a:pt x="45333" y="73636"/>
                  </a:cubicBezTo>
                  <a:cubicBezTo>
                    <a:pt x="50666" y="76363"/>
                    <a:pt x="72000" y="84545"/>
                    <a:pt x="66666" y="95454"/>
                  </a:cubicBezTo>
                  <a:cubicBezTo>
                    <a:pt x="64000" y="98181"/>
                    <a:pt x="58666" y="100909"/>
                    <a:pt x="58666" y="106363"/>
                  </a:cubicBezTo>
                  <a:cubicBezTo>
                    <a:pt x="58666" y="111818"/>
                    <a:pt x="58666" y="111818"/>
                    <a:pt x="53333" y="114545"/>
                  </a:cubicBezTo>
                  <a:cubicBezTo>
                    <a:pt x="50666" y="120000"/>
                    <a:pt x="72000" y="117272"/>
                    <a:pt x="74666" y="120000"/>
                  </a:cubicBezTo>
                  <a:cubicBezTo>
                    <a:pt x="80000" y="120000"/>
                    <a:pt x="80000" y="120000"/>
                    <a:pt x="85333" y="117272"/>
                  </a:cubicBezTo>
                  <a:cubicBezTo>
                    <a:pt x="88000" y="111818"/>
                    <a:pt x="96000" y="117272"/>
                    <a:pt x="98666" y="114545"/>
                  </a:cubicBezTo>
                  <a:cubicBezTo>
                    <a:pt x="101333" y="111818"/>
                    <a:pt x="104000" y="109090"/>
                    <a:pt x="106666" y="106363"/>
                  </a:cubicBezTo>
                  <a:cubicBezTo>
                    <a:pt x="109333" y="100909"/>
                    <a:pt x="106666" y="95454"/>
                    <a:pt x="109333" y="92727"/>
                  </a:cubicBezTo>
                  <a:cubicBezTo>
                    <a:pt x="109333" y="87272"/>
                    <a:pt x="120000" y="65454"/>
                    <a:pt x="106666" y="65454"/>
                  </a:cubicBezTo>
                  <a:cubicBezTo>
                    <a:pt x="106666" y="68181"/>
                    <a:pt x="109333" y="65454"/>
                    <a:pt x="106666" y="65454"/>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50" name="Shape 2505"/>
            <p:cNvSpPr/>
            <p:nvPr/>
          </p:nvSpPr>
          <p:spPr>
            <a:xfrm>
              <a:off x="17030835" y="4176989"/>
              <a:ext cx="3538644" cy="3588141"/>
            </a:xfrm>
            <a:custGeom>
              <a:avLst/>
              <a:gdLst/>
              <a:ahLst/>
              <a:cxnLst/>
              <a:rect l="0" t="0" r="0" b="0"/>
              <a:pathLst>
                <a:path w="120000" h="120000" extrusionOk="0">
                  <a:moveTo>
                    <a:pt x="118190" y="34029"/>
                  </a:moveTo>
                  <a:cubicBezTo>
                    <a:pt x="117587" y="32835"/>
                    <a:pt x="117587" y="31641"/>
                    <a:pt x="116984" y="31044"/>
                  </a:cubicBezTo>
                  <a:cubicBezTo>
                    <a:pt x="115778" y="30447"/>
                    <a:pt x="113969" y="31044"/>
                    <a:pt x="113366" y="30447"/>
                  </a:cubicBezTo>
                  <a:cubicBezTo>
                    <a:pt x="110351" y="29850"/>
                    <a:pt x="108542" y="27462"/>
                    <a:pt x="106733" y="26268"/>
                  </a:cubicBezTo>
                  <a:cubicBezTo>
                    <a:pt x="105527" y="25671"/>
                    <a:pt x="104321" y="25074"/>
                    <a:pt x="103718" y="24477"/>
                  </a:cubicBezTo>
                  <a:cubicBezTo>
                    <a:pt x="101909" y="23880"/>
                    <a:pt x="101306" y="24477"/>
                    <a:pt x="99497" y="24477"/>
                  </a:cubicBezTo>
                  <a:cubicBezTo>
                    <a:pt x="97085" y="25074"/>
                    <a:pt x="94673" y="22089"/>
                    <a:pt x="92261" y="23283"/>
                  </a:cubicBezTo>
                  <a:cubicBezTo>
                    <a:pt x="90452" y="23880"/>
                    <a:pt x="88643" y="20895"/>
                    <a:pt x="87437" y="20298"/>
                  </a:cubicBezTo>
                  <a:cubicBezTo>
                    <a:pt x="85628" y="19104"/>
                    <a:pt x="83216" y="17910"/>
                    <a:pt x="81407" y="17910"/>
                  </a:cubicBezTo>
                  <a:cubicBezTo>
                    <a:pt x="80201" y="17313"/>
                    <a:pt x="78994" y="17313"/>
                    <a:pt x="78391" y="17910"/>
                  </a:cubicBezTo>
                  <a:cubicBezTo>
                    <a:pt x="77788" y="19701"/>
                    <a:pt x="75979" y="20298"/>
                    <a:pt x="75376" y="21492"/>
                  </a:cubicBezTo>
                  <a:cubicBezTo>
                    <a:pt x="74170" y="23283"/>
                    <a:pt x="74773" y="22686"/>
                    <a:pt x="73567" y="21492"/>
                  </a:cubicBezTo>
                  <a:cubicBezTo>
                    <a:pt x="73567" y="21492"/>
                    <a:pt x="72964" y="20895"/>
                    <a:pt x="72964" y="20895"/>
                  </a:cubicBezTo>
                  <a:cubicBezTo>
                    <a:pt x="71758" y="20298"/>
                    <a:pt x="72361" y="21492"/>
                    <a:pt x="71758" y="22089"/>
                  </a:cubicBezTo>
                  <a:cubicBezTo>
                    <a:pt x="71155" y="22686"/>
                    <a:pt x="69346" y="17313"/>
                    <a:pt x="69949" y="17313"/>
                  </a:cubicBezTo>
                  <a:cubicBezTo>
                    <a:pt x="69949" y="17313"/>
                    <a:pt x="68140" y="19701"/>
                    <a:pt x="67537" y="19701"/>
                  </a:cubicBezTo>
                  <a:cubicBezTo>
                    <a:pt x="67537" y="19701"/>
                    <a:pt x="69949" y="17910"/>
                    <a:pt x="69346" y="17313"/>
                  </a:cubicBezTo>
                  <a:cubicBezTo>
                    <a:pt x="68140" y="16716"/>
                    <a:pt x="68140" y="19701"/>
                    <a:pt x="66934" y="19701"/>
                  </a:cubicBezTo>
                  <a:cubicBezTo>
                    <a:pt x="66934" y="19701"/>
                    <a:pt x="69346" y="16119"/>
                    <a:pt x="69346" y="15522"/>
                  </a:cubicBezTo>
                  <a:cubicBezTo>
                    <a:pt x="69346" y="14925"/>
                    <a:pt x="70552" y="14925"/>
                    <a:pt x="70552" y="14328"/>
                  </a:cubicBezTo>
                  <a:cubicBezTo>
                    <a:pt x="71155" y="13731"/>
                    <a:pt x="71758" y="14925"/>
                    <a:pt x="72361" y="13731"/>
                  </a:cubicBezTo>
                  <a:cubicBezTo>
                    <a:pt x="72964" y="13134"/>
                    <a:pt x="72361" y="13134"/>
                    <a:pt x="72361" y="11940"/>
                  </a:cubicBezTo>
                  <a:cubicBezTo>
                    <a:pt x="72964" y="11343"/>
                    <a:pt x="72964" y="10149"/>
                    <a:pt x="71758" y="9552"/>
                  </a:cubicBezTo>
                  <a:cubicBezTo>
                    <a:pt x="69949" y="8955"/>
                    <a:pt x="69949" y="6567"/>
                    <a:pt x="69949" y="4776"/>
                  </a:cubicBezTo>
                  <a:cubicBezTo>
                    <a:pt x="69949" y="4179"/>
                    <a:pt x="69346" y="3582"/>
                    <a:pt x="68743" y="2985"/>
                  </a:cubicBezTo>
                  <a:cubicBezTo>
                    <a:pt x="68140" y="2388"/>
                    <a:pt x="67537" y="4179"/>
                    <a:pt x="66934" y="4776"/>
                  </a:cubicBezTo>
                  <a:cubicBezTo>
                    <a:pt x="66331" y="6567"/>
                    <a:pt x="65125" y="8955"/>
                    <a:pt x="63316" y="8955"/>
                  </a:cubicBezTo>
                  <a:cubicBezTo>
                    <a:pt x="62713" y="8955"/>
                    <a:pt x="62110" y="8358"/>
                    <a:pt x="60904" y="8358"/>
                  </a:cubicBezTo>
                  <a:cubicBezTo>
                    <a:pt x="60301" y="8358"/>
                    <a:pt x="59698" y="8955"/>
                    <a:pt x="59095" y="8358"/>
                  </a:cubicBezTo>
                  <a:cubicBezTo>
                    <a:pt x="57889" y="7761"/>
                    <a:pt x="57286" y="8358"/>
                    <a:pt x="56080" y="8358"/>
                  </a:cubicBezTo>
                  <a:cubicBezTo>
                    <a:pt x="54874" y="8358"/>
                    <a:pt x="55477" y="8358"/>
                    <a:pt x="54874" y="9552"/>
                  </a:cubicBezTo>
                  <a:cubicBezTo>
                    <a:pt x="54271" y="10149"/>
                    <a:pt x="51256" y="9552"/>
                    <a:pt x="50653" y="10149"/>
                  </a:cubicBezTo>
                  <a:cubicBezTo>
                    <a:pt x="49447" y="10149"/>
                    <a:pt x="47638" y="11343"/>
                    <a:pt x="46432" y="11343"/>
                  </a:cubicBezTo>
                  <a:cubicBezTo>
                    <a:pt x="44623" y="11343"/>
                    <a:pt x="43417" y="8955"/>
                    <a:pt x="43417" y="7761"/>
                  </a:cubicBezTo>
                  <a:cubicBezTo>
                    <a:pt x="42211" y="5970"/>
                    <a:pt x="44623" y="4776"/>
                    <a:pt x="44020" y="2985"/>
                  </a:cubicBezTo>
                  <a:cubicBezTo>
                    <a:pt x="43417" y="1791"/>
                    <a:pt x="42814" y="0"/>
                    <a:pt x="41608" y="597"/>
                  </a:cubicBezTo>
                  <a:cubicBezTo>
                    <a:pt x="41608" y="1194"/>
                    <a:pt x="37386" y="2985"/>
                    <a:pt x="36783" y="2985"/>
                  </a:cubicBezTo>
                  <a:cubicBezTo>
                    <a:pt x="36180" y="2985"/>
                    <a:pt x="34974" y="2985"/>
                    <a:pt x="34974" y="3582"/>
                  </a:cubicBezTo>
                  <a:cubicBezTo>
                    <a:pt x="34371" y="3582"/>
                    <a:pt x="34371" y="5373"/>
                    <a:pt x="33768" y="4179"/>
                  </a:cubicBezTo>
                  <a:cubicBezTo>
                    <a:pt x="33165" y="3582"/>
                    <a:pt x="28341" y="2985"/>
                    <a:pt x="28341" y="3582"/>
                  </a:cubicBezTo>
                  <a:cubicBezTo>
                    <a:pt x="28341" y="3582"/>
                    <a:pt x="29547" y="4179"/>
                    <a:pt x="29547" y="4179"/>
                  </a:cubicBezTo>
                  <a:cubicBezTo>
                    <a:pt x="30150" y="4776"/>
                    <a:pt x="30150" y="5373"/>
                    <a:pt x="30150" y="6567"/>
                  </a:cubicBezTo>
                  <a:cubicBezTo>
                    <a:pt x="30753" y="6567"/>
                    <a:pt x="30753" y="7761"/>
                    <a:pt x="31356" y="8358"/>
                  </a:cubicBezTo>
                  <a:cubicBezTo>
                    <a:pt x="31356" y="8358"/>
                    <a:pt x="32562" y="8358"/>
                    <a:pt x="32562" y="8358"/>
                  </a:cubicBezTo>
                  <a:cubicBezTo>
                    <a:pt x="32562" y="8955"/>
                    <a:pt x="31356" y="9552"/>
                    <a:pt x="30753" y="9552"/>
                  </a:cubicBezTo>
                  <a:cubicBezTo>
                    <a:pt x="30150" y="10149"/>
                    <a:pt x="30150" y="10746"/>
                    <a:pt x="29547" y="11343"/>
                  </a:cubicBezTo>
                  <a:cubicBezTo>
                    <a:pt x="29547" y="11343"/>
                    <a:pt x="26532" y="13731"/>
                    <a:pt x="25929" y="13134"/>
                  </a:cubicBezTo>
                  <a:cubicBezTo>
                    <a:pt x="25929" y="12537"/>
                    <a:pt x="25326" y="12537"/>
                    <a:pt x="24723" y="13134"/>
                  </a:cubicBezTo>
                  <a:cubicBezTo>
                    <a:pt x="24120" y="13731"/>
                    <a:pt x="22914" y="12537"/>
                    <a:pt x="22914" y="12537"/>
                  </a:cubicBezTo>
                  <a:cubicBezTo>
                    <a:pt x="21708" y="11940"/>
                    <a:pt x="21105" y="9552"/>
                    <a:pt x="20502" y="9552"/>
                  </a:cubicBezTo>
                  <a:cubicBezTo>
                    <a:pt x="19296" y="8955"/>
                    <a:pt x="17487" y="10746"/>
                    <a:pt x="16281" y="10746"/>
                  </a:cubicBezTo>
                  <a:cubicBezTo>
                    <a:pt x="15075" y="10746"/>
                    <a:pt x="13869" y="10746"/>
                    <a:pt x="12663" y="10746"/>
                  </a:cubicBezTo>
                  <a:cubicBezTo>
                    <a:pt x="12663" y="10746"/>
                    <a:pt x="12663" y="11940"/>
                    <a:pt x="13266" y="11940"/>
                  </a:cubicBezTo>
                  <a:cubicBezTo>
                    <a:pt x="13266" y="12537"/>
                    <a:pt x="14472" y="12537"/>
                    <a:pt x="15075" y="12537"/>
                  </a:cubicBezTo>
                  <a:cubicBezTo>
                    <a:pt x="15075" y="13134"/>
                    <a:pt x="12663" y="13731"/>
                    <a:pt x="12060" y="13731"/>
                  </a:cubicBezTo>
                  <a:cubicBezTo>
                    <a:pt x="11457" y="14328"/>
                    <a:pt x="12663" y="16119"/>
                    <a:pt x="13266" y="16716"/>
                  </a:cubicBezTo>
                  <a:cubicBezTo>
                    <a:pt x="14472" y="19104"/>
                    <a:pt x="14472" y="20895"/>
                    <a:pt x="13266" y="23283"/>
                  </a:cubicBezTo>
                  <a:cubicBezTo>
                    <a:pt x="13266" y="24477"/>
                    <a:pt x="13266" y="28059"/>
                    <a:pt x="12060" y="28059"/>
                  </a:cubicBezTo>
                  <a:cubicBezTo>
                    <a:pt x="11457" y="28656"/>
                    <a:pt x="10251" y="28059"/>
                    <a:pt x="9045" y="28656"/>
                  </a:cubicBezTo>
                  <a:cubicBezTo>
                    <a:pt x="8442" y="29253"/>
                    <a:pt x="6633" y="29253"/>
                    <a:pt x="6030" y="29253"/>
                  </a:cubicBezTo>
                  <a:cubicBezTo>
                    <a:pt x="3015" y="30447"/>
                    <a:pt x="3015" y="31641"/>
                    <a:pt x="3015" y="34029"/>
                  </a:cubicBezTo>
                  <a:cubicBezTo>
                    <a:pt x="3015" y="35223"/>
                    <a:pt x="1206" y="35223"/>
                    <a:pt x="1206" y="35820"/>
                  </a:cubicBezTo>
                  <a:cubicBezTo>
                    <a:pt x="1206" y="37611"/>
                    <a:pt x="0" y="38208"/>
                    <a:pt x="1206" y="39402"/>
                  </a:cubicBezTo>
                  <a:cubicBezTo>
                    <a:pt x="2412" y="40597"/>
                    <a:pt x="2412" y="41791"/>
                    <a:pt x="3015" y="42985"/>
                  </a:cubicBezTo>
                  <a:cubicBezTo>
                    <a:pt x="3015" y="43582"/>
                    <a:pt x="3618" y="43582"/>
                    <a:pt x="4221" y="43582"/>
                  </a:cubicBezTo>
                  <a:cubicBezTo>
                    <a:pt x="4824" y="43582"/>
                    <a:pt x="4824" y="44179"/>
                    <a:pt x="5427" y="44776"/>
                  </a:cubicBezTo>
                  <a:cubicBezTo>
                    <a:pt x="6633" y="46567"/>
                    <a:pt x="9648" y="44776"/>
                    <a:pt x="10854" y="43582"/>
                  </a:cubicBezTo>
                  <a:cubicBezTo>
                    <a:pt x="10854" y="45373"/>
                    <a:pt x="9648" y="48358"/>
                    <a:pt x="11457" y="48955"/>
                  </a:cubicBezTo>
                  <a:cubicBezTo>
                    <a:pt x="12060" y="48955"/>
                    <a:pt x="13869" y="48358"/>
                    <a:pt x="14472" y="48358"/>
                  </a:cubicBezTo>
                  <a:cubicBezTo>
                    <a:pt x="16281" y="48955"/>
                    <a:pt x="16884" y="48955"/>
                    <a:pt x="18090" y="47761"/>
                  </a:cubicBezTo>
                  <a:cubicBezTo>
                    <a:pt x="18090" y="47164"/>
                    <a:pt x="19296" y="47164"/>
                    <a:pt x="19899" y="47164"/>
                  </a:cubicBezTo>
                  <a:cubicBezTo>
                    <a:pt x="21105" y="45970"/>
                    <a:pt x="22311" y="45373"/>
                    <a:pt x="23517" y="45373"/>
                  </a:cubicBezTo>
                  <a:cubicBezTo>
                    <a:pt x="24723" y="44776"/>
                    <a:pt x="27738" y="43582"/>
                    <a:pt x="26532" y="45970"/>
                  </a:cubicBezTo>
                  <a:cubicBezTo>
                    <a:pt x="26532" y="47164"/>
                    <a:pt x="25929" y="48358"/>
                    <a:pt x="26532" y="49552"/>
                  </a:cubicBezTo>
                  <a:cubicBezTo>
                    <a:pt x="27135" y="50746"/>
                    <a:pt x="28341" y="51940"/>
                    <a:pt x="29547" y="52537"/>
                  </a:cubicBezTo>
                  <a:cubicBezTo>
                    <a:pt x="30753" y="53731"/>
                    <a:pt x="32562" y="53134"/>
                    <a:pt x="33768" y="53731"/>
                  </a:cubicBezTo>
                  <a:cubicBezTo>
                    <a:pt x="34371" y="54328"/>
                    <a:pt x="34974" y="54925"/>
                    <a:pt x="35577" y="54925"/>
                  </a:cubicBezTo>
                  <a:cubicBezTo>
                    <a:pt x="36180" y="54925"/>
                    <a:pt x="36783" y="55522"/>
                    <a:pt x="36783" y="56119"/>
                  </a:cubicBezTo>
                  <a:cubicBezTo>
                    <a:pt x="37989" y="56119"/>
                    <a:pt x="41005" y="55522"/>
                    <a:pt x="41005" y="57313"/>
                  </a:cubicBezTo>
                  <a:cubicBezTo>
                    <a:pt x="41608" y="58507"/>
                    <a:pt x="41005" y="58507"/>
                    <a:pt x="41608" y="59701"/>
                  </a:cubicBezTo>
                  <a:cubicBezTo>
                    <a:pt x="42211" y="60298"/>
                    <a:pt x="41608" y="60298"/>
                    <a:pt x="41005" y="60895"/>
                  </a:cubicBezTo>
                  <a:cubicBezTo>
                    <a:pt x="41005" y="60895"/>
                    <a:pt x="42211" y="63880"/>
                    <a:pt x="42211" y="64477"/>
                  </a:cubicBezTo>
                  <a:cubicBezTo>
                    <a:pt x="42211" y="65074"/>
                    <a:pt x="47035" y="64477"/>
                    <a:pt x="47638" y="64477"/>
                  </a:cubicBezTo>
                  <a:cubicBezTo>
                    <a:pt x="47638" y="65671"/>
                    <a:pt x="47035" y="67462"/>
                    <a:pt x="48241" y="68059"/>
                  </a:cubicBezTo>
                  <a:cubicBezTo>
                    <a:pt x="50050" y="69253"/>
                    <a:pt x="50050" y="70447"/>
                    <a:pt x="49447" y="72835"/>
                  </a:cubicBezTo>
                  <a:cubicBezTo>
                    <a:pt x="48844" y="74029"/>
                    <a:pt x="48241" y="75820"/>
                    <a:pt x="48844" y="77611"/>
                  </a:cubicBezTo>
                  <a:cubicBezTo>
                    <a:pt x="48844" y="78208"/>
                    <a:pt x="49447" y="79402"/>
                    <a:pt x="49447" y="80597"/>
                  </a:cubicBezTo>
                  <a:cubicBezTo>
                    <a:pt x="49447" y="81194"/>
                    <a:pt x="48241" y="82388"/>
                    <a:pt x="49447" y="82388"/>
                  </a:cubicBezTo>
                  <a:cubicBezTo>
                    <a:pt x="50050" y="82985"/>
                    <a:pt x="51859" y="83582"/>
                    <a:pt x="53065" y="82985"/>
                  </a:cubicBezTo>
                  <a:cubicBezTo>
                    <a:pt x="54271" y="81791"/>
                    <a:pt x="56683" y="85970"/>
                    <a:pt x="56080" y="86567"/>
                  </a:cubicBezTo>
                  <a:cubicBezTo>
                    <a:pt x="56080" y="87164"/>
                    <a:pt x="56080" y="87761"/>
                    <a:pt x="56683" y="88358"/>
                  </a:cubicBezTo>
                  <a:cubicBezTo>
                    <a:pt x="57286" y="88955"/>
                    <a:pt x="58492" y="87761"/>
                    <a:pt x="59095" y="88358"/>
                  </a:cubicBezTo>
                  <a:cubicBezTo>
                    <a:pt x="61507" y="89552"/>
                    <a:pt x="59095" y="91940"/>
                    <a:pt x="59095" y="93731"/>
                  </a:cubicBezTo>
                  <a:cubicBezTo>
                    <a:pt x="60301" y="91940"/>
                    <a:pt x="61507" y="95522"/>
                    <a:pt x="61507" y="95522"/>
                  </a:cubicBezTo>
                  <a:cubicBezTo>
                    <a:pt x="62110" y="97910"/>
                    <a:pt x="60904" y="98507"/>
                    <a:pt x="59095" y="99104"/>
                  </a:cubicBezTo>
                  <a:cubicBezTo>
                    <a:pt x="56683" y="100298"/>
                    <a:pt x="55477" y="101492"/>
                    <a:pt x="54271" y="103283"/>
                  </a:cubicBezTo>
                  <a:cubicBezTo>
                    <a:pt x="53668" y="104477"/>
                    <a:pt x="53065" y="105074"/>
                    <a:pt x="51859" y="105671"/>
                  </a:cubicBezTo>
                  <a:cubicBezTo>
                    <a:pt x="51256" y="106865"/>
                    <a:pt x="50050" y="107462"/>
                    <a:pt x="48844" y="108656"/>
                  </a:cubicBezTo>
                  <a:cubicBezTo>
                    <a:pt x="50050" y="108656"/>
                    <a:pt x="51256" y="108059"/>
                    <a:pt x="51859" y="108059"/>
                  </a:cubicBezTo>
                  <a:cubicBezTo>
                    <a:pt x="52462" y="108059"/>
                    <a:pt x="53065" y="109253"/>
                    <a:pt x="53668" y="109253"/>
                  </a:cubicBezTo>
                  <a:cubicBezTo>
                    <a:pt x="53668" y="109850"/>
                    <a:pt x="54271" y="110447"/>
                    <a:pt x="54874" y="111044"/>
                  </a:cubicBezTo>
                  <a:cubicBezTo>
                    <a:pt x="55477" y="111641"/>
                    <a:pt x="56080" y="111044"/>
                    <a:pt x="56683" y="111641"/>
                  </a:cubicBezTo>
                  <a:cubicBezTo>
                    <a:pt x="57889" y="112835"/>
                    <a:pt x="60301" y="113432"/>
                    <a:pt x="60904" y="115223"/>
                  </a:cubicBezTo>
                  <a:cubicBezTo>
                    <a:pt x="61507" y="116417"/>
                    <a:pt x="62110" y="118805"/>
                    <a:pt x="62713" y="120000"/>
                  </a:cubicBezTo>
                  <a:cubicBezTo>
                    <a:pt x="63316" y="119402"/>
                    <a:pt x="63919" y="118805"/>
                    <a:pt x="64522" y="117611"/>
                  </a:cubicBezTo>
                  <a:cubicBezTo>
                    <a:pt x="64522" y="117014"/>
                    <a:pt x="65125" y="115820"/>
                    <a:pt x="65728" y="115223"/>
                  </a:cubicBezTo>
                  <a:cubicBezTo>
                    <a:pt x="66331" y="113432"/>
                    <a:pt x="68140" y="112835"/>
                    <a:pt x="69949" y="111641"/>
                  </a:cubicBezTo>
                  <a:cubicBezTo>
                    <a:pt x="71155" y="110447"/>
                    <a:pt x="71155" y="109253"/>
                    <a:pt x="71758" y="107462"/>
                  </a:cubicBezTo>
                  <a:cubicBezTo>
                    <a:pt x="72964" y="105074"/>
                    <a:pt x="74773" y="104477"/>
                    <a:pt x="75979" y="102686"/>
                  </a:cubicBezTo>
                  <a:cubicBezTo>
                    <a:pt x="77788" y="100895"/>
                    <a:pt x="75979" y="98507"/>
                    <a:pt x="76582" y="96119"/>
                  </a:cubicBezTo>
                  <a:cubicBezTo>
                    <a:pt x="77185" y="95522"/>
                    <a:pt x="77185" y="94925"/>
                    <a:pt x="77185" y="93731"/>
                  </a:cubicBezTo>
                  <a:cubicBezTo>
                    <a:pt x="77185" y="93134"/>
                    <a:pt x="77185" y="93134"/>
                    <a:pt x="77788" y="93134"/>
                  </a:cubicBezTo>
                  <a:cubicBezTo>
                    <a:pt x="78994" y="92537"/>
                    <a:pt x="79597" y="91343"/>
                    <a:pt x="80201" y="90746"/>
                  </a:cubicBezTo>
                  <a:cubicBezTo>
                    <a:pt x="80804" y="90149"/>
                    <a:pt x="81407" y="89552"/>
                    <a:pt x="82613" y="88955"/>
                  </a:cubicBezTo>
                  <a:cubicBezTo>
                    <a:pt x="83216" y="88955"/>
                    <a:pt x="83819" y="88358"/>
                    <a:pt x="85025" y="87761"/>
                  </a:cubicBezTo>
                  <a:cubicBezTo>
                    <a:pt x="85628" y="87761"/>
                    <a:pt x="86231" y="88358"/>
                    <a:pt x="86834" y="88358"/>
                  </a:cubicBezTo>
                  <a:cubicBezTo>
                    <a:pt x="87437" y="88358"/>
                    <a:pt x="86834" y="87761"/>
                    <a:pt x="86834" y="87761"/>
                  </a:cubicBezTo>
                  <a:cubicBezTo>
                    <a:pt x="86231" y="87164"/>
                    <a:pt x="88643" y="86567"/>
                    <a:pt x="88643" y="86567"/>
                  </a:cubicBezTo>
                  <a:cubicBezTo>
                    <a:pt x="88643" y="86567"/>
                    <a:pt x="89849" y="84776"/>
                    <a:pt x="89849" y="85373"/>
                  </a:cubicBezTo>
                  <a:cubicBezTo>
                    <a:pt x="90452" y="85970"/>
                    <a:pt x="93467" y="84776"/>
                    <a:pt x="93467" y="84776"/>
                  </a:cubicBezTo>
                  <a:cubicBezTo>
                    <a:pt x="94070" y="84776"/>
                    <a:pt x="93467" y="85373"/>
                    <a:pt x="94070" y="85373"/>
                  </a:cubicBezTo>
                  <a:cubicBezTo>
                    <a:pt x="94673" y="85373"/>
                    <a:pt x="96482" y="85373"/>
                    <a:pt x="97085" y="84776"/>
                  </a:cubicBezTo>
                  <a:cubicBezTo>
                    <a:pt x="97688" y="84179"/>
                    <a:pt x="97688" y="83582"/>
                    <a:pt x="98291" y="82985"/>
                  </a:cubicBezTo>
                  <a:cubicBezTo>
                    <a:pt x="98894" y="82985"/>
                    <a:pt x="99497" y="82388"/>
                    <a:pt x="99497" y="81791"/>
                  </a:cubicBezTo>
                  <a:cubicBezTo>
                    <a:pt x="100100" y="81194"/>
                    <a:pt x="99497" y="80000"/>
                    <a:pt x="100100" y="79402"/>
                  </a:cubicBezTo>
                  <a:cubicBezTo>
                    <a:pt x="100703" y="78805"/>
                    <a:pt x="101306" y="78208"/>
                    <a:pt x="101909" y="77611"/>
                  </a:cubicBezTo>
                  <a:cubicBezTo>
                    <a:pt x="103115" y="75820"/>
                    <a:pt x="103718" y="75223"/>
                    <a:pt x="103718" y="73432"/>
                  </a:cubicBezTo>
                  <a:cubicBezTo>
                    <a:pt x="103718" y="72238"/>
                    <a:pt x="103718" y="71641"/>
                    <a:pt x="104321" y="70447"/>
                  </a:cubicBezTo>
                  <a:cubicBezTo>
                    <a:pt x="104321" y="69850"/>
                    <a:pt x="104924" y="69850"/>
                    <a:pt x="105527" y="69253"/>
                  </a:cubicBezTo>
                  <a:cubicBezTo>
                    <a:pt x="106130" y="68656"/>
                    <a:pt x="105527" y="67462"/>
                    <a:pt x="105527" y="66865"/>
                  </a:cubicBezTo>
                  <a:cubicBezTo>
                    <a:pt x="105527" y="65671"/>
                    <a:pt x="106130" y="65074"/>
                    <a:pt x="106130" y="63880"/>
                  </a:cubicBezTo>
                  <a:cubicBezTo>
                    <a:pt x="106733" y="62089"/>
                    <a:pt x="106130" y="60298"/>
                    <a:pt x="106130" y="58507"/>
                  </a:cubicBezTo>
                  <a:cubicBezTo>
                    <a:pt x="106130" y="57313"/>
                    <a:pt x="105527" y="56119"/>
                    <a:pt x="106130" y="55522"/>
                  </a:cubicBezTo>
                  <a:cubicBezTo>
                    <a:pt x="106733" y="54328"/>
                    <a:pt x="106130" y="54925"/>
                    <a:pt x="106130" y="53731"/>
                  </a:cubicBezTo>
                  <a:cubicBezTo>
                    <a:pt x="106130" y="53731"/>
                    <a:pt x="107336" y="54328"/>
                    <a:pt x="107336" y="54328"/>
                  </a:cubicBezTo>
                  <a:cubicBezTo>
                    <a:pt x="107336" y="54328"/>
                    <a:pt x="107336" y="53731"/>
                    <a:pt x="107336" y="53731"/>
                  </a:cubicBezTo>
                  <a:cubicBezTo>
                    <a:pt x="107336" y="53731"/>
                    <a:pt x="107939" y="53731"/>
                    <a:pt x="107939" y="53731"/>
                  </a:cubicBezTo>
                  <a:cubicBezTo>
                    <a:pt x="109145" y="53731"/>
                    <a:pt x="109748" y="51940"/>
                    <a:pt x="109748" y="51343"/>
                  </a:cubicBezTo>
                  <a:cubicBezTo>
                    <a:pt x="110351" y="50746"/>
                    <a:pt x="110954" y="49552"/>
                    <a:pt x="111557" y="48358"/>
                  </a:cubicBezTo>
                  <a:cubicBezTo>
                    <a:pt x="112763" y="47164"/>
                    <a:pt x="113969" y="47164"/>
                    <a:pt x="114572" y="45970"/>
                  </a:cubicBezTo>
                  <a:cubicBezTo>
                    <a:pt x="117587" y="42388"/>
                    <a:pt x="120000" y="38208"/>
                    <a:pt x="118190" y="34029"/>
                  </a:cubicBezTo>
                  <a:cubicBezTo>
                    <a:pt x="116984" y="31641"/>
                    <a:pt x="119396" y="35820"/>
                    <a:pt x="118190" y="34029"/>
                  </a:cubicBezTo>
                  <a:close/>
                  <a:moveTo>
                    <a:pt x="69346" y="111044"/>
                  </a:moveTo>
                  <a:cubicBezTo>
                    <a:pt x="68140" y="111641"/>
                    <a:pt x="67537" y="112835"/>
                    <a:pt x="66331" y="113432"/>
                  </a:cubicBezTo>
                  <a:cubicBezTo>
                    <a:pt x="64522" y="114029"/>
                    <a:pt x="67537" y="112238"/>
                    <a:pt x="67537" y="111641"/>
                  </a:cubicBezTo>
                  <a:cubicBezTo>
                    <a:pt x="68140" y="111044"/>
                    <a:pt x="68743" y="109850"/>
                    <a:pt x="69949" y="108656"/>
                  </a:cubicBezTo>
                  <a:cubicBezTo>
                    <a:pt x="71155" y="107462"/>
                    <a:pt x="70552" y="109850"/>
                    <a:pt x="69346" y="111044"/>
                  </a:cubicBezTo>
                  <a:cubicBezTo>
                    <a:pt x="69346" y="111044"/>
                    <a:pt x="69949" y="110447"/>
                    <a:pt x="69346" y="111044"/>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51" name="Shape 2506"/>
            <p:cNvSpPr/>
            <p:nvPr/>
          </p:nvSpPr>
          <p:spPr>
            <a:xfrm>
              <a:off x="18402592" y="7388712"/>
              <a:ext cx="479507" cy="497845"/>
            </a:xfrm>
            <a:custGeom>
              <a:avLst/>
              <a:gdLst/>
              <a:ahLst/>
              <a:cxnLst/>
              <a:rect l="0" t="0" r="0" b="0"/>
              <a:pathLst>
                <a:path w="120000" h="120000" extrusionOk="0">
                  <a:moveTo>
                    <a:pt x="93333" y="42857"/>
                  </a:moveTo>
                  <a:cubicBezTo>
                    <a:pt x="88888" y="34285"/>
                    <a:pt x="80000" y="34285"/>
                    <a:pt x="75555" y="29999"/>
                  </a:cubicBezTo>
                  <a:cubicBezTo>
                    <a:pt x="71111" y="25714"/>
                    <a:pt x="66666" y="29999"/>
                    <a:pt x="62222" y="25714"/>
                  </a:cubicBezTo>
                  <a:cubicBezTo>
                    <a:pt x="57777" y="21428"/>
                    <a:pt x="53333" y="17142"/>
                    <a:pt x="48888" y="12857"/>
                  </a:cubicBezTo>
                  <a:cubicBezTo>
                    <a:pt x="44444" y="0"/>
                    <a:pt x="40000" y="4285"/>
                    <a:pt x="26666" y="8571"/>
                  </a:cubicBezTo>
                  <a:cubicBezTo>
                    <a:pt x="22222" y="8571"/>
                    <a:pt x="22222" y="4285"/>
                    <a:pt x="17777" y="12857"/>
                  </a:cubicBezTo>
                  <a:cubicBezTo>
                    <a:pt x="13333" y="17142"/>
                    <a:pt x="13333" y="21428"/>
                    <a:pt x="13333" y="25714"/>
                  </a:cubicBezTo>
                  <a:cubicBezTo>
                    <a:pt x="13333" y="34285"/>
                    <a:pt x="13333" y="42857"/>
                    <a:pt x="13333" y="51428"/>
                  </a:cubicBezTo>
                  <a:cubicBezTo>
                    <a:pt x="13333" y="55714"/>
                    <a:pt x="13333" y="64285"/>
                    <a:pt x="8888" y="72857"/>
                  </a:cubicBezTo>
                  <a:cubicBezTo>
                    <a:pt x="0" y="81428"/>
                    <a:pt x="0" y="81428"/>
                    <a:pt x="4444" y="94285"/>
                  </a:cubicBezTo>
                  <a:cubicBezTo>
                    <a:pt x="8888" y="102857"/>
                    <a:pt x="8888" y="102857"/>
                    <a:pt x="17777" y="107142"/>
                  </a:cubicBezTo>
                  <a:cubicBezTo>
                    <a:pt x="26666" y="107142"/>
                    <a:pt x="35555" y="107142"/>
                    <a:pt x="40000" y="111428"/>
                  </a:cubicBezTo>
                  <a:cubicBezTo>
                    <a:pt x="44444" y="111428"/>
                    <a:pt x="53333" y="119999"/>
                    <a:pt x="57777" y="119999"/>
                  </a:cubicBezTo>
                  <a:cubicBezTo>
                    <a:pt x="66666" y="115714"/>
                    <a:pt x="75555" y="119999"/>
                    <a:pt x="84444" y="119999"/>
                  </a:cubicBezTo>
                  <a:cubicBezTo>
                    <a:pt x="88888" y="119999"/>
                    <a:pt x="102222" y="111428"/>
                    <a:pt x="106666" y="107142"/>
                  </a:cubicBezTo>
                  <a:cubicBezTo>
                    <a:pt x="115555" y="98571"/>
                    <a:pt x="120000" y="89999"/>
                    <a:pt x="115555" y="81428"/>
                  </a:cubicBezTo>
                  <a:cubicBezTo>
                    <a:pt x="111111" y="72857"/>
                    <a:pt x="111111" y="68571"/>
                    <a:pt x="106666" y="59999"/>
                  </a:cubicBezTo>
                  <a:cubicBezTo>
                    <a:pt x="106666" y="51428"/>
                    <a:pt x="102222" y="47142"/>
                    <a:pt x="93333" y="42857"/>
                  </a:cubicBezTo>
                  <a:cubicBezTo>
                    <a:pt x="88888" y="38571"/>
                    <a:pt x="97777" y="42857"/>
                    <a:pt x="93333" y="42857"/>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sp>
          <p:nvSpPr>
            <p:cNvPr id="52" name="Shape 2507"/>
            <p:cNvSpPr/>
            <p:nvPr/>
          </p:nvSpPr>
          <p:spPr>
            <a:xfrm>
              <a:off x="17030835" y="6605512"/>
              <a:ext cx="1833053" cy="3187435"/>
            </a:xfrm>
            <a:custGeom>
              <a:avLst/>
              <a:gdLst/>
              <a:ahLst/>
              <a:cxnLst/>
              <a:rect l="0" t="0" r="0" b="0"/>
              <a:pathLst>
                <a:path w="120000" h="120000" extrusionOk="0">
                  <a:moveTo>
                    <a:pt x="90873" y="41564"/>
                  </a:moveTo>
                  <a:cubicBezTo>
                    <a:pt x="94368" y="39553"/>
                    <a:pt x="92038" y="37541"/>
                    <a:pt x="93203" y="34860"/>
                  </a:cubicBezTo>
                  <a:cubicBezTo>
                    <a:pt x="93203" y="34189"/>
                    <a:pt x="93203" y="32849"/>
                    <a:pt x="93203" y="32178"/>
                  </a:cubicBezTo>
                  <a:cubicBezTo>
                    <a:pt x="94368" y="30167"/>
                    <a:pt x="96699" y="29497"/>
                    <a:pt x="99029" y="28156"/>
                  </a:cubicBezTo>
                  <a:cubicBezTo>
                    <a:pt x="103689" y="26145"/>
                    <a:pt x="106019" y="22793"/>
                    <a:pt x="110679" y="20782"/>
                  </a:cubicBezTo>
                  <a:cubicBezTo>
                    <a:pt x="113009" y="20111"/>
                    <a:pt x="116504" y="20111"/>
                    <a:pt x="118834" y="19441"/>
                  </a:cubicBezTo>
                  <a:cubicBezTo>
                    <a:pt x="120000" y="18100"/>
                    <a:pt x="118834" y="16089"/>
                    <a:pt x="117669" y="15418"/>
                  </a:cubicBezTo>
                  <a:cubicBezTo>
                    <a:pt x="116504" y="14078"/>
                    <a:pt x="117669" y="14078"/>
                    <a:pt x="115339" y="14078"/>
                  </a:cubicBezTo>
                  <a:cubicBezTo>
                    <a:pt x="113009" y="13407"/>
                    <a:pt x="114174" y="16089"/>
                    <a:pt x="113009" y="16759"/>
                  </a:cubicBezTo>
                  <a:cubicBezTo>
                    <a:pt x="111844" y="17430"/>
                    <a:pt x="110679" y="18770"/>
                    <a:pt x="109514" y="19441"/>
                  </a:cubicBezTo>
                  <a:cubicBezTo>
                    <a:pt x="108349" y="20111"/>
                    <a:pt x="104854" y="19441"/>
                    <a:pt x="102524" y="20111"/>
                  </a:cubicBezTo>
                  <a:cubicBezTo>
                    <a:pt x="101359" y="21452"/>
                    <a:pt x="97864" y="20111"/>
                    <a:pt x="95533" y="20111"/>
                  </a:cubicBezTo>
                  <a:cubicBezTo>
                    <a:pt x="94368" y="20111"/>
                    <a:pt x="92038" y="20782"/>
                    <a:pt x="90873" y="20111"/>
                  </a:cubicBezTo>
                  <a:cubicBezTo>
                    <a:pt x="88543" y="20111"/>
                    <a:pt x="92038" y="18770"/>
                    <a:pt x="92038" y="18770"/>
                  </a:cubicBezTo>
                  <a:cubicBezTo>
                    <a:pt x="93203" y="18100"/>
                    <a:pt x="92038" y="17430"/>
                    <a:pt x="92038" y="17430"/>
                  </a:cubicBezTo>
                  <a:cubicBezTo>
                    <a:pt x="92038" y="16089"/>
                    <a:pt x="93203" y="15418"/>
                    <a:pt x="94368" y="14748"/>
                  </a:cubicBezTo>
                  <a:cubicBezTo>
                    <a:pt x="99029" y="12067"/>
                    <a:pt x="89708" y="10726"/>
                    <a:pt x="86213" y="9385"/>
                  </a:cubicBezTo>
                  <a:cubicBezTo>
                    <a:pt x="82718" y="8044"/>
                    <a:pt x="78058" y="8044"/>
                    <a:pt x="74563" y="6033"/>
                  </a:cubicBezTo>
                  <a:cubicBezTo>
                    <a:pt x="73398" y="5363"/>
                    <a:pt x="71067" y="4692"/>
                    <a:pt x="69902" y="4022"/>
                  </a:cubicBezTo>
                  <a:cubicBezTo>
                    <a:pt x="68737" y="2681"/>
                    <a:pt x="67572" y="1340"/>
                    <a:pt x="66407" y="1340"/>
                  </a:cubicBezTo>
                  <a:cubicBezTo>
                    <a:pt x="65242" y="670"/>
                    <a:pt x="61747" y="670"/>
                    <a:pt x="60582" y="1340"/>
                  </a:cubicBezTo>
                  <a:cubicBezTo>
                    <a:pt x="59417" y="2011"/>
                    <a:pt x="58252" y="4022"/>
                    <a:pt x="55922" y="2681"/>
                  </a:cubicBezTo>
                  <a:cubicBezTo>
                    <a:pt x="54757" y="1340"/>
                    <a:pt x="52427" y="1340"/>
                    <a:pt x="50097" y="1340"/>
                  </a:cubicBezTo>
                  <a:cubicBezTo>
                    <a:pt x="47766" y="1340"/>
                    <a:pt x="47766" y="0"/>
                    <a:pt x="45436" y="670"/>
                  </a:cubicBezTo>
                  <a:cubicBezTo>
                    <a:pt x="44271" y="1340"/>
                    <a:pt x="40776" y="2011"/>
                    <a:pt x="40776" y="2681"/>
                  </a:cubicBezTo>
                  <a:cubicBezTo>
                    <a:pt x="39611" y="4022"/>
                    <a:pt x="40776" y="5363"/>
                    <a:pt x="40776" y="6033"/>
                  </a:cubicBezTo>
                  <a:cubicBezTo>
                    <a:pt x="39611" y="8715"/>
                    <a:pt x="36116" y="8715"/>
                    <a:pt x="32621" y="9385"/>
                  </a:cubicBezTo>
                  <a:cubicBezTo>
                    <a:pt x="30291" y="10055"/>
                    <a:pt x="31456" y="13407"/>
                    <a:pt x="31456" y="14748"/>
                  </a:cubicBezTo>
                  <a:cubicBezTo>
                    <a:pt x="31456" y="16089"/>
                    <a:pt x="32621" y="17430"/>
                    <a:pt x="32621" y="18100"/>
                  </a:cubicBezTo>
                  <a:cubicBezTo>
                    <a:pt x="32621" y="18770"/>
                    <a:pt x="29126" y="20782"/>
                    <a:pt x="29126" y="21452"/>
                  </a:cubicBezTo>
                  <a:cubicBezTo>
                    <a:pt x="27961" y="22122"/>
                    <a:pt x="24466" y="23463"/>
                    <a:pt x="24466" y="24134"/>
                  </a:cubicBezTo>
                  <a:cubicBezTo>
                    <a:pt x="24466" y="24804"/>
                    <a:pt x="24466" y="25474"/>
                    <a:pt x="24466" y="26145"/>
                  </a:cubicBezTo>
                  <a:cubicBezTo>
                    <a:pt x="24466" y="26815"/>
                    <a:pt x="23300" y="27486"/>
                    <a:pt x="23300" y="28156"/>
                  </a:cubicBezTo>
                  <a:cubicBezTo>
                    <a:pt x="23300" y="28826"/>
                    <a:pt x="24466" y="30837"/>
                    <a:pt x="22135" y="31508"/>
                  </a:cubicBezTo>
                  <a:cubicBezTo>
                    <a:pt x="22135" y="32178"/>
                    <a:pt x="22135" y="33519"/>
                    <a:pt x="22135" y="34189"/>
                  </a:cubicBezTo>
                  <a:cubicBezTo>
                    <a:pt x="20970" y="34189"/>
                    <a:pt x="19805" y="34189"/>
                    <a:pt x="19805" y="34860"/>
                  </a:cubicBezTo>
                  <a:cubicBezTo>
                    <a:pt x="19805" y="36201"/>
                    <a:pt x="22135" y="36871"/>
                    <a:pt x="22135" y="38212"/>
                  </a:cubicBezTo>
                  <a:cubicBezTo>
                    <a:pt x="22135" y="38882"/>
                    <a:pt x="22135" y="40223"/>
                    <a:pt x="23300" y="40893"/>
                  </a:cubicBezTo>
                  <a:cubicBezTo>
                    <a:pt x="25631" y="43575"/>
                    <a:pt x="20970" y="46256"/>
                    <a:pt x="20970" y="48938"/>
                  </a:cubicBezTo>
                  <a:cubicBezTo>
                    <a:pt x="19805" y="50279"/>
                    <a:pt x="22135" y="51620"/>
                    <a:pt x="20970" y="52960"/>
                  </a:cubicBezTo>
                  <a:cubicBezTo>
                    <a:pt x="19805" y="53631"/>
                    <a:pt x="17475" y="54301"/>
                    <a:pt x="16310" y="55642"/>
                  </a:cubicBezTo>
                  <a:cubicBezTo>
                    <a:pt x="15145" y="56983"/>
                    <a:pt x="19805" y="62346"/>
                    <a:pt x="17475" y="63016"/>
                  </a:cubicBezTo>
                  <a:cubicBezTo>
                    <a:pt x="12815" y="64357"/>
                    <a:pt x="13980" y="67709"/>
                    <a:pt x="12815" y="70391"/>
                  </a:cubicBezTo>
                  <a:cubicBezTo>
                    <a:pt x="10485" y="72402"/>
                    <a:pt x="11650" y="75754"/>
                    <a:pt x="11650" y="78435"/>
                  </a:cubicBezTo>
                  <a:cubicBezTo>
                    <a:pt x="11650" y="80446"/>
                    <a:pt x="11650" y="82458"/>
                    <a:pt x="11650" y="84469"/>
                  </a:cubicBezTo>
                  <a:cubicBezTo>
                    <a:pt x="11650" y="85139"/>
                    <a:pt x="17475" y="87150"/>
                    <a:pt x="15145" y="87150"/>
                  </a:cubicBezTo>
                  <a:cubicBezTo>
                    <a:pt x="15145" y="87150"/>
                    <a:pt x="10485" y="87821"/>
                    <a:pt x="12815" y="88491"/>
                  </a:cubicBezTo>
                  <a:cubicBezTo>
                    <a:pt x="15145" y="88491"/>
                    <a:pt x="15145" y="89162"/>
                    <a:pt x="13980" y="90502"/>
                  </a:cubicBezTo>
                  <a:cubicBezTo>
                    <a:pt x="12815" y="91843"/>
                    <a:pt x="12815" y="93184"/>
                    <a:pt x="12815" y="95195"/>
                  </a:cubicBezTo>
                  <a:cubicBezTo>
                    <a:pt x="12815" y="96536"/>
                    <a:pt x="10485" y="97206"/>
                    <a:pt x="9320" y="98547"/>
                  </a:cubicBezTo>
                  <a:cubicBezTo>
                    <a:pt x="8155" y="99217"/>
                    <a:pt x="9320" y="100558"/>
                    <a:pt x="9320" y="101899"/>
                  </a:cubicBezTo>
                  <a:cubicBezTo>
                    <a:pt x="9320" y="102569"/>
                    <a:pt x="6990" y="104581"/>
                    <a:pt x="5825" y="104581"/>
                  </a:cubicBezTo>
                  <a:cubicBezTo>
                    <a:pt x="0" y="105921"/>
                    <a:pt x="3495" y="109944"/>
                    <a:pt x="4660" y="111955"/>
                  </a:cubicBezTo>
                  <a:cubicBezTo>
                    <a:pt x="5825" y="113296"/>
                    <a:pt x="9320" y="111284"/>
                    <a:pt x="9320" y="113966"/>
                  </a:cubicBezTo>
                  <a:cubicBezTo>
                    <a:pt x="9320" y="114636"/>
                    <a:pt x="8155" y="116648"/>
                    <a:pt x="10485" y="117318"/>
                  </a:cubicBezTo>
                  <a:cubicBezTo>
                    <a:pt x="11650" y="117988"/>
                    <a:pt x="12815" y="117988"/>
                    <a:pt x="15145" y="117988"/>
                  </a:cubicBezTo>
                  <a:cubicBezTo>
                    <a:pt x="17475" y="118659"/>
                    <a:pt x="20970" y="118659"/>
                    <a:pt x="23300" y="118659"/>
                  </a:cubicBezTo>
                  <a:cubicBezTo>
                    <a:pt x="24466" y="118659"/>
                    <a:pt x="25631" y="118659"/>
                    <a:pt x="26796" y="119329"/>
                  </a:cubicBezTo>
                  <a:cubicBezTo>
                    <a:pt x="26796" y="118659"/>
                    <a:pt x="27961" y="118659"/>
                    <a:pt x="29126" y="118659"/>
                  </a:cubicBezTo>
                  <a:cubicBezTo>
                    <a:pt x="29126" y="119329"/>
                    <a:pt x="31456" y="120000"/>
                    <a:pt x="31456" y="120000"/>
                  </a:cubicBezTo>
                  <a:cubicBezTo>
                    <a:pt x="32621" y="120000"/>
                    <a:pt x="30291" y="117988"/>
                    <a:pt x="30291" y="117318"/>
                  </a:cubicBezTo>
                  <a:cubicBezTo>
                    <a:pt x="27961" y="115977"/>
                    <a:pt x="27961" y="114636"/>
                    <a:pt x="27961" y="113296"/>
                  </a:cubicBezTo>
                  <a:cubicBezTo>
                    <a:pt x="27961" y="111955"/>
                    <a:pt x="27961" y="111284"/>
                    <a:pt x="31456" y="109944"/>
                  </a:cubicBezTo>
                  <a:cubicBezTo>
                    <a:pt x="33786" y="109273"/>
                    <a:pt x="29126" y="109273"/>
                    <a:pt x="29126" y="109273"/>
                  </a:cubicBezTo>
                  <a:cubicBezTo>
                    <a:pt x="29126" y="109273"/>
                    <a:pt x="31456" y="108603"/>
                    <a:pt x="30291" y="108603"/>
                  </a:cubicBezTo>
                  <a:cubicBezTo>
                    <a:pt x="31456" y="108603"/>
                    <a:pt x="31456" y="109273"/>
                    <a:pt x="32621" y="109273"/>
                  </a:cubicBezTo>
                  <a:cubicBezTo>
                    <a:pt x="33786" y="109944"/>
                    <a:pt x="34951" y="109273"/>
                    <a:pt x="36116" y="109273"/>
                  </a:cubicBezTo>
                  <a:cubicBezTo>
                    <a:pt x="37281" y="107932"/>
                    <a:pt x="36116" y="106592"/>
                    <a:pt x="36116" y="105251"/>
                  </a:cubicBezTo>
                  <a:cubicBezTo>
                    <a:pt x="37281" y="103910"/>
                    <a:pt x="39611" y="103240"/>
                    <a:pt x="43106" y="102569"/>
                  </a:cubicBezTo>
                  <a:cubicBezTo>
                    <a:pt x="44271" y="101899"/>
                    <a:pt x="45436" y="101899"/>
                    <a:pt x="46601" y="101229"/>
                  </a:cubicBezTo>
                  <a:cubicBezTo>
                    <a:pt x="47766" y="100558"/>
                    <a:pt x="45436" y="99888"/>
                    <a:pt x="45436" y="99888"/>
                  </a:cubicBezTo>
                  <a:cubicBezTo>
                    <a:pt x="45436" y="99217"/>
                    <a:pt x="48932" y="98547"/>
                    <a:pt x="47766" y="97206"/>
                  </a:cubicBezTo>
                  <a:cubicBezTo>
                    <a:pt x="46601" y="95865"/>
                    <a:pt x="41941" y="97206"/>
                    <a:pt x="40776" y="95865"/>
                  </a:cubicBezTo>
                  <a:cubicBezTo>
                    <a:pt x="39611" y="95195"/>
                    <a:pt x="38446" y="95195"/>
                    <a:pt x="37281" y="93854"/>
                  </a:cubicBezTo>
                  <a:cubicBezTo>
                    <a:pt x="36116" y="92513"/>
                    <a:pt x="38446" y="90502"/>
                    <a:pt x="39611" y="89832"/>
                  </a:cubicBezTo>
                  <a:cubicBezTo>
                    <a:pt x="41941" y="89162"/>
                    <a:pt x="43106" y="87821"/>
                    <a:pt x="45436" y="87821"/>
                  </a:cubicBezTo>
                  <a:cubicBezTo>
                    <a:pt x="47766" y="87150"/>
                    <a:pt x="47766" y="88491"/>
                    <a:pt x="48932" y="86480"/>
                  </a:cubicBezTo>
                  <a:cubicBezTo>
                    <a:pt x="48932" y="85139"/>
                    <a:pt x="51262" y="84469"/>
                    <a:pt x="50097" y="83128"/>
                  </a:cubicBezTo>
                  <a:cubicBezTo>
                    <a:pt x="48932" y="81117"/>
                    <a:pt x="54757" y="81117"/>
                    <a:pt x="55922" y="79776"/>
                  </a:cubicBezTo>
                  <a:cubicBezTo>
                    <a:pt x="55922" y="79776"/>
                    <a:pt x="50097" y="77094"/>
                    <a:pt x="55922" y="77765"/>
                  </a:cubicBezTo>
                  <a:cubicBezTo>
                    <a:pt x="57087" y="78435"/>
                    <a:pt x="57087" y="79106"/>
                    <a:pt x="58252" y="79106"/>
                  </a:cubicBezTo>
                  <a:cubicBezTo>
                    <a:pt x="60582" y="79106"/>
                    <a:pt x="60582" y="77094"/>
                    <a:pt x="59417" y="76424"/>
                  </a:cubicBezTo>
                  <a:cubicBezTo>
                    <a:pt x="59417" y="75754"/>
                    <a:pt x="57087" y="77094"/>
                    <a:pt x="57087" y="77094"/>
                  </a:cubicBezTo>
                  <a:cubicBezTo>
                    <a:pt x="54757" y="77094"/>
                    <a:pt x="52427" y="76424"/>
                    <a:pt x="52427" y="75754"/>
                  </a:cubicBezTo>
                  <a:cubicBezTo>
                    <a:pt x="52427" y="75083"/>
                    <a:pt x="50097" y="70391"/>
                    <a:pt x="52427" y="70391"/>
                  </a:cubicBezTo>
                  <a:cubicBezTo>
                    <a:pt x="55922" y="71061"/>
                    <a:pt x="58252" y="72402"/>
                    <a:pt x="62912" y="72402"/>
                  </a:cubicBezTo>
                  <a:cubicBezTo>
                    <a:pt x="64077" y="72402"/>
                    <a:pt x="65242" y="71731"/>
                    <a:pt x="66407" y="71731"/>
                  </a:cubicBezTo>
                  <a:cubicBezTo>
                    <a:pt x="68737" y="70391"/>
                    <a:pt x="66407" y="69720"/>
                    <a:pt x="67572" y="68379"/>
                  </a:cubicBezTo>
                  <a:cubicBezTo>
                    <a:pt x="67572" y="67709"/>
                    <a:pt x="68737" y="67039"/>
                    <a:pt x="68737" y="67039"/>
                  </a:cubicBezTo>
                  <a:cubicBezTo>
                    <a:pt x="69902" y="65698"/>
                    <a:pt x="68737" y="65698"/>
                    <a:pt x="68737" y="65027"/>
                  </a:cubicBezTo>
                  <a:cubicBezTo>
                    <a:pt x="67572" y="64357"/>
                    <a:pt x="67572" y="63016"/>
                    <a:pt x="68737" y="63016"/>
                  </a:cubicBezTo>
                  <a:cubicBezTo>
                    <a:pt x="71067" y="63016"/>
                    <a:pt x="69902" y="64357"/>
                    <a:pt x="69902" y="64357"/>
                  </a:cubicBezTo>
                  <a:cubicBezTo>
                    <a:pt x="68737" y="63687"/>
                    <a:pt x="75728" y="63687"/>
                    <a:pt x="75728" y="63687"/>
                  </a:cubicBezTo>
                  <a:cubicBezTo>
                    <a:pt x="80388" y="63687"/>
                    <a:pt x="83883" y="62346"/>
                    <a:pt x="88543" y="62346"/>
                  </a:cubicBezTo>
                  <a:cubicBezTo>
                    <a:pt x="89708" y="61675"/>
                    <a:pt x="93203" y="61005"/>
                    <a:pt x="95533" y="60335"/>
                  </a:cubicBezTo>
                  <a:cubicBezTo>
                    <a:pt x="96699" y="59664"/>
                    <a:pt x="96699" y="58994"/>
                    <a:pt x="97864" y="58324"/>
                  </a:cubicBezTo>
                  <a:cubicBezTo>
                    <a:pt x="99029" y="57653"/>
                    <a:pt x="100194" y="56983"/>
                    <a:pt x="101359" y="55642"/>
                  </a:cubicBezTo>
                  <a:cubicBezTo>
                    <a:pt x="101359" y="53631"/>
                    <a:pt x="99029" y="53631"/>
                    <a:pt x="96699" y="52290"/>
                  </a:cubicBezTo>
                  <a:cubicBezTo>
                    <a:pt x="95533" y="50949"/>
                    <a:pt x="99029" y="50279"/>
                    <a:pt x="96699" y="48938"/>
                  </a:cubicBezTo>
                  <a:cubicBezTo>
                    <a:pt x="95533" y="48268"/>
                    <a:pt x="90873" y="47597"/>
                    <a:pt x="90873" y="46256"/>
                  </a:cubicBezTo>
                  <a:cubicBezTo>
                    <a:pt x="90873" y="46256"/>
                    <a:pt x="90873" y="45586"/>
                    <a:pt x="92038" y="45586"/>
                  </a:cubicBezTo>
                  <a:cubicBezTo>
                    <a:pt x="92038" y="44916"/>
                    <a:pt x="90873" y="44916"/>
                    <a:pt x="90873" y="44245"/>
                  </a:cubicBezTo>
                  <a:cubicBezTo>
                    <a:pt x="90873" y="43575"/>
                    <a:pt x="89708" y="42234"/>
                    <a:pt x="90873" y="41564"/>
                  </a:cubicBezTo>
                  <a:cubicBezTo>
                    <a:pt x="92038" y="40893"/>
                    <a:pt x="89708" y="42234"/>
                    <a:pt x="90873" y="41564"/>
                  </a:cubicBezTo>
                  <a:close/>
                </a:path>
              </a:pathLst>
            </a:custGeom>
            <a:grpFill/>
            <a:ln w="3175" cap="flat" cmpd="sng">
              <a:solidFill>
                <a:schemeClr val="bg1"/>
              </a:solidFill>
              <a:prstDash val="solid"/>
              <a:round/>
              <a:headEnd type="none" w="med" len="med"/>
              <a:tailEnd type="none" w="med" len="med"/>
            </a:ln>
          </p:spPr>
          <p:txBody>
            <a:bodyPr lIns="45713" tIns="22850" rIns="45713" bIns="22850" anchor="t" anchorCtr="0">
              <a:noAutofit/>
            </a:bodyPr>
            <a:lstStyle/>
            <a:p>
              <a:endParaRPr lang="en-US">
                <a:solidFill>
                  <a:schemeClr val="bg2">
                    <a:lumMod val="50000"/>
                  </a:schemeClr>
                </a:solidFill>
                <a:latin typeface="Lato"/>
                <a:ea typeface="Lato"/>
                <a:cs typeface="Lato"/>
                <a:sym typeface="Lato"/>
              </a:endParaRPr>
            </a:p>
          </p:txBody>
        </p:sp>
      </p:grpSp>
      <p:cxnSp>
        <p:nvCxnSpPr>
          <p:cNvPr id="53" name="Gerader Verbinder 35">
            <a:extLst>
              <a:ext uri="{FF2B5EF4-FFF2-40B4-BE49-F238E27FC236}">
                <a16:creationId xmlns:a16="http://schemas.microsoft.com/office/drawing/2014/main" id="{50698D14-0F0F-0B4E-8D0B-C854501B90A8}"/>
              </a:ext>
            </a:extLst>
          </p:cNvPr>
          <p:cNvCxnSpPr/>
          <p:nvPr/>
        </p:nvCxnSpPr>
        <p:spPr>
          <a:xfrm>
            <a:off x="266471" y="3116133"/>
            <a:ext cx="0" cy="62573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pic>
        <p:nvPicPr>
          <p:cNvPr id="54" name="Picture 53">
            <a:extLst>
              <a:ext uri="{FF2B5EF4-FFF2-40B4-BE49-F238E27FC236}">
                <a16:creationId xmlns:a16="http://schemas.microsoft.com/office/drawing/2014/main" id="{F4DC0383-EA6D-A54F-B372-7F17EB727B67}"/>
              </a:ext>
            </a:extLst>
          </p:cNvPr>
          <p:cNvPicPr>
            <a:picLocks noChangeAspect="1"/>
          </p:cNvPicPr>
          <p:nvPr/>
        </p:nvPicPr>
        <p:blipFill>
          <a:blip r:embed="rId4"/>
          <a:srcRect/>
          <a:stretch/>
        </p:blipFill>
        <p:spPr>
          <a:xfrm>
            <a:off x="407765" y="346571"/>
            <a:ext cx="297322" cy="339016"/>
          </a:xfrm>
          <a:prstGeom prst="rect">
            <a:avLst/>
          </a:prstGeom>
        </p:spPr>
      </p:pic>
    </p:spTree>
    <p:extLst>
      <p:ext uri="{BB962C8B-B14F-4D97-AF65-F5344CB8AC3E}">
        <p14:creationId xmlns:p14="http://schemas.microsoft.com/office/powerpoint/2010/main" val="3336584576"/>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 name="Rechteck 173"/>
          <p:cNvSpPr/>
          <p:nvPr/>
        </p:nvSpPr>
        <p:spPr>
          <a:xfrm>
            <a:off x="1588" y="0"/>
            <a:ext cx="12188825" cy="6858000"/>
          </a:xfrm>
          <a:prstGeom prst="rect">
            <a:avLst/>
          </a:prstGeom>
          <a:solidFill>
            <a:schemeClr val="bg1">
              <a:lumMod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3598">
              <a:solidFill>
                <a:schemeClr val="bg2">
                  <a:lumMod val="50000"/>
                </a:schemeClr>
              </a:solidFill>
            </a:endParaRPr>
          </a:p>
        </p:txBody>
      </p:sp>
      <p:sp>
        <p:nvSpPr>
          <p:cNvPr id="175" name="Freeform 3"/>
          <p:cNvSpPr>
            <a:spLocks noChangeArrowheads="1"/>
          </p:cNvSpPr>
          <p:nvPr/>
        </p:nvSpPr>
        <p:spPr bwMode="auto">
          <a:xfrm>
            <a:off x="11697811" y="2340979"/>
            <a:ext cx="289909" cy="173567"/>
          </a:xfrm>
          <a:custGeom>
            <a:avLst/>
            <a:gdLst>
              <a:gd name="T0" fmla="*/ 74657633 w 602"/>
              <a:gd name="T1" fmla="*/ 26655946 h 361"/>
              <a:gd name="T2" fmla="*/ 74657633 w 602"/>
              <a:gd name="T3" fmla="*/ 26655946 h 361"/>
              <a:gd name="T4" fmla="*/ 3654665 w 602"/>
              <a:gd name="T5" fmla="*/ 26655946 h 361"/>
              <a:gd name="T6" fmla="*/ 0 w 602"/>
              <a:gd name="T7" fmla="*/ 22885198 h 361"/>
              <a:gd name="T8" fmla="*/ 3654665 w 602"/>
              <a:gd name="T9" fmla="*/ 19244264 h 361"/>
              <a:gd name="T10" fmla="*/ 74657633 w 602"/>
              <a:gd name="T11" fmla="*/ 19244264 h 361"/>
              <a:gd name="T12" fmla="*/ 78442719 w 602"/>
              <a:gd name="T13" fmla="*/ 22885198 h 361"/>
              <a:gd name="T14" fmla="*/ 74657633 w 602"/>
              <a:gd name="T15" fmla="*/ 26655946 h 361"/>
              <a:gd name="T16" fmla="*/ 74657633 w 602"/>
              <a:gd name="T17" fmla="*/ 7281506 h 361"/>
              <a:gd name="T18" fmla="*/ 74657633 w 602"/>
              <a:gd name="T19" fmla="*/ 7281506 h 361"/>
              <a:gd name="T20" fmla="*/ 3654665 w 602"/>
              <a:gd name="T21" fmla="*/ 7281506 h 361"/>
              <a:gd name="T22" fmla="*/ 0 w 602"/>
              <a:gd name="T23" fmla="*/ 3640933 h 361"/>
              <a:gd name="T24" fmla="*/ 3654665 w 602"/>
              <a:gd name="T25" fmla="*/ 0 h 361"/>
              <a:gd name="T26" fmla="*/ 74657633 w 602"/>
              <a:gd name="T27" fmla="*/ 0 h 361"/>
              <a:gd name="T28" fmla="*/ 78442719 w 602"/>
              <a:gd name="T29" fmla="*/ 3640933 h 361"/>
              <a:gd name="T30" fmla="*/ 74657633 w 602"/>
              <a:gd name="T31" fmla="*/ 7281506 h 361"/>
              <a:gd name="T32" fmla="*/ 3654665 w 602"/>
              <a:gd name="T33" fmla="*/ 39528847 h 361"/>
              <a:gd name="T34" fmla="*/ 3654665 w 602"/>
              <a:gd name="T35" fmla="*/ 39528847 h 361"/>
              <a:gd name="T36" fmla="*/ 74657633 w 602"/>
              <a:gd name="T37" fmla="*/ 39528847 h 361"/>
              <a:gd name="T38" fmla="*/ 78442719 w 602"/>
              <a:gd name="T39" fmla="*/ 43169780 h 361"/>
              <a:gd name="T40" fmla="*/ 74657633 w 602"/>
              <a:gd name="T41" fmla="*/ 46810353 h 361"/>
              <a:gd name="T42" fmla="*/ 3654665 w 602"/>
              <a:gd name="T43" fmla="*/ 46810353 h 361"/>
              <a:gd name="T44" fmla="*/ 0 w 602"/>
              <a:gd name="T45" fmla="*/ 43169780 h 361"/>
              <a:gd name="T46" fmla="*/ 3654665 w 602"/>
              <a:gd name="T47" fmla="*/ 39528847 h 361"/>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0" t="0" r="r" b="b"/>
            <a:pathLst>
              <a:path w="602" h="361">
                <a:moveTo>
                  <a:pt x="572" y="205"/>
                </a:moveTo>
                <a:lnTo>
                  <a:pt x="572" y="205"/>
                </a:lnTo>
                <a:cubicBezTo>
                  <a:pt x="28" y="205"/>
                  <a:pt x="28" y="205"/>
                  <a:pt x="28" y="205"/>
                </a:cubicBezTo>
                <a:cubicBezTo>
                  <a:pt x="14" y="205"/>
                  <a:pt x="0" y="198"/>
                  <a:pt x="0" y="176"/>
                </a:cubicBezTo>
                <a:cubicBezTo>
                  <a:pt x="0" y="162"/>
                  <a:pt x="14" y="148"/>
                  <a:pt x="28" y="148"/>
                </a:cubicBezTo>
                <a:cubicBezTo>
                  <a:pt x="572" y="148"/>
                  <a:pt x="572" y="148"/>
                  <a:pt x="572" y="148"/>
                </a:cubicBezTo>
                <a:cubicBezTo>
                  <a:pt x="594" y="148"/>
                  <a:pt x="601" y="162"/>
                  <a:pt x="601" y="176"/>
                </a:cubicBezTo>
                <a:cubicBezTo>
                  <a:pt x="601" y="198"/>
                  <a:pt x="594" y="205"/>
                  <a:pt x="572" y="205"/>
                </a:cubicBezTo>
                <a:close/>
                <a:moveTo>
                  <a:pt x="572" y="56"/>
                </a:moveTo>
                <a:lnTo>
                  <a:pt x="572" y="56"/>
                </a:lnTo>
                <a:cubicBezTo>
                  <a:pt x="28" y="56"/>
                  <a:pt x="28" y="56"/>
                  <a:pt x="28" y="56"/>
                </a:cubicBezTo>
                <a:cubicBezTo>
                  <a:pt x="14" y="56"/>
                  <a:pt x="0" y="42"/>
                  <a:pt x="0" y="28"/>
                </a:cubicBezTo>
                <a:cubicBezTo>
                  <a:pt x="0" y="14"/>
                  <a:pt x="14" y="0"/>
                  <a:pt x="28" y="0"/>
                </a:cubicBezTo>
                <a:cubicBezTo>
                  <a:pt x="572" y="0"/>
                  <a:pt x="572" y="0"/>
                  <a:pt x="572" y="0"/>
                </a:cubicBezTo>
                <a:cubicBezTo>
                  <a:pt x="594" y="0"/>
                  <a:pt x="601" y="14"/>
                  <a:pt x="601" y="28"/>
                </a:cubicBezTo>
                <a:cubicBezTo>
                  <a:pt x="601" y="42"/>
                  <a:pt x="594" y="56"/>
                  <a:pt x="572" y="56"/>
                </a:cubicBezTo>
                <a:close/>
                <a:moveTo>
                  <a:pt x="28" y="304"/>
                </a:moveTo>
                <a:lnTo>
                  <a:pt x="28" y="304"/>
                </a:lnTo>
                <a:cubicBezTo>
                  <a:pt x="572" y="304"/>
                  <a:pt x="572" y="304"/>
                  <a:pt x="572" y="304"/>
                </a:cubicBezTo>
                <a:cubicBezTo>
                  <a:pt x="594" y="304"/>
                  <a:pt x="601" y="311"/>
                  <a:pt x="601" y="332"/>
                </a:cubicBezTo>
                <a:cubicBezTo>
                  <a:pt x="601" y="346"/>
                  <a:pt x="594" y="360"/>
                  <a:pt x="572" y="360"/>
                </a:cubicBezTo>
                <a:cubicBezTo>
                  <a:pt x="28" y="360"/>
                  <a:pt x="28" y="360"/>
                  <a:pt x="28" y="360"/>
                </a:cubicBezTo>
                <a:cubicBezTo>
                  <a:pt x="14" y="360"/>
                  <a:pt x="0" y="346"/>
                  <a:pt x="0" y="332"/>
                </a:cubicBezTo>
                <a:cubicBezTo>
                  <a:pt x="0" y="311"/>
                  <a:pt x="14" y="304"/>
                  <a:pt x="28" y="304"/>
                </a:cubicBezTo>
                <a:close/>
              </a:path>
            </a:pathLst>
          </a:custGeom>
          <a:solidFill>
            <a:srgbClr val="FFFFFF"/>
          </a:solidFill>
          <a:ln>
            <a:noFill/>
          </a:ln>
        </p:spPr>
        <p:txBody>
          <a:bodyPr wrap="none" anchor="ctr"/>
          <a:lstStyle/>
          <a:p>
            <a:endParaRPr lang="en-US" sz="900"/>
          </a:p>
        </p:txBody>
      </p:sp>
      <p:sp>
        <p:nvSpPr>
          <p:cNvPr id="176" name="Freeform 4"/>
          <p:cNvSpPr>
            <a:spLocks noChangeArrowheads="1"/>
          </p:cNvSpPr>
          <p:nvPr/>
        </p:nvSpPr>
        <p:spPr bwMode="auto">
          <a:xfrm>
            <a:off x="11759179" y="1916445"/>
            <a:ext cx="228541" cy="55034"/>
          </a:xfrm>
          <a:custGeom>
            <a:avLst/>
            <a:gdLst>
              <a:gd name="T0" fmla="*/ 54327993 w 475"/>
              <a:gd name="T1" fmla="*/ 14813018 h 114"/>
              <a:gd name="T2" fmla="*/ 54327993 w 475"/>
              <a:gd name="T3" fmla="*/ 14813018 h 114"/>
              <a:gd name="T4" fmla="*/ 47032164 w 475"/>
              <a:gd name="T5" fmla="*/ 7340795 h 114"/>
              <a:gd name="T6" fmla="*/ 54327993 w 475"/>
              <a:gd name="T7" fmla="*/ 0 h 114"/>
              <a:gd name="T8" fmla="*/ 61754124 w 475"/>
              <a:gd name="T9" fmla="*/ 7340795 h 114"/>
              <a:gd name="T10" fmla="*/ 54327993 w 475"/>
              <a:gd name="T11" fmla="*/ 14813018 h 114"/>
              <a:gd name="T12" fmla="*/ 30486337 w 475"/>
              <a:gd name="T13" fmla="*/ 14813018 h 114"/>
              <a:gd name="T14" fmla="*/ 30486337 w 475"/>
              <a:gd name="T15" fmla="*/ 14813018 h 114"/>
              <a:gd name="T16" fmla="*/ 23060205 w 475"/>
              <a:gd name="T17" fmla="*/ 7340795 h 114"/>
              <a:gd name="T18" fmla="*/ 30486337 w 475"/>
              <a:gd name="T19" fmla="*/ 0 h 114"/>
              <a:gd name="T20" fmla="*/ 37782166 w 475"/>
              <a:gd name="T21" fmla="*/ 7340795 h 114"/>
              <a:gd name="T22" fmla="*/ 30486337 w 475"/>
              <a:gd name="T23" fmla="*/ 14813018 h 114"/>
              <a:gd name="T24" fmla="*/ 7426131 w 475"/>
              <a:gd name="T25" fmla="*/ 14813018 h 114"/>
              <a:gd name="T26" fmla="*/ 7426131 w 475"/>
              <a:gd name="T27" fmla="*/ 14813018 h 114"/>
              <a:gd name="T28" fmla="*/ 0 w 475"/>
              <a:gd name="T29" fmla="*/ 7340795 h 114"/>
              <a:gd name="T30" fmla="*/ 7426131 w 475"/>
              <a:gd name="T31" fmla="*/ 0 h 114"/>
              <a:gd name="T32" fmla="*/ 14721960 w 475"/>
              <a:gd name="T33" fmla="*/ 7340795 h 114"/>
              <a:gd name="T34" fmla="*/ 7426131 w 475"/>
              <a:gd name="T35" fmla="*/ 14813018 h 114"/>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475" h="114">
                <a:moveTo>
                  <a:pt x="417" y="113"/>
                </a:moveTo>
                <a:lnTo>
                  <a:pt x="417" y="113"/>
                </a:lnTo>
                <a:cubicBezTo>
                  <a:pt x="382" y="113"/>
                  <a:pt x="361" y="92"/>
                  <a:pt x="361" y="56"/>
                </a:cubicBezTo>
                <a:cubicBezTo>
                  <a:pt x="361" y="28"/>
                  <a:pt x="382" y="0"/>
                  <a:pt x="417" y="0"/>
                </a:cubicBezTo>
                <a:cubicBezTo>
                  <a:pt x="446" y="0"/>
                  <a:pt x="474" y="28"/>
                  <a:pt x="474" y="56"/>
                </a:cubicBezTo>
                <a:cubicBezTo>
                  <a:pt x="474" y="92"/>
                  <a:pt x="446" y="113"/>
                  <a:pt x="417" y="113"/>
                </a:cubicBezTo>
                <a:close/>
                <a:moveTo>
                  <a:pt x="234" y="113"/>
                </a:moveTo>
                <a:lnTo>
                  <a:pt x="234" y="113"/>
                </a:lnTo>
                <a:cubicBezTo>
                  <a:pt x="205" y="113"/>
                  <a:pt x="177" y="92"/>
                  <a:pt x="177" y="56"/>
                </a:cubicBezTo>
                <a:cubicBezTo>
                  <a:pt x="177" y="28"/>
                  <a:pt x="205" y="0"/>
                  <a:pt x="234" y="0"/>
                </a:cubicBezTo>
                <a:cubicBezTo>
                  <a:pt x="269" y="0"/>
                  <a:pt x="290" y="28"/>
                  <a:pt x="290" y="56"/>
                </a:cubicBezTo>
                <a:cubicBezTo>
                  <a:pt x="290" y="92"/>
                  <a:pt x="269" y="113"/>
                  <a:pt x="234" y="113"/>
                </a:cubicBezTo>
                <a:close/>
                <a:moveTo>
                  <a:pt x="57" y="113"/>
                </a:moveTo>
                <a:lnTo>
                  <a:pt x="57" y="113"/>
                </a:lnTo>
                <a:cubicBezTo>
                  <a:pt x="29" y="113"/>
                  <a:pt x="0" y="92"/>
                  <a:pt x="0" y="56"/>
                </a:cubicBezTo>
                <a:cubicBezTo>
                  <a:pt x="0" y="28"/>
                  <a:pt x="29" y="0"/>
                  <a:pt x="57" y="0"/>
                </a:cubicBezTo>
                <a:cubicBezTo>
                  <a:pt x="85" y="0"/>
                  <a:pt x="113" y="28"/>
                  <a:pt x="113" y="56"/>
                </a:cubicBezTo>
                <a:cubicBezTo>
                  <a:pt x="113" y="92"/>
                  <a:pt x="85" y="113"/>
                  <a:pt x="57" y="113"/>
                </a:cubicBezTo>
                <a:close/>
              </a:path>
            </a:pathLst>
          </a:custGeom>
          <a:solidFill>
            <a:srgbClr val="FFFFFF"/>
          </a:solidFill>
          <a:ln>
            <a:noFill/>
          </a:ln>
        </p:spPr>
        <p:txBody>
          <a:bodyPr wrap="none" anchor="ctr"/>
          <a:lstStyle/>
          <a:p>
            <a:endParaRPr lang="en-US" sz="900"/>
          </a:p>
        </p:txBody>
      </p:sp>
      <p:sp>
        <p:nvSpPr>
          <p:cNvPr id="177" name="Freeform 5"/>
          <p:cNvSpPr>
            <a:spLocks noChangeArrowheads="1"/>
          </p:cNvSpPr>
          <p:nvPr/>
        </p:nvSpPr>
        <p:spPr bwMode="auto">
          <a:xfrm>
            <a:off x="11380531" y="1848712"/>
            <a:ext cx="110038" cy="190500"/>
          </a:xfrm>
          <a:custGeom>
            <a:avLst/>
            <a:gdLst>
              <a:gd name="T0" fmla="*/ 917464 w 228"/>
              <a:gd name="T1" fmla="*/ 6378503 h 396"/>
              <a:gd name="T2" fmla="*/ 917464 w 228"/>
              <a:gd name="T3" fmla="*/ 6378503 h 396"/>
              <a:gd name="T4" fmla="*/ 20449952 w 228"/>
              <a:gd name="T5" fmla="*/ 25644259 h 396"/>
              <a:gd name="T6" fmla="*/ 917464 w 228"/>
              <a:gd name="T7" fmla="*/ 45951270 h 396"/>
              <a:gd name="T8" fmla="*/ 917464 w 228"/>
              <a:gd name="T9" fmla="*/ 45951270 h 396"/>
              <a:gd name="T10" fmla="*/ 0 w 228"/>
              <a:gd name="T11" fmla="*/ 47773648 h 396"/>
              <a:gd name="T12" fmla="*/ 3801645 w 228"/>
              <a:gd name="T13" fmla="*/ 51418403 h 396"/>
              <a:gd name="T14" fmla="*/ 6554398 w 228"/>
              <a:gd name="T15" fmla="*/ 50507395 h 396"/>
              <a:gd name="T16" fmla="*/ 6554398 w 228"/>
              <a:gd name="T17" fmla="*/ 50507395 h 396"/>
              <a:gd name="T18" fmla="*/ 28839639 w 228"/>
              <a:gd name="T19" fmla="*/ 28507892 h 396"/>
              <a:gd name="T20" fmla="*/ 28839639 w 228"/>
              <a:gd name="T21" fmla="*/ 28507892 h 396"/>
              <a:gd name="T22" fmla="*/ 29757103 w 228"/>
              <a:gd name="T23" fmla="*/ 25644259 h 396"/>
              <a:gd name="T24" fmla="*/ 29757103 w 228"/>
              <a:gd name="T25" fmla="*/ 25644259 h 396"/>
              <a:gd name="T26" fmla="*/ 29757103 w 228"/>
              <a:gd name="T27" fmla="*/ 25644259 h 396"/>
              <a:gd name="T28" fmla="*/ 28839639 w 228"/>
              <a:gd name="T29" fmla="*/ 22910511 h 396"/>
              <a:gd name="T30" fmla="*/ 28839639 w 228"/>
              <a:gd name="T31" fmla="*/ 22910511 h 396"/>
              <a:gd name="T32" fmla="*/ 6554398 w 228"/>
              <a:gd name="T33" fmla="*/ 911369 h 396"/>
              <a:gd name="T34" fmla="*/ 6554398 w 228"/>
              <a:gd name="T35" fmla="*/ 911369 h 396"/>
              <a:gd name="T36" fmla="*/ 3801645 w 228"/>
              <a:gd name="T37" fmla="*/ 0 h 396"/>
              <a:gd name="T38" fmla="*/ 0 w 228"/>
              <a:gd name="T39" fmla="*/ 3644756 h 396"/>
              <a:gd name="T40" fmla="*/ 917464 w 228"/>
              <a:gd name="T41" fmla="*/ 6378503 h 39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228" h="396">
                <a:moveTo>
                  <a:pt x="7" y="49"/>
                </a:moveTo>
                <a:lnTo>
                  <a:pt x="7" y="49"/>
                </a:lnTo>
                <a:cubicBezTo>
                  <a:pt x="156" y="197"/>
                  <a:pt x="156" y="197"/>
                  <a:pt x="156" y="197"/>
                </a:cubicBezTo>
                <a:cubicBezTo>
                  <a:pt x="7" y="353"/>
                  <a:pt x="7" y="353"/>
                  <a:pt x="7" y="353"/>
                </a:cubicBezTo>
                <a:cubicBezTo>
                  <a:pt x="0" y="353"/>
                  <a:pt x="0" y="360"/>
                  <a:pt x="0" y="367"/>
                </a:cubicBezTo>
                <a:cubicBezTo>
                  <a:pt x="0" y="388"/>
                  <a:pt x="15" y="395"/>
                  <a:pt x="29" y="395"/>
                </a:cubicBezTo>
                <a:cubicBezTo>
                  <a:pt x="36" y="395"/>
                  <a:pt x="43" y="395"/>
                  <a:pt x="50" y="388"/>
                </a:cubicBezTo>
                <a:cubicBezTo>
                  <a:pt x="220" y="219"/>
                  <a:pt x="220" y="219"/>
                  <a:pt x="220" y="219"/>
                </a:cubicBezTo>
                <a:cubicBezTo>
                  <a:pt x="227" y="212"/>
                  <a:pt x="227" y="205"/>
                  <a:pt x="227" y="197"/>
                </a:cubicBezTo>
                <a:cubicBezTo>
                  <a:pt x="227" y="190"/>
                  <a:pt x="227" y="183"/>
                  <a:pt x="220" y="176"/>
                </a:cubicBezTo>
                <a:cubicBezTo>
                  <a:pt x="50" y="7"/>
                  <a:pt x="50" y="7"/>
                  <a:pt x="50" y="7"/>
                </a:cubicBezTo>
                <a:cubicBezTo>
                  <a:pt x="43" y="7"/>
                  <a:pt x="36" y="0"/>
                  <a:pt x="29" y="0"/>
                </a:cubicBezTo>
                <a:cubicBezTo>
                  <a:pt x="15" y="0"/>
                  <a:pt x="0" y="14"/>
                  <a:pt x="0" y="28"/>
                </a:cubicBezTo>
                <a:cubicBezTo>
                  <a:pt x="0" y="42"/>
                  <a:pt x="7" y="49"/>
                  <a:pt x="7" y="49"/>
                </a:cubicBezTo>
              </a:path>
            </a:pathLst>
          </a:custGeom>
          <a:solidFill>
            <a:srgbClr val="FFFFFF"/>
          </a:solidFill>
          <a:ln>
            <a:noFill/>
          </a:ln>
        </p:spPr>
        <p:txBody>
          <a:bodyPr wrap="none" anchor="ctr"/>
          <a:lstStyle/>
          <a:p>
            <a:endParaRPr lang="en-US" sz="900"/>
          </a:p>
        </p:txBody>
      </p:sp>
      <p:sp>
        <p:nvSpPr>
          <p:cNvPr id="178" name="Freeform 13"/>
          <p:cNvSpPr>
            <a:spLocks noChangeArrowheads="1"/>
          </p:cNvSpPr>
          <p:nvPr/>
        </p:nvSpPr>
        <p:spPr bwMode="auto">
          <a:xfrm>
            <a:off x="11334743" y="2285321"/>
            <a:ext cx="107921" cy="245534"/>
          </a:xfrm>
          <a:custGeom>
            <a:avLst/>
            <a:gdLst>
              <a:gd name="T0" fmla="*/ 14374500 w 227"/>
              <a:gd name="T1" fmla="*/ 51629522 h 510"/>
              <a:gd name="T2" fmla="*/ 14374500 w 227"/>
              <a:gd name="T3" fmla="*/ 51629522 h 510"/>
              <a:gd name="T4" fmla="*/ 0 w 227"/>
              <a:gd name="T5" fmla="*/ 66362244 h 510"/>
              <a:gd name="T6" fmla="*/ 0 w 227"/>
              <a:gd name="T7" fmla="*/ 47979019 h 510"/>
              <a:gd name="T8" fmla="*/ 0 w 227"/>
              <a:gd name="T9" fmla="*/ 35984354 h 510"/>
              <a:gd name="T10" fmla="*/ 0 w 227"/>
              <a:gd name="T11" fmla="*/ 22164077 h 510"/>
              <a:gd name="T12" fmla="*/ 0 w 227"/>
              <a:gd name="T13" fmla="*/ 16688323 h 510"/>
              <a:gd name="T14" fmla="*/ 0 w 227"/>
              <a:gd name="T15" fmla="*/ 3780852 h 510"/>
              <a:gd name="T16" fmla="*/ 3561971 w 227"/>
              <a:gd name="T17" fmla="*/ 0 h 510"/>
              <a:gd name="T18" fmla="*/ 25187029 w 227"/>
              <a:gd name="T19" fmla="*/ 0 h 510"/>
              <a:gd name="T20" fmla="*/ 28748643 w 227"/>
              <a:gd name="T21" fmla="*/ 3780852 h 510"/>
              <a:gd name="T22" fmla="*/ 28748643 w 227"/>
              <a:gd name="T23" fmla="*/ 16688323 h 510"/>
              <a:gd name="T24" fmla="*/ 28748643 w 227"/>
              <a:gd name="T25" fmla="*/ 22164077 h 510"/>
              <a:gd name="T26" fmla="*/ 28748643 w 227"/>
              <a:gd name="T27" fmla="*/ 35984354 h 510"/>
              <a:gd name="T28" fmla="*/ 28748643 w 227"/>
              <a:gd name="T29" fmla="*/ 47979019 h 510"/>
              <a:gd name="T30" fmla="*/ 28748643 w 227"/>
              <a:gd name="T31" fmla="*/ 66362244 h 510"/>
              <a:gd name="T32" fmla="*/ 14374500 w 227"/>
              <a:gd name="T33" fmla="*/ 51629522 h 510"/>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27" h="510">
                <a:moveTo>
                  <a:pt x="113" y="396"/>
                </a:moveTo>
                <a:lnTo>
                  <a:pt x="113" y="396"/>
                </a:lnTo>
                <a:cubicBezTo>
                  <a:pt x="0" y="509"/>
                  <a:pt x="0" y="509"/>
                  <a:pt x="0" y="509"/>
                </a:cubicBezTo>
                <a:cubicBezTo>
                  <a:pt x="0" y="368"/>
                  <a:pt x="0" y="368"/>
                  <a:pt x="0" y="368"/>
                </a:cubicBezTo>
                <a:cubicBezTo>
                  <a:pt x="0" y="276"/>
                  <a:pt x="0" y="276"/>
                  <a:pt x="0" y="276"/>
                </a:cubicBezTo>
                <a:cubicBezTo>
                  <a:pt x="0" y="170"/>
                  <a:pt x="0" y="170"/>
                  <a:pt x="0" y="170"/>
                </a:cubicBezTo>
                <a:cubicBezTo>
                  <a:pt x="0" y="128"/>
                  <a:pt x="0" y="128"/>
                  <a:pt x="0" y="128"/>
                </a:cubicBezTo>
                <a:cubicBezTo>
                  <a:pt x="0" y="29"/>
                  <a:pt x="0" y="29"/>
                  <a:pt x="0" y="29"/>
                </a:cubicBezTo>
                <a:cubicBezTo>
                  <a:pt x="0" y="15"/>
                  <a:pt x="14" y="0"/>
                  <a:pt x="28" y="0"/>
                </a:cubicBezTo>
                <a:cubicBezTo>
                  <a:pt x="198" y="0"/>
                  <a:pt x="198" y="0"/>
                  <a:pt x="198" y="0"/>
                </a:cubicBezTo>
                <a:cubicBezTo>
                  <a:pt x="219" y="0"/>
                  <a:pt x="226" y="15"/>
                  <a:pt x="226" y="29"/>
                </a:cubicBezTo>
                <a:cubicBezTo>
                  <a:pt x="226" y="128"/>
                  <a:pt x="226" y="128"/>
                  <a:pt x="226" y="128"/>
                </a:cubicBezTo>
                <a:cubicBezTo>
                  <a:pt x="226" y="170"/>
                  <a:pt x="226" y="170"/>
                  <a:pt x="226" y="170"/>
                </a:cubicBezTo>
                <a:cubicBezTo>
                  <a:pt x="226" y="276"/>
                  <a:pt x="226" y="276"/>
                  <a:pt x="226" y="276"/>
                </a:cubicBezTo>
                <a:cubicBezTo>
                  <a:pt x="226" y="368"/>
                  <a:pt x="226" y="368"/>
                  <a:pt x="226" y="368"/>
                </a:cubicBezTo>
                <a:cubicBezTo>
                  <a:pt x="226" y="509"/>
                  <a:pt x="226" y="509"/>
                  <a:pt x="226" y="509"/>
                </a:cubicBezTo>
                <a:lnTo>
                  <a:pt x="113" y="396"/>
                </a:lnTo>
              </a:path>
            </a:pathLst>
          </a:custGeom>
          <a:solidFill>
            <a:srgbClr val="FFFFFF"/>
          </a:solidFill>
          <a:ln>
            <a:noFill/>
          </a:ln>
        </p:spPr>
        <p:txBody>
          <a:bodyPr wrap="none" anchor="ctr"/>
          <a:lstStyle/>
          <a:p>
            <a:endParaRPr lang="en-US" sz="900"/>
          </a:p>
        </p:txBody>
      </p:sp>
      <p:sp>
        <p:nvSpPr>
          <p:cNvPr id="179" name="Freeform 14"/>
          <p:cNvSpPr>
            <a:spLocks noChangeArrowheads="1"/>
          </p:cNvSpPr>
          <p:nvPr/>
        </p:nvSpPr>
        <p:spPr bwMode="auto">
          <a:xfrm>
            <a:off x="10787570" y="2285320"/>
            <a:ext cx="292024" cy="292100"/>
          </a:xfrm>
          <a:custGeom>
            <a:avLst/>
            <a:gdLst>
              <a:gd name="T0" fmla="*/ 75960749 w 609"/>
              <a:gd name="T1" fmla="*/ 63149718 h 609"/>
              <a:gd name="T2" fmla="*/ 39339251 w 609"/>
              <a:gd name="T3" fmla="*/ 78678142 h 609"/>
              <a:gd name="T4" fmla="*/ 2717393 w 609"/>
              <a:gd name="T5" fmla="*/ 63149718 h 609"/>
              <a:gd name="T6" fmla="*/ 0 w 609"/>
              <a:gd name="T7" fmla="*/ 3752694 h 609"/>
              <a:gd name="T8" fmla="*/ 5435146 w 609"/>
              <a:gd name="T9" fmla="*/ 1035300 h 609"/>
              <a:gd name="T10" fmla="*/ 5435146 w 609"/>
              <a:gd name="T11" fmla="*/ 1035300 h 609"/>
              <a:gd name="T12" fmla="*/ 39339251 w 609"/>
              <a:gd name="T13" fmla="*/ 14752129 h 609"/>
              <a:gd name="T14" fmla="*/ 73113853 w 609"/>
              <a:gd name="T15" fmla="*/ 1035300 h 609"/>
              <a:gd name="T16" fmla="*/ 73113853 w 609"/>
              <a:gd name="T17" fmla="*/ 1035300 h 609"/>
              <a:gd name="T18" fmla="*/ 78678142 w 609"/>
              <a:gd name="T19" fmla="*/ 3752694 h 609"/>
              <a:gd name="T20" fmla="*/ 75960749 w 609"/>
              <a:gd name="T21" fmla="*/ 63149718 h 609"/>
              <a:gd name="T22" fmla="*/ 35715700 w 609"/>
              <a:gd name="T23" fmla="*/ 21093073 h 609"/>
              <a:gd name="T24" fmla="*/ 7246742 w 609"/>
              <a:gd name="T25" fmla="*/ 57714571 h 609"/>
              <a:gd name="T26" fmla="*/ 35715700 w 609"/>
              <a:gd name="T27" fmla="*/ 21093073 h 609"/>
              <a:gd name="T28" fmla="*/ 71302258 w 609"/>
              <a:gd name="T29" fmla="*/ 9187840 h 609"/>
              <a:gd name="T30" fmla="*/ 42962442 w 609"/>
              <a:gd name="T31" fmla="*/ 69619805 h 609"/>
              <a:gd name="T32" fmla="*/ 71302258 w 609"/>
              <a:gd name="T33" fmla="*/ 9187840 h 609"/>
              <a:gd name="T34" fmla="*/ 48526731 w 609"/>
              <a:gd name="T35" fmla="*/ 26657363 h 609"/>
              <a:gd name="T36" fmla="*/ 62114417 w 609"/>
              <a:gd name="T37" fmla="*/ 20187276 h 609"/>
              <a:gd name="T38" fmla="*/ 67678707 w 609"/>
              <a:gd name="T39" fmla="*/ 23810467 h 609"/>
              <a:gd name="T40" fmla="*/ 64961313 w 609"/>
              <a:gd name="T41" fmla="*/ 26657363 h 609"/>
              <a:gd name="T42" fmla="*/ 52150282 w 609"/>
              <a:gd name="T43" fmla="*/ 32998307 h 609"/>
              <a:gd name="T44" fmla="*/ 46585633 w 609"/>
              <a:gd name="T45" fmla="*/ 29374756 h 609"/>
              <a:gd name="T46" fmla="*/ 48526731 w 609"/>
              <a:gd name="T47" fmla="*/ 39339251 h 609"/>
              <a:gd name="T48" fmla="*/ 48526731 w 609"/>
              <a:gd name="T49" fmla="*/ 39339251 h 609"/>
              <a:gd name="T50" fmla="*/ 62114417 w 609"/>
              <a:gd name="T51" fmla="*/ 33904105 h 609"/>
              <a:gd name="T52" fmla="*/ 67678707 w 609"/>
              <a:gd name="T53" fmla="*/ 36621498 h 609"/>
              <a:gd name="T54" fmla="*/ 52150282 w 609"/>
              <a:gd name="T55" fmla="*/ 46715136 h 609"/>
              <a:gd name="T56" fmla="*/ 50338687 w 609"/>
              <a:gd name="T57" fmla="*/ 46715136 h 609"/>
              <a:gd name="T58" fmla="*/ 48526731 w 609"/>
              <a:gd name="T59" fmla="*/ 39339251 h 609"/>
              <a:gd name="T60" fmla="*/ 48526731 w 609"/>
              <a:gd name="T61" fmla="*/ 53056080 h 609"/>
              <a:gd name="T62" fmla="*/ 62114417 w 609"/>
              <a:gd name="T63" fmla="*/ 46715136 h 609"/>
              <a:gd name="T64" fmla="*/ 64055516 w 609"/>
              <a:gd name="T65" fmla="*/ 46715136 h 609"/>
              <a:gd name="T66" fmla="*/ 64961313 w 609"/>
              <a:gd name="T67" fmla="*/ 53961878 h 609"/>
              <a:gd name="T68" fmla="*/ 52150282 w 609"/>
              <a:gd name="T69" fmla="*/ 59526167 h 609"/>
              <a:gd name="T70" fmla="*/ 50338687 w 609"/>
              <a:gd name="T71" fmla="*/ 60431965 h 609"/>
              <a:gd name="T72" fmla="*/ 48526731 w 609"/>
              <a:gd name="T73" fmla="*/ 53056080 h 609"/>
              <a:gd name="T74" fmla="*/ 14622627 w 609"/>
              <a:gd name="T75" fmla="*/ 20187276 h 609"/>
              <a:gd name="T76" fmla="*/ 16434582 w 609"/>
              <a:gd name="T77" fmla="*/ 20187276 h 609"/>
              <a:gd name="T78" fmla="*/ 30151411 w 609"/>
              <a:gd name="T79" fmla="*/ 26657363 h 609"/>
              <a:gd name="T80" fmla="*/ 28339815 w 609"/>
              <a:gd name="T81" fmla="*/ 32998307 h 609"/>
              <a:gd name="T82" fmla="*/ 26527860 w 609"/>
              <a:gd name="T83" fmla="*/ 32998307 h 609"/>
              <a:gd name="T84" fmla="*/ 13716829 w 609"/>
              <a:gd name="T85" fmla="*/ 26657363 h 609"/>
              <a:gd name="T86" fmla="*/ 14622627 w 609"/>
              <a:gd name="T87" fmla="*/ 20187276 h 609"/>
              <a:gd name="T88" fmla="*/ 14622627 w 609"/>
              <a:gd name="T89" fmla="*/ 32998307 h 609"/>
              <a:gd name="T90" fmla="*/ 16434582 w 609"/>
              <a:gd name="T91" fmla="*/ 33904105 h 609"/>
              <a:gd name="T92" fmla="*/ 30151411 w 609"/>
              <a:gd name="T93" fmla="*/ 39339251 h 609"/>
              <a:gd name="T94" fmla="*/ 28339815 w 609"/>
              <a:gd name="T95" fmla="*/ 46715136 h 609"/>
              <a:gd name="T96" fmla="*/ 26527860 w 609"/>
              <a:gd name="T97" fmla="*/ 46715136 h 609"/>
              <a:gd name="T98" fmla="*/ 13716829 w 609"/>
              <a:gd name="T99" fmla="*/ 40245049 h 609"/>
              <a:gd name="T100" fmla="*/ 14622627 w 609"/>
              <a:gd name="T101" fmla="*/ 32998307 h 609"/>
              <a:gd name="T102" fmla="*/ 14622627 w 609"/>
              <a:gd name="T103" fmla="*/ 46715136 h 609"/>
              <a:gd name="T104" fmla="*/ 16434582 w 609"/>
              <a:gd name="T105" fmla="*/ 46715136 h 609"/>
              <a:gd name="T106" fmla="*/ 30151411 w 609"/>
              <a:gd name="T107" fmla="*/ 53056080 h 609"/>
              <a:gd name="T108" fmla="*/ 28339815 w 609"/>
              <a:gd name="T109" fmla="*/ 60431965 h 609"/>
              <a:gd name="T110" fmla="*/ 26527860 w 609"/>
              <a:gd name="T111" fmla="*/ 59526167 h 609"/>
              <a:gd name="T112" fmla="*/ 13716829 w 609"/>
              <a:gd name="T113" fmla="*/ 53961878 h 609"/>
              <a:gd name="T114" fmla="*/ 14622627 w 609"/>
              <a:gd name="T115" fmla="*/ 46715136 h 609"/>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0" t="0" r="r" b="b"/>
            <a:pathLst>
              <a:path w="609" h="609">
                <a:moveTo>
                  <a:pt x="587" y="488"/>
                </a:moveTo>
                <a:lnTo>
                  <a:pt x="587" y="488"/>
                </a:lnTo>
                <a:cubicBezTo>
                  <a:pt x="318" y="601"/>
                  <a:pt x="318" y="601"/>
                  <a:pt x="318" y="601"/>
                </a:cubicBezTo>
                <a:cubicBezTo>
                  <a:pt x="311" y="608"/>
                  <a:pt x="311" y="608"/>
                  <a:pt x="304" y="608"/>
                </a:cubicBezTo>
                <a:cubicBezTo>
                  <a:pt x="297" y="608"/>
                  <a:pt x="297" y="608"/>
                  <a:pt x="290" y="601"/>
                </a:cubicBezTo>
                <a:cubicBezTo>
                  <a:pt x="21" y="488"/>
                  <a:pt x="21" y="488"/>
                  <a:pt x="21" y="488"/>
                </a:cubicBezTo>
                <a:cubicBezTo>
                  <a:pt x="7" y="488"/>
                  <a:pt x="0" y="474"/>
                  <a:pt x="0" y="467"/>
                </a:cubicBezTo>
                <a:cubicBezTo>
                  <a:pt x="0" y="29"/>
                  <a:pt x="0" y="29"/>
                  <a:pt x="0" y="29"/>
                </a:cubicBezTo>
                <a:cubicBezTo>
                  <a:pt x="0" y="15"/>
                  <a:pt x="14" y="0"/>
                  <a:pt x="28" y="0"/>
                </a:cubicBezTo>
                <a:cubicBezTo>
                  <a:pt x="35" y="0"/>
                  <a:pt x="35" y="0"/>
                  <a:pt x="42" y="8"/>
                </a:cubicBezTo>
                <a:cubicBezTo>
                  <a:pt x="304" y="114"/>
                  <a:pt x="304" y="114"/>
                  <a:pt x="304" y="114"/>
                </a:cubicBezTo>
                <a:cubicBezTo>
                  <a:pt x="565" y="8"/>
                  <a:pt x="565" y="8"/>
                  <a:pt x="565" y="8"/>
                </a:cubicBezTo>
                <a:cubicBezTo>
                  <a:pt x="572" y="0"/>
                  <a:pt x="572" y="0"/>
                  <a:pt x="579" y="0"/>
                </a:cubicBezTo>
                <a:cubicBezTo>
                  <a:pt x="594" y="0"/>
                  <a:pt x="608" y="15"/>
                  <a:pt x="608" y="29"/>
                </a:cubicBezTo>
                <a:cubicBezTo>
                  <a:pt x="608" y="467"/>
                  <a:pt x="608" y="467"/>
                  <a:pt x="608" y="467"/>
                </a:cubicBezTo>
                <a:cubicBezTo>
                  <a:pt x="608" y="474"/>
                  <a:pt x="601" y="488"/>
                  <a:pt x="587" y="488"/>
                </a:cubicBezTo>
                <a:close/>
                <a:moveTo>
                  <a:pt x="276" y="163"/>
                </a:moveTo>
                <a:lnTo>
                  <a:pt x="276" y="163"/>
                </a:lnTo>
                <a:cubicBezTo>
                  <a:pt x="56" y="71"/>
                  <a:pt x="56" y="71"/>
                  <a:pt x="56" y="71"/>
                </a:cubicBezTo>
                <a:cubicBezTo>
                  <a:pt x="56" y="446"/>
                  <a:pt x="56" y="446"/>
                  <a:pt x="56" y="446"/>
                </a:cubicBezTo>
                <a:cubicBezTo>
                  <a:pt x="276" y="538"/>
                  <a:pt x="276" y="538"/>
                  <a:pt x="276" y="538"/>
                </a:cubicBezTo>
                <a:lnTo>
                  <a:pt x="276" y="163"/>
                </a:lnTo>
                <a:close/>
                <a:moveTo>
                  <a:pt x="551" y="71"/>
                </a:moveTo>
                <a:lnTo>
                  <a:pt x="551" y="71"/>
                </a:lnTo>
                <a:cubicBezTo>
                  <a:pt x="332" y="163"/>
                  <a:pt x="332" y="163"/>
                  <a:pt x="332" y="163"/>
                </a:cubicBezTo>
                <a:cubicBezTo>
                  <a:pt x="332" y="538"/>
                  <a:pt x="332" y="538"/>
                  <a:pt x="332" y="538"/>
                </a:cubicBezTo>
                <a:cubicBezTo>
                  <a:pt x="551" y="446"/>
                  <a:pt x="551" y="446"/>
                  <a:pt x="551" y="446"/>
                </a:cubicBezTo>
                <a:lnTo>
                  <a:pt x="551" y="71"/>
                </a:lnTo>
                <a:close/>
                <a:moveTo>
                  <a:pt x="375" y="206"/>
                </a:moveTo>
                <a:lnTo>
                  <a:pt x="375" y="206"/>
                </a:lnTo>
                <a:cubicBezTo>
                  <a:pt x="480" y="156"/>
                  <a:pt x="480" y="156"/>
                  <a:pt x="480" y="156"/>
                </a:cubicBezTo>
                <a:cubicBezTo>
                  <a:pt x="488" y="156"/>
                  <a:pt x="488" y="156"/>
                  <a:pt x="495" y="156"/>
                </a:cubicBezTo>
                <a:cubicBezTo>
                  <a:pt x="509" y="156"/>
                  <a:pt x="523" y="163"/>
                  <a:pt x="523" y="184"/>
                </a:cubicBezTo>
                <a:cubicBezTo>
                  <a:pt x="523" y="191"/>
                  <a:pt x="516" y="206"/>
                  <a:pt x="502" y="206"/>
                </a:cubicBezTo>
                <a:cubicBezTo>
                  <a:pt x="403" y="255"/>
                  <a:pt x="403" y="255"/>
                  <a:pt x="403" y="255"/>
                </a:cubicBezTo>
                <a:cubicBezTo>
                  <a:pt x="396" y="255"/>
                  <a:pt x="396" y="255"/>
                  <a:pt x="389" y="255"/>
                </a:cubicBezTo>
                <a:cubicBezTo>
                  <a:pt x="375" y="255"/>
                  <a:pt x="360" y="248"/>
                  <a:pt x="360" y="227"/>
                </a:cubicBezTo>
                <a:cubicBezTo>
                  <a:pt x="360" y="220"/>
                  <a:pt x="367" y="206"/>
                  <a:pt x="375" y="206"/>
                </a:cubicBezTo>
                <a:close/>
                <a:moveTo>
                  <a:pt x="375" y="304"/>
                </a:moveTo>
                <a:lnTo>
                  <a:pt x="375" y="304"/>
                </a:lnTo>
                <a:cubicBezTo>
                  <a:pt x="480" y="262"/>
                  <a:pt x="480" y="262"/>
                  <a:pt x="480" y="262"/>
                </a:cubicBezTo>
                <a:cubicBezTo>
                  <a:pt x="488" y="255"/>
                  <a:pt x="488" y="255"/>
                  <a:pt x="495" y="255"/>
                </a:cubicBezTo>
                <a:cubicBezTo>
                  <a:pt x="509" y="255"/>
                  <a:pt x="523" y="269"/>
                  <a:pt x="523" y="283"/>
                </a:cubicBezTo>
                <a:cubicBezTo>
                  <a:pt x="523" y="297"/>
                  <a:pt x="516" y="304"/>
                  <a:pt x="502" y="311"/>
                </a:cubicBezTo>
                <a:cubicBezTo>
                  <a:pt x="403" y="361"/>
                  <a:pt x="403" y="361"/>
                  <a:pt x="403" y="361"/>
                </a:cubicBezTo>
                <a:cubicBezTo>
                  <a:pt x="396" y="361"/>
                  <a:pt x="396" y="361"/>
                  <a:pt x="389" y="361"/>
                </a:cubicBezTo>
                <a:cubicBezTo>
                  <a:pt x="375" y="361"/>
                  <a:pt x="360" y="347"/>
                  <a:pt x="360" y="333"/>
                </a:cubicBezTo>
                <a:cubicBezTo>
                  <a:pt x="360" y="319"/>
                  <a:pt x="367" y="311"/>
                  <a:pt x="375" y="304"/>
                </a:cubicBezTo>
                <a:close/>
                <a:moveTo>
                  <a:pt x="375" y="410"/>
                </a:moveTo>
                <a:lnTo>
                  <a:pt x="375" y="410"/>
                </a:lnTo>
                <a:cubicBezTo>
                  <a:pt x="480" y="361"/>
                  <a:pt x="480" y="361"/>
                  <a:pt x="480" y="361"/>
                </a:cubicBezTo>
                <a:cubicBezTo>
                  <a:pt x="488" y="361"/>
                  <a:pt x="488" y="361"/>
                  <a:pt x="495" y="361"/>
                </a:cubicBezTo>
                <a:cubicBezTo>
                  <a:pt x="509" y="361"/>
                  <a:pt x="523" y="375"/>
                  <a:pt x="523" y="389"/>
                </a:cubicBezTo>
                <a:cubicBezTo>
                  <a:pt x="523" y="403"/>
                  <a:pt x="516" y="410"/>
                  <a:pt x="502" y="417"/>
                </a:cubicBezTo>
                <a:cubicBezTo>
                  <a:pt x="403" y="460"/>
                  <a:pt x="403" y="460"/>
                  <a:pt x="403" y="460"/>
                </a:cubicBezTo>
                <a:cubicBezTo>
                  <a:pt x="396" y="467"/>
                  <a:pt x="396" y="467"/>
                  <a:pt x="389" y="467"/>
                </a:cubicBezTo>
                <a:cubicBezTo>
                  <a:pt x="375" y="467"/>
                  <a:pt x="360" y="453"/>
                  <a:pt x="360" y="439"/>
                </a:cubicBezTo>
                <a:cubicBezTo>
                  <a:pt x="360" y="425"/>
                  <a:pt x="367" y="417"/>
                  <a:pt x="375" y="410"/>
                </a:cubicBezTo>
                <a:close/>
                <a:moveTo>
                  <a:pt x="113" y="156"/>
                </a:moveTo>
                <a:lnTo>
                  <a:pt x="113" y="156"/>
                </a:lnTo>
                <a:cubicBezTo>
                  <a:pt x="120" y="156"/>
                  <a:pt x="120" y="156"/>
                  <a:pt x="127" y="156"/>
                </a:cubicBezTo>
                <a:cubicBezTo>
                  <a:pt x="233" y="206"/>
                  <a:pt x="233" y="206"/>
                  <a:pt x="233" y="206"/>
                </a:cubicBezTo>
                <a:cubicBezTo>
                  <a:pt x="240" y="206"/>
                  <a:pt x="247" y="220"/>
                  <a:pt x="247" y="227"/>
                </a:cubicBezTo>
                <a:cubicBezTo>
                  <a:pt x="247" y="248"/>
                  <a:pt x="233" y="255"/>
                  <a:pt x="219" y="255"/>
                </a:cubicBezTo>
                <a:cubicBezTo>
                  <a:pt x="212" y="255"/>
                  <a:pt x="212" y="255"/>
                  <a:pt x="205" y="255"/>
                </a:cubicBezTo>
                <a:cubicBezTo>
                  <a:pt x="106" y="206"/>
                  <a:pt x="106" y="206"/>
                  <a:pt x="106" y="206"/>
                </a:cubicBezTo>
                <a:cubicBezTo>
                  <a:pt x="92" y="206"/>
                  <a:pt x="85" y="191"/>
                  <a:pt x="85" y="184"/>
                </a:cubicBezTo>
                <a:cubicBezTo>
                  <a:pt x="85" y="163"/>
                  <a:pt x="99" y="156"/>
                  <a:pt x="113" y="156"/>
                </a:cubicBezTo>
                <a:close/>
                <a:moveTo>
                  <a:pt x="113" y="255"/>
                </a:moveTo>
                <a:lnTo>
                  <a:pt x="113" y="255"/>
                </a:lnTo>
                <a:cubicBezTo>
                  <a:pt x="120" y="255"/>
                  <a:pt x="120" y="255"/>
                  <a:pt x="127" y="262"/>
                </a:cubicBezTo>
                <a:cubicBezTo>
                  <a:pt x="233" y="304"/>
                  <a:pt x="233" y="304"/>
                  <a:pt x="233" y="304"/>
                </a:cubicBezTo>
                <a:cubicBezTo>
                  <a:pt x="240" y="311"/>
                  <a:pt x="247" y="319"/>
                  <a:pt x="247" y="333"/>
                </a:cubicBezTo>
                <a:cubicBezTo>
                  <a:pt x="247" y="347"/>
                  <a:pt x="233" y="361"/>
                  <a:pt x="219" y="361"/>
                </a:cubicBezTo>
                <a:cubicBezTo>
                  <a:pt x="212" y="361"/>
                  <a:pt x="212" y="361"/>
                  <a:pt x="205" y="361"/>
                </a:cubicBezTo>
                <a:cubicBezTo>
                  <a:pt x="106" y="311"/>
                  <a:pt x="106" y="311"/>
                  <a:pt x="106" y="311"/>
                </a:cubicBezTo>
                <a:cubicBezTo>
                  <a:pt x="92" y="304"/>
                  <a:pt x="85" y="297"/>
                  <a:pt x="85" y="283"/>
                </a:cubicBezTo>
                <a:cubicBezTo>
                  <a:pt x="85" y="269"/>
                  <a:pt x="99" y="255"/>
                  <a:pt x="113" y="255"/>
                </a:cubicBezTo>
                <a:close/>
                <a:moveTo>
                  <a:pt x="113" y="361"/>
                </a:moveTo>
                <a:lnTo>
                  <a:pt x="113" y="361"/>
                </a:lnTo>
                <a:cubicBezTo>
                  <a:pt x="120" y="361"/>
                  <a:pt x="120" y="361"/>
                  <a:pt x="127" y="361"/>
                </a:cubicBezTo>
                <a:cubicBezTo>
                  <a:pt x="233" y="410"/>
                  <a:pt x="233" y="410"/>
                  <a:pt x="233" y="410"/>
                </a:cubicBezTo>
                <a:cubicBezTo>
                  <a:pt x="240" y="417"/>
                  <a:pt x="247" y="425"/>
                  <a:pt x="247" y="439"/>
                </a:cubicBezTo>
                <a:cubicBezTo>
                  <a:pt x="247" y="453"/>
                  <a:pt x="233" y="467"/>
                  <a:pt x="219" y="467"/>
                </a:cubicBezTo>
                <a:cubicBezTo>
                  <a:pt x="212" y="467"/>
                  <a:pt x="212" y="467"/>
                  <a:pt x="205" y="460"/>
                </a:cubicBezTo>
                <a:cubicBezTo>
                  <a:pt x="106" y="417"/>
                  <a:pt x="106" y="417"/>
                  <a:pt x="106" y="417"/>
                </a:cubicBezTo>
                <a:cubicBezTo>
                  <a:pt x="92" y="410"/>
                  <a:pt x="85" y="403"/>
                  <a:pt x="85" y="389"/>
                </a:cubicBezTo>
                <a:cubicBezTo>
                  <a:pt x="85" y="375"/>
                  <a:pt x="99" y="361"/>
                  <a:pt x="113" y="361"/>
                </a:cubicBezTo>
                <a:close/>
              </a:path>
            </a:pathLst>
          </a:custGeom>
          <a:solidFill>
            <a:srgbClr val="FFFFFF"/>
          </a:solidFill>
          <a:ln>
            <a:noFill/>
          </a:ln>
        </p:spPr>
        <p:txBody>
          <a:bodyPr wrap="none" anchor="ctr"/>
          <a:lstStyle/>
          <a:p>
            <a:endParaRPr lang="en-US" sz="900"/>
          </a:p>
        </p:txBody>
      </p:sp>
      <p:sp>
        <p:nvSpPr>
          <p:cNvPr id="180" name="Freeform 15"/>
          <p:cNvSpPr>
            <a:spLocks noChangeArrowheads="1"/>
          </p:cNvSpPr>
          <p:nvPr/>
        </p:nvSpPr>
        <p:spPr bwMode="auto">
          <a:xfrm>
            <a:off x="10242515" y="2285320"/>
            <a:ext cx="289909" cy="292100"/>
          </a:xfrm>
          <a:custGeom>
            <a:avLst/>
            <a:gdLst>
              <a:gd name="T0" fmla="*/ 76484966 w 602"/>
              <a:gd name="T1" fmla="*/ 63149718 h 609"/>
              <a:gd name="T2" fmla="*/ 76484966 w 602"/>
              <a:gd name="T3" fmla="*/ 63149718 h 609"/>
              <a:gd name="T4" fmla="*/ 40591859 w 602"/>
              <a:gd name="T5" fmla="*/ 77772344 h 609"/>
              <a:gd name="T6" fmla="*/ 39678193 w 602"/>
              <a:gd name="T7" fmla="*/ 78678142 h 609"/>
              <a:gd name="T8" fmla="*/ 37850860 w 602"/>
              <a:gd name="T9" fmla="*/ 77772344 h 609"/>
              <a:gd name="T10" fmla="*/ 1827333 w 602"/>
              <a:gd name="T11" fmla="*/ 63149718 h 609"/>
              <a:gd name="T12" fmla="*/ 0 w 602"/>
              <a:gd name="T13" fmla="*/ 60431965 h 609"/>
              <a:gd name="T14" fmla="*/ 0 w 602"/>
              <a:gd name="T15" fmla="*/ 3752694 h 609"/>
              <a:gd name="T16" fmla="*/ 3654665 w 602"/>
              <a:gd name="T17" fmla="*/ 0 h 609"/>
              <a:gd name="T18" fmla="*/ 5481998 w 602"/>
              <a:gd name="T19" fmla="*/ 1035300 h 609"/>
              <a:gd name="T20" fmla="*/ 5481998 w 602"/>
              <a:gd name="T21" fmla="*/ 1035300 h 609"/>
              <a:gd name="T22" fmla="*/ 5481998 w 602"/>
              <a:gd name="T23" fmla="*/ 1035300 h 609"/>
              <a:gd name="T24" fmla="*/ 5481998 w 602"/>
              <a:gd name="T25" fmla="*/ 1035300 h 609"/>
              <a:gd name="T26" fmla="*/ 39678193 w 602"/>
              <a:gd name="T27" fmla="*/ 14752129 h 609"/>
              <a:gd name="T28" fmla="*/ 73743967 w 602"/>
              <a:gd name="T29" fmla="*/ 1035300 h 609"/>
              <a:gd name="T30" fmla="*/ 73743967 w 602"/>
              <a:gd name="T31" fmla="*/ 1035300 h 609"/>
              <a:gd name="T32" fmla="*/ 73743967 w 602"/>
              <a:gd name="T33" fmla="*/ 1035300 h 609"/>
              <a:gd name="T34" fmla="*/ 73743967 w 602"/>
              <a:gd name="T35" fmla="*/ 1035300 h 609"/>
              <a:gd name="T36" fmla="*/ 74657633 w 602"/>
              <a:gd name="T37" fmla="*/ 0 h 609"/>
              <a:gd name="T38" fmla="*/ 78442719 w 602"/>
              <a:gd name="T39" fmla="*/ 3752694 h 609"/>
              <a:gd name="T40" fmla="*/ 78442719 w 602"/>
              <a:gd name="T41" fmla="*/ 60431965 h 609"/>
              <a:gd name="T42" fmla="*/ 76484966 w 602"/>
              <a:gd name="T43" fmla="*/ 63149718 h 609"/>
              <a:gd name="T44" fmla="*/ 36023527 w 602"/>
              <a:gd name="T45" fmla="*/ 69619805 h 609"/>
              <a:gd name="T46" fmla="*/ 36023527 w 602"/>
              <a:gd name="T47" fmla="*/ 69619805 h 609"/>
              <a:gd name="T48" fmla="*/ 36023527 w 602"/>
              <a:gd name="T49" fmla="*/ 21093073 h 609"/>
              <a:gd name="T50" fmla="*/ 7308970 w 602"/>
              <a:gd name="T51" fmla="*/ 9187840 h 609"/>
              <a:gd name="T52" fmla="*/ 7308970 w 602"/>
              <a:gd name="T53" fmla="*/ 57714571 h 609"/>
              <a:gd name="T54" fmla="*/ 36023527 w 602"/>
              <a:gd name="T55" fmla="*/ 69619805 h 609"/>
              <a:gd name="T56" fmla="*/ 71002968 w 602"/>
              <a:gd name="T57" fmla="*/ 9187840 h 609"/>
              <a:gd name="T58" fmla="*/ 71002968 w 602"/>
              <a:gd name="T59" fmla="*/ 9187840 h 609"/>
              <a:gd name="T60" fmla="*/ 43332858 w 602"/>
              <a:gd name="T61" fmla="*/ 21093073 h 609"/>
              <a:gd name="T62" fmla="*/ 43332858 w 602"/>
              <a:gd name="T63" fmla="*/ 69619805 h 609"/>
              <a:gd name="T64" fmla="*/ 71002968 w 602"/>
              <a:gd name="T65" fmla="*/ 57714571 h 609"/>
              <a:gd name="T66" fmla="*/ 71002968 w 602"/>
              <a:gd name="T67" fmla="*/ 9187840 h 609"/>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0" t="0" r="r" b="b"/>
            <a:pathLst>
              <a:path w="602" h="609">
                <a:moveTo>
                  <a:pt x="586" y="488"/>
                </a:moveTo>
                <a:lnTo>
                  <a:pt x="586" y="488"/>
                </a:lnTo>
                <a:cubicBezTo>
                  <a:pt x="311" y="601"/>
                  <a:pt x="311" y="601"/>
                  <a:pt x="311" y="601"/>
                </a:cubicBezTo>
                <a:cubicBezTo>
                  <a:pt x="311" y="608"/>
                  <a:pt x="304" y="608"/>
                  <a:pt x="304" y="608"/>
                </a:cubicBezTo>
                <a:cubicBezTo>
                  <a:pt x="297" y="608"/>
                  <a:pt x="297" y="608"/>
                  <a:pt x="290" y="601"/>
                </a:cubicBezTo>
                <a:cubicBezTo>
                  <a:pt x="14" y="488"/>
                  <a:pt x="14" y="488"/>
                  <a:pt x="14" y="488"/>
                </a:cubicBezTo>
                <a:cubicBezTo>
                  <a:pt x="7" y="488"/>
                  <a:pt x="0" y="474"/>
                  <a:pt x="0" y="467"/>
                </a:cubicBezTo>
                <a:cubicBezTo>
                  <a:pt x="0" y="29"/>
                  <a:pt x="0" y="29"/>
                  <a:pt x="0" y="29"/>
                </a:cubicBezTo>
                <a:cubicBezTo>
                  <a:pt x="0" y="15"/>
                  <a:pt x="14" y="0"/>
                  <a:pt x="28" y="0"/>
                </a:cubicBezTo>
                <a:cubicBezTo>
                  <a:pt x="35" y="0"/>
                  <a:pt x="35" y="0"/>
                  <a:pt x="42" y="8"/>
                </a:cubicBezTo>
                <a:cubicBezTo>
                  <a:pt x="304" y="114"/>
                  <a:pt x="304" y="114"/>
                  <a:pt x="304" y="114"/>
                </a:cubicBezTo>
                <a:cubicBezTo>
                  <a:pt x="565" y="8"/>
                  <a:pt x="565" y="8"/>
                  <a:pt x="565" y="8"/>
                </a:cubicBezTo>
                <a:cubicBezTo>
                  <a:pt x="565" y="0"/>
                  <a:pt x="572" y="0"/>
                  <a:pt x="572" y="0"/>
                </a:cubicBezTo>
                <a:cubicBezTo>
                  <a:pt x="594" y="0"/>
                  <a:pt x="601" y="15"/>
                  <a:pt x="601" y="29"/>
                </a:cubicBezTo>
                <a:cubicBezTo>
                  <a:pt x="601" y="467"/>
                  <a:pt x="601" y="467"/>
                  <a:pt x="601" y="467"/>
                </a:cubicBezTo>
                <a:cubicBezTo>
                  <a:pt x="601" y="474"/>
                  <a:pt x="594" y="488"/>
                  <a:pt x="586" y="488"/>
                </a:cubicBezTo>
                <a:close/>
                <a:moveTo>
                  <a:pt x="276" y="538"/>
                </a:moveTo>
                <a:lnTo>
                  <a:pt x="276" y="538"/>
                </a:lnTo>
                <a:cubicBezTo>
                  <a:pt x="276" y="163"/>
                  <a:pt x="276" y="163"/>
                  <a:pt x="276" y="163"/>
                </a:cubicBezTo>
                <a:cubicBezTo>
                  <a:pt x="56" y="71"/>
                  <a:pt x="56" y="71"/>
                  <a:pt x="56" y="71"/>
                </a:cubicBezTo>
                <a:cubicBezTo>
                  <a:pt x="56" y="446"/>
                  <a:pt x="56" y="446"/>
                  <a:pt x="56" y="446"/>
                </a:cubicBezTo>
                <a:lnTo>
                  <a:pt x="276" y="538"/>
                </a:lnTo>
                <a:close/>
                <a:moveTo>
                  <a:pt x="544" y="71"/>
                </a:moveTo>
                <a:lnTo>
                  <a:pt x="544" y="71"/>
                </a:lnTo>
                <a:cubicBezTo>
                  <a:pt x="332" y="163"/>
                  <a:pt x="332" y="163"/>
                  <a:pt x="332" y="163"/>
                </a:cubicBezTo>
                <a:cubicBezTo>
                  <a:pt x="332" y="538"/>
                  <a:pt x="332" y="538"/>
                  <a:pt x="332" y="538"/>
                </a:cubicBezTo>
                <a:cubicBezTo>
                  <a:pt x="544" y="446"/>
                  <a:pt x="544" y="446"/>
                  <a:pt x="544" y="446"/>
                </a:cubicBezTo>
                <a:lnTo>
                  <a:pt x="544" y="71"/>
                </a:lnTo>
                <a:close/>
              </a:path>
            </a:pathLst>
          </a:custGeom>
          <a:solidFill>
            <a:srgbClr val="FFFFFF"/>
          </a:solidFill>
          <a:ln>
            <a:noFill/>
          </a:ln>
        </p:spPr>
        <p:txBody>
          <a:bodyPr wrap="none" anchor="ctr"/>
          <a:lstStyle/>
          <a:p>
            <a:endParaRPr lang="en-US" sz="900"/>
          </a:p>
        </p:txBody>
      </p:sp>
      <p:sp>
        <p:nvSpPr>
          <p:cNvPr id="181" name="Freeform 16"/>
          <p:cNvSpPr>
            <a:spLocks noChangeArrowheads="1"/>
          </p:cNvSpPr>
          <p:nvPr/>
        </p:nvSpPr>
        <p:spPr bwMode="auto">
          <a:xfrm>
            <a:off x="9758826" y="2300138"/>
            <a:ext cx="228541" cy="264584"/>
          </a:xfrm>
          <a:custGeom>
            <a:avLst/>
            <a:gdLst>
              <a:gd name="T0" fmla="*/ 58106390 w 475"/>
              <a:gd name="T1" fmla="*/ 71207247 h 552"/>
              <a:gd name="T2" fmla="*/ 58106390 w 475"/>
              <a:gd name="T3" fmla="*/ 71207247 h 552"/>
              <a:gd name="T4" fmla="*/ 54327993 w 475"/>
              <a:gd name="T5" fmla="*/ 71207247 h 552"/>
              <a:gd name="T6" fmla="*/ 54327993 w 475"/>
              <a:gd name="T7" fmla="*/ 0 h 552"/>
              <a:gd name="T8" fmla="*/ 58106390 w 475"/>
              <a:gd name="T9" fmla="*/ 0 h 552"/>
              <a:gd name="T10" fmla="*/ 61754124 w 475"/>
              <a:gd name="T11" fmla="*/ 3618618 h 552"/>
              <a:gd name="T12" fmla="*/ 61754124 w 475"/>
              <a:gd name="T13" fmla="*/ 67588630 h 552"/>
              <a:gd name="T14" fmla="*/ 58106390 w 475"/>
              <a:gd name="T15" fmla="*/ 71207247 h 552"/>
              <a:gd name="T16" fmla="*/ 7426131 w 475"/>
              <a:gd name="T17" fmla="*/ 67588630 h 552"/>
              <a:gd name="T18" fmla="*/ 7426131 w 475"/>
              <a:gd name="T19" fmla="*/ 67588630 h 552"/>
              <a:gd name="T20" fmla="*/ 7426131 w 475"/>
              <a:gd name="T21" fmla="*/ 63970012 h 552"/>
              <a:gd name="T22" fmla="*/ 13809846 w 475"/>
              <a:gd name="T23" fmla="*/ 63970012 h 552"/>
              <a:gd name="T24" fmla="*/ 21235977 w 475"/>
              <a:gd name="T25" fmla="*/ 56603721 h 552"/>
              <a:gd name="T26" fmla="*/ 13809846 w 475"/>
              <a:gd name="T27" fmla="*/ 49237429 h 552"/>
              <a:gd name="T28" fmla="*/ 7426131 w 475"/>
              <a:gd name="T29" fmla="*/ 49237429 h 552"/>
              <a:gd name="T30" fmla="*/ 7426131 w 475"/>
              <a:gd name="T31" fmla="*/ 42905028 h 552"/>
              <a:gd name="T32" fmla="*/ 13809846 w 475"/>
              <a:gd name="T33" fmla="*/ 42905028 h 552"/>
              <a:gd name="T34" fmla="*/ 21235977 w 475"/>
              <a:gd name="T35" fmla="*/ 35539095 h 552"/>
              <a:gd name="T36" fmla="*/ 13809846 w 475"/>
              <a:gd name="T37" fmla="*/ 28301860 h 552"/>
              <a:gd name="T38" fmla="*/ 7426131 w 475"/>
              <a:gd name="T39" fmla="*/ 28301860 h 552"/>
              <a:gd name="T40" fmla="*/ 7426131 w 475"/>
              <a:gd name="T41" fmla="*/ 21840403 h 552"/>
              <a:gd name="T42" fmla="*/ 13809846 w 475"/>
              <a:gd name="T43" fmla="*/ 21840403 h 552"/>
              <a:gd name="T44" fmla="*/ 21235977 w 475"/>
              <a:gd name="T45" fmla="*/ 14603167 h 552"/>
              <a:gd name="T46" fmla="*/ 13809846 w 475"/>
              <a:gd name="T47" fmla="*/ 7236876 h 552"/>
              <a:gd name="T48" fmla="*/ 7426131 w 475"/>
              <a:gd name="T49" fmla="*/ 7236876 h 552"/>
              <a:gd name="T50" fmla="*/ 7426131 w 475"/>
              <a:gd name="T51" fmla="*/ 3618618 h 552"/>
              <a:gd name="T52" fmla="*/ 11074226 w 475"/>
              <a:gd name="T53" fmla="*/ 0 h 552"/>
              <a:gd name="T54" fmla="*/ 50680259 w 475"/>
              <a:gd name="T55" fmla="*/ 0 h 552"/>
              <a:gd name="T56" fmla="*/ 50680259 w 475"/>
              <a:gd name="T57" fmla="*/ 71207247 h 552"/>
              <a:gd name="T58" fmla="*/ 11074226 w 475"/>
              <a:gd name="T59" fmla="*/ 71207247 h 552"/>
              <a:gd name="T60" fmla="*/ 7426131 w 475"/>
              <a:gd name="T61" fmla="*/ 67588630 h 552"/>
              <a:gd name="T62" fmla="*/ 17588243 w 475"/>
              <a:gd name="T63" fmla="*/ 14603167 h 552"/>
              <a:gd name="T64" fmla="*/ 17588243 w 475"/>
              <a:gd name="T65" fmla="*/ 14603167 h 552"/>
              <a:gd name="T66" fmla="*/ 13809846 w 475"/>
              <a:gd name="T67" fmla="*/ 18221785 h 552"/>
              <a:gd name="T68" fmla="*/ 3778036 w 475"/>
              <a:gd name="T69" fmla="*/ 18221785 h 552"/>
              <a:gd name="T70" fmla="*/ 0 w 475"/>
              <a:gd name="T71" fmla="*/ 14603167 h 552"/>
              <a:gd name="T72" fmla="*/ 3778036 w 475"/>
              <a:gd name="T73" fmla="*/ 10984909 h 552"/>
              <a:gd name="T74" fmla="*/ 13809846 w 475"/>
              <a:gd name="T75" fmla="*/ 10984909 h 552"/>
              <a:gd name="T76" fmla="*/ 17588243 w 475"/>
              <a:gd name="T77" fmla="*/ 14603167 h 552"/>
              <a:gd name="T78" fmla="*/ 3778036 w 475"/>
              <a:gd name="T79" fmla="*/ 31920478 h 552"/>
              <a:gd name="T80" fmla="*/ 3778036 w 475"/>
              <a:gd name="T81" fmla="*/ 31920478 h 552"/>
              <a:gd name="T82" fmla="*/ 13809846 w 475"/>
              <a:gd name="T83" fmla="*/ 31920478 h 552"/>
              <a:gd name="T84" fmla="*/ 17588243 w 475"/>
              <a:gd name="T85" fmla="*/ 35539095 h 552"/>
              <a:gd name="T86" fmla="*/ 13809846 w 475"/>
              <a:gd name="T87" fmla="*/ 39286770 h 552"/>
              <a:gd name="T88" fmla="*/ 3778036 w 475"/>
              <a:gd name="T89" fmla="*/ 39286770 h 552"/>
              <a:gd name="T90" fmla="*/ 0 w 475"/>
              <a:gd name="T91" fmla="*/ 35539095 h 552"/>
              <a:gd name="T92" fmla="*/ 3778036 w 475"/>
              <a:gd name="T93" fmla="*/ 31920478 h 552"/>
              <a:gd name="T94" fmla="*/ 3778036 w 475"/>
              <a:gd name="T95" fmla="*/ 52985462 h 552"/>
              <a:gd name="T96" fmla="*/ 3778036 w 475"/>
              <a:gd name="T97" fmla="*/ 52985462 h 552"/>
              <a:gd name="T98" fmla="*/ 13809846 w 475"/>
              <a:gd name="T99" fmla="*/ 52985462 h 552"/>
              <a:gd name="T100" fmla="*/ 17588243 w 475"/>
              <a:gd name="T101" fmla="*/ 56603721 h 552"/>
              <a:gd name="T102" fmla="*/ 13809846 w 475"/>
              <a:gd name="T103" fmla="*/ 60222338 h 552"/>
              <a:gd name="T104" fmla="*/ 3778036 w 475"/>
              <a:gd name="T105" fmla="*/ 60222338 h 552"/>
              <a:gd name="T106" fmla="*/ 0 w 475"/>
              <a:gd name="T107" fmla="*/ 56603721 h 552"/>
              <a:gd name="T108" fmla="*/ 3778036 w 475"/>
              <a:gd name="T109" fmla="*/ 52985462 h 552"/>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475" h="552">
                <a:moveTo>
                  <a:pt x="446" y="551"/>
                </a:moveTo>
                <a:lnTo>
                  <a:pt x="446" y="551"/>
                </a:lnTo>
                <a:cubicBezTo>
                  <a:pt x="417" y="551"/>
                  <a:pt x="417" y="551"/>
                  <a:pt x="417" y="551"/>
                </a:cubicBezTo>
                <a:cubicBezTo>
                  <a:pt x="417" y="0"/>
                  <a:pt x="417" y="0"/>
                  <a:pt x="417" y="0"/>
                </a:cubicBezTo>
                <a:cubicBezTo>
                  <a:pt x="446" y="0"/>
                  <a:pt x="446" y="0"/>
                  <a:pt x="446" y="0"/>
                </a:cubicBezTo>
                <a:cubicBezTo>
                  <a:pt x="460" y="0"/>
                  <a:pt x="474" y="14"/>
                  <a:pt x="474" y="28"/>
                </a:cubicBezTo>
                <a:cubicBezTo>
                  <a:pt x="474" y="523"/>
                  <a:pt x="474" y="523"/>
                  <a:pt x="474" y="523"/>
                </a:cubicBezTo>
                <a:cubicBezTo>
                  <a:pt x="474" y="537"/>
                  <a:pt x="460" y="551"/>
                  <a:pt x="446" y="551"/>
                </a:cubicBezTo>
                <a:close/>
                <a:moveTo>
                  <a:pt x="57" y="523"/>
                </a:moveTo>
                <a:lnTo>
                  <a:pt x="57" y="523"/>
                </a:lnTo>
                <a:cubicBezTo>
                  <a:pt x="57" y="495"/>
                  <a:pt x="57" y="495"/>
                  <a:pt x="57" y="495"/>
                </a:cubicBezTo>
                <a:cubicBezTo>
                  <a:pt x="106" y="495"/>
                  <a:pt x="106" y="495"/>
                  <a:pt x="106" y="495"/>
                </a:cubicBezTo>
                <a:cubicBezTo>
                  <a:pt x="135" y="495"/>
                  <a:pt x="163" y="466"/>
                  <a:pt x="163" y="438"/>
                </a:cubicBezTo>
                <a:cubicBezTo>
                  <a:pt x="163" y="403"/>
                  <a:pt x="135" y="381"/>
                  <a:pt x="106" y="381"/>
                </a:cubicBezTo>
                <a:cubicBezTo>
                  <a:pt x="57" y="381"/>
                  <a:pt x="57" y="381"/>
                  <a:pt x="57" y="381"/>
                </a:cubicBezTo>
                <a:cubicBezTo>
                  <a:pt x="57" y="332"/>
                  <a:pt x="57" y="332"/>
                  <a:pt x="57" y="332"/>
                </a:cubicBezTo>
                <a:cubicBezTo>
                  <a:pt x="106" y="332"/>
                  <a:pt x="106" y="332"/>
                  <a:pt x="106" y="332"/>
                </a:cubicBezTo>
                <a:cubicBezTo>
                  <a:pt x="135" y="332"/>
                  <a:pt x="163" y="304"/>
                  <a:pt x="163" y="275"/>
                </a:cubicBezTo>
                <a:cubicBezTo>
                  <a:pt x="163" y="247"/>
                  <a:pt x="135" y="219"/>
                  <a:pt x="106" y="219"/>
                </a:cubicBezTo>
                <a:cubicBezTo>
                  <a:pt x="57" y="219"/>
                  <a:pt x="57" y="219"/>
                  <a:pt x="57" y="219"/>
                </a:cubicBezTo>
                <a:cubicBezTo>
                  <a:pt x="57" y="169"/>
                  <a:pt x="57" y="169"/>
                  <a:pt x="57" y="169"/>
                </a:cubicBezTo>
                <a:cubicBezTo>
                  <a:pt x="106" y="169"/>
                  <a:pt x="106" y="169"/>
                  <a:pt x="106" y="169"/>
                </a:cubicBezTo>
                <a:cubicBezTo>
                  <a:pt x="135" y="169"/>
                  <a:pt x="163" y="148"/>
                  <a:pt x="163" y="113"/>
                </a:cubicBezTo>
                <a:cubicBezTo>
                  <a:pt x="163" y="85"/>
                  <a:pt x="135" y="56"/>
                  <a:pt x="106" y="56"/>
                </a:cubicBezTo>
                <a:cubicBezTo>
                  <a:pt x="57" y="56"/>
                  <a:pt x="57" y="56"/>
                  <a:pt x="57" y="56"/>
                </a:cubicBezTo>
                <a:cubicBezTo>
                  <a:pt x="57" y="28"/>
                  <a:pt x="57" y="28"/>
                  <a:pt x="57" y="28"/>
                </a:cubicBezTo>
                <a:cubicBezTo>
                  <a:pt x="57" y="14"/>
                  <a:pt x="71" y="0"/>
                  <a:pt x="85" y="0"/>
                </a:cubicBezTo>
                <a:cubicBezTo>
                  <a:pt x="389" y="0"/>
                  <a:pt x="389" y="0"/>
                  <a:pt x="389" y="0"/>
                </a:cubicBezTo>
                <a:cubicBezTo>
                  <a:pt x="389" y="551"/>
                  <a:pt x="389" y="551"/>
                  <a:pt x="389" y="551"/>
                </a:cubicBezTo>
                <a:cubicBezTo>
                  <a:pt x="85" y="551"/>
                  <a:pt x="85" y="551"/>
                  <a:pt x="85" y="551"/>
                </a:cubicBezTo>
                <a:cubicBezTo>
                  <a:pt x="71" y="551"/>
                  <a:pt x="57" y="537"/>
                  <a:pt x="57" y="523"/>
                </a:cubicBezTo>
                <a:close/>
                <a:moveTo>
                  <a:pt x="135" y="113"/>
                </a:moveTo>
                <a:lnTo>
                  <a:pt x="135" y="113"/>
                </a:lnTo>
                <a:cubicBezTo>
                  <a:pt x="135" y="134"/>
                  <a:pt x="120" y="141"/>
                  <a:pt x="106" y="141"/>
                </a:cubicBezTo>
                <a:cubicBezTo>
                  <a:pt x="29" y="141"/>
                  <a:pt x="29" y="141"/>
                  <a:pt x="29" y="141"/>
                </a:cubicBezTo>
                <a:cubicBezTo>
                  <a:pt x="15" y="141"/>
                  <a:pt x="0" y="134"/>
                  <a:pt x="0" y="113"/>
                </a:cubicBezTo>
                <a:cubicBezTo>
                  <a:pt x="0" y="99"/>
                  <a:pt x="15" y="85"/>
                  <a:pt x="29" y="85"/>
                </a:cubicBezTo>
                <a:cubicBezTo>
                  <a:pt x="106" y="85"/>
                  <a:pt x="106" y="85"/>
                  <a:pt x="106" y="85"/>
                </a:cubicBezTo>
                <a:cubicBezTo>
                  <a:pt x="120" y="85"/>
                  <a:pt x="135" y="99"/>
                  <a:pt x="135" y="113"/>
                </a:cubicBezTo>
                <a:close/>
                <a:moveTo>
                  <a:pt x="29" y="247"/>
                </a:moveTo>
                <a:lnTo>
                  <a:pt x="29" y="247"/>
                </a:lnTo>
                <a:cubicBezTo>
                  <a:pt x="106" y="247"/>
                  <a:pt x="106" y="247"/>
                  <a:pt x="106" y="247"/>
                </a:cubicBezTo>
                <a:cubicBezTo>
                  <a:pt x="120" y="247"/>
                  <a:pt x="135" y="261"/>
                  <a:pt x="135" y="275"/>
                </a:cubicBezTo>
                <a:cubicBezTo>
                  <a:pt x="135" y="290"/>
                  <a:pt x="120" y="304"/>
                  <a:pt x="106" y="304"/>
                </a:cubicBezTo>
                <a:cubicBezTo>
                  <a:pt x="29" y="304"/>
                  <a:pt x="29" y="304"/>
                  <a:pt x="29" y="304"/>
                </a:cubicBezTo>
                <a:cubicBezTo>
                  <a:pt x="15" y="304"/>
                  <a:pt x="0" y="290"/>
                  <a:pt x="0" y="275"/>
                </a:cubicBezTo>
                <a:cubicBezTo>
                  <a:pt x="0" y="261"/>
                  <a:pt x="15" y="247"/>
                  <a:pt x="29" y="247"/>
                </a:cubicBezTo>
                <a:close/>
                <a:moveTo>
                  <a:pt x="29" y="410"/>
                </a:moveTo>
                <a:lnTo>
                  <a:pt x="29" y="410"/>
                </a:lnTo>
                <a:cubicBezTo>
                  <a:pt x="106" y="410"/>
                  <a:pt x="106" y="410"/>
                  <a:pt x="106" y="410"/>
                </a:cubicBezTo>
                <a:cubicBezTo>
                  <a:pt x="120" y="410"/>
                  <a:pt x="135" y="417"/>
                  <a:pt x="135" y="438"/>
                </a:cubicBezTo>
                <a:cubicBezTo>
                  <a:pt x="135" y="452"/>
                  <a:pt x="120" y="466"/>
                  <a:pt x="106" y="466"/>
                </a:cubicBezTo>
                <a:cubicBezTo>
                  <a:pt x="29" y="466"/>
                  <a:pt x="29" y="466"/>
                  <a:pt x="29" y="466"/>
                </a:cubicBezTo>
                <a:cubicBezTo>
                  <a:pt x="15" y="466"/>
                  <a:pt x="0" y="452"/>
                  <a:pt x="0" y="438"/>
                </a:cubicBezTo>
                <a:cubicBezTo>
                  <a:pt x="0" y="417"/>
                  <a:pt x="15" y="410"/>
                  <a:pt x="29" y="410"/>
                </a:cubicBezTo>
                <a:close/>
              </a:path>
            </a:pathLst>
          </a:custGeom>
          <a:solidFill>
            <a:srgbClr val="FFFFFF"/>
          </a:solidFill>
          <a:ln>
            <a:noFill/>
          </a:ln>
        </p:spPr>
        <p:txBody>
          <a:bodyPr wrap="none" anchor="ctr"/>
          <a:lstStyle/>
          <a:p>
            <a:endParaRPr lang="en-US" sz="900"/>
          </a:p>
        </p:txBody>
      </p:sp>
      <p:sp>
        <p:nvSpPr>
          <p:cNvPr id="182" name="Freeform 17"/>
          <p:cNvSpPr>
            <a:spLocks noChangeArrowheads="1"/>
          </p:cNvSpPr>
          <p:nvPr/>
        </p:nvSpPr>
        <p:spPr bwMode="auto">
          <a:xfrm>
            <a:off x="2937225" y="1763346"/>
            <a:ext cx="243353" cy="281518"/>
          </a:xfrm>
          <a:custGeom>
            <a:avLst/>
            <a:gdLst>
              <a:gd name="T0" fmla="*/ 61748637 w 509"/>
              <a:gd name="T1" fmla="*/ 58478392 h 587"/>
              <a:gd name="T2" fmla="*/ 61748637 w 509"/>
              <a:gd name="T3" fmla="*/ 58478392 h 587"/>
              <a:gd name="T4" fmla="*/ 59047150 w 509"/>
              <a:gd name="T5" fmla="*/ 57572693 h 587"/>
              <a:gd name="T6" fmla="*/ 56345663 w 509"/>
              <a:gd name="T7" fmla="*/ 54855954 h 587"/>
              <a:gd name="T8" fmla="*/ 56345663 w 509"/>
              <a:gd name="T9" fmla="*/ 72192291 h 587"/>
              <a:gd name="T10" fmla="*/ 52614799 w 509"/>
              <a:gd name="T11" fmla="*/ 75814728 h 587"/>
              <a:gd name="T12" fmla="*/ 49012696 w 509"/>
              <a:gd name="T13" fmla="*/ 72192291 h 587"/>
              <a:gd name="T14" fmla="*/ 49012696 w 509"/>
              <a:gd name="T15" fmla="*/ 54855954 h 587"/>
              <a:gd name="T16" fmla="*/ 47211824 w 509"/>
              <a:gd name="T17" fmla="*/ 57572693 h 587"/>
              <a:gd name="T18" fmla="*/ 44510337 w 509"/>
              <a:gd name="T19" fmla="*/ 58478392 h 587"/>
              <a:gd name="T20" fmla="*/ 40908235 w 509"/>
              <a:gd name="T21" fmla="*/ 54855954 h 587"/>
              <a:gd name="T22" fmla="*/ 41808850 w 509"/>
              <a:gd name="T23" fmla="*/ 52138857 h 587"/>
              <a:gd name="T24" fmla="*/ 50813927 w 509"/>
              <a:gd name="T25" fmla="*/ 43858794 h 587"/>
              <a:gd name="T26" fmla="*/ 52614799 w 509"/>
              <a:gd name="T27" fmla="*/ 42953095 h 587"/>
              <a:gd name="T28" fmla="*/ 55445048 w 509"/>
              <a:gd name="T29" fmla="*/ 43858794 h 587"/>
              <a:gd name="T30" fmla="*/ 63549509 w 509"/>
              <a:gd name="T31" fmla="*/ 52138857 h 587"/>
              <a:gd name="T32" fmla="*/ 65350381 w 509"/>
              <a:gd name="T33" fmla="*/ 54855954 h 587"/>
              <a:gd name="T34" fmla="*/ 61748637 w 509"/>
              <a:gd name="T35" fmla="*/ 58478392 h 587"/>
              <a:gd name="T36" fmla="*/ 39107363 w 509"/>
              <a:gd name="T37" fmla="*/ 49292630 h 587"/>
              <a:gd name="T38" fmla="*/ 39107363 w 509"/>
              <a:gd name="T39" fmla="*/ 49292630 h 587"/>
              <a:gd name="T40" fmla="*/ 37177729 w 509"/>
              <a:gd name="T41" fmla="*/ 54855954 h 587"/>
              <a:gd name="T42" fmla="*/ 44510337 w 509"/>
              <a:gd name="T43" fmla="*/ 62100829 h 587"/>
              <a:gd name="T44" fmla="*/ 45410952 w 509"/>
              <a:gd name="T45" fmla="*/ 62100829 h 587"/>
              <a:gd name="T46" fmla="*/ 45410952 w 509"/>
              <a:gd name="T47" fmla="*/ 70380892 h 587"/>
              <a:gd name="T48" fmla="*/ 3602102 w 509"/>
              <a:gd name="T49" fmla="*/ 70380892 h 587"/>
              <a:gd name="T50" fmla="*/ 0 w 509"/>
              <a:gd name="T51" fmla="*/ 66758455 h 587"/>
              <a:gd name="T52" fmla="*/ 0 w 509"/>
              <a:gd name="T53" fmla="*/ 3622437 h 587"/>
              <a:gd name="T54" fmla="*/ 3602102 w 509"/>
              <a:gd name="T55" fmla="*/ 0 h 587"/>
              <a:gd name="T56" fmla="*/ 11706564 w 509"/>
              <a:gd name="T57" fmla="*/ 0 h 587"/>
              <a:gd name="T58" fmla="*/ 11706564 w 509"/>
              <a:gd name="T59" fmla="*/ 0 h 587"/>
              <a:gd name="T60" fmla="*/ 22641275 w 509"/>
              <a:gd name="T61" fmla="*/ 0 h 587"/>
              <a:gd name="T62" fmla="*/ 22641275 w 509"/>
              <a:gd name="T63" fmla="*/ 13713899 h 587"/>
              <a:gd name="T64" fmla="*/ 22641275 w 509"/>
              <a:gd name="T65" fmla="*/ 20959133 h 587"/>
              <a:gd name="T66" fmla="*/ 29973883 w 509"/>
              <a:gd name="T67" fmla="*/ 28333497 h 587"/>
              <a:gd name="T68" fmla="*/ 37177729 w 509"/>
              <a:gd name="T69" fmla="*/ 28333497 h 587"/>
              <a:gd name="T70" fmla="*/ 52614799 w 509"/>
              <a:gd name="T71" fmla="*/ 28333497 h 587"/>
              <a:gd name="T72" fmla="*/ 52614799 w 509"/>
              <a:gd name="T73" fmla="*/ 39330657 h 587"/>
              <a:gd name="T74" fmla="*/ 48112440 w 509"/>
              <a:gd name="T75" fmla="*/ 41141696 h 587"/>
              <a:gd name="T76" fmla="*/ 39107363 w 509"/>
              <a:gd name="T77" fmla="*/ 49292630 h 587"/>
              <a:gd name="T78" fmla="*/ 29973883 w 509"/>
              <a:gd name="T79" fmla="*/ 24711059 h 587"/>
              <a:gd name="T80" fmla="*/ 29973883 w 509"/>
              <a:gd name="T81" fmla="*/ 24711059 h 587"/>
              <a:gd name="T82" fmla="*/ 26371780 w 509"/>
              <a:gd name="T83" fmla="*/ 20959133 h 587"/>
              <a:gd name="T84" fmla="*/ 26371780 w 509"/>
              <a:gd name="T85" fmla="*/ 13713899 h 587"/>
              <a:gd name="T86" fmla="*/ 26371780 w 509"/>
              <a:gd name="T87" fmla="*/ 0 h 587"/>
              <a:gd name="T88" fmla="*/ 26371780 w 509"/>
              <a:gd name="T89" fmla="*/ 0 h 587"/>
              <a:gd name="T90" fmla="*/ 52614799 w 509"/>
              <a:gd name="T91" fmla="*/ 24711059 h 587"/>
              <a:gd name="T92" fmla="*/ 37177729 w 509"/>
              <a:gd name="T93" fmla="*/ 24711059 h 587"/>
              <a:gd name="T94" fmla="*/ 29973883 w 509"/>
              <a:gd name="T95" fmla="*/ 24711059 h 587"/>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0" t="0" r="r" b="b"/>
            <a:pathLst>
              <a:path w="509" h="587">
                <a:moveTo>
                  <a:pt x="480" y="452"/>
                </a:moveTo>
                <a:lnTo>
                  <a:pt x="480" y="452"/>
                </a:lnTo>
                <a:cubicBezTo>
                  <a:pt x="473" y="452"/>
                  <a:pt x="466" y="452"/>
                  <a:pt x="459" y="445"/>
                </a:cubicBezTo>
                <a:cubicBezTo>
                  <a:pt x="438" y="424"/>
                  <a:pt x="438" y="424"/>
                  <a:pt x="438" y="424"/>
                </a:cubicBezTo>
                <a:cubicBezTo>
                  <a:pt x="438" y="558"/>
                  <a:pt x="438" y="558"/>
                  <a:pt x="438" y="558"/>
                </a:cubicBezTo>
                <a:cubicBezTo>
                  <a:pt x="438" y="572"/>
                  <a:pt x="431" y="586"/>
                  <a:pt x="409" y="586"/>
                </a:cubicBezTo>
                <a:cubicBezTo>
                  <a:pt x="395" y="586"/>
                  <a:pt x="381" y="572"/>
                  <a:pt x="381" y="558"/>
                </a:cubicBezTo>
                <a:cubicBezTo>
                  <a:pt x="381" y="424"/>
                  <a:pt x="381" y="424"/>
                  <a:pt x="381" y="424"/>
                </a:cubicBezTo>
                <a:cubicBezTo>
                  <a:pt x="367" y="445"/>
                  <a:pt x="367" y="445"/>
                  <a:pt x="367" y="445"/>
                </a:cubicBezTo>
                <a:cubicBezTo>
                  <a:pt x="360" y="452"/>
                  <a:pt x="353" y="452"/>
                  <a:pt x="346" y="452"/>
                </a:cubicBezTo>
                <a:cubicBezTo>
                  <a:pt x="332" y="452"/>
                  <a:pt x="318" y="438"/>
                  <a:pt x="318" y="424"/>
                </a:cubicBezTo>
                <a:cubicBezTo>
                  <a:pt x="318" y="417"/>
                  <a:pt x="318" y="410"/>
                  <a:pt x="325" y="403"/>
                </a:cubicBezTo>
                <a:cubicBezTo>
                  <a:pt x="395" y="339"/>
                  <a:pt x="395" y="339"/>
                  <a:pt x="395" y="339"/>
                </a:cubicBezTo>
                <a:cubicBezTo>
                  <a:pt x="395" y="332"/>
                  <a:pt x="402" y="332"/>
                  <a:pt x="409" y="332"/>
                </a:cubicBezTo>
                <a:cubicBezTo>
                  <a:pt x="417" y="332"/>
                  <a:pt x="424" y="332"/>
                  <a:pt x="431" y="339"/>
                </a:cubicBezTo>
                <a:cubicBezTo>
                  <a:pt x="494" y="403"/>
                  <a:pt x="494" y="403"/>
                  <a:pt x="494" y="403"/>
                </a:cubicBezTo>
                <a:cubicBezTo>
                  <a:pt x="501" y="410"/>
                  <a:pt x="508" y="417"/>
                  <a:pt x="508" y="424"/>
                </a:cubicBezTo>
                <a:cubicBezTo>
                  <a:pt x="508" y="438"/>
                  <a:pt x="494" y="452"/>
                  <a:pt x="480" y="452"/>
                </a:cubicBezTo>
                <a:close/>
                <a:moveTo>
                  <a:pt x="304" y="381"/>
                </a:moveTo>
                <a:lnTo>
                  <a:pt x="304" y="381"/>
                </a:lnTo>
                <a:cubicBezTo>
                  <a:pt x="296" y="395"/>
                  <a:pt x="289" y="410"/>
                  <a:pt x="289" y="424"/>
                </a:cubicBezTo>
                <a:cubicBezTo>
                  <a:pt x="289" y="452"/>
                  <a:pt x="318" y="480"/>
                  <a:pt x="346" y="480"/>
                </a:cubicBezTo>
                <a:lnTo>
                  <a:pt x="353" y="480"/>
                </a:lnTo>
                <a:cubicBezTo>
                  <a:pt x="353" y="544"/>
                  <a:pt x="353" y="544"/>
                  <a:pt x="353" y="544"/>
                </a:cubicBezTo>
                <a:cubicBezTo>
                  <a:pt x="28" y="544"/>
                  <a:pt x="28" y="544"/>
                  <a:pt x="28" y="544"/>
                </a:cubicBezTo>
                <a:cubicBezTo>
                  <a:pt x="7" y="544"/>
                  <a:pt x="0" y="537"/>
                  <a:pt x="0" y="516"/>
                </a:cubicBezTo>
                <a:cubicBezTo>
                  <a:pt x="0" y="28"/>
                  <a:pt x="0" y="28"/>
                  <a:pt x="0" y="28"/>
                </a:cubicBezTo>
                <a:cubicBezTo>
                  <a:pt x="0" y="14"/>
                  <a:pt x="7" y="0"/>
                  <a:pt x="28" y="0"/>
                </a:cubicBezTo>
                <a:cubicBezTo>
                  <a:pt x="91" y="0"/>
                  <a:pt x="91" y="0"/>
                  <a:pt x="91" y="0"/>
                </a:cubicBezTo>
                <a:cubicBezTo>
                  <a:pt x="176" y="0"/>
                  <a:pt x="176" y="0"/>
                  <a:pt x="176" y="0"/>
                </a:cubicBezTo>
                <a:cubicBezTo>
                  <a:pt x="176" y="106"/>
                  <a:pt x="176" y="106"/>
                  <a:pt x="176" y="106"/>
                </a:cubicBezTo>
                <a:cubicBezTo>
                  <a:pt x="176" y="162"/>
                  <a:pt x="176" y="162"/>
                  <a:pt x="176" y="162"/>
                </a:cubicBezTo>
                <a:cubicBezTo>
                  <a:pt x="176" y="191"/>
                  <a:pt x="205" y="219"/>
                  <a:pt x="233" y="219"/>
                </a:cubicBezTo>
                <a:cubicBezTo>
                  <a:pt x="289" y="219"/>
                  <a:pt x="289" y="219"/>
                  <a:pt x="289" y="219"/>
                </a:cubicBezTo>
                <a:cubicBezTo>
                  <a:pt x="409" y="219"/>
                  <a:pt x="409" y="219"/>
                  <a:pt x="409" y="219"/>
                </a:cubicBezTo>
                <a:cubicBezTo>
                  <a:pt x="409" y="304"/>
                  <a:pt x="409" y="304"/>
                  <a:pt x="409" y="304"/>
                </a:cubicBezTo>
                <a:cubicBezTo>
                  <a:pt x="395" y="304"/>
                  <a:pt x="381" y="311"/>
                  <a:pt x="374" y="318"/>
                </a:cubicBezTo>
                <a:lnTo>
                  <a:pt x="304" y="381"/>
                </a:lnTo>
                <a:close/>
                <a:moveTo>
                  <a:pt x="233" y="191"/>
                </a:moveTo>
                <a:lnTo>
                  <a:pt x="233" y="191"/>
                </a:lnTo>
                <a:cubicBezTo>
                  <a:pt x="219" y="191"/>
                  <a:pt x="205" y="176"/>
                  <a:pt x="205" y="162"/>
                </a:cubicBezTo>
                <a:cubicBezTo>
                  <a:pt x="205" y="106"/>
                  <a:pt x="205" y="106"/>
                  <a:pt x="205" y="106"/>
                </a:cubicBezTo>
                <a:cubicBezTo>
                  <a:pt x="205" y="0"/>
                  <a:pt x="205" y="0"/>
                  <a:pt x="205" y="0"/>
                </a:cubicBezTo>
                <a:cubicBezTo>
                  <a:pt x="409" y="191"/>
                  <a:pt x="409" y="191"/>
                  <a:pt x="409" y="191"/>
                </a:cubicBezTo>
                <a:cubicBezTo>
                  <a:pt x="289" y="191"/>
                  <a:pt x="289" y="191"/>
                  <a:pt x="289" y="191"/>
                </a:cubicBezTo>
                <a:lnTo>
                  <a:pt x="233" y="191"/>
                </a:lnTo>
                <a:close/>
              </a:path>
            </a:pathLst>
          </a:custGeom>
          <a:solidFill>
            <a:srgbClr val="FFFFFF"/>
          </a:solidFill>
          <a:ln>
            <a:noFill/>
          </a:ln>
        </p:spPr>
        <p:txBody>
          <a:bodyPr wrap="none" anchor="ctr"/>
          <a:lstStyle/>
          <a:p>
            <a:endParaRPr lang="en-US" sz="900"/>
          </a:p>
        </p:txBody>
      </p:sp>
      <p:sp>
        <p:nvSpPr>
          <p:cNvPr id="183" name="Freeform 25"/>
          <p:cNvSpPr>
            <a:spLocks noChangeArrowheads="1"/>
          </p:cNvSpPr>
          <p:nvPr/>
        </p:nvSpPr>
        <p:spPr bwMode="auto">
          <a:xfrm>
            <a:off x="10822009" y="1774988"/>
            <a:ext cx="289907" cy="258234"/>
          </a:xfrm>
          <a:custGeom>
            <a:avLst/>
            <a:gdLst>
              <a:gd name="T0" fmla="*/ 74787349 w 602"/>
              <a:gd name="T1" fmla="*/ 43932186 h 538"/>
              <a:gd name="T2" fmla="*/ 69174956 w 602"/>
              <a:gd name="T3" fmla="*/ 46653716 h 538"/>
              <a:gd name="T4" fmla="*/ 65520668 w 602"/>
              <a:gd name="T5" fmla="*/ 46653716 h 538"/>
              <a:gd name="T6" fmla="*/ 59908275 w 602"/>
              <a:gd name="T7" fmla="*/ 43932186 h 538"/>
              <a:gd name="T8" fmla="*/ 54426302 w 602"/>
              <a:gd name="T9" fmla="*/ 56761895 h 538"/>
              <a:gd name="T10" fmla="*/ 57167289 w 602"/>
              <a:gd name="T11" fmla="*/ 58576248 h 538"/>
              <a:gd name="T12" fmla="*/ 54426302 w 602"/>
              <a:gd name="T13" fmla="*/ 61427374 h 538"/>
              <a:gd name="T14" fmla="*/ 53512640 w 602"/>
              <a:gd name="T15" fmla="*/ 61427374 h 538"/>
              <a:gd name="T16" fmla="*/ 3654649 w 602"/>
              <a:gd name="T17" fmla="*/ 61427374 h 538"/>
              <a:gd name="T18" fmla="*/ 0 w 602"/>
              <a:gd name="T19" fmla="*/ 53133188 h 538"/>
              <a:gd name="T20" fmla="*/ 0 w 602"/>
              <a:gd name="T21" fmla="*/ 42117833 h 538"/>
              <a:gd name="T22" fmla="*/ 0 w 602"/>
              <a:gd name="T23" fmla="*/ 31102477 h 538"/>
              <a:gd name="T24" fmla="*/ 78441997 w 602"/>
              <a:gd name="T25" fmla="*/ 18272768 h 538"/>
              <a:gd name="T26" fmla="*/ 78441997 w 602"/>
              <a:gd name="T27" fmla="*/ 35767597 h 538"/>
              <a:gd name="T28" fmla="*/ 78441997 w 602"/>
              <a:gd name="T29" fmla="*/ 44839362 h 538"/>
              <a:gd name="T30" fmla="*/ 0 w 602"/>
              <a:gd name="T31" fmla="*/ 11015356 h 538"/>
              <a:gd name="T32" fmla="*/ 0 w 602"/>
              <a:gd name="T33" fmla="*/ 9201002 h 538"/>
              <a:gd name="T34" fmla="*/ 3654649 w 602"/>
              <a:gd name="T35" fmla="*/ 0 h 538"/>
              <a:gd name="T36" fmla="*/ 11094005 w 602"/>
              <a:gd name="T37" fmla="*/ 0 h 538"/>
              <a:gd name="T38" fmla="*/ 22188371 w 602"/>
              <a:gd name="T39" fmla="*/ 0 h 538"/>
              <a:gd name="T40" fmla="*/ 74787349 w 602"/>
              <a:gd name="T41" fmla="*/ 7257053 h 538"/>
              <a:gd name="T42" fmla="*/ 78441997 w 602"/>
              <a:gd name="T43" fmla="*/ 14644062 h 538"/>
              <a:gd name="T44" fmla="*/ 0 w 602"/>
              <a:gd name="T45" fmla="*/ 11015356 h 538"/>
              <a:gd name="T46" fmla="*/ 57167289 w 602"/>
              <a:gd name="T47" fmla="*/ 64148544 h 538"/>
              <a:gd name="T48" fmla="*/ 57167289 w 602"/>
              <a:gd name="T49" fmla="*/ 54040365 h 538"/>
              <a:gd name="T50" fmla="*/ 59908275 w 602"/>
              <a:gd name="T51" fmla="*/ 47560892 h 538"/>
              <a:gd name="T52" fmla="*/ 67347631 w 602"/>
              <a:gd name="T53" fmla="*/ 54040365 h 538"/>
              <a:gd name="T54" fmla="*/ 71915942 w 602"/>
              <a:gd name="T55" fmla="*/ 49504482 h 538"/>
              <a:gd name="T56" fmla="*/ 78441997 w 602"/>
              <a:gd name="T57" fmla="*/ 51318835 h 538"/>
              <a:gd name="T58" fmla="*/ 72829604 w 602"/>
              <a:gd name="T59" fmla="*/ 58576248 h 538"/>
              <a:gd name="T60" fmla="*/ 78441997 w 602"/>
              <a:gd name="T61" fmla="*/ 65962897 h 538"/>
              <a:gd name="T62" fmla="*/ 71915942 w 602"/>
              <a:gd name="T63" fmla="*/ 68684427 h 538"/>
              <a:gd name="T64" fmla="*/ 62779682 w 602"/>
              <a:gd name="T65" fmla="*/ 68684427 h 538"/>
              <a:gd name="T66" fmla="*/ 56253627 w 602"/>
              <a:gd name="T67" fmla="*/ 65962897 h 538"/>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0" t="0" r="r" b="b"/>
            <a:pathLst>
              <a:path w="602" h="538">
                <a:moveTo>
                  <a:pt x="573" y="339"/>
                </a:moveTo>
                <a:lnTo>
                  <a:pt x="573" y="339"/>
                </a:lnTo>
                <a:cubicBezTo>
                  <a:pt x="558" y="339"/>
                  <a:pt x="544" y="346"/>
                  <a:pt x="530" y="360"/>
                </a:cubicBezTo>
                <a:cubicBezTo>
                  <a:pt x="516" y="375"/>
                  <a:pt x="516" y="375"/>
                  <a:pt x="516" y="375"/>
                </a:cubicBezTo>
                <a:cubicBezTo>
                  <a:pt x="502" y="360"/>
                  <a:pt x="502" y="360"/>
                  <a:pt x="502" y="360"/>
                </a:cubicBezTo>
                <a:cubicBezTo>
                  <a:pt x="488" y="346"/>
                  <a:pt x="474" y="339"/>
                  <a:pt x="459" y="339"/>
                </a:cubicBezTo>
                <a:cubicBezTo>
                  <a:pt x="431" y="339"/>
                  <a:pt x="403" y="367"/>
                  <a:pt x="403" y="396"/>
                </a:cubicBezTo>
                <a:cubicBezTo>
                  <a:pt x="403" y="417"/>
                  <a:pt x="410" y="431"/>
                  <a:pt x="417" y="438"/>
                </a:cubicBezTo>
                <a:cubicBezTo>
                  <a:pt x="438" y="452"/>
                  <a:pt x="438" y="452"/>
                  <a:pt x="438" y="452"/>
                </a:cubicBezTo>
                <a:cubicBezTo>
                  <a:pt x="417" y="474"/>
                  <a:pt x="417" y="474"/>
                  <a:pt x="417" y="474"/>
                </a:cubicBezTo>
                <a:cubicBezTo>
                  <a:pt x="410" y="474"/>
                  <a:pt x="410" y="474"/>
                  <a:pt x="410" y="474"/>
                </a:cubicBezTo>
                <a:cubicBezTo>
                  <a:pt x="28" y="474"/>
                  <a:pt x="28" y="474"/>
                  <a:pt x="28" y="474"/>
                </a:cubicBezTo>
                <a:cubicBezTo>
                  <a:pt x="7" y="474"/>
                  <a:pt x="0" y="459"/>
                  <a:pt x="0" y="445"/>
                </a:cubicBezTo>
                <a:cubicBezTo>
                  <a:pt x="0" y="410"/>
                  <a:pt x="0" y="410"/>
                  <a:pt x="0" y="410"/>
                </a:cubicBezTo>
                <a:cubicBezTo>
                  <a:pt x="0" y="360"/>
                  <a:pt x="0" y="360"/>
                  <a:pt x="0" y="360"/>
                </a:cubicBezTo>
                <a:cubicBezTo>
                  <a:pt x="0" y="325"/>
                  <a:pt x="0" y="325"/>
                  <a:pt x="0" y="325"/>
                </a:cubicBezTo>
                <a:cubicBezTo>
                  <a:pt x="0" y="276"/>
                  <a:pt x="0" y="276"/>
                  <a:pt x="0" y="276"/>
                </a:cubicBezTo>
                <a:cubicBezTo>
                  <a:pt x="0" y="240"/>
                  <a:pt x="0" y="240"/>
                  <a:pt x="0" y="240"/>
                </a:cubicBezTo>
                <a:cubicBezTo>
                  <a:pt x="0" y="141"/>
                  <a:pt x="0" y="141"/>
                  <a:pt x="0" y="141"/>
                </a:cubicBezTo>
                <a:cubicBezTo>
                  <a:pt x="601" y="141"/>
                  <a:pt x="601" y="141"/>
                  <a:pt x="601" y="141"/>
                </a:cubicBezTo>
                <a:cubicBezTo>
                  <a:pt x="601" y="240"/>
                  <a:pt x="601" y="240"/>
                  <a:pt x="601" y="240"/>
                </a:cubicBezTo>
                <a:cubicBezTo>
                  <a:pt x="601" y="276"/>
                  <a:pt x="601" y="276"/>
                  <a:pt x="601" y="276"/>
                </a:cubicBezTo>
                <a:cubicBezTo>
                  <a:pt x="601" y="325"/>
                  <a:pt x="601" y="325"/>
                  <a:pt x="601" y="325"/>
                </a:cubicBezTo>
                <a:cubicBezTo>
                  <a:pt x="601" y="346"/>
                  <a:pt x="601" y="346"/>
                  <a:pt x="601" y="346"/>
                </a:cubicBezTo>
                <a:cubicBezTo>
                  <a:pt x="594" y="346"/>
                  <a:pt x="580" y="339"/>
                  <a:pt x="573" y="339"/>
                </a:cubicBezTo>
                <a:close/>
                <a:moveTo>
                  <a:pt x="0" y="85"/>
                </a:moveTo>
                <a:lnTo>
                  <a:pt x="0" y="85"/>
                </a:lnTo>
                <a:cubicBezTo>
                  <a:pt x="0" y="71"/>
                  <a:pt x="0" y="71"/>
                  <a:pt x="0" y="71"/>
                </a:cubicBezTo>
                <a:cubicBezTo>
                  <a:pt x="0" y="28"/>
                  <a:pt x="0" y="28"/>
                  <a:pt x="0" y="28"/>
                </a:cubicBezTo>
                <a:cubicBezTo>
                  <a:pt x="0" y="14"/>
                  <a:pt x="7" y="0"/>
                  <a:pt x="28" y="0"/>
                </a:cubicBezTo>
                <a:cubicBezTo>
                  <a:pt x="64" y="0"/>
                  <a:pt x="64" y="0"/>
                  <a:pt x="64" y="0"/>
                </a:cubicBezTo>
                <a:cubicBezTo>
                  <a:pt x="85" y="0"/>
                  <a:pt x="85" y="0"/>
                  <a:pt x="85" y="0"/>
                </a:cubicBezTo>
                <a:cubicBezTo>
                  <a:pt x="113" y="0"/>
                  <a:pt x="113" y="0"/>
                  <a:pt x="113" y="0"/>
                </a:cubicBezTo>
                <a:cubicBezTo>
                  <a:pt x="170" y="0"/>
                  <a:pt x="170" y="0"/>
                  <a:pt x="170" y="0"/>
                </a:cubicBezTo>
                <a:cubicBezTo>
                  <a:pt x="226" y="56"/>
                  <a:pt x="226" y="56"/>
                  <a:pt x="226" y="56"/>
                </a:cubicBezTo>
                <a:cubicBezTo>
                  <a:pt x="573" y="56"/>
                  <a:pt x="573" y="56"/>
                  <a:pt x="573" y="56"/>
                </a:cubicBezTo>
                <a:cubicBezTo>
                  <a:pt x="587" y="56"/>
                  <a:pt x="601" y="71"/>
                  <a:pt x="601" y="85"/>
                </a:cubicBezTo>
                <a:cubicBezTo>
                  <a:pt x="601" y="113"/>
                  <a:pt x="601" y="113"/>
                  <a:pt x="601" y="113"/>
                </a:cubicBezTo>
                <a:cubicBezTo>
                  <a:pt x="0" y="113"/>
                  <a:pt x="0" y="113"/>
                  <a:pt x="0" y="113"/>
                </a:cubicBezTo>
                <a:lnTo>
                  <a:pt x="0" y="85"/>
                </a:lnTo>
                <a:close/>
                <a:moveTo>
                  <a:pt x="438" y="495"/>
                </a:moveTo>
                <a:lnTo>
                  <a:pt x="438" y="495"/>
                </a:lnTo>
                <a:cubicBezTo>
                  <a:pt x="474" y="452"/>
                  <a:pt x="474" y="452"/>
                  <a:pt x="474" y="452"/>
                </a:cubicBezTo>
                <a:cubicBezTo>
                  <a:pt x="438" y="417"/>
                  <a:pt x="438" y="417"/>
                  <a:pt x="438" y="417"/>
                </a:cubicBezTo>
                <a:cubicBezTo>
                  <a:pt x="431" y="410"/>
                  <a:pt x="431" y="403"/>
                  <a:pt x="431" y="396"/>
                </a:cubicBezTo>
                <a:cubicBezTo>
                  <a:pt x="431" y="382"/>
                  <a:pt x="445" y="367"/>
                  <a:pt x="459" y="367"/>
                </a:cubicBezTo>
                <a:cubicBezTo>
                  <a:pt x="466" y="367"/>
                  <a:pt x="474" y="375"/>
                  <a:pt x="481" y="382"/>
                </a:cubicBezTo>
                <a:cubicBezTo>
                  <a:pt x="516" y="417"/>
                  <a:pt x="516" y="417"/>
                  <a:pt x="516" y="417"/>
                </a:cubicBezTo>
                <a:cubicBezTo>
                  <a:pt x="551" y="382"/>
                  <a:pt x="551" y="382"/>
                  <a:pt x="551" y="382"/>
                </a:cubicBezTo>
                <a:cubicBezTo>
                  <a:pt x="558" y="375"/>
                  <a:pt x="565" y="367"/>
                  <a:pt x="573" y="367"/>
                </a:cubicBezTo>
                <a:cubicBezTo>
                  <a:pt x="587" y="367"/>
                  <a:pt x="601" y="382"/>
                  <a:pt x="601" y="396"/>
                </a:cubicBezTo>
                <a:cubicBezTo>
                  <a:pt x="601" y="403"/>
                  <a:pt x="601" y="410"/>
                  <a:pt x="594" y="417"/>
                </a:cubicBezTo>
                <a:cubicBezTo>
                  <a:pt x="558" y="452"/>
                  <a:pt x="558" y="452"/>
                  <a:pt x="558" y="452"/>
                </a:cubicBezTo>
                <a:cubicBezTo>
                  <a:pt x="594" y="495"/>
                  <a:pt x="594" y="495"/>
                  <a:pt x="594" y="495"/>
                </a:cubicBezTo>
                <a:cubicBezTo>
                  <a:pt x="601" y="495"/>
                  <a:pt x="601" y="502"/>
                  <a:pt x="601" y="509"/>
                </a:cubicBezTo>
                <a:cubicBezTo>
                  <a:pt x="601" y="530"/>
                  <a:pt x="587" y="537"/>
                  <a:pt x="573" y="537"/>
                </a:cubicBezTo>
                <a:cubicBezTo>
                  <a:pt x="565" y="537"/>
                  <a:pt x="558" y="537"/>
                  <a:pt x="551" y="530"/>
                </a:cubicBezTo>
                <a:cubicBezTo>
                  <a:pt x="516" y="495"/>
                  <a:pt x="516" y="495"/>
                  <a:pt x="516" y="495"/>
                </a:cubicBezTo>
                <a:cubicBezTo>
                  <a:pt x="481" y="530"/>
                  <a:pt x="481" y="530"/>
                  <a:pt x="481" y="530"/>
                </a:cubicBezTo>
                <a:cubicBezTo>
                  <a:pt x="474" y="537"/>
                  <a:pt x="466" y="537"/>
                  <a:pt x="459" y="537"/>
                </a:cubicBezTo>
                <a:cubicBezTo>
                  <a:pt x="445" y="537"/>
                  <a:pt x="431" y="530"/>
                  <a:pt x="431" y="509"/>
                </a:cubicBezTo>
                <a:cubicBezTo>
                  <a:pt x="431" y="502"/>
                  <a:pt x="431" y="495"/>
                  <a:pt x="438" y="495"/>
                </a:cubicBezTo>
                <a:close/>
              </a:path>
            </a:pathLst>
          </a:custGeom>
          <a:solidFill>
            <a:srgbClr val="FFFFFF"/>
          </a:solidFill>
          <a:ln>
            <a:noFill/>
          </a:ln>
        </p:spPr>
        <p:txBody>
          <a:bodyPr wrap="none" anchor="ctr"/>
          <a:lstStyle/>
          <a:p>
            <a:endParaRPr lang="en-US" sz="900"/>
          </a:p>
        </p:txBody>
      </p:sp>
      <p:sp>
        <p:nvSpPr>
          <p:cNvPr id="184" name="Freeform 26"/>
          <p:cNvSpPr>
            <a:spLocks noChangeArrowheads="1"/>
          </p:cNvSpPr>
          <p:nvPr/>
        </p:nvSpPr>
        <p:spPr bwMode="auto">
          <a:xfrm>
            <a:off x="10261370" y="1774989"/>
            <a:ext cx="292024" cy="251883"/>
          </a:xfrm>
          <a:custGeom>
            <a:avLst/>
            <a:gdLst>
              <a:gd name="T0" fmla="*/ 74925449 w 609"/>
              <a:gd name="T1" fmla="*/ 46790690 h 524"/>
              <a:gd name="T2" fmla="*/ 74925449 w 609"/>
              <a:gd name="T3" fmla="*/ 46790690 h 524"/>
              <a:gd name="T4" fmla="*/ 69490662 w 609"/>
              <a:gd name="T5" fmla="*/ 48740378 h 524"/>
              <a:gd name="T6" fmla="*/ 64961313 w 609"/>
              <a:gd name="T7" fmla="*/ 53289407 h 524"/>
              <a:gd name="T8" fmla="*/ 60302822 w 609"/>
              <a:gd name="T9" fmla="*/ 51469868 h 524"/>
              <a:gd name="T10" fmla="*/ 53056080 w 609"/>
              <a:gd name="T11" fmla="*/ 58748387 h 524"/>
              <a:gd name="T12" fmla="*/ 53056080 w 609"/>
              <a:gd name="T13" fmla="*/ 61607664 h 524"/>
              <a:gd name="T14" fmla="*/ 3623191 w 609"/>
              <a:gd name="T15" fmla="*/ 61607664 h 524"/>
              <a:gd name="T16" fmla="*/ 0 w 609"/>
              <a:gd name="T17" fmla="*/ 57838437 h 524"/>
              <a:gd name="T18" fmla="*/ 0 w 609"/>
              <a:gd name="T19" fmla="*/ 53289407 h 524"/>
              <a:gd name="T20" fmla="*/ 0 w 609"/>
              <a:gd name="T21" fmla="*/ 46790690 h 524"/>
              <a:gd name="T22" fmla="*/ 0 w 609"/>
              <a:gd name="T23" fmla="*/ 42241661 h 524"/>
              <a:gd name="T24" fmla="*/ 0 w 609"/>
              <a:gd name="T25" fmla="*/ 35872730 h 524"/>
              <a:gd name="T26" fmla="*/ 0 w 609"/>
              <a:gd name="T27" fmla="*/ 31193914 h 524"/>
              <a:gd name="T28" fmla="*/ 0 w 609"/>
              <a:gd name="T29" fmla="*/ 18326267 h 524"/>
              <a:gd name="T30" fmla="*/ 78678142 w 609"/>
              <a:gd name="T31" fmla="*/ 18326267 h 524"/>
              <a:gd name="T32" fmla="*/ 78678142 w 609"/>
              <a:gd name="T33" fmla="*/ 31193914 h 524"/>
              <a:gd name="T34" fmla="*/ 78678142 w 609"/>
              <a:gd name="T35" fmla="*/ 35872730 h 524"/>
              <a:gd name="T36" fmla="*/ 78678142 w 609"/>
              <a:gd name="T37" fmla="*/ 42241661 h 524"/>
              <a:gd name="T38" fmla="*/ 78678142 w 609"/>
              <a:gd name="T39" fmla="*/ 46790690 h 524"/>
              <a:gd name="T40" fmla="*/ 78678142 w 609"/>
              <a:gd name="T41" fmla="*/ 47700641 h 524"/>
              <a:gd name="T42" fmla="*/ 74925449 w 609"/>
              <a:gd name="T43" fmla="*/ 46790690 h 524"/>
              <a:gd name="T44" fmla="*/ 0 w 609"/>
              <a:gd name="T45" fmla="*/ 11047747 h 524"/>
              <a:gd name="T46" fmla="*/ 0 w 609"/>
              <a:gd name="T47" fmla="*/ 11047747 h 524"/>
              <a:gd name="T48" fmla="*/ 0 w 609"/>
              <a:gd name="T49" fmla="*/ 9228207 h 524"/>
              <a:gd name="T50" fmla="*/ 0 w 609"/>
              <a:gd name="T51" fmla="*/ 3639440 h 524"/>
              <a:gd name="T52" fmla="*/ 3623191 w 609"/>
              <a:gd name="T53" fmla="*/ 0 h 524"/>
              <a:gd name="T54" fmla="*/ 9187840 w 609"/>
              <a:gd name="T55" fmla="*/ 0 h 524"/>
              <a:gd name="T56" fmla="*/ 10999436 w 609"/>
              <a:gd name="T57" fmla="*/ 0 h 524"/>
              <a:gd name="T58" fmla="*/ 14622627 w 609"/>
              <a:gd name="T59" fmla="*/ 0 h 524"/>
              <a:gd name="T60" fmla="*/ 21869369 w 609"/>
              <a:gd name="T61" fmla="*/ 0 h 524"/>
              <a:gd name="T62" fmla="*/ 29245613 w 609"/>
              <a:gd name="T63" fmla="*/ 7278520 h 524"/>
              <a:gd name="T64" fmla="*/ 74925449 w 609"/>
              <a:gd name="T65" fmla="*/ 7278520 h 524"/>
              <a:gd name="T66" fmla="*/ 78678142 w 609"/>
              <a:gd name="T67" fmla="*/ 11047747 h 524"/>
              <a:gd name="T68" fmla="*/ 78678142 w 609"/>
              <a:gd name="T69" fmla="*/ 14687187 h 524"/>
              <a:gd name="T70" fmla="*/ 0 w 609"/>
              <a:gd name="T71" fmla="*/ 14687187 h 524"/>
              <a:gd name="T72" fmla="*/ 0 w 609"/>
              <a:gd name="T73" fmla="*/ 11047747 h 524"/>
              <a:gd name="T74" fmla="*/ 60302822 w 609"/>
              <a:gd name="T75" fmla="*/ 55108947 h 524"/>
              <a:gd name="T76" fmla="*/ 60302822 w 609"/>
              <a:gd name="T77" fmla="*/ 55108947 h 524"/>
              <a:gd name="T78" fmla="*/ 62114417 w 609"/>
              <a:gd name="T79" fmla="*/ 56928487 h 524"/>
              <a:gd name="T80" fmla="*/ 64961313 w 609"/>
              <a:gd name="T81" fmla="*/ 58748387 h 524"/>
              <a:gd name="T82" fmla="*/ 72208055 w 609"/>
              <a:gd name="T83" fmla="*/ 51469868 h 524"/>
              <a:gd name="T84" fmla="*/ 74925449 w 609"/>
              <a:gd name="T85" fmla="*/ 50559917 h 524"/>
              <a:gd name="T86" fmla="*/ 78678142 w 609"/>
              <a:gd name="T87" fmla="*/ 54198997 h 524"/>
              <a:gd name="T88" fmla="*/ 76866547 w 609"/>
              <a:gd name="T89" fmla="*/ 56928487 h 524"/>
              <a:gd name="T90" fmla="*/ 67678707 w 609"/>
              <a:gd name="T91" fmla="*/ 66156694 h 524"/>
              <a:gd name="T92" fmla="*/ 64961313 w 609"/>
              <a:gd name="T93" fmla="*/ 67976234 h 524"/>
              <a:gd name="T94" fmla="*/ 62114417 w 609"/>
              <a:gd name="T95" fmla="*/ 66156694 h 524"/>
              <a:gd name="T96" fmla="*/ 57585069 w 609"/>
              <a:gd name="T97" fmla="*/ 61607664 h 524"/>
              <a:gd name="T98" fmla="*/ 56679271 w 609"/>
              <a:gd name="T99" fmla="*/ 58748387 h 524"/>
              <a:gd name="T100" fmla="*/ 60302822 w 609"/>
              <a:gd name="T101" fmla="*/ 55108947 h 524"/>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Lst>
            <a:ahLst/>
            <a:cxnLst>
              <a:cxn ang="T102">
                <a:pos x="T0" y="T1"/>
              </a:cxn>
              <a:cxn ang="T103">
                <a:pos x="T2" y="T3"/>
              </a:cxn>
              <a:cxn ang="T104">
                <a:pos x="T4" y="T5"/>
              </a:cxn>
              <a:cxn ang="T105">
                <a:pos x="T6" y="T7"/>
              </a:cxn>
              <a:cxn ang="T106">
                <a:pos x="T8" y="T9"/>
              </a:cxn>
              <a:cxn ang="T107">
                <a:pos x="T10" y="T11"/>
              </a:cxn>
              <a:cxn ang="T108">
                <a:pos x="T12" y="T13"/>
              </a:cxn>
              <a:cxn ang="T109">
                <a:pos x="T14" y="T15"/>
              </a:cxn>
              <a:cxn ang="T110">
                <a:pos x="T16" y="T17"/>
              </a:cxn>
              <a:cxn ang="T111">
                <a:pos x="T18" y="T19"/>
              </a:cxn>
              <a:cxn ang="T112">
                <a:pos x="T20" y="T21"/>
              </a:cxn>
              <a:cxn ang="T113">
                <a:pos x="T22" y="T23"/>
              </a:cxn>
              <a:cxn ang="T114">
                <a:pos x="T24" y="T25"/>
              </a:cxn>
              <a:cxn ang="T115">
                <a:pos x="T26" y="T27"/>
              </a:cxn>
              <a:cxn ang="T116">
                <a:pos x="T28" y="T29"/>
              </a:cxn>
              <a:cxn ang="T117">
                <a:pos x="T30" y="T31"/>
              </a:cxn>
              <a:cxn ang="T118">
                <a:pos x="T32" y="T33"/>
              </a:cxn>
              <a:cxn ang="T119">
                <a:pos x="T34" y="T35"/>
              </a:cxn>
              <a:cxn ang="T120">
                <a:pos x="T36" y="T37"/>
              </a:cxn>
              <a:cxn ang="T121">
                <a:pos x="T38" y="T39"/>
              </a:cxn>
              <a:cxn ang="T122">
                <a:pos x="T40" y="T41"/>
              </a:cxn>
              <a:cxn ang="T123">
                <a:pos x="T42" y="T43"/>
              </a:cxn>
              <a:cxn ang="T124">
                <a:pos x="T44" y="T45"/>
              </a:cxn>
              <a:cxn ang="T125">
                <a:pos x="T46" y="T47"/>
              </a:cxn>
              <a:cxn ang="T126">
                <a:pos x="T48" y="T49"/>
              </a:cxn>
              <a:cxn ang="T127">
                <a:pos x="T50" y="T51"/>
              </a:cxn>
              <a:cxn ang="T128">
                <a:pos x="T52" y="T53"/>
              </a:cxn>
              <a:cxn ang="T129">
                <a:pos x="T54" y="T55"/>
              </a:cxn>
              <a:cxn ang="T130">
                <a:pos x="T56" y="T57"/>
              </a:cxn>
              <a:cxn ang="T131">
                <a:pos x="T58" y="T59"/>
              </a:cxn>
              <a:cxn ang="T132">
                <a:pos x="T60" y="T61"/>
              </a:cxn>
              <a:cxn ang="T133">
                <a:pos x="T62" y="T63"/>
              </a:cxn>
              <a:cxn ang="T134">
                <a:pos x="T64" y="T65"/>
              </a:cxn>
              <a:cxn ang="T135">
                <a:pos x="T66" y="T67"/>
              </a:cxn>
              <a:cxn ang="T136">
                <a:pos x="T68" y="T69"/>
              </a:cxn>
              <a:cxn ang="T137">
                <a:pos x="T70" y="T71"/>
              </a:cxn>
              <a:cxn ang="T138">
                <a:pos x="T72" y="T73"/>
              </a:cxn>
              <a:cxn ang="T139">
                <a:pos x="T74" y="T75"/>
              </a:cxn>
              <a:cxn ang="T140">
                <a:pos x="T76" y="T77"/>
              </a:cxn>
              <a:cxn ang="T141">
                <a:pos x="T78" y="T79"/>
              </a:cxn>
              <a:cxn ang="T142">
                <a:pos x="T80" y="T81"/>
              </a:cxn>
              <a:cxn ang="T143">
                <a:pos x="T82" y="T83"/>
              </a:cxn>
              <a:cxn ang="T144">
                <a:pos x="T84" y="T85"/>
              </a:cxn>
              <a:cxn ang="T145">
                <a:pos x="T86" y="T87"/>
              </a:cxn>
              <a:cxn ang="T146">
                <a:pos x="T88" y="T89"/>
              </a:cxn>
              <a:cxn ang="T147">
                <a:pos x="T90" y="T91"/>
              </a:cxn>
              <a:cxn ang="T148">
                <a:pos x="T92" y="T93"/>
              </a:cxn>
              <a:cxn ang="T149">
                <a:pos x="T94" y="T95"/>
              </a:cxn>
              <a:cxn ang="T150">
                <a:pos x="T96" y="T97"/>
              </a:cxn>
              <a:cxn ang="T151">
                <a:pos x="T98" y="T99"/>
              </a:cxn>
              <a:cxn ang="T152">
                <a:pos x="T100" y="T101"/>
              </a:cxn>
            </a:cxnLst>
            <a:rect l="0" t="0" r="r" b="b"/>
            <a:pathLst>
              <a:path w="609" h="524">
                <a:moveTo>
                  <a:pt x="579" y="360"/>
                </a:moveTo>
                <a:lnTo>
                  <a:pt x="579" y="360"/>
                </a:lnTo>
                <a:cubicBezTo>
                  <a:pt x="558" y="360"/>
                  <a:pt x="544" y="367"/>
                  <a:pt x="537" y="375"/>
                </a:cubicBezTo>
                <a:cubicBezTo>
                  <a:pt x="502" y="410"/>
                  <a:pt x="502" y="410"/>
                  <a:pt x="502" y="410"/>
                </a:cubicBezTo>
                <a:cubicBezTo>
                  <a:pt x="495" y="403"/>
                  <a:pt x="480" y="396"/>
                  <a:pt x="466" y="396"/>
                </a:cubicBezTo>
                <a:cubicBezTo>
                  <a:pt x="431" y="396"/>
                  <a:pt x="410" y="424"/>
                  <a:pt x="410" y="452"/>
                </a:cubicBezTo>
                <a:cubicBezTo>
                  <a:pt x="410" y="459"/>
                  <a:pt x="410" y="467"/>
                  <a:pt x="410" y="474"/>
                </a:cubicBezTo>
                <a:cubicBezTo>
                  <a:pt x="28" y="474"/>
                  <a:pt x="28" y="474"/>
                  <a:pt x="28" y="474"/>
                </a:cubicBezTo>
                <a:cubicBezTo>
                  <a:pt x="14" y="474"/>
                  <a:pt x="0" y="459"/>
                  <a:pt x="0" y="445"/>
                </a:cubicBezTo>
                <a:cubicBezTo>
                  <a:pt x="0" y="410"/>
                  <a:pt x="0" y="410"/>
                  <a:pt x="0" y="410"/>
                </a:cubicBezTo>
                <a:cubicBezTo>
                  <a:pt x="0" y="360"/>
                  <a:pt x="0" y="360"/>
                  <a:pt x="0" y="360"/>
                </a:cubicBezTo>
                <a:cubicBezTo>
                  <a:pt x="0" y="325"/>
                  <a:pt x="0" y="325"/>
                  <a:pt x="0" y="325"/>
                </a:cubicBezTo>
                <a:cubicBezTo>
                  <a:pt x="0" y="276"/>
                  <a:pt x="0" y="276"/>
                  <a:pt x="0" y="276"/>
                </a:cubicBezTo>
                <a:cubicBezTo>
                  <a:pt x="0" y="240"/>
                  <a:pt x="0" y="240"/>
                  <a:pt x="0" y="240"/>
                </a:cubicBezTo>
                <a:cubicBezTo>
                  <a:pt x="0" y="141"/>
                  <a:pt x="0" y="141"/>
                  <a:pt x="0" y="141"/>
                </a:cubicBezTo>
                <a:cubicBezTo>
                  <a:pt x="608" y="141"/>
                  <a:pt x="608" y="141"/>
                  <a:pt x="608" y="141"/>
                </a:cubicBezTo>
                <a:cubicBezTo>
                  <a:pt x="608" y="240"/>
                  <a:pt x="608" y="240"/>
                  <a:pt x="608" y="240"/>
                </a:cubicBezTo>
                <a:cubicBezTo>
                  <a:pt x="608" y="276"/>
                  <a:pt x="608" y="276"/>
                  <a:pt x="608" y="276"/>
                </a:cubicBezTo>
                <a:cubicBezTo>
                  <a:pt x="608" y="325"/>
                  <a:pt x="608" y="325"/>
                  <a:pt x="608" y="325"/>
                </a:cubicBezTo>
                <a:cubicBezTo>
                  <a:pt x="608" y="360"/>
                  <a:pt x="608" y="360"/>
                  <a:pt x="608" y="360"/>
                </a:cubicBezTo>
                <a:cubicBezTo>
                  <a:pt x="608" y="367"/>
                  <a:pt x="608" y="367"/>
                  <a:pt x="608" y="367"/>
                </a:cubicBezTo>
                <a:cubicBezTo>
                  <a:pt x="594" y="360"/>
                  <a:pt x="587" y="360"/>
                  <a:pt x="579" y="360"/>
                </a:cubicBezTo>
                <a:close/>
                <a:moveTo>
                  <a:pt x="0" y="85"/>
                </a:moveTo>
                <a:lnTo>
                  <a:pt x="0" y="85"/>
                </a:lnTo>
                <a:cubicBezTo>
                  <a:pt x="0" y="71"/>
                  <a:pt x="0" y="71"/>
                  <a:pt x="0" y="71"/>
                </a:cubicBezTo>
                <a:cubicBezTo>
                  <a:pt x="0" y="28"/>
                  <a:pt x="0" y="28"/>
                  <a:pt x="0" y="28"/>
                </a:cubicBezTo>
                <a:cubicBezTo>
                  <a:pt x="0" y="14"/>
                  <a:pt x="14" y="0"/>
                  <a:pt x="28" y="0"/>
                </a:cubicBezTo>
                <a:cubicBezTo>
                  <a:pt x="71" y="0"/>
                  <a:pt x="71" y="0"/>
                  <a:pt x="71" y="0"/>
                </a:cubicBezTo>
                <a:cubicBezTo>
                  <a:pt x="85" y="0"/>
                  <a:pt x="85" y="0"/>
                  <a:pt x="85" y="0"/>
                </a:cubicBezTo>
                <a:cubicBezTo>
                  <a:pt x="113" y="0"/>
                  <a:pt x="113" y="0"/>
                  <a:pt x="113" y="0"/>
                </a:cubicBezTo>
                <a:cubicBezTo>
                  <a:pt x="169" y="0"/>
                  <a:pt x="169" y="0"/>
                  <a:pt x="169" y="0"/>
                </a:cubicBezTo>
                <a:cubicBezTo>
                  <a:pt x="226" y="56"/>
                  <a:pt x="226" y="56"/>
                  <a:pt x="226" y="56"/>
                </a:cubicBezTo>
                <a:cubicBezTo>
                  <a:pt x="579" y="56"/>
                  <a:pt x="579" y="56"/>
                  <a:pt x="579" y="56"/>
                </a:cubicBezTo>
                <a:cubicBezTo>
                  <a:pt x="594" y="56"/>
                  <a:pt x="608" y="71"/>
                  <a:pt x="608" y="85"/>
                </a:cubicBezTo>
                <a:cubicBezTo>
                  <a:pt x="608" y="113"/>
                  <a:pt x="608" y="113"/>
                  <a:pt x="608" y="113"/>
                </a:cubicBezTo>
                <a:cubicBezTo>
                  <a:pt x="0" y="113"/>
                  <a:pt x="0" y="113"/>
                  <a:pt x="0" y="113"/>
                </a:cubicBezTo>
                <a:lnTo>
                  <a:pt x="0" y="85"/>
                </a:lnTo>
                <a:close/>
                <a:moveTo>
                  <a:pt x="466" y="424"/>
                </a:moveTo>
                <a:lnTo>
                  <a:pt x="466" y="424"/>
                </a:lnTo>
                <a:cubicBezTo>
                  <a:pt x="473" y="424"/>
                  <a:pt x="480" y="431"/>
                  <a:pt x="480" y="438"/>
                </a:cubicBezTo>
                <a:cubicBezTo>
                  <a:pt x="502" y="452"/>
                  <a:pt x="502" y="452"/>
                  <a:pt x="502" y="452"/>
                </a:cubicBezTo>
                <a:cubicBezTo>
                  <a:pt x="558" y="396"/>
                  <a:pt x="558" y="396"/>
                  <a:pt x="558" y="396"/>
                </a:cubicBezTo>
                <a:cubicBezTo>
                  <a:pt x="565" y="389"/>
                  <a:pt x="572" y="389"/>
                  <a:pt x="579" y="389"/>
                </a:cubicBezTo>
                <a:cubicBezTo>
                  <a:pt x="594" y="389"/>
                  <a:pt x="608" y="403"/>
                  <a:pt x="608" y="417"/>
                </a:cubicBezTo>
                <a:cubicBezTo>
                  <a:pt x="608" y="424"/>
                  <a:pt x="601" y="431"/>
                  <a:pt x="594" y="438"/>
                </a:cubicBezTo>
                <a:cubicBezTo>
                  <a:pt x="523" y="509"/>
                  <a:pt x="523" y="509"/>
                  <a:pt x="523" y="509"/>
                </a:cubicBezTo>
                <a:cubicBezTo>
                  <a:pt x="516" y="516"/>
                  <a:pt x="509" y="523"/>
                  <a:pt x="502" y="523"/>
                </a:cubicBezTo>
                <a:cubicBezTo>
                  <a:pt x="495" y="523"/>
                  <a:pt x="488" y="516"/>
                  <a:pt x="480" y="509"/>
                </a:cubicBezTo>
                <a:cubicBezTo>
                  <a:pt x="445" y="474"/>
                  <a:pt x="445" y="474"/>
                  <a:pt x="445" y="474"/>
                </a:cubicBezTo>
                <a:cubicBezTo>
                  <a:pt x="438" y="467"/>
                  <a:pt x="438" y="459"/>
                  <a:pt x="438" y="452"/>
                </a:cubicBezTo>
                <a:cubicBezTo>
                  <a:pt x="438" y="438"/>
                  <a:pt x="445" y="424"/>
                  <a:pt x="466" y="424"/>
                </a:cubicBezTo>
                <a:close/>
              </a:path>
            </a:pathLst>
          </a:custGeom>
          <a:solidFill>
            <a:srgbClr val="FFFFFF"/>
          </a:solidFill>
          <a:ln>
            <a:noFill/>
          </a:ln>
        </p:spPr>
        <p:txBody>
          <a:bodyPr wrap="none" anchor="ctr"/>
          <a:lstStyle/>
          <a:p>
            <a:endParaRPr lang="en-US" sz="900"/>
          </a:p>
        </p:txBody>
      </p:sp>
      <p:sp>
        <p:nvSpPr>
          <p:cNvPr id="185" name="Freeform 27"/>
          <p:cNvSpPr>
            <a:spLocks noChangeArrowheads="1"/>
          </p:cNvSpPr>
          <p:nvPr/>
        </p:nvSpPr>
        <p:spPr bwMode="auto">
          <a:xfrm>
            <a:off x="9702848" y="1774987"/>
            <a:ext cx="289909" cy="230716"/>
          </a:xfrm>
          <a:custGeom>
            <a:avLst/>
            <a:gdLst>
              <a:gd name="T0" fmla="*/ 73743967 w 602"/>
              <a:gd name="T1" fmla="*/ 51036222 h 482"/>
              <a:gd name="T2" fmla="*/ 73743967 w 602"/>
              <a:gd name="T3" fmla="*/ 51036222 h 482"/>
              <a:gd name="T4" fmla="*/ 58995246 w 602"/>
              <a:gd name="T5" fmla="*/ 51036222 h 482"/>
              <a:gd name="T6" fmla="*/ 51685915 w 602"/>
              <a:gd name="T7" fmla="*/ 58253516 h 482"/>
              <a:gd name="T8" fmla="*/ 51685915 w 602"/>
              <a:gd name="T9" fmla="*/ 61088882 h 482"/>
              <a:gd name="T10" fmla="*/ 3654665 w 602"/>
              <a:gd name="T11" fmla="*/ 61088882 h 482"/>
              <a:gd name="T12" fmla="*/ 0 w 602"/>
              <a:gd name="T13" fmla="*/ 57351355 h 482"/>
              <a:gd name="T14" fmla="*/ 0 w 602"/>
              <a:gd name="T15" fmla="*/ 52840546 h 482"/>
              <a:gd name="T16" fmla="*/ 0 w 602"/>
              <a:gd name="T17" fmla="*/ 46396533 h 482"/>
              <a:gd name="T18" fmla="*/ 0 w 602"/>
              <a:gd name="T19" fmla="*/ 41885724 h 482"/>
              <a:gd name="T20" fmla="*/ 0 w 602"/>
              <a:gd name="T21" fmla="*/ 35570591 h 482"/>
              <a:gd name="T22" fmla="*/ 0 w 602"/>
              <a:gd name="T23" fmla="*/ 30931261 h 482"/>
              <a:gd name="T24" fmla="*/ 0 w 602"/>
              <a:gd name="T25" fmla="*/ 18172116 h 482"/>
              <a:gd name="T26" fmla="*/ 78442719 w 602"/>
              <a:gd name="T27" fmla="*/ 18172116 h 482"/>
              <a:gd name="T28" fmla="*/ 78442719 w 602"/>
              <a:gd name="T29" fmla="*/ 30931261 h 482"/>
              <a:gd name="T30" fmla="*/ 78442719 w 602"/>
              <a:gd name="T31" fmla="*/ 35570591 h 482"/>
              <a:gd name="T32" fmla="*/ 78442719 w 602"/>
              <a:gd name="T33" fmla="*/ 41885724 h 482"/>
              <a:gd name="T34" fmla="*/ 78442719 w 602"/>
              <a:gd name="T35" fmla="*/ 46396533 h 482"/>
              <a:gd name="T36" fmla="*/ 78442719 w 602"/>
              <a:gd name="T37" fmla="*/ 52840546 h 482"/>
              <a:gd name="T38" fmla="*/ 78442719 w 602"/>
              <a:gd name="T39" fmla="*/ 52840546 h 482"/>
              <a:gd name="T40" fmla="*/ 73743967 w 602"/>
              <a:gd name="T41" fmla="*/ 51036222 h 482"/>
              <a:gd name="T42" fmla="*/ 0 w 602"/>
              <a:gd name="T43" fmla="*/ 10954822 h 482"/>
              <a:gd name="T44" fmla="*/ 0 w 602"/>
              <a:gd name="T45" fmla="*/ 10954822 h 482"/>
              <a:gd name="T46" fmla="*/ 0 w 602"/>
              <a:gd name="T47" fmla="*/ 9150498 h 482"/>
              <a:gd name="T48" fmla="*/ 0 w 602"/>
              <a:gd name="T49" fmla="*/ 3608647 h 482"/>
              <a:gd name="T50" fmla="*/ 3654665 w 602"/>
              <a:gd name="T51" fmla="*/ 0 h 482"/>
              <a:gd name="T52" fmla="*/ 8222636 w 602"/>
              <a:gd name="T53" fmla="*/ 0 h 482"/>
              <a:gd name="T54" fmla="*/ 11094056 w 602"/>
              <a:gd name="T55" fmla="*/ 0 h 482"/>
              <a:gd name="T56" fmla="*/ 14748721 w 602"/>
              <a:gd name="T57" fmla="*/ 0 h 482"/>
              <a:gd name="T58" fmla="*/ 22058052 w 602"/>
              <a:gd name="T59" fmla="*/ 0 h 482"/>
              <a:gd name="T60" fmla="*/ 29497442 w 602"/>
              <a:gd name="T61" fmla="*/ 7217294 h 482"/>
              <a:gd name="T62" fmla="*/ 74657633 w 602"/>
              <a:gd name="T63" fmla="*/ 7217294 h 482"/>
              <a:gd name="T64" fmla="*/ 78442719 w 602"/>
              <a:gd name="T65" fmla="*/ 10954822 h 482"/>
              <a:gd name="T66" fmla="*/ 78442719 w 602"/>
              <a:gd name="T67" fmla="*/ 14563469 h 482"/>
              <a:gd name="T68" fmla="*/ 0 w 602"/>
              <a:gd name="T69" fmla="*/ 14563469 h 482"/>
              <a:gd name="T70" fmla="*/ 0 w 602"/>
              <a:gd name="T71" fmla="*/ 10954822 h 482"/>
              <a:gd name="T72" fmla="*/ 58995246 w 602"/>
              <a:gd name="T73" fmla="*/ 54644869 h 482"/>
              <a:gd name="T74" fmla="*/ 58995246 w 602"/>
              <a:gd name="T75" fmla="*/ 54644869 h 482"/>
              <a:gd name="T76" fmla="*/ 73743967 w 602"/>
              <a:gd name="T77" fmla="*/ 54644869 h 482"/>
              <a:gd name="T78" fmla="*/ 77529053 w 602"/>
              <a:gd name="T79" fmla="*/ 58253516 h 482"/>
              <a:gd name="T80" fmla="*/ 73743967 w 602"/>
              <a:gd name="T81" fmla="*/ 61991044 h 482"/>
              <a:gd name="T82" fmla="*/ 58995246 w 602"/>
              <a:gd name="T83" fmla="*/ 61991044 h 482"/>
              <a:gd name="T84" fmla="*/ 55340580 w 602"/>
              <a:gd name="T85" fmla="*/ 58253516 h 482"/>
              <a:gd name="T86" fmla="*/ 58995246 w 602"/>
              <a:gd name="T87" fmla="*/ 54644869 h 482"/>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0" t="0" r="r" b="b"/>
            <a:pathLst>
              <a:path w="602" h="482">
                <a:moveTo>
                  <a:pt x="565" y="396"/>
                </a:moveTo>
                <a:lnTo>
                  <a:pt x="565" y="396"/>
                </a:lnTo>
                <a:cubicBezTo>
                  <a:pt x="452" y="396"/>
                  <a:pt x="452" y="396"/>
                  <a:pt x="452" y="396"/>
                </a:cubicBezTo>
                <a:cubicBezTo>
                  <a:pt x="424" y="396"/>
                  <a:pt x="396" y="424"/>
                  <a:pt x="396" y="452"/>
                </a:cubicBezTo>
                <a:cubicBezTo>
                  <a:pt x="396" y="459"/>
                  <a:pt x="396" y="467"/>
                  <a:pt x="396" y="474"/>
                </a:cubicBezTo>
                <a:cubicBezTo>
                  <a:pt x="28" y="474"/>
                  <a:pt x="28" y="474"/>
                  <a:pt x="28" y="474"/>
                </a:cubicBezTo>
                <a:cubicBezTo>
                  <a:pt x="14" y="474"/>
                  <a:pt x="0" y="459"/>
                  <a:pt x="0" y="445"/>
                </a:cubicBezTo>
                <a:cubicBezTo>
                  <a:pt x="0" y="410"/>
                  <a:pt x="0" y="410"/>
                  <a:pt x="0" y="410"/>
                </a:cubicBezTo>
                <a:cubicBezTo>
                  <a:pt x="0" y="360"/>
                  <a:pt x="0" y="360"/>
                  <a:pt x="0" y="360"/>
                </a:cubicBezTo>
                <a:cubicBezTo>
                  <a:pt x="0" y="325"/>
                  <a:pt x="0" y="325"/>
                  <a:pt x="0" y="325"/>
                </a:cubicBezTo>
                <a:cubicBezTo>
                  <a:pt x="0" y="276"/>
                  <a:pt x="0" y="276"/>
                  <a:pt x="0" y="276"/>
                </a:cubicBezTo>
                <a:cubicBezTo>
                  <a:pt x="0" y="240"/>
                  <a:pt x="0" y="240"/>
                  <a:pt x="0" y="240"/>
                </a:cubicBezTo>
                <a:cubicBezTo>
                  <a:pt x="0" y="141"/>
                  <a:pt x="0" y="141"/>
                  <a:pt x="0" y="141"/>
                </a:cubicBezTo>
                <a:cubicBezTo>
                  <a:pt x="601" y="141"/>
                  <a:pt x="601" y="141"/>
                  <a:pt x="601" y="141"/>
                </a:cubicBezTo>
                <a:cubicBezTo>
                  <a:pt x="601" y="240"/>
                  <a:pt x="601" y="240"/>
                  <a:pt x="601" y="240"/>
                </a:cubicBezTo>
                <a:cubicBezTo>
                  <a:pt x="601" y="276"/>
                  <a:pt x="601" y="276"/>
                  <a:pt x="601" y="276"/>
                </a:cubicBezTo>
                <a:cubicBezTo>
                  <a:pt x="601" y="325"/>
                  <a:pt x="601" y="325"/>
                  <a:pt x="601" y="325"/>
                </a:cubicBezTo>
                <a:cubicBezTo>
                  <a:pt x="601" y="360"/>
                  <a:pt x="601" y="360"/>
                  <a:pt x="601" y="360"/>
                </a:cubicBezTo>
                <a:cubicBezTo>
                  <a:pt x="601" y="410"/>
                  <a:pt x="601" y="410"/>
                  <a:pt x="601" y="410"/>
                </a:cubicBezTo>
                <a:cubicBezTo>
                  <a:pt x="594" y="403"/>
                  <a:pt x="579" y="396"/>
                  <a:pt x="565" y="396"/>
                </a:cubicBezTo>
                <a:close/>
                <a:moveTo>
                  <a:pt x="0" y="85"/>
                </a:moveTo>
                <a:lnTo>
                  <a:pt x="0" y="85"/>
                </a:lnTo>
                <a:cubicBezTo>
                  <a:pt x="0" y="71"/>
                  <a:pt x="0" y="71"/>
                  <a:pt x="0" y="71"/>
                </a:cubicBezTo>
                <a:cubicBezTo>
                  <a:pt x="0" y="28"/>
                  <a:pt x="0" y="28"/>
                  <a:pt x="0" y="28"/>
                </a:cubicBezTo>
                <a:cubicBezTo>
                  <a:pt x="0" y="14"/>
                  <a:pt x="14" y="0"/>
                  <a:pt x="28" y="0"/>
                </a:cubicBezTo>
                <a:cubicBezTo>
                  <a:pt x="63" y="0"/>
                  <a:pt x="63" y="0"/>
                  <a:pt x="63" y="0"/>
                </a:cubicBezTo>
                <a:cubicBezTo>
                  <a:pt x="85" y="0"/>
                  <a:pt x="85" y="0"/>
                  <a:pt x="85" y="0"/>
                </a:cubicBezTo>
                <a:cubicBezTo>
                  <a:pt x="113" y="0"/>
                  <a:pt x="113" y="0"/>
                  <a:pt x="113" y="0"/>
                </a:cubicBezTo>
                <a:cubicBezTo>
                  <a:pt x="169" y="0"/>
                  <a:pt x="169" y="0"/>
                  <a:pt x="169" y="0"/>
                </a:cubicBezTo>
                <a:cubicBezTo>
                  <a:pt x="226" y="56"/>
                  <a:pt x="226" y="56"/>
                  <a:pt x="226" y="56"/>
                </a:cubicBezTo>
                <a:cubicBezTo>
                  <a:pt x="572" y="56"/>
                  <a:pt x="572" y="56"/>
                  <a:pt x="572" y="56"/>
                </a:cubicBezTo>
                <a:cubicBezTo>
                  <a:pt x="594" y="56"/>
                  <a:pt x="601" y="71"/>
                  <a:pt x="601" y="85"/>
                </a:cubicBezTo>
                <a:cubicBezTo>
                  <a:pt x="601" y="113"/>
                  <a:pt x="601" y="113"/>
                  <a:pt x="601" y="113"/>
                </a:cubicBezTo>
                <a:cubicBezTo>
                  <a:pt x="0" y="113"/>
                  <a:pt x="0" y="113"/>
                  <a:pt x="0" y="113"/>
                </a:cubicBezTo>
                <a:lnTo>
                  <a:pt x="0" y="85"/>
                </a:lnTo>
                <a:close/>
                <a:moveTo>
                  <a:pt x="452" y="424"/>
                </a:moveTo>
                <a:lnTo>
                  <a:pt x="452" y="424"/>
                </a:lnTo>
                <a:cubicBezTo>
                  <a:pt x="565" y="424"/>
                  <a:pt x="565" y="424"/>
                  <a:pt x="565" y="424"/>
                </a:cubicBezTo>
                <a:cubicBezTo>
                  <a:pt x="579" y="424"/>
                  <a:pt x="594" y="438"/>
                  <a:pt x="594" y="452"/>
                </a:cubicBezTo>
                <a:cubicBezTo>
                  <a:pt x="594" y="474"/>
                  <a:pt x="579" y="481"/>
                  <a:pt x="565" y="481"/>
                </a:cubicBezTo>
                <a:cubicBezTo>
                  <a:pt x="452" y="481"/>
                  <a:pt x="452" y="481"/>
                  <a:pt x="452" y="481"/>
                </a:cubicBezTo>
                <a:cubicBezTo>
                  <a:pt x="438" y="481"/>
                  <a:pt x="424" y="474"/>
                  <a:pt x="424" y="452"/>
                </a:cubicBezTo>
                <a:cubicBezTo>
                  <a:pt x="424" y="438"/>
                  <a:pt x="438" y="424"/>
                  <a:pt x="452" y="424"/>
                </a:cubicBezTo>
                <a:close/>
              </a:path>
            </a:pathLst>
          </a:custGeom>
          <a:solidFill>
            <a:srgbClr val="FFFFFF"/>
          </a:solidFill>
          <a:ln>
            <a:noFill/>
          </a:ln>
        </p:spPr>
        <p:txBody>
          <a:bodyPr wrap="none" anchor="ctr"/>
          <a:lstStyle/>
          <a:p>
            <a:endParaRPr lang="en-US" sz="900"/>
          </a:p>
        </p:txBody>
      </p:sp>
      <p:sp>
        <p:nvSpPr>
          <p:cNvPr id="186" name="Freeform 28"/>
          <p:cNvSpPr>
            <a:spLocks noChangeArrowheads="1"/>
          </p:cNvSpPr>
          <p:nvPr/>
        </p:nvSpPr>
        <p:spPr bwMode="auto">
          <a:xfrm>
            <a:off x="9146441" y="1774989"/>
            <a:ext cx="287792" cy="258234"/>
          </a:xfrm>
          <a:custGeom>
            <a:avLst/>
            <a:gdLst>
              <a:gd name="T0" fmla="*/ 72913130 w 601"/>
              <a:gd name="T1" fmla="*/ 51318835 h 538"/>
              <a:gd name="T2" fmla="*/ 72913130 w 601"/>
              <a:gd name="T3" fmla="*/ 51318835 h 538"/>
              <a:gd name="T4" fmla="*/ 65686048 w 601"/>
              <a:gd name="T5" fmla="*/ 43932186 h 538"/>
              <a:gd name="T6" fmla="*/ 58330360 w 601"/>
              <a:gd name="T7" fmla="*/ 51318835 h 538"/>
              <a:gd name="T8" fmla="*/ 51103638 w 601"/>
              <a:gd name="T9" fmla="*/ 58576248 h 538"/>
              <a:gd name="T10" fmla="*/ 51103638 w 601"/>
              <a:gd name="T11" fmla="*/ 61427374 h 538"/>
              <a:gd name="T12" fmla="*/ 3613541 w 601"/>
              <a:gd name="T13" fmla="*/ 61427374 h 538"/>
              <a:gd name="T14" fmla="*/ 0 w 601"/>
              <a:gd name="T15" fmla="*/ 57669071 h 538"/>
              <a:gd name="T16" fmla="*/ 0 w 601"/>
              <a:gd name="T17" fmla="*/ 53133188 h 538"/>
              <a:gd name="T18" fmla="*/ 0 w 601"/>
              <a:gd name="T19" fmla="*/ 46653716 h 538"/>
              <a:gd name="T20" fmla="*/ 0 w 601"/>
              <a:gd name="T21" fmla="*/ 42117833 h 538"/>
              <a:gd name="T22" fmla="*/ 0 w 601"/>
              <a:gd name="T23" fmla="*/ 35767597 h 538"/>
              <a:gd name="T24" fmla="*/ 0 w 601"/>
              <a:gd name="T25" fmla="*/ 31102477 h 538"/>
              <a:gd name="T26" fmla="*/ 0 w 601"/>
              <a:gd name="T27" fmla="*/ 18272768 h 538"/>
              <a:gd name="T28" fmla="*/ 77429787 w 601"/>
              <a:gd name="T29" fmla="*/ 18272768 h 538"/>
              <a:gd name="T30" fmla="*/ 77429787 w 601"/>
              <a:gd name="T31" fmla="*/ 31102477 h 538"/>
              <a:gd name="T32" fmla="*/ 77429787 w 601"/>
              <a:gd name="T33" fmla="*/ 35767597 h 538"/>
              <a:gd name="T34" fmla="*/ 77429787 w 601"/>
              <a:gd name="T35" fmla="*/ 42117833 h 538"/>
              <a:gd name="T36" fmla="*/ 77429787 w 601"/>
              <a:gd name="T37" fmla="*/ 46653716 h 538"/>
              <a:gd name="T38" fmla="*/ 77429787 w 601"/>
              <a:gd name="T39" fmla="*/ 53133188 h 538"/>
              <a:gd name="T40" fmla="*/ 77429787 w 601"/>
              <a:gd name="T41" fmla="*/ 53133188 h 538"/>
              <a:gd name="T42" fmla="*/ 72913130 w 601"/>
              <a:gd name="T43" fmla="*/ 51318835 h 538"/>
              <a:gd name="T44" fmla="*/ 0 w 601"/>
              <a:gd name="T45" fmla="*/ 11015356 h 538"/>
              <a:gd name="T46" fmla="*/ 0 w 601"/>
              <a:gd name="T47" fmla="*/ 11015356 h 538"/>
              <a:gd name="T48" fmla="*/ 0 w 601"/>
              <a:gd name="T49" fmla="*/ 9201002 h 538"/>
              <a:gd name="T50" fmla="*/ 0 w 601"/>
              <a:gd name="T51" fmla="*/ 3628706 h 538"/>
              <a:gd name="T52" fmla="*/ 3613541 w 601"/>
              <a:gd name="T53" fmla="*/ 0 h 538"/>
              <a:gd name="T54" fmla="*/ 8130198 w 601"/>
              <a:gd name="T55" fmla="*/ 0 h 538"/>
              <a:gd name="T56" fmla="*/ 10969229 w 601"/>
              <a:gd name="T57" fmla="*/ 0 h 538"/>
              <a:gd name="T58" fmla="*/ 14582770 w 601"/>
              <a:gd name="T59" fmla="*/ 0 h 538"/>
              <a:gd name="T60" fmla="*/ 21809492 w 601"/>
              <a:gd name="T61" fmla="*/ 0 h 538"/>
              <a:gd name="T62" fmla="*/ 29165180 w 601"/>
              <a:gd name="T63" fmla="*/ 7257053 h 538"/>
              <a:gd name="T64" fmla="*/ 73816246 w 601"/>
              <a:gd name="T65" fmla="*/ 7257053 h 538"/>
              <a:gd name="T66" fmla="*/ 77429787 w 601"/>
              <a:gd name="T67" fmla="*/ 11015356 h 538"/>
              <a:gd name="T68" fmla="*/ 77429787 w 601"/>
              <a:gd name="T69" fmla="*/ 14644062 h 538"/>
              <a:gd name="T70" fmla="*/ 0 w 601"/>
              <a:gd name="T71" fmla="*/ 14644062 h 538"/>
              <a:gd name="T72" fmla="*/ 0 w 601"/>
              <a:gd name="T73" fmla="*/ 11015356 h 538"/>
              <a:gd name="T74" fmla="*/ 58330360 w 601"/>
              <a:gd name="T75" fmla="*/ 54947541 h 538"/>
              <a:gd name="T76" fmla="*/ 58330360 w 601"/>
              <a:gd name="T77" fmla="*/ 54947541 h 538"/>
              <a:gd name="T78" fmla="*/ 61943901 w 601"/>
              <a:gd name="T79" fmla="*/ 54947541 h 538"/>
              <a:gd name="T80" fmla="*/ 61943901 w 601"/>
              <a:gd name="T81" fmla="*/ 51318835 h 538"/>
              <a:gd name="T82" fmla="*/ 65686048 w 601"/>
              <a:gd name="T83" fmla="*/ 47560892 h 538"/>
              <a:gd name="T84" fmla="*/ 69299589 w 601"/>
              <a:gd name="T85" fmla="*/ 51318835 h 538"/>
              <a:gd name="T86" fmla="*/ 69299589 w 601"/>
              <a:gd name="T87" fmla="*/ 54947541 h 538"/>
              <a:gd name="T88" fmla="*/ 72913130 w 601"/>
              <a:gd name="T89" fmla="*/ 54947541 h 538"/>
              <a:gd name="T90" fmla="*/ 76526312 w 601"/>
              <a:gd name="T91" fmla="*/ 58576248 h 538"/>
              <a:gd name="T92" fmla="*/ 72913130 w 601"/>
              <a:gd name="T93" fmla="*/ 62334551 h 538"/>
              <a:gd name="T94" fmla="*/ 69299589 w 601"/>
              <a:gd name="T95" fmla="*/ 62334551 h 538"/>
              <a:gd name="T96" fmla="*/ 69299589 w 601"/>
              <a:gd name="T97" fmla="*/ 65962897 h 538"/>
              <a:gd name="T98" fmla="*/ 65686048 w 601"/>
              <a:gd name="T99" fmla="*/ 69591603 h 538"/>
              <a:gd name="T100" fmla="*/ 61943901 w 601"/>
              <a:gd name="T101" fmla="*/ 65962897 h 538"/>
              <a:gd name="T102" fmla="*/ 61943901 w 601"/>
              <a:gd name="T103" fmla="*/ 62334551 h 538"/>
              <a:gd name="T104" fmla="*/ 58330360 w 601"/>
              <a:gd name="T105" fmla="*/ 62334551 h 538"/>
              <a:gd name="T106" fmla="*/ 54716819 w 601"/>
              <a:gd name="T107" fmla="*/ 58576248 h 538"/>
              <a:gd name="T108" fmla="*/ 58330360 w 601"/>
              <a:gd name="T109" fmla="*/ 54947541 h 538"/>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601" h="538">
                <a:moveTo>
                  <a:pt x="565" y="396"/>
                </a:moveTo>
                <a:lnTo>
                  <a:pt x="565" y="396"/>
                </a:lnTo>
                <a:cubicBezTo>
                  <a:pt x="565" y="367"/>
                  <a:pt x="537" y="339"/>
                  <a:pt x="509" y="339"/>
                </a:cubicBezTo>
                <a:cubicBezTo>
                  <a:pt x="473" y="339"/>
                  <a:pt x="452" y="367"/>
                  <a:pt x="452" y="396"/>
                </a:cubicBezTo>
                <a:cubicBezTo>
                  <a:pt x="417" y="396"/>
                  <a:pt x="396" y="424"/>
                  <a:pt x="396" y="452"/>
                </a:cubicBezTo>
                <a:cubicBezTo>
                  <a:pt x="396" y="459"/>
                  <a:pt x="396" y="467"/>
                  <a:pt x="396" y="474"/>
                </a:cubicBezTo>
                <a:cubicBezTo>
                  <a:pt x="28" y="474"/>
                  <a:pt x="28" y="474"/>
                  <a:pt x="28" y="474"/>
                </a:cubicBezTo>
                <a:cubicBezTo>
                  <a:pt x="7" y="474"/>
                  <a:pt x="0" y="459"/>
                  <a:pt x="0" y="445"/>
                </a:cubicBezTo>
                <a:cubicBezTo>
                  <a:pt x="0" y="410"/>
                  <a:pt x="0" y="410"/>
                  <a:pt x="0" y="410"/>
                </a:cubicBezTo>
                <a:cubicBezTo>
                  <a:pt x="0" y="360"/>
                  <a:pt x="0" y="360"/>
                  <a:pt x="0" y="360"/>
                </a:cubicBezTo>
                <a:cubicBezTo>
                  <a:pt x="0" y="325"/>
                  <a:pt x="0" y="325"/>
                  <a:pt x="0" y="325"/>
                </a:cubicBezTo>
                <a:cubicBezTo>
                  <a:pt x="0" y="276"/>
                  <a:pt x="0" y="276"/>
                  <a:pt x="0" y="276"/>
                </a:cubicBezTo>
                <a:cubicBezTo>
                  <a:pt x="0" y="240"/>
                  <a:pt x="0" y="240"/>
                  <a:pt x="0" y="240"/>
                </a:cubicBezTo>
                <a:cubicBezTo>
                  <a:pt x="0" y="141"/>
                  <a:pt x="0" y="141"/>
                  <a:pt x="0" y="141"/>
                </a:cubicBezTo>
                <a:cubicBezTo>
                  <a:pt x="600" y="141"/>
                  <a:pt x="600" y="141"/>
                  <a:pt x="600" y="141"/>
                </a:cubicBezTo>
                <a:cubicBezTo>
                  <a:pt x="600" y="240"/>
                  <a:pt x="600" y="240"/>
                  <a:pt x="600" y="240"/>
                </a:cubicBezTo>
                <a:cubicBezTo>
                  <a:pt x="600" y="276"/>
                  <a:pt x="600" y="276"/>
                  <a:pt x="600" y="276"/>
                </a:cubicBezTo>
                <a:cubicBezTo>
                  <a:pt x="600" y="325"/>
                  <a:pt x="600" y="325"/>
                  <a:pt x="600" y="325"/>
                </a:cubicBezTo>
                <a:cubicBezTo>
                  <a:pt x="600" y="360"/>
                  <a:pt x="600" y="360"/>
                  <a:pt x="600" y="360"/>
                </a:cubicBezTo>
                <a:cubicBezTo>
                  <a:pt x="600" y="410"/>
                  <a:pt x="600" y="410"/>
                  <a:pt x="600" y="410"/>
                </a:cubicBezTo>
                <a:cubicBezTo>
                  <a:pt x="593" y="403"/>
                  <a:pt x="579" y="396"/>
                  <a:pt x="565" y="396"/>
                </a:cubicBezTo>
                <a:close/>
                <a:moveTo>
                  <a:pt x="0" y="85"/>
                </a:moveTo>
                <a:lnTo>
                  <a:pt x="0" y="85"/>
                </a:lnTo>
                <a:cubicBezTo>
                  <a:pt x="0" y="71"/>
                  <a:pt x="0" y="71"/>
                  <a:pt x="0" y="71"/>
                </a:cubicBezTo>
                <a:cubicBezTo>
                  <a:pt x="0" y="28"/>
                  <a:pt x="0" y="28"/>
                  <a:pt x="0" y="28"/>
                </a:cubicBezTo>
                <a:cubicBezTo>
                  <a:pt x="0" y="14"/>
                  <a:pt x="7" y="0"/>
                  <a:pt x="28" y="0"/>
                </a:cubicBezTo>
                <a:cubicBezTo>
                  <a:pt x="63" y="0"/>
                  <a:pt x="63" y="0"/>
                  <a:pt x="63" y="0"/>
                </a:cubicBezTo>
                <a:cubicBezTo>
                  <a:pt x="85" y="0"/>
                  <a:pt x="85" y="0"/>
                  <a:pt x="85" y="0"/>
                </a:cubicBezTo>
                <a:cubicBezTo>
                  <a:pt x="113" y="0"/>
                  <a:pt x="113" y="0"/>
                  <a:pt x="113" y="0"/>
                </a:cubicBezTo>
                <a:cubicBezTo>
                  <a:pt x="169" y="0"/>
                  <a:pt x="169" y="0"/>
                  <a:pt x="169" y="0"/>
                </a:cubicBezTo>
                <a:cubicBezTo>
                  <a:pt x="226" y="56"/>
                  <a:pt x="226" y="56"/>
                  <a:pt x="226" y="56"/>
                </a:cubicBezTo>
                <a:cubicBezTo>
                  <a:pt x="572" y="56"/>
                  <a:pt x="572" y="56"/>
                  <a:pt x="572" y="56"/>
                </a:cubicBezTo>
                <a:cubicBezTo>
                  <a:pt x="586" y="56"/>
                  <a:pt x="600" y="71"/>
                  <a:pt x="600" y="85"/>
                </a:cubicBezTo>
                <a:cubicBezTo>
                  <a:pt x="600" y="113"/>
                  <a:pt x="600" y="113"/>
                  <a:pt x="600" y="113"/>
                </a:cubicBezTo>
                <a:cubicBezTo>
                  <a:pt x="0" y="113"/>
                  <a:pt x="0" y="113"/>
                  <a:pt x="0" y="113"/>
                </a:cubicBezTo>
                <a:lnTo>
                  <a:pt x="0" y="85"/>
                </a:lnTo>
                <a:close/>
                <a:moveTo>
                  <a:pt x="452" y="424"/>
                </a:moveTo>
                <a:lnTo>
                  <a:pt x="452" y="424"/>
                </a:lnTo>
                <a:cubicBezTo>
                  <a:pt x="480" y="424"/>
                  <a:pt x="480" y="424"/>
                  <a:pt x="480" y="424"/>
                </a:cubicBezTo>
                <a:cubicBezTo>
                  <a:pt x="480" y="396"/>
                  <a:pt x="480" y="396"/>
                  <a:pt x="480" y="396"/>
                </a:cubicBezTo>
                <a:cubicBezTo>
                  <a:pt x="480" y="382"/>
                  <a:pt x="487" y="367"/>
                  <a:pt x="509" y="367"/>
                </a:cubicBezTo>
                <a:cubicBezTo>
                  <a:pt x="523" y="367"/>
                  <a:pt x="537" y="382"/>
                  <a:pt x="537" y="396"/>
                </a:cubicBezTo>
                <a:cubicBezTo>
                  <a:pt x="537" y="424"/>
                  <a:pt x="537" y="424"/>
                  <a:pt x="537" y="424"/>
                </a:cubicBezTo>
                <a:cubicBezTo>
                  <a:pt x="565" y="424"/>
                  <a:pt x="565" y="424"/>
                  <a:pt x="565" y="424"/>
                </a:cubicBezTo>
                <a:cubicBezTo>
                  <a:pt x="579" y="424"/>
                  <a:pt x="593" y="438"/>
                  <a:pt x="593" y="452"/>
                </a:cubicBezTo>
                <a:cubicBezTo>
                  <a:pt x="593" y="474"/>
                  <a:pt x="579" y="481"/>
                  <a:pt x="565" y="481"/>
                </a:cubicBezTo>
                <a:cubicBezTo>
                  <a:pt x="537" y="481"/>
                  <a:pt x="537" y="481"/>
                  <a:pt x="537" y="481"/>
                </a:cubicBezTo>
                <a:cubicBezTo>
                  <a:pt x="537" y="509"/>
                  <a:pt x="537" y="509"/>
                  <a:pt x="537" y="509"/>
                </a:cubicBezTo>
                <a:cubicBezTo>
                  <a:pt x="537" y="530"/>
                  <a:pt x="523" y="537"/>
                  <a:pt x="509" y="537"/>
                </a:cubicBezTo>
                <a:cubicBezTo>
                  <a:pt x="487" y="537"/>
                  <a:pt x="480" y="530"/>
                  <a:pt x="480" y="509"/>
                </a:cubicBezTo>
                <a:cubicBezTo>
                  <a:pt x="480" y="481"/>
                  <a:pt x="480" y="481"/>
                  <a:pt x="480" y="481"/>
                </a:cubicBezTo>
                <a:cubicBezTo>
                  <a:pt x="452" y="481"/>
                  <a:pt x="452" y="481"/>
                  <a:pt x="452" y="481"/>
                </a:cubicBezTo>
                <a:cubicBezTo>
                  <a:pt x="431" y="481"/>
                  <a:pt x="424" y="474"/>
                  <a:pt x="424" y="452"/>
                </a:cubicBezTo>
                <a:cubicBezTo>
                  <a:pt x="424" y="438"/>
                  <a:pt x="431" y="424"/>
                  <a:pt x="452" y="424"/>
                </a:cubicBezTo>
                <a:close/>
              </a:path>
            </a:pathLst>
          </a:custGeom>
          <a:solidFill>
            <a:srgbClr val="FFFFFF"/>
          </a:solidFill>
          <a:ln>
            <a:noFill/>
          </a:ln>
        </p:spPr>
        <p:txBody>
          <a:bodyPr wrap="none" anchor="ctr"/>
          <a:lstStyle/>
          <a:p>
            <a:endParaRPr lang="en-US" sz="900"/>
          </a:p>
        </p:txBody>
      </p:sp>
      <p:sp>
        <p:nvSpPr>
          <p:cNvPr id="187" name="Freeform 29"/>
          <p:cNvSpPr>
            <a:spLocks noChangeArrowheads="1"/>
          </p:cNvSpPr>
          <p:nvPr/>
        </p:nvSpPr>
        <p:spPr bwMode="auto">
          <a:xfrm>
            <a:off x="8585801" y="1774987"/>
            <a:ext cx="292024" cy="228600"/>
          </a:xfrm>
          <a:custGeom>
            <a:avLst/>
            <a:gdLst>
              <a:gd name="T0" fmla="*/ 75172271 w 608"/>
              <a:gd name="T1" fmla="*/ 61754124 h 475"/>
              <a:gd name="T2" fmla="*/ 75172271 w 608"/>
              <a:gd name="T3" fmla="*/ 61754124 h 475"/>
              <a:gd name="T4" fmla="*/ 3635276 w 608"/>
              <a:gd name="T5" fmla="*/ 61754124 h 475"/>
              <a:gd name="T6" fmla="*/ 0 w 608"/>
              <a:gd name="T7" fmla="*/ 57976088 h 475"/>
              <a:gd name="T8" fmla="*/ 0 w 608"/>
              <a:gd name="T9" fmla="*/ 53415879 h 475"/>
              <a:gd name="T10" fmla="*/ 0 w 608"/>
              <a:gd name="T11" fmla="*/ 46901862 h 475"/>
              <a:gd name="T12" fmla="*/ 0 w 608"/>
              <a:gd name="T13" fmla="*/ 42342014 h 475"/>
              <a:gd name="T14" fmla="*/ 0 w 608"/>
              <a:gd name="T15" fmla="*/ 35957938 h 475"/>
              <a:gd name="T16" fmla="*/ 0 w 608"/>
              <a:gd name="T17" fmla="*/ 31267788 h 475"/>
              <a:gd name="T18" fmla="*/ 0 w 608"/>
              <a:gd name="T19" fmla="*/ 18370055 h 475"/>
              <a:gd name="T20" fmla="*/ 78807547 w 608"/>
              <a:gd name="T21" fmla="*/ 18370055 h 475"/>
              <a:gd name="T22" fmla="*/ 78807547 w 608"/>
              <a:gd name="T23" fmla="*/ 31267788 h 475"/>
              <a:gd name="T24" fmla="*/ 78807547 w 608"/>
              <a:gd name="T25" fmla="*/ 35957938 h 475"/>
              <a:gd name="T26" fmla="*/ 78807547 w 608"/>
              <a:gd name="T27" fmla="*/ 42342014 h 475"/>
              <a:gd name="T28" fmla="*/ 78807547 w 608"/>
              <a:gd name="T29" fmla="*/ 46901862 h 475"/>
              <a:gd name="T30" fmla="*/ 78807547 w 608"/>
              <a:gd name="T31" fmla="*/ 53415879 h 475"/>
              <a:gd name="T32" fmla="*/ 78807547 w 608"/>
              <a:gd name="T33" fmla="*/ 57976088 h 475"/>
              <a:gd name="T34" fmla="*/ 75172271 w 608"/>
              <a:gd name="T35" fmla="*/ 61754124 h 475"/>
              <a:gd name="T36" fmla="*/ 0 w 608"/>
              <a:gd name="T37" fmla="*/ 11074226 h 475"/>
              <a:gd name="T38" fmla="*/ 0 w 608"/>
              <a:gd name="T39" fmla="*/ 11074226 h 475"/>
              <a:gd name="T40" fmla="*/ 0 w 608"/>
              <a:gd name="T41" fmla="*/ 9249998 h 475"/>
              <a:gd name="T42" fmla="*/ 0 w 608"/>
              <a:gd name="T43" fmla="*/ 3648095 h 475"/>
              <a:gd name="T44" fmla="*/ 3635276 w 608"/>
              <a:gd name="T45" fmla="*/ 0 h 475"/>
              <a:gd name="T46" fmla="*/ 9088009 w 608"/>
              <a:gd name="T47" fmla="*/ 0 h 475"/>
              <a:gd name="T48" fmla="*/ 10905827 w 608"/>
              <a:gd name="T49" fmla="*/ 0 h 475"/>
              <a:gd name="T50" fmla="*/ 14670819 w 608"/>
              <a:gd name="T51" fmla="*/ 0 h 475"/>
              <a:gd name="T52" fmla="*/ 21941370 w 608"/>
              <a:gd name="T53" fmla="*/ 0 h 475"/>
              <a:gd name="T54" fmla="*/ 29341637 w 608"/>
              <a:gd name="T55" fmla="*/ 7295829 h 475"/>
              <a:gd name="T56" fmla="*/ 75172271 w 608"/>
              <a:gd name="T57" fmla="*/ 7295829 h 475"/>
              <a:gd name="T58" fmla="*/ 78807547 w 608"/>
              <a:gd name="T59" fmla="*/ 11074226 h 475"/>
              <a:gd name="T60" fmla="*/ 78807547 w 608"/>
              <a:gd name="T61" fmla="*/ 14721960 h 475"/>
              <a:gd name="T62" fmla="*/ 0 w 608"/>
              <a:gd name="T63" fmla="*/ 14721960 h 475"/>
              <a:gd name="T64" fmla="*/ 0 w 608"/>
              <a:gd name="T65" fmla="*/ 11074226 h 475"/>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0" t="0" r="r" b="b"/>
            <a:pathLst>
              <a:path w="608" h="475">
                <a:moveTo>
                  <a:pt x="579" y="474"/>
                </a:moveTo>
                <a:lnTo>
                  <a:pt x="579" y="474"/>
                </a:lnTo>
                <a:cubicBezTo>
                  <a:pt x="28" y="474"/>
                  <a:pt x="28" y="474"/>
                  <a:pt x="28" y="474"/>
                </a:cubicBezTo>
                <a:cubicBezTo>
                  <a:pt x="14" y="474"/>
                  <a:pt x="0" y="459"/>
                  <a:pt x="0" y="445"/>
                </a:cubicBezTo>
                <a:cubicBezTo>
                  <a:pt x="0" y="410"/>
                  <a:pt x="0" y="410"/>
                  <a:pt x="0" y="410"/>
                </a:cubicBezTo>
                <a:cubicBezTo>
                  <a:pt x="0" y="360"/>
                  <a:pt x="0" y="360"/>
                  <a:pt x="0" y="360"/>
                </a:cubicBezTo>
                <a:cubicBezTo>
                  <a:pt x="0" y="325"/>
                  <a:pt x="0" y="325"/>
                  <a:pt x="0" y="325"/>
                </a:cubicBezTo>
                <a:cubicBezTo>
                  <a:pt x="0" y="276"/>
                  <a:pt x="0" y="276"/>
                  <a:pt x="0" y="276"/>
                </a:cubicBezTo>
                <a:cubicBezTo>
                  <a:pt x="0" y="240"/>
                  <a:pt x="0" y="240"/>
                  <a:pt x="0" y="240"/>
                </a:cubicBezTo>
                <a:cubicBezTo>
                  <a:pt x="0" y="141"/>
                  <a:pt x="0" y="141"/>
                  <a:pt x="0" y="141"/>
                </a:cubicBezTo>
                <a:cubicBezTo>
                  <a:pt x="607" y="141"/>
                  <a:pt x="607" y="141"/>
                  <a:pt x="607" y="141"/>
                </a:cubicBezTo>
                <a:cubicBezTo>
                  <a:pt x="607" y="240"/>
                  <a:pt x="607" y="240"/>
                  <a:pt x="607" y="240"/>
                </a:cubicBezTo>
                <a:cubicBezTo>
                  <a:pt x="607" y="276"/>
                  <a:pt x="607" y="276"/>
                  <a:pt x="607" y="276"/>
                </a:cubicBezTo>
                <a:cubicBezTo>
                  <a:pt x="607" y="325"/>
                  <a:pt x="607" y="325"/>
                  <a:pt x="607" y="325"/>
                </a:cubicBezTo>
                <a:cubicBezTo>
                  <a:pt x="607" y="360"/>
                  <a:pt x="607" y="360"/>
                  <a:pt x="607" y="360"/>
                </a:cubicBezTo>
                <a:cubicBezTo>
                  <a:pt x="607" y="410"/>
                  <a:pt x="607" y="410"/>
                  <a:pt x="607" y="410"/>
                </a:cubicBezTo>
                <a:cubicBezTo>
                  <a:pt x="607" y="445"/>
                  <a:pt x="607" y="445"/>
                  <a:pt x="607" y="445"/>
                </a:cubicBezTo>
                <a:cubicBezTo>
                  <a:pt x="607" y="459"/>
                  <a:pt x="593" y="474"/>
                  <a:pt x="579" y="474"/>
                </a:cubicBezTo>
                <a:close/>
                <a:moveTo>
                  <a:pt x="0" y="85"/>
                </a:moveTo>
                <a:lnTo>
                  <a:pt x="0" y="85"/>
                </a:lnTo>
                <a:cubicBezTo>
                  <a:pt x="0" y="71"/>
                  <a:pt x="0" y="71"/>
                  <a:pt x="0" y="71"/>
                </a:cubicBezTo>
                <a:cubicBezTo>
                  <a:pt x="0" y="28"/>
                  <a:pt x="0" y="28"/>
                  <a:pt x="0" y="28"/>
                </a:cubicBezTo>
                <a:cubicBezTo>
                  <a:pt x="0" y="14"/>
                  <a:pt x="14" y="0"/>
                  <a:pt x="28" y="0"/>
                </a:cubicBezTo>
                <a:cubicBezTo>
                  <a:pt x="70" y="0"/>
                  <a:pt x="70" y="0"/>
                  <a:pt x="70" y="0"/>
                </a:cubicBezTo>
                <a:cubicBezTo>
                  <a:pt x="84" y="0"/>
                  <a:pt x="84" y="0"/>
                  <a:pt x="84" y="0"/>
                </a:cubicBezTo>
                <a:cubicBezTo>
                  <a:pt x="113" y="0"/>
                  <a:pt x="113" y="0"/>
                  <a:pt x="113" y="0"/>
                </a:cubicBezTo>
                <a:cubicBezTo>
                  <a:pt x="169" y="0"/>
                  <a:pt x="169" y="0"/>
                  <a:pt x="169" y="0"/>
                </a:cubicBezTo>
                <a:cubicBezTo>
                  <a:pt x="226" y="56"/>
                  <a:pt x="226" y="56"/>
                  <a:pt x="226" y="56"/>
                </a:cubicBezTo>
                <a:cubicBezTo>
                  <a:pt x="579" y="56"/>
                  <a:pt x="579" y="56"/>
                  <a:pt x="579" y="56"/>
                </a:cubicBezTo>
                <a:cubicBezTo>
                  <a:pt x="593" y="56"/>
                  <a:pt x="607" y="71"/>
                  <a:pt x="607" y="85"/>
                </a:cubicBezTo>
                <a:cubicBezTo>
                  <a:pt x="607" y="113"/>
                  <a:pt x="607" y="113"/>
                  <a:pt x="607" y="113"/>
                </a:cubicBezTo>
                <a:cubicBezTo>
                  <a:pt x="0" y="113"/>
                  <a:pt x="0" y="113"/>
                  <a:pt x="0" y="113"/>
                </a:cubicBezTo>
                <a:lnTo>
                  <a:pt x="0" y="85"/>
                </a:lnTo>
                <a:close/>
              </a:path>
            </a:pathLst>
          </a:custGeom>
          <a:solidFill>
            <a:srgbClr val="FFFFFF"/>
          </a:solidFill>
          <a:ln>
            <a:noFill/>
          </a:ln>
        </p:spPr>
        <p:txBody>
          <a:bodyPr wrap="none" anchor="ctr"/>
          <a:lstStyle/>
          <a:p>
            <a:endParaRPr lang="en-US" sz="900"/>
          </a:p>
        </p:txBody>
      </p:sp>
      <p:sp>
        <p:nvSpPr>
          <p:cNvPr id="188" name="Freeform 37"/>
          <p:cNvSpPr>
            <a:spLocks noChangeArrowheads="1"/>
          </p:cNvSpPr>
          <p:nvPr/>
        </p:nvSpPr>
        <p:spPr bwMode="auto">
          <a:xfrm>
            <a:off x="2378702" y="1757720"/>
            <a:ext cx="289907" cy="289984"/>
          </a:xfrm>
          <a:custGeom>
            <a:avLst/>
            <a:gdLst>
              <a:gd name="T0" fmla="*/ 38763987 w 602"/>
              <a:gd name="T1" fmla="*/ 78442719 h 602"/>
              <a:gd name="T2" fmla="*/ 38763987 w 602"/>
              <a:gd name="T3" fmla="*/ 78442719 h 602"/>
              <a:gd name="T4" fmla="*/ 0 w 602"/>
              <a:gd name="T5" fmla="*/ 38764526 h 602"/>
              <a:gd name="T6" fmla="*/ 38763987 w 602"/>
              <a:gd name="T7" fmla="*/ 0 h 602"/>
              <a:gd name="T8" fmla="*/ 78441997 w 602"/>
              <a:gd name="T9" fmla="*/ 38764526 h 602"/>
              <a:gd name="T10" fmla="*/ 38763987 w 602"/>
              <a:gd name="T11" fmla="*/ 78442719 h 602"/>
              <a:gd name="T12" fmla="*/ 38763987 w 602"/>
              <a:gd name="T13" fmla="*/ 7439751 h 602"/>
              <a:gd name="T14" fmla="*/ 38763987 w 602"/>
              <a:gd name="T15" fmla="*/ 7439751 h 602"/>
              <a:gd name="T16" fmla="*/ 7439717 w 602"/>
              <a:gd name="T17" fmla="*/ 38764526 h 602"/>
              <a:gd name="T18" fmla="*/ 38763987 w 602"/>
              <a:gd name="T19" fmla="*/ 71002968 h 602"/>
              <a:gd name="T20" fmla="*/ 71002280 w 602"/>
              <a:gd name="T21" fmla="*/ 38764526 h 602"/>
              <a:gd name="T22" fmla="*/ 38763987 w 602"/>
              <a:gd name="T23" fmla="*/ 7439751 h 60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602" h="602">
                <a:moveTo>
                  <a:pt x="297" y="601"/>
                </a:moveTo>
                <a:lnTo>
                  <a:pt x="297" y="601"/>
                </a:lnTo>
                <a:cubicBezTo>
                  <a:pt x="134" y="601"/>
                  <a:pt x="0" y="467"/>
                  <a:pt x="0" y="297"/>
                </a:cubicBezTo>
                <a:cubicBezTo>
                  <a:pt x="0" y="135"/>
                  <a:pt x="134" y="0"/>
                  <a:pt x="297" y="0"/>
                </a:cubicBezTo>
                <a:cubicBezTo>
                  <a:pt x="466" y="0"/>
                  <a:pt x="601" y="135"/>
                  <a:pt x="601" y="297"/>
                </a:cubicBezTo>
                <a:cubicBezTo>
                  <a:pt x="601" y="467"/>
                  <a:pt x="466" y="601"/>
                  <a:pt x="297" y="601"/>
                </a:cubicBezTo>
                <a:close/>
                <a:moveTo>
                  <a:pt x="297" y="57"/>
                </a:moveTo>
                <a:lnTo>
                  <a:pt x="297" y="57"/>
                </a:lnTo>
                <a:cubicBezTo>
                  <a:pt x="163" y="57"/>
                  <a:pt x="57" y="163"/>
                  <a:pt x="57" y="297"/>
                </a:cubicBezTo>
                <a:cubicBezTo>
                  <a:pt x="57" y="431"/>
                  <a:pt x="163" y="544"/>
                  <a:pt x="297" y="544"/>
                </a:cubicBezTo>
                <a:cubicBezTo>
                  <a:pt x="431" y="544"/>
                  <a:pt x="544" y="431"/>
                  <a:pt x="544" y="297"/>
                </a:cubicBezTo>
                <a:cubicBezTo>
                  <a:pt x="544" y="163"/>
                  <a:pt x="431" y="57"/>
                  <a:pt x="297" y="57"/>
                </a:cubicBezTo>
                <a:close/>
              </a:path>
            </a:pathLst>
          </a:custGeom>
          <a:solidFill>
            <a:srgbClr val="FFFFFF"/>
          </a:solidFill>
          <a:ln>
            <a:noFill/>
          </a:ln>
        </p:spPr>
        <p:txBody>
          <a:bodyPr wrap="none" anchor="ctr"/>
          <a:lstStyle/>
          <a:p>
            <a:endParaRPr lang="en-US" sz="900"/>
          </a:p>
        </p:txBody>
      </p:sp>
      <p:sp>
        <p:nvSpPr>
          <p:cNvPr id="189" name="Freeform 38"/>
          <p:cNvSpPr>
            <a:spLocks noChangeArrowheads="1"/>
          </p:cNvSpPr>
          <p:nvPr/>
        </p:nvSpPr>
        <p:spPr bwMode="auto">
          <a:xfrm>
            <a:off x="1818063" y="1757720"/>
            <a:ext cx="292024" cy="289984"/>
          </a:xfrm>
          <a:custGeom>
            <a:avLst/>
            <a:gdLst>
              <a:gd name="T0" fmla="*/ 74925449 w 609"/>
              <a:gd name="T1" fmla="*/ 78442719 h 602"/>
              <a:gd name="T2" fmla="*/ 74925449 w 609"/>
              <a:gd name="T3" fmla="*/ 78442719 h 602"/>
              <a:gd name="T4" fmla="*/ 3623191 w 609"/>
              <a:gd name="T5" fmla="*/ 78442719 h 602"/>
              <a:gd name="T6" fmla="*/ 0 w 609"/>
              <a:gd name="T7" fmla="*/ 74788054 h 602"/>
              <a:gd name="T8" fmla="*/ 0 w 609"/>
              <a:gd name="T9" fmla="*/ 3785086 h 602"/>
              <a:gd name="T10" fmla="*/ 3623191 w 609"/>
              <a:gd name="T11" fmla="*/ 0 h 602"/>
              <a:gd name="T12" fmla="*/ 74925449 w 609"/>
              <a:gd name="T13" fmla="*/ 0 h 602"/>
              <a:gd name="T14" fmla="*/ 78678142 w 609"/>
              <a:gd name="T15" fmla="*/ 3785086 h 602"/>
              <a:gd name="T16" fmla="*/ 78678142 w 609"/>
              <a:gd name="T17" fmla="*/ 74788054 h 602"/>
              <a:gd name="T18" fmla="*/ 74925449 w 609"/>
              <a:gd name="T19" fmla="*/ 78442719 h 602"/>
              <a:gd name="T20" fmla="*/ 71302258 w 609"/>
              <a:gd name="T21" fmla="*/ 7439751 h 602"/>
              <a:gd name="T22" fmla="*/ 71302258 w 609"/>
              <a:gd name="T23" fmla="*/ 7439751 h 602"/>
              <a:gd name="T24" fmla="*/ 7246742 w 609"/>
              <a:gd name="T25" fmla="*/ 7439751 h 602"/>
              <a:gd name="T26" fmla="*/ 7246742 w 609"/>
              <a:gd name="T27" fmla="*/ 71002968 h 602"/>
              <a:gd name="T28" fmla="*/ 71302258 w 609"/>
              <a:gd name="T29" fmla="*/ 71002968 h 602"/>
              <a:gd name="T30" fmla="*/ 71302258 w 609"/>
              <a:gd name="T31" fmla="*/ 7439751 h 602"/>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609" h="602">
                <a:moveTo>
                  <a:pt x="579" y="601"/>
                </a:moveTo>
                <a:lnTo>
                  <a:pt x="579" y="601"/>
                </a:lnTo>
                <a:cubicBezTo>
                  <a:pt x="28" y="601"/>
                  <a:pt x="28" y="601"/>
                  <a:pt x="28" y="601"/>
                </a:cubicBezTo>
                <a:cubicBezTo>
                  <a:pt x="14" y="601"/>
                  <a:pt x="0" y="587"/>
                  <a:pt x="0" y="573"/>
                </a:cubicBezTo>
                <a:cubicBezTo>
                  <a:pt x="0" y="29"/>
                  <a:pt x="0" y="29"/>
                  <a:pt x="0" y="29"/>
                </a:cubicBezTo>
                <a:cubicBezTo>
                  <a:pt x="0" y="7"/>
                  <a:pt x="14" y="0"/>
                  <a:pt x="28" y="0"/>
                </a:cubicBezTo>
                <a:cubicBezTo>
                  <a:pt x="579" y="0"/>
                  <a:pt x="579" y="0"/>
                  <a:pt x="579" y="0"/>
                </a:cubicBezTo>
                <a:cubicBezTo>
                  <a:pt x="594" y="0"/>
                  <a:pt x="608" y="7"/>
                  <a:pt x="608" y="29"/>
                </a:cubicBezTo>
                <a:cubicBezTo>
                  <a:pt x="608" y="573"/>
                  <a:pt x="608" y="573"/>
                  <a:pt x="608" y="573"/>
                </a:cubicBezTo>
                <a:cubicBezTo>
                  <a:pt x="608" y="587"/>
                  <a:pt x="594" y="601"/>
                  <a:pt x="579" y="601"/>
                </a:cubicBezTo>
                <a:close/>
                <a:moveTo>
                  <a:pt x="551" y="57"/>
                </a:moveTo>
                <a:lnTo>
                  <a:pt x="551" y="57"/>
                </a:lnTo>
                <a:cubicBezTo>
                  <a:pt x="56" y="57"/>
                  <a:pt x="56" y="57"/>
                  <a:pt x="56" y="57"/>
                </a:cubicBezTo>
                <a:cubicBezTo>
                  <a:pt x="56" y="544"/>
                  <a:pt x="56" y="544"/>
                  <a:pt x="56" y="544"/>
                </a:cubicBezTo>
                <a:cubicBezTo>
                  <a:pt x="551" y="544"/>
                  <a:pt x="551" y="544"/>
                  <a:pt x="551" y="544"/>
                </a:cubicBezTo>
                <a:lnTo>
                  <a:pt x="551" y="57"/>
                </a:lnTo>
                <a:close/>
              </a:path>
            </a:pathLst>
          </a:custGeom>
          <a:solidFill>
            <a:srgbClr val="FFFFFF"/>
          </a:solidFill>
          <a:ln>
            <a:noFill/>
          </a:ln>
        </p:spPr>
        <p:txBody>
          <a:bodyPr wrap="none" anchor="ctr"/>
          <a:lstStyle/>
          <a:p>
            <a:endParaRPr lang="en-US" sz="900"/>
          </a:p>
        </p:txBody>
      </p:sp>
      <p:sp>
        <p:nvSpPr>
          <p:cNvPr id="190" name="Freeform 42"/>
          <p:cNvSpPr>
            <a:spLocks noChangeArrowheads="1"/>
          </p:cNvSpPr>
          <p:nvPr/>
        </p:nvSpPr>
        <p:spPr bwMode="auto">
          <a:xfrm>
            <a:off x="6569671" y="1789446"/>
            <a:ext cx="281443" cy="251884"/>
          </a:xfrm>
          <a:custGeom>
            <a:avLst/>
            <a:gdLst>
              <a:gd name="T0" fmla="*/ 72191589 w 587"/>
              <a:gd name="T1" fmla="*/ 56019554 h 524"/>
              <a:gd name="T2" fmla="*/ 72191589 w 587"/>
              <a:gd name="T3" fmla="*/ 56019554 h 524"/>
              <a:gd name="T4" fmla="*/ 53949640 w 587"/>
              <a:gd name="T5" fmla="*/ 56019554 h 524"/>
              <a:gd name="T6" fmla="*/ 49292037 w 587"/>
              <a:gd name="T7" fmla="*/ 56019554 h 524"/>
              <a:gd name="T8" fmla="*/ 49292037 w 587"/>
              <a:gd name="T9" fmla="*/ 62388158 h 524"/>
              <a:gd name="T10" fmla="*/ 53949640 w 587"/>
              <a:gd name="T11" fmla="*/ 67067360 h 524"/>
              <a:gd name="T12" fmla="*/ 53949640 w 587"/>
              <a:gd name="T13" fmla="*/ 67976954 h 524"/>
              <a:gd name="T14" fmla="*/ 21864369 w 587"/>
              <a:gd name="T15" fmla="*/ 67976954 h 524"/>
              <a:gd name="T16" fmla="*/ 21864369 w 587"/>
              <a:gd name="T17" fmla="*/ 67067360 h 524"/>
              <a:gd name="T18" fmla="*/ 27427667 w 587"/>
              <a:gd name="T19" fmla="*/ 62388158 h 524"/>
              <a:gd name="T20" fmla="*/ 27427667 w 587"/>
              <a:gd name="T21" fmla="*/ 56019554 h 524"/>
              <a:gd name="T22" fmla="*/ 21864369 w 587"/>
              <a:gd name="T23" fmla="*/ 56019554 h 524"/>
              <a:gd name="T24" fmla="*/ 3622420 w 587"/>
              <a:gd name="T25" fmla="*/ 56019554 h 524"/>
              <a:gd name="T26" fmla="*/ 0 w 587"/>
              <a:gd name="T27" fmla="*/ 52380095 h 524"/>
              <a:gd name="T28" fmla="*/ 0 w 587"/>
              <a:gd name="T29" fmla="*/ 3639459 h 524"/>
              <a:gd name="T30" fmla="*/ 3622420 w 587"/>
              <a:gd name="T31" fmla="*/ 0 h 524"/>
              <a:gd name="T32" fmla="*/ 72191589 w 587"/>
              <a:gd name="T33" fmla="*/ 0 h 524"/>
              <a:gd name="T34" fmla="*/ 75814009 w 587"/>
              <a:gd name="T35" fmla="*/ 3639459 h 524"/>
              <a:gd name="T36" fmla="*/ 75814009 w 587"/>
              <a:gd name="T37" fmla="*/ 52380095 h 524"/>
              <a:gd name="T38" fmla="*/ 72191589 w 587"/>
              <a:gd name="T39" fmla="*/ 56019554 h 524"/>
              <a:gd name="T40" fmla="*/ 71285894 w 587"/>
              <a:gd name="T41" fmla="*/ 4549054 h 524"/>
              <a:gd name="T42" fmla="*/ 71285894 w 587"/>
              <a:gd name="T43" fmla="*/ 4549054 h 524"/>
              <a:gd name="T44" fmla="*/ 5433810 w 587"/>
              <a:gd name="T45" fmla="*/ 4549054 h 524"/>
              <a:gd name="T46" fmla="*/ 5433810 w 587"/>
              <a:gd name="T47" fmla="*/ 45881344 h 524"/>
              <a:gd name="T48" fmla="*/ 71285894 w 587"/>
              <a:gd name="T49" fmla="*/ 45881344 h 524"/>
              <a:gd name="T50" fmla="*/ 71285894 w 587"/>
              <a:gd name="T51" fmla="*/ 4549054 h 524"/>
              <a:gd name="T52" fmla="*/ 31050088 w 587"/>
              <a:gd name="T53" fmla="*/ 21965823 h 524"/>
              <a:gd name="T54" fmla="*/ 31050088 w 587"/>
              <a:gd name="T55" fmla="*/ 21965823 h 524"/>
              <a:gd name="T56" fmla="*/ 32861478 w 587"/>
              <a:gd name="T57" fmla="*/ 22875778 h 524"/>
              <a:gd name="T58" fmla="*/ 32861478 w 587"/>
              <a:gd name="T59" fmla="*/ 22875778 h 524"/>
              <a:gd name="T60" fmla="*/ 35578203 w 587"/>
              <a:gd name="T61" fmla="*/ 24825476 h 524"/>
              <a:gd name="T62" fmla="*/ 42952532 w 587"/>
              <a:gd name="T63" fmla="*/ 18326364 h 524"/>
              <a:gd name="T64" fmla="*/ 42952532 w 587"/>
              <a:gd name="T65" fmla="*/ 18326364 h 524"/>
              <a:gd name="T66" fmla="*/ 45669617 w 587"/>
              <a:gd name="T67" fmla="*/ 16506814 h 524"/>
              <a:gd name="T68" fmla="*/ 49292037 w 587"/>
              <a:gd name="T69" fmla="*/ 20146274 h 524"/>
              <a:gd name="T70" fmla="*/ 47481007 w 587"/>
              <a:gd name="T71" fmla="*/ 22875778 h 524"/>
              <a:gd name="T72" fmla="*/ 47481007 w 587"/>
              <a:gd name="T73" fmla="*/ 22875778 h 524"/>
              <a:gd name="T74" fmla="*/ 38424416 w 587"/>
              <a:gd name="T75" fmla="*/ 33013628 h 524"/>
              <a:gd name="T76" fmla="*/ 38424416 w 587"/>
              <a:gd name="T77" fmla="*/ 33013628 h 524"/>
              <a:gd name="T78" fmla="*/ 35578203 w 587"/>
              <a:gd name="T79" fmla="*/ 33923583 h 524"/>
              <a:gd name="T80" fmla="*/ 32861478 w 587"/>
              <a:gd name="T81" fmla="*/ 33013628 h 524"/>
              <a:gd name="T82" fmla="*/ 32861478 w 587"/>
              <a:gd name="T83" fmla="*/ 33013628 h 524"/>
              <a:gd name="T84" fmla="*/ 28333362 w 587"/>
              <a:gd name="T85" fmla="*/ 27554619 h 524"/>
              <a:gd name="T86" fmla="*/ 28333362 w 587"/>
              <a:gd name="T87" fmla="*/ 27554619 h 524"/>
              <a:gd name="T88" fmla="*/ 27427667 w 587"/>
              <a:gd name="T89" fmla="*/ 25735070 h 524"/>
              <a:gd name="T90" fmla="*/ 31050088 w 587"/>
              <a:gd name="T91" fmla="*/ 21965823 h 524"/>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587" h="524">
                <a:moveTo>
                  <a:pt x="558" y="431"/>
                </a:moveTo>
                <a:lnTo>
                  <a:pt x="558" y="431"/>
                </a:lnTo>
                <a:cubicBezTo>
                  <a:pt x="417" y="431"/>
                  <a:pt x="417" y="431"/>
                  <a:pt x="417" y="431"/>
                </a:cubicBezTo>
                <a:cubicBezTo>
                  <a:pt x="381" y="431"/>
                  <a:pt x="381" y="431"/>
                  <a:pt x="381" y="431"/>
                </a:cubicBezTo>
                <a:cubicBezTo>
                  <a:pt x="381" y="480"/>
                  <a:pt x="381" y="480"/>
                  <a:pt x="381" y="480"/>
                </a:cubicBezTo>
                <a:cubicBezTo>
                  <a:pt x="417" y="516"/>
                  <a:pt x="417" y="516"/>
                  <a:pt x="417" y="516"/>
                </a:cubicBezTo>
                <a:cubicBezTo>
                  <a:pt x="417" y="523"/>
                  <a:pt x="417" y="523"/>
                  <a:pt x="417" y="523"/>
                </a:cubicBezTo>
                <a:cubicBezTo>
                  <a:pt x="169" y="523"/>
                  <a:pt x="169" y="523"/>
                  <a:pt x="169" y="523"/>
                </a:cubicBezTo>
                <a:cubicBezTo>
                  <a:pt x="169" y="516"/>
                  <a:pt x="169" y="516"/>
                  <a:pt x="169" y="516"/>
                </a:cubicBezTo>
                <a:cubicBezTo>
                  <a:pt x="212" y="480"/>
                  <a:pt x="212" y="480"/>
                  <a:pt x="212" y="480"/>
                </a:cubicBezTo>
                <a:cubicBezTo>
                  <a:pt x="212" y="431"/>
                  <a:pt x="212" y="431"/>
                  <a:pt x="212" y="431"/>
                </a:cubicBezTo>
                <a:cubicBezTo>
                  <a:pt x="169" y="431"/>
                  <a:pt x="169" y="431"/>
                  <a:pt x="169" y="431"/>
                </a:cubicBezTo>
                <a:cubicBezTo>
                  <a:pt x="28" y="431"/>
                  <a:pt x="28" y="431"/>
                  <a:pt x="28" y="431"/>
                </a:cubicBezTo>
                <a:cubicBezTo>
                  <a:pt x="14" y="431"/>
                  <a:pt x="0" y="417"/>
                  <a:pt x="0" y="403"/>
                </a:cubicBezTo>
                <a:cubicBezTo>
                  <a:pt x="0" y="28"/>
                  <a:pt x="0" y="28"/>
                  <a:pt x="0" y="28"/>
                </a:cubicBezTo>
                <a:cubicBezTo>
                  <a:pt x="0" y="7"/>
                  <a:pt x="14" y="0"/>
                  <a:pt x="28" y="0"/>
                </a:cubicBezTo>
                <a:cubicBezTo>
                  <a:pt x="558" y="0"/>
                  <a:pt x="558" y="0"/>
                  <a:pt x="558" y="0"/>
                </a:cubicBezTo>
                <a:cubicBezTo>
                  <a:pt x="572" y="0"/>
                  <a:pt x="586" y="7"/>
                  <a:pt x="586" y="28"/>
                </a:cubicBezTo>
                <a:cubicBezTo>
                  <a:pt x="586" y="403"/>
                  <a:pt x="586" y="403"/>
                  <a:pt x="586" y="403"/>
                </a:cubicBezTo>
                <a:cubicBezTo>
                  <a:pt x="586" y="417"/>
                  <a:pt x="572" y="431"/>
                  <a:pt x="558" y="431"/>
                </a:cubicBezTo>
                <a:close/>
                <a:moveTo>
                  <a:pt x="551" y="35"/>
                </a:moveTo>
                <a:lnTo>
                  <a:pt x="551" y="35"/>
                </a:lnTo>
                <a:cubicBezTo>
                  <a:pt x="42" y="35"/>
                  <a:pt x="42" y="35"/>
                  <a:pt x="42" y="35"/>
                </a:cubicBezTo>
                <a:cubicBezTo>
                  <a:pt x="42" y="353"/>
                  <a:pt x="42" y="353"/>
                  <a:pt x="42" y="353"/>
                </a:cubicBezTo>
                <a:cubicBezTo>
                  <a:pt x="551" y="353"/>
                  <a:pt x="551" y="353"/>
                  <a:pt x="551" y="353"/>
                </a:cubicBezTo>
                <a:lnTo>
                  <a:pt x="551" y="35"/>
                </a:lnTo>
                <a:close/>
                <a:moveTo>
                  <a:pt x="240" y="169"/>
                </a:moveTo>
                <a:lnTo>
                  <a:pt x="240" y="169"/>
                </a:lnTo>
                <a:cubicBezTo>
                  <a:pt x="247" y="169"/>
                  <a:pt x="254" y="169"/>
                  <a:pt x="254" y="176"/>
                </a:cubicBezTo>
                <a:cubicBezTo>
                  <a:pt x="275" y="191"/>
                  <a:pt x="275" y="191"/>
                  <a:pt x="275" y="191"/>
                </a:cubicBezTo>
                <a:cubicBezTo>
                  <a:pt x="332" y="141"/>
                  <a:pt x="332" y="141"/>
                  <a:pt x="332" y="141"/>
                </a:cubicBezTo>
                <a:cubicBezTo>
                  <a:pt x="339" y="134"/>
                  <a:pt x="346" y="127"/>
                  <a:pt x="353" y="127"/>
                </a:cubicBezTo>
                <a:cubicBezTo>
                  <a:pt x="367" y="127"/>
                  <a:pt x="381" y="141"/>
                  <a:pt x="381" y="155"/>
                </a:cubicBezTo>
                <a:cubicBezTo>
                  <a:pt x="381" y="162"/>
                  <a:pt x="374" y="169"/>
                  <a:pt x="367" y="176"/>
                </a:cubicBezTo>
                <a:cubicBezTo>
                  <a:pt x="297" y="254"/>
                  <a:pt x="297" y="254"/>
                  <a:pt x="297" y="254"/>
                </a:cubicBezTo>
                <a:cubicBezTo>
                  <a:pt x="290" y="261"/>
                  <a:pt x="282" y="261"/>
                  <a:pt x="275" y="261"/>
                </a:cubicBezTo>
                <a:cubicBezTo>
                  <a:pt x="268" y="261"/>
                  <a:pt x="261" y="261"/>
                  <a:pt x="254" y="254"/>
                </a:cubicBezTo>
                <a:cubicBezTo>
                  <a:pt x="219" y="212"/>
                  <a:pt x="219" y="212"/>
                  <a:pt x="219" y="212"/>
                </a:cubicBezTo>
                <a:cubicBezTo>
                  <a:pt x="212" y="212"/>
                  <a:pt x="212" y="205"/>
                  <a:pt x="212" y="198"/>
                </a:cubicBezTo>
                <a:cubicBezTo>
                  <a:pt x="212" y="176"/>
                  <a:pt x="219" y="169"/>
                  <a:pt x="240" y="169"/>
                </a:cubicBezTo>
                <a:close/>
              </a:path>
            </a:pathLst>
          </a:custGeom>
          <a:solidFill>
            <a:srgbClr val="FFFFFF"/>
          </a:solidFill>
          <a:ln>
            <a:noFill/>
          </a:ln>
        </p:spPr>
        <p:txBody>
          <a:bodyPr wrap="none" anchor="ctr"/>
          <a:lstStyle/>
          <a:p>
            <a:endParaRPr lang="en-US" sz="900"/>
          </a:p>
        </p:txBody>
      </p:sp>
      <p:sp>
        <p:nvSpPr>
          <p:cNvPr id="191" name="Freeform 43"/>
          <p:cNvSpPr>
            <a:spLocks noChangeArrowheads="1"/>
          </p:cNvSpPr>
          <p:nvPr/>
        </p:nvSpPr>
        <p:spPr bwMode="auto">
          <a:xfrm>
            <a:off x="6019613" y="1789446"/>
            <a:ext cx="281443" cy="251884"/>
          </a:xfrm>
          <a:custGeom>
            <a:avLst/>
            <a:gdLst>
              <a:gd name="T0" fmla="*/ 72191589 w 587"/>
              <a:gd name="T1" fmla="*/ 56019554 h 524"/>
              <a:gd name="T2" fmla="*/ 72191589 w 587"/>
              <a:gd name="T3" fmla="*/ 56019554 h 524"/>
              <a:gd name="T4" fmla="*/ 53949640 w 587"/>
              <a:gd name="T5" fmla="*/ 56019554 h 524"/>
              <a:gd name="T6" fmla="*/ 48386342 w 587"/>
              <a:gd name="T7" fmla="*/ 56019554 h 524"/>
              <a:gd name="T8" fmla="*/ 48386342 w 587"/>
              <a:gd name="T9" fmla="*/ 62388158 h 524"/>
              <a:gd name="T10" fmla="*/ 53949640 w 587"/>
              <a:gd name="T11" fmla="*/ 67067360 h 524"/>
              <a:gd name="T12" fmla="*/ 53949640 w 587"/>
              <a:gd name="T13" fmla="*/ 67976954 h 524"/>
              <a:gd name="T14" fmla="*/ 21864369 w 587"/>
              <a:gd name="T15" fmla="*/ 67976954 h 524"/>
              <a:gd name="T16" fmla="*/ 21864369 w 587"/>
              <a:gd name="T17" fmla="*/ 67067360 h 524"/>
              <a:gd name="T18" fmla="*/ 26392485 w 587"/>
              <a:gd name="T19" fmla="*/ 62388158 h 524"/>
              <a:gd name="T20" fmla="*/ 26392485 w 587"/>
              <a:gd name="T21" fmla="*/ 56019554 h 524"/>
              <a:gd name="T22" fmla="*/ 21864369 w 587"/>
              <a:gd name="T23" fmla="*/ 56019554 h 524"/>
              <a:gd name="T24" fmla="*/ 3622420 w 587"/>
              <a:gd name="T25" fmla="*/ 56019554 h 524"/>
              <a:gd name="T26" fmla="*/ 0 w 587"/>
              <a:gd name="T27" fmla="*/ 52380095 h 524"/>
              <a:gd name="T28" fmla="*/ 0 w 587"/>
              <a:gd name="T29" fmla="*/ 3639459 h 524"/>
              <a:gd name="T30" fmla="*/ 3622420 w 587"/>
              <a:gd name="T31" fmla="*/ 0 h 524"/>
              <a:gd name="T32" fmla="*/ 72191589 w 587"/>
              <a:gd name="T33" fmla="*/ 0 h 524"/>
              <a:gd name="T34" fmla="*/ 75814009 w 587"/>
              <a:gd name="T35" fmla="*/ 3639459 h 524"/>
              <a:gd name="T36" fmla="*/ 75814009 w 587"/>
              <a:gd name="T37" fmla="*/ 52380095 h 524"/>
              <a:gd name="T38" fmla="*/ 72191589 w 587"/>
              <a:gd name="T39" fmla="*/ 56019554 h 524"/>
              <a:gd name="T40" fmla="*/ 70380199 w 587"/>
              <a:gd name="T41" fmla="*/ 4549054 h 524"/>
              <a:gd name="T42" fmla="*/ 70380199 w 587"/>
              <a:gd name="T43" fmla="*/ 4549054 h 524"/>
              <a:gd name="T44" fmla="*/ 4528115 w 587"/>
              <a:gd name="T45" fmla="*/ 4549054 h 524"/>
              <a:gd name="T46" fmla="*/ 4528115 w 587"/>
              <a:gd name="T47" fmla="*/ 45881344 h 524"/>
              <a:gd name="T48" fmla="*/ 70380199 w 587"/>
              <a:gd name="T49" fmla="*/ 45881344 h 524"/>
              <a:gd name="T50" fmla="*/ 70380199 w 587"/>
              <a:gd name="T51" fmla="*/ 4549054 h 524"/>
              <a:gd name="T52" fmla="*/ 30144393 w 587"/>
              <a:gd name="T53" fmla="*/ 21965823 h 524"/>
              <a:gd name="T54" fmla="*/ 30144393 w 587"/>
              <a:gd name="T55" fmla="*/ 21965823 h 524"/>
              <a:gd name="T56" fmla="*/ 44763922 w 587"/>
              <a:gd name="T57" fmla="*/ 21965823 h 524"/>
              <a:gd name="T58" fmla="*/ 48386342 w 587"/>
              <a:gd name="T59" fmla="*/ 25735070 h 524"/>
              <a:gd name="T60" fmla="*/ 44763922 w 587"/>
              <a:gd name="T61" fmla="*/ 29374529 h 524"/>
              <a:gd name="T62" fmla="*/ 30144393 w 587"/>
              <a:gd name="T63" fmla="*/ 29374529 h 524"/>
              <a:gd name="T64" fmla="*/ 26392485 w 587"/>
              <a:gd name="T65" fmla="*/ 25735070 h 524"/>
              <a:gd name="T66" fmla="*/ 30144393 w 587"/>
              <a:gd name="T67" fmla="*/ 21965823 h 524"/>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0" t="0" r="r" b="b"/>
            <a:pathLst>
              <a:path w="587" h="524">
                <a:moveTo>
                  <a:pt x="558" y="431"/>
                </a:moveTo>
                <a:lnTo>
                  <a:pt x="558" y="431"/>
                </a:lnTo>
                <a:cubicBezTo>
                  <a:pt x="417" y="431"/>
                  <a:pt x="417" y="431"/>
                  <a:pt x="417" y="431"/>
                </a:cubicBezTo>
                <a:cubicBezTo>
                  <a:pt x="374" y="431"/>
                  <a:pt x="374" y="431"/>
                  <a:pt x="374" y="431"/>
                </a:cubicBezTo>
                <a:cubicBezTo>
                  <a:pt x="374" y="480"/>
                  <a:pt x="374" y="480"/>
                  <a:pt x="374" y="480"/>
                </a:cubicBezTo>
                <a:cubicBezTo>
                  <a:pt x="417" y="516"/>
                  <a:pt x="417" y="516"/>
                  <a:pt x="417" y="516"/>
                </a:cubicBezTo>
                <a:cubicBezTo>
                  <a:pt x="417" y="523"/>
                  <a:pt x="417" y="523"/>
                  <a:pt x="417" y="523"/>
                </a:cubicBezTo>
                <a:cubicBezTo>
                  <a:pt x="169" y="523"/>
                  <a:pt x="169" y="523"/>
                  <a:pt x="169" y="523"/>
                </a:cubicBezTo>
                <a:cubicBezTo>
                  <a:pt x="169" y="516"/>
                  <a:pt x="169" y="516"/>
                  <a:pt x="169" y="516"/>
                </a:cubicBezTo>
                <a:cubicBezTo>
                  <a:pt x="204" y="480"/>
                  <a:pt x="204" y="480"/>
                  <a:pt x="204" y="480"/>
                </a:cubicBezTo>
                <a:cubicBezTo>
                  <a:pt x="204" y="431"/>
                  <a:pt x="204" y="431"/>
                  <a:pt x="204" y="431"/>
                </a:cubicBezTo>
                <a:cubicBezTo>
                  <a:pt x="169" y="431"/>
                  <a:pt x="169" y="431"/>
                  <a:pt x="169" y="431"/>
                </a:cubicBezTo>
                <a:cubicBezTo>
                  <a:pt x="28" y="431"/>
                  <a:pt x="28" y="431"/>
                  <a:pt x="28" y="431"/>
                </a:cubicBezTo>
                <a:cubicBezTo>
                  <a:pt x="14" y="431"/>
                  <a:pt x="0" y="417"/>
                  <a:pt x="0" y="403"/>
                </a:cubicBezTo>
                <a:cubicBezTo>
                  <a:pt x="0" y="28"/>
                  <a:pt x="0" y="28"/>
                  <a:pt x="0" y="28"/>
                </a:cubicBezTo>
                <a:cubicBezTo>
                  <a:pt x="0" y="7"/>
                  <a:pt x="14" y="0"/>
                  <a:pt x="28" y="0"/>
                </a:cubicBezTo>
                <a:cubicBezTo>
                  <a:pt x="558" y="0"/>
                  <a:pt x="558" y="0"/>
                  <a:pt x="558" y="0"/>
                </a:cubicBezTo>
                <a:cubicBezTo>
                  <a:pt x="572" y="0"/>
                  <a:pt x="586" y="7"/>
                  <a:pt x="586" y="28"/>
                </a:cubicBezTo>
                <a:cubicBezTo>
                  <a:pt x="586" y="403"/>
                  <a:pt x="586" y="403"/>
                  <a:pt x="586" y="403"/>
                </a:cubicBezTo>
                <a:cubicBezTo>
                  <a:pt x="586" y="417"/>
                  <a:pt x="572" y="431"/>
                  <a:pt x="558" y="431"/>
                </a:cubicBezTo>
                <a:close/>
                <a:moveTo>
                  <a:pt x="544" y="35"/>
                </a:moveTo>
                <a:lnTo>
                  <a:pt x="544" y="35"/>
                </a:lnTo>
                <a:cubicBezTo>
                  <a:pt x="35" y="35"/>
                  <a:pt x="35" y="35"/>
                  <a:pt x="35" y="35"/>
                </a:cubicBezTo>
                <a:cubicBezTo>
                  <a:pt x="35" y="353"/>
                  <a:pt x="35" y="353"/>
                  <a:pt x="35" y="353"/>
                </a:cubicBezTo>
                <a:cubicBezTo>
                  <a:pt x="544" y="353"/>
                  <a:pt x="544" y="353"/>
                  <a:pt x="544" y="353"/>
                </a:cubicBezTo>
                <a:lnTo>
                  <a:pt x="544" y="35"/>
                </a:lnTo>
                <a:close/>
                <a:moveTo>
                  <a:pt x="233" y="169"/>
                </a:moveTo>
                <a:lnTo>
                  <a:pt x="233" y="169"/>
                </a:lnTo>
                <a:cubicBezTo>
                  <a:pt x="346" y="169"/>
                  <a:pt x="346" y="169"/>
                  <a:pt x="346" y="169"/>
                </a:cubicBezTo>
                <a:cubicBezTo>
                  <a:pt x="367" y="169"/>
                  <a:pt x="374" y="176"/>
                  <a:pt x="374" y="198"/>
                </a:cubicBezTo>
                <a:cubicBezTo>
                  <a:pt x="374" y="212"/>
                  <a:pt x="367" y="226"/>
                  <a:pt x="346" y="226"/>
                </a:cubicBezTo>
                <a:cubicBezTo>
                  <a:pt x="233" y="226"/>
                  <a:pt x="233" y="226"/>
                  <a:pt x="233" y="226"/>
                </a:cubicBezTo>
                <a:cubicBezTo>
                  <a:pt x="219" y="226"/>
                  <a:pt x="204" y="212"/>
                  <a:pt x="204" y="198"/>
                </a:cubicBezTo>
                <a:cubicBezTo>
                  <a:pt x="204" y="176"/>
                  <a:pt x="219" y="169"/>
                  <a:pt x="233" y="169"/>
                </a:cubicBezTo>
                <a:close/>
              </a:path>
            </a:pathLst>
          </a:custGeom>
          <a:solidFill>
            <a:srgbClr val="FFFFFF"/>
          </a:solidFill>
          <a:ln>
            <a:noFill/>
          </a:ln>
        </p:spPr>
        <p:txBody>
          <a:bodyPr wrap="none" anchor="ctr"/>
          <a:lstStyle/>
          <a:p>
            <a:endParaRPr lang="en-US" sz="900"/>
          </a:p>
        </p:txBody>
      </p:sp>
      <p:sp>
        <p:nvSpPr>
          <p:cNvPr id="192" name="Freeform 44"/>
          <p:cNvSpPr>
            <a:spLocks noChangeArrowheads="1"/>
          </p:cNvSpPr>
          <p:nvPr/>
        </p:nvSpPr>
        <p:spPr bwMode="auto">
          <a:xfrm>
            <a:off x="5471669" y="1789446"/>
            <a:ext cx="279327" cy="251884"/>
          </a:xfrm>
          <a:custGeom>
            <a:avLst/>
            <a:gdLst>
              <a:gd name="T0" fmla="*/ 71923702 w 580"/>
              <a:gd name="T1" fmla="*/ 56019554 h 524"/>
              <a:gd name="T2" fmla="*/ 71923702 w 580"/>
              <a:gd name="T3" fmla="*/ 56019554 h 524"/>
              <a:gd name="T4" fmla="*/ 53387921 w 580"/>
              <a:gd name="T5" fmla="*/ 56019554 h 524"/>
              <a:gd name="T6" fmla="*/ 48819369 w 580"/>
              <a:gd name="T7" fmla="*/ 56019554 h 524"/>
              <a:gd name="T8" fmla="*/ 48819369 w 580"/>
              <a:gd name="T9" fmla="*/ 62388158 h 524"/>
              <a:gd name="T10" fmla="*/ 53387921 w 580"/>
              <a:gd name="T11" fmla="*/ 67067360 h 524"/>
              <a:gd name="T12" fmla="*/ 53387921 w 580"/>
              <a:gd name="T13" fmla="*/ 67976954 h 524"/>
              <a:gd name="T14" fmla="*/ 22060196 w 580"/>
              <a:gd name="T15" fmla="*/ 67976954 h 524"/>
              <a:gd name="T16" fmla="*/ 22060196 w 580"/>
              <a:gd name="T17" fmla="*/ 67067360 h 524"/>
              <a:gd name="T18" fmla="*/ 26628747 w 580"/>
              <a:gd name="T19" fmla="*/ 62388158 h 524"/>
              <a:gd name="T20" fmla="*/ 26628747 w 580"/>
              <a:gd name="T21" fmla="*/ 56019554 h 524"/>
              <a:gd name="T22" fmla="*/ 22060196 w 580"/>
              <a:gd name="T23" fmla="*/ 56019554 h 524"/>
              <a:gd name="T24" fmla="*/ 3654841 w 580"/>
              <a:gd name="T25" fmla="*/ 56019554 h 524"/>
              <a:gd name="T26" fmla="*/ 0 w 580"/>
              <a:gd name="T27" fmla="*/ 52380095 h 524"/>
              <a:gd name="T28" fmla="*/ 0 w 580"/>
              <a:gd name="T29" fmla="*/ 3639459 h 524"/>
              <a:gd name="T30" fmla="*/ 3654841 w 580"/>
              <a:gd name="T31" fmla="*/ 0 h 524"/>
              <a:gd name="T32" fmla="*/ 71923702 w 580"/>
              <a:gd name="T33" fmla="*/ 0 h 524"/>
              <a:gd name="T34" fmla="*/ 75578543 w 580"/>
              <a:gd name="T35" fmla="*/ 3639459 h 524"/>
              <a:gd name="T36" fmla="*/ 75578543 w 580"/>
              <a:gd name="T37" fmla="*/ 52380095 h 524"/>
              <a:gd name="T38" fmla="*/ 71923702 w 580"/>
              <a:gd name="T39" fmla="*/ 56019554 h 524"/>
              <a:gd name="T40" fmla="*/ 71009630 w 580"/>
              <a:gd name="T41" fmla="*/ 4549054 h 524"/>
              <a:gd name="T42" fmla="*/ 71009630 w 580"/>
              <a:gd name="T43" fmla="*/ 4549054 h 524"/>
              <a:gd name="T44" fmla="*/ 4568551 w 580"/>
              <a:gd name="T45" fmla="*/ 4549054 h 524"/>
              <a:gd name="T46" fmla="*/ 4568551 w 580"/>
              <a:gd name="T47" fmla="*/ 45881344 h 524"/>
              <a:gd name="T48" fmla="*/ 71009630 w 580"/>
              <a:gd name="T49" fmla="*/ 45881344 h 524"/>
              <a:gd name="T50" fmla="*/ 71009630 w 580"/>
              <a:gd name="T51" fmla="*/ 4549054 h 524"/>
              <a:gd name="T52" fmla="*/ 30414015 w 580"/>
              <a:gd name="T53" fmla="*/ 21965823 h 524"/>
              <a:gd name="T54" fmla="*/ 30414015 w 580"/>
              <a:gd name="T55" fmla="*/ 21965823 h 524"/>
              <a:gd name="T56" fmla="*/ 34069217 w 580"/>
              <a:gd name="T57" fmla="*/ 21965823 h 524"/>
              <a:gd name="T58" fmla="*/ 34069217 w 580"/>
              <a:gd name="T59" fmla="*/ 18326364 h 524"/>
              <a:gd name="T60" fmla="*/ 37724058 w 580"/>
              <a:gd name="T61" fmla="*/ 14687265 h 524"/>
              <a:gd name="T62" fmla="*/ 41509326 w 580"/>
              <a:gd name="T63" fmla="*/ 18326364 h 524"/>
              <a:gd name="T64" fmla="*/ 41509326 w 580"/>
              <a:gd name="T65" fmla="*/ 21965823 h 524"/>
              <a:gd name="T66" fmla="*/ 45164167 w 580"/>
              <a:gd name="T67" fmla="*/ 21965823 h 524"/>
              <a:gd name="T68" fmla="*/ 48819369 w 580"/>
              <a:gd name="T69" fmla="*/ 25735070 h 524"/>
              <a:gd name="T70" fmla="*/ 45164167 w 580"/>
              <a:gd name="T71" fmla="*/ 29374529 h 524"/>
              <a:gd name="T72" fmla="*/ 41509326 w 580"/>
              <a:gd name="T73" fmla="*/ 29374529 h 524"/>
              <a:gd name="T74" fmla="*/ 41509326 w 580"/>
              <a:gd name="T75" fmla="*/ 33013628 h 524"/>
              <a:gd name="T76" fmla="*/ 37724058 w 580"/>
              <a:gd name="T77" fmla="*/ 36782875 h 524"/>
              <a:gd name="T78" fmla="*/ 34069217 w 580"/>
              <a:gd name="T79" fmla="*/ 33013628 h 524"/>
              <a:gd name="T80" fmla="*/ 34069217 w 580"/>
              <a:gd name="T81" fmla="*/ 29374529 h 524"/>
              <a:gd name="T82" fmla="*/ 30414015 w 580"/>
              <a:gd name="T83" fmla="*/ 29374529 h 524"/>
              <a:gd name="T84" fmla="*/ 26628747 w 580"/>
              <a:gd name="T85" fmla="*/ 25735070 h 524"/>
              <a:gd name="T86" fmla="*/ 30414015 w 580"/>
              <a:gd name="T87" fmla="*/ 21965823 h 524"/>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0" t="0" r="r" b="b"/>
            <a:pathLst>
              <a:path w="580" h="524">
                <a:moveTo>
                  <a:pt x="551" y="431"/>
                </a:moveTo>
                <a:lnTo>
                  <a:pt x="551" y="431"/>
                </a:lnTo>
                <a:cubicBezTo>
                  <a:pt x="409" y="431"/>
                  <a:pt x="409" y="431"/>
                  <a:pt x="409" y="431"/>
                </a:cubicBezTo>
                <a:cubicBezTo>
                  <a:pt x="374" y="431"/>
                  <a:pt x="374" y="431"/>
                  <a:pt x="374" y="431"/>
                </a:cubicBezTo>
                <a:cubicBezTo>
                  <a:pt x="374" y="480"/>
                  <a:pt x="374" y="480"/>
                  <a:pt x="374" y="480"/>
                </a:cubicBezTo>
                <a:cubicBezTo>
                  <a:pt x="409" y="516"/>
                  <a:pt x="409" y="516"/>
                  <a:pt x="409" y="516"/>
                </a:cubicBezTo>
                <a:cubicBezTo>
                  <a:pt x="409" y="523"/>
                  <a:pt x="409" y="523"/>
                  <a:pt x="409" y="523"/>
                </a:cubicBezTo>
                <a:cubicBezTo>
                  <a:pt x="169" y="523"/>
                  <a:pt x="169" y="523"/>
                  <a:pt x="169" y="523"/>
                </a:cubicBezTo>
                <a:cubicBezTo>
                  <a:pt x="169" y="516"/>
                  <a:pt x="169" y="516"/>
                  <a:pt x="169" y="516"/>
                </a:cubicBezTo>
                <a:cubicBezTo>
                  <a:pt x="204" y="480"/>
                  <a:pt x="204" y="480"/>
                  <a:pt x="204" y="480"/>
                </a:cubicBezTo>
                <a:cubicBezTo>
                  <a:pt x="204" y="431"/>
                  <a:pt x="204" y="431"/>
                  <a:pt x="204" y="431"/>
                </a:cubicBezTo>
                <a:cubicBezTo>
                  <a:pt x="169" y="431"/>
                  <a:pt x="169" y="431"/>
                  <a:pt x="169" y="431"/>
                </a:cubicBezTo>
                <a:cubicBezTo>
                  <a:pt x="28" y="431"/>
                  <a:pt x="28" y="431"/>
                  <a:pt x="28" y="431"/>
                </a:cubicBezTo>
                <a:cubicBezTo>
                  <a:pt x="7" y="431"/>
                  <a:pt x="0" y="417"/>
                  <a:pt x="0" y="403"/>
                </a:cubicBezTo>
                <a:cubicBezTo>
                  <a:pt x="0" y="28"/>
                  <a:pt x="0" y="28"/>
                  <a:pt x="0" y="28"/>
                </a:cubicBezTo>
                <a:cubicBezTo>
                  <a:pt x="0" y="7"/>
                  <a:pt x="7" y="0"/>
                  <a:pt x="28" y="0"/>
                </a:cubicBezTo>
                <a:cubicBezTo>
                  <a:pt x="551" y="0"/>
                  <a:pt x="551" y="0"/>
                  <a:pt x="551" y="0"/>
                </a:cubicBezTo>
                <a:cubicBezTo>
                  <a:pt x="572" y="0"/>
                  <a:pt x="579" y="7"/>
                  <a:pt x="579" y="28"/>
                </a:cubicBezTo>
                <a:cubicBezTo>
                  <a:pt x="579" y="403"/>
                  <a:pt x="579" y="403"/>
                  <a:pt x="579" y="403"/>
                </a:cubicBezTo>
                <a:cubicBezTo>
                  <a:pt x="579" y="417"/>
                  <a:pt x="572" y="431"/>
                  <a:pt x="551" y="431"/>
                </a:cubicBezTo>
                <a:close/>
                <a:moveTo>
                  <a:pt x="544" y="35"/>
                </a:moveTo>
                <a:lnTo>
                  <a:pt x="544" y="35"/>
                </a:lnTo>
                <a:cubicBezTo>
                  <a:pt x="35" y="35"/>
                  <a:pt x="35" y="35"/>
                  <a:pt x="35" y="35"/>
                </a:cubicBezTo>
                <a:cubicBezTo>
                  <a:pt x="35" y="353"/>
                  <a:pt x="35" y="353"/>
                  <a:pt x="35" y="353"/>
                </a:cubicBezTo>
                <a:cubicBezTo>
                  <a:pt x="544" y="353"/>
                  <a:pt x="544" y="353"/>
                  <a:pt x="544" y="353"/>
                </a:cubicBezTo>
                <a:lnTo>
                  <a:pt x="544" y="35"/>
                </a:lnTo>
                <a:close/>
                <a:moveTo>
                  <a:pt x="233" y="169"/>
                </a:moveTo>
                <a:lnTo>
                  <a:pt x="233" y="169"/>
                </a:lnTo>
                <a:cubicBezTo>
                  <a:pt x="261" y="169"/>
                  <a:pt x="261" y="169"/>
                  <a:pt x="261" y="169"/>
                </a:cubicBezTo>
                <a:cubicBezTo>
                  <a:pt x="261" y="141"/>
                  <a:pt x="261" y="141"/>
                  <a:pt x="261" y="141"/>
                </a:cubicBezTo>
                <a:cubicBezTo>
                  <a:pt x="261" y="120"/>
                  <a:pt x="275" y="113"/>
                  <a:pt x="289" y="113"/>
                </a:cubicBezTo>
                <a:cubicBezTo>
                  <a:pt x="303" y="113"/>
                  <a:pt x="318" y="120"/>
                  <a:pt x="318" y="141"/>
                </a:cubicBezTo>
                <a:cubicBezTo>
                  <a:pt x="318" y="169"/>
                  <a:pt x="318" y="169"/>
                  <a:pt x="318" y="169"/>
                </a:cubicBezTo>
                <a:cubicBezTo>
                  <a:pt x="346" y="169"/>
                  <a:pt x="346" y="169"/>
                  <a:pt x="346" y="169"/>
                </a:cubicBezTo>
                <a:cubicBezTo>
                  <a:pt x="360" y="169"/>
                  <a:pt x="374" y="176"/>
                  <a:pt x="374" y="198"/>
                </a:cubicBezTo>
                <a:cubicBezTo>
                  <a:pt x="374" y="212"/>
                  <a:pt x="360" y="226"/>
                  <a:pt x="346" y="226"/>
                </a:cubicBezTo>
                <a:cubicBezTo>
                  <a:pt x="318" y="226"/>
                  <a:pt x="318" y="226"/>
                  <a:pt x="318" y="226"/>
                </a:cubicBezTo>
                <a:cubicBezTo>
                  <a:pt x="318" y="254"/>
                  <a:pt x="318" y="254"/>
                  <a:pt x="318" y="254"/>
                </a:cubicBezTo>
                <a:cubicBezTo>
                  <a:pt x="318" y="268"/>
                  <a:pt x="303" y="283"/>
                  <a:pt x="289" y="283"/>
                </a:cubicBezTo>
                <a:cubicBezTo>
                  <a:pt x="275" y="283"/>
                  <a:pt x="261" y="268"/>
                  <a:pt x="261" y="254"/>
                </a:cubicBezTo>
                <a:cubicBezTo>
                  <a:pt x="261" y="226"/>
                  <a:pt x="261" y="226"/>
                  <a:pt x="261" y="226"/>
                </a:cubicBezTo>
                <a:cubicBezTo>
                  <a:pt x="233" y="226"/>
                  <a:pt x="233" y="226"/>
                  <a:pt x="233" y="226"/>
                </a:cubicBezTo>
                <a:cubicBezTo>
                  <a:pt x="219" y="226"/>
                  <a:pt x="204" y="212"/>
                  <a:pt x="204" y="198"/>
                </a:cubicBezTo>
                <a:cubicBezTo>
                  <a:pt x="204" y="176"/>
                  <a:pt x="219" y="169"/>
                  <a:pt x="233" y="169"/>
                </a:cubicBezTo>
                <a:close/>
              </a:path>
            </a:pathLst>
          </a:custGeom>
          <a:solidFill>
            <a:srgbClr val="FFFFFF"/>
          </a:solidFill>
          <a:ln>
            <a:noFill/>
          </a:ln>
        </p:spPr>
        <p:txBody>
          <a:bodyPr wrap="none" anchor="ctr"/>
          <a:lstStyle/>
          <a:p>
            <a:endParaRPr lang="en-US" sz="900"/>
          </a:p>
        </p:txBody>
      </p:sp>
      <p:sp>
        <p:nvSpPr>
          <p:cNvPr id="193" name="Freeform 45"/>
          <p:cNvSpPr>
            <a:spLocks noChangeArrowheads="1"/>
          </p:cNvSpPr>
          <p:nvPr/>
        </p:nvSpPr>
        <p:spPr bwMode="auto">
          <a:xfrm>
            <a:off x="4921613" y="1789446"/>
            <a:ext cx="281443" cy="251884"/>
          </a:xfrm>
          <a:custGeom>
            <a:avLst/>
            <a:gdLst>
              <a:gd name="T0" fmla="*/ 72075278 w 588"/>
              <a:gd name="T1" fmla="*/ 56019554 h 524"/>
              <a:gd name="T2" fmla="*/ 72075278 w 588"/>
              <a:gd name="T3" fmla="*/ 56019554 h 524"/>
              <a:gd name="T4" fmla="*/ 53766324 w 588"/>
              <a:gd name="T5" fmla="*/ 56019554 h 524"/>
              <a:gd name="T6" fmla="*/ 49253450 w 588"/>
              <a:gd name="T7" fmla="*/ 56019554 h 524"/>
              <a:gd name="T8" fmla="*/ 49253450 w 588"/>
              <a:gd name="T9" fmla="*/ 62388158 h 524"/>
              <a:gd name="T10" fmla="*/ 53766324 w 588"/>
              <a:gd name="T11" fmla="*/ 67067360 h 524"/>
              <a:gd name="T12" fmla="*/ 53766324 w 588"/>
              <a:gd name="T13" fmla="*/ 67976954 h 524"/>
              <a:gd name="T14" fmla="*/ 21919109 w 588"/>
              <a:gd name="T15" fmla="*/ 67976954 h 524"/>
              <a:gd name="T16" fmla="*/ 21919109 w 588"/>
              <a:gd name="T17" fmla="*/ 67067360 h 524"/>
              <a:gd name="T18" fmla="*/ 27334342 w 588"/>
              <a:gd name="T19" fmla="*/ 62388158 h 524"/>
              <a:gd name="T20" fmla="*/ 27334342 w 588"/>
              <a:gd name="T21" fmla="*/ 56019554 h 524"/>
              <a:gd name="T22" fmla="*/ 21919109 w 588"/>
              <a:gd name="T23" fmla="*/ 56019554 h 524"/>
              <a:gd name="T24" fmla="*/ 3739064 w 588"/>
              <a:gd name="T25" fmla="*/ 56019554 h 524"/>
              <a:gd name="T26" fmla="*/ 0 w 588"/>
              <a:gd name="T27" fmla="*/ 52380095 h 524"/>
              <a:gd name="T28" fmla="*/ 0 w 588"/>
              <a:gd name="T29" fmla="*/ 3639459 h 524"/>
              <a:gd name="T30" fmla="*/ 3739064 w 588"/>
              <a:gd name="T31" fmla="*/ 0 h 524"/>
              <a:gd name="T32" fmla="*/ 72075278 w 588"/>
              <a:gd name="T33" fmla="*/ 0 h 524"/>
              <a:gd name="T34" fmla="*/ 75685433 w 588"/>
              <a:gd name="T35" fmla="*/ 3639459 h 524"/>
              <a:gd name="T36" fmla="*/ 75685433 w 588"/>
              <a:gd name="T37" fmla="*/ 52380095 h 524"/>
              <a:gd name="T38" fmla="*/ 72075278 w 588"/>
              <a:gd name="T39" fmla="*/ 56019554 h 524"/>
              <a:gd name="T40" fmla="*/ 71172559 w 588"/>
              <a:gd name="T41" fmla="*/ 4549054 h 524"/>
              <a:gd name="T42" fmla="*/ 71172559 w 588"/>
              <a:gd name="T43" fmla="*/ 4549054 h 524"/>
              <a:gd name="T44" fmla="*/ 5544142 w 588"/>
              <a:gd name="T45" fmla="*/ 4549054 h 524"/>
              <a:gd name="T46" fmla="*/ 5544142 w 588"/>
              <a:gd name="T47" fmla="*/ 45881344 h 524"/>
              <a:gd name="T48" fmla="*/ 71172559 w 588"/>
              <a:gd name="T49" fmla="*/ 45881344 h 524"/>
              <a:gd name="T50" fmla="*/ 71172559 w 588"/>
              <a:gd name="T51" fmla="*/ 4549054 h 524"/>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588" h="524">
                <a:moveTo>
                  <a:pt x="559" y="431"/>
                </a:moveTo>
                <a:lnTo>
                  <a:pt x="559" y="431"/>
                </a:lnTo>
                <a:cubicBezTo>
                  <a:pt x="417" y="431"/>
                  <a:pt x="417" y="431"/>
                  <a:pt x="417" y="431"/>
                </a:cubicBezTo>
                <a:cubicBezTo>
                  <a:pt x="382" y="431"/>
                  <a:pt x="382" y="431"/>
                  <a:pt x="382" y="431"/>
                </a:cubicBezTo>
                <a:cubicBezTo>
                  <a:pt x="382" y="480"/>
                  <a:pt x="382" y="480"/>
                  <a:pt x="382" y="480"/>
                </a:cubicBezTo>
                <a:cubicBezTo>
                  <a:pt x="417" y="516"/>
                  <a:pt x="417" y="516"/>
                  <a:pt x="417" y="516"/>
                </a:cubicBezTo>
                <a:cubicBezTo>
                  <a:pt x="417" y="523"/>
                  <a:pt x="417" y="523"/>
                  <a:pt x="417" y="523"/>
                </a:cubicBezTo>
                <a:cubicBezTo>
                  <a:pt x="170" y="523"/>
                  <a:pt x="170" y="523"/>
                  <a:pt x="170" y="523"/>
                </a:cubicBezTo>
                <a:cubicBezTo>
                  <a:pt x="170" y="516"/>
                  <a:pt x="170" y="516"/>
                  <a:pt x="170" y="516"/>
                </a:cubicBezTo>
                <a:cubicBezTo>
                  <a:pt x="212" y="480"/>
                  <a:pt x="212" y="480"/>
                  <a:pt x="212" y="480"/>
                </a:cubicBezTo>
                <a:cubicBezTo>
                  <a:pt x="212" y="431"/>
                  <a:pt x="212" y="431"/>
                  <a:pt x="212" y="431"/>
                </a:cubicBezTo>
                <a:cubicBezTo>
                  <a:pt x="170" y="431"/>
                  <a:pt x="170" y="431"/>
                  <a:pt x="170" y="431"/>
                </a:cubicBezTo>
                <a:cubicBezTo>
                  <a:pt x="29" y="431"/>
                  <a:pt x="29" y="431"/>
                  <a:pt x="29" y="431"/>
                </a:cubicBezTo>
                <a:cubicBezTo>
                  <a:pt x="15" y="431"/>
                  <a:pt x="0" y="417"/>
                  <a:pt x="0" y="403"/>
                </a:cubicBezTo>
                <a:cubicBezTo>
                  <a:pt x="0" y="28"/>
                  <a:pt x="0" y="28"/>
                  <a:pt x="0" y="28"/>
                </a:cubicBezTo>
                <a:cubicBezTo>
                  <a:pt x="0" y="7"/>
                  <a:pt x="15" y="0"/>
                  <a:pt x="29" y="0"/>
                </a:cubicBezTo>
                <a:cubicBezTo>
                  <a:pt x="559" y="0"/>
                  <a:pt x="559" y="0"/>
                  <a:pt x="559" y="0"/>
                </a:cubicBezTo>
                <a:cubicBezTo>
                  <a:pt x="573" y="0"/>
                  <a:pt x="587" y="7"/>
                  <a:pt x="587" y="28"/>
                </a:cubicBezTo>
                <a:cubicBezTo>
                  <a:pt x="587" y="403"/>
                  <a:pt x="587" y="403"/>
                  <a:pt x="587" y="403"/>
                </a:cubicBezTo>
                <a:cubicBezTo>
                  <a:pt x="587" y="417"/>
                  <a:pt x="573" y="431"/>
                  <a:pt x="559" y="431"/>
                </a:cubicBezTo>
                <a:close/>
                <a:moveTo>
                  <a:pt x="552" y="35"/>
                </a:moveTo>
                <a:lnTo>
                  <a:pt x="552" y="35"/>
                </a:lnTo>
                <a:cubicBezTo>
                  <a:pt x="43" y="35"/>
                  <a:pt x="43" y="35"/>
                  <a:pt x="43" y="35"/>
                </a:cubicBezTo>
                <a:cubicBezTo>
                  <a:pt x="43" y="353"/>
                  <a:pt x="43" y="353"/>
                  <a:pt x="43" y="353"/>
                </a:cubicBezTo>
                <a:cubicBezTo>
                  <a:pt x="552" y="353"/>
                  <a:pt x="552" y="353"/>
                  <a:pt x="552" y="353"/>
                </a:cubicBezTo>
                <a:lnTo>
                  <a:pt x="552" y="35"/>
                </a:lnTo>
                <a:close/>
              </a:path>
            </a:pathLst>
          </a:custGeom>
          <a:solidFill>
            <a:srgbClr val="FFFFFF"/>
          </a:solidFill>
          <a:ln>
            <a:noFill/>
          </a:ln>
        </p:spPr>
        <p:txBody>
          <a:bodyPr wrap="none" anchor="ctr"/>
          <a:lstStyle/>
          <a:p>
            <a:endParaRPr lang="en-US" sz="900"/>
          </a:p>
        </p:txBody>
      </p:sp>
      <p:sp>
        <p:nvSpPr>
          <p:cNvPr id="194" name="Freeform 46"/>
          <p:cNvSpPr>
            <a:spLocks noChangeArrowheads="1"/>
          </p:cNvSpPr>
          <p:nvPr/>
        </p:nvSpPr>
        <p:spPr bwMode="auto">
          <a:xfrm>
            <a:off x="4363090" y="1816962"/>
            <a:ext cx="289907" cy="179916"/>
          </a:xfrm>
          <a:custGeom>
            <a:avLst/>
            <a:gdLst>
              <a:gd name="T0" fmla="*/ 74787349 w 602"/>
              <a:gd name="T1" fmla="*/ 48296680 h 376"/>
              <a:gd name="T2" fmla="*/ 74787349 w 602"/>
              <a:gd name="T3" fmla="*/ 48296680 h 376"/>
              <a:gd name="T4" fmla="*/ 71002280 w 602"/>
              <a:gd name="T5" fmla="*/ 48296680 h 376"/>
              <a:gd name="T6" fmla="*/ 7439717 w 602"/>
              <a:gd name="T7" fmla="*/ 48296680 h 376"/>
              <a:gd name="T8" fmla="*/ 3785069 w 602"/>
              <a:gd name="T9" fmla="*/ 48296680 h 376"/>
              <a:gd name="T10" fmla="*/ 0 w 602"/>
              <a:gd name="T11" fmla="*/ 44690704 h 376"/>
              <a:gd name="T12" fmla="*/ 0 w 602"/>
              <a:gd name="T13" fmla="*/ 38251051 h 376"/>
              <a:gd name="T14" fmla="*/ 7439717 w 602"/>
              <a:gd name="T15" fmla="*/ 38251051 h 376"/>
              <a:gd name="T16" fmla="*/ 7439717 w 602"/>
              <a:gd name="T17" fmla="*/ 3734812 h 376"/>
              <a:gd name="T18" fmla="*/ 11094005 w 602"/>
              <a:gd name="T19" fmla="*/ 0 h 376"/>
              <a:gd name="T20" fmla="*/ 67347631 w 602"/>
              <a:gd name="T21" fmla="*/ 0 h 376"/>
              <a:gd name="T22" fmla="*/ 71002280 w 602"/>
              <a:gd name="T23" fmla="*/ 3734812 h 376"/>
              <a:gd name="T24" fmla="*/ 71002280 w 602"/>
              <a:gd name="T25" fmla="*/ 38251051 h 376"/>
              <a:gd name="T26" fmla="*/ 78441997 w 602"/>
              <a:gd name="T27" fmla="*/ 38251051 h 376"/>
              <a:gd name="T28" fmla="*/ 78441997 w 602"/>
              <a:gd name="T29" fmla="*/ 44690704 h 376"/>
              <a:gd name="T30" fmla="*/ 74787349 w 602"/>
              <a:gd name="T31" fmla="*/ 48296680 h 376"/>
              <a:gd name="T32" fmla="*/ 30410969 w 602"/>
              <a:gd name="T33" fmla="*/ 44690704 h 376"/>
              <a:gd name="T34" fmla="*/ 30410969 w 602"/>
              <a:gd name="T35" fmla="*/ 44690704 h 376"/>
              <a:gd name="T36" fmla="*/ 48031029 w 602"/>
              <a:gd name="T37" fmla="*/ 44690704 h 376"/>
              <a:gd name="T38" fmla="*/ 48031029 w 602"/>
              <a:gd name="T39" fmla="*/ 41857027 h 376"/>
              <a:gd name="T40" fmla="*/ 30410969 w 602"/>
              <a:gd name="T41" fmla="*/ 41857027 h 376"/>
              <a:gd name="T42" fmla="*/ 30410969 w 602"/>
              <a:gd name="T43" fmla="*/ 44690704 h 376"/>
              <a:gd name="T44" fmla="*/ 66434330 w 602"/>
              <a:gd name="T45" fmla="*/ 4636665 h 376"/>
              <a:gd name="T46" fmla="*/ 66434330 w 602"/>
              <a:gd name="T47" fmla="*/ 4636665 h 376"/>
              <a:gd name="T48" fmla="*/ 12007667 w 602"/>
              <a:gd name="T49" fmla="*/ 4636665 h 376"/>
              <a:gd name="T50" fmla="*/ 12007667 w 602"/>
              <a:gd name="T51" fmla="*/ 36448063 h 376"/>
              <a:gd name="T52" fmla="*/ 66434330 w 602"/>
              <a:gd name="T53" fmla="*/ 36448063 h 376"/>
              <a:gd name="T54" fmla="*/ 66434330 w 602"/>
              <a:gd name="T55" fmla="*/ 4636665 h 37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0" t="0" r="r" b="b"/>
            <a:pathLst>
              <a:path w="602" h="376">
                <a:moveTo>
                  <a:pt x="573" y="375"/>
                </a:moveTo>
                <a:lnTo>
                  <a:pt x="573" y="375"/>
                </a:lnTo>
                <a:cubicBezTo>
                  <a:pt x="544" y="375"/>
                  <a:pt x="544" y="375"/>
                  <a:pt x="544" y="375"/>
                </a:cubicBezTo>
                <a:cubicBezTo>
                  <a:pt x="57" y="375"/>
                  <a:pt x="57" y="375"/>
                  <a:pt x="57" y="375"/>
                </a:cubicBezTo>
                <a:cubicBezTo>
                  <a:pt x="29" y="375"/>
                  <a:pt x="29" y="375"/>
                  <a:pt x="29" y="375"/>
                </a:cubicBezTo>
                <a:cubicBezTo>
                  <a:pt x="7" y="375"/>
                  <a:pt x="0" y="361"/>
                  <a:pt x="0" y="347"/>
                </a:cubicBezTo>
                <a:cubicBezTo>
                  <a:pt x="0" y="297"/>
                  <a:pt x="0" y="297"/>
                  <a:pt x="0" y="297"/>
                </a:cubicBezTo>
                <a:cubicBezTo>
                  <a:pt x="57" y="297"/>
                  <a:pt x="57" y="297"/>
                  <a:pt x="57" y="297"/>
                </a:cubicBezTo>
                <a:cubicBezTo>
                  <a:pt x="57" y="29"/>
                  <a:pt x="57" y="29"/>
                  <a:pt x="57" y="29"/>
                </a:cubicBezTo>
                <a:cubicBezTo>
                  <a:pt x="57" y="7"/>
                  <a:pt x="64" y="0"/>
                  <a:pt x="85" y="0"/>
                </a:cubicBezTo>
                <a:cubicBezTo>
                  <a:pt x="516" y="0"/>
                  <a:pt x="516" y="0"/>
                  <a:pt x="516" y="0"/>
                </a:cubicBezTo>
                <a:cubicBezTo>
                  <a:pt x="530" y="0"/>
                  <a:pt x="544" y="7"/>
                  <a:pt x="544" y="29"/>
                </a:cubicBezTo>
                <a:cubicBezTo>
                  <a:pt x="544" y="297"/>
                  <a:pt x="544" y="297"/>
                  <a:pt x="544" y="297"/>
                </a:cubicBezTo>
                <a:cubicBezTo>
                  <a:pt x="601" y="297"/>
                  <a:pt x="601" y="297"/>
                  <a:pt x="601" y="297"/>
                </a:cubicBezTo>
                <a:cubicBezTo>
                  <a:pt x="601" y="347"/>
                  <a:pt x="601" y="347"/>
                  <a:pt x="601" y="347"/>
                </a:cubicBezTo>
                <a:cubicBezTo>
                  <a:pt x="601" y="361"/>
                  <a:pt x="587" y="375"/>
                  <a:pt x="573" y="375"/>
                </a:cubicBezTo>
                <a:close/>
                <a:moveTo>
                  <a:pt x="233" y="347"/>
                </a:moveTo>
                <a:lnTo>
                  <a:pt x="233" y="347"/>
                </a:lnTo>
                <a:cubicBezTo>
                  <a:pt x="368" y="347"/>
                  <a:pt x="368" y="347"/>
                  <a:pt x="368" y="347"/>
                </a:cubicBezTo>
                <a:cubicBezTo>
                  <a:pt x="368" y="325"/>
                  <a:pt x="368" y="325"/>
                  <a:pt x="368" y="325"/>
                </a:cubicBezTo>
                <a:cubicBezTo>
                  <a:pt x="233" y="325"/>
                  <a:pt x="233" y="325"/>
                  <a:pt x="233" y="325"/>
                </a:cubicBezTo>
                <a:lnTo>
                  <a:pt x="233" y="347"/>
                </a:lnTo>
                <a:close/>
                <a:moveTo>
                  <a:pt x="509" y="36"/>
                </a:moveTo>
                <a:lnTo>
                  <a:pt x="509" y="36"/>
                </a:lnTo>
                <a:cubicBezTo>
                  <a:pt x="92" y="36"/>
                  <a:pt x="92" y="36"/>
                  <a:pt x="92" y="36"/>
                </a:cubicBezTo>
                <a:cubicBezTo>
                  <a:pt x="92" y="283"/>
                  <a:pt x="92" y="283"/>
                  <a:pt x="92" y="283"/>
                </a:cubicBezTo>
                <a:cubicBezTo>
                  <a:pt x="509" y="283"/>
                  <a:pt x="509" y="283"/>
                  <a:pt x="509" y="283"/>
                </a:cubicBezTo>
                <a:lnTo>
                  <a:pt x="509" y="36"/>
                </a:lnTo>
                <a:close/>
              </a:path>
            </a:pathLst>
          </a:custGeom>
          <a:solidFill>
            <a:srgbClr val="FFFFFF"/>
          </a:solidFill>
          <a:ln>
            <a:noFill/>
          </a:ln>
        </p:spPr>
        <p:txBody>
          <a:bodyPr wrap="none" anchor="ctr"/>
          <a:lstStyle/>
          <a:p>
            <a:endParaRPr lang="en-US" sz="900"/>
          </a:p>
        </p:txBody>
      </p:sp>
      <p:sp>
        <p:nvSpPr>
          <p:cNvPr id="195" name="Freeform 47"/>
          <p:cNvSpPr>
            <a:spLocks noChangeArrowheads="1"/>
          </p:cNvSpPr>
          <p:nvPr/>
        </p:nvSpPr>
        <p:spPr bwMode="auto">
          <a:xfrm>
            <a:off x="3870167" y="1776746"/>
            <a:ext cx="224308" cy="262467"/>
          </a:xfrm>
          <a:custGeom>
            <a:avLst/>
            <a:gdLst>
              <a:gd name="T0" fmla="*/ 56869383 w 467"/>
              <a:gd name="T1" fmla="*/ 70970385 h 545"/>
              <a:gd name="T2" fmla="*/ 56869383 w 467"/>
              <a:gd name="T3" fmla="*/ 70970385 h 545"/>
              <a:gd name="T4" fmla="*/ 3635389 w 467"/>
              <a:gd name="T5" fmla="*/ 70970385 h 545"/>
              <a:gd name="T6" fmla="*/ 0 w 467"/>
              <a:gd name="T7" fmla="*/ 67186892 h 545"/>
              <a:gd name="T8" fmla="*/ 0 w 467"/>
              <a:gd name="T9" fmla="*/ 3652741 h 545"/>
              <a:gd name="T10" fmla="*/ 3635389 w 467"/>
              <a:gd name="T11" fmla="*/ 0 h 545"/>
              <a:gd name="T12" fmla="*/ 56869383 w 467"/>
              <a:gd name="T13" fmla="*/ 0 h 545"/>
              <a:gd name="T14" fmla="*/ 60505132 w 467"/>
              <a:gd name="T15" fmla="*/ 3652741 h 545"/>
              <a:gd name="T16" fmla="*/ 60505132 w 467"/>
              <a:gd name="T17" fmla="*/ 67186892 h 545"/>
              <a:gd name="T18" fmla="*/ 56869383 w 467"/>
              <a:gd name="T19" fmla="*/ 70970385 h 545"/>
              <a:gd name="T20" fmla="*/ 30252386 w 467"/>
              <a:gd name="T21" fmla="*/ 68100348 h 545"/>
              <a:gd name="T22" fmla="*/ 30252386 w 467"/>
              <a:gd name="T23" fmla="*/ 68100348 h 545"/>
              <a:gd name="T24" fmla="*/ 32979017 w 467"/>
              <a:gd name="T25" fmla="*/ 66273797 h 545"/>
              <a:gd name="T26" fmla="*/ 30252386 w 467"/>
              <a:gd name="T27" fmla="*/ 63534150 h 545"/>
              <a:gd name="T28" fmla="*/ 27525754 w 467"/>
              <a:gd name="T29" fmla="*/ 66273797 h 545"/>
              <a:gd name="T30" fmla="*/ 30252386 w 467"/>
              <a:gd name="T31" fmla="*/ 68100348 h 545"/>
              <a:gd name="T32" fmla="*/ 53233994 w 467"/>
              <a:gd name="T33" fmla="*/ 7305844 h 545"/>
              <a:gd name="T34" fmla="*/ 53233994 w 467"/>
              <a:gd name="T35" fmla="*/ 7305844 h 545"/>
              <a:gd name="T36" fmla="*/ 7271138 w 467"/>
              <a:gd name="T37" fmla="*/ 7305844 h 545"/>
              <a:gd name="T38" fmla="*/ 7271138 w 467"/>
              <a:gd name="T39" fmla="*/ 60794504 h 545"/>
              <a:gd name="T40" fmla="*/ 53233994 w 467"/>
              <a:gd name="T41" fmla="*/ 60794504 h 545"/>
              <a:gd name="T42" fmla="*/ 53233994 w 467"/>
              <a:gd name="T43" fmla="*/ 7305844 h 545"/>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0" t="0" r="r" b="b"/>
            <a:pathLst>
              <a:path w="467" h="545">
                <a:moveTo>
                  <a:pt x="438" y="544"/>
                </a:moveTo>
                <a:lnTo>
                  <a:pt x="438" y="544"/>
                </a:lnTo>
                <a:cubicBezTo>
                  <a:pt x="28" y="544"/>
                  <a:pt x="28" y="544"/>
                  <a:pt x="28" y="544"/>
                </a:cubicBezTo>
                <a:cubicBezTo>
                  <a:pt x="7" y="544"/>
                  <a:pt x="0" y="530"/>
                  <a:pt x="0" y="515"/>
                </a:cubicBezTo>
                <a:cubicBezTo>
                  <a:pt x="0" y="28"/>
                  <a:pt x="0" y="28"/>
                  <a:pt x="0" y="28"/>
                </a:cubicBezTo>
                <a:cubicBezTo>
                  <a:pt x="0" y="7"/>
                  <a:pt x="7" y="0"/>
                  <a:pt x="28" y="0"/>
                </a:cubicBezTo>
                <a:cubicBezTo>
                  <a:pt x="438" y="0"/>
                  <a:pt x="438" y="0"/>
                  <a:pt x="438" y="0"/>
                </a:cubicBezTo>
                <a:cubicBezTo>
                  <a:pt x="459" y="0"/>
                  <a:pt x="466" y="7"/>
                  <a:pt x="466" y="28"/>
                </a:cubicBezTo>
                <a:cubicBezTo>
                  <a:pt x="466" y="515"/>
                  <a:pt x="466" y="515"/>
                  <a:pt x="466" y="515"/>
                </a:cubicBezTo>
                <a:cubicBezTo>
                  <a:pt x="466" y="530"/>
                  <a:pt x="459" y="544"/>
                  <a:pt x="438" y="544"/>
                </a:cubicBezTo>
                <a:close/>
                <a:moveTo>
                  <a:pt x="233" y="522"/>
                </a:moveTo>
                <a:lnTo>
                  <a:pt x="233" y="522"/>
                </a:lnTo>
                <a:cubicBezTo>
                  <a:pt x="240" y="522"/>
                  <a:pt x="254" y="515"/>
                  <a:pt x="254" y="508"/>
                </a:cubicBezTo>
                <a:cubicBezTo>
                  <a:pt x="254" y="494"/>
                  <a:pt x="240" y="487"/>
                  <a:pt x="233" y="487"/>
                </a:cubicBezTo>
                <a:cubicBezTo>
                  <a:pt x="226" y="487"/>
                  <a:pt x="212" y="494"/>
                  <a:pt x="212" y="508"/>
                </a:cubicBezTo>
                <a:cubicBezTo>
                  <a:pt x="212" y="515"/>
                  <a:pt x="226" y="522"/>
                  <a:pt x="233" y="522"/>
                </a:cubicBezTo>
                <a:close/>
                <a:moveTo>
                  <a:pt x="410" y="56"/>
                </a:moveTo>
                <a:lnTo>
                  <a:pt x="410" y="56"/>
                </a:lnTo>
                <a:cubicBezTo>
                  <a:pt x="56" y="56"/>
                  <a:pt x="56" y="56"/>
                  <a:pt x="56" y="56"/>
                </a:cubicBezTo>
                <a:cubicBezTo>
                  <a:pt x="56" y="466"/>
                  <a:pt x="56" y="466"/>
                  <a:pt x="56" y="466"/>
                </a:cubicBezTo>
                <a:cubicBezTo>
                  <a:pt x="410" y="466"/>
                  <a:pt x="410" y="466"/>
                  <a:pt x="410" y="466"/>
                </a:cubicBezTo>
                <a:lnTo>
                  <a:pt x="410" y="56"/>
                </a:lnTo>
                <a:close/>
              </a:path>
            </a:pathLst>
          </a:custGeom>
          <a:solidFill>
            <a:srgbClr val="FFFFFF"/>
          </a:solidFill>
          <a:ln>
            <a:noFill/>
          </a:ln>
        </p:spPr>
        <p:txBody>
          <a:bodyPr wrap="none" anchor="ctr"/>
          <a:lstStyle/>
          <a:p>
            <a:endParaRPr lang="en-US" sz="900"/>
          </a:p>
        </p:txBody>
      </p:sp>
      <p:sp>
        <p:nvSpPr>
          <p:cNvPr id="196" name="Freeform 48"/>
          <p:cNvSpPr>
            <a:spLocks noChangeArrowheads="1"/>
          </p:cNvSpPr>
          <p:nvPr/>
        </p:nvSpPr>
        <p:spPr bwMode="auto">
          <a:xfrm>
            <a:off x="3449193" y="1776746"/>
            <a:ext cx="152361" cy="262467"/>
          </a:xfrm>
          <a:custGeom>
            <a:avLst/>
            <a:gdLst>
              <a:gd name="T0" fmla="*/ 37231344 w 319"/>
              <a:gd name="T1" fmla="*/ 70970385 h 545"/>
              <a:gd name="T2" fmla="*/ 37231344 w 319"/>
              <a:gd name="T3" fmla="*/ 70970385 h 545"/>
              <a:gd name="T4" fmla="*/ 3723170 w 319"/>
              <a:gd name="T5" fmla="*/ 70970385 h 545"/>
              <a:gd name="T6" fmla="*/ 0 w 319"/>
              <a:gd name="T7" fmla="*/ 67186892 h 545"/>
              <a:gd name="T8" fmla="*/ 0 w 319"/>
              <a:gd name="T9" fmla="*/ 3652741 h 545"/>
              <a:gd name="T10" fmla="*/ 3723170 w 319"/>
              <a:gd name="T11" fmla="*/ 0 h 545"/>
              <a:gd name="T12" fmla="*/ 37231344 w 319"/>
              <a:gd name="T13" fmla="*/ 0 h 545"/>
              <a:gd name="T14" fmla="*/ 40826240 w 319"/>
              <a:gd name="T15" fmla="*/ 3652741 h 545"/>
              <a:gd name="T16" fmla="*/ 40826240 w 319"/>
              <a:gd name="T17" fmla="*/ 67186892 h 545"/>
              <a:gd name="T18" fmla="*/ 37231344 w 319"/>
              <a:gd name="T19" fmla="*/ 70970385 h 545"/>
              <a:gd name="T20" fmla="*/ 20926574 w 319"/>
              <a:gd name="T21" fmla="*/ 67186892 h 545"/>
              <a:gd name="T22" fmla="*/ 20926574 w 319"/>
              <a:gd name="T23" fmla="*/ 67186892 h 545"/>
              <a:gd name="T24" fmla="*/ 22723843 w 319"/>
              <a:gd name="T25" fmla="*/ 64447245 h 545"/>
              <a:gd name="T26" fmla="*/ 20926574 w 319"/>
              <a:gd name="T27" fmla="*/ 62620694 h 545"/>
              <a:gd name="T28" fmla="*/ 18230671 w 319"/>
              <a:gd name="T29" fmla="*/ 64447245 h 545"/>
              <a:gd name="T30" fmla="*/ 20926574 w 319"/>
              <a:gd name="T31" fmla="*/ 67186892 h 545"/>
              <a:gd name="T32" fmla="*/ 37231344 w 319"/>
              <a:gd name="T33" fmla="*/ 7305844 h 545"/>
              <a:gd name="T34" fmla="*/ 37231344 w 319"/>
              <a:gd name="T35" fmla="*/ 7305844 h 545"/>
              <a:gd name="T36" fmla="*/ 36332709 w 319"/>
              <a:gd name="T37" fmla="*/ 7305844 h 545"/>
              <a:gd name="T38" fmla="*/ 4621805 w 319"/>
              <a:gd name="T39" fmla="*/ 7305844 h 545"/>
              <a:gd name="T40" fmla="*/ 3723170 w 319"/>
              <a:gd name="T41" fmla="*/ 7305844 h 545"/>
              <a:gd name="T42" fmla="*/ 3723170 w 319"/>
              <a:gd name="T43" fmla="*/ 58967953 h 545"/>
              <a:gd name="T44" fmla="*/ 4621805 w 319"/>
              <a:gd name="T45" fmla="*/ 58967953 h 545"/>
              <a:gd name="T46" fmla="*/ 36332709 w 319"/>
              <a:gd name="T47" fmla="*/ 58967953 h 545"/>
              <a:gd name="T48" fmla="*/ 37231344 w 319"/>
              <a:gd name="T49" fmla="*/ 58967953 h 545"/>
              <a:gd name="T50" fmla="*/ 37231344 w 319"/>
              <a:gd name="T51" fmla="*/ 7305844 h 545"/>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319" h="545">
                <a:moveTo>
                  <a:pt x="290" y="544"/>
                </a:moveTo>
                <a:lnTo>
                  <a:pt x="290" y="544"/>
                </a:lnTo>
                <a:cubicBezTo>
                  <a:pt x="29" y="544"/>
                  <a:pt x="29" y="544"/>
                  <a:pt x="29" y="544"/>
                </a:cubicBezTo>
                <a:cubicBezTo>
                  <a:pt x="15" y="544"/>
                  <a:pt x="0" y="530"/>
                  <a:pt x="0" y="515"/>
                </a:cubicBezTo>
                <a:cubicBezTo>
                  <a:pt x="0" y="28"/>
                  <a:pt x="0" y="28"/>
                  <a:pt x="0" y="28"/>
                </a:cubicBezTo>
                <a:cubicBezTo>
                  <a:pt x="0" y="7"/>
                  <a:pt x="15" y="0"/>
                  <a:pt x="29" y="0"/>
                </a:cubicBezTo>
                <a:cubicBezTo>
                  <a:pt x="290" y="0"/>
                  <a:pt x="290" y="0"/>
                  <a:pt x="290" y="0"/>
                </a:cubicBezTo>
                <a:cubicBezTo>
                  <a:pt x="311" y="0"/>
                  <a:pt x="318" y="7"/>
                  <a:pt x="318" y="28"/>
                </a:cubicBezTo>
                <a:cubicBezTo>
                  <a:pt x="318" y="515"/>
                  <a:pt x="318" y="515"/>
                  <a:pt x="318" y="515"/>
                </a:cubicBezTo>
                <a:cubicBezTo>
                  <a:pt x="318" y="530"/>
                  <a:pt x="311" y="544"/>
                  <a:pt x="290" y="544"/>
                </a:cubicBezTo>
                <a:close/>
                <a:moveTo>
                  <a:pt x="163" y="515"/>
                </a:moveTo>
                <a:lnTo>
                  <a:pt x="163" y="515"/>
                </a:lnTo>
                <a:cubicBezTo>
                  <a:pt x="170" y="515"/>
                  <a:pt x="177" y="508"/>
                  <a:pt x="177" y="494"/>
                </a:cubicBezTo>
                <a:cubicBezTo>
                  <a:pt x="177" y="487"/>
                  <a:pt x="170" y="480"/>
                  <a:pt x="163" y="480"/>
                </a:cubicBezTo>
                <a:cubicBezTo>
                  <a:pt x="149" y="480"/>
                  <a:pt x="142" y="487"/>
                  <a:pt x="142" y="494"/>
                </a:cubicBezTo>
                <a:cubicBezTo>
                  <a:pt x="142" y="508"/>
                  <a:pt x="149" y="515"/>
                  <a:pt x="163" y="515"/>
                </a:cubicBezTo>
                <a:close/>
                <a:moveTo>
                  <a:pt x="290" y="56"/>
                </a:moveTo>
                <a:lnTo>
                  <a:pt x="290" y="56"/>
                </a:lnTo>
                <a:cubicBezTo>
                  <a:pt x="283" y="56"/>
                  <a:pt x="283" y="56"/>
                  <a:pt x="283" y="56"/>
                </a:cubicBezTo>
                <a:cubicBezTo>
                  <a:pt x="36" y="56"/>
                  <a:pt x="36" y="56"/>
                  <a:pt x="36" y="56"/>
                </a:cubicBezTo>
                <a:cubicBezTo>
                  <a:pt x="29" y="56"/>
                  <a:pt x="29" y="56"/>
                  <a:pt x="29" y="56"/>
                </a:cubicBezTo>
                <a:cubicBezTo>
                  <a:pt x="29" y="452"/>
                  <a:pt x="29" y="452"/>
                  <a:pt x="29" y="452"/>
                </a:cubicBezTo>
                <a:cubicBezTo>
                  <a:pt x="36" y="452"/>
                  <a:pt x="36" y="452"/>
                  <a:pt x="36" y="452"/>
                </a:cubicBezTo>
                <a:cubicBezTo>
                  <a:pt x="283" y="452"/>
                  <a:pt x="283" y="452"/>
                  <a:pt x="283" y="452"/>
                </a:cubicBezTo>
                <a:cubicBezTo>
                  <a:pt x="290" y="452"/>
                  <a:pt x="290" y="452"/>
                  <a:pt x="290" y="452"/>
                </a:cubicBezTo>
                <a:lnTo>
                  <a:pt x="290" y="56"/>
                </a:lnTo>
                <a:close/>
              </a:path>
            </a:pathLst>
          </a:custGeom>
          <a:solidFill>
            <a:srgbClr val="FFFFFF"/>
          </a:solidFill>
          <a:ln>
            <a:noFill/>
          </a:ln>
        </p:spPr>
        <p:txBody>
          <a:bodyPr wrap="none" anchor="ctr"/>
          <a:lstStyle/>
          <a:p>
            <a:endParaRPr lang="en-US" sz="900"/>
          </a:p>
        </p:txBody>
      </p:sp>
      <p:sp>
        <p:nvSpPr>
          <p:cNvPr id="197" name="Freeform 61"/>
          <p:cNvSpPr>
            <a:spLocks noChangeArrowheads="1"/>
          </p:cNvSpPr>
          <p:nvPr/>
        </p:nvSpPr>
        <p:spPr bwMode="auto">
          <a:xfrm>
            <a:off x="8116156" y="1738647"/>
            <a:ext cx="201032" cy="289984"/>
          </a:xfrm>
          <a:custGeom>
            <a:avLst/>
            <a:gdLst>
              <a:gd name="T0" fmla="*/ 54282578 w 418"/>
              <a:gd name="T1" fmla="*/ 36023527 h 602"/>
              <a:gd name="T2" fmla="*/ 54282578 w 418"/>
              <a:gd name="T3" fmla="*/ 36023527 h 602"/>
              <a:gd name="T4" fmla="*/ 30330731 w 418"/>
              <a:gd name="T5" fmla="*/ 62649550 h 602"/>
              <a:gd name="T6" fmla="*/ 30330731 w 418"/>
              <a:gd name="T7" fmla="*/ 71002968 h 602"/>
              <a:gd name="T8" fmla="*/ 43217666 w 418"/>
              <a:gd name="T9" fmla="*/ 71002968 h 602"/>
              <a:gd name="T10" fmla="*/ 46862795 w 418"/>
              <a:gd name="T11" fmla="*/ 74657633 h 602"/>
              <a:gd name="T12" fmla="*/ 43217666 w 418"/>
              <a:gd name="T13" fmla="*/ 78442719 h 602"/>
              <a:gd name="T14" fmla="*/ 26685603 w 418"/>
              <a:gd name="T15" fmla="*/ 78442719 h 602"/>
              <a:gd name="T16" fmla="*/ 11064912 w 418"/>
              <a:gd name="T17" fmla="*/ 78442719 h 602"/>
              <a:gd name="T18" fmla="*/ 7289896 w 418"/>
              <a:gd name="T19" fmla="*/ 74657633 h 602"/>
              <a:gd name="T20" fmla="*/ 11064912 w 418"/>
              <a:gd name="T21" fmla="*/ 71002968 h 602"/>
              <a:gd name="T22" fmla="*/ 23040835 w 418"/>
              <a:gd name="T23" fmla="*/ 71002968 h 602"/>
              <a:gd name="T24" fmla="*/ 23040835 w 418"/>
              <a:gd name="T25" fmla="*/ 62649550 h 602"/>
              <a:gd name="T26" fmla="*/ 0 w 418"/>
              <a:gd name="T27" fmla="*/ 36023527 h 602"/>
              <a:gd name="T28" fmla="*/ 0 w 418"/>
              <a:gd name="T29" fmla="*/ 36023527 h 602"/>
              <a:gd name="T30" fmla="*/ 0 w 418"/>
              <a:gd name="T31" fmla="*/ 36023527 h 602"/>
              <a:gd name="T32" fmla="*/ 3644768 w 418"/>
              <a:gd name="T33" fmla="*/ 32238441 h 602"/>
              <a:gd name="T34" fmla="*/ 7289896 w 418"/>
              <a:gd name="T35" fmla="*/ 36023527 h 602"/>
              <a:gd name="T36" fmla="*/ 7289896 w 418"/>
              <a:gd name="T37" fmla="*/ 36023527 h 602"/>
              <a:gd name="T38" fmla="*/ 26685603 w 418"/>
              <a:gd name="T39" fmla="*/ 55340580 h 602"/>
              <a:gd name="T40" fmla="*/ 46862795 w 418"/>
              <a:gd name="T41" fmla="*/ 36023527 h 602"/>
              <a:gd name="T42" fmla="*/ 46862795 w 418"/>
              <a:gd name="T43" fmla="*/ 36023527 h 602"/>
              <a:gd name="T44" fmla="*/ 50637810 w 418"/>
              <a:gd name="T45" fmla="*/ 32238441 h 602"/>
              <a:gd name="T46" fmla="*/ 54282578 w 418"/>
              <a:gd name="T47" fmla="*/ 36023527 h 602"/>
              <a:gd name="T48" fmla="*/ 26685603 w 418"/>
              <a:gd name="T49" fmla="*/ 48814495 h 602"/>
              <a:gd name="T50" fmla="*/ 26685603 w 418"/>
              <a:gd name="T51" fmla="*/ 48814495 h 602"/>
              <a:gd name="T52" fmla="*/ 26685603 w 418"/>
              <a:gd name="T53" fmla="*/ 48814495 h 602"/>
              <a:gd name="T54" fmla="*/ 11975923 w 418"/>
              <a:gd name="T55" fmla="*/ 34065774 h 602"/>
              <a:gd name="T56" fmla="*/ 11975923 w 418"/>
              <a:gd name="T57" fmla="*/ 14748721 h 602"/>
              <a:gd name="T58" fmla="*/ 26685603 w 418"/>
              <a:gd name="T59" fmla="*/ 0 h 602"/>
              <a:gd name="T60" fmla="*/ 26685603 w 418"/>
              <a:gd name="T61" fmla="*/ 0 h 602"/>
              <a:gd name="T62" fmla="*/ 41395282 w 418"/>
              <a:gd name="T63" fmla="*/ 14748721 h 602"/>
              <a:gd name="T64" fmla="*/ 41395282 w 418"/>
              <a:gd name="T65" fmla="*/ 34065774 h 602"/>
              <a:gd name="T66" fmla="*/ 26685603 w 418"/>
              <a:gd name="T67" fmla="*/ 48814495 h 602"/>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0" t="0" r="r" b="b"/>
            <a:pathLst>
              <a:path w="418" h="602">
                <a:moveTo>
                  <a:pt x="417" y="276"/>
                </a:moveTo>
                <a:lnTo>
                  <a:pt x="417" y="276"/>
                </a:lnTo>
                <a:cubicBezTo>
                  <a:pt x="417" y="382"/>
                  <a:pt x="339" y="466"/>
                  <a:pt x="233" y="480"/>
                </a:cubicBezTo>
                <a:cubicBezTo>
                  <a:pt x="233" y="544"/>
                  <a:pt x="233" y="544"/>
                  <a:pt x="233" y="544"/>
                </a:cubicBezTo>
                <a:cubicBezTo>
                  <a:pt x="332" y="544"/>
                  <a:pt x="332" y="544"/>
                  <a:pt x="332" y="544"/>
                </a:cubicBezTo>
                <a:cubicBezTo>
                  <a:pt x="346" y="544"/>
                  <a:pt x="360" y="558"/>
                  <a:pt x="360" y="572"/>
                </a:cubicBezTo>
                <a:cubicBezTo>
                  <a:pt x="360" y="594"/>
                  <a:pt x="346" y="601"/>
                  <a:pt x="332" y="601"/>
                </a:cubicBezTo>
                <a:cubicBezTo>
                  <a:pt x="205" y="601"/>
                  <a:pt x="205" y="601"/>
                  <a:pt x="205" y="601"/>
                </a:cubicBezTo>
                <a:cubicBezTo>
                  <a:pt x="85" y="601"/>
                  <a:pt x="85" y="601"/>
                  <a:pt x="85" y="601"/>
                </a:cubicBezTo>
                <a:cubicBezTo>
                  <a:pt x="71" y="601"/>
                  <a:pt x="56" y="594"/>
                  <a:pt x="56" y="572"/>
                </a:cubicBezTo>
                <a:cubicBezTo>
                  <a:pt x="56" y="558"/>
                  <a:pt x="71" y="544"/>
                  <a:pt x="85" y="544"/>
                </a:cubicBezTo>
                <a:cubicBezTo>
                  <a:pt x="177" y="544"/>
                  <a:pt x="177" y="544"/>
                  <a:pt x="177" y="544"/>
                </a:cubicBezTo>
                <a:cubicBezTo>
                  <a:pt x="177" y="480"/>
                  <a:pt x="177" y="480"/>
                  <a:pt x="177" y="480"/>
                </a:cubicBezTo>
                <a:cubicBezTo>
                  <a:pt x="78" y="466"/>
                  <a:pt x="0" y="382"/>
                  <a:pt x="0" y="276"/>
                </a:cubicBezTo>
                <a:cubicBezTo>
                  <a:pt x="0" y="254"/>
                  <a:pt x="14" y="247"/>
                  <a:pt x="28" y="247"/>
                </a:cubicBezTo>
                <a:cubicBezTo>
                  <a:pt x="42" y="247"/>
                  <a:pt x="56" y="254"/>
                  <a:pt x="56" y="276"/>
                </a:cubicBezTo>
                <a:cubicBezTo>
                  <a:pt x="56" y="353"/>
                  <a:pt x="127" y="424"/>
                  <a:pt x="205" y="424"/>
                </a:cubicBezTo>
                <a:cubicBezTo>
                  <a:pt x="290" y="424"/>
                  <a:pt x="360" y="353"/>
                  <a:pt x="360" y="276"/>
                </a:cubicBezTo>
                <a:cubicBezTo>
                  <a:pt x="360" y="254"/>
                  <a:pt x="367" y="247"/>
                  <a:pt x="389" y="247"/>
                </a:cubicBezTo>
                <a:cubicBezTo>
                  <a:pt x="403" y="247"/>
                  <a:pt x="417" y="254"/>
                  <a:pt x="417" y="276"/>
                </a:cubicBezTo>
                <a:close/>
                <a:moveTo>
                  <a:pt x="205" y="374"/>
                </a:moveTo>
                <a:lnTo>
                  <a:pt x="205" y="374"/>
                </a:lnTo>
                <a:cubicBezTo>
                  <a:pt x="141" y="374"/>
                  <a:pt x="92" y="325"/>
                  <a:pt x="92" y="261"/>
                </a:cubicBezTo>
                <a:cubicBezTo>
                  <a:pt x="92" y="113"/>
                  <a:pt x="92" y="113"/>
                  <a:pt x="92" y="113"/>
                </a:cubicBezTo>
                <a:cubicBezTo>
                  <a:pt x="92" y="49"/>
                  <a:pt x="141" y="0"/>
                  <a:pt x="205" y="0"/>
                </a:cubicBezTo>
                <a:cubicBezTo>
                  <a:pt x="269" y="0"/>
                  <a:pt x="318" y="49"/>
                  <a:pt x="318" y="113"/>
                </a:cubicBezTo>
                <a:cubicBezTo>
                  <a:pt x="318" y="261"/>
                  <a:pt x="318" y="261"/>
                  <a:pt x="318" y="261"/>
                </a:cubicBezTo>
                <a:cubicBezTo>
                  <a:pt x="318" y="325"/>
                  <a:pt x="269" y="374"/>
                  <a:pt x="205" y="374"/>
                </a:cubicBezTo>
                <a:close/>
              </a:path>
            </a:pathLst>
          </a:custGeom>
          <a:solidFill>
            <a:srgbClr val="FFFFFF"/>
          </a:solidFill>
          <a:ln>
            <a:noFill/>
          </a:ln>
        </p:spPr>
        <p:txBody>
          <a:bodyPr wrap="none" anchor="ctr"/>
          <a:lstStyle/>
          <a:p>
            <a:endParaRPr lang="en-US" sz="900"/>
          </a:p>
        </p:txBody>
      </p:sp>
      <p:sp>
        <p:nvSpPr>
          <p:cNvPr id="198" name="Freeform 62"/>
          <p:cNvSpPr>
            <a:spLocks noChangeArrowheads="1"/>
          </p:cNvSpPr>
          <p:nvPr/>
        </p:nvSpPr>
        <p:spPr bwMode="auto">
          <a:xfrm>
            <a:off x="7595723" y="1738647"/>
            <a:ext cx="251819" cy="289984"/>
          </a:xfrm>
          <a:custGeom>
            <a:avLst/>
            <a:gdLst>
              <a:gd name="T0" fmla="*/ 67067360 w 524"/>
              <a:gd name="T1" fmla="*/ 20230719 h 602"/>
              <a:gd name="T2" fmla="*/ 2859292 w 524"/>
              <a:gd name="T3" fmla="*/ 61735884 h 602"/>
              <a:gd name="T4" fmla="*/ 2859292 w 524"/>
              <a:gd name="T5" fmla="*/ 61735884 h 602"/>
              <a:gd name="T6" fmla="*/ 1819549 w 524"/>
              <a:gd name="T7" fmla="*/ 62649550 h 602"/>
              <a:gd name="T8" fmla="*/ 909955 w 524"/>
              <a:gd name="T9" fmla="*/ 58995246 h 602"/>
              <a:gd name="T10" fmla="*/ 65247810 w 524"/>
              <a:gd name="T11" fmla="*/ 16576054 h 602"/>
              <a:gd name="T12" fmla="*/ 65247810 w 524"/>
              <a:gd name="T13" fmla="*/ 16576054 h 602"/>
              <a:gd name="T14" fmla="*/ 66157405 w 524"/>
              <a:gd name="T15" fmla="*/ 16576054 h 602"/>
              <a:gd name="T16" fmla="*/ 67067360 w 524"/>
              <a:gd name="T17" fmla="*/ 20230719 h 602"/>
              <a:gd name="T18" fmla="*/ 19366467 w 524"/>
              <a:gd name="T19" fmla="*/ 34065774 h 602"/>
              <a:gd name="T20" fmla="*/ 34053731 w 524"/>
              <a:gd name="T21" fmla="*/ 0 h 602"/>
              <a:gd name="T22" fmla="*/ 48740636 w 524"/>
              <a:gd name="T23" fmla="*/ 23102139 h 602"/>
              <a:gd name="T24" fmla="*/ 19366467 w 524"/>
              <a:gd name="T25" fmla="*/ 34065774 h 602"/>
              <a:gd name="T26" fmla="*/ 7408706 w 524"/>
              <a:gd name="T27" fmla="*/ 36023527 h 602"/>
              <a:gd name="T28" fmla="*/ 7408706 w 524"/>
              <a:gd name="T29" fmla="*/ 36023527 h 602"/>
              <a:gd name="T30" fmla="*/ 14687265 w 524"/>
              <a:gd name="T31" fmla="*/ 36023527 h 602"/>
              <a:gd name="T32" fmla="*/ 16506814 w 524"/>
              <a:gd name="T33" fmla="*/ 44246163 h 602"/>
              <a:gd name="T34" fmla="*/ 7408706 w 524"/>
              <a:gd name="T35" fmla="*/ 36023527 h 602"/>
              <a:gd name="T36" fmla="*/ 30414272 w 524"/>
              <a:gd name="T37" fmla="*/ 48814495 h 602"/>
              <a:gd name="T38" fmla="*/ 34053731 w 524"/>
              <a:gd name="T39" fmla="*/ 48814495 h 602"/>
              <a:gd name="T40" fmla="*/ 18456512 w 524"/>
              <a:gd name="T41" fmla="*/ 71002968 h 602"/>
              <a:gd name="T42" fmla="*/ 30414272 w 524"/>
              <a:gd name="T43" fmla="*/ 71002968 h 602"/>
              <a:gd name="T44" fmla="*/ 17546557 w 524"/>
              <a:gd name="T45" fmla="*/ 57167913 h 602"/>
              <a:gd name="T46" fmla="*/ 34053731 w 524"/>
              <a:gd name="T47" fmla="*/ 55340580 h 602"/>
              <a:gd name="T48" fmla="*/ 34053731 w 524"/>
              <a:gd name="T49" fmla="*/ 55340580 h 602"/>
              <a:gd name="T50" fmla="*/ 36782875 w 524"/>
              <a:gd name="T51" fmla="*/ 55340580 h 602"/>
              <a:gd name="T52" fmla="*/ 53290050 w 524"/>
              <a:gd name="T53" fmla="*/ 36023527 h 602"/>
              <a:gd name="T54" fmla="*/ 60698396 w 524"/>
              <a:gd name="T55" fmla="*/ 36023527 h 602"/>
              <a:gd name="T56" fmla="*/ 60698396 w 524"/>
              <a:gd name="T57" fmla="*/ 36023527 h 602"/>
              <a:gd name="T58" fmla="*/ 37692830 w 524"/>
              <a:gd name="T59" fmla="*/ 71002968 h 602"/>
              <a:gd name="T60" fmla="*/ 53290050 w 524"/>
              <a:gd name="T61" fmla="*/ 74657633 h 602"/>
              <a:gd name="T62" fmla="*/ 37692830 w 524"/>
              <a:gd name="T63" fmla="*/ 78442719 h 602"/>
              <a:gd name="T64" fmla="*/ 18456512 w 524"/>
              <a:gd name="T65" fmla="*/ 78442719 h 602"/>
              <a:gd name="T66" fmla="*/ 18456512 w 524"/>
              <a:gd name="T67" fmla="*/ 71002968 h 602"/>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0" t="0" r="r" b="b"/>
            <a:pathLst>
              <a:path w="524" h="602">
                <a:moveTo>
                  <a:pt x="516" y="155"/>
                </a:moveTo>
                <a:lnTo>
                  <a:pt x="516" y="155"/>
                </a:lnTo>
                <a:cubicBezTo>
                  <a:pt x="22" y="473"/>
                  <a:pt x="22" y="473"/>
                  <a:pt x="22" y="473"/>
                </a:cubicBezTo>
                <a:cubicBezTo>
                  <a:pt x="22" y="473"/>
                  <a:pt x="22" y="480"/>
                  <a:pt x="14" y="480"/>
                </a:cubicBezTo>
                <a:cubicBezTo>
                  <a:pt x="7" y="480"/>
                  <a:pt x="0" y="473"/>
                  <a:pt x="0" y="466"/>
                </a:cubicBezTo>
                <a:cubicBezTo>
                  <a:pt x="0" y="459"/>
                  <a:pt x="7" y="452"/>
                  <a:pt x="7" y="452"/>
                </a:cubicBezTo>
                <a:cubicBezTo>
                  <a:pt x="502" y="127"/>
                  <a:pt x="502" y="127"/>
                  <a:pt x="502" y="127"/>
                </a:cubicBezTo>
                <a:cubicBezTo>
                  <a:pt x="502" y="127"/>
                  <a:pt x="502" y="127"/>
                  <a:pt x="509" y="127"/>
                </a:cubicBezTo>
                <a:cubicBezTo>
                  <a:pt x="516" y="127"/>
                  <a:pt x="523" y="134"/>
                  <a:pt x="523" y="141"/>
                </a:cubicBezTo>
                <a:cubicBezTo>
                  <a:pt x="523" y="148"/>
                  <a:pt x="516" y="148"/>
                  <a:pt x="516" y="155"/>
                </a:cubicBezTo>
                <a:close/>
                <a:moveTo>
                  <a:pt x="149" y="261"/>
                </a:moveTo>
                <a:lnTo>
                  <a:pt x="149" y="261"/>
                </a:lnTo>
                <a:cubicBezTo>
                  <a:pt x="149" y="113"/>
                  <a:pt x="149" y="113"/>
                  <a:pt x="149" y="113"/>
                </a:cubicBezTo>
                <a:cubicBezTo>
                  <a:pt x="149" y="49"/>
                  <a:pt x="198" y="0"/>
                  <a:pt x="262" y="0"/>
                </a:cubicBezTo>
                <a:cubicBezTo>
                  <a:pt x="325" y="0"/>
                  <a:pt x="375" y="49"/>
                  <a:pt x="375" y="113"/>
                </a:cubicBezTo>
                <a:cubicBezTo>
                  <a:pt x="375" y="177"/>
                  <a:pt x="375" y="177"/>
                  <a:pt x="375" y="177"/>
                </a:cubicBezTo>
                <a:cubicBezTo>
                  <a:pt x="163" y="318"/>
                  <a:pt x="163" y="318"/>
                  <a:pt x="163" y="318"/>
                </a:cubicBezTo>
                <a:cubicBezTo>
                  <a:pt x="156" y="304"/>
                  <a:pt x="149" y="283"/>
                  <a:pt x="149" y="261"/>
                </a:cubicBezTo>
                <a:close/>
                <a:moveTo>
                  <a:pt x="57" y="276"/>
                </a:moveTo>
                <a:lnTo>
                  <a:pt x="57" y="276"/>
                </a:lnTo>
                <a:cubicBezTo>
                  <a:pt x="57" y="254"/>
                  <a:pt x="64" y="247"/>
                  <a:pt x="85" y="247"/>
                </a:cubicBezTo>
                <a:cubicBezTo>
                  <a:pt x="99" y="247"/>
                  <a:pt x="113" y="254"/>
                  <a:pt x="113" y="276"/>
                </a:cubicBezTo>
                <a:cubicBezTo>
                  <a:pt x="113" y="297"/>
                  <a:pt x="113" y="318"/>
                  <a:pt x="127" y="339"/>
                </a:cubicBezTo>
                <a:cubicBezTo>
                  <a:pt x="78" y="374"/>
                  <a:pt x="78" y="374"/>
                  <a:pt x="78" y="374"/>
                </a:cubicBezTo>
                <a:cubicBezTo>
                  <a:pt x="64" y="339"/>
                  <a:pt x="57" y="311"/>
                  <a:pt x="57" y="276"/>
                </a:cubicBezTo>
                <a:close/>
                <a:moveTo>
                  <a:pt x="234" y="374"/>
                </a:moveTo>
                <a:lnTo>
                  <a:pt x="234" y="374"/>
                </a:lnTo>
                <a:cubicBezTo>
                  <a:pt x="375" y="283"/>
                  <a:pt x="375" y="283"/>
                  <a:pt x="375" y="283"/>
                </a:cubicBezTo>
                <a:cubicBezTo>
                  <a:pt x="368" y="332"/>
                  <a:pt x="318" y="374"/>
                  <a:pt x="262" y="374"/>
                </a:cubicBezTo>
                <a:cubicBezTo>
                  <a:pt x="255" y="374"/>
                  <a:pt x="241" y="374"/>
                  <a:pt x="234" y="374"/>
                </a:cubicBezTo>
                <a:close/>
                <a:moveTo>
                  <a:pt x="142" y="544"/>
                </a:moveTo>
                <a:lnTo>
                  <a:pt x="142" y="544"/>
                </a:lnTo>
                <a:cubicBezTo>
                  <a:pt x="234" y="544"/>
                  <a:pt x="234" y="544"/>
                  <a:pt x="234" y="544"/>
                </a:cubicBezTo>
                <a:cubicBezTo>
                  <a:pt x="234" y="480"/>
                  <a:pt x="234" y="480"/>
                  <a:pt x="234" y="480"/>
                </a:cubicBezTo>
                <a:cubicBezTo>
                  <a:pt x="198" y="473"/>
                  <a:pt x="163" y="459"/>
                  <a:pt x="135" y="438"/>
                </a:cubicBezTo>
                <a:cubicBezTo>
                  <a:pt x="184" y="403"/>
                  <a:pt x="184" y="403"/>
                  <a:pt x="184" y="403"/>
                </a:cubicBezTo>
                <a:cubicBezTo>
                  <a:pt x="205" y="417"/>
                  <a:pt x="234" y="424"/>
                  <a:pt x="262" y="424"/>
                </a:cubicBezTo>
                <a:cubicBezTo>
                  <a:pt x="269" y="424"/>
                  <a:pt x="269" y="424"/>
                  <a:pt x="276" y="424"/>
                </a:cubicBezTo>
                <a:lnTo>
                  <a:pt x="283" y="424"/>
                </a:lnTo>
                <a:cubicBezTo>
                  <a:pt x="354" y="410"/>
                  <a:pt x="410" y="346"/>
                  <a:pt x="410" y="276"/>
                </a:cubicBezTo>
                <a:cubicBezTo>
                  <a:pt x="410" y="254"/>
                  <a:pt x="424" y="247"/>
                  <a:pt x="438" y="247"/>
                </a:cubicBezTo>
                <a:cubicBezTo>
                  <a:pt x="460" y="247"/>
                  <a:pt x="467" y="254"/>
                  <a:pt x="467" y="276"/>
                </a:cubicBezTo>
                <a:cubicBezTo>
                  <a:pt x="467" y="382"/>
                  <a:pt x="389" y="466"/>
                  <a:pt x="290" y="480"/>
                </a:cubicBezTo>
                <a:cubicBezTo>
                  <a:pt x="290" y="544"/>
                  <a:pt x="290" y="544"/>
                  <a:pt x="290" y="544"/>
                </a:cubicBezTo>
                <a:cubicBezTo>
                  <a:pt x="382" y="544"/>
                  <a:pt x="382" y="544"/>
                  <a:pt x="382" y="544"/>
                </a:cubicBezTo>
                <a:cubicBezTo>
                  <a:pt x="403" y="544"/>
                  <a:pt x="410" y="558"/>
                  <a:pt x="410" y="572"/>
                </a:cubicBezTo>
                <a:cubicBezTo>
                  <a:pt x="410" y="594"/>
                  <a:pt x="403" y="601"/>
                  <a:pt x="382" y="601"/>
                </a:cubicBezTo>
                <a:cubicBezTo>
                  <a:pt x="290" y="601"/>
                  <a:pt x="290" y="601"/>
                  <a:pt x="290" y="601"/>
                </a:cubicBezTo>
                <a:cubicBezTo>
                  <a:pt x="142" y="601"/>
                  <a:pt x="142" y="601"/>
                  <a:pt x="142" y="601"/>
                </a:cubicBezTo>
                <a:cubicBezTo>
                  <a:pt x="120" y="601"/>
                  <a:pt x="113" y="594"/>
                  <a:pt x="113" y="572"/>
                </a:cubicBezTo>
                <a:cubicBezTo>
                  <a:pt x="113" y="558"/>
                  <a:pt x="120" y="544"/>
                  <a:pt x="142" y="544"/>
                </a:cubicBezTo>
                <a:close/>
              </a:path>
            </a:pathLst>
          </a:custGeom>
          <a:solidFill>
            <a:srgbClr val="FFFFFF"/>
          </a:solidFill>
          <a:ln>
            <a:noFill/>
          </a:ln>
        </p:spPr>
        <p:txBody>
          <a:bodyPr wrap="none" anchor="ctr"/>
          <a:lstStyle/>
          <a:p>
            <a:endParaRPr lang="en-US" sz="900"/>
          </a:p>
        </p:txBody>
      </p:sp>
      <p:sp>
        <p:nvSpPr>
          <p:cNvPr id="199" name="Freeform 63"/>
          <p:cNvSpPr>
            <a:spLocks noChangeArrowheads="1"/>
          </p:cNvSpPr>
          <p:nvPr/>
        </p:nvSpPr>
        <p:spPr bwMode="auto">
          <a:xfrm>
            <a:off x="7119728" y="1761932"/>
            <a:ext cx="207380" cy="247650"/>
          </a:xfrm>
          <a:custGeom>
            <a:avLst/>
            <a:gdLst>
              <a:gd name="T0" fmla="*/ 52135991 w 432"/>
              <a:gd name="T1" fmla="*/ 55628052 h 517"/>
              <a:gd name="T2" fmla="*/ 52135991 w 432"/>
              <a:gd name="T3" fmla="*/ 55628052 h 517"/>
              <a:gd name="T4" fmla="*/ 3631524 w 432"/>
              <a:gd name="T5" fmla="*/ 55628052 h 517"/>
              <a:gd name="T6" fmla="*/ 0 w 432"/>
              <a:gd name="T7" fmla="*/ 52013904 h 517"/>
              <a:gd name="T8" fmla="*/ 3631524 w 432"/>
              <a:gd name="T9" fmla="*/ 48400116 h 517"/>
              <a:gd name="T10" fmla="*/ 7262688 w 432"/>
              <a:gd name="T11" fmla="*/ 44786328 h 517"/>
              <a:gd name="T12" fmla="*/ 7262688 w 432"/>
              <a:gd name="T13" fmla="*/ 20134322 h 517"/>
              <a:gd name="T14" fmla="*/ 24770997 w 432"/>
              <a:gd name="T15" fmla="*/ 3743121 h 517"/>
              <a:gd name="T16" fmla="*/ 28402521 w 432"/>
              <a:gd name="T17" fmla="*/ 0 h 517"/>
              <a:gd name="T18" fmla="*/ 32033685 w 432"/>
              <a:gd name="T19" fmla="*/ 3743121 h 517"/>
              <a:gd name="T20" fmla="*/ 48504828 w 432"/>
              <a:gd name="T21" fmla="*/ 20134322 h 517"/>
              <a:gd name="T22" fmla="*/ 48504828 w 432"/>
              <a:gd name="T23" fmla="*/ 44786328 h 517"/>
              <a:gd name="T24" fmla="*/ 52135991 w 432"/>
              <a:gd name="T25" fmla="*/ 48400116 h 517"/>
              <a:gd name="T26" fmla="*/ 55897161 w 432"/>
              <a:gd name="T27" fmla="*/ 52013904 h 517"/>
              <a:gd name="T28" fmla="*/ 52135991 w 432"/>
              <a:gd name="T29" fmla="*/ 55628052 h 517"/>
              <a:gd name="T30" fmla="*/ 28402521 w 432"/>
              <a:gd name="T31" fmla="*/ 66598750 h 517"/>
              <a:gd name="T32" fmla="*/ 28402521 w 432"/>
              <a:gd name="T33" fmla="*/ 66598750 h 517"/>
              <a:gd name="T34" fmla="*/ 21010188 w 432"/>
              <a:gd name="T35" fmla="*/ 59370814 h 517"/>
              <a:gd name="T36" fmla="*/ 35665209 w 432"/>
              <a:gd name="T37" fmla="*/ 59370814 h 517"/>
              <a:gd name="T38" fmla="*/ 28402521 w 432"/>
              <a:gd name="T39" fmla="*/ 66598750 h 517"/>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0" t="0" r="r" b="b"/>
            <a:pathLst>
              <a:path w="432" h="517">
                <a:moveTo>
                  <a:pt x="402" y="431"/>
                </a:moveTo>
                <a:lnTo>
                  <a:pt x="402" y="431"/>
                </a:lnTo>
                <a:cubicBezTo>
                  <a:pt x="28" y="431"/>
                  <a:pt x="28" y="431"/>
                  <a:pt x="28" y="431"/>
                </a:cubicBezTo>
                <a:cubicBezTo>
                  <a:pt x="14" y="431"/>
                  <a:pt x="0" y="417"/>
                  <a:pt x="0" y="403"/>
                </a:cubicBezTo>
                <a:cubicBezTo>
                  <a:pt x="0" y="389"/>
                  <a:pt x="14" y="375"/>
                  <a:pt x="28" y="375"/>
                </a:cubicBezTo>
                <a:cubicBezTo>
                  <a:pt x="42" y="375"/>
                  <a:pt x="56" y="361"/>
                  <a:pt x="56" y="347"/>
                </a:cubicBezTo>
                <a:cubicBezTo>
                  <a:pt x="56" y="156"/>
                  <a:pt x="56" y="156"/>
                  <a:pt x="56" y="156"/>
                </a:cubicBezTo>
                <a:cubicBezTo>
                  <a:pt x="56" y="85"/>
                  <a:pt x="113" y="29"/>
                  <a:pt x="191" y="29"/>
                </a:cubicBezTo>
                <a:cubicBezTo>
                  <a:pt x="191" y="7"/>
                  <a:pt x="198" y="0"/>
                  <a:pt x="219" y="0"/>
                </a:cubicBezTo>
                <a:cubicBezTo>
                  <a:pt x="233" y="0"/>
                  <a:pt x="247" y="7"/>
                  <a:pt x="247" y="29"/>
                </a:cubicBezTo>
                <a:cubicBezTo>
                  <a:pt x="318" y="29"/>
                  <a:pt x="374" y="85"/>
                  <a:pt x="374" y="156"/>
                </a:cubicBezTo>
                <a:cubicBezTo>
                  <a:pt x="374" y="347"/>
                  <a:pt x="374" y="347"/>
                  <a:pt x="374" y="347"/>
                </a:cubicBezTo>
                <a:cubicBezTo>
                  <a:pt x="374" y="361"/>
                  <a:pt x="388" y="375"/>
                  <a:pt x="402" y="375"/>
                </a:cubicBezTo>
                <a:cubicBezTo>
                  <a:pt x="424" y="375"/>
                  <a:pt x="431" y="389"/>
                  <a:pt x="431" y="403"/>
                </a:cubicBezTo>
                <a:cubicBezTo>
                  <a:pt x="431" y="417"/>
                  <a:pt x="424" y="431"/>
                  <a:pt x="402" y="431"/>
                </a:cubicBezTo>
                <a:close/>
                <a:moveTo>
                  <a:pt x="219" y="516"/>
                </a:moveTo>
                <a:lnTo>
                  <a:pt x="219" y="516"/>
                </a:lnTo>
                <a:cubicBezTo>
                  <a:pt x="184" y="516"/>
                  <a:pt x="162" y="488"/>
                  <a:pt x="162" y="460"/>
                </a:cubicBezTo>
                <a:cubicBezTo>
                  <a:pt x="275" y="460"/>
                  <a:pt x="275" y="460"/>
                  <a:pt x="275" y="460"/>
                </a:cubicBezTo>
                <a:cubicBezTo>
                  <a:pt x="275" y="488"/>
                  <a:pt x="247" y="516"/>
                  <a:pt x="219" y="516"/>
                </a:cubicBezTo>
                <a:close/>
              </a:path>
            </a:pathLst>
          </a:custGeom>
          <a:solidFill>
            <a:srgbClr val="FFFFFF"/>
          </a:solidFill>
          <a:ln>
            <a:noFill/>
          </a:ln>
        </p:spPr>
        <p:txBody>
          <a:bodyPr wrap="none" anchor="ctr"/>
          <a:lstStyle/>
          <a:p>
            <a:endParaRPr lang="en-US" sz="900"/>
          </a:p>
        </p:txBody>
      </p:sp>
      <p:sp>
        <p:nvSpPr>
          <p:cNvPr id="200" name="Freeform 86"/>
          <p:cNvSpPr>
            <a:spLocks noChangeArrowheads="1"/>
          </p:cNvSpPr>
          <p:nvPr/>
        </p:nvSpPr>
        <p:spPr bwMode="auto">
          <a:xfrm>
            <a:off x="1257424" y="1786206"/>
            <a:ext cx="292024" cy="275167"/>
          </a:xfrm>
          <a:custGeom>
            <a:avLst/>
            <a:gdLst>
              <a:gd name="T0" fmla="*/ 74925449 w 609"/>
              <a:gd name="T1" fmla="*/ 22830550 h 573"/>
              <a:gd name="T2" fmla="*/ 74925449 w 609"/>
              <a:gd name="T3" fmla="*/ 22830550 h 573"/>
              <a:gd name="T4" fmla="*/ 54867675 w 609"/>
              <a:gd name="T5" fmla="*/ 2723934 h 573"/>
              <a:gd name="T6" fmla="*/ 64055516 w 609"/>
              <a:gd name="T7" fmla="*/ 0 h 573"/>
              <a:gd name="T8" fmla="*/ 78678142 w 609"/>
              <a:gd name="T9" fmla="*/ 14658388 h 573"/>
              <a:gd name="T10" fmla="*/ 74925449 w 609"/>
              <a:gd name="T11" fmla="*/ 22830550 h 573"/>
              <a:gd name="T12" fmla="*/ 74925449 w 609"/>
              <a:gd name="T13" fmla="*/ 39434553 h 573"/>
              <a:gd name="T14" fmla="*/ 74925449 w 609"/>
              <a:gd name="T15" fmla="*/ 39434553 h 573"/>
              <a:gd name="T16" fmla="*/ 64961313 w 609"/>
              <a:gd name="T17" fmla="*/ 63173440 h 573"/>
              <a:gd name="T18" fmla="*/ 70396460 w 609"/>
              <a:gd name="T19" fmla="*/ 68751328 h 573"/>
              <a:gd name="T20" fmla="*/ 71302258 w 609"/>
              <a:gd name="T21" fmla="*/ 70567284 h 573"/>
              <a:gd name="T22" fmla="*/ 67678707 w 609"/>
              <a:gd name="T23" fmla="*/ 74199556 h 573"/>
              <a:gd name="T24" fmla="*/ 64961313 w 609"/>
              <a:gd name="T25" fmla="*/ 73291578 h 573"/>
              <a:gd name="T26" fmla="*/ 59397024 w 609"/>
              <a:gd name="T27" fmla="*/ 67843350 h 573"/>
              <a:gd name="T28" fmla="*/ 39339251 w 609"/>
              <a:gd name="T29" fmla="*/ 74199556 h 573"/>
              <a:gd name="T30" fmla="*/ 19151975 w 609"/>
              <a:gd name="T31" fmla="*/ 67843350 h 573"/>
              <a:gd name="T32" fmla="*/ 13716829 w 609"/>
              <a:gd name="T33" fmla="*/ 73291578 h 573"/>
              <a:gd name="T34" fmla="*/ 10999436 w 609"/>
              <a:gd name="T35" fmla="*/ 74199556 h 573"/>
              <a:gd name="T36" fmla="*/ 7246742 w 609"/>
              <a:gd name="T37" fmla="*/ 70567284 h 573"/>
              <a:gd name="T38" fmla="*/ 9187840 w 609"/>
              <a:gd name="T39" fmla="*/ 68751328 h 573"/>
              <a:gd name="T40" fmla="*/ 13716829 w 609"/>
              <a:gd name="T41" fmla="*/ 63173440 h 573"/>
              <a:gd name="T42" fmla="*/ 3623191 w 609"/>
              <a:gd name="T43" fmla="*/ 39434553 h 573"/>
              <a:gd name="T44" fmla="*/ 39339251 w 609"/>
              <a:gd name="T45" fmla="*/ 3632272 h 573"/>
              <a:gd name="T46" fmla="*/ 74925449 w 609"/>
              <a:gd name="T47" fmla="*/ 39434553 h 573"/>
              <a:gd name="T48" fmla="*/ 39339251 w 609"/>
              <a:gd name="T49" fmla="*/ 11026116 h 573"/>
              <a:gd name="T50" fmla="*/ 39339251 w 609"/>
              <a:gd name="T51" fmla="*/ 11026116 h 573"/>
              <a:gd name="T52" fmla="*/ 10999436 w 609"/>
              <a:gd name="T53" fmla="*/ 39434553 h 573"/>
              <a:gd name="T54" fmla="*/ 39339251 w 609"/>
              <a:gd name="T55" fmla="*/ 66935372 h 573"/>
              <a:gd name="T56" fmla="*/ 67678707 w 609"/>
              <a:gd name="T57" fmla="*/ 39434553 h 573"/>
              <a:gd name="T58" fmla="*/ 39339251 w 609"/>
              <a:gd name="T59" fmla="*/ 11026116 h 573"/>
              <a:gd name="T60" fmla="*/ 53961878 w 609"/>
              <a:gd name="T61" fmla="*/ 43066825 h 573"/>
              <a:gd name="T62" fmla="*/ 53961878 w 609"/>
              <a:gd name="T63" fmla="*/ 43066825 h 573"/>
              <a:gd name="T64" fmla="*/ 39339251 w 609"/>
              <a:gd name="T65" fmla="*/ 43066825 h 573"/>
              <a:gd name="T66" fmla="*/ 35715700 w 609"/>
              <a:gd name="T67" fmla="*/ 39434553 h 573"/>
              <a:gd name="T68" fmla="*/ 35715700 w 609"/>
              <a:gd name="T69" fmla="*/ 19198638 h 573"/>
              <a:gd name="T70" fmla="*/ 39339251 w 609"/>
              <a:gd name="T71" fmla="*/ 15566366 h 573"/>
              <a:gd name="T72" fmla="*/ 42962442 w 609"/>
              <a:gd name="T73" fmla="*/ 19198638 h 573"/>
              <a:gd name="T74" fmla="*/ 42962442 w 609"/>
              <a:gd name="T75" fmla="*/ 35672981 h 573"/>
              <a:gd name="T76" fmla="*/ 53961878 w 609"/>
              <a:gd name="T77" fmla="*/ 35672981 h 573"/>
              <a:gd name="T78" fmla="*/ 57585069 w 609"/>
              <a:gd name="T79" fmla="*/ 39434553 h 573"/>
              <a:gd name="T80" fmla="*/ 53961878 w 609"/>
              <a:gd name="T81" fmla="*/ 43066825 h 573"/>
              <a:gd name="T82" fmla="*/ 3623191 w 609"/>
              <a:gd name="T83" fmla="*/ 23738527 h 573"/>
              <a:gd name="T84" fmla="*/ 3623191 w 609"/>
              <a:gd name="T85" fmla="*/ 23738527 h 573"/>
              <a:gd name="T86" fmla="*/ 0 w 609"/>
              <a:gd name="T87" fmla="*/ 14658388 h 573"/>
              <a:gd name="T88" fmla="*/ 14622627 w 609"/>
              <a:gd name="T89" fmla="*/ 0 h 573"/>
              <a:gd name="T90" fmla="*/ 23810467 w 609"/>
              <a:gd name="T91" fmla="*/ 2723934 h 573"/>
              <a:gd name="T92" fmla="*/ 3623191 w 609"/>
              <a:gd name="T93" fmla="*/ 23738527 h 573"/>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609" h="573">
                <a:moveTo>
                  <a:pt x="579" y="176"/>
                </a:moveTo>
                <a:lnTo>
                  <a:pt x="579" y="176"/>
                </a:lnTo>
                <a:cubicBezTo>
                  <a:pt x="551" y="106"/>
                  <a:pt x="495" y="56"/>
                  <a:pt x="424" y="21"/>
                </a:cubicBezTo>
                <a:cubicBezTo>
                  <a:pt x="445" y="7"/>
                  <a:pt x="466" y="0"/>
                  <a:pt x="495" y="0"/>
                </a:cubicBezTo>
                <a:cubicBezTo>
                  <a:pt x="558" y="0"/>
                  <a:pt x="608" y="49"/>
                  <a:pt x="608" y="113"/>
                </a:cubicBezTo>
                <a:cubicBezTo>
                  <a:pt x="608" y="134"/>
                  <a:pt x="594" y="162"/>
                  <a:pt x="579" y="176"/>
                </a:cubicBezTo>
                <a:close/>
                <a:moveTo>
                  <a:pt x="579" y="304"/>
                </a:moveTo>
                <a:lnTo>
                  <a:pt x="579" y="304"/>
                </a:lnTo>
                <a:cubicBezTo>
                  <a:pt x="579" y="374"/>
                  <a:pt x="551" y="438"/>
                  <a:pt x="502" y="487"/>
                </a:cubicBezTo>
                <a:cubicBezTo>
                  <a:pt x="544" y="530"/>
                  <a:pt x="544" y="530"/>
                  <a:pt x="544" y="530"/>
                </a:cubicBezTo>
                <a:cubicBezTo>
                  <a:pt x="544" y="530"/>
                  <a:pt x="551" y="537"/>
                  <a:pt x="551" y="544"/>
                </a:cubicBezTo>
                <a:cubicBezTo>
                  <a:pt x="551" y="565"/>
                  <a:pt x="537" y="572"/>
                  <a:pt x="523" y="572"/>
                </a:cubicBezTo>
                <a:cubicBezTo>
                  <a:pt x="516" y="572"/>
                  <a:pt x="509" y="572"/>
                  <a:pt x="502" y="565"/>
                </a:cubicBezTo>
                <a:cubicBezTo>
                  <a:pt x="459" y="523"/>
                  <a:pt x="459" y="523"/>
                  <a:pt x="459" y="523"/>
                </a:cubicBezTo>
                <a:cubicBezTo>
                  <a:pt x="417" y="558"/>
                  <a:pt x="360" y="572"/>
                  <a:pt x="304" y="572"/>
                </a:cubicBezTo>
                <a:cubicBezTo>
                  <a:pt x="247" y="572"/>
                  <a:pt x="191" y="558"/>
                  <a:pt x="148" y="523"/>
                </a:cubicBezTo>
                <a:cubicBezTo>
                  <a:pt x="106" y="565"/>
                  <a:pt x="106" y="565"/>
                  <a:pt x="106" y="565"/>
                </a:cubicBezTo>
                <a:cubicBezTo>
                  <a:pt x="99" y="572"/>
                  <a:pt x="92" y="572"/>
                  <a:pt x="85" y="572"/>
                </a:cubicBezTo>
                <a:cubicBezTo>
                  <a:pt x="71" y="572"/>
                  <a:pt x="56" y="565"/>
                  <a:pt x="56" y="544"/>
                </a:cubicBezTo>
                <a:cubicBezTo>
                  <a:pt x="56" y="537"/>
                  <a:pt x="64" y="530"/>
                  <a:pt x="71" y="530"/>
                </a:cubicBezTo>
                <a:cubicBezTo>
                  <a:pt x="106" y="487"/>
                  <a:pt x="106" y="487"/>
                  <a:pt x="106" y="487"/>
                </a:cubicBezTo>
                <a:cubicBezTo>
                  <a:pt x="56" y="438"/>
                  <a:pt x="28" y="374"/>
                  <a:pt x="28" y="304"/>
                </a:cubicBezTo>
                <a:cubicBezTo>
                  <a:pt x="28" y="148"/>
                  <a:pt x="155" y="28"/>
                  <a:pt x="304" y="28"/>
                </a:cubicBezTo>
                <a:cubicBezTo>
                  <a:pt x="452" y="28"/>
                  <a:pt x="579" y="148"/>
                  <a:pt x="579" y="304"/>
                </a:cubicBezTo>
                <a:close/>
                <a:moveTo>
                  <a:pt x="304" y="85"/>
                </a:moveTo>
                <a:lnTo>
                  <a:pt x="304" y="85"/>
                </a:lnTo>
                <a:cubicBezTo>
                  <a:pt x="184" y="85"/>
                  <a:pt x="85" y="183"/>
                  <a:pt x="85" y="304"/>
                </a:cubicBezTo>
                <a:cubicBezTo>
                  <a:pt x="85" y="424"/>
                  <a:pt x="184" y="516"/>
                  <a:pt x="304" y="516"/>
                </a:cubicBezTo>
                <a:cubicBezTo>
                  <a:pt x="424" y="516"/>
                  <a:pt x="523" y="424"/>
                  <a:pt x="523" y="304"/>
                </a:cubicBezTo>
                <a:cubicBezTo>
                  <a:pt x="523" y="183"/>
                  <a:pt x="424" y="85"/>
                  <a:pt x="304" y="85"/>
                </a:cubicBezTo>
                <a:close/>
                <a:moveTo>
                  <a:pt x="417" y="332"/>
                </a:moveTo>
                <a:lnTo>
                  <a:pt x="417" y="332"/>
                </a:lnTo>
                <a:cubicBezTo>
                  <a:pt x="304" y="332"/>
                  <a:pt x="304" y="332"/>
                  <a:pt x="304" y="332"/>
                </a:cubicBezTo>
                <a:cubicBezTo>
                  <a:pt x="290" y="332"/>
                  <a:pt x="276" y="318"/>
                  <a:pt x="276" y="304"/>
                </a:cubicBezTo>
                <a:cubicBezTo>
                  <a:pt x="276" y="148"/>
                  <a:pt x="276" y="148"/>
                  <a:pt x="276" y="148"/>
                </a:cubicBezTo>
                <a:cubicBezTo>
                  <a:pt x="276" y="134"/>
                  <a:pt x="290" y="120"/>
                  <a:pt x="304" y="120"/>
                </a:cubicBezTo>
                <a:cubicBezTo>
                  <a:pt x="318" y="120"/>
                  <a:pt x="332" y="134"/>
                  <a:pt x="332" y="148"/>
                </a:cubicBezTo>
                <a:cubicBezTo>
                  <a:pt x="332" y="275"/>
                  <a:pt x="332" y="275"/>
                  <a:pt x="332" y="275"/>
                </a:cubicBezTo>
                <a:cubicBezTo>
                  <a:pt x="417" y="275"/>
                  <a:pt x="417" y="275"/>
                  <a:pt x="417" y="275"/>
                </a:cubicBezTo>
                <a:cubicBezTo>
                  <a:pt x="431" y="275"/>
                  <a:pt x="445" y="282"/>
                  <a:pt x="445" y="304"/>
                </a:cubicBezTo>
                <a:cubicBezTo>
                  <a:pt x="445" y="318"/>
                  <a:pt x="431" y="332"/>
                  <a:pt x="417" y="332"/>
                </a:cubicBezTo>
                <a:close/>
                <a:moveTo>
                  <a:pt x="28" y="183"/>
                </a:moveTo>
                <a:lnTo>
                  <a:pt x="28" y="183"/>
                </a:lnTo>
                <a:cubicBezTo>
                  <a:pt x="14" y="162"/>
                  <a:pt x="0" y="141"/>
                  <a:pt x="0" y="113"/>
                </a:cubicBezTo>
                <a:cubicBezTo>
                  <a:pt x="0" y="49"/>
                  <a:pt x="49" y="0"/>
                  <a:pt x="113" y="0"/>
                </a:cubicBezTo>
                <a:cubicBezTo>
                  <a:pt x="141" y="0"/>
                  <a:pt x="162" y="7"/>
                  <a:pt x="184" y="21"/>
                </a:cubicBezTo>
                <a:cubicBezTo>
                  <a:pt x="113" y="56"/>
                  <a:pt x="56" y="113"/>
                  <a:pt x="28" y="183"/>
                </a:cubicBezTo>
                <a:close/>
              </a:path>
            </a:pathLst>
          </a:custGeom>
          <a:solidFill>
            <a:srgbClr val="FFFFFF"/>
          </a:solidFill>
          <a:ln>
            <a:noFill/>
          </a:ln>
        </p:spPr>
        <p:txBody>
          <a:bodyPr wrap="none" anchor="ctr"/>
          <a:lstStyle/>
          <a:p>
            <a:endParaRPr lang="en-US" sz="900"/>
          </a:p>
        </p:txBody>
      </p:sp>
      <p:sp>
        <p:nvSpPr>
          <p:cNvPr id="201" name="Freeform 87"/>
          <p:cNvSpPr>
            <a:spLocks noChangeArrowheads="1"/>
          </p:cNvSpPr>
          <p:nvPr/>
        </p:nvSpPr>
        <p:spPr bwMode="auto">
          <a:xfrm>
            <a:off x="698900" y="1775622"/>
            <a:ext cx="289909" cy="292100"/>
          </a:xfrm>
          <a:custGeom>
            <a:avLst/>
            <a:gdLst>
              <a:gd name="T0" fmla="*/ 39678193 w 602"/>
              <a:gd name="T1" fmla="*/ 78678142 h 609"/>
              <a:gd name="T2" fmla="*/ 39678193 w 602"/>
              <a:gd name="T3" fmla="*/ 78678142 h 609"/>
              <a:gd name="T4" fmla="*/ 0 w 602"/>
              <a:gd name="T5" fmla="*/ 39339251 h 609"/>
              <a:gd name="T6" fmla="*/ 39678193 w 602"/>
              <a:gd name="T7" fmla="*/ 0 h 609"/>
              <a:gd name="T8" fmla="*/ 78442719 w 602"/>
              <a:gd name="T9" fmla="*/ 39339251 h 609"/>
              <a:gd name="T10" fmla="*/ 39678193 w 602"/>
              <a:gd name="T11" fmla="*/ 78678142 h 609"/>
              <a:gd name="T12" fmla="*/ 39678193 w 602"/>
              <a:gd name="T13" fmla="*/ 7376244 h 609"/>
              <a:gd name="T14" fmla="*/ 39678193 w 602"/>
              <a:gd name="T15" fmla="*/ 7376244 h 609"/>
              <a:gd name="T16" fmla="*/ 7308970 w 602"/>
              <a:gd name="T17" fmla="*/ 39339251 h 609"/>
              <a:gd name="T18" fmla="*/ 39678193 w 602"/>
              <a:gd name="T19" fmla="*/ 71431400 h 609"/>
              <a:gd name="T20" fmla="*/ 71002968 w 602"/>
              <a:gd name="T21" fmla="*/ 39339251 h 609"/>
              <a:gd name="T22" fmla="*/ 39678193 w 602"/>
              <a:gd name="T23" fmla="*/ 7376244 h 609"/>
              <a:gd name="T24" fmla="*/ 55340580 w 602"/>
              <a:gd name="T25" fmla="*/ 43091945 h 609"/>
              <a:gd name="T26" fmla="*/ 55340580 w 602"/>
              <a:gd name="T27" fmla="*/ 43091945 h 609"/>
              <a:gd name="T28" fmla="*/ 47900829 w 602"/>
              <a:gd name="T29" fmla="*/ 43091945 h 609"/>
              <a:gd name="T30" fmla="*/ 43332858 w 602"/>
              <a:gd name="T31" fmla="*/ 43091945 h 609"/>
              <a:gd name="T32" fmla="*/ 39678193 w 602"/>
              <a:gd name="T33" fmla="*/ 43091945 h 609"/>
              <a:gd name="T34" fmla="*/ 39678193 w 602"/>
              <a:gd name="T35" fmla="*/ 43091945 h 609"/>
              <a:gd name="T36" fmla="*/ 36023527 w 602"/>
              <a:gd name="T37" fmla="*/ 39339251 h 609"/>
              <a:gd name="T38" fmla="*/ 36023527 w 602"/>
              <a:gd name="T39" fmla="*/ 17469523 h 609"/>
              <a:gd name="T40" fmla="*/ 39678193 w 602"/>
              <a:gd name="T41" fmla="*/ 13846331 h 609"/>
              <a:gd name="T42" fmla="*/ 43332858 w 602"/>
              <a:gd name="T43" fmla="*/ 17469523 h 609"/>
              <a:gd name="T44" fmla="*/ 43332858 w 602"/>
              <a:gd name="T45" fmla="*/ 35715700 h 609"/>
              <a:gd name="T46" fmla="*/ 47900829 w 602"/>
              <a:gd name="T47" fmla="*/ 35715700 h 609"/>
              <a:gd name="T48" fmla="*/ 55340580 w 602"/>
              <a:gd name="T49" fmla="*/ 35715700 h 609"/>
              <a:gd name="T50" fmla="*/ 58995246 w 602"/>
              <a:gd name="T51" fmla="*/ 39339251 h 609"/>
              <a:gd name="T52" fmla="*/ 55340580 w 602"/>
              <a:gd name="T53" fmla="*/ 43091945 h 609"/>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Lst>
            <a:ahLst/>
            <a:cxnLst>
              <a:cxn ang="T54">
                <a:pos x="T0" y="T1"/>
              </a:cxn>
              <a:cxn ang="T55">
                <a:pos x="T2" y="T3"/>
              </a:cxn>
              <a:cxn ang="T56">
                <a:pos x="T4" y="T5"/>
              </a:cxn>
              <a:cxn ang="T57">
                <a:pos x="T6" y="T7"/>
              </a:cxn>
              <a:cxn ang="T58">
                <a:pos x="T8" y="T9"/>
              </a:cxn>
              <a:cxn ang="T59">
                <a:pos x="T10" y="T11"/>
              </a:cxn>
              <a:cxn ang="T60">
                <a:pos x="T12" y="T13"/>
              </a:cxn>
              <a:cxn ang="T61">
                <a:pos x="T14" y="T15"/>
              </a:cxn>
              <a:cxn ang="T62">
                <a:pos x="T16" y="T17"/>
              </a:cxn>
              <a:cxn ang="T63">
                <a:pos x="T18" y="T19"/>
              </a:cxn>
              <a:cxn ang="T64">
                <a:pos x="T20" y="T21"/>
              </a:cxn>
              <a:cxn ang="T65">
                <a:pos x="T22" y="T23"/>
              </a:cxn>
              <a:cxn ang="T66">
                <a:pos x="T24" y="T25"/>
              </a:cxn>
              <a:cxn ang="T67">
                <a:pos x="T26" y="T27"/>
              </a:cxn>
              <a:cxn ang="T68">
                <a:pos x="T28" y="T29"/>
              </a:cxn>
              <a:cxn ang="T69">
                <a:pos x="T30" y="T31"/>
              </a:cxn>
              <a:cxn ang="T70">
                <a:pos x="T32" y="T33"/>
              </a:cxn>
              <a:cxn ang="T71">
                <a:pos x="T34" y="T35"/>
              </a:cxn>
              <a:cxn ang="T72">
                <a:pos x="T36" y="T37"/>
              </a:cxn>
              <a:cxn ang="T73">
                <a:pos x="T38" y="T39"/>
              </a:cxn>
              <a:cxn ang="T74">
                <a:pos x="T40" y="T41"/>
              </a:cxn>
              <a:cxn ang="T75">
                <a:pos x="T42" y="T43"/>
              </a:cxn>
              <a:cxn ang="T76">
                <a:pos x="T44" y="T45"/>
              </a:cxn>
              <a:cxn ang="T77">
                <a:pos x="T46" y="T47"/>
              </a:cxn>
              <a:cxn ang="T78">
                <a:pos x="T48" y="T49"/>
              </a:cxn>
              <a:cxn ang="T79">
                <a:pos x="T50" y="T51"/>
              </a:cxn>
              <a:cxn ang="T80">
                <a:pos x="T52" y="T53"/>
              </a:cxn>
            </a:cxnLst>
            <a:rect l="0" t="0" r="r" b="b"/>
            <a:pathLst>
              <a:path w="602" h="609">
                <a:moveTo>
                  <a:pt x="304" y="608"/>
                </a:moveTo>
                <a:lnTo>
                  <a:pt x="304" y="608"/>
                </a:lnTo>
                <a:cubicBezTo>
                  <a:pt x="134" y="608"/>
                  <a:pt x="0" y="474"/>
                  <a:pt x="0" y="304"/>
                </a:cubicBezTo>
                <a:cubicBezTo>
                  <a:pt x="0" y="135"/>
                  <a:pt x="134" y="0"/>
                  <a:pt x="304" y="0"/>
                </a:cubicBezTo>
                <a:cubicBezTo>
                  <a:pt x="466" y="0"/>
                  <a:pt x="601" y="135"/>
                  <a:pt x="601" y="304"/>
                </a:cubicBezTo>
                <a:cubicBezTo>
                  <a:pt x="601" y="474"/>
                  <a:pt x="466" y="608"/>
                  <a:pt x="304" y="608"/>
                </a:cubicBezTo>
                <a:close/>
                <a:moveTo>
                  <a:pt x="304" y="57"/>
                </a:moveTo>
                <a:lnTo>
                  <a:pt x="304" y="57"/>
                </a:lnTo>
                <a:cubicBezTo>
                  <a:pt x="169" y="57"/>
                  <a:pt x="56" y="170"/>
                  <a:pt x="56" y="304"/>
                </a:cubicBezTo>
                <a:cubicBezTo>
                  <a:pt x="56" y="439"/>
                  <a:pt x="169" y="552"/>
                  <a:pt x="304" y="552"/>
                </a:cubicBezTo>
                <a:cubicBezTo>
                  <a:pt x="438" y="552"/>
                  <a:pt x="544" y="439"/>
                  <a:pt x="544" y="304"/>
                </a:cubicBezTo>
                <a:cubicBezTo>
                  <a:pt x="544" y="170"/>
                  <a:pt x="438" y="57"/>
                  <a:pt x="304" y="57"/>
                </a:cubicBezTo>
                <a:close/>
                <a:moveTo>
                  <a:pt x="424" y="333"/>
                </a:moveTo>
                <a:lnTo>
                  <a:pt x="424" y="333"/>
                </a:lnTo>
                <a:cubicBezTo>
                  <a:pt x="367" y="333"/>
                  <a:pt x="367" y="333"/>
                  <a:pt x="367" y="333"/>
                </a:cubicBezTo>
                <a:cubicBezTo>
                  <a:pt x="332" y="333"/>
                  <a:pt x="332" y="333"/>
                  <a:pt x="332" y="333"/>
                </a:cubicBezTo>
                <a:cubicBezTo>
                  <a:pt x="304" y="333"/>
                  <a:pt x="304" y="333"/>
                  <a:pt x="304" y="333"/>
                </a:cubicBezTo>
                <a:cubicBezTo>
                  <a:pt x="283" y="333"/>
                  <a:pt x="276" y="319"/>
                  <a:pt x="276" y="304"/>
                </a:cubicBezTo>
                <a:cubicBezTo>
                  <a:pt x="276" y="135"/>
                  <a:pt x="276" y="135"/>
                  <a:pt x="276" y="135"/>
                </a:cubicBezTo>
                <a:cubicBezTo>
                  <a:pt x="276" y="121"/>
                  <a:pt x="283" y="107"/>
                  <a:pt x="304" y="107"/>
                </a:cubicBezTo>
                <a:cubicBezTo>
                  <a:pt x="318" y="107"/>
                  <a:pt x="332" y="121"/>
                  <a:pt x="332" y="135"/>
                </a:cubicBezTo>
                <a:cubicBezTo>
                  <a:pt x="332" y="276"/>
                  <a:pt x="332" y="276"/>
                  <a:pt x="332" y="276"/>
                </a:cubicBezTo>
                <a:cubicBezTo>
                  <a:pt x="367" y="276"/>
                  <a:pt x="367" y="276"/>
                  <a:pt x="367" y="276"/>
                </a:cubicBezTo>
                <a:cubicBezTo>
                  <a:pt x="424" y="276"/>
                  <a:pt x="424" y="276"/>
                  <a:pt x="424" y="276"/>
                </a:cubicBezTo>
                <a:cubicBezTo>
                  <a:pt x="438" y="276"/>
                  <a:pt x="452" y="290"/>
                  <a:pt x="452" y="304"/>
                </a:cubicBezTo>
                <a:cubicBezTo>
                  <a:pt x="452" y="319"/>
                  <a:pt x="438" y="333"/>
                  <a:pt x="424" y="333"/>
                </a:cubicBezTo>
                <a:close/>
              </a:path>
            </a:pathLst>
          </a:custGeom>
          <a:solidFill>
            <a:srgbClr val="FFFFFF"/>
          </a:solidFill>
          <a:ln>
            <a:noFill/>
          </a:ln>
        </p:spPr>
        <p:txBody>
          <a:bodyPr wrap="none" anchor="ctr"/>
          <a:lstStyle/>
          <a:p>
            <a:endParaRPr lang="en-US" sz="900"/>
          </a:p>
        </p:txBody>
      </p:sp>
      <p:sp>
        <p:nvSpPr>
          <p:cNvPr id="202" name="Freeform 88"/>
          <p:cNvSpPr>
            <a:spLocks noChangeArrowheads="1"/>
          </p:cNvSpPr>
          <p:nvPr/>
        </p:nvSpPr>
        <p:spPr bwMode="auto">
          <a:xfrm>
            <a:off x="142495" y="1775622"/>
            <a:ext cx="287792" cy="292100"/>
          </a:xfrm>
          <a:custGeom>
            <a:avLst/>
            <a:gdLst>
              <a:gd name="T0" fmla="*/ 38327818 w 601"/>
              <a:gd name="T1" fmla="*/ 78678142 h 609"/>
              <a:gd name="T2" fmla="*/ 38327818 w 601"/>
              <a:gd name="T3" fmla="*/ 78678142 h 609"/>
              <a:gd name="T4" fmla="*/ 0 w 601"/>
              <a:gd name="T5" fmla="*/ 39339251 h 609"/>
              <a:gd name="T6" fmla="*/ 38327818 w 601"/>
              <a:gd name="T7" fmla="*/ 0 h 609"/>
              <a:gd name="T8" fmla="*/ 77429787 w 601"/>
              <a:gd name="T9" fmla="*/ 39339251 h 609"/>
              <a:gd name="T10" fmla="*/ 38327818 w 601"/>
              <a:gd name="T11" fmla="*/ 78678142 h 609"/>
              <a:gd name="T12" fmla="*/ 38327818 w 601"/>
              <a:gd name="T13" fmla="*/ 7376244 h 609"/>
              <a:gd name="T14" fmla="*/ 38327818 w 601"/>
              <a:gd name="T15" fmla="*/ 7376244 h 609"/>
              <a:gd name="T16" fmla="*/ 7226723 w 601"/>
              <a:gd name="T17" fmla="*/ 39339251 h 609"/>
              <a:gd name="T18" fmla="*/ 15485886 w 601"/>
              <a:gd name="T19" fmla="*/ 60431965 h 609"/>
              <a:gd name="T20" fmla="*/ 23616083 w 601"/>
              <a:gd name="T21" fmla="*/ 57714571 h 609"/>
              <a:gd name="T22" fmla="*/ 31875246 w 601"/>
              <a:gd name="T23" fmla="*/ 54091380 h 609"/>
              <a:gd name="T24" fmla="*/ 31875246 w 601"/>
              <a:gd name="T25" fmla="*/ 48526731 h 609"/>
              <a:gd name="T26" fmla="*/ 28261705 w 601"/>
              <a:gd name="T27" fmla="*/ 41280349 h 609"/>
              <a:gd name="T28" fmla="*/ 26455114 w 601"/>
              <a:gd name="T29" fmla="*/ 38433453 h 609"/>
              <a:gd name="T30" fmla="*/ 27358589 w 601"/>
              <a:gd name="T31" fmla="*/ 32998307 h 609"/>
              <a:gd name="T32" fmla="*/ 27358589 w 601"/>
              <a:gd name="T33" fmla="*/ 26527860 h 609"/>
              <a:gd name="T34" fmla="*/ 38327818 w 601"/>
              <a:gd name="T35" fmla="*/ 17469523 h 609"/>
              <a:gd name="T36" fmla="*/ 50200163 w 601"/>
              <a:gd name="T37" fmla="*/ 26527860 h 609"/>
              <a:gd name="T38" fmla="*/ 49167722 w 601"/>
              <a:gd name="T39" fmla="*/ 32998307 h 609"/>
              <a:gd name="T40" fmla="*/ 50200163 w 601"/>
              <a:gd name="T41" fmla="*/ 38433453 h 609"/>
              <a:gd name="T42" fmla="*/ 48264607 w 601"/>
              <a:gd name="T43" fmla="*/ 41280349 h 609"/>
              <a:gd name="T44" fmla="*/ 45554541 w 601"/>
              <a:gd name="T45" fmla="*/ 48526731 h 609"/>
              <a:gd name="T46" fmla="*/ 45554541 w 601"/>
              <a:gd name="T47" fmla="*/ 54091380 h 609"/>
              <a:gd name="T48" fmla="*/ 52910229 w 601"/>
              <a:gd name="T49" fmla="*/ 57714571 h 609"/>
              <a:gd name="T50" fmla="*/ 61943901 w 601"/>
              <a:gd name="T51" fmla="*/ 60431965 h 609"/>
              <a:gd name="T52" fmla="*/ 70203064 w 601"/>
              <a:gd name="T53" fmla="*/ 39339251 h 609"/>
              <a:gd name="T54" fmla="*/ 38327818 w 601"/>
              <a:gd name="T55" fmla="*/ 7376244 h 609"/>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0" t="0" r="r" b="b"/>
            <a:pathLst>
              <a:path w="601" h="609">
                <a:moveTo>
                  <a:pt x="297" y="608"/>
                </a:moveTo>
                <a:lnTo>
                  <a:pt x="297" y="608"/>
                </a:lnTo>
                <a:cubicBezTo>
                  <a:pt x="134" y="608"/>
                  <a:pt x="0" y="474"/>
                  <a:pt x="0" y="304"/>
                </a:cubicBezTo>
                <a:cubicBezTo>
                  <a:pt x="0" y="135"/>
                  <a:pt x="134" y="0"/>
                  <a:pt x="297" y="0"/>
                </a:cubicBezTo>
                <a:cubicBezTo>
                  <a:pt x="466" y="0"/>
                  <a:pt x="600" y="135"/>
                  <a:pt x="600" y="304"/>
                </a:cubicBezTo>
                <a:cubicBezTo>
                  <a:pt x="600" y="474"/>
                  <a:pt x="466" y="608"/>
                  <a:pt x="297" y="608"/>
                </a:cubicBezTo>
                <a:close/>
                <a:moveTo>
                  <a:pt x="297" y="57"/>
                </a:moveTo>
                <a:lnTo>
                  <a:pt x="297" y="57"/>
                </a:lnTo>
                <a:cubicBezTo>
                  <a:pt x="162" y="57"/>
                  <a:pt x="56" y="170"/>
                  <a:pt x="56" y="304"/>
                </a:cubicBezTo>
                <a:cubicBezTo>
                  <a:pt x="56" y="368"/>
                  <a:pt x="78" y="425"/>
                  <a:pt x="120" y="467"/>
                </a:cubicBezTo>
                <a:cubicBezTo>
                  <a:pt x="155" y="453"/>
                  <a:pt x="141" y="467"/>
                  <a:pt x="183" y="446"/>
                </a:cubicBezTo>
                <a:cubicBezTo>
                  <a:pt x="233" y="425"/>
                  <a:pt x="247" y="418"/>
                  <a:pt x="247" y="418"/>
                </a:cubicBezTo>
                <a:cubicBezTo>
                  <a:pt x="247" y="375"/>
                  <a:pt x="247" y="375"/>
                  <a:pt x="247" y="375"/>
                </a:cubicBezTo>
                <a:cubicBezTo>
                  <a:pt x="247" y="375"/>
                  <a:pt x="226" y="361"/>
                  <a:pt x="219" y="319"/>
                </a:cubicBezTo>
                <a:cubicBezTo>
                  <a:pt x="212" y="326"/>
                  <a:pt x="205" y="304"/>
                  <a:pt x="205" y="297"/>
                </a:cubicBezTo>
                <a:cubicBezTo>
                  <a:pt x="205" y="283"/>
                  <a:pt x="198" y="255"/>
                  <a:pt x="212" y="255"/>
                </a:cubicBezTo>
                <a:cubicBezTo>
                  <a:pt x="212" y="234"/>
                  <a:pt x="212" y="220"/>
                  <a:pt x="212" y="205"/>
                </a:cubicBezTo>
                <a:cubicBezTo>
                  <a:pt x="212" y="177"/>
                  <a:pt x="247" y="135"/>
                  <a:pt x="297" y="135"/>
                </a:cubicBezTo>
                <a:cubicBezTo>
                  <a:pt x="360" y="135"/>
                  <a:pt x="381" y="177"/>
                  <a:pt x="389" y="205"/>
                </a:cubicBezTo>
                <a:cubicBezTo>
                  <a:pt x="389" y="220"/>
                  <a:pt x="389" y="234"/>
                  <a:pt x="381" y="255"/>
                </a:cubicBezTo>
                <a:cubicBezTo>
                  <a:pt x="396" y="255"/>
                  <a:pt x="389" y="283"/>
                  <a:pt x="389" y="297"/>
                </a:cubicBezTo>
                <a:cubicBezTo>
                  <a:pt x="389" y="304"/>
                  <a:pt x="389" y="326"/>
                  <a:pt x="374" y="319"/>
                </a:cubicBezTo>
                <a:cubicBezTo>
                  <a:pt x="367" y="361"/>
                  <a:pt x="353" y="375"/>
                  <a:pt x="353" y="375"/>
                </a:cubicBezTo>
                <a:cubicBezTo>
                  <a:pt x="353" y="418"/>
                  <a:pt x="353" y="418"/>
                  <a:pt x="353" y="418"/>
                </a:cubicBezTo>
                <a:cubicBezTo>
                  <a:pt x="353" y="418"/>
                  <a:pt x="367" y="425"/>
                  <a:pt x="410" y="446"/>
                </a:cubicBezTo>
                <a:cubicBezTo>
                  <a:pt x="459" y="467"/>
                  <a:pt x="445" y="453"/>
                  <a:pt x="480" y="467"/>
                </a:cubicBezTo>
                <a:cubicBezTo>
                  <a:pt x="523" y="425"/>
                  <a:pt x="544" y="368"/>
                  <a:pt x="544" y="304"/>
                </a:cubicBezTo>
                <a:cubicBezTo>
                  <a:pt x="544" y="170"/>
                  <a:pt x="431" y="57"/>
                  <a:pt x="297" y="57"/>
                </a:cubicBezTo>
                <a:close/>
              </a:path>
            </a:pathLst>
          </a:custGeom>
          <a:solidFill>
            <a:srgbClr val="FFFFFF"/>
          </a:solidFill>
          <a:ln>
            <a:noFill/>
          </a:ln>
        </p:spPr>
        <p:txBody>
          <a:bodyPr wrap="none" anchor="ctr"/>
          <a:lstStyle/>
          <a:p>
            <a:endParaRPr lang="en-US" sz="900"/>
          </a:p>
        </p:txBody>
      </p:sp>
      <p:sp>
        <p:nvSpPr>
          <p:cNvPr id="203" name="Freeform 49"/>
          <p:cNvSpPr>
            <a:spLocks noChangeArrowheads="1"/>
          </p:cNvSpPr>
          <p:nvPr/>
        </p:nvSpPr>
        <p:spPr bwMode="auto">
          <a:xfrm>
            <a:off x="3761090" y="2334128"/>
            <a:ext cx="289907" cy="289984"/>
          </a:xfrm>
          <a:custGeom>
            <a:avLst/>
            <a:gdLst>
              <a:gd name="T0" fmla="*/ 601 w 602"/>
              <a:gd name="T1" fmla="*/ 304 h 602"/>
              <a:gd name="T2" fmla="*/ 601 w 602"/>
              <a:gd name="T3" fmla="*/ 304 h 602"/>
              <a:gd name="T4" fmla="*/ 601 w 602"/>
              <a:gd name="T5" fmla="*/ 573 h 602"/>
              <a:gd name="T6" fmla="*/ 573 w 602"/>
              <a:gd name="T7" fmla="*/ 601 h 602"/>
              <a:gd name="T8" fmla="*/ 297 w 602"/>
              <a:gd name="T9" fmla="*/ 601 h 602"/>
              <a:gd name="T10" fmla="*/ 297 w 602"/>
              <a:gd name="T11" fmla="*/ 601 h 602"/>
              <a:gd name="T12" fmla="*/ 0 w 602"/>
              <a:gd name="T13" fmla="*/ 304 h 602"/>
              <a:gd name="T14" fmla="*/ 297 w 602"/>
              <a:gd name="T15" fmla="*/ 0 h 602"/>
              <a:gd name="T16" fmla="*/ 601 w 602"/>
              <a:gd name="T17" fmla="*/ 304 h 602"/>
              <a:gd name="T18" fmla="*/ 297 w 602"/>
              <a:gd name="T19" fmla="*/ 57 h 602"/>
              <a:gd name="T20" fmla="*/ 297 w 602"/>
              <a:gd name="T21" fmla="*/ 57 h 602"/>
              <a:gd name="T22" fmla="*/ 57 w 602"/>
              <a:gd name="T23" fmla="*/ 304 h 602"/>
              <a:gd name="T24" fmla="*/ 297 w 602"/>
              <a:gd name="T25" fmla="*/ 544 h 602"/>
              <a:gd name="T26" fmla="*/ 297 w 602"/>
              <a:gd name="T27" fmla="*/ 544 h 602"/>
              <a:gd name="T28" fmla="*/ 297 w 602"/>
              <a:gd name="T29" fmla="*/ 544 h 602"/>
              <a:gd name="T30" fmla="*/ 544 w 602"/>
              <a:gd name="T31" fmla="*/ 304 h 602"/>
              <a:gd name="T32" fmla="*/ 544 w 602"/>
              <a:gd name="T33" fmla="*/ 304 h 602"/>
              <a:gd name="T34" fmla="*/ 544 w 602"/>
              <a:gd name="T35" fmla="*/ 304 h 602"/>
              <a:gd name="T36" fmla="*/ 297 w 602"/>
              <a:gd name="T37" fmla="*/ 57 h 602"/>
              <a:gd name="T38" fmla="*/ 424 w 602"/>
              <a:gd name="T39" fmla="*/ 333 h 602"/>
              <a:gd name="T40" fmla="*/ 424 w 602"/>
              <a:gd name="T41" fmla="*/ 333 h 602"/>
              <a:gd name="T42" fmla="*/ 403 w 602"/>
              <a:gd name="T43" fmla="*/ 333 h 602"/>
              <a:gd name="T44" fmla="*/ 403 w 602"/>
              <a:gd name="T45" fmla="*/ 333 h 602"/>
              <a:gd name="T46" fmla="*/ 226 w 602"/>
              <a:gd name="T47" fmla="*/ 333 h 602"/>
              <a:gd name="T48" fmla="*/ 226 w 602"/>
              <a:gd name="T49" fmla="*/ 333 h 602"/>
              <a:gd name="T50" fmla="*/ 177 w 602"/>
              <a:gd name="T51" fmla="*/ 333 h 602"/>
              <a:gd name="T52" fmla="*/ 148 w 602"/>
              <a:gd name="T53" fmla="*/ 304 h 602"/>
              <a:gd name="T54" fmla="*/ 177 w 602"/>
              <a:gd name="T55" fmla="*/ 276 h 602"/>
              <a:gd name="T56" fmla="*/ 269 w 602"/>
              <a:gd name="T57" fmla="*/ 276 h 602"/>
              <a:gd name="T58" fmla="*/ 269 w 602"/>
              <a:gd name="T59" fmla="*/ 276 h 602"/>
              <a:gd name="T60" fmla="*/ 325 w 602"/>
              <a:gd name="T61" fmla="*/ 276 h 602"/>
              <a:gd name="T62" fmla="*/ 325 w 602"/>
              <a:gd name="T63" fmla="*/ 276 h 602"/>
              <a:gd name="T64" fmla="*/ 424 w 602"/>
              <a:gd name="T65" fmla="*/ 276 h 602"/>
              <a:gd name="T66" fmla="*/ 452 w 602"/>
              <a:gd name="T67" fmla="*/ 304 h 602"/>
              <a:gd name="T68" fmla="*/ 424 w 602"/>
              <a:gd name="T69" fmla="*/ 333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602" h="602">
                <a:moveTo>
                  <a:pt x="601" y="304"/>
                </a:moveTo>
                <a:lnTo>
                  <a:pt x="601" y="304"/>
                </a:lnTo>
                <a:cubicBezTo>
                  <a:pt x="601" y="573"/>
                  <a:pt x="601" y="573"/>
                  <a:pt x="601" y="573"/>
                </a:cubicBezTo>
                <a:cubicBezTo>
                  <a:pt x="601" y="594"/>
                  <a:pt x="587" y="601"/>
                  <a:pt x="573" y="601"/>
                </a:cubicBezTo>
                <a:cubicBezTo>
                  <a:pt x="297" y="601"/>
                  <a:pt x="297" y="601"/>
                  <a:pt x="297" y="601"/>
                </a:cubicBezTo>
                <a:lnTo>
                  <a:pt x="297" y="601"/>
                </a:lnTo>
                <a:cubicBezTo>
                  <a:pt x="134" y="601"/>
                  <a:pt x="0" y="467"/>
                  <a:pt x="0" y="304"/>
                </a:cubicBezTo>
                <a:cubicBezTo>
                  <a:pt x="0" y="135"/>
                  <a:pt x="134" y="0"/>
                  <a:pt x="297" y="0"/>
                </a:cubicBezTo>
                <a:cubicBezTo>
                  <a:pt x="466" y="0"/>
                  <a:pt x="601" y="135"/>
                  <a:pt x="601" y="304"/>
                </a:cubicBezTo>
                <a:close/>
                <a:moveTo>
                  <a:pt x="297" y="57"/>
                </a:moveTo>
                <a:lnTo>
                  <a:pt x="297" y="57"/>
                </a:lnTo>
                <a:cubicBezTo>
                  <a:pt x="163" y="57"/>
                  <a:pt x="57" y="170"/>
                  <a:pt x="57" y="304"/>
                </a:cubicBezTo>
                <a:cubicBezTo>
                  <a:pt x="57" y="439"/>
                  <a:pt x="163" y="544"/>
                  <a:pt x="297" y="544"/>
                </a:cubicBezTo>
                <a:lnTo>
                  <a:pt x="297" y="544"/>
                </a:lnTo>
                <a:lnTo>
                  <a:pt x="297" y="544"/>
                </a:lnTo>
                <a:cubicBezTo>
                  <a:pt x="431" y="544"/>
                  <a:pt x="544" y="439"/>
                  <a:pt x="544" y="304"/>
                </a:cubicBezTo>
                <a:lnTo>
                  <a:pt x="544" y="304"/>
                </a:lnTo>
                <a:lnTo>
                  <a:pt x="544" y="304"/>
                </a:lnTo>
                <a:cubicBezTo>
                  <a:pt x="544" y="170"/>
                  <a:pt x="431" y="57"/>
                  <a:pt x="297" y="57"/>
                </a:cubicBezTo>
                <a:close/>
                <a:moveTo>
                  <a:pt x="424" y="333"/>
                </a:moveTo>
                <a:lnTo>
                  <a:pt x="424" y="333"/>
                </a:lnTo>
                <a:cubicBezTo>
                  <a:pt x="403" y="333"/>
                  <a:pt x="403" y="333"/>
                  <a:pt x="403" y="333"/>
                </a:cubicBezTo>
                <a:lnTo>
                  <a:pt x="403" y="333"/>
                </a:lnTo>
                <a:cubicBezTo>
                  <a:pt x="226" y="333"/>
                  <a:pt x="226" y="333"/>
                  <a:pt x="226" y="333"/>
                </a:cubicBezTo>
                <a:lnTo>
                  <a:pt x="226" y="333"/>
                </a:lnTo>
                <a:cubicBezTo>
                  <a:pt x="177" y="333"/>
                  <a:pt x="177" y="333"/>
                  <a:pt x="177" y="333"/>
                </a:cubicBezTo>
                <a:cubicBezTo>
                  <a:pt x="163" y="333"/>
                  <a:pt x="148" y="318"/>
                  <a:pt x="148" y="304"/>
                </a:cubicBezTo>
                <a:cubicBezTo>
                  <a:pt x="148" y="283"/>
                  <a:pt x="163" y="276"/>
                  <a:pt x="177" y="276"/>
                </a:cubicBezTo>
                <a:cubicBezTo>
                  <a:pt x="269" y="276"/>
                  <a:pt x="269" y="276"/>
                  <a:pt x="269" y="276"/>
                </a:cubicBezTo>
                <a:lnTo>
                  <a:pt x="269" y="276"/>
                </a:lnTo>
                <a:cubicBezTo>
                  <a:pt x="325" y="276"/>
                  <a:pt x="325" y="276"/>
                  <a:pt x="325" y="276"/>
                </a:cubicBezTo>
                <a:lnTo>
                  <a:pt x="325" y="276"/>
                </a:lnTo>
                <a:cubicBezTo>
                  <a:pt x="424" y="276"/>
                  <a:pt x="424" y="276"/>
                  <a:pt x="424" y="276"/>
                </a:cubicBezTo>
                <a:cubicBezTo>
                  <a:pt x="438" y="276"/>
                  <a:pt x="452" y="283"/>
                  <a:pt x="452" y="304"/>
                </a:cubicBezTo>
                <a:cubicBezTo>
                  <a:pt x="452" y="318"/>
                  <a:pt x="438" y="333"/>
                  <a:pt x="424" y="333"/>
                </a:cubicBezTo>
                <a:close/>
              </a:path>
            </a:pathLst>
          </a:custGeom>
          <a:solidFill>
            <a:srgbClr val="FFFFFF"/>
          </a:solidFill>
          <a:ln>
            <a:noFill/>
          </a:ln>
          <a:effectLst/>
        </p:spPr>
        <p:txBody>
          <a:bodyPr wrap="none" anchor="ctr"/>
          <a:lstStyle/>
          <a:p>
            <a:pPr>
              <a:defRPr/>
            </a:pPr>
            <a:endParaRPr lang="en-US" sz="900"/>
          </a:p>
        </p:txBody>
      </p:sp>
      <p:sp>
        <p:nvSpPr>
          <p:cNvPr id="204" name="Freeform 50"/>
          <p:cNvSpPr>
            <a:spLocks noChangeArrowheads="1"/>
          </p:cNvSpPr>
          <p:nvPr/>
        </p:nvSpPr>
        <p:spPr bwMode="auto">
          <a:xfrm>
            <a:off x="3213917" y="2334128"/>
            <a:ext cx="292024" cy="289984"/>
          </a:xfrm>
          <a:custGeom>
            <a:avLst/>
            <a:gdLst>
              <a:gd name="T0" fmla="*/ 608 w 609"/>
              <a:gd name="T1" fmla="*/ 304 h 602"/>
              <a:gd name="T2" fmla="*/ 608 w 609"/>
              <a:gd name="T3" fmla="*/ 304 h 602"/>
              <a:gd name="T4" fmla="*/ 608 w 609"/>
              <a:gd name="T5" fmla="*/ 573 h 602"/>
              <a:gd name="T6" fmla="*/ 579 w 609"/>
              <a:gd name="T7" fmla="*/ 601 h 602"/>
              <a:gd name="T8" fmla="*/ 304 w 609"/>
              <a:gd name="T9" fmla="*/ 601 h 602"/>
              <a:gd name="T10" fmla="*/ 304 w 609"/>
              <a:gd name="T11" fmla="*/ 601 h 602"/>
              <a:gd name="T12" fmla="*/ 0 w 609"/>
              <a:gd name="T13" fmla="*/ 304 h 602"/>
              <a:gd name="T14" fmla="*/ 304 w 609"/>
              <a:gd name="T15" fmla="*/ 0 h 602"/>
              <a:gd name="T16" fmla="*/ 608 w 609"/>
              <a:gd name="T17" fmla="*/ 304 h 602"/>
              <a:gd name="T18" fmla="*/ 304 w 609"/>
              <a:gd name="T19" fmla="*/ 57 h 602"/>
              <a:gd name="T20" fmla="*/ 304 w 609"/>
              <a:gd name="T21" fmla="*/ 57 h 602"/>
              <a:gd name="T22" fmla="*/ 56 w 609"/>
              <a:gd name="T23" fmla="*/ 304 h 602"/>
              <a:gd name="T24" fmla="*/ 304 w 609"/>
              <a:gd name="T25" fmla="*/ 544 h 602"/>
              <a:gd name="T26" fmla="*/ 304 w 609"/>
              <a:gd name="T27" fmla="*/ 544 h 602"/>
              <a:gd name="T28" fmla="*/ 304 w 609"/>
              <a:gd name="T29" fmla="*/ 544 h 602"/>
              <a:gd name="T30" fmla="*/ 551 w 609"/>
              <a:gd name="T31" fmla="*/ 304 h 602"/>
              <a:gd name="T32" fmla="*/ 551 w 609"/>
              <a:gd name="T33" fmla="*/ 304 h 602"/>
              <a:gd name="T34" fmla="*/ 551 w 609"/>
              <a:gd name="T35" fmla="*/ 304 h 602"/>
              <a:gd name="T36" fmla="*/ 304 w 609"/>
              <a:gd name="T37" fmla="*/ 57 h 602"/>
              <a:gd name="T38" fmla="*/ 424 w 609"/>
              <a:gd name="T39" fmla="*/ 333 h 602"/>
              <a:gd name="T40" fmla="*/ 424 w 609"/>
              <a:gd name="T41" fmla="*/ 333 h 602"/>
              <a:gd name="T42" fmla="*/ 332 w 609"/>
              <a:gd name="T43" fmla="*/ 333 h 602"/>
              <a:gd name="T44" fmla="*/ 332 w 609"/>
              <a:gd name="T45" fmla="*/ 424 h 602"/>
              <a:gd name="T46" fmla="*/ 304 w 609"/>
              <a:gd name="T47" fmla="*/ 453 h 602"/>
              <a:gd name="T48" fmla="*/ 276 w 609"/>
              <a:gd name="T49" fmla="*/ 424 h 602"/>
              <a:gd name="T50" fmla="*/ 276 w 609"/>
              <a:gd name="T51" fmla="*/ 333 h 602"/>
              <a:gd name="T52" fmla="*/ 184 w 609"/>
              <a:gd name="T53" fmla="*/ 333 h 602"/>
              <a:gd name="T54" fmla="*/ 155 w 609"/>
              <a:gd name="T55" fmla="*/ 304 h 602"/>
              <a:gd name="T56" fmla="*/ 184 w 609"/>
              <a:gd name="T57" fmla="*/ 276 h 602"/>
              <a:gd name="T58" fmla="*/ 276 w 609"/>
              <a:gd name="T59" fmla="*/ 276 h 602"/>
              <a:gd name="T60" fmla="*/ 276 w 609"/>
              <a:gd name="T61" fmla="*/ 177 h 602"/>
              <a:gd name="T62" fmla="*/ 304 w 609"/>
              <a:gd name="T63" fmla="*/ 149 h 602"/>
              <a:gd name="T64" fmla="*/ 332 w 609"/>
              <a:gd name="T65" fmla="*/ 177 h 602"/>
              <a:gd name="T66" fmla="*/ 332 w 609"/>
              <a:gd name="T67" fmla="*/ 276 h 602"/>
              <a:gd name="T68" fmla="*/ 424 w 609"/>
              <a:gd name="T69" fmla="*/ 276 h 602"/>
              <a:gd name="T70" fmla="*/ 452 w 609"/>
              <a:gd name="T71" fmla="*/ 304 h 602"/>
              <a:gd name="T72" fmla="*/ 424 w 609"/>
              <a:gd name="T73" fmla="*/ 333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609" h="602">
                <a:moveTo>
                  <a:pt x="608" y="304"/>
                </a:moveTo>
                <a:lnTo>
                  <a:pt x="608" y="304"/>
                </a:lnTo>
                <a:cubicBezTo>
                  <a:pt x="608" y="573"/>
                  <a:pt x="608" y="573"/>
                  <a:pt x="608" y="573"/>
                </a:cubicBezTo>
                <a:cubicBezTo>
                  <a:pt x="608" y="594"/>
                  <a:pt x="594" y="601"/>
                  <a:pt x="579" y="601"/>
                </a:cubicBezTo>
                <a:cubicBezTo>
                  <a:pt x="304" y="601"/>
                  <a:pt x="304" y="601"/>
                  <a:pt x="304" y="601"/>
                </a:cubicBezTo>
                <a:lnTo>
                  <a:pt x="304" y="601"/>
                </a:lnTo>
                <a:cubicBezTo>
                  <a:pt x="134" y="601"/>
                  <a:pt x="0" y="467"/>
                  <a:pt x="0" y="304"/>
                </a:cubicBezTo>
                <a:cubicBezTo>
                  <a:pt x="0" y="135"/>
                  <a:pt x="134" y="0"/>
                  <a:pt x="304" y="0"/>
                </a:cubicBezTo>
                <a:cubicBezTo>
                  <a:pt x="473" y="0"/>
                  <a:pt x="608" y="135"/>
                  <a:pt x="608" y="304"/>
                </a:cubicBezTo>
                <a:close/>
                <a:moveTo>
                  <a:pt x="304" y="57"/>
                </a:moveTo>
                <a:lnTo>
                  <a:pt x="304" y="57"/>
                </a:lnTo>
                <a:cubicBezTo>
                  <a:pt x="169" y="57"/>
                  <a:pt x="56" y="170"/>
                  <a:pt x="56" y="304"/>
                </a:cubicBezTo>
                <a:cubicBezTo>
                  <a:pt x="56" y="439"/>
                  <a:pt x="169" y="544"/>
                  <a:pt x="304" y="544"/>
                </a:cubicBezTo>
                <a:lnTo>
                  <a:pt x="304" y="544"/>
                </a:lnTo>
                <a:lnTo>
                  <a:pt x="304" y="544"/>
                </a:lnTo>
                <a:cubicBezTo>
                  <a:pt x="438" y="544"/>
                  <a:pt x="551" y="439"/>
                  <a:pt x="551" y="304"/>
                </a:cubicBezTo>
                <a:lnTo>
                  <a:pt x="551" y="304"/>
                </a:lnTo>
                <a:lnTo>
                  <a:pt x="551" y="304"/>
                </a:lnTo>
                <a:cubicBezTo>
                  <a:pt x="551" y="170"/>
                  <a:pt x="438" y="57"/>
                  <a:pt x="304" y="57"/>
                </a:cubicBezTo>
                <a:close/>
                <a:moveTo>
                  <a:pt x="424" y="333"/>
                </a:moveTo>
                <a:lnTo>
                  <a:pt x="424" y="333"/>
                </a:lnTo>
                <a:cubicBezTo>
                  <a:pt x="332" y="333"/>
                  <a:pt x="332" y="333"/>
                  <a:pt x="332" y="333"/>
                </a:cubicBezTo>
                <a:cubicBezTo>
                  <a:pt x="332" y="424"/>
                  <a:pt x="332" y="424"/>
                  <a:pt x="332" y="424"/>
                </a:cubicBezTo>
                <a:cubicBezTo>
                  <a:pt x="332" y="439"/>
                  <a:pt x="318" y="453"/>
                  <a:pt x="304" y="453"/>
                </a:cubicBezTo>
                <a:cubicBezTo>
                  <a:pt x="290" y="453"/>
                  <a:pt x="276" y="439"/>
                  <a:pt x="276" y="424"/>
                </a:cubicBezTo>
                <a:cubicBezTo>
                  <a:pt x="276" y="333"/>
                  <a:pt x="276" y="333"/>
                  <a:pt x="276" y="333"/>
                </a:cubicBezTo>
                <a:cubicBezTo>
                  <a:pt x="184" y="333"/>
                  <a:pt x="184" y="333"/>
                  <a:pt x="184" y="333"/>
                </a:cubicBezTo>
                <a:cubicBezTo>
                  <a:pt x="162" y="333"/>
                  <a:pt x="155" y="318"/>
                  <a:pt x="155" y="304"/>
                </a:cubicBezTo>
                <a:cubicBezTo>
                  <a:pt x="155" y="283"/>
                  <a:pt x="162" y="276"/>
                  <a:pt x="184" y="276"/>
                </a:cubicBezTo>
                <a:cubicBezTo>
                  <a:pt x="276" y="276"/>
                  <a:pt x="276" y="276"/>
                  <a:pt x="276" y="276"/>
                </a:cubicBezTo>
                <a:cubicBezTo>
                  <a:pt x="276" y="177"/>
                  <a:pt x="276" y="177"/>
                  <a:pt x="276" y="177"/>
                </a:cubicBezTo>
                <a:cubicBezTo>
                  <a:pt x="276" y="163"/>
                  <a:pt x="290" y="149"/>
                  <a:pt x="304" y="149"/>
                </a:cubicBezTo>
                <a:cubicBezTo>
                  <a:pt x="318" y="149"/>
                  <a:pt x="332" y="163"/>
                  <a:pt x="332" y="177"/>
                </a:cubicBezTo>
                <a:cubicBezTo>
                  <a:pt x="332" y="276"/>
                  <a:pt x="332" y="276"/>
                  <a:pt x="332" y="276"/>
                </a:cubicBezTo>
                <a:cubicBezTo>
                  <a:pt x="424" y="276"/>
                  <a:pt x="424" y="276"/>
                  <a:pt x="424" y="276"/>
                </a:cubicBezTo>
                <a:cubicBezTo>
                  <a:pt x="445" y="276"/>
                  <a:pt x="452" y="283"/>
                  <a:pt x="452" y="304"/>
                </a:cubicBezTo>
                <a:cubicBezTo>
                  <a:pt x="452" y="318"/>
                  <a:pt x="445" y="333"/>
                  <a:pt x="424" y="333"/>
                </a:cubicBezTo>
                <a:close/>
              </a:path>
            </a:pathLst>
          </a:custGeom>
          <a:solidFill>
            <a:srgbClr val="FFFFFF"/>
          </a:solidFill>
          <a:ln>
            <a:noFill/>
          </a:ln>
          <a:effectLst/>
        </p:spPr>
        <p:txBody>
          <a:bodyPr wrap="none" anchor="ctr"/>
          <a:lstStyle/>
          <a:p>
            <a:pPr>
              <a:defRPr/>
            </a:pPr>
            <a:endParaRPr lang="en-US" sz="900"/>
          </a:p>
        </p:txBody>
      </p:sp>
      <p:sp>
        <p:nvSpPr>
          <p:cNvPr id="205" name="Freeform 51"/>
          <p:cNvSpPr>
            <a:spLocks noChangeArrowheads="1"/>
          </p:cNvSpPr>
          <p:nvPr/>
        </p:nvSpPr>
        <p:spPr bwMode="auto">
          <a:xfrm>
            <a:off x="2668862" y="2363762"/>
            <a:ext cx="289909" cy="226484"/>
          </a:xfrm>
          <a:custGeom>
            <a:avLst/>
            <a:gdLst>
              <a:gd name="T0" fmla="*/ 572 w 602"/>
              <a:gd name="T1" fmla="*/ 269 h 474"/>
              <a:gd name="T2" fmla="*/ 572 w 602"/>
              <a:gd name="T3" fmla="*/ 269 h 474"/>
              <a:gd name="T4" fmla="*/ 403 w 602"/>
              <a:gd name="T5" fmla="*/ 269 h 474"/>
              <a:gd name="T6" fmla="*/ 374 w 602"/>
              <a:gd name="T7" fmla="*/ 240 h 474"/>
              <a:gd name="T8" fmla="*/ 403 w 602"/>
              <a:gd name="T9" fmla="*/ 212 h 474"/>
              <a:gd name="T10" fmla="*/ 572 w 602"/>
              <a:gd name="T11" fmla="*/ 212 h 474"/>
              <a:gd name="T12" fmla="*/ 601 w 602"/>
              <a:gd name="T13" fmla="*/ 240 h 474"/>
              <a:gd name="T14" fmla="*/ 572 w 602"/>
              <a:gd name="T15" fmla="*/ 269 h 474"/>
              <a:gd name="T16" fmla="*/ 374 w 602"/>
              <a:gd name="T17" fmla="*/ 445 h 474"/>
              <a:gd name="T18" fmla="*/ 374 w 602"/>
              <a:gd name="T19" fmla="*/ 445 h 474"/>
              <a:gd name="T20" fmla="*/ 346 w 602"/>
              <a:gd name="T21" fmla="*/ 473 h 474"/>
              <a:gd name="T22" fmla="*/ 325 w 602"/>
              <a:gd name="T23" fmla="*/ 452 h 474"/>
              <a:gd name="T24" fmla="*/ 325 w 602"/>
              <a:gd name="T25" fmla="*/ 452 h 474"/>
              <a:gd name="T26" fmla="*/ 283 w 602"/>
              <a:gd name="T27" fmla="*/ 360 h 474"/>
              <a:gd name="T28" fmla="*/ 92 w 602"/>
              <a:gd name="T29" fmla="*/ 360 h 474"/>
              <a:gd name="T30" fmla="*/ 56 w 602"/>
              <a:gd name="T31" fmla="*/ 452 h 474"/>
              <a:gd name="T32" fmla="*/ 56 w 602"/>
              <a:gd name="T33" fmla="*/ 452 h 474"/>
              <a:gd name="T34" fmla="*/ 28 w 602"/>
              <a:gd name="T35" fmla="*/ 473 h 474"/>
              <a:gd name="T36" fmla="*/ 0 w 602"/>
              <a:gd name="T37" fmla="*/ 445 h 474"/>
              <a:gd name="T38" fmla="*/ 0 w 602"/>
              <a:gd name="T39" fmla="*/ 438 h 474"/>
              <a:gd name="T40" fmla="*/ 0 w 602"/>
              <a:gd name="T41" fmla="*/ 438 h 474"/>
              <a:gd name="T42" fmla="*/ 162 w 602"/>
              <a:gd name="T43" fmla="*/ 21 h 474"/>
              <a:gd name="T44" fmla="*/ 162 w 602"/>
              <a:gd name="T45" fmla="*/ 21 h 474"/>
              <a:gd name="T46" fmla="*/ 191 w 602"/>
              <a:gd name="T47" fmla="*/ 0 h 474"/>
              <a:gd name="T48" fmla="*/ 212 w 602"/>
              <a:gd name="T49" fmla="*/ 21 h 474"/>
              <a:gd name="T50" fmla="*/ 212 w 602"/>
              <a:gd name="T51" fmla="*/ 21 h 474"/>
              <a:gd name="T52" fmla="*/ 374 w 602"/>
              <a:gd name="T53" fmla="*/ 438 h 474"/>
              <a:gd name="T54" fmla="*/ 374 w 602"/>
              <a:gd name="T55" fmla="*/ 438 h 474"/>
              <a:gd name="T56" fmla="*/ 374 w 602"/>
              <a:gd name="T57" fmla="*/ 445 h 474"/>
              <a:gd name="T58" fmla="*/ 191 w 602"/>
              <a:gd name="T59" fmla="*/ 106 h 474"/>
              <a:gd name="T60" fmla="*/ 191 w 602"/>
              <a:gd name="T61" fmla="*/ 106 h 474"/>
              <a:gd name="T62" fmla="*/ 113 w 602"/>
              <a:gd name="T63" fmla="*/ 304 h 474"/>
              <a:gd name="T64" fmla="*/ 261 w 602"/>
              <a:gd name="T65" fmla="*/ 304 h 474"/>
              <a:gd name="T66" fmla="*/ 191 w 602"/>
              <a:gd name="T67" fmla="*/ 106 h 4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2" h="474">
                <a:moveTo>
                  <a:pt x="572" y="269"/>
                </a:moveTo>
                <a:lnTo>
                  <a:pt x="572" y="269"/>
                </a:lnTo>
                <a:cubicBezTo>
                  <a:pt x="403" y="269"/>
                  <a:pt x="403" y="269"/>
                  <a:pt x="403" y="269"/>
                </a:cubicBezTo>
                <a:cubicBezTo>
                  <a:pt x="389" y="269"/>
                  <a:pt x="374" y="254"/>
                  <a:pt x="374" y="240"/>
                </a:cubicBezTo>
                <a:cubicBezTo>
                  <a:pt x="374" y="219"/>
                  <a:pt x="389" y="212"/>
                  <a:pt x="403" y="212"/>
                </a:cubicBezTo>
                <a:cubicBezTo>
                  <a:pt x="572" y="212"/>
                  <a:pt x="572" y="212"/>
                  <a:pt x="572" y="212"/>
                </a:cubicBezTo>
                <a:cubicBezTo>
                  <a:pt x="594" y="212"/>
                  <a:pt x="601" y="219"/>
                  <a:pt x="601" y="240"/>
                </a:cubicBezTo>
                <a:cubicBezTo>
                  <a:pt x="601" y="254"/>
                  <a:pt x="594" y="269"/>
                  <a:pt x="572" y="269"/>
                </a:cubicBezTo>
                <a:close/>
                <a:moveTo>
                  <a:pt x="374" y="445"/>
                </a:moveTo>
                <a:lnTo>
                  <a:pt x="374" y="445"/>
                </a:lnTo>
                <a:cubicBezTo>
                  <a:pt x="374" y="459"/>
                  <a:pt x="367" y="473"/>
                  <a:pt x="346" y="473"/>
                </a:cubicBezTo>
                <a:cubicBezTo>
                  <a:pt x="339" y="473"/>
                  <a:pt x="325" y="466"/>
                  <a:pt x="325" y="452"/>
                </a:cubicBezTo>
                <a:lnTo>
                  <a:pt x="325" y="452"/>
                </a:lnTo>
                <a:cubicBezTo>
                  <a:pt x="283" y="360"/>
                  <a:pt x="283" y="360"/>
                  <a:pt x="283" y="360"/>
                </a:cubicBezTo>
                <a:cubicBezTo>
                  <a:pt x="92" y="360"/>
                  <a:pt x="92" y="360"/>
                  <a:pt x="92" y="360"/>
                </a:cubicBezTo>
                <a:cubicBezTo>
                  <a:pt x="56" y="452"/>
                  <a:pt x="56" y="452"/>
                  <a:pt x="56" y="452"/>
                </a:cubicBezTo>
                <a:lnTo>
                  <a:pt x="56" y="452"/>
                </a:lnTo>
                <a:cubicBezTo>
                  <a:pt x="49" y="466"/>
                  <a:pt x="42" y="473"/>
                  <a:pt x="28" y="473"/>
                </a:cubicBezTo>
                <a:cubicBezTo>
                  <a:pt x="14" y="473"/>
                  <a:pt x="0" y="459"/>
                  <a:pt x="0" y="445"/>
                </a:cubicBezTo>
                <a:cubicBezTo>
                  <a:pt x="0" y="438"/>
                  <a:pt x="0" y="438"/>
                  <a:pt x="0" y="438"/>
                </a:cubicBezTo>
                <a:lnTo>
                  <a:pt x="0" y="438"/>
                </a:lnTo>
                <a:cubicBezTo>
                  <a:pt x="162" y="21"/>
                  <a:pt x="162" y="21"/>
                  <a:pt x="162" y="21"/>
                </a:cubicBezTo>
                <a:lnTo>
                  <a:pt x="162" y="21"/>
                </a:lnTo>
                <a:cubicBezTo>
                  <a:pt x="169" y="7"/>
                  <a:pt x="176" y="0"/>
                  <a:pt x="191" y="0"/>
                </a:cubicBezTo>
                <a:cubicBezTo>
                  <a:pt x="198" y="0"/>
                  <a:pt x="212" y="7"/>
                  <a:pt x="212" y="21"/>
                </a:cubicBezTo>
                <a:lnTo>
                  <a:pt x="212" y="21"/>
                </a:lnTo>
                <a:cubicBezTo>
                  <a:pt x="374" y="438"/>
                  <a:pt x="374" y="438"/>
                  <a:pt x="374" y="438"/>
                </a:cubicBezTo>
                <a:lnTo>
                  <a:pt x="374" y="438"/>
                </a:lnTo>
                <a:cubicBezTo>
                  <a:pt x="374" y="438"/>
                  <a:pt x="374" y="438"/>
                  <a:pt x="374" y="445"/>
                </a:cubicBezTo>
                <a:close/>
                <a:moveTo>
                  <a:pt x="191" y="106"/>
                </a:moveTo>
                <a:lnTo>
                  <a:pt x="191" y="106"/>
                </a:lnTo>
                <a:cubicBezTo>
                  <a:pt x="113" y="304"/>
                  <a:pt x="113" y="304"/>
                  <a:pt x="113" y="304"/>
                </a:cubicBezTo>
                <a:cubicBezTo>
                  <a:pt x="261" y="304"/>
                  <a:pt x="261" y="304"/>
                  <a:pt x="261" y="304"/>
                </a:cubicBezTo>
                <a:lnTo>
                  <a:pt x="191" y="106"/>
                </a:lnTo>
                <a:close/>
              </a:path>
            </a:pathLst>
          </a:custGeom>
          <a:solidFill>
            <a:srgbClr val="FFFFFF"/>
          </a:solidFill>
          <a:ln>
            <a:noFill/>
          </a:ln>
          <a:effectLst/>
        </p:spPr>
        <p:txBody>
          <a:bodyPr wrap="none" anchor="ctr"/>
          <a:lstStyle/>
          <a:p>
            <a:pPr>
              <a:defRPr/>
            </a:pPr>
            <a:endParaRPr lang="en-US" sz="900"/>
          </a:p>
        </p:txBody>
      </p:sp>
      <p:sp>
        <p:nvSpPr>
          <p:cNvPr id="206" name="Freeform 52"/>
          <p:cNvSpPr>
            <a:spLocks noChangeArrowheads="1"/>
          </p:cNvSpPr>
          <p:nvPr/>
        </p:nvSpPr>
        <p:spPr bwMode="auto">
          <a:xfrm>
            <a:off x="2125922" y="2363762"/>
            <a:ext cx="287792" cy="226484"/>
          </a:xfrm>
          <a:custGeom>
            <a:avLst/>
            <a:gdLst>
              <a:gd name="T0" fmla="*/ 572 w 601"/>
              <a:gd name="T1" fmla="*/ 269 h 474"/>
              <a:gd name="T2" fmla="*/ 572 w 601"/>
              <a:gd name="T3" fmla="*/ 269 h 474"/>
              <a:gd name="T4" fmla="*/ 516 w 601"/>
              <a:gd name="T5" fmla="*/ 269 h 474"/>
              <a:gd name="T6" fmla="*/ 516 w 601"/>
              <a:gd name="T7" fmla="*/ 325 h 474"/>
              <a:gd name="T8" fmla="*/ 487 w 601"/>
              <a:gd name="T9" fmla="*/ 353 h 474"/>
              <a:gd name="T10" fmla="*/ 459 w 601"/>
              <a:gd name="T11" fmla="*/ 325 h 474"/>
              <a:gd name="T12" fmla="*/ 459 w 601"/>
              <a:gd name="T13" fmla="*/ 269 h 474"/>
              <a:gd name="T14" fmla="*/ 403 w 601"/>
              <a:gd name="T15" fmla="*/ 269 h 474"/>
              <a:gd name="T16" fmla="*/ 374 w 601"/>
              <a:gd name="T17" fmla="*/ 240 h 474"/>
              <a:gd name="T18" fmla="*/ 403 w 601"/>
              <a:gd name="T19" fmla="*/ 212 h 474"/>
              <a:gd name="T20" fmla="*/ 459 w 601"/>
              <a:gd name="T21" fmla="*/ 212 h 474"/>
              <a:gd name="T22" fmla="*/ 459 w 601"/>
              <a:gd name="T23" fmla="*/ 155 h 474"/>
              <a:gd name="T24" fmla="*/ 487 w 601"/>
              <a:gd name="T25" fmla="*/ 127 h 474"/>
              <a:gd name="T26" fmla="*/ 516 w 601"/>
              <a:gd name="T27" fmla="*/ 155 h 474"/>
              <a:gd name="T28" fmla="*/ 516 w 601"/>
              <a:gd name="T29" fmla="*/ 212 h 474"/>
              <a:gd name="T30" fmla="*/ 572 w 601"/>
              <a:gd name="T31" fmla="*/ 212 h 474"/>
              <a:gd name="T32" fmla="*/ 600 w 601"/>
              <a:gd name="T33" fmla="*/ 240 h 474"/>
              <a:gd name="T34" fmla="*/ 572 w 601"/>
              <a:gd name="T35" fmla="*/ 269 h 474"/>
              <a:gd name="T36" fmla="*/ 374 w 601"/>
              <a:gd name="T37" fmla="*/ 445 h 474"/>
              <a:gd name="T38" fmla="*/ 374 w 601"/>
              <a:gd name="T39" fmla="*/ 445 h 474"/>
              <a:gd name="T40" fmla="*/ 346 w 601"/>
              <a:gd name="T41" fmla="*/ 473 h 474"/>
              <a:gd name="T42" fmla="*/ 318 w 601"/>
              <a:gd name="T43" fmla="*/ 452 h 474"/>
              <a:gd name="T44" fmla="*/ 318 w 601"/>
              <a:gd name="T45" fmla="*/ 452 h 474"/>
              <a:gd name="T46" fmla="*/ 283 w 601"/>
              <a:gd name="T47" fmla="*/ 360 h 474"/>
              <a:gd name="T48" fmla="*/ 92 w 601"/>
              <a:gd name="T49" fmla="*/ 360 h 474"/>
              <a:gd name="T50" fmla="*/ 49 w 601"/>
              <a:gd name="T51" fmla="*/ 452 h 474"/>
              <a:gd name="T52" fmla="*/ 49 w 601"/>
              <a:gd name="T53" fmla="*/ 452 h 474"/>
              <a:gd name="T54" fmla="*/ 28 w 601"/>
              <a:gd name="T55" fmla="*/ 473 h 474"/>
              <a:gd name="T56" fmla="*/ 0 w 601"/>
              <a:gd name="T57" fmla="*/ 445 h 474"/>
              <a:gd name="T58" fmla="*/ 0 w 601"/>
              <a:gd name="T59" fmla="*/ 438 h 474"/>
              <a:gd name="T60" fmla="*/ 0 w 601"/>
              <a:gd name="T61" fmla="*/ 438 h 474"/>
              <a:gd name="T62" fmla="*/ 162 w 601"/>
              <a:gd name="T63" fmla="*/ 21 h 474"/>
              <a:gd name="T64" fmla="*/ 162 w 601"/>
              <a:gd name="T65" fmla="*/ 21 h 474"/>
              <a:gd name="T66" fmla="*/ 183 w 601"/>
              <a:gd name="T67" fmla="*/ 0 h 474"/>
              <a:gd name="T68" fmla="*/ 212 w 601"/>
              <a:gd name="T69" fmla="*/ 21 h 474"/>
              <a:gd name="T70" fmla="*/ 212 w 601"/>
              <a:gd name="T71" fmla="*/ 21 h 474"/>
              <a:gd name="T72" fmla="*/ 374 w 601"/>
              <a:gd name="T73" fmla="*/ 438 h 474"/>
              <a:gd name="T74" fmla="*/ 374 w 601"/>
              <a:gd name="T75" fmla="*/ 438 h 474"/>
              <a:gd name="T76" fmla="*/ 374 w 601"/>
              <a:gd name="T77" fmla="*/ 445 h 474"/>
              <a:gd name="T78" fmla="*/ 183 w 601"/>
              <a:gd name="T79" fmla="*/ 106 h 474"/>
              <a:gd name="T80" fmla="*/ 183 w 601"/>
              <a:gd name="T81" fmla="*/ 106 h 474"/>
              <a:gd name="T82" fmla="*/ 113 w 601"/>
              <a:gd name="T83" fmla="*/ 304 h 474"/>
              <a:gd name="T84" fmla="*/ 261 w 601"/>
              <a:gd name="T85" fmla="*/ 304 h 474"/>
              <a:gd name="T86" fmla="*/ 183 w 601"/>
              <a:gd name="T87" fmla="*/ 106 h 4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601" h="474">
                <a:moveTo>
                  <a:pt x="572" y="269"/>
                </a:moveTo>
                <a:lnTo>
                  <a:pt x="572" y="269"/>
                </a:lnTo>
                <a:cubicBezTo>
                  <a:pt x="516" y="269"/>
                  <a:pt x="516" y="269"/>
                  <a:pt x="516" y="269"/>
                </a:cubicBezTo>
                <a:cubicBezTo>
                  <a:pt x="516" y="325"/>
                  <a:pt x="516" y="325"/>
                  <a:pt x="516" y="325"/>
                </a:cubicBezTo>
                <a:cubicBezTo>
                  <a:pt x="516" y="339"/>
                  <a:pt x="502" y="353"/>
                  <a:pt x="487" y="353"/>
                </a:cubicBezTo>
                <a:cubicBezTo>
                  <a:pt x="473" y="353"/>
                  <a:pt x="459" y="339"/>
                  <a:pt x="459" y="325"/>
                </a:cubicBezTo>
                <a:cubicBezTo>
                  <a:pt x="459" y="269"/>
                  <a:pt x="459" y="269"/>
                  <a:pt x="459" y="269"/>
                </a:cubicBezTo>
                <a:cubicBezTo>
                  <a:pt x="403" y="269"/>
                  <a:pt x="403" y="269"/>
                  <a:pt x="403" y="269"/>
                </a:cubicBezTo>
                <a:cubicBezTo>
                  <a:pt x="389" y="269"/>
                  <a:pt x="374" y="254"/>
                  <a:pt x="374" y="240"/>
                </a:cubicBezTo>
                <a:cubicBezTo>
                  <a:pt x="374" y="219"/>
                  <a:pt x="389" y="212"/>
                  <a:pt x="403" y="212"/>
                </a:cubicBezTo>
                <a:cubicBezTo>
                  <a:pt x="459" y="212"/>
                  <a:pt x="459" y="212"/>
                  <a:pt x="459" y="212"/>
                </a:cubicBezTo>
                <a:cubicBezTo>
                  <a:pt x="459" y="155"/>
                  <a:pt x="459" y="155"/>
                  <a:pt x="459" y="155"/>
                </a:cubicBezTo>
                <a:cubicBezTo>
                  <a:pt x="459" y="134"/>
                  <a:pt x="473" y="127"/>
                  <a:pt x="487" y="127"/>
                </a:cubicBezTo>
                <a:cubicBezTo>
                  <a:pt x="502" y="127"/>
                  <a:pt x="516" y="134"/>
                  <a:pt x="516" y="155"/>
                </a:cubicBezTo>
                <a:cubicBezTo>
                  <a:pt x="516" y="212"/>
                  <a:pt x="516" y="212"/>
                  <a:pt x="516" y="212"/>
                </a:cubicBezTo>
                <a:cubicBezTo>
                  <a:pt x="572" y="212"/>
                  <a:pt x="572" y="212"/>
                  <a:pt x="572" y="212"/>
                </a:cubicBezTo>
                <a:cubicBezTo>
                  <a:pt x="586" y="212"/>
                  <a:pt x="600" y="219"/>
                  <a:pt x="600" y="240"/>
                </a:cubicBezTo>
                <a:cubicBezTo>
                  <a:pt x="600" y="254"/>
                  <a:pt x="586" y="269"/>
                  <a:pt x="572" y="269"/>
                </a:cubicBezTo>
                <a:close/>
                <a:moveTo>
                  <a:pt x="374" y="445"/>
                </a:moveTo>
                <a:lnTo>
                  <a:pt x="374" y="445"/>
                </a:lnTo>
                <a:cubicBezTo>
                  <a:pt x="374" y="459"/>
                  <a:pt x="360" y="473"/>
                  <a:pt x="346" y="473"/>
                </a:cubicBezTo>
                <a:cubicBezTo>
                  <a:pt x="332" y="473"/>
                  <a:pt x="325" y="466"/>
                  <a:pt x="318" y="452"/>
                </a:cubicBezTo>
                <a:lnTo>
                  <a:pt x="318" y="452"/>
                </a:lnTo>
                <a:cubicBezTo>
                  <a:pt x="283" y="360"/>
                  <a:pt x="283" y="360"/>
                  <a:pt x="283" y="360"/>
                </a:cubicBezTo>
                <a:cubicBezTo>
                  <a:pt x="92" y="360"/>
                  <a:pt x="92" y="360"/>
                  <a:pt x="92" y="360"/>
                </a:cubicBezTo>
                <a:cubicBezTo>
                  <a:pt x="49" y="452"/>
                  <a:pt x="49" y="452"/>
                  <a:pt x="49" y="452"/>
                </a:cubicBezTo>
                <a:lnTo>
                  <a:pt x="49" y="452"/>
                </a:lnTo>
                <a:cubicBezTo>
                  <a:pt x="49" y="466"/>
                  <a:pt x="35" y="473"/>
                  <a:pt x="28" y="473"/>
                </a:cubicBezTo>
                <a:cubicBezTo>
                  <a:pt x="7" y="473"/>
                  <a:pt x="0" y="459"/>
                  <a:pt x="0" y="445"/>
                </a:cubicBezTo>
                <a:cubicBezTo>
                  <a:pt x="0" y="438"/>
                  <a:pt x="0" y="438"/>
                  <a:pt x="0" y="438"/>
                </a:cubicBezTo>
                <a:lnTo>
                  <a:pt x="0" y="438"/>
                </a:lnTo>
                <a:cubicBezTo>
                  <a:pt x="162" y="21"/>
                  <a:pt x="162" y="21"/>
                  <a:pt x="162" y="21"/>
                </a:cubicBezTo>
                <a:lnTo>
                  <a:pt x="162" y="21"/>
                </a:lnTo>
                <a:cubicBezTo>
                  <a:pt x="162" y="7"/>
                  <a:pt x="176" y="0"/>
                  <a:pt x="183" y="0"/>
                </a:cubicBezTo>
                <a:cubicBezTo>
                  <a:pt x="198" y="0"/>
                  <a:pt x="205" y="7"/>
                  <a:pt x="212" y="21"/>
                </a:cubicBezTo>
                <a:lnTo>
                  <a:pt x="212" y="21"/>
                </a:lnTo>
                <a:cubicBezTo>
                  <a:pt x="374" y="438"/>
                  <a:pt x="374" y="438"/>
                  <a:pt x="374" y="438"/>
                </a:cubicBezTo>
                <a:lnTo>
                  <a:pt x="374" y="438"/>
                </a:lnTo>
                <a:cubicBezTo>
                  <a:pt x="374" y="438"/>
                  <a:pt x="374" y="438"/>
                  <a:pt x="374" y="445"/>
                </a:cubicBezTo>
                <a:close/>
                <a:moveTo>
                  <a:pt x="183" y="106"/>
                </a:moveTo>
                <a:lnTo>
                  <a:pt x="183" y="106"/>
                </a:lnTo>
                <a:cubicBezTo>
                  <a:pt x="113" y="304"/>
                  <a:pt x="113" y="304"/>
                  <a:pt x="113" y="304"/>
                </a:cubicBezTo>
                <a:cubicBezTo>
                  <a:pt x="261" y="304"/>
                  <a:pt x="261" y="304"/>
                  <a:pt x="261" y="304"/>
                </a:cubicBezTo>
                <a:lnTo>
                  <a:pt x="183" y="106"/>
                </a:lnTo>
                <a:close/>
              </a:path>
            </a:pathLst>
          </a:custGeom>
          <a:solidFill>
            <a:srgbClr val="FFFFFF"/>
          </a:solidFill>
          <a:ln>
            <a:noFill/>
          </a:ln>
          <a:effectLst/>
        </p:spPr>
        <p:txBody>
          <a:bodyPr wrap="none" anchor="ctr"/>
          <a:lstStyle/>
          <a:p>
            <a:pPr>
              <a:defRPr/>
            </a:pPr>
            <a:endParaRPr lang="en-US" sz="900"/>
          </a:p>
        </p:txBody>
      </p:sp>
      <p:sp>
        <p:nvSpPr>
          <p:cNvPr id="207" name="Freeform 53"/>
          <p:cNvSpPr>
            <a:spLocks noChangeArrowheads="1"/>
          </p:cNvSpPr>
          <p:nvPr/>
        </p:nvSpPr>
        <p:spPr bwMode="auto">
          <a:xfrm>
            <a:off x="1707831" y="2334128"/>
            <a:ext cx="162941" cy="289984"/>
          </a:xfrm>
          <a:custGeom>
            <a:avLst/>
            <a:gdLst>
              <a:gd name="T0" fmla="*/ 332 w 340"/>
              <a:gd name="T1" fmla="*/ 191 h 602"/>
              <a:gd name="T2" fmla="*/ 332 w 340"/>
              <a:gd name="T3" fmla="*/ 191 h 602"/>
              <a:gd name="T4" fmla="*/ 332 w 340"/>
              <a:gd name="T5" fmla="*/ 191 h 602"/>
              <a:gd name="T6" fmla="*/ 219 w 340"/>
              <a:gd name="T7" fmla="*/ 304 h 602"/>
              <a:gd name="T8" fmla="*/ 332 w 340"/>
              <a:gd name="T9" fmla="*/ 417 h 602"/>
              <a:gd name="T10" fmla="*/ 332 w 340"/>
              <a:gd name="T11" fmla="*/ 417 h 602"/>
              <a:gd name="T12" fmla="*/ 339 w 340"/>
              <a:gd name="T13" fmla="*/ 431 h 602"/>
              <a:gd name="T14" fmla="*/ 332 w 340"/>
              <a:gd name="T15" fmla="*/ 453 h 602"/>
              <a:gd name="T16" fmla="*/ 332 w 340"/>
              <a:gd name="T17" fmla="*/ 453 h 602"/>
              <a:gd name="T18" fmla="*/ 191 w 340"/>
              <a:gd name="T19" fmla="*/ 594 h 602"/>
              <a:gd name="T20" fmla="*/ 191 w 340"/>
              <a:gd name="T21" fmla="*/ 594 h 602"/>
              <a:gd name="T22" fmla="*/ 170 w 340"/>
              <a:gd name="T23" fmla="*/ 601 h 602"/>
              <a:gd name="T24" fmla="*/ 141 w 340"/>
              <a:gd name="T25" fmla="*/ 573 h 602"/>
              <a:gd name="T26" fmla="*/ 141 w 340"/>
              <a:gd name="T27" fmla="*/ 382 h 602"/>
              <a:gd name="T28" fmla="*/ 49 w 340"/>
              <a:gd name="T29" fmla="*/ 474 h 602"/>
              <a:gd name="T30" fmla="*/ 49 w 340"/>
              <a:gd name="T31" fmla="*/ 474 h 602"/>
              <a:gd name="T32" fmla="*/ 28 w 340"/>
              <a:gd name="T33" fmla="*/ 481 h 602"/>
              <a:gd name="T34" fmla="*/ 0 w 340"/>
              <a:gd name="T35" fmla="*/ 453 h 602"/>
              <a:gd name="T36" fmla="*/ 7 w 340"/>
              <a:gd name="T37" fmla="*/ 431 h 602"/>
              <a:gd name="T38" fmla="*/ 7 w 340"/>
              <a:gd name="T39" fmla="*/ 431 h 602"/>
              <a:gd name="T40" fmla="*/ 141 w 340"/>
              <a:gd name="T41" fmla="*/ 304 h 602"/>
              <a:gd name="T42" fmla="*/ 7 w 340"/>
              <a:gd name="T43" fmla="*/ 170 h 602"/>
              <a:gd name="T44" fmla="*/ 7 w 340"/>
              <a:gd name="T45" fmla="*/ 170 h 602"/>
              <a:gd name="T46" fmla="*/ 0 w 340"/>
              <a:gd name="T47" fmla="*/ 149 h 602"/>
              <a:gd name="T48" fmla="*/ 28 w 340"/>
              <a:gd name="T49" fmla="*/ 120 h 602"/>
              <a:gd name="T50" fmla="*/ 49 w 340"/>
              <a:gd name="T51" fmla="*/ 135 h 602"/>
              <a:gd name="T52" fmla="*/ 49 w 340"/>
              <a:gd name="T53" fmla="*/ 135 h 602"/>
              <a:gd name="T54" fmla="*/ 141 w 340"/>
              <a:gd name="T55" fmla="*/ 226 h 602"/>
              <a:gd name="T56" fmla="*/ 141 w 340"/>
              <a:gd name="T57" fmla="*/ 29 h 602"/>
              <a:gd name="T58" fmla="*/ 170 w 340"/>
              <a:gd name="T59" fmla="*/ 0 h 602"/>
              <a:gd name="T60" fmla="*/ 191 w 340"/>
              <a:gd name="T61" fmla="*/ 7 h 602"/>
              <a:gd name="T62" fmla="*/ 191 w 340"/>
              <a:gd name="T63" fmla="*/ 7 h 602"/>
              <a:gd name="T64" fmla="*/ 332 w 340"/>
              <a:gd name="T65" fmla="*/ 149 h 602"/>
              <a:gd name="T66" fmla="*/ 332 w 340"/>
              <a:gd name="T67" fmla="*/ 149 h 602"/>
              <a:gd name="T68" fmla="*/ 339 w 340"/>
              <a:gd name="T69" fmla="*/ 170 h 602"/>
              <a:gd name="T70" fmla="*/ 332 w 340"/>
              <a:gd name="T71" fmla="*/ 191 h 602"/>
              <a:gd name="T72" fmla="*/ 198 w 340"/>
              <a:gd name="T73" fmla="*/ 509 h 602"/>
              <a:gd name="T74" fmla="*/ 198 w 340"/>
              <a:gd name="T75" fmla="*/ 509 h 602"/>
              <a:gd name="T76" fmla="*/ 269 w 340"/>
              <a:gd name="T77" fmla="*/ 431 h 602"/>
              <a:gd name="T78" fmla="*/ 198 w 340"/>
              <a:gd name="T79" fmla="*/ 361 h 602"/>
              <a:gd name="T80" fmla="*/ 198 w 340"/>
              <a:gd name="T81" fmla="*/ 509 h 602"/>
              <a:gd name="T82" fmla="*/ 198 w 340"/>
              <a:gd name="T83" fmla="*/ 99 h 602"/>
              <a:gd name="T84" fmla="*/ 198 w 340"/>
              <a:gd name="T85" fmla="*/ 99 h 602"/>
              <a:gd name="T86" fmla="*/ 198 w 340"/>
              <a:gd name="T87" fmla="*/ 241 h 602"/>
              <a:gd name="T88" fmla="*/ 269 w 340"/>
              <a:gd name="T89" fmla="*/ 170 h 602"/>
              <a:gd name="T90" fmla="*/ 198 w 340"/>
              <a:gd name="T91" fmla="*/ 99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340" h="602">
                <a:moveTo>
                  <a:pt x="332" y="191"/>
                </a:moveTo>
                <a:lnTo>
                  <a:pt x="332" y="191"/>
                </a:lnTo>
                <a:lnTo>
                  <a:pt x="332" y="191"/>
                </a:lnTo>
                <a:cubicBezTo>
                  <a:pt x="219" y="304"/>
                  <a:pt x="219" y="304"/>
                  <a:pt x="219" y="304"/>
                </a:cubicBezTo>
                <a:cubicBezTo>
                  <a:pt x="332" y="417"/>
                  <a:pt x="332" y="417"/>
                  <a:pt x="332" y="417"/>
                </a:cubicBezTo>
                <a:lnTo>
                  <a:pt x="332" y="417"/>
                </a:lnTo>
                <a:cubicBezTo>
                  <a:pt x="339" y="417"/>
                  <a:pt x="339" y="424"/>
                  <a:pt x="339" y="431"/>
                </a:cubicBezTo>
                <a:cubicBezTo>
                  <a:pt x="339" y="439"/>
                  <a:pt x="339" y="446"/>
                  <a:pt x="332" y="453"/>
                </a:cubicBezTo>
                <a:lnTo>
                  <a:pt x="332" y="453"/>
                </a:lnTo>
                <a:cubicBezTo>
                  <a:pt x="191" y="594"/>
                  <a:pt x="191" y="594"/>
                  <a:pt x="191" y="594"/>
                </a:cubicBezTo>
                <a:lnTo>
                  <a:pt x="191" y="594"/>
                </a:lnTo>
                <a:cubicBezTo>
                  <a:pt x="184" y="601"/>
                  <a:pt x="177" y="601"/>
                  <a:pt x="170" y="601"/>
                </a:cubicBezTo>
                <a:cubicBezTo>
                  <a:pt x="156" y="601"/>
                  <a:pt x="141" y="594"/>
                  <a:pt x="141" y="573"/>
                </a:cubicBezTo>
                <a:cubicBezTo>
                  <a:pt x="141" y="382"/>
                  <a:pt x="141" y="382"/>
                  <a:pt x="141" y="382"/>
                </a:cubicBezTo>
                <a:cubicBezTo>
                  <a:pt x="49" y="474"/>
                  <a:pt x="49" y="474"/>
                  <a:pt x="49" y="474"/>
                </a:cubicBezTo>
                <a:lnTo>
                  <a:pt x="49" y="474"/>
                </a:lnTo>
                <a:cubicBezTo>
                  <a:pt x="42" y="481"/>
                  <a:pt x="35" y="481"/>
                  <a:pt x="28" y="481"/>
                </a:cubicBezTo>
                <a:cubicBezTo>
                  <a:pt x="14" y="481"/>
                  <a:pt x="0" y="467"/>
                  <a:pt x="0" y="453"/>
                </a:cubicBezTo>
                <a:cubicBezTo>
                  <a:pt x="0" y="446"/>
                  <a:pt x="0" y="439"/>
                  <a:pt x="7" y="431"/>
                </a:cubicBezTo>
                <a:lnTo>
                  <a:pt x="7" y="431"/>
                </a:lnTo>
                <a:cubicBezTo>
                  <a:pt x="141" y="304"/>
                  <a:pt x="141" y="304"/>
                  <a:pt x="141" y="304"/>
                </a:cubicBezTo>
                <a:cubicBezTo>
                  <a:pt x="7" y="170"/>
                  <a:pt x="7" y="170"/>
                  <a:pt x="7" y="170"/>
                </a:cubicBezTo>
                <a:lnTo>
                  <a:pt x="7" y="170"/>
                </a:lnTo>
                <a:cubicBezTo>
                  <a:pt x="0" y="163"/>
                  <a:pt x="0" y="156"/>
                  <a:pt x="0" y="149"/>
                </a:cubicBezTo>
                <a:cubicBezTo>
                  <a:pt x="0" y="135"/>
                  <a:pt x="14" y="120"/>
                  <a:pt x="28" y="120"/>
                </a:cubicBezTo>
                <a:cubicBezTo>
                  <a:pt x="35" y="120"/>
                  <a:pt x="42" y="128"/>
                  <a:pt x="49" y="135"/>
                </a:cubicBezTo>
                <a:lnTo>
                  <a:pt x="49" y="135"/>
                </a:lnTo>
                <a:cubicBezTo>
                  <a:pt x="141" y="226"/>
                  <a:pt x="141" y="226"/>
                  <a:pt x="141" y="226"/>
                </a:cubicBezTo>
                <a:cubicBezTo>
                  <a:pt x="141" y="29"/>
                  <a:pt x="141" y="29"/>
                  <a:pt x="141" y="29"/>
                </a:cubicBezTo>
                <a:cubicBezTo>
                  <a:pt x="141" y="15"/>
                  <a:pt x="156" y="0"/>
                  <a:pt x="170" y="0"/>
                </a:cubicBezTo>
                <a:cubicBezTo>
                  <a:pt x="177" y="0"/>
                  <a:pt x="184" y="0"/>
                  <a:pt x="191" y="7"/>
                </a:cubicBezTo>
                <a:lnTo>
                  <a:pt x="191" y="7"/>
                </a:lnTo>
                <a:cubicBezTo>
                  <a:pt x="332" y="149"/>
                  <a:pt x="332" y="149"/>
                  <a:pt x="332" y="149"/>
                </a:cubicBezTo>
                <a:lnTo>
                  <a:pt x="332" y="149"/>
                </a:lnTo>
                <a:cubicBezTo>
                  <a:pt x="339" y="156"/>
                  <a:pt x="339" y="163"/>
                  <a:pt x="339" y="170"/>
                </a:cubicBezTo>
                <a:cubicBezTo>
                  <a:pt x="339" y="177"/>
                  <a:pt x="339" y="184"/>
                  <a:pt x="332" y="191"/>
                </a:cubicBezTo>
                <a:close/>
                <a:moveTo>
                  <a:pt x="198" y="509"/>
                </a:moveTo>
                <a:lnTo>
                  <a:pt x="198" y="509"/>
                </a:lnTo>
                <a:cubicBezTo>
                  <a:pt x="269" y="431"/>
                  <a:pt x="269" y="431"/>
                  <a:pt x="269" y="431"/>
                </a:cubicBezTo>
                <a:cubicBezTo>
                  <a:pt x="198" y="361"/>
                  <a:pt x="198" y="361"/>
                  <a:pt x="198" y="361"/>
                </a:cubicBezTo>
                <a:lnTo>
                  <a:pt x="198" y="509"/>
                </a:lnTo>
                <a:close/>
                <a:moveTo>
                  <a:pt x="198" y="99"/>
                </a:moveTo>
                <a:lnTo>
                  <a:pt x="198" y="99"/>
                </a:lnTo>
                <a:cubicBezTo>
                  <a:pt x="198" y="241"/>
                  <a:pt x="198" y="241"/>
                  <a:pt x="198" y="241"/>
                </a:cubicBezTo>
                <a:cubicBezTo>
                  <a:pt x="269" y="170"/>
                  <a:pt x="269" y="170"/>
                  <a:pt x="269" y="170"/>
                </a:cubicBezTo>
                <a:lnTo>
                  <a:pt x="198" y="99"/>
                </a:lnTo>
                <a:close/>
              </a:path>
            </a:pathLst>
          </a:custGeom>
          <a:solidFill>
            <a:srgbClr val="FFFFFF"/>
          </a:solidFill>
          <a:ln>
            <a:noFill/>
          </a:ln>
          <a:effectLst/>
        </p:spPr>
        <p:txBody>
          <a:bodyPr wrap="none" anchor="ctr"/>
          <a:lstStyle/>
          <a:p>
            <a:pPr>
              <a:defRPr/>
            </a:pPr>
            <a:endParaRPr lang="en-US" sz="900"/>
          </a:p>
        </p:txBody>
      </p:sp>
      <p:sp>
        <p:nvSpPr>
          <p:cNvPr id="208" name="Freeform 54"/>
          <p:cNvSpPr>
            <a:spLocks noChangeArrowheads="1"/>
          </p:cNvSpPr>
          <p:nvPr/>
        </p:nvSpPr>
        <p:spPr bwMode="auto">
          <a:xfrm>
            <a:off x="1234723" y="2370112"/>
            <a:ext cx="217959" cy="218016"/>
          </a:xfrm>
          <a:custGeom>
            <a:avLst/>
            <a:gdLst>
              <a:gd name="T0" fmla="*/ 354 w 454"/>
              <a:gd name="T1" fmla="*/ 332 h 453"/>
              <a:gd name="T2" fmla="*/ 354 w 454"/>
              <a:gd name="T3" fmla="*/ 332 h 453"/>
              <a:gd name="T4" fmla="*/ 142 w 454"/>
              <a:gd name="T5" fmla="*/ 346 h 453"/>
              <a:gd name="T6" fmla="*/ 50 w 454"/>
              <a:gd name="T7" fmla="*/ 438 h 453"/>
              <a:gd name="T8" fmla="*/ 7 w 454"/>
              <a:gd name="T9" fmla="*/ 438 h 453"/>
              <a:gd name="T10" fmla="*/ 7 w 454"/>
              <a:gd name="T11" fmla="*/ 396 h 453"/>
              <a:gd name="T12" fmla="*/ 106 w 454"/>
              <a:gd name="T13" fmla="*/ 304 h 453"/>
              <a:gd name="T14" fmla="*/ 120 w 454"/>
              <a:gd name="T15" fmla="*/ 92 h 453"/>
              <a:gd name="T16" fmla="*/ 177 w 454"/>
              <a:gd name="T17" fmla="*/ 35 h 453"/>
              <a:gd name="T18" fmla="*/ 212 w 454"/>
              <a:gd name="T19" fmla="*/ 78 h 453"/>
              <a:gd name="T20" fmla="*/ 283 w 454"/>
              <a:gd name="T21" fmla="*/ 7 h 453"/>
              <a:gd name="T22" fmla="*/ 318 w 454"/>
              <a:gd name="T23" fmla="*/ 7 h 453"/>
              <a:gd name="T24" fmla="*/ 318 w 454"/>
              <a:gd name="T25" fmla="*/ 50 h 453"/>
              <a:gd name="T26" fmla="*/ 255 w 454"/>
              <a:gd name="T27" fmla="*/ 113 h 453"/>
              <a:gd name="T28" fmla="*/ 333 w 454"/>
              <a:gd name="T29" fmla="*/ 191 h 453"/>
              <a:gd name="T30" fmla="*/ 396 w 454"/>
              <a:gd name="T31" fmla="*/ 127 h 453"/>
              <a:gd name="T32" fmla="*/ 438 w 454"/>
              <a:gd name="T33" fmla="*/ 127 h 453"/>
              <a:gd name="T34" fmla="*/ 438 w 454"/>
              <a:gd name="T35" fmla="*/ 170 h 453"/>
              <a:gd name="T36" fmla="*/ 375 w 454"/>
              <a:gd name="T37" fmla="*/ 233 h 453"/>
              <a:gd name="T38" fmla="*/ 410 w 454"/>
              <a:gd name="T39" fmla="*/ 276 h 453"/>
              <a:gd name="T40" fmla="*/ 354 w 454"/>
              <a:gd name="T41" fmla="*/ 332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454" h="453">
                <a:moveTo>
                  <a:pt x="354" y="332"/>
                </a:moveTo>
                <a:lnTo>
                  <a:pt x="354" y="332"/>
                </a:lnTo>
                <a:cubicBezTo>
                  <a:pt x="297" y="389"/>
                  <a:pt x="205" y="396"/>
                  <a:pt x="142" y="346"/>
                </a:cubicBezTo>
                <a:cubicBezTo>
                  <a:pt x="50" y="438"/>
                  <a:pt x="50" y="438"/>
                  <a:pt x="50" y="438"/>
                </a:cubicBezTo>
                <a:cubicBezTo>
                  <a:pt x="36" y="452"/>
                  <a:pt x="22" y="452"/>
                  <a:pt x="7" y="438"/>
                </a:cubicBezTo>
                <a:cubicBezTo>
                  <a:pt x="0" y="431"/>
                  <a:pt x="0" y="410"/>
                  <a:pt x="7" y="396"/>
                </a:cubicBezTo>
                <a:cubicBezTo>
                  <a:pt x="106" y="304"/>
                  <a:pt x="106" y="304"/>
                  <a:pt x="106" y="304"/>
                </a:cubicBezTo>
                <a:cubicBezTo>
                  <a:pt x="57" y="240"/>
                  <a:pt x="57" y="148"/>
                  <a:pt x="120" y="92"/>
                </a:cubicBezTo>
                <a:cubicBezTo>
                  <a:pt x="177" y="35"/>
                  <a:pt x="177" y="35"/>
                  <a:pt x="177" y="35"/>
                </a:cubicBezTo>
                <a:cubicBezTo>
                  <a:pt x="212" y="78"/>
                  <a:pt x="212" y="78"/>
                  <a:pt x="212" y="78"/>
                </a:cubicBezTo>
                <a:cubicBezTo>
                  <a:pt x="283" y="7"/>
                  <a:pt x="283" y="7"/>
                  <a:pt x="283" y="7"/>
                </a:cubicBezTo>
                <a:cubicBezTo>
                  <a:pt x="290" y="0"/>
                  <a:pt x="311" y="0"/>
                  <a:pt x="318" y="7"/>
                </a:cubicBezTo>
                <a:cubicBezTo>
                  <a:pt x="333" y="21"/>
                  <a:pt x="333" y="35"/>
                  <a:pt x="318" y="50"/>
                </a:cubicBezTo>
                <a:cubicBezTo>
                  <a:pt x="255" y="113"/>
                  <a:pt x="255" y="113"/>
                  <a:pt x="255" y="113"/>
                </a:cubicBezTo>
                <a:cubicBezTo>
                  <a:pt x="333" y="191"/>
                  <a:pt x="333" y="191"/>
                  <a:pt x="333" y="191"/>
                </a:cubicBezTo>
                <a:cubicBezTo>
                  <a:pt x="396" y="127"/>
                  <a:pt x="396" y="127"/>
                  <a:pt x="396" y="127"/>
                </a:cubicBezTo>
                <a:cubicBezTo>
                  <a:pt x="410" y="120"/>
                  <a:pt x="431" y="120"/>
                  <a:pt x="438" y="127"/>
                </a:cubicBezTo>
                <a:cubicBezTo>
                  <a:pt x="453" y="141"/>
                  <a:pt x="453" y="155"/>
                  <a:pt x="438" y="170"/>
                </a:cubicBezTo>
                <a:cubicBezTo>
                  <a:pt x="375" y="233"/>
                  <a:pt x="375" y="233"/>
                  <a:pt x="375" y="233"/>
                </a:cubicBezTo>
                <a:cubicBezTo>
                  <a:pt x="410" y="276"/>
                  <a:pt x="410" y="276"/>
                  <a:pt x="410" y="276"/>
                </a:cubicBezTo>
                <a:lnTo>
                  <a:pt x="354" y="332"/>
                </a:lnTo>
              </a:path>
            </a:pathLst>
          </a:custGeom>
          <a:solidFill>
            <a:srgbClr val="FFFFFF"/>
          </a:solidFill>
          <a:ln>
            <a:noFill/>
          </a:ln>
          <a:effectLst/>
        </p:spPr>
        <p:txBody>
          <a:bodyPr wrap="none" anchor="ctr"/>
          <a:lstStyle/>
          <a:p>
            <a:pPr>
              <a:defRPr/>
            </a:pPr>
            <a:endParaRPr lang="en-US" sz="900"/>
          </a:p>
        </p:txBody>
      </p:sp>
      <p:sp>
        <p:nvSpPr>
          <p:cNvPr id="209" name="Freeform 73"/>
          <p:cNvSpPr>
            <a:spLocks noChangeArrowheads="1"/>
          </p:cNvSpPr>
          <p:nvPr/>
        </p:nvSpPr>
        <p:spPr bwMode="auto">
          <a:xfrm>
            <a:off x="689666" y="2323545"/>
            <a:ext cx="289909" cy="292100"/>
          </a:xfrm>
          <a:custGeom>
            <a:avLst/>
            <a:gdLst>
              <a:gd name="T0" fmla="*/ 573 w 602"/>
              <a:gd name="T1" fmla="*/ 219 h 609"/>
              <a:gd name="T2" fmla="*/ 573 w 602"/>
              <a:gd name="T3" fmla="*/ 219 h 609"/>
              <a:gd name="T4" fmla="*/ 544 w 602"/>
              <a:gd name="T5" fmla="*/ 219 h 609"/>
              <a:gd name="T6" fmla="*/ 530 w 602"/>
              <a:gd name="T7" fmla="*/ 219 h 609"/>
              <a:gd name="T8" fmla="*/ 452 w 602"/>
              <a:gd name="T9" fmla="*/ 219 h 609"/>
              <a:gd name="T10" fmla="*/ 424 w 602"/>
              <a:gd name="T11" fmla="*/ 191 h 609"/>
              <a:gd name="T12" fmla="*/ 452 w 602"/>
              <a:gd name="T13" fmla="*/ 162 h 609"/>
              <a:gd name="T14" fmla="*/ 502 w 602"/>
              <a:gd name="T15" fmla="*/ 162 h 609"/>
              <a:gd name="T16" fmla="*/ 297 w 602"/>
              <a:gd name="T17" fmla="*/ 56 h 609"/>
              <a:gd name="T18" fmla="*/ 57 w 602"/>
              <a:gd name="T19" fmla="*/ 304 h 609"/>
              <a:gd name="T20" fmla="*/ 28 w 602"/>
              <a:gd name="T21" fmla="*/ 332 h 609"/>
              <a:gd name="T22" fmla="*/ 0 w 602"/>
              <a:gd name="T23" fmla="*/ 304 h 609"/>
              <a:gd name="T24" fmla="*/ 0 w 602"/>
              <a:gd name="T25" fmla="*/ 304 h 609"/>
              <a:gd name="T26" fmla="*/ 297 w 602"/>
              <a:gd name="T27" fmla="*/ 0 h 609"/>
              <a:gd name="T28" fmla="*/ 544 w 602"/>
              <a:gd name="T29" fmla="*/ 127 h 609"/>
              <a:gd name="T30" fmla="*/ 544 w 602"/>
              <a:gd name="T31" fmla="*/ 78 h 609"/>
              <a:gd name="T32" fmla="*/ 573 w 602"/>
              <a:gd name="T33" fmla="*/ 49 h 609"/>
              <a:gd name="T34" fmla="*/ 601 w 602"/>
              <a:gd name="T35" fmla="*/ 78 h 609"/>
              <a:gd name="T36" fmla="*/ 601 w 602"/>
              <a:gd name="T37" fmla="*/ 191 h 609"/>
              <a:gd name="T38" fmla="*/ 573 w 602"/>
              <a:gd name="T39" fmla="*/ 219 h 609"/>
              <a:gd name="T40" fmla="*/ 28 w 602"/>
              <a:gd name="T41" fmla="*/ 389 h 609"/>
              <a:gd name="T42" fmla="*/ 28 w 602"/>
              <a:gd name="T43" fmla="*/ 389 h 609"/>
              <a:gd name="T44" fmla="*/ 148 w 602"/>
              <a:gd name="T45" fmla="*/ 389 h 609"/>
              <a:gd name="T46" fmla="*/ 177 w 602"/>
              <a:gd name="T47" fmla="*/ 417 h 609"/>
              <a:gd name="T48" fmla="*/ 148 w 602"/>
              <a:gd name="T49" fmla="*/ 445 h 609"/>
              <a:gd name="T50" fmla="*/ 99 w 602"/>
              <a:gd name="T51" fmla="*/ 445 h 609"/>
              <a:gd name="T52" fmla="*/ 297 w 602"/>
              <a:gd name="T53" fmla="*/ 551 h 609"/>
              <a:gd name="T54" fmla="*/ 544 w 602"/>
              <a:gd name="T55" fmla="*/ 304 h 609"/>
              <a:gd name="T56" fmla="*/ 573 w 602"/>
              <a:gd name="T57" fmla="*/ 276 h 609"/>
              <a:gd name="T58" fmla="*/ 601 w 602"/>
              <a:gd name="T59" fmla="*/ 304 h 609"/>
              <a:gd name="T60" fmla="*/ 601 w 602"/>
              <a:gd name="T61" fmla="*/ 304 h 609"/>
              <a:gd name="T62" fmla="*/ 297 w 602"/>
              <a:gd name="T63" fmla="*/ 608 h 609"/>
              <a:gd name="T64" fmla="*/ 57 w 602"/>
              <a:gd name="T65" fmla="*/ 480 h 609"/>
              <a:gd name="T66" fmla="*/ 57 w 602"/>
              <a:gd name="T67" fmla="*/ 530 h 609"/>
              <a:gd name="T68" fmla="*/ 28 w 602"/>
              <a:gd name="T69" fmla="*/ 558 h 609"/>
              <a:gd name="T70" fmla="*/ 0 w 602"/>
              <a:gd name="T71" fmla="*/ 530 h 609"/>
              <a:gd name="T72" fmla="*/ 0 w 602"/>
              <a:gd name="T73" fmla="*/ 417 h 609"/>
              <a:gd name="T74" fmla="*/ 28 w 602"/>
              <a:gd name="T75" fmla="*/ 389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602" h="609">
                <a:moveTo>
                  <a:pt x="573" y="219"/>
                </a:moveTo>
                <a:lnTo>
                  <a:pt x="573" y="219"/>
                </a:lnTo>
                <a:cubicBezTo>
                  <a:pt x="544" y="219"/>
                  <a:pt x="544" y="219"/>
                  <a:pt x="544" y="219"/>
                </a:cubicBezTo>
                <a:cubicBezTo>
                  <a:pt x="530" y="219"/>
                  <a:pt x="530" y="219"/>
                  <a:pt x="530" y="219"/>
                </a:cubicBezTo>
                <a:cubicBezTo>
                  <a:pt x="452" y="219"/>
                  <a:pt x="452" y="219"/>
                  <a:pt x="452" y="219"/>
                </a:cubicBezTo>
                <a:cubicBezTo>
                  <a:pt x="431" y="219"/>
                  <a:pt x="424" y="205"/>
                  <a:pt x="424" y="191"/>
                </a:cubicBezTo>
                <a:cubicBezTo>
                  <a:pt x="424" y="177"/>
                  <a:pt x="431" y="162"/>
                  <a:pt x="452" y="162"/>
                </a:cubicBezTo>
                <a:cubicBezTo>
                  <a:pt x="502" y="162"/>
                  <a:pt x="502" y="162"/>
                  <a:pt x="502" y="162"/>
                </a:cubicBezTo>
                <a:cubicBezTo>
                  <a:pt x="452" y="99"/>
                  <a:pt x="382" y="56"/>
                  <a:pt x="297" y="56"/>
                </a:cubicBezTo>
                <a:cubicBezTo>
                  <a:pt x="163" y="56"/>
                  <a:pt x="57" y="169"/>
                  <a:pt x="57" y="304"/>
                </a:cubicBezTo>
                <a:cubicBezTo>
                  <a:pt x="57" y="318"/>
                  <a:pt x="42" y="332"/>
                  <a:pt x="28" y="332"/>
                </a:cubicBezTo>
                <a:cubicBezTo>
                  <a:pt x="7" y="332"/>
                  <a:pt x="0" y="318"/>
                  <a:pt x="0" y="304"/>
                </a:cubicBezTo>
                <a:lnTo>
                  <a:pt x="0" y="304"/>
                </a:lnTo>
                <a:cubicBezTo>
                  <a:pt x="0" y="134"/>
                  <a:pt x="134" y="0"/>
                  <a:pt x="297" y="0"/>
                </a:cubicBezTo>
                <a:cubicBezTo>
                  <a:pt x="403" y="0"/>
                  <a:pt x="488" y="49"/>
                  <a:pt x="544" y="127"/>
                </a:cubicBezTo>
                <a:cubicBezTo>
                  <a:pt x="544" y="78"/>
                  <a:pt x="544" y="78"/>
                  <a:pt x="544" y="78"/>
                </a:cubicBezTo>
                <a:cubicBezTo>
                  <a:pt x="544" y="64"/>
                  <a:pt x="558" y="49"/>
                  <a:pt x="573" y="49"/>
                </a:cubicBezTo>
                <a:cubicBezTo>
                  <a:pt x="587" y="49"/>
                  <a:pt x="601" y="64"/>
                  <a:pt x="601" y="78"/>
                </a:cubicBezTo>
                <a:cubicBezTo>
                  <a:pt x="601" y="191"/>
                  <a:pt x="601" y="191"/>
                  <a:pt x="601" y="191"/>
                </a:cubicBezTo>
                <a:cubicBezTo>
                  <a:pt x="601" y="205"/>
                  <a:pt x="587" y="219"/>
                  <a:pt x="573" y="219"/>
                </a:cubicBezTo>
                <a:close/>
                <a:moveTo>
                  <a:pt x="28" y="389"/>
                </a:moveTo>
                <a:lnTo>
                  <a:pt x="28" y="389"/>
                </a:lnTo>
                <a:cubicBezTo>
                  <a:pt x="148" y="389"/>
                  <a:pt x="148" y="389"/>
                  <a:pt x="148" y="389"/>
                </a:cubicBezTo>
                <a:cubicBezTo>
                  <a:pt x="163" y="389"/>
                  <a:pt x="177" y="403"/>
                  <a:pt x="177" y="417"/>
                </a:cubicBezTo>
                <a:cubicBezTo>
                  <a:pt x="177" y="431"/>
                  <a:pt x="163" y="445"/>
                  <a:pt x="148" y="445"/>
                </a:cubicBezTo>
                <a:cubicBezTo>
                  <a:pt x="99" y="445"/>
                  <a:pt x="99" y="445"/>
                  <a:pt x="99" y="445"/>
                </a:cubicBezTo>
                <a:cubicBezTo>
                  <a:pt x="141" y="509"/>
                  <a:pt x="219" y="551"/>
                  <a:pt x="297" y="551"/>
                </a:cubicBezTo>
                <a:cubicBezTo>
                  <a:pt x="431" y="551"/>
                  <a:pt x="544" y="438"/>
                  <a:pt x="544" y="304"/>
                </a:cubicBezTo>
                <a:cubicBezTo>
                  <a:pt x="544" y="290"/>
                  <a:pt x="558" y="276"/>
                  <a:pt x="573" y="276"/>
                </a:cubicBezTo>
                <a:cubicBezTo>
                  <a:pt x="587" y="276"/>
                  <a:pt x="601" y="290"/>
                  <a:pt x="601" y="304"/>
                </a:cubicBezTo>
                <a:lnTo>
                  <a:pt x="601" y="304"/>
                </a:lnTo>
                <a:cubicBezTo>
                  <a:pt x="601" y="473"/>
                  <a:pt x="466" y="608"/>
                  <a:pt x="297" y="608"/>
                </a:cubicBezTo>
                <a:cubicBezTo>
                  <a:pt x="198" y="608"/>
                  <a:pt x="106" y="558"/>
                  <a:pt x="57" y="480"/>
                </a:cubicBezTo>
                <a:cubicBezTo>
                  <a:pt x="57" y="530"/>
                  <a:pt x="57" y="530"/>
                  <a:pt x="57" y="530"/>
                </a:cubicBezTo>
                <a:cubicBezTo>
                  <a:pt x="57" y="544"/>
                  <a:pt x="42" y="558"/>
                  <a:pt x="28" y="558"/>
                </a:cubicBezTo>
                <a:cubicBezTo>
                  <a:pt x="7" y="558"/>
                  <a:pt x="0" y="544"/>
                  <a:pt x="0" y="530"/>
                </a:cubicBezTo>
                <a:cubicBezTo>
                  <a:pt x="0" y="417"/>
                  <a:pt x="0" y="417"/>
                  <a:pt x="0" y="417"/>
                </a:cubicBezTo>
                <a:cubicBezTo>
                  <a:pt x="0" y="403"/>
                  <a:pt x="7" y="389"/>
                  <a:pt x="28" y="389"/>
                </a:cubicBezTo>
                <a:close/>
              </a:path>
            </a:pathLst>
          </a:custGeom>
          <a:solidFill>
            <a:srgbClr val="FFFFFF"/>
          </a:solidFill>
          <a:ln>
            <a:noFill/>
          </a:ln>
          <a:effectLst/>
        </p:spPr>
        <p:txBody>
          <a:bodyPr wrap="none" anchor="ctr"/>
          <a:lstStyle/>
          <a:p>
            <a:pPr>
              <a:defRPr/>
            </a:pPr>
            <a:endParaRPr lang="en-US" sz="900"/>
          </a:p>
        </p:txBody>
      </p:sp>
      <p:sp>
        <p:nvSpPr>
          <p:cNvPr id="210" name="Freeform 74"/>
          <p:cNvSpPr>
            <a:spLocks noChangeArrowheads="1"/>
          </p:cNvSpPr>
          <p:nvPr/>
        </p:nvSpPr>
        <p:spPr bwMode="auto">
          <a:xfrm>
            <a:off x="142494" y="2323545"/>
            <a:ext cx="292024" cy="292100"/>
          </a:xfrm>
          <a:custGeom>
            <a:avLst/>
            <a:gdLst>
              <a:gd name="T0" fmla="*/ 579 w 609"/>
              <a:gd name="T1" fmla="*/ 219 h 609"/>
              <a:gd name="T2" fmla="*/ 579 w 609"/>
              <a:gd name="T3" fmla="*/ 219 h 609"/>
              <a:gd name="T4" fmla="*/ 452 w 609"/>
              <a:gd name="T5" fmla="*/ 219 h 609"/>
              <a:gd name="T6" fmla="*/ 424 w 609"/>
              <a:gd name="T7" fmla="*/ 191 h 609"/>
              <a:gd name="T8" fmla="*/ 452 w 609"/>
              <a:gd name="T9" fmla="*/ 162 h 609"/>
              <a:gd name="T10" fmla="*/ 502 w 609"/>
              <a:gd name="T11" fmla="*/ 162 h 609"/>
              <a:gd name="T12" fmla="*/ 304 w 609"/>
              <a:gd name="T13" fmla="*/ 56 h 609"/>
              <a:gd name="T14" fmla="*/ 56 w 609"/>
              <a:gd name="T15" fmla="*/ 304 h 609"/>
              <a:gd name="T16" fmla="*/ 304 w 609"/>
              <a:gd name="T17" fmla="*/ 551 h 609"/>
              <a:gd name="T18" fmla="*/ 551 w 609"/>
              <a:gd name="T19" fmla="*/ 304 h 609"/>
              <a:gd name="T20" fmla="*/ 579 w 609"/>
              <a:gd name="T21" fmla="*/ 276 h 609"/>
              <a:gd name="T22" fmla="*/ 608 w 609"/>
              <a:gd name="T23" fmla="*/ 304 h 609"/>
              <a:gd name="T24" fmla="*/ 304 w 609"/>
              <a:gd name="T25" fmla="*/ 608 h 609"/>
              <a:gd name="T26" fmla="*/ 0 w 609"/>
              <a:gd name="T27" fmla="*/ 304 h 609"/>
              <a:gd name="T28" fmla="*/ 304 w 609"/>
              <a:gd name="T29" fmla="*/ 0 h 609"/>
              <a:gd name="T30" fmla="*/ 551 w 609"/>
              <a:gd name="T31" fmla="*/ 127 h 609"/>
              <a:gd name="T32" fmla="*/ 551 w 609"/>
              <a:gd name="T33" fmla="*/ 78 h 609"/>
              <a:gd name="T34" fmla="*/ 579 w 609"/>
              <a:gd name="T35" fmla="*/ 49 h 609"/>
              <a:gd name="T36" fmla="*/ 608 w 609"/>
              <a:gd name="T37" fmla="*/ 78 h 609"/>
              <a:gd name="T38" fmla="*/ 608 w 609"/>
              <a:gd name="T39" fmla="*/ 191 h 609"/>
              <a:gd name="T40" fmla="*/ 579 w 609"/>
              <a:gd name="T41" fmla="*/ 219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609" h="609">
                <a:moveTo>
                  <a:pt x="579" y="219"/>
                </a:moveTo>
                <a:lnTo>
                  <a:pt x="579" y="219"/>
                </a:lnTo>
                <a:cubicBezTo>
                  <a:pt x="452" y="219"/>
                  <a:pt x="452" y="219"/>
                  <a:pt x="452" y="219"/>
                </a:cubicBezTo>
                <a:cubicBezTo>
                  <a:pt x="438" y="219"/>
                  <a:pt x="424" y="205"/>
                  <a:pt x="424" y="191"/>
                </a:cubicBezTo>
                <a:cubicBezTo>
                  <a:pt x="424" y="177"/>
                  <a:pt x="438" y="162"/>
                  <a:pt x="452" y="162"/>
                </a:cubicBezTo>
                <a:cubicBezTo>
                  <a:pt x="502" y="162"/>
                  <a:pt x="502" y="162"/>
                  <a:pt x="502" y="162"/>
                </a:cubicBezTo>
                <a:cubicBezTo>
                  <a:pt x="459" y="99"/>
                  <a:pt x="389" y="56"/>
                  <a:pt x="304" y="56"/>
                </a:cubicBezTo>
                <a:cubicBezTo>
                  <a:pt x="169" y="56"/>
                  <a:pt x="56" y="169"/>
                  <a:pt x="56" y="304"/>
                </a:cubicBezTo>
                <a:cubicBezTo>
                  <a:pt x="56" y="438"/>
                  <a:pt x="169" y="551"/>
                  <a:pt x="304" y="551"/>
                </a:cubicBezTo>
                <a:cubicBezTo>
                  <a:pt x="438" y="551"/>
                  <a:pt x="551" y="438"/>
                  <a:pt x="551" y="304"/>
                </a:cubicBezTo>
                <a:cubicBezTo>
                  <a:pt x="551" y="290"/>
                  <a:pt x="558" y="276"/>
                  <a:pt x="579" y="276"/>
                </a:cubicBezTo>
                <a:cubicBezTo>
                  <a:pt x="594" y="276"/>
                  <a:pt x="608" y="290"/>
                  <a:pt x="608" y="304"/>
                </a:cubicBezTo>
                <a:cubicBezTo>
                  <a:pt x="608" y="473"/>
                  <a:pt x="473" y="608"/>
                  <a:pt x="304" y="608"/>
                </a:cubicBezTo>
                <a:cubicBezTo>
                  <a:pt x="134" y="608"/>
                  <a:pt x="0" y="473"/>
                  <a:pt x="0" y="304"/>
                </a:cubicBezTo>
                <a:cubicBezTo>
                  <a:pt x="0" y="134"/>
                  <a:pt x="134" y="0"/>
                  <a:pt x="304" y="0"/>
                </a:cubicBezTo>
                <a:cubicBezTo>
                  <a:pt x="403" y="0"/>
                  <a:pt x="495" y="49"/>
                  <a:pt x="551" y="127"/>
                </a:cubicBezTo>
                <a:cubicBezTo>
                  <a:pt x="551" y="78"/>
                  <a:pt x="551" y="78"/>
                  <a:pt x="551" y="78"/>
                </a:cubicBezTo>
                <a:cubicBezTo>
                  <a:pt x="551" y="64"/>
                  <a:pt x="558" y="49"/>
                  <a:pt x="579" y="49"/>
                </a:cubicBezTo>
                <a:cubicBezTo>
                  <a:pt x="594" y="49"/>
                  <a:pt x="608" y="64"/>
                  <a:pt x="608" y="78"/>
                </a:cubicBezTo>
                <a:cubicBezTo>
                  <a:pt x="608" y="191"/>
                  <a:pt x="608" y="191"/>
                  <a:pt x="608" y="191"/>
                </a:cubicBezTo>
                <a:cubicBezTo>
                  <a:pt x="608" y="205"/>
                  <a:pt x="594" y="219"/>
                  <a:pt x="579" y="219"/>
                </a:cubicBezTo>
              </a:path>
            </a:pathLst>
          </a:custGeom>
          <a:solidFill>
            <a:srgbClr val="FFFFFF"/>
          </a:solidFill>
          <a:ln>
            <a:noFill/>
          </a:ln>
          <a:effectLst/>
        </p:spPr>
        <p:txBody>
          <a:bodyPr wrap="none" anchor="ctr"/>
          <a:lstStyle/>
          <a:p>
            <a:pPr>
              <a:defRPr/>
            </a:pPr>
            <a:endParaRPr lang="en-US" sz="900"/>
          </a:p>
        </p:txBody>
      </p:sp>
      <p:sp>
        <p:nvSpPr>
          <p:cNvPr id="211" name="Freeform 157"/>
          <p:cNvSpPr>
            <a:spLocks noChangeArrowheads="1"/>
          </p:cNvSpPr>
          <p:nvPr/>
        </p:nvSpPr>
        <p:spPr bwMode="auto">
          <a:xfrm>
            <a:off x="5941315" y="2332436"/>
            <a:ext cx="289909" cy="289983"/>
          </a:xfrm>
          <a:custGeom>
            <a:avLst/>
            <a:gdLst>
              <a:gd name="T0" fmla="*/ 573 w 602"/>
              <a:gd name="T1" fmla="*/ 459 h 602"/>
              <a:gd name="T2" fmla="*/ 481 w 602"/>
              <a:gd name="T3" fmla="*/ 431 h 602"/>
              <a:gd name="T4" fmla="*/ 481 w 602"/>
              <a:gd name="T5" fmla="*/ 374 h 602"/>
              <a:gd name="T6" fmla="*/ 481 w 602"/>
              <a:gd name="T7" fmla="*/ 318 h 602"/>
              <a:gd name="T8" fmla="*/ 120 w 602"/>
              <a:gd name="T9" fmla="*/ 346 h 602"/>
              <a:gd name="T10" fmla="*/ 120 w 602"/>
              <a:gd name="T11" fmla="*/ 424 h 602"/>
              <a:gd name="T12" fmla="*/ 120 w 602"/>
              <a:gd name="T13" fmla="*/ 459 h 602"/>
              <a:gd name="T14" fmla="*/ 0 w 602"/>
              <a:gd name="T15" fmla="*/ 431 h 602"/>
              <a:gd name="T16" fmla="*/ 28 w 602"/>
              <a:gd name="T17" fmla="*/ 141 h 602"/>
              <a:gd name="T18" fmla="*/ 601 w 602"/>
              <a:gd name="T19" fmla="*/ 169 h 602"/>
              <a:gd name="T20" fmla="*/ 573 w 602"/>
              <a:gd name="T21" fmla="*/ 459 h 602"/>
              <a:gd name="T22" fmla="*/ 85 w 602"/>
              <a:gd name="T23" fmla="*/ 198 h 602"/>
              <a:gd name="T24" fmla="*/ 85 w 602"/>
              <a:gd name="T25" fmla="*/ 254 h 602"/>
              <a:gd name="T26" fmla="*/ 85 w 602"/>
              <a:gd name="T27" fmla="*/ 198 h 602"/>
              <a:gd name="T28" fmla="*/ 452 w 602"/>
              <a:gd name="T29" fmla="*/ 113 h 602"/>
              <a:gd name="T30" fmla="*/ 148 w 602"/>
              <a:gd name="T31" fmla="*/ 113 h 602"/>
              <a:gd name="T32" fmla="*/ 148 w 602"/>
              <a:gd name="T33" fmla="*/ 85 h 602"/>
              <a:gd name="T34" fmla="*/ 148 w 602"/>
              <a:gd name="T35" fmla="*/ 14 h 602"/>
              <a:gd name="T36" fmla="*/ 424 w 602"/>
              <a:gd name="T37" fmla="*/ 0 h 602"/>
              <a:gd name="T38" fmla="*/ 424 w 602"/>
              <a:gd name="T39" fmla="*/ 0 h 602"/>
              <a:gd name="T40" fmla="*/ 438 w 602"/>
              <a:gd name="T41" fmla="*/ 7 h 602"/>
              <a:gd name="T42" fmla="*/ 438 w 602"/>
              <a:gd name="T43" fmla="*/ 7 h 602"/>
              <a:gd name="T44" fmla="*/ 438 w 602"/>
              <a:gd name="T45" fmla="*/ 7 h 602"/>
              <a:gd name="T46" fmla="*/ 445 w 602"/>
              <a:gd name="T47" fmla="*/ 14 h 602"/>
              <a:gd name="T48" fmla="*/ 452 w 602"/>
              <a:gd name="T49" fmla="*/ 28 h 602"/>
              <a:gd name="T50" fmla="*/ 452 w 602"/>
              <a:gd name="T51" fmla="*/ 28 h 602"/>
              <a:gd name="T52" fmla="*/ 452 w 602"/>
              <a:gd name="T53" fmla="*/ 403 h 602"/>
              <a:gd name="T54" fmla="*/ 452 w 602"/>
              <a:gd name="T55" fmla="*/ 544 h 602"/>
              <a:gd name="T56" fmla="*/ 452 w 602"/>
              <a:gd name="T57" fmla="*/ 572 h 602"/>
              <a:gd name="T58" fmla="*/ 177 w 602"/>
              <a:gd name="T59" fmla="*/ 601 h 602"/>
              <a:gd name="T60" fmla="*/ 148 w 602"/>
              <a:gd name="T61" fmla="*/ 558 h 602"/>
              <a:gd name="T62" fmla="*/ 148 w 602"/>
              <a:gd name="T63" fmla="*/ 403 h 602"/>
              <a:gd name="T64" fmla="*/ 452 w 602"/>
              <a:gd name="T65" fmla="*/ 346 h 602"/>
              <a:gd name="T66" fmla="*/ 396 w 602"/>
              <a:gd name="T67" fmla="*/ 403 h 602"/>
              <a:gd name="T68" fmla="*/ 205 w 602"/>
              <a:gd name="T69" fmla="*/ 403 h 602"/>
              <a:gd name="T70" fmla="*/ 396 w 602"/>
              <a:gd name="T71" fmla="*/ 431 h 602"/>
              <a:gd name="T72" fmla="*/ 396 w 602"/>
              <a:gd name="T73" fmla="*/ 459 h 602"/>
              <a:gd name="T74" fmla="*/ 205 w 602"/>
              <a:gd name="T75" fmla="*/ 459 h 602"/>
              <a:gd name="T76" fmla="*/ 396 w 602"/>
              <a:gd name="T77" fmla="*/ 487 h 602"/>
              <a:gd name="T78" fmla="*/ 396 w 602"/>
              <a:gd name="T79" fmla="*/ 516 h 602"/>
              <a:gd name="T80" fmla="*/ 205 w 602"/>
              <a:gd name="T81" fmla="*/ 516 h 602"/>
              <a:gd name="T82" fmla="*/ 396 w 602"/>
              <a:gd name="T83" fmla="*/ 544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602" h="602">
                <a:moveTo>
                  <a:pt x="573" y="459"/>
                </a:moveTo>
                <a:lnTo>
                  <a:pt x="573" y="459"/>
                </a:lnTo>
                <a:cubicBezTo>
                  <a:pt x="481" y="459"/>
                  <a:pt x="481" y="459"/>
                  <a:pt x="481" y="459"/>
                </a:cubicBezTo>
                <a:cubicBezTo>
                  <a:pt x="481" y="431"/>
                  <a:pt x="481" y="431"/>
                  <a:pt x="481" y="431"/>
                </a:cubicBezTo>
                <a:cubicBezTo>
                  <a:pt x="481" y="424"/>
                  <a:pt x="481" y="424"/>
                  <a:pt x="481" y="424"/>
                </a:cubicBezTo>
                <a:cubicBezTo>
                  <a:pt x="481" y="374"/>
                  <a:pt x="481" y="374"/>
                  <a:pt x="481" y="374"/>
                </a:cubicBezTo>
                <a:cubicBezTo>
                  <a:pt x="481" y="346"/>
                  <a:pt x="481" y="346"/>
                  <a:pt x="481" y="346"/>
                </a:cubicBezTo>
                <a:cubicBezTo>
                  <a:pt x="481" y="318"/>
                  <a:pt x="481" y="318"/>
                  <a:pt x="481" y="318"/>
                </a:cubicBezTo>
                <a:cubicBezTo>
                  <a:pt x="120" y="318"/>
                  <a:pt x="120" y="318"/>
                  <a:pt x="120" y="318"/>
                </a:cubicBezTo>
                <a:cubicBezTo>
                  <a:pt x="120" y="346"/>
                  <a:pt x="120" y="346"/>
                  <a:pt x="120" y="346"/>
                </a:cubicBezTo>
                <a:cubicBezTo>
                  <a:pt x="120" y="374"/>
                  <a:pt x="120" y="374"/>
                  <a:pt x="120" y="374"/>
                </a:cubicBezTo>
                <a:cubicBezTo>
                  <a:pt x="120" y="424"/>
                  <a:pt x="120" y="424"/>
                  <a:pt x="120" y="424"/>
                </a:cubicBezTo>
                <a:cubicBezTo>
                  <a:pt x="120" y="431"/>
                  <a:pt x="120" y="431"/>
                  <a:pt x="120" y="431"/>
                </a:cubicBezTo>
                <a:cubicBezTo>
                  <a:pt x="120" y="459"/>
                  <a:pt x="120" y="459"/>
                  <a:pt x="120" y="459"/>
                </a:cubicBezTo>
                <a:cubicBezTo>
                  <a:pt x="28" y="459"/>
                  <a:pt x="28" y="459"/>
                  <a:pt x="28" y="459"/>
                </a:cubicBezTo>
                <a:cubicBezTo>
                  <a:pt x="7" y="459"/>
                  <a:pt x="0" y="452"/>
                  <a:pt x="0" y="431"/>
                </a:cubicBezTo>
                <a:cubicBezTo>
                  <a:pt x="0" y="169"/>
                  <a:pt x="0" y="169"/>
                  <a:pt x="0" y="169"/>
                </a:cubicBezTo>
                <a:cubicBezTo>
                  <a:pt x="0" y="155"/>
                  <a:pt x="7" y="141"/>
                  <a:pt x="28" y="141"/>
                </a:cubicBezTo>
                <a:cubicBezTo>
                  <a:pt x="573" y="141"/>
                  <a:pt x="573" y="141"/>
                  <a:pt x="573" y="141"/>
                </a:cubicBezTo>
                <a:cubicBezTo>
                  <a:pt x="587" y="141"/>
                  <a:pt x="601" y="155"/>
                  <a:pt x="601" y="169"/>
                </a:cubicBezTo>
                <a:cubicBezTo>
                  <a:pt x="601" y="431"/>
                  <a:pt x="601" y="431"/>
                  <a:pt x="601" y="431"/>
                </a:cubicBezTo>
                <a:cubicBezTo>
                  <a:pt x="601" y="452"/>
                  <a:pt x="587" y="459"/>
                  <a:pt x="573" y="459"/>
                </a:cubicBezTo>
                <a:close/>
                <a:moveTo>
                  <a:pt x="85" y="198"/>
                </a:moveTo>
                <a:lnTo>
                  <a:pt x="85" y="198"/>
                </a:lnTo>
                <a:cubicBezTo>
                  <a:pt x="64" y="198"/>
                  <a:pt x="57" y="212"/>
                  <a:pt x="57" y="226"/>
                </a:cubicBezTo>
                <a:cubicBezTo>
                  <a:pt x="57" y="240"/>
                  <a:pt x="64" y="254"/>
                  <a:pt x="85" y="254"/>
                </a:cubicBezTo>
                <a:cubicBezTo>
                  <a:pt x="99" y="254"/>
                  <a:pt x="113" y="240"/>
                  <a:pt x="113" y="226"/>
                </a:cubicBezTo>
                <a:cubicBezTo>
                  <a:pt x="113" y="212"/>
                  <a:pt x="99" y="198"/>
                  <a:pt x="85" y="198"/>
                </a:cubicBezTo>
                <a:close/>
                <a:moveTo>
                  <a:pt x="452" y="113"/>
                </a:moveTo>
                <a:lnTo>
                  <a:pt x="452" y="113"/>
                </a:lnTo>
                <a:cubicBezTo>
                  <a:pt x="148" y="113"/>
                  <a:pt x="148" y="113"/>
                  <a:pt x="148" y="113"/>
                </a:cubicBezTo>
                <a:lnTo>
                  <a:pt x="148" y="113"/>
                </a:lnTo>
                <a:cubicBezTo>
                  <a:pt x="148" y="85"/>
                  <a:pt x="148" y="85"/>
                  <a:pt x="148" y="85"/>
                </a:cubicBezTo>
                <a:lnTo>
                  <a:pt x="148" y="85"/>
                </a:lnTo>
                <a:cubicBezTo>
                  <a:pt x="148" y="28"/>
                  <a:pt x="148" y="28"/>
                  <a:pt x="148" y="28"/>
                </a:cubicBezTo>
                <a:cubicBezTo>
                  <a:pt x="148" y="21"/>
                  <a:pt x="148" y="21"/>
                  <a:pt x="148" y="14"/>
                </a:cubicBezTo>
                <a:cubicBezTo>
                  <a:pt x="155" y="7"/>
                  <a:pt x="163" y="0"/>
                  <a:pt x="177" y="0"/>
                </a:cubicBezTo>
                <a:cubicBezTo>
                  <a:pt x="424" y="0"/>
                  <a:pt x="424" y="0"/>
                  <a:pt x="424" y="0"/>
                </a:cubicBezTo>
                <a:lnTo>
                  <a:pt x="424" y="0"/>
                </a:lnTo>
                <a:lnTo>
                  <a:pt x="424" y="0"/>
                </a:lnTo>
                <a:lnTo>
                  <a:pt x="424" y="0"/>
                </a:lnTo>
                <a:cubicBezTo>
                  <a:pt x="431" y="0"/>
                  <a:pt x="431" y="0"/>
                  <a:pt x="438" y="7"/>
                </a:cubicBezTo>
                <a:lnTo>
                  <a:pt x="438" y="7"/>
                </a:lnTo>
                <a:lnTo>
                  <a:pt x="438" y="7"/>
                </a:lnTo>
                <a:lnTo>
                  <a:pt x="438" y="7"/>
                </a:lnTo>
                <a:lnTo>
                  <a:pt x="438" y="7"/>
                </a:lnTo>
                <a:lnTo>
                  <a:pt x="438" y="7"/>
                </a:lnTo>
                <a:cubicBezTo>
                  <a:pt x="445" y="7"/>
                  <a:pt x="445" y="14"/>
                  <a:pt x="445" y="14"/>
                </a:cubicBezTo>
                <a:lnTo>
                  <a:pt x="445" y="14"/>
                </a:lnTo>
                <a:cubicBezTo>
                  <a:pt x="445" y="14"/>
                  <a:pt x="452" y="21"/>
                  <a:pt x="452" y="28"/>
                </a:cubicBezTo>
                <a:lnTo>
                  <a:pt x="452" y="28"/>
                </a:lnTo>
                <a:lnTo>
                  <a:pt x="452" y="28"/>
                </a:lnTo>
                <a:cubicBezTo>
                  <a:pt x="452" y="113"/>
                  <a:pt x="452" y="113"/>
                  <a:pt x="452" y="113"/>
                </a:cubicBezTo>
                <a:close/>
                <a:moveTo>
                  <a:pt x="452" y="403"/>
                </a:moveTo>
                <a:lnTo>
                  <a:pt x="452" y="403"/>
                </a:lnTo>
                <a:cubicBezTo>
                  <a:pt x="452" y="544"/>
                  <a:pt x="452" y="544"/>
                  <a:pt x="452" y="544"/>
                </a:cubicBezTo>
                <a:cubicBezTo>
                  <a:pt x="452" y="558"/>
                  <a:pt x="452" y="558"/>
                  <a:pt x="452" y="558"/>
                </a:cubicBezTo>
                <a:cubicBezTo>
                  <a:pt x="452" y="572"/>
                  <a:pt x="452" y="572"/>
                  <a:pt x="452" y="572"/>
                </a:cubicBezTo>
                <a:cubicBezTo>
                  <a:pt x="452" y="594"/>
                  <a:pt x="438" y="601"/>
                  <a:pt x="424" y="601"/>
                </a:cubicBezTo>
                <a:cubicBezTo>
                  <a:pt x="177" y="601"/>
                  <a:pt x="177" y="601"/>
                  <a:pt x="177" y="601"/>
                </a:cubicBezTo>
                <a:cubicBezTo>
                  <a:pt x="163" y="601"/>
                  <a:pt x="148" y="594"/>
                  <a:pt x="148" y="572"/>
                </a:cubicBezTo>
                <a:cubicBezTo>
                  <a:pt x="148" y="558"/>
                  <a:pt x="148" y="558"/>
                  <a:pt x="148" y="558"/>
                </a:cubicBezTo>
                <a:cubicBezTo>
                  <a:pt x="148" y="544"/>
                  <a:pt x="148" y="544"/>
                  <a:pt x="148" y="544"/>
                </a:cubicBezTo>
                <a:cubicBezTo>
                  <a:pt x="148" y="403"/>
                  <a:pt x="148" y="403"/>
                  <a:pt x="148" y="403"/>
                </a:cubicBezTo>
                <a:cubicBezTo>
                  <a:pt x="148" y="346"/>
                  <a:pt x="148" y="346"/>
                  <a:pt x="148" y="346"/>
                </a:cubicBezTo>
                <a:cubicBezTo>
                  <a:pt x="452" y="346"/>
                  <a:pt x="452" y="346"/>
                  <a:pt x="452" y="346"/>
                </a:cubicBezTo>
                <a:lnTo>
                  <a:pt x="452" y="403"/>
                </a:lnTo>
                <a:close/>
                <a:moveTo>
                  <a:pt x="396" y="403"/>
                </a:moveTo>
                <a:lnTo>
                  <a:pt x="396" y="403"/>
                </a:lnTo>
                <a:cubicBezTo>
                  <a:pt x="205" y="403"/>
                  <a:pt x="205" y="403"/>
                  <a:pt x="205" y="403"/>
                </a:cubicBezTo>
                <a:cubicBezTo>
                  <a:pt x="205" y="431"/>
                  <a:pt x="205" y="431"/>
                  <a:pt x="205" y="431"/>
                </a:cubicBezTo>
                <a:cubicBezTo>
                  <a:pt x="396" y="431"/>
                  <a:pt x="396" y="431"/>
                  <a:pt x="396" y="431"/>
                </a:cubicBezTo>
                <a:lnTo>
                  <a:pt x="396" y="403"/>
                </a:lnTo>
                <a:close/>
                <a:moveTo>
                  <a:pt x="396" y="459"/>
                </a:moveTo>
                <a:lnTo>
                  <a:pt x="396" y="459"/>
                </a:lnTo>
                <a:cubicBezTo>
                  <a:pt x="205" y="459"/>
                  <a:pt x="205" y="459"/>
                  <a:pt x="205" y="459"/>
                </a:cubicBezTo>
                <a:cubicBezTo>
                  <a:pt x="205" y="487"/>
                  <a:pt x="205" y="487"/>
                  <a:pt x="205" y="487"/>
                </a:cubicBezTo>
                <a:cubicBezTo>
                  <a:pt x="396" y="487"/>
                  <a:pt x="396" y="487"/>
                  <a:pt x="396" y="487"/>
                </a:cubicBezTo>
                <a:lnTo>
                  <a:pt x="396" y="459"/>
                </a:lnTo>
                <a:close/>
                <a:moveTo>
                  <a:pt x="396" y="516"/>
                </a:moveTo>
                <a:lnTo>
                  <a:pt x="396" y="516"/>
                </a:lnTo>
                <a:cubicBezTo>
                  <a:pt x="205" y="516"/>
                  <a:pt x="205" y="516"/>
                  <a:pt x="205" y="516"/>
                </a:cubicBezTo>
                <a:cubicBezTo>
                  <a:pt x="205" y="544"/>
                  <a:pt x="205" y="544"/>
                  <a:pt x="205" y="544"/>
                </a:cubicBezTo>
                <a:cubicBezTo>
                  <a:pt x="396" y="544"/>
                  <a:pt x="396" y="544"/>
                  <a:pt x="396" y="544"/>
                </a:cubicBezTo>
                <a:lnTo>
                  <a:pt x="396" y="516"/>
                </a:lnTo>
                <a:close/>
              </a:path>
            </a:pathLst>
          </a:custGeom>
          <a:solidFill>
            <a:srgbClr val="FFFFFF"/>
          </a:solidFill>
          <a:ln>
            <a:noFill/>
          </a:ln>
          <a:effectLst/>
        </p:spPr>
        <p:txBody>
          <a:bodyPr wrap="none" anchor="ctr"/>
          <a:lstStyle/>
          <a:p>
            <a:pPr>
              <a:defRPr/>
            </a:pPr>
            <a:endParaRPr lang="en-US" sz="900"/>
          </a:p>
        </p:txBody>
      </p:sp>
      <p:sp>
        <p:nvSpPr>
          <p:cNvPr id="212" name="Freeform 158"/>
          <p:cNvSpPr>
            <a:spLocks noChangeArrowheads="1"/>
          </p:cNvSpPr>
          <p:nvPr/>
        </p:nvSpPr>
        <p:spPr bwMode="auto">
          <a:xfrm>
            <a:off x="5394141" y="2345135"/>
            <a:ext cx="292024" cy="262467"/>
          </a:xfrm>
          <a:custGeom>
            <a:avLst/>
            <a:gdLst>
              <a:gd name="T0" fmla="*/ 601 w 609"/>
              <a:gd name="T1" fmla="*/ 537 h 545"/>
              <a:gd name="T2" fmla="*/ 601 w 609"/>
              <a:gd name="T3" fmla="*/ 537 h 545"/>
              <a:gd name="T4" fmla="*/ 410 w 609"/>
              <a:gd name="T5" fmla="*/ 318 h 545"/>
              <a:gd name="T6" fmla="*/ 594 w 609"/>
              <a:gd name="T7" fmla="*/ 141 h 545"/>
              <a:gd name="T8" fmla="*/ 608 w 609"/>
              <a:gd name="T9" fmla="*/ 163 h 545"/>
              <a:gd name="T10" fmla="*/ 608 w 609"/>
              <a:gd name="T11" fmla="*/ 516 h 545"/>
              <a:gd name="T12" fmla="*/ 601 w 609"/>
              <a:gd name="T13" fmla="*/ 537 h 545"/>
              <a:gd name="T14" fmla="*/ 14 w 609"/>
              <a:gd name="T15" fmla="*/ 141 h 545"/>
              <a:gd name="T16" fmla="*/ 14 w 609"/>
              <a:gd name="T17" fmla="*/ 141 h 545"/>
              <a:gd name="T18" fmla="*/ 28 w 609"/>
              <a:gd name="T19" fmla="*/ 134 h 545"/>
              <a:gd name="T20" fmla="*/ 198 w 609"/>
              <a:gd name="T21" fmla="*/ 134 h 545"/>
              <a:gd name="T22" fmla="*/ 240 w 609"/>
              <a:gd name="T23" fmla="*/ 148 h 545"/>
              <a:gd name="T24" fmla="*/ 247 w 609"/>
              <a:gd name="T25" fmla="*/ 148 h 545"/>
              <a:gd name="T26" fmla="*/ 247 w 609"/>
              <a:gd name="T27" fmla="*/ 226 h 545"/>
              <a:gd name="T28" fmla="*/ 304 w 609"/>
              <a:gd name="T29" fmla="*/ 283 h 545"/>
              <a:gd name="T30" fmla="*/ 360 w 609"/>
              <a:gd name="T31" fmla="*/ 226 h 545"/>
              <a:gd name="T32" fmla="*/ 360 w 609"/>
              <a:gd name="T33" fmla="*/ 148 h 545"/>
              <a:gd name="T34" fmla="*/ 367 w 609"/>
              <a:gd name="T35" fmla="*/ 148 h 545"/>
              <a:gd name="T36" fmla="*/ 410 w 609"/>
              <a:gd name="T37" fmla="*/ 134 h 545"/>
              <a:gd name="T38" fmla="*/ 579 w 609"/>
              <a:gd name="T39" fmla="*/ 134 h 545"/>
              <a:gd name="T40" fmla="*/ 594 w 609"/>
              <a:gd name="T41" fmla="*/ 141 h 545"/>
              <a:gd name="T42" fmla="*/ 304 w 609"/>
              <a:gd name="T43" fmla="*/ 368 h 545"/>
              <a:gd name="T44" fmla="*/ 14 w 609"/>
              <a:gd name="T45" fmla="*/ 141 h 545"/>
              <a:gd name="T46" fmla="*/ 367 w 609"/>
              <a:gd name="T47" fmla="*/ 120 h 545"/>
              <a:gd name="T48" fmla="*/ 367 w 609"/>
              <a:gd name="T49" fmla="*/ 120 h 545"/>
              <a:gd name="T50" fmla="*/ 353 w 609"/>
              <a:gd name="T51" fmla="*/ 113 h 545"/>
              <a:gd name="T52" fmla="*/ 332 w 609"/>
              <a:gd name="T53" fmla="*/ 99 h 545"/>
              <a:gd name="T54" fmla="*/ 332 w 609"/>
              <a:gd name="T55" fmla="*/ 226 h 545"/>
              <a:gd name="T56" fmla="*/ 304 w 609"/>
              <a:gd name="T57" fmla="*/ 255 h 545"/>
              <a:gd name="T58" fmla="*/ 276 w 609"/>
              <a:gd name="T59" fmla="*/ 226 h 545"/>
              <a:gd name="T60" fmla="*/ 276 w 609"/>
              <a:gd name="T61" fmla="*/ 99 h 545"/>
              <a:gd name="T62" fmla="*/ 254 w 609"/>
              <a:gd name="T63" fmla="*/ 113 h 545"/>
              <a:gd name="T64" fmla="*/ 240 w 609"/>
              <a:gd name="T65" fmla="*/ 120 h 545"/>
              <a:gd name="T66" fmla="*/ 212 w 609"/>
              <a:gd name="T67" fmla="*/ 92 h 545"/>
              <a:gd name="T68" fmla="*/ 219 w 609"/>
              <a:gd name="T69" fmla="*/ 78 h 545"/>
              <a:gd name="T70" fmla="*/ 283 w 609"/>
              <a:gd name="T71" fmla="*/ 7 h 545"/>
              <a:gd name="T72" fmla="*/ 304 w 609"/>
              <a:gd name="T73" fmla="*/ 0 h 545"/>
              <a:gd name="T74" fmla="*/ 325 w 609"/>
              <a:gd name="T75" fmla="*/ 7 h 545"/>
              <a:gd name="T76" fmla="*/ 389 w 609"/>
              <a:gd name="T77" fmla="*/ 78 h 545"/>
              <a:gd name="T78" fmla="*/ 396 w 609"/>
              <a:gd name="T79" fmla="*/ 92 h 545"/>
              <a:gd name="T80" fmla="*/ 367 w 609"/>
              <a:gd name="T81" fmla="*/ 120 h 545"/>
              <a:gd name="T82" fmla="*/ 7 w 609"/>
              <a:gd name="T83" fmla="*/ 537 h 545"/>
              <a:gd name="T84" fmla="*/ 7 w 609"/>
              <a:gd name="T85" fmla="*/ 537 h 545"/>
              <a:gd name="T86" fmla="*/ 0 w 609"/>
              <a:gd name="T87" fmla="*/ 516 h 545"/>
              <a:gd name="T88" fmla="*/ 0 w 609"/>
              <a:gd name="T89" fmla="*/ 163 h 545"/>
              <a:gd name="T90" fmla="*/ 14 w 609"/>
              <a:gd name="T91" fmla="*/ 141 h 545"/>
              <a:gd name="T92" fmla="*/ 198 w 609"/>
              <a:gd name="T93" fmla="*/ 318 h 545"/>
              <a:gd name="T94" fmla="*/ 7 w 609"/>
              <a:gd name="T95" fmla="*/ 537 h 545"/>
              <a:gd name="T96" fmla="*/ 304 w 609"/>
              <a:gd name="T97" fmla="*/ 424 h 545"/>
              <a:gd name="T98" fmla="*/ 304 w 609"/>
              <a:gd name="T99" fmla="*/ 424 h 545"/>
              <a:gd name="T100" fmla="*/ 382 w 609"/>
              <a:gd name="T101" fmla="*/ 346 h 545"/>
              <a:gd name="T102" fmla="*/ 594 w 609"/>
              <a:gd name="T103" fmla="*/ 537 h 545"/>
              <a:gd name="T104" fmla="*/ 579 w 609"/>
              <a:gd name="T105" fmla="*/ 544 h 545"/>
              <a:gd name="T106" fmla="*/ 28 w 609"/>
              <a:gd name="T107" fmla="*/ 544 h 545"/>
              <a:gd name="T108" fmla="*/ 14 w 609"/>
              <a:gd name="T109" fmla="*/ 537 h 545"/>
              <a:gd name="T110" fmla="*/ 226 w 609"/>
              <a:gd name="T111" fmla="*/ 346 h 545"/>
              <a:gd name="T112" fmla="*/ 304 w 609"/>
              <a:gd name="T113" fmla="*/ 424 h 5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Lst>
            <a:rect l="0" t="0" r="r" b="b"/>
            <a:pathLst>
              <a:path w="609" h="545">
                <a:moveTo>
                  <a:pt x="601" y="537"/>
                </a:moveTo>
                <a:lnTo>
                  <a:pt x="601" y="537"/>
                </a:lnTo>
                <a:cubicBezTo>
                  <a:pt x="410" y="318"/>
                  <a:pt x="410" y="318"/>
                  <a:pt x="410" y="318"/>
                </a:cubicBezTo>
                <a:cubicBezTo>
                  <a:pt x="594" y="141"/>
                  <a:pt x="594" y="141"/>
                  <a:pt x="594" y="141"/>
                </a:cubicBezTo>
                <a:cubicBezTo>
                  <a:pt x="601" y="148"/>
                  <a:pt x="608" y="156"/>
                  <a:pt x="608" y="163"/>
                </a:cubicBezTo>
                <a:cubicBezTo>
                  <a:pt x="608" y="516"/>
                  <a:pt x="608" y="516"/>
                  <a:pt x="608" y="516"/>
                </a:cubicBezTo>
                <a:cubicBezTo>
                  <a:pt x="608" y="523"/>
                  <a:pt x="601" y="530"/>
                  <a:pt x="601" y="537"/>
                </a:cubicBezTo>
                <a:close/>
                <a:moveTo>
                  <a:pt x="14" y="141"/>
                </a:moveTo>
                <a:lnTo>
                  <a:pt x="14" y="141"/>
                </a:lnTo>
                <a:cubicBezTo>
                  <a:pt x="14" y="134"/>
                  <a:pt x="21" y="134"/>
                  <a:pt x="28" y="134"/>
                </a:cubicBezTo>
                <a:cubicBezTo>
                  <a:pt x="198" y="134"/>
                  <a:pt x="198" y="134"/>
                  <a:pt x="198" y="134"/>
                </a:cubicBezTo>
                <a:cubicBezTo>
                  <a:pt x="205" y="141"/>
                  <a:pt x="219" y="148"/>
                  <a:pt x="240" y="148"/>
                </a:cubicBezTo>
                <a:lnTo>
                  <a:pt x="247" y="148"/>
                </a:lnTo>
                <a:cubicBezTo>
                  <a:pt x="247" y="226"/>
                  <a:pt x="247" y="226"/>
                  <a:pt x="247" y="226"/>
                </a:cubicBezTo>
                <a:cubicBezTo>
                  <a:pt x="247" y="255"/>
                  <a:pt x="276" y="283"/>
                  <a:pt x="304" y="283"/>
                </a:cubicBezTo>
                <a:cubicBezTo>
                  <a:pt x="332" y="283"/>
                  <a:pt x="360" y="255"/>
                  <a:pt x="360" y="226"/>
                </a:cubicBezTo>
                <a:cubicBezTo>
                  <a:pt x="360" y="148"/>
                  <a:pt x="360" y="148"/>
                  <a:pt x="360" y="148"/>
                </a:cubicBezTo>
                <a:lnTo>
                  <a:pt x="367" y="148"/>
                </a:lnTo>
                <a:cubicBezTo>
                  <a:pt x="389" y="148"/>
                  <a:pt x="403" y="141"/>
                  <a:pt x="410" y="134"/>
                </a:cubicBezTo>
                <a:cubicBezTo>
                  <a:pt x="579" y="134"/>
                  <a:pt x="579" y="134"/>
                  <a:pt x="579" y="134"/>
                </a:cubicBezTo>
                <a:cubicBezTo>
                  <a:pt x="587" y="134"/>
                  <a:pt x="594" y="134"/>
                  <a:pt x="594" y="141"/>
                </a:cubicBezTo>
                <a:cubicBezTo>
                  <a:pt x="304" y="368"/>
                  <a:pt x="304" y="368"/>
                  <a:pt x="304" y="368"/>
                </a:cubicBezTo>
                <a:lnTo>
                  <a:pt x="14" y="141"/>
                </a:lnTo>
                <a:close/>
                <a:moveTo>
                  <a:pt x="367" y="120"/>
                </a:moveTo>
                <a:lnTo>
                  <a:pt x="367" y="120"/>
                </a:lnTo>
                <a:cubicBezTo>
                  <a:pt x="360" y="120"/>
                  <a:pt x="353" y="120"/>
                  <a:pt x="353" y="113"/>
                </a:cubicBezTo>
                <a:cubicBezTo>
                  <a:pt x="332" y="99"/>
                  <a:pt x="332" y="99"/>
                  <a:pt x="332" y="99"/>
                </a:cubicBezTo>
                <a:cubicBezTo>
                  <a:pt x="332" y="226"/>
                  <a:pt x="332" y="226"/>
                  <a:pt x="332" y="226"/>
                </a:cubicBezTo>
                <a:cubicBezTo>
                  <a:pt x="332" y="241"/>
                  <a:pt x="318" y="255"/>
                  <a:pt x="304" y="255"/>
                </a:cubicBezTo>
                <a:cubicBezTo>
                  <a:pt x="290" y="255"/>
                  <a:pt x="276" y="241"/>
                  <a:pt x="276" y="226"/>
                </a:cubicBezTo>
                <a:cubicBezTo>
                  <a:pt x="276" y="99"/>
                  <a:pt x="276" y="99"/>
                  <a:pt x="276" y="99"/>
                </a:cubicBezTo>
                <a:cubicBezTo>
                  <a:pt x="254" y="113"/>
                  <a:pt x="254" y="113"/>
                  <a:pt x="254" y="113"/>
                </a:cubicBezTo>
                <a:cubicBezTo>
                  <a:pt x="254" y="120"/>
                  <a:pt x="247" y="120"/>
                  <a:pt x="240" y="120"/>
                </a:cubicBezTo>
                <a:cubicBezTo>
                  <a:pt x="219" y="120"/>
                  <a:pt x="212" y="113"/>
                  <a:pt x="212" y="92"/>
                </a:cubicBezTo>
                <a:cubicBezTo>
                  <a:pt x="212" y="85"/>
                  <a:pt x="212" y="78"/>
                  <a:pt x="219" y="78"/>
                </a:cubicBezTo>
                <a:cubicBezTo>
                  <a:pt x="283" y="7"/>
                  <a:pt x="283" y="7"/>
                  <a:pt x="283" y="7"/>
                </a:cubicBezTo>
                <a:cubicBezTo>
                  <a:pt x="290" y="0"/>
                  <a:pt x="297" y="0"/>
                  <a:pt x="304" y="0"/>
                </a:cubicBezTo>
                <a:cubicBezTo>
                  <a:pt x="311" y="0"/>
                  <a:pt x="318" y="0"/>
                  <a:pt x="325" y="7"/>
                </a:cubicBezTo>
                <a:cubicBezTo>
                  <a:pt x="389" y="78"/>
                  <a:pt x="389" y="78"/>
                  <a:pt x="389" y="78"/>
                </a:cubicBezTo>
                <a:cubicBezTo>
                  <a:pt x="396" y="78"/>
                  <a:pt x="396" y="85"/>
                  <a:pt x="396" y="92"/>
                </a:cubicBezTo>
                <a:cubicBezTo>
                  <a:pt x="396" y="113"/>
                  <a:pt x="389" y="120"/>
                  <a:pt x="367" y="120"/>
                </a:cubicBezTo>
                <a:close/>
                <a:moveTo>
                  <a:pt x="7" y="537"/>
                </a:moveTo>
                <a:lnTo>
                  <a:pt x="7" y="537"/>
                </a:lnTo>
                <a:cubicBezTo>
                  <a:pt x="7" y="530"/>
                  <a:pt x="0" y="523"/>
                  <a:pt x="0" y="516"/>
                </a:cubicBezTo>
                <a:cubicBezTo>
                  <a:pt x="0" y="163"/>
                  <a:pt x="0" y="163"/>
                  <a:pt x="0" y="163"/>
                </a:cubicBezTo>
                <a:cubicBezTo>
                  <a:pt x="0" y="156"/>
                  <a:pt x="7" y="148"/>
                  <a:pt x="14" y="141"/>
                </a:cubicBezTo>
                <a:cubicBezTo>
                  <a:pt x="198" y="318"/>
                  <a:pt x="198" y="318"/>
                  <a:pt x="198" y="318"/>
                </a:cubicBezTo>
                <a:lnTo>
                  <a:pt x="7" y="537"/>
                </a:lnTo>
                <a:close/>
                <a:moveTo>
                  <a:pt x="304" y="424"/>
                </a:moveTo>
                <a:lnTo>
                  <a:pt x="304" y="424"/>
                </a:lnTo>
                <a:cubicBezTo>
                  <a:pt x="382" y="346"/>
                  <a:pt x="382" y="346"/>
                  <a:pt x="382" y="346"/>
                </a:cubicBezTo>
                <a:cubicBezTo>
                  <a:pt x="594" y="537"/>
                  <a:pt x="594" y="537"/>
                  <a:pt x="594" y="537"/>
                </a:cubicBezTo>
                <a:cubicBezTo>
                  <a:pt x="594" y="544"/>
                  <a:pt x="587" y="544"/>
                  <a:pt x="579" y="544"/>
                </a:cubicBezTo>
                <a:cubicBezTo>
                  <a:pt x="28" y="544"/>
                  <a:pt x="28" y="544"/>
                  <a:pt x="28" y="544"/>
                </a:cubicBezTo>
                <a:cubicBezTo>
                  <a:pt x="21" y="544"/>
                  <a:pt x="14" y="544"/>
                  <a:pt x="14" y="537"/>
                </a:cubicBezTo>
                <a:cubicBezTo>
                  <a:pt x="226" y="346"/>
                  <a:pt x="226" y="346"/>
                  <a:pt x="226" y="346"/>
                </a:cubicBezTo>
                <a:lnTo>
                  <a:pt x="304" y="424"/>
                </a:lnTo>
                <a:close/>
              </a:path>
            </a:pathLst>
          </a:custGeom>
          <a:solidFill>
            <a:srgbClr val="FFFFFF"/>
          </a:solidFill>
          <a:ln>
            <a:noFill/>
          </a:ln>
          <a:effectLst/>
        </p:spPr>
        <p:txBody>
          <a:bodyPr wrap="none" anchor="ctr"/>
          <a:lstStyle/>
          <a:p>
            <a:pPr>
              <a:defRPr/>
            </a:pPr>
            <a:endParaRPr lang="en-US" sz="900"/>
          </a:p>
        </p:txBody>
      </p:sp>
      <p:sp>
        <p:nvSpPr>
          <p:cNvPr id="213" name="Freeform 159"/>
          <p:cNvSpPr>
            <a:spLocks noChangeArrowheads="1"/>
          </p:cNvSpPr>
          <p:nvPr/>
        </p:nvSpPr>
        <p:spPr bwMode="auto">
          <a:xfrm>
            <a:off x="4849085" y="2345135"/>
            <a:ext cx="289907" cy="262467"/>
          </a:xfrm>
          <a:custGeom>
            <a:avLst/>
            <a:gdLst>
              <a:gd name="T0" fmla="*/ 594 w 602"/>
              <a:gd name="T1" fmla="*/ 537 h 545"/>
              <a:gd name="T2" fmla="*/ 594 w 602"/>
              <a:gd name="T3" fmla="*/ 537 h 545"/>
              <a:gd name="T4" fmla="*/ 410 w 602"/>
              <a:gd name="T5" fmla="*/ 318 h 545"/>
              <a:gd name="T6" fmla="*/ 594 w 602"/>
              <a:gd name="T7" fmla="*/ 141 h 545"/>
              <a:gd name="T8" fmla="*/ 601 w 602"/>
              <a:gd name="T9" fmla="*/ 163 h 545"/>
              <a:gd name="T10" fmla="*/ 601 w 602"/>
              <a:gd name="T11" fmla="*/ 516 h 545"/>
              <a:gd name="T12" fmla="*/ 594 w 602"/>
              <a:gd name="T13" fmla="*/ 537 h 545"/>
              <a:gd name="T14" fmla="*/ 7 w 602"/>
              <a:gd name="T15" fmla="*/ 141 h 545"/>
              <a:gd name="T16" fmla="*/ 7 w 602"/>
              <a:gd name="T17" fmla="*/ 141 h 545"/>
              <a:gd name="T18" fmla="*/ 28 w 602"/>
              <a:gd name="T19" fmla="*/ 134 h 545"/>
              <a:gd name="T20" fmla="*/ 184 w 602"/>
              <a:gd name="T21" fmla="*/ 134 h 545"/>
              <a:gd name="T22" fmla="*/ 176 w 602"/>
              <a:gd name="T23" fmla="*/ 163 h 545"/>
              <a:gd name="T24" fmla="*/ 198 w 602"/>
              <a:gd name="T25" fmla="*/ 198 h 545"/>
              <a:gd name="T26" fmla="*/ 198 w 602"/>
              <a:gd name="T27" fmla="*/ 198 h 545"/>
              <a:gd name="T28" fmla="*/ 261 w 602"/>
              <a:gd name="T29" fmla="*/ 269 h 545"/>
              <a:gd name="T30" fmla="*/ 261 w 602"/>
              <a:gd name="T31" fmla="*/ 269 h 545"/>
              <a:gd name="T32" fmla="*/ 304 w 602"/>
              <a:gd name="T33" fmla="*/ 283 h 545"/>
              <a:gd name="T34" fmla="*/ 339 w 602"/>
              <a:gd name="T35" fmla="*/ 269 h 545"/>
              <a:gd name="T36" fmla="*/ 339 w 602"/>
              <a:gd name="T37" fmla="*/ 269 h 545"/>
              <a:gd name="T38" fmla="*/ 410 w 602"/>
              <a:gd name="T39" fmla="*/ 198 h 545"/>
              <a:gd name="T40" fmla="*/ 410 w 602"/>
              <a:gd name="T41" fmla="*/ 198 h 545"/>
              <a:gd name="T42" fmla="*/ 424 w 602"/>
              <a:gd name="T43" fmla="*/ 163 h 545"/>
              <a:gd name="T44" fmla="*/ 417 w 602"/>
              <a:gd name="T45" fmla="*/ 134 h 545"/>
              <a:gd name="T46" fmla="*/ 572 w 602"/>
              <a:gd name="T47" fmla="*/ 134 h 545"/>
              <a:gd name="T48" fmla="*/ 594 w 602"/>
              <a:gd name="T49" fmla="*/ 141 h 545"/>
              <a:gd name="T50" fmla="*/ 304 w 602"/>
              <a:gd name="T51" fmla="*/ 368 h 545"/>
              <a:gd name="T52" fmla="*/ 7 w 602"/>
              <a:gd name="T53" fmla="*/ 141 h 545"/>
              <a:gd name="T54" fmla="*/ 318 w 602"/>
              <a:gd name="T55" fmla="*/ 248 h 545"/>
              <a:gd name="T56" fmla="*/ 318 w 602"/>
              <a:gd name="T57" fmla="*/ 248 h 545"/>
              <a:gd name="T58" fmla="*/ 304 w 602"/>
              <a:gd name="T59" fmla="*/ 255 h 545"/>
              <a:gd name="T60" fmla="*/ 283 w 602"/>
              <a:gd name="T61" fmla="*/ 248 h 545"/>
              <a:gd name="T62" fmla="*/ 219 w 602"/>
              <a:gd name="T63" fmla="*/ 177 h 545"/>
              <a:gd name="T64" fmla="*/ 205 w 602"/>
              <a:gd name="T65" fmla="*/ 163 h 545"/>
              <a:gd name="T66" fmla="*/ 233 w 602"/>
              <a:gd name="T67" fmla="*/ 134 h 545"/>
              <a:gd name="T68" fmla="*/ 254 w 602"/>
              <a:gd name="T69" fmla="*/ 141 h 545"/>
              <a:gd name="T70" fmla="*/ 276 w 602"/>
              <a:gd name="T71" fmla="*/ 156 h 545"/>
              <a:gd name="T72" fmla="*/ 276 w 602"/>
              <a:gd name="T73" fmla="*/ 28 h 545"/>
              <a:gd name="T74" fmla="*/ 304 w 602"/>
              <a:gd name="T75" fmla="*/ 0 h 545"/>
              <a:gd name="T76" fmla="*/ 332 w 602"/>
              <a:gd name="T77" fmla="*/ 28 h 545"/>
              <a:gd name="T78" fmla="*/ 332 w 602"/>
              <a:gd name="T79" fmla="*/ 156 h 545"/>
              <a:gd name="T80" fmla="*/ 346 w 602"/>
              <a:gd name="T81" fmla="*/ 141 h 545"/>
              <a:gd name="T82" fmla="*/ 367 w 602"/>
              <a:gd name="T83" fmla="*/ 134 h 545"/>
              <a:gd name="T84" fmla="*/ 396 w 602"/>
              <a:gd name="T85" fmla="*/ 163 h 545"/>
              <a:gd name="T86" fmla="*/ 389 w 602"/>
              <a:gd name="T87" fmla="*/ 177 h 545"/>
              <a:gd name="T88" fmla="*/ 318 w 602"/>
              <a:gd name="T89" fmla="*/ 248 h 545"/>
              <a:gd name="T90" fmla="*/ 7 w 602"/>
              <a:gd name="T91" fmla="*/ 537 h 545"/>
              <a:gd name="T92" fmla="*/ 7 w 602"/>
              <a:gd name="T93" fmla="*/ 537 h 545"/>
              <a:gd name="T94" fmla="*/ 0 w 602"/>
              <a:gd name="T95" fmla="*/ 516 h 545"/>
              <a:gd name="T96" fmla="*/ 0 w 602"/>
              <a:gd name="T97" fmla="*/ 163 h 545"/>
              <a:gd name="T98" fmla="*/ 7 w 602"/>
              <a:gd name="T99" fmla="*/ 141 h 545"/>
              <a:gd name="T100" fmla="*/ 191 w 602"/>
              <a:gd name="T101" fmla="*/ 318 h 545"/>
              <a:gd name="T102" fmla="*/ 7 w 602"/>
              <a:gd name="T103" fmla="*/ 537 h 545"/>
              <a:gd name="T104" fmla="*/ 304 w 602"/>
              <a:gd name="T105" fmla="*/ 424 h 545"/>
              <a:gd name="T106" fmla="*/ 304 w 602"/>
              <a:gd name="T107" fmla="*/ 424 h 545"/>
              <a:gd name="T108" fmla="*/ 382 w 602"/>
              <a:gd name="T109" fmla="*/ 346 h 545"/>
              <a:gd name="T110" fmla="*/ 594 w 602"/>
              <a:gd name="T111" fmla="*/ 537 h 545"/>
              <a:gd name="T112" fmla="*/ 572 w 602"/>
              <a:gd name="T113" fmla="*/ 544 h 545"/>
              <a:gd name="T114" fmla="*/ 28 w 602"/>
              <a:gd name="T115" fmla="*/ 544 h 545"/>
              <a:gd name="T116" fmla="*/ 7 w 602"/>
              <a:gd name="T117" fmla="*/ 537 h 545"/>
              <a:gd name="T118" fmla="*/ 226 w 602"/>
              <a:gd name="T119" fmla="*/ 346 h 545"/>
              <a:gd name="T120" fmla="*/ 304 w 602"/>
              <a:gd name="T121" fmla="*/ 424 h 5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602" h="545">
                <a:moveTo>
                  <a:pt x="594" y="537"/>
                </a:moveTo>
                <a:lnTo>
                  <a:pt x="594" y="537"/>
                </a:lnTo>
                <a:cubicBezTo>
                  <a:pt x="410" y="318"/>
                  <a:pt x="410" y="318"/>
                  <a:pt x="410" y="318"/>
                </a:cubicBezTo>
                <a:cubicBezTo>
                  <a:pt x="594" y="141"/>
                  <a:pt x="594" y="141"/>
                  <a:pt x="594" y="141"/>
                </a:cubicBezTo>
                <a:cubicBezTo>
                  <a:pt x="601" y="148"/>
                  <a:pt x="601" y="156"/>
                  <a:pt x="601" y="163"/>
                </a:cubicBezTo>
                <a:cubicBezTo>
                  <a:pt x="601" y="516"/>
                  <a:pt x="601" y="516"/>
                  <a:pt x="601" y="516"/>
                </a:cubicBezTo>
                <a:cubicBezTo>
                  <a:pt x="601" y="523"/>
                  <a:pt x="601" y="530"/>
                  <a:pt x="594" y="537"/>
                </a:cubicBezTo>
                <a:close/>
                <a:moveTo>
                  <a:pt x="7" y="141"/>
                </a:moveTo>
                <a:lnTo>
                  <a:pt x="7" y="141"/>
                </a:lnTo>
                <a:cubicBezTo>
                  <a:pt x="14" y="134"/>
                  <a:pt x="21" y="134"/>
                  <a:pt x="28" y="134"/>
                </a:cubicBezTo>
                <a:cubicBezTo>
                  <a:pt x="184" y="134"/>
                  <a:pt x="184" y="134"/>
                  <a:pt x="184" y="134"/>
                </a:cubicBezTo>
                <a:cubicBezTo>
                  <a:pt x="184" y="141"/>
                  <a:pt x="176" y="148"/>
                  <a:pt x="176" y="163"/>
                </a:cubicBezTo>
                <a:cubicBezTo>
                  <a:pt x="176" y="177"/>
                  <a:pt x="184" y="191"/>
                  <a:pt x="198" y="198"/>
                </a:cubicBezTo>
                <a:lnTo>
                  <a:pt x="198" y="198"/>
                </a:lnTo>
                <a:cubicBezTo>
                  <a:pt x="261" y="269"/>
                  <a:pt x="261" y="269"/>
                  <a:pt x="261" y="269"/>
                </a:cubicBezTo>
                <a:lnTo>
                  <a:pt x="261" y="269"/>
                </a:lnTo>
                <a:cubicBezTo>
                  <a:pt x="269" y="276"/>
                  <a:pt x="283" y="283"/>
                  <a:pt x="304" y="283"/>
                </a:cubicBezTo>
                <a:cubicBezTo>
                  <a:pt x="318" y="283"/>
                  <a:pt x="332" y="276"/>
                  <a:pt x="339" y="269"/>
                </a:cubicBezTo>
                <a:lnTo>
                  <a:pt x="339" y="269"/>
                </a:lnTo>
                <a:cubicBezTo>
                  <a:pt x="410" y="198"/>
                  <a:pt x="410" y="198"/>
                  <a:pt x="410" y="198"/>
                </a:cubicBezTo>
                <a:lnTo>
                  <a:pt x="410" y="198"/>
                </a:lnTo>
                <a:cubicBezTo>
                  <a:pt x="417" y="191"/>
                  <a:pt x="424" y="177"/>
                  <a:pt x="424" y="163"/>
                </a:cubicBezTo>
                <a:cubicBezTo>
                  <a:pt x="424" y="148"/>
                  <a:pt x="424" y="141"/>
                  <a:pt x="417" y="134"/>
                </a:cubicBezTo>
                <a:cubicBezTo>
                  <a:pt x="572" y="134"/>
                  <a:pt x="572" y="134"/>
                  <a:pt x="572" y="134"/>
                </a:cubicBezTo>
                <a:cubicBezTo>
                  <a:pt x="579" y="134"/>
                  <a:pt x="586" y="134"/>
                  <a:pt x="594" y="141"/>
                </a:cubicBezTo>
                <a:cubicBezTo>
                  <a:pt x="304" y="368"/>
                  <a:pt x="304" y="368"/>
                  <a:pt x="304" y="368"/>
                </a:cubicBezTo>
                <a:lnTo>
                  <a:pt x="7" y="141"/>
                </a:lnTo>
                <a:close/>
                <a:moveTo>
                  <a:pt x="318" y="248"/>
                </a:moveTo>
                <a:lnTo>
                  <a:pt x="318" y="248"/>
                </a:lnTo>
                <a:cubicBezTo>
                  <a:pt x="318" y="255"/>
                  <a:pt x="311" y="255"/>
                  <a:pt x="304" y="255"/>
                </a:cubicBezTo>
                <a:cubicBezTo>
                  <a:pt x="297" y="255"/>
                  <a:pt x="290" y="255"/>
                  <a:pt x="283" y="248"/>
                </a:cubicBezTo>
                <a:cubicBezTo>
                  <a:pt x="219" y="177"/>
                  <a:pt x="219" y="177"/>
                  <a:pt x="219" y="177"/>
                </a:cubicBezTo>
                <a:cubicBezTo>
                  <a:pt x="212" y="177"/>
                  <a:pt x="205" y="170"/>
                  <a:pt x="205" y="163"/>
                </a:cubicBezTo>
                <a:cubicBezTo>
                  <a:pt x="205" y="141"/>
                  <a:pt x="219" y="134"/>
                  <a:pt x="233" y="134"/>
                </a:cubicBezTo>
                <a:cubicBezTo>
                  <a:pt x="240" y="134"/>
                  <a:pt x="247" y="134"/>
                  <a:pt x="254" y="141"/>
                </a:cubicBezTo>
                <a:cubicBezTo>
                  <a:pt x="276" y="156"/>
                  <a:pt x="276" y="156"/>
                  <a:pt x="276" y="156"/>
                </a:cubicBezTo>
                <a:cubicBezTo>
                  <a:pt x="276" y="28"/>
                  <a:pt x="276" y="28"/>
                  <a:pt x="276" y="28"/>
                </a:cubicBezTo>
                <a:cubicBezTo>
                  <a:pt x="276" y="14"/>
                  <a:pt x="283" y="0"/>
                  <a:pt x="304" y="0"/>
                </a:cubicBezTo>
                <a:cubicBezTo>
                  <a:pt x="318" y="0"/>
                  <a:pt x="332" y="14"/>
                  <a:pt x="332" y="28"/>
                </a:cubicBezTo>
                <a:cubicBezTo>
                  <a:pt x="332" y="156"/>
                  <a:pt x="332" y="156"/>
                  <a:pt x="332" y="156"/>
                </a:cubicBezTo>
                <a:cubicBezTo>
                  <a:pt x="346" y="141"/>
                  <a:pt x="346" y="141"/>
                  <a:pt x="346" y="141"/>
                </a:cubicBezTo>
                <a:cubicBezTo>
                  <a:pt x="353" y="134"/>
                  <a:pt x="360" y="134"/>
                  <a:pt x="367" y="134"/>
                </a:cubicBezTo>
                <a:cubicBezTo>
                  <a:pt x="382" y="134"/>
                  <a:pt x="396" y="141"/>
                  <a:pt x="396" y="163"/>
                </a:cubicBezTo>
                <a:cubicBezTo>
                  <a:pt x="396" y="170"/>
                  <a:pt x="396" y="177"/>
                  <a:pt x="389" y="177"/>
                </a:cubicBezTo>
                <a:lnTo>
                  <a:pt x="318" y="248"/>
                </a:lnTo>
                <a:close/>
                <a:moveTo>
                  <a:pt x="7" y="537"/>
                </a:moveTo>
                <a:lnTo>
                  <a:pt x="7" y="537"/>
                </a:lnTo>
                <a:cubicBezTo>
                  <a:pt x="0" y="530"/>
                  <a:pt x="0" y="523"/>
                  <a:pt x="0" y="516"/>
                </a:cubicBezTo>
                <a:cubicBezTo>
                  <a:pt x="0" y="163"/>
                  <a:pt x="0" y="163"/>
                  <a:pt x="0" y="163"/>
                </a:cubicBezTo>
                <a:cubicBezTo>
                  <a:pt x="0" y="156"/>
                  <a:pt x="0" y="148"/>
                  <a:pt x="7" y="141"/>
                </a:cubicBezTo>
                <a:cubicBezTo>
                  <a:pt x="191" y="318"/>
                  <a:pt x="191" y="318"/>
                  <a:pt x="191" y="318"/>
                </a:cubicBezTo>
                <a:lnTo>
                  <a:pt x="7" y="537"/>
                </a:lnTo>
                <a:close/>
                <a:moveTo>
                  <a:pt x="304" y="424"/>
                </a:moveTo>
                <a:lnTo>
                  <a:pt x="304" y="424"/>
                </a:lnTo>
                <a:cubicBezTo>
                  <a:pt x="382" y="346"/>
                  <a:pt x="382" y="346"/>
                  <a:pt x="382" y="346"/>
                </a:cubicBezTo>
                <a:cubicBezTo>
                  <a:pt x="594" y="537"/>
                  <a:pt x="594" y="537"/>
                  <a:pt x="594" y="537"/>
                </a:cubicBezTo>
                <a:cubicBezTo>
                  <a:pt x="586" y="544"/>
                  <a:pt x="579" y="544"/>
                  <a:pt x="572" y="544"/>
                </a:cubicBezTo>
                <a:cubicBezTo>
                  <a:pt x="28" y="544"/>
                  <a:pt x="28" y="544"/>
                  <a:pt x="28" y="544"/>
                </a:cubicBezTo>
                <a:cubicBezTo>
                  <a:pt x="21" y="544"/>
                  <a:pt x="14" y="544"/>
                  <a:pt x="7" y="537"/>
                </a:cubicBezTo>
                <a:cubicBezTo>
                  <a:pt x="226" y="346"/>
                  <a:pt x="226" y="346"/>
                  <a:pt x="226" y="346"/>
                </a:cubicBezTo>
                <a:lnTo>
                  <a:pt x="304" y="424"/>
                </a:lnTo>
                <a:close/>
              </a:path>
            </a:pathLst>
          </a:custGeom>
          <a:solidFill>
            <a:srgbClr val="FFFFFF"/>
          </a:solidFill>
          <a:ln>
            <a:noFill/>
          </a:ln>
          <a:effectLst/>
        </p:spPr>
        <p:txBody>
          <a:bodyPr wrap="none" anchor="ctr"/>
          <a:lstStyle/>
          <a:p>
            <a:pPr>
              <a:defRPr/>
            </a:pPr>
            <a:endParaRPr lang="en-US" sz="900"/>
          </a:p>
        </p:txBody>
      </p:sp>
      <p:sp>
        <p:nvSpPr>
          <p:cNvPr id="214" name="Freeform 160"/>
          <p:cNvSpPr>
            <a:spLocks noChangeArrowheads="1"/>
          </p:cNvSpPr>
          <p:nvPr/>
        </p:nvSpPr>
        <p:spPr bwMode="auto">
          <a:xfrm>
            <a:off x="4306147" y="2376884"/>
            <a:ext cx="287792" cy="201085"/>
          </a:xfrm>
          <a:custGeom>
            <a:avLst/>
            <a:gdLst>
              <a:gd name="T0" fmla="*/ 410 w 601"/>
              <a:gd name="T1" fmla="*/ 191 h 418"/>
              <a:gd name="T2" fmla="*/ 410 w 601"/>
              <a:gd name="T3" fmla="*/ 191 h 418"/>
              <a:gd name="T4" fmla="*/ 593 w 601"/>
              <a:gd name="T5" fmla="*/ 7 h 418"/>
              <a:gd name="T6" fmla="*/ 600 w 601"/>
              <a:gd name="T7" fmla="*/ 28 h 418"/>
              <a:gd name="T8" fmla="*/ 600 w 601"/>
              <a:gd name="T9" fmla="*/ 388 h 418"/>
              <a:gd name="T10" fmla="*/ 593 w 601"/>
              <a:gd name="T11" fmla="*/ 410 h 418"/>
              <a:gd name="T12" fmla="*/ 410 w 601"/>
              <a:gd name="T13" fmla="*/ 191 h 418"/>
              <a:gd name="T14" fmla="*/ 7 w 601"/>
              <a:gd name="T15" fmla="*/ 7 h 418"/>
              <a:gd name="T16" fmla="*/ 7 w 601"/>
              <a:gd name="T17" fmla="*/ 7 h 418"/>
              <a:gd name="T18" fmla="*/ 28 w 601"/>
              <a:gd name="T19" fmla="*/ 0 h 418"/>
              <a:gd name="T20" fmla="*/ 572 w 601"/>
              <a:gd name="T21" fmla="*/ 0 h 418"/>
              <a:gd name="T22" fmla="*/ 593 w 601"/>
              <a:gd name="T23" fmla="*/ 7 h 418"/>
              <a:gd name="T24" fmla="*/ 297 w 601"/>
              <a:gd name="T25" fmla="*/ 240 h 418"/>
              <a:gd name="T26" fmla="*/ 7 w 601"/>
              <a:gd name="T27" fmla="*/ 7 h 418"/>
              <a:gd name="T28" fmla="*/ 7 w 601"/>
              <a:gd name="T29" fmla="*/ 410 h 418"/>
              <a:gd name="T30" fmla="*/ 7 w 601"/>
              <a:gd name="T31" fmla="*/ 410 h 418"/>
              <a:gd name="T32" fmla="*/ 0 w 601"/>
              <a:gd name="T33" fmla="*/ 388 h 418"/>
              <a:gd name="T34" fmla="*/ 0 w 601"/>
              <a:gd name="T35" fmla="*/ 28 h 418"/>
              <a:gd name="T36" fmla="*/ 7 w 601"/>
              <a:gd name="T37" fmla="*/ 7 h 418"/>
              <a:gd name="T38" fmla="*/ 191 w 601"/>
              <a:gd name="T39" fmla="*/ 191 h 418"/>
              <a:gd name="T40" fmla="*/ 7 w 601"/>
              <a:gd name="T41" fmla="*/ 410 h 418"/>
              <a:gd name="T42" fmla="*/ 297 w 601"/>
              <a:gd name="T43" fmla="*/ 297 h 418"/>
              <a:gd name="T44" fmla="*/ 297 w 601"/>
              <a:gd name="T45" fmla="*/ 297 h 418"/>
              <a:gd name="T46" fmla="*/ 374 w 601"/>
              <a:gd name="T47" fmla="*/ 219 h 418"/>
              <a:gd name="T48" fmla="*/ 593 w 601"/>
              <a:gd name="T49" fmla="*/ 410 h 418"/>
              <a:gd name="T50" fmla="*/ 572 w 601"/>
              <a:gd name="T51" fmla="*/ 417 h 418"/>
              <a:gd name="T52" fmla="*/ 28 w 601"/>
              <a:gd name="T53" fmla="*/ 417 h 418"/>
              <a:gd name="T54" fmla="*/ 7 w 601"/>
              <a:gd name="T55" fmla="*/ 410 h 418"/>
              <a:gd name="T56" fmla="*/ 219 w 601"/>
              <a:gd name="T57" fmla="*/ 219 h 418"/>
              <a:gd name="T58" fmla="*/ 297 w 601"/>
              <a:gd name="T59" fmla="*/ 297 h 41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601" h="418">
                <a:moveTo>
                  <a:pt x="410" y="191"/>
                </a:moveTo>
                <a:lnTo>
                  <a:pt x="410" y="191"/>
                </a:lnTo>
                <a:cubicBezTo>
                  <a:pt x="593" y="7"/>
                  <a:pt x="593" y="7"/>
                  <a:pt x="593" y="7"/>
                </a:cubicBezTo>
                <a:cubicBezTo>
                  <a:pt x="600" y="14"/>
                  <a:pt x="600" y="21"/>
                  <a:pt x="600" y="28"/>
                </a:cubicBezTo>
                <a:cubicBezTo>
                  <a:pt x="600" y="388"/>
                  <a:pt x="600" y="388"/>
                  <a:pt x="600" y="388"/>
                </a:cubicBezTo>
                <a:cubicBezTo>
                  <a:pt x="600" y="395"/>
                  <a:pt x="600" y="403"/>
                  <a:pt x="593" y="410"/>
                </a:cubicBezTo>
                <a:lnTo>
                  <a:pt x="410" y="191"/>
                </a:lnTo>
                <a:close/>
                <a:moveTo>
                  <a:pt x="7" y="7"/>
                </a:moveTo>
                <a:lnTo>
                  <a:pt x="7" y="7"/>
                </a:lnTo>
                <a:cubicBezTo>
                  <a:pt x="14" y="7"/>
                  <a:pt x="21" y="0"/>
                  <a:pt x="28" y="0"/>
                </a:cubicBezTo>
                <a:cubicBezTo>
                  <a:pt x="572" y="0"/>
                  <a:pt x="572" y="0"/>
                  <a:pt x="572" y="0"/>
                </a:cubicBezTo>
                <a:cubicBezTo>
                  <a:pt x="579" y="0"/>
                  <a:pt x="586" y="7"/>
                  <a:pt x="593" y="7"/>
                </a:cubicBezTo>
                <a:cubicBezTo>
                  <a:pt x="297" y="240"/>
                  <a:pt x="297" y="240"/>
                  <a:pt x="297" y="240"/>
                </a:cubicBezTo>
                <a:lnTo>
                  <a:pt x="7" y="7"/>
                </a:lnTo>
                <a:close/>
                <a:moveTo>
                  <a:pt x="7" y="410"/>
                </a:moveTo>
                <a:lnTo>
                  <a:pt x="7" y="410"/>
                </a:lnTo>
                <a:cubicBezTo>
                  <a:pt x="0" y="403"/>
                  <a:pt x="0" y="395"/>
                  <a:pt x="0" y="388"/>
                </a:cubicBezTo>
                <a:cubicBezTo>
                  <a:pt x="0" y="28"/>
                  <a:pt x="0" y="28"/>
                  <a:pt x="0" y="28"/>
                </a:cubicBezTo>
                <a:cubicBezTo>
                  <a:pt x="0" y="21"/>
                  <a:pt x="0" y="14"/>
                  <a:pt x="7" y="7"/>
                </a:cubicBezTo>
                <a:cubicBezTo>
                  <a:pt x="191" y="191"/>
                  <a:pt x="191" y="191"/>
                  <a:pt x="191" y="191"/>
                </a:cubicBezTo>
                <a:lnTo>
                  <a:pt x="7" y="410"/>
                </a:lnTo>
                <a:close/>
                <a:moveTo>
                  <a:pt x="297" y="297"/>
                </a:moveTo>
                <a:lnTo>
                  <a:pt x="297" y="297"/>
                </a:lnTo>
                <a:cubicBezTo>
                  <a:pt x="374" y="219"/>
                  <a:pt x="374" y="219"/>
                  <a:pt x="374" y="219"/>
                </a:cubicBezTo>
                <a:cubicBezTo>
                  <a:pt x="593" y="410"/>
                  <a:pt x="593" y="410"/>
                  <a:pt x="593" y="410"/>
                </a:cubicBezTo>
                <a:cubicBezTo>
                  <a:pt x="586" y="417"/>
                  <a:pt x="579" y="417"/>
                  <a:pt x="572" y="417"/>
                </a:cubicBezTo>
                <a:cubicBezTo>
                  <a:pt x="28" y="417"/>
                  <a:pt x="28" y="417"/>
                  <a:pt x="28" y="417"/>
                </a:cubicBezTo>
                <a:cubicBezTo>
                  <a:pt x="21" y="417"/>
                  <a:pt x="14" y="417"/>
                  <a:pt x="7" y="410"/>
                </a:cubicBezTo>
                <a:cubicBezTo>
                  <a:pt x="219" y="219"/>
                  <a:pt x="219" y="219"/>
                  <a:pt x="219" y="219"/>
                </a:cubicBezTo>
                <a:lnTo>
                  <a:pt x="297" y="297"/>
                </a:lnTo>
                <a:close/>
              </a:path>
            </a:pathLst>
          </a:custGeom>
          <a:solidFill>
            <a:srgbClr val="FFFFFF"/>
          </a:solidFill>
          <a:ln>
            <a:noFill/>
          </a:ln>
          <a:effectLst/>
        </p:spPr>
        <p:txBody>
          <a:bodyPr wrap="none" anchor="ctr"/>
          <a:lstStyle/>
          <a:p>
            <a:pPr>
              <a:defRPr/>
            </a:pPr>
            <a:endParaRPr lang="en-US" sz="900"/>
          </a:p>
        </p:txBody>
      </p:sp>
      <p:sp>
        <p:nvSpPr>
          <p:cNvPr id="215" name="Freeform 31"/>
          <p:cNvSpPr>
            <a:spLocks noChangeArrowheads="1"/>
          </p:cNvSpPr>
          <p:nvPr/>
        </p:nvSpPr>
        <p:spPr bwMode="auto">
          <a:xfrm>
            <a:off x="9215886" y="2387469"/>
            <a:ext cx="287792" cy="146050"/>
          </a:xfrm>
          <a:custGeom>
            <a:avLst/>
            <a:gdLst>
              <a:gd name="T0" fmla="*/ 572 w 601"/>
              <a:gd name="T1" fmla="*/ 134 h 305"/>
              <a:gd name="T2" fmla="*/ 572 w 601"/>
              <a:gd name="T3" fmla="*/ 134 h 305"/>
              <a:gd name="T4" fmla="*/ 544 w 601"/>
              <a:gd name="T5" fmla="*/ 163 h 305"/>
              <a:gd name="T6" fmla="*/ 544 w 601"/>
              <a:gd name="T7" fmla="*/ 205 h 305"/>
              <a:gd name="T8" fmla="*/ 402 w 601"/>
              <a:gd name="T9" fmla="*/ 64 h 305"/>
              <a:gd name="T10" fmla="*/ 402 w 601"/>
              <a:gd name="T11" fmla="*/ 64 h 305"/>
              <a:gd name="T12" fmla="*/ 346 w 601"/>
              <a:gd name="T13" fmla="*/ 7 h 305"/>
              <a:gd name="T14" fmla="*/ 346 w 601"/>
              <a:gd name="T15" fmla="*/ 7 h 305"/>
              <a:gd name="T16" fmla="*/ 325 w 601"/>
              <a:gd name="T17" fmla="*/ 0 h 305"/>
              <a:gd name="T18" fmla="*/ 311 w 601"/>
              <a:gd name="T19" fmla="*/ 7 h 305"/>
              <a:gd name="T20" fmla="*/ 311 w 601"/>
              <a:gd name="T21" fmla="*/ 7 h 305"/>
              <a:gd name="T22" fmla="*/ 176 w 601"/>
              <a:gd name="T23" fmla="*/ 141 h 305"/>
              <a:gd name="T24" fmla="*/ 42 w 601"/>
              <a:gd name="T25" fmla="*/ 7 h 305"/>
              <a:gd name="T26" fmla="*/ 42 w 601"/>
              <a:gd name="T27" fmla="*/ 7 h 305"/>
              <a:gd name="T28" fmla="*/ 28 w 601"/>
              <a:gd name="T29" fmla="*/ 0 h 305"/>
              <a:gd name="T30" fmla="*/ 0 w 601"/>
              <a:gd name="T31" fmla="*/ 28 h 305"/>
              <a:gd name="T32" fmla="*/ 7 w 601"/>
              <a:gd name="T33" fmla="*/ 50 h 305"/>
              <a:gd name="T34" fmla="*/ 7 w 601"/>
              <a:gd name="T35" fmla="*/ 50 h 305"/>
              <a:gd name="T36" fmla="*/ 155 w 601"/>
              <a:gd name="T37" fmla="*/ 198 h 305"/>
              <a:gd name="T38" fmla="*/ 155 w 601"/>
              <a:gd name="T39" fmla="*/ 198 h 305"/>
              <a:gd name="T40" fmla="*/ 176 w 601"/>
              <a:gd name="T41" fmla="*/ 205 h 305"/>
              <a:gd name="T42" fmla="*/ 197 w 601"/>
              <a:gd name="T43" fmla="*/ 198 h 305"/>
              <a:gd name="T44" fmla="*/ 197 w 601"/>
              <a:gd name="T45" fmla="*/ 198 h 305"/>
              <a:gd name="T46" fmla="*/ 325 w 601"/>
              <a:gd name="T47" fmla="*/ 71 h 305"/>
              <a:gd name="T48" fmla="*/ 360 w 601"/>
              <a:gd name="T49" fmla="*/ 106 h 305"/>
              <a:gd name="T50" fmla="*/ 360 w 601"/>
              <a:gd name="T51" fmla="*/ 106 h 305"/>
              <a:gd name="T52" fmla="*/ 367 w 601"/>
              <a:gd name="T53" fmla="*/ 106 h 305"/>
              <a:gd name="T54" fmla="*/ 381 w 601"/>
              <a:gd name="T55" fmla="*/ 120 h 305"/>
              <a:gd name="T56" fmla="*/ 381 w 601"/>
              <a:gd name="T57" fmla="*/ 120 h 305"/>
              <a:gd name="T58" fmla="*/ 501 w 601"/>
              <a:gd name="T59" fmla="*/ 247 h 305"/>
              <a:gd name="T60" fmla="*/ 459 w 601"/>
              <a:gd name="T61" fmla="*/ 247 h 305"/>
              <a:gd name="T62" fmla="*/ 431 w 601"/>
              <a:gd name="T63" fmla="*/ 276 h 305"/>
              <a:gd name="T64" fmla="*/ 459 w 601"/>
              <a:gd name="T65" fmla="*/ 304 h 305"/>
              <a:gd name="T66" fmla="*/ 572 w 601"/>
              <a:gd name="T67" fmla="*/ 304 h 305"/>
              <a:gd name="T68" fmla="*/ 600 w 601"/>
              <a:gd name="T69" fmla="*/ 276 h 305"/>
              <a:gd name="T70" fmla="*/ 600 w 601"/>
              <a:gd name="T71" fmla="*/ 163 h 305"/>
              <a:gd name="T72" fmla="*/ 572 w 601"/>
              <a:gd name="T73" fmla="*/ 134 h 30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601" h="305">
                <a:moveTo>
                  <a:pt x="572" y="134"/>
                </a:moveTo>
                <a:lnTo>
                  <a:pt x="572" y="134"/>
                </a:lnTo>
                <a:cubicBezTo>
                  <a:pt x="558" y="134"/>
                  <a:pt x="544" y="141"/>
                  <a:pt x="544" y="163"/>
                </a:cubicBezTo>
                <a:cubicBezTo>
                  <a:pt x="544" y="205"/>
                  <a:pt x="544" y="205"/>
                  <a:pt x="544" y="205"/>
                </a:cubicBezTo>
                <a:cubicBezTo>
                  <a:pt x="402" y="64"/>
                  <a:pt x="402" y="64"/>
                  <a:pt x="402" y="64"/>
                </a:cubicBezTo>
                <a:lnTo>
                  <a:pt x="402" y="64"/>
                </a:lnTo>
                <a:cubicBezTo>
                  <a:pt x="346" y="7"/>
                  <a:pt x="346" y="7"/>
                  <a:pt x="346" y="7"/>
                </a:cubicBezTo>
                <a:lnTo>
                  <a:pt x="346" y="7"/>
                </a:lnTo>
                <a:cubicBezTo>
                  <a:pt x="339" y="0"/>
                  <a:pt x="332" y="0"/>
                  <a:pt x="325" y="0"/>
                </a:cubicBezTo>
                <a:cubicBezTo>
                  <a:pt x="318" y="0"/>
                  <a:pt x="311" y="0"/>
                  <a:pt x="311" y="7"/>
                </a:cubicBezTo>
                <a:lnTo>
                  <a:pt x="311" y="7"/>
                </a:lnTo>
                <a:cubicBezTo>
                  <a:pt x="176" y="141"/>
                  <a:pt x="176" y="141"/>
                  <a:pt x="176" y="141"/>
                </a:cubicBezTo>
                <a:cubicBezTo>
                  <a:pt x="42" y="7"/>
                  <a:pt x="42" y="7"/>
                  <a:pt x="42" y="7"/>
                </a:cubicBezTo>
                <a:lnTo>
                  <a:pt x="42" y="7"/>
                </a:lnTo>
                <a:cubicBezTo>
                  <a:pt x="42" y="0"/>
                  <a:pt x="35" y="0"/>
                  <a:pt x="28" y="0"/>
                </a:cubicBezTo>
                <a:cubicBezTo>
                  <a:pt x="7" y="0"/>
                  <a:pt x="0" y="14"/>
                  <a:pt x="0" y="28"/>
                </a:cubicBezTo>
                <a:cubicBezTo>
                  <a:pt x="0" y="35"/>
                  <a:pt x="0" y="43"/>
                  <a:pt x="7" y="50"/>
                </a:cubicBezTo>
                <a:lnTo>
                  <a:pt x="7" y="50"/>
                </a:lnTo>
                <a:cubicBezTo>
                  <a:pt x="155" y="198"/>
                  <a:pt x="155" y="198"/>
                  <a:pt x="155" y="198"/>
                </a:cubicBezTo>
                <a:lnTo>
                  <a:pt x="155" y="198"/>
                </a:lnTo>
                <a:cubicBezTo>
                  <a:pt x="162" y="205"/>
                  <a:pt x="169" y="205"/>
                  <a:pt x="176" y="205"/>
                </a:cubicBezTo>
                <a:cubicBezTo>
                  <a:pt x="183" y="205"/>
                  <a:pt x="190" y="205"/>
                  <a:pt x="197" y="198"/>
                </a:cubicBezTo>
                <a:lnTo>
                  <a:pt x="197" y="198"/>
                </a:lnTo>
                <a:cubicBezTo>
                  <a:pt x="325" y="71"/>
                  <a:pt x="325" y="71"/>
                  <a:pt x="325" y="71"/>
                </a:cubicBezTo>
                <a:cubicBezTo>
                  <a:pt x="360" y="106"/>
                  <a:pt x="360" y="106"/>
                  <a:pt x="360" y="106"/>
                </a:cubicBezTo>
                <a:lnTo>
                  <a:pt x="360" y="106"/>
                </a:lnTo>
                <a:cubicBezTo>
                  <a:pt x="367" y="106"/>
                  <a:pt x="367" y="106"/>
                  <a:pt x="367" y="106"/>
                </a:cubicBezTo>
                <a:cubicBezTo>
                  <a:pt x="381" y="120"/>
                  <a:pt x="381" y="120"/>
                  <a:pt x="381" y="120"/>
                </a:cubicBezTo>
                <a:lnTo>
                  <a:pt x="381" y="120"/>
                </a:lnTo>
                <a:cubicBezTo>
                  <a:pt x="501" y="247"/>
                  <a:pt x="501" y="247"/>
                  <a:pt x="501" y="247"/>
                </a:cubicBezTo>
                <a:cubicBezTo>
                  <a:pt x="459" y="247"/>
                  <a:pt x="459" y="247"/>
                  <a:pt x="459" y="247"/>
                </a:cubicBezTo>
                <a:cubicBezTo>
                  <a:pt x="445" y="247"/>
                  <a:pt x="431" y="254"/>
                  <a:pt x="431" y="276"/>
                </a:cubicBezTo>
                <a:cubicBezTo>
                  <a:pt x="431" y="290"/>
                  <a:pt x="445" y="304"/>
                  <a:pt x="459" y="304"/>
                </a:cubicBezTo>
                <a:cubicBezTo>
                  <a:pt x="572" y="304"/>
                  <a:pt x="572" y="304"/>
                  <a:pt x="572" y="304"/>
                </a:cubicBezTo>
                <a:cubicBezTo>
                  <a:pt x="586" y="304"/>
                  <a:pt x="600" y="290"/>
                  <a:pt x="600" y="276"/>
                </a:cubicBezTo>
                <a:cubicBezTo>
                  <a:pt x="600" y="163"/>
                  <a:pt x="600" y="163"/>
                  <a:pt x="600" y="163"/>
                </a:cubicBezTo>
                <a:cubicBezTo>
                  <a:pt x="600" y="141"/>
                  <a:pt x="586" y="134"/>
                  <a:pt x="572" y="134"/>
                </a:cubicBezTo>
              </a:path>
            </a:pathLst>
          </a:custGeom>
          <a:solidFill>
            <a:srgbClr val="FFFFFF"/>
          </a:solidFill>
          <a:ln>
            <a:noFill/>
          </a:ln>
          <a:effectLst/>
        </p:spPr>
        <p:txBody>
          <a:bodyPr wrap="none" anchor="ctr"/>
          <a:lstStyle/>
          <a:p>
            <a:pPr>
              <a:defRPr/>
            </a:pPr>
            <a:endParaRPr lang="en-US" sz="900"/>
          </a:p>
        </p:txBody>
      </p:sp>
      <p:sp>
        <p:nvSpPr>
          <p:cNvPr id="216" name="Freeform 32"/>
          <p:cNvSpPr>
            <a:spLocks noChangeArrowheads="1"/>
          </p:cNvSpPr>
          <p:nvPr/>
        </p:nvSpPr>
        <p:spPr bwMode="auto">
          <a:xfrm>
            <a:off x="8668712" y="2387469"/>
            <a:ext cx="292024" cy="146050"/>
          </a:xfrm>
          <a:custGeom>
            <a:avLst/>
            <a:gdLst>
              <a:gd name="T0" fmla="*/ 580 w 609"/>
              <a:gd name="T1" fmla="*/ 170 h 305"/>
              <a:gd name="T2" fmla="*/ 580 w 609"/>
              <a:gd name="T3" fmla="*/ 170 h 305"/>
              <a:gd name="T4" fmla="*/ 552 w 609"/>
              <a:gd name="T5" fmla="*/ 141 h 305"/>
              <a:gd name="T6" fmla="*/ 552 w 609"/>
              <a:gd name="T7" fmla="*/ 99 h 305"/>
              <a:gd name="T8" fmla="*/ 410 w 609"/>
              <a:gd name="T9" fmla="*/ 240 h 305"/>
              <a:gd name="T10" fmla="*/ 410 w 609"/>
              <a:gd name="T11" fmla="*/ 240 h 305"/>
              <a:gd name="T12" fmla="*/ 354 w 609"/>
              <a:gd name="T13" fmla="*/ 290 h 305"/>
              <a:gd name="T14" fmla="*/ 354 w 609"/>
              <a:gd name="T15" fmla="*/ 290 h 305"/>
              <a:gd name="T16" fmla="*/ 333 w 609"/>
              <a:gd name="T17" fmla="*/ 304 h 305"/>
              <a:gd name="T18" fmla="*/ 311 w 609"/>
              <a:gd name="T19" fmla="*/ 290 h 305"/>
              <a:gd name="T20" fmla="*/ 311 w 609"/>
              <a:gd name="T21" fmla="*/ 290 h 305"/>
              <a:gd name="T22" fmla="*/ 184 w 609"/>
              <a:gd name="T23" fmla="*/ 163 h 305"/>
              <a:gd name="T24" fmla="*/ 50 w 609"/>
              <a:gd name="T25" fmla="*/ 290 h 305"/>
              <a:gd name="T26" fmla="*/ 50 w 609"/>
              <a:gd name="T27" fmla="*/ 290 h 305"/>
              <a:gd name="T28" fmla="*/ 29 w 609"/>
              <a:gd name="T29" fmla="*/ 304 h 305"/>
              <a:gd name="T30" fmla="*/ 0 w 609"/>
              <a:gd name="T31" fmla="*/ 276 h 305"/>
              <a:gd name="T32" fmla="*/ 15 w 609"/>
              <a:gd name="T33" fmla="*/ 254 h 305"/>
              <a:gd name="T34" fmla="*/ 15 w 609"/>
              <a:gd name="T35" fmla="*/ 254 h 305"/>
              <a:gd name="T36" fmla="*/ 163 w 609"/>
              <a:gd name="T37" fmla="*/ 106 h 305"/>
              <a:gd name="T38" fmla="*/ 163 w 609"/>
              <a:gd name="T39" fmla="*/ 106 h 305"/>
              <a:gd name="T40" fmla="*/ 184 w 609"/>
              <a:gd name="T41" fmla="*/ 92 h 305"/>
              <a:gd name="T42" fmla="*/ 198 w 609"/>
              <a:gd name="T43" fmla="*/ 106 h 305"/>
              <a:gd name="T44" fmla="*/ 198 w 609"/>
              <a:gd name="T45" fmla="*/ 106 h 305"/>
              <a:gd name="T46" fmla="*/ 333 w 609"/>
              <a:gd name="T47" fmla="*/ 233 h 305"/>
              <a:gd name="T48" fmla="*/ 368 w 609"/>
              <a:gd name="T49" fmla="*/ 198 h 305"/>
              <a:gd name="T50" fmla="*/ 368 w 609"/>
              <a:gd name="T51" fmla="*/ 198 h 305"/>
              <a:gd name="T52" fmla="*/ 375 w 609"/>
              <a:gd name="T53" fmla="*/ 191 h 305"/>
              <a:gd name="T54" fmla="*/ 389 w 609"/>
              <a:gd name="T55" fmla="*/ 177 h 305"/>
              <a:gd name="T56" fmla="*/ 389 w 609"/>
              <a:gd name="T57" fmla="*/ 177 h 305"/>
              <a:gd name="T58" fmla="*/ 509 w 609"/>
              <a:gd name="T59" fmla="*/ 57 h 305"/>
              <a:gd name="T60" fmla="*/ 467 w 609"/>
              <a:gd name="T61" fmla="*/ 57 h 305"/>
              <a:gd name="T62" fmla="*/ 439 w 609"/>
              <a:gd name="T63" fmla="*/ 28 h 305"/>
              <a:gd name="T64" fmla="*/ 467 w 609"/>
              <a:gd name="T65" fmla="*/ 0 h 305"/>
              <a:gd name="T66" fmla="*/ 580 w 609"/>
              <a:gd name="T67" fmla="*/ 0 h 305"/>
              <a:gd name="T68" fmla="*/ 608 w 609"/>
              <a:gd name="T69" fmla="*/ 28 h 305"/>
              <a:gd name="T70" fmla="*/ 608 w 609"/>
              <a:gd name="T71" fmla="*/ 141 h 305"/>
              <a:gd name="T72" fmla="*/ 580 w 609"/>
              <a:gd name="T73" fmla="*/ 170 h 30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609" h="305">
                <a:moveTo>
                  <a:pt x="580" y="170"/>
                </a:moveTo>
                <a:lnTo>
                  <a:pt x="580" y="170"/>
                </a:lnTo>
                <a:cubicBezTo>
                  <a:pt x="559" y="170"/>
                  <a:pt x="552" y="156"/>
                  <a:pt x="552" y="141"/>
                </a:cubicBezTo>
                <a:cubicBezTo>
                  <a:pt x="552" y="99"/>
                  <a:pt x="552" y="99"/>
                  <a:pt x="552" y="99"/>
                </a:cubicBezTo>
                <a:cubicBezTo>
                  <a:pt x="410" y="240"/>
                  <a:pt x="410" y="240"/>
                  <a:pt x="410" y="240"/>
                </a:cubicBezTo>
                <a:lnTo>
                  <a:pt x="410" y="240"/>
                </a:lnTo>
                <a:cubicBezTo>
                  <a:pt x="354" y="290"/>
                  <a:pt x="354" y="290"/>
                  <a:pt x="354" y="290"/>
                </a:cubicBezTo>
                <a:lnTo>
                  <a:pt x="354" y="290"/>
                </a:lnTo>
                <a:cubicBezTo>
                  <a:pt x="347" y="297"/>
                  <a:pt x="340" y="304"/>
                  <a:pt x="333" y="304"/>
                </a:cubicBezTo>
                <a:cubicBezTo>
                  <a:pt x="326" y="304"/>
                  <a:pt x="318" y="297"/>
                  <a:pt x="311" y="290"/>
                </a:cubicBezTo>
                <a:lnTo>
                  <a:pt x="311" y="290"/>
                </a:lnTo>
                <a:cubicBezTo>
                  <a:pt x="184" y="163"/>
                  <a:pt x="184" y="163"/>
                  <a:pt x="184" y="163"/>
                </a:cubicBezTo>
                <a:cubicBezTo>
                  <a:pt x="50" y="290"/>
                  <a:pt x="50" y="290"/>
                  <a:pt x="50" y="290"/>
                </a:cubicBezTo>
                <a:lnTo>
                  <a:pt x="50" y="290"/>
                </a:lnTo>
                <a:cubicBezTo>
                  <a:pt x="43" y="297"/>
                  <a:pt x="36" y="304"/>
                  <a:pt x="29" y="304"/>
                </a:cubicBezTo>
                <a:cubicBezTo>
                  <a:pt x="15" y="304"/>
                  <a:pt x="0" y="290"/>
                  <a:pt x="0" y="276"/>
                </a:cubicBezTo>
                <a:cubicBezTo>
                  <a:pt x="0" y="269"/>
                  <a:pt x="8" y="261"/>
                  <a:pt x="15" y="254"/>
                </a:cubicBezTo>
                <a:lnTo>
                  <a:pt x="15" y="254"/>
                </a:lnTo>
                <a:cubicBezTo>
                  <a:pt x="163" y="106"/>
                  <a:pt x="163" y="106"/>
                  <a:pt x="163" y="106"/>
                </a:cubicBezTo>
                <a:lnTo>
                  <a:pt x="163" y="106"/>
                </a:lnTo>
                <a:cubicBezTo>
                  <a:pt x="170" y="99"/>
                  <a:pt x="177" y="92"/>
                  <a:pt x="184" y="92"/>
                </a:cubicBezTo>
                <a:cubicBezTo>
                  <a:pt x="191" y="92"/>
                  <a:pt x="198" y="99"/>
                  <a:pt x="198" y="106"/>
                </a:cubicBezTo>
                <a:lnTo>
                  <a:pt x="198" y="106"/>
                </a:lnTo>
                <a:cubicBezTo>
                  <a:pt x="333" y="233"/>
                  <a:pt x="333" y="233"/>
                  <a:pt x="333" y="233"/>
                </a:cubicBezTo>
                <a:cubicBezTo>
                  <a:pt x="368" y="198"/>
                  <a:pt x="368" y="198"/>
                  <a:pt x="368" y="198"/>
                </a:cubicBezTo>
                <a:lnTo>
                  <a:pt x="368" y="198"/>
                </a:lnTo>
                <a:cubicBezTo>
                  <a:pt x="375" y="191"/>
                  <a:pt x="375" y="191"/>
                  <a:pt x="375" y="191"/>
                </a:cubicBezTo>
                <a:cubicBezTo>
                  <a:pt x="389" y="177"/>
                  <a:pt x="389" y="177"/>
                  <a:pt x="389" y="177"/>
                </a:cubicBezTo>
                <a:lnTo>
                  <a:pt x="389" y="177"/>
                </a:lnTo>
                <a:cubicBezTo>
                  <a:pt x="509" y="57"/>
                  <a:pt x="509" y="57"/>
                  <a:pt x="509" y="57"/>
                </a:cubicBezTo>
                <a:cubicBezTo>
                  <a:pt x="467" y="57"/>
                  <a:pt x="467" y="57"/>
                  <a:pt x="467" y="57"/>
                </a:cubicBezTo>
                <a:cubicBezTo>
                  <a:pt x="446" y="57"/>
                  <a:pt x="439" y="43"/>
                  <a:pt x="439" y="28"/>
                </a:cubicBezTo>
                <a:cubicBezTo>
                  <a:pt x="439" y="14"/>
                  <a:pt x="446" y="0"/>
                  <a:pt x="467" y="0"/>
                </a:cubicBezTo>
                <a:cubicBezTo>
                  <a:pt x="580" y="0"/>
                  <a:pt x="580" y="0"/>
                  <a:pt x="580" y="0"/>
                </a:cubicBezTo>
                <a:cubicBezTo>
                  <a:pt x="594" y="0"/>
                  <a:pt x="608" y="14"/>
                  <a:pt x="608" y="28"/>
                </a:cubicBezTo>
                <a:cubicBezTo>
                  <a:pt x="608" y="141"/>
                  <a:pt x="608" y="141"/>
                  <a:pt x="608" y="141"/>
                </a:cubicBezTo>
                <a:cubicBezTo>
                  <a:pt x="608" y="156"/>
                  <a:pt x="594" y="170"/>
                  <a:pt x="580" y="170"/>
                </a:cubicBezTo>
              </a:path>
            </a:pathLst>
          </a:custGeom>
          <a:solidFill>
            <a:srgbClr val="FFFFFF"/>
          </a:solidFill>
          <a:ln>
            <a:noFill/>
          </a:ln>
          <a:effectLst/>
        </p:spPr>
        <p:txBody>
          <a:bodyPr wrap="none" anchor="ctr"/>
          <a:lstStyle/>
          <a:p>
            <a:pPr>
              <a:defRPr/>
            </a:pPr>
            <a:endParaRPr lang="en-US" sz="900"/>
          </a:p>
        </p:txBody>
      </p:sp>
      <p:sp>
        <p:nvSpPr>
          <p:cNvPr id="217" name="Freeform 33"/>
          <p:cNvSpPr>
            <a:spLocks noChangeArrowheads="1"/>
          </p:cNvSpPr>
          <p:nvPr/>
        </p:nvSpPr>
        <p:spPr bwMode="auto">
          <a:xfrm>
            <a:off x="8123657" y="2347251"/>
            <a:ext cx="289909" cy="228600"/>
          </a:xfrm>
          <a:custGeom>
            <a:avLst/>
            <a:gdLst>
              <a:gd name="T0" fmla="*/ 431 w 602"/>
              <a:gd name="T1" fmla="*/ 403 h 475"/>
              <a:gd name="T2" fmla="*/ 431 w 602"/>
              <a:gd name="T3" fmla="*/ 403 h 475"/>
              <a:gd name="T4" fmla="*/ 431 w 602"/>
              <a:gd name="T5" fmla="*/ 403 h 475"/>
              <a:gd name="T6" fmla="*/ 255 w 602"/>
              <a:gd name="T7" fmla="*/ 403 h 475"/>
              <a:gd name="T8" fmla="*/ 255 w 602"/>
              <a:gd name="T9" fmla="*/ 403 h 475"/>
              <a:gd name="T10" fmla="*/ 233 w 602"/>
              <a:gd name="T11" fmla="*/ 403 h 475"/>
              <a:gd name="T12" fmla="*/ 198 w 602"/>
              <a:gd name="T13" fmla="*/ 403 h 475"/>
              <a:gd name="T14" fmla="*/ 219 w 602"/>
              <a:gd name="T15" fmla="*/ 424 h 475"/>
              <a:gd name="T16" fmla="*/ 226 w 602"/>
              <a:gd name="T17" fmla="*/ 446 h 475"/>
              <a:gd name="T18" fmla="*/ 198 w 602"/>
              <a:gd name="T19" fmla="*/ 474 h 475"/>
              <a:gd name="T20" fmla="*/ 177 w 602"/>
              <a:gd name="T21" fmla="*/ 460 h 475"/>
              <a:gd name="T22" fmla="*/ 113 w 602"/>
              <a:gd name="T23" fmla="*/ 396 h 475"/>
              <a:gd name="T24" fmla="*/ 106 w 602"/>
              <a:gd name="T25" fmla="*/ 375 h 475"/>
              <a:gd name="T26" fmla="*/ 113 w 602"/>
              <a:gd name="T27" fmla="*/ 361 h 475"/>
              <a:gd name="T28" fmla="*/ 177 w 602"/>
              <a:gd name="T29" fmla="*/ 290 h 475"/>
              <a:gd name="T30" fmla="*/ 198 w 602"/>
              <a:gd name="T31" fmla="*/ 283 h 475"/>
              <a:gd name="T32" fmla="*/ 226 w 602"/>
              <a:gd name="T33" fmla="*/ 311 h 475"/>
              <a:gd name="T34" fmla="*/ 219 w 602"/>
              <a:gd name="T35" fmla="*/ 332 h 475"/>
              <a:gd name="T36" fmla="*/ 198 w 602"/>
              <a:gd name="T37" fmla="*/ 346 h 475"/>
              <a:gd name="T38" fmla="*/ 219 w 602"/>
              <a:gd name="T39" fmla="*/ 346 h 475"/>
              <a:gd name="T40" fmla="*/ 219 w 602"/>
              <a:gd name="T41" fmla="*/ 346 h 475"/>
              <a:gd name="T42" fmla="*/ 248 w 602"/>
              <a:gd name="T43" fmla="*/ 346 h 475"/>
              <a:gd name="T44" fmla="*/ 248 w 602"/>
              <a:gd name="T45" fmla="*/ 346 h 475"/>
              <a:gd name="T46" fmla="*/ 431 w 602"/>
              <a:gd name="T47" fmla="*/ 346 h 475"/>
              <a:gd name="T48" fmla="*/ 544 w 602"/>
              <a:gd name="T49" fmla="*/ 233 h 475"/>
              <a:gd name="T50" fmla="*/ 544 w 602"/>
              <a:gd name="T51" fmla="*/ 170 h 475"/>
              <a:gd name="T52" fmla="*/ 573 w 602"/>
              <a:gd name="T53" fmla="*/ 142 h 475"/>
              <a:gd name="T54" fmla="*/ 601 w 602"/>
              <a:gd name="T55" fmla="*/ 170 h 475"/>
              <a:gd name="T56" fmla="*/ 601 w 602"/>
              <a:gd name="T57" fmla="*/ 233 h 475"/>
              <a:gd name="T58" fmla="*/ 431 w 602"/>
              <a:gd name="T59" fmla="*/ 403 h 475"/>
              <a:gd name="T60" fmla="*/ 424 w 602"/>
              <a:gd name="T61" fmla="*/ 177 h 475"/>
              <a:gd name="T62" fmla="*/ 424 w 602"/>
              <a:gd name="T63" fmla="*/ 177 h 475"/>
              <a:gd name="T64" fmla="*/ 403 w 602"/>
              <a:gd name="T65" fmla="*/ 191 h 475"/>
              <a:gd name="T66" fmla="*/ 375 w 602"/>
              <a:gd name="T67" fmla="*/ 163 h 475"/>
              <a:gd name="T68" fmla="*/ 389 w 602"/>
              <a:gd name="T69" fmla="*/ 142 h 475"/>
              <a:gd name="T70" fmla="*/ 403 w 602"/>
              <a:gd name="T71" fmla="*/ 120 h 475"/>
              <a:gd name="T72" fmla="*/ 389 w 602"/>
              <a:gd name="T73" fmla="*/ 120 h 475"/>
              <a:gd name="T74" fmla="*/ 389 w 602"/>
              <a:gd name="T75" fmla="*/ 120 h 475"/>
              <a:gd name="T76" fmla="*/ 361 w 602"/>
              <a:gd name="T77" fmla="*/ 120 h 475"/>
              <a:gd name="T78" fmla="*/ 361 w 602"/>
              <a:gd name="T79" fmla="*/ 120 h 475"/>
              <a:gd name="T80" fmla="*/ 170 w 602"/>
              <a:gd name="T81" fmla="*/ 120 h 475"/>
              <a:gd name="T82" fmla="*/ 57 w 602"/>
              <a:gd name="T83" fmla="*/ 233 h 475"/>
              <a:gd name="T84" fmla="*/ 57 w 602"/>
              <a:gd name="T85" fmla="*/ 304 h 475"/>
              <a:gd name="T86" fmla="*/ 29 w 602"/>
              <a:gd name="T87" fmla="*/ 332 h 475"/>
              <a:gd name="T88" fmla="*/ 0 w 602"/>
              <a:gd name="T89" fmla="*/ 304 h 475"/>
              <a:gd name="T90" fmla="*/ 0 w 602"/>
              <a:gd name="T91" fmla="*/ 233 h 475"/>
              <a:gd name="T92" fmla="*/ 170 w 602"/>
              <a:gd name="T93" fmla="*/ 64 h 475"/>
              <a:gd name="T94" fmla="*/ 170 w 602"/>
              <a:gd name="T95" fmla="*/ 64 h 475"/>
              <a:gd name="T96" fmla="*/ 347 w 602"/>
              <a:gd name="T97" fmla="*/ 64 h 475"/>
              <a:gd name="T98" fmla="*/ 347 w 602"/>
              <a:gd name="T99" fmla="*/ 64 h 475"/>
              <a:gd name="T100" fmla="*/ 368 w 602"/>
              <a:gd name="T101" fmla="*/ 64 h 475"/>
              <a:gd name="T102" fmla="*/ 403 w 602"/>
              <a:gd name="T103" fmla="*/ 64 h 475"/>
              <a:gd name="T104" fmla="*/ 389 w 602"/>
              <a:gd name="T105" fmla="*/ 50 h 475"/>
              <a:gd name="T106" fmla="*/ 375 w 602"/>
              <a:gd name="T107" fmla="*/ 28 h 475"/>
              <a:gd name="T108" fmla="*/ 403 w 602"/>
              <a:gd name="T109" fmla="*/ 0 h 475"/>
              <a:gd name="T110" fmla="*/ 424 w 602"/>
              <a:gd name="T111" fmla="*/ 7 h 475"/>
              <a:gd name="T112" fmla="*/ 488 w 602"/>
              <a:gd name="T113" fmla="*/ 78 h 475"/>
              <a:gd name="T114" fmla="*/ 502 w 602"/>
              <a:gd name="T115" fmla="*/ 92 h 475"/>
              <a:gd name="T116" fmla="*/ 488 w 602"/>
              <a:gd name="T117" fmla="*/ 113 h 475"/>
              <a:gd name="T118" fmla="*/ 424 w 602"/>
              <a:gd name="T119" fmla="*/ 177 h 4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602" h="475">
                <a:moveTo>
                  <a:pt x="431" y="403"/>
                </a:moveTo>
                <a:lnTo>
                  <a:pt x="431" y="403"/>
                </a:lnTo>
                <a:lnTo>
                  <a:pt x="431" y="403"/>
                </a:lnTo>
                <a:cubicBezTo>
                  <a:pt x="255" y="403"/>
                  <a:pt x="255" y="403"/>
                  <a:pt x="255" y="403"/>
                </a:cubicBezTo>
                <a:lnTo>
                  <a:pt x="255" y="403"/>
                </a:lnTo>
                <a:cubicBezTo>
                  <a:pt x="233" y="403"/>
                  <a:pt x="233" y="403"/>
                  <a:pt x="233" y="403"/>
                </a:cubicBezTo>
                <a:cubicBezTo>
                  <a:pt x="198" y="403"/>
                  <a:pt x="198" y="403"/>
                  <a:pt x="198" y="403"/>
                </a:cubicBezTo>
                <a:cubicBezTo>
                  <a:pt x="219" y="424"/>
                  <a:pt x="219" y="424"/>
                  <a:pt x="219" y="424"/>
                </a:cubicBezTo>
                <a:cubicBezTo>
                  <a:pt x="226" y="431"/>
                  <a:pt x="226" y="439"/>
                  <a:pt x="226" y="446"/>
                </a:cubicBezTo>
                <a:cubicBezTo>
                  <a:pt x="226" y="460"/>
                  <a:pt x="212" y="474"/>
                  <a:pt x="198" y="474"/>
                </a:cubicBezTo>
                <a:cubicBezTo>
                  <a:pt x="191" y="474"/>
                  <a:pt x="184" y="467"/>
                  <a:pt x="177" y="460"/>
                </a:cubicBezTo>
                <a:cubicBezTo>
                  <a:pt x="113" y="396"/>
                  <a:pt x="113" y="396"/>
                  <a:pt x="113" y="396"/>
                </a:cubicBezTo>
                <a:cubicBezTo>
                  <a:pt x="106" y="389"/>
                  <a:pt x="106" y="382"/>
                  <a:pt x="106" y="375"/>
                </a:cubicBezTo>
                <a:cubicBezTo>
                  <a:pt x="106" y="368"/>
                  <a:pt x="106" y="361"/>
                  <a:pt x="113" y="361"/>
                </a:cubicBezTo>
                <a:cubicBezTo>
                  <a:pt x="177" y="290"/>
                  <a:pt x="177" y="290"/>
                  <a:pt x="177" y="290"/>
                </a:cubicBezTo>
                <a:cubicBezTo>
                  <a:pt x="184" y="283"/>
                  <a:pt x="191" y="283"/>
                  <a:pt x="198" y="283"/>
                </a:cubicBezTo>
                <a:cubicBezTo>
                  <a:pt x="212" y="283"/>
                  <a:pt x="226" y="297"/>
                  <a:pt x="226" y="311"/>
                </a:cubicBezTo>
                <a:cubicBezTo>
                  <a:pt x="226" y="318"/>
                  <a:pt x="226" y="325"/>
                  <a:pt x="219" y="332"/>
                </a:cubicBezTo>
                <a:cubicBezTo>
                  <a:pt x="198" y="346"/>
                  <a:pt x="198" y="346"/>
                  <a:pt x="198" y="346"/>
                </a:cubicBezTo>
                <a:cubicBezTo>
                  <a:pt x="219" y="346"/>
                  <a:pt x="219" y="346"/>
                  <a:pt x="219" y="346"/>
                </a:cubicBezTo>
                <a:lnTo>
                  <a:pt x="219" y="346"/>
                </a:lnTo>
                <a:cubicBezTo>
                  <a:pt x="248" y="346"/>
                  <a:pt x="248" y="346"/>
                  <a:pt x="248" y="346"/>
                </a:cubicBezTo>
                <a:lnTo>
                  <a:pt x="248" y="346"/>
                </a:lnTo>
                <a:cubicBezTo>
                  <a:pt x="431" y="346"/>
                  <a:pt x="431" y="346"/>
                  <a:pt x="431" y="346"/>
                </a:cubicBezTo>
                <a:cubicBezTo>
                  <a:pt x="495" y="346"/>
                  <a:pt x="544" y="297"/>
                  <a:pt x="544" y="233"/>
                </a:cubicBezTo>
                <a:cubicBezTo>
                  <a:pt x="544" y="170"/>
                  <a:pt x="544" y="170"/>
                  <a:pt x="544" y="170"/>
                </a:cubicBezTo>
                <a:cubicBezTo>
                  <a:pt x="544" y="156"/>
                  <a:pt x="559" y="142"/>
                  <a:pt x="573" y="142"/>
                </a:cubicBezTo>
                <a:cubicBezTo>
                  <a:pt x="594" y="142"/>
                  <a:pt x="601" y="156"/>
                  <a:pt x="601" y="170"/>
                </a:cubicBezTo>
                <a:cubicBezTo>
                  <a:pt x="601" y="233"/>
                  <a:pt x="601" y="233"/>
                  <a:pt x="601" y="233"/>
                </a:cubicBezTo>
                <a:cubicBezTo>
                  <a:pt x="601" y="332"/>
                  <a:pt x="530" y="403"/>
                  <a:pt x="431" y="403"/>
                </a:cubicBezTo>
                <a:close/>
                <a:moveTo>
                  <a:pt x="424" y="177"/>
                </a:moveTo>
                <a:lnTo>
                  <a:pt x="424" y="177"/>
                </a:lnTo>
                <a:cubicBezTo>
                  <a:pt x="417" y="184"/>
                  <a:pt x="410" y="191"/>
                  <a:pt x="403" y="191"/>
                </a:cubicBezTo>
                <a:cubicBezTo>
                  <a:pt x="389" y="191"/>
                  <a:pt x="375" y="177"/>
                  <a:pt x="375" y="163"/>
                </a:cubicBezTo>
                <a:cubicBezTo>
                  <a:pt x="375" y="156"/>
                  <a:pt x="382" y="149"/>
                  <a:pt x="389" y="142"/>
                </a:cubicBezTo>
                <a:cubicBezTo>
                  <a:pt x="403" y="120"/>
                  <a:pt x="403" y="120"/>
                  <a:pt x="403" y="120"/>
                </a:cubicBezTo>
                <a:cubicBezTo>
                  <a:pt x="389" y="120"/>
                  <a:pt x="389" y="120"/>
                  <a:pt x="389" y="120"/>
                </a:cubicBezTo>
                <a:lnTo>
                  <a:pt x="389" y="120"/>
                </a:lnTo>
                <a:cubicBezTo>
                  <a:pt x="361" y="120"/>
                  <a:pt x="361" y="120"/>
                  <a:pt x="361" y="120"/>
                </a:cubicBezTo>
                <a:lnTo>
                  <a:pt x="361" y="120"/>
                </a:lnTo>
                <a:cubicBezTo>
                  <a:pt x="170" y="120"/>
                  <a:pt x="170" y="120"/>
                  <a:pt x="170" y="120"/>
                </a:cubicBezTo>
                <a:cubicBezTo>
                  <a:pt x="106" y="120"/>
                  <a:pt x="57" y="170"/>
                  <a:pt x="57" y="233"/>
                </a:cubicBezTo>
                <a:cubicBezTo>
                  <a:pt x="57" y="304"/>
                  <a:pt x="57" y="304"/>
                  <a:pt x="57" y="304"/>
                </a:cubicBezTo>
                <a:cubicBezTo>
                  <a:pt x="57" y="318"/>
                  <a:pt x="43" y="332"/>
                  <a:pt x="29" y="332"/>
                </a:cubicBezTo>
                <a:cubicBezTo>
                  <a:pt x="15" y="332"/>
                  <a:pt x="0" y="318"/>
                  <a:pt x="0" y="304"/>
                </a:cubicBezTo>
                <a:cubicBezTo>
                  <a:pt x="0" y="233"/>
                  <a:pt x="0" y="233"/>
                  <a:pt x="0" y="233"/>
                </a:cubicBezTo>
                <a:cubicBezTo>
                  <a:pt x="0" y="142"/>
                  <a:pt x="78" y="64"/>
                  <a:pt x="170" y="64"/>
                </a:cubicBezTo>
                <a:lnTo>
                  <a:pt x="170" y="64"/>
                </a:lnTo>
                <a:cubicBezTo>
                  <a:pt x="347" y="64"/>
                  <a:pt x="347" y="64"/>
                  <a:pt x="347" y="64"/>
                </a:cubicBezTo>
                <a:lnTo>
                  <a:pt x="347" y="64"/>
                </a:lnTo>
                <a:cubicBezTo>
                  <a:pt x="368" y="64"/>
                  <a:pt x="368" y="64"/>
                  <a:pt x="368" y="64"/>
                </a:cubicBezTo>
                <a:cubicBezTo>
                  <a:pt x="403" y="64"/>
                  <a:pt x="403" y="64"/>
                  <a:pt x="403" y="64"/>
                </a:cubicBezTo>
                <a:cubicBezTo>
                  <a:pt x="389" y="50"/>
                  <a:pt x="389" y="50"/>
                  <a:pt x="389" y="50"/>
                </a:cubicBezTo>
                <a:cubicBezTo>
                  <a:pt x="382" y="43"/>
                  <a:pt x="375" y="35"/>
                  <a:pt x="375" y="28"/>
                </a:cubicBezTo>
                <a:cubicBezTo>
                  <a:pt x="375" y="14"/>
                  <a:pt x="389" y="0"/>
                  <a:pt x="403" y="0"/>
                </a:cubicBezTo>
                <a:cubicBezTo>
                  <a:pt x="410" y="0"/>
                  <a:pt x="417" y="0"/>
                  <a:pt x="424" y="7"/>
                </a:cubicBezTo>
                <a:cubicBezTo>
                  <a:pt x="488" y="78"/>
                  <a:pt x="488" y="78"/>
                  <a:pt x="488" y="78"/>
                </a:cubicBezTo>
                <a:cubicBezTo>
                  <a:pt x="495" y="78"/>
                  <a:pt x="502" y="85"/>
                  <a:pt x="502" y="92"/>
                </a:cubicBezTo>
                <a:cubicBezTo>
                  <a:pt x="502" y="99"/>
                  <a:pt x="495" y="106"/>
                  <a:pt x="488" y="113"/>
                </a:cubicBezTo>
                <a:lnTo>
                  <a:pt x="424" y="177"/>
                </a:lnTo>
                <a:close/>
              </a:path>
            </a:pathLst>
          </a:custGeom>
          <a:solidFill>
            <a:srgbClr val="FFFFFF"/>
          </a:solidFill>
          <a:ln>
            <a:noFill/>
          </a:ln>
          <a:effectLst/>
        </p:spPr>
        <p:txBody>
          <a:bodyPr wrap="none" anchor="ctr"/>
          <a:lstStyle/>
          <a:p>
            <a:pPr>
              <a:defRPr/>
            </a:pPr>
            <a:endParaRPr lang="en-US" sz="900"/>
          </a:p>
        </p:txBody>
      </p:sp>
      <p:sp>
        <p:nvSpPr>
          <p:cNvPr id="218" name="Freeform 34"/>
          <p:cNvSpPr>
            <a:spLocks noChangeArrowheads="1"/>
          </p:cNvSpPr>
          <p:nvPr/>
        </p:nvSpPr>
        <p:spPr bwMode="auto">
          <a:xfrm>
            <a:off x="7578600" y="2317617"/>
            <a:ext cx="289907" cy="287867"/>
          </a:xfrm>
          <a:custGeom>
            <a:avLst/>
            <a:gdLst>
              <a:gd name="T0" fmla="*/ 573 w 602"/>
              <a:gd name="T1" fmla="*/ 113 h 601"/>
              <a:gd name="T2" fmla="*/ 573 w 602"/>
              <a:gd name="T3" fmla="*/ 113 h 601"/>
              <a:gd name="T4" fmla="*/ 544 w 602"/>
              <a:gd name="T5" fmla="*/ 113 h 601"/>
              <a:gd name="T6" fmla="*/ 544 w 602"/>
              <a:gd name="T7" fmla="*/ 268 h 601"/>
              <a:gd name="T8" fmla="*/ 544 w 602"/>
              <a:gd name="T9" fmla="*/ 402 h 601"/>
              <a:gd name="T10" fmla="*/ 544 w 602"/>
              <a:gd name="T11" fmla="*/ 431 h 601"/>
              <a:gd name="T12" fmla="*/ 516 w 602"/>
              <a:gd name="T13" fmla="*/ 459 h 601"/>
              <a:gd name="T14" fmla="*/ 368 w 602"/>
              <a:gd name="T15" fmla="*/ 459 h 601"/>
              <a:gd name="T16" fmla="*/ 460 w 602"/>
              <a:gd name="T17" fmla="*/ 551 h 601"/>
              <a:gd name="T18" fmla="*/ 460 w 602"/>
              <a:gd name="T19" fmla="*/ 551 h 601"/>
              <a:gd name="T20" fmla="*/ 467 w 602"/>
              <a:gd name="T21" fmla="*/ 572 h 601"/>
              <a:gd name="T22" fmla="*/ 438 w 602"/>
              <a:gd name="T23" fmla="*/ 600 h 601"/>
              <a:gd name="T24" fmla="*/ 424 w 602"/>
              <a:gd name="T25" fmla="*/ 593 h 601"/>
              <a:gd name="T26" fmla="*/ 424 w 602"/>
              <a:gd name="T27" fmla="*/ 593 h 601"/>
              <a:gd name="T28" fmla="*/ 325 w 602"/>
              <a:gd name="T29" fmla="*/ 502 h 601"/>
              <a:gd name="T30" fmla="*/ 325 w 602"/>
              <a:gd name="T31" fmla="*/ 572 h 601"/>
              <a:gd name="T32" fmla="*/ 297 w 602"/>
              <a:gd name="T33" fmla="*/ 600 h 601"/>
              <a:gd name="T34" fmla="*/ 269 w 602"/>
              <a:gd name="T35" fmla="*/ 572 h 601"/>
              <a:gd name="T36" fmla="*/ 269 w 602"/>
              <a:gd name="T37" fmla="*/ 502 h 601"/>
              <a:gd name="T38" fmla="*/ 177 w 602"/>
              <a:gd name="T39" fmla="*/ 593 h 601"/>
              <a:gd name="T40" fmla="*/ 177 w 602"/>
              <a:gd name="T41" fmla="*/ 593 h 601"/>
              <a:gd name="T42" fmla="*/ 156 w 602"/>
              <a:gd name="T43" fmla="*/ 600 h 601"/>
              <a:gd name="T44" fmla="*/ 127 w 602"/>
              <a:gd name="T45" fmla="*/ 572 h 601"/>
              <a:gd name="T46" fmla="*/ 142 w 602"/>
              <a:gd name="T47" fmla="*/ 551 h 601"/>
              <a:gd name="T48" fmla="*/ 142 w 602"/>
              <a:gd name="T49" fmla="*/ 551 h 601"/>
              <a:gd name="T50" fmla="*/ 233 w 602"/>
              <a:gd name="T51" fmla="*/ 459 h 601"/>
              <a:gd name="T52" fmla="*/ 85 w 602"/>
              <a:gd name="T53" fmla="*/ 459 h 601"/>
              <a:gd name="T54" fmla="*/ 57 w 602"/>
              <a:gd name="T55" fmla="*/ 431 h 601"/>
              <a:gd name="T56" fmla="*/ 57 w 602"/>
              <a:gd name="T57" fmla="*/ 402 h 601"/>
              <a:gd name="T58" fmla="*/ 57 w 602"/>
              <a:gd name="T59" fmla="*/ 268 h 601"/>
              <a:gd name="T60" fmla="*/ 57 w 602"/>
              <a:gd name="T61" fmla="*/ 113 h 601"/>
              <a:gd name="T62" fmla="*/ 29 w 602"/>
              <a:gd name="T63" fmla="*/ 113 h 601"/>
              <a:gd name="T64" fmla="*/ 0 w 602"/>
              <a:gd name="T65" fmla="*/ 84 h 601"/>
              <a:gd name="T66" fmla="*/ 29 w 602"/>
              <a:gd name="T67" fmla="*/ 56 h 601"/>
              <a:gd name="T68" fmla="*/ 269 w 602"/>
              <a:gd name="T69" fmla="*/ 56 h 601"/>
              <a:gd name="T70" fmla="*/ 269 w 602"/>
              <a:gd name="T71" fmla="*/ 28 h 601"/>
              <a:gd name="T72" fmla="*/ 297 w 602"/>
              <a:gd name="T73" fmla="*/ 0 h 601"/>
              <a:gd name="T74" fmla="*/ 325 w 602"/>
              <a:gd name="T75" fmla="*/ 28 h 601"/>
              <a:gd name="T76" fmla="*/ 325 w 602"/>
              <a:gd name="T77" fmla="*/ 56 h 601"/>
              <a:gd name="T78" fmla="*/ 573 w 602"/>
              <a:gd name="T79" fmla="*/ 56 h 601"/>
              <a:gd name="T80" fmla="*/ 601 w 602"/>
              <a:gd name="T81" fmla="*/ 84 h 601"/>
              <a:gd name="T82" fmla="*/ 573 w 602"/>
              <a:gd name="T83" fmla="*/ 113 h 601"/>
              <a:gd name="T84" fmla="*/ 488 w 602"/>
              <a:gd name="T85" fmla="*/ 240 h 601"/>
              <a:gd name="T86" fmla="*/ 488 w 602"/>
              <a:gd name="T87" fmla="*/ 240 h 601"/>
              <a:gd name="T88" fmla="*/ 488 w 602"/>
              <a:gd name="T89" fmla="*/ 212 h 601"/>
              <a:gd name="T90" fmla="*/ 488 w 602"/>
              <a:gd name="T91" fmla="*/ 113 h 601"/>
              <a:gd name="T92" fmla="*/ 113 w 602"/>
              <a:gd name="T93" fmla="*/ 113 h 601"/>
              <a:gd name="T94" fmla="*/ 113 w 602"/>
              <a:gd name="T95" fmla="*/ 212 h 601"/>
              <a:gd name="T96" fmla="*/ 113 w 602"/>
              <a:gd name="T97" fmla="*/ 240 h 601"/>
              <a:gd name="T98" fmla="*/ 113 w 602"/>
              <a:gd name="T99" fmla="*/ 402 h 601"/>
              <a:gd name="T100" fmla="*/ 488 w 602"/>
              <a:gd name="T101" fmla="*/ 402 h 601"/>
              <a:gd name="T102" fmla="*/ 488 w 602"/>
              <a:gd name="T103" fmla="*/ 240 h 6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602" h="601">
                <a:moveTo>
                  <a:pt x="573" y="113"/>
                </a:moveTo>
                <a:lnTo>
                  <a:pt x="573" y="113"/>
                </a:lnTo>
                <a:cubicBezTo>
                  <a:pt x="544" y="113"/>
                  <a:pt x="544" y="113"/>
                  <a:pt x="544" y="113"/>
                </a:cubicBezTo>
                <a:cubicBezTo>
                  <a:pt x="544" y="268"/>
                  <a:pt x="544" y="268"/>
                  <a:pt x="544" y="268"/>
                </a:cubicBezTo>
                <a:cubicBezTo>
                  <a:pt x="544" y="402"/>
                  <a:pt x="544" y="402"/>
                  <a:pt x="544" y="402"/>
                </a:cubicBezTo>
                <a:cubicBezTo>
                  <a:pt x="544" y="431"/>
                  <a:pt x="544" y="431"/>
                  <a:pt x="544" y="431"/>
                </a:cubicBezTo>
                <a:cubicBezTo>
                  <a:pt x="544" y="445"/>
                  <a:pt x="530" y="459"/>
                  <a:pt x="516" y="459"/>
                </a:cubicBezTo>
                <a:cubicBezTo>
                  <a:pt x="368" y="459"/>
                  <a:pt x="368" y="459"/>
                  <a:pt x="368" y="459"/>
                </a:cubicBezTo>
                <a:cubicBezTo>
                  <a:pt x="460" y="551"/>
                  <a:pt x="460" y="551"/>
                  <a:pt x="460" y="551"/>
                </a:cubicBezTo>
                <a:lnTo>
                  <a:pt x="460" y="551"/>
                </a:lnTo>
                <a:cubicBezTo>
                  <a:pt x="467" y="558"/>
                  <a:pt x="467" y="565"/>
                  <a:pt x="467" y="572"/>
                </a:cubicBezTo>
                <a:cubicBezTo>
                  <a:pt x="467" y="586"/>
                  <a:pt x="460" y="600"/>
                  <a:pt x="438" y="600"/>
                </a:cubicBezTo>
                <a:cubicBezTo>
                  <a:pt x="431" y="600"/>
                  <a:pt x="424" y="600"/>
                  <a:pt x="424" y="593"/>
                </a:cubicBezTo>
                <a:lnTo>
                  <a:pt x="424" y="593"/>
                </a:lnTo>
                <a:cubicBezTo>
                  <a:pt x="325" y="502"/>
                  <a:pt x="325" y="502"/>
                  <a:pt x="325" y="502"/>
                </a:cubicBezTo>
                <a:cubicBezTo>
                  <a:pt x="325" y="572"/>
                  <a:pt x="325" y="572"/>
                  <a:pt x="325" y="572"/>
                </a:cubicBezTo>
                <a:cubicBezTo>
                  <a:pt x="325" y="586"/>
                  <a:pt x="318" y="600"/>
                  <a:pt x="297" y="600"/>
                </a:cubicBezTo>
                <a:cubicBezTo>
                  <a:pt x="283" y="600"/>
                  <a:pt x="269" y="586"/>
                  <a:pt x="269" y="572"/>
                </a:cubicBezTo>
                <a:cubicBezTo>
                  <a:pt x="269" y="502"/>
                  <a:pt x="269" y="502"/>
                  <a:pt x="269" y="502"/>
                </a:cubicBezTo>
                <a:cubicBezTo>
                  <a:pt x="177" y="593"/>
                  <a:pt x="177" y="593"/>
                  <a:pt x="177" y="593"/>
                </a:cubicBezTo>
                <a:lnTo>
                  <a:pt x="177" y="593"/>
                </a:lnTo>
                <a:cubicBezTo>
                  <a:pt x="170" y="600"/>
                  <a:pt x="163" y="600"/>
                  <a:pt x="156" y="600"/>
                </a:cubicBezTo>
                <a:cubicBezTo>
                  <a:pt x="142" y="600"/>
                  <a:pt x="127" y="586"/>
                  <a:pt x="127" y="572"/>
                </a:cubicBezTo>
                <a:cubicBezTo>
                  <a:pt x="127" y="565"/>
                  <a:pt x="135" y="558"/>
                  <a:pt x="142" y="551"/>
                </a:cubicBezTo>
                <a:lnTo>
                  <a:pt x="142" y="551"/>
                </a:lnTo>
                <a:cubicBezTo>
                  <a:pt x="233" y="459"/>
                  <a:pt x="233" y="459"/>
                  <a:pt x="233" y="459"/>
                </a:cubicBezTo>
                <a:cubicBezTo>
                  <a:pt x="85" y="459"/>
                  <a:pt x="85" y="459"/>
                  <a:pt x="85" y="459"/>
                </a:cubicBezTo>
                <a:cubicBezTo>
                  <a:pt x="64" y="459"/>
                  <a:pt x="57" y="445"/>
                  <a:pt x="57" y="431"/>
                </a:cubicBezTo>
                <a:cubicBezTo>
                  <a:pt x="57" y="402"/>
                  <a:pt x="57" y="402"/>
                  <a:pt x="57" y="402"/>
                </a:cubicBezTo>
                <a:cubicBezTo>
                  <a:pt x="57" y="268"/>
                  <a:pt x="57" y="268"/>
                  <a:pt x="57" y="268"/>
                </a:cubicBezTo>
                <a:cubicBezTo>
                  <a:pt x="57" y="113"/>
                  <a:pt x="57" y="113"/>
                  <a:pt x="57" y="113"/>
                </a:cubicBezTo>
                <a:cubicBezTo>
                  <a:pt x="29" y="113"/>
                  <a:pt x="29" y="113"/>
                  <a:pt x="29" y="113"/>
                </a:cubicBezTo>
                <a:cubicBezTo>
                  <a:pt x="7" y="113"/>
                  <a:pt x="0" y="98"/>
                  <a:pt x="0" y="84"/>
                </a:cubicBezTo>
                <a:cubicBezTo>
                  <a:pt x="0" y="63"/>
                  <a:pt x="7" y="56"/>
                  <a:pt x="29" y="56"/>
                </a:cubicBezTo>
                <a:cubicBezTo>
                  <a:pt x="269" y="56"/>
                  <a:pt x="269" y="56"/>
                  <a:pt x="269" y="56"/>
                </a:cubicBezTo>
                <a:cubicBezTo>
                  <a:pt x="269" y="28"/>
                  <a:pt x="269" y="28"/>
                  <a:pt x="269" y="28"/>
                </a:cubicBezTo>
                <a:cubicBezTo>
                  <a:pt x="269" y="7"/>
                  <a:pt x="283" y="0"/>
                  <a:pt x="297" y="0"/>
                </a:cubicBezTo>
                <a:cubicBezTo>
                  <a:pt x="318" y="0"/>
                  <a:pt x="325" y="7"/>
                  <a:pt x="325" y="28"/>
                </a:cubicBezTo>
                <a:cubicBezTo>
                  <a:pt x="325" y="56"/>
                  <a:pt x="325" y="56"/>
                  <a:pt x="325" y="56"/>
                </a:cubicBezTo>
                <a:cubicBezTo>
                  <a:pt x="573" y="56"/>
                  <a:pt x="573" y="56"/>
                  <a:pt x="573" y="56"/>
                </a:cubicBezTo>
                <a:cubicBezTo>
                  <a:pt x="587" y="56"/>
                  <a:pt x="601" y="63"/>
                  <a:pt x="601" y="84"/>
                </a:cubicBezTo>
                <a:cubicBezTo>
                  <a:pt x="601" y="98"/>
                  <a:pt x="587" y="113"/>
                  <a:pt x="573" y="113"/>
                </a:cubicBezTo>
                <a:close/>
                <a:moveTo>
                  <a:pt x="488" y="240"/>
                </a:moveTo>
                <a:lnTo>
                  <a:pt x="488" y="240"/>
                </a:lnTo>
                <a:cubicBezTo>
                  <a:pt x="488" y="212"/>
                  <a:pt x="488" y="212"/>
                  <a:pt x="488" y="212"/>
                </a:cubicBezTo>
                <a:cubicBezTo>
                  <a:pt x="488" y="113"/>
                  <a:pt x="488" y="113"/>
                  <a:pt x="488" y="113"/>
                </a:cubicBezTo>
                <a:cubicBezTo>
                  <a:pt x="113" y="113"/>
                  <a:pt x="113" y="113"/>
                  <a:pt x="113" y="113"/>
                </a:cubicBezTo>
                <a:cubicBezTo>
                  <a:pt x="113" y="212"/>
                  <a:pt x="113" y="212"/>
                  <a:pt x="113" y="212"/>
                </a:cubicBezTo>
                <a:cubicBezTo>
                  <a:pt x="113" y="240"/>
                  <a:pt x="113" y="240"/>
                  <a:pt x="113" y="240"/>
                </a:cubicBezTo>
                <a:cubicBezTo>
                  <a:pt x="113" y="402"/>
                  <a:pt x="113" y="402"/>
                  <a:pt x="113" y="402"/>
                </a:cubicBezTo>
                <a:cubicBezTo>
                  <a:pt x="488" y="402"/>
                  <a:pt x="488" y="402"/>
                  <a:pt x="488" y="402"/>
                </a:cubicBezTo>
                <a:lnTo>
                  <a:pt x="488" y="240"/>
                </a:lnTo>
                <a:close/>
              </a:path>
            </a:pathLst>
          </a:custGeom>
          <a:solidFill>
            <a:srgbClr val="FFFFFF"/>
          </a:solidFill>
          <a:ln>
            <a:noFill/>
          </a:ln>
          <a:effectLst/>
        </p:spPr>
        <p:txBody>
          <a:bodyPr wrap="none" anchor="ctr"/>
          <a:lstStyle/>
          <a:p>
            <a:pPr>
              <a:defRPr/>
            </a:pPr>
            <a:endParaRPr lang="en-US" sz="900"/>
          </a:p>
        </p:txBody>
      </p:sp>
      <p:sp>
        <p:nvSpPr>
          <p:cNvPr id="219" name="Freeform 35"/>
          <p:cNvSpPr>
            <a:spLocks noChangeArrowheads="1"/>
          </p:cNvSpPr>
          <p:nvPr/>
        </p:nvSpPr>
        <p:spPr bwMode="auto">
          <a:xfrm>
            <a:off x="7031428" y="2317617"/>
            <a:ext cx="292024" cy="287867"/>
          </a:xfrm>
          <a:custGeom>
            <a:avLst/>
            <a:gdLst>
              <a:gd name="T0" fmla="*/ 28 w 609"/>
              <a:gd name="T1" fmla="*/ 183 h 601"/>
              <a:gd name="T2" fmla="*/ 28 w 609"/>
              <a:gd name="T3" fmla="*/ 183 h 601"/>
              <a:gd name="T4" fmla="*/ 163 w 609"/>
              <a:gd name="T5" fmla="*/ 183 h 601"/>
              <a:gd name="T6" fmla="*/ 163 w 609"/>
              <a:gd name="T7" fmla="*/ 240 h 601"/>
              <a:gd name="T8" fmla="*/ 57 w 609"/>
              <a:gd name="T9" fmla="*/ 240 h 601"/>
              <a:gd name="T10" fmla="*/ 57 w 609"/>
              <a:gd name="T11" fmla="*/ 544 h 601"/>
              <a:gd name="T12" fmla="*/ 156 w 609"/>
              <a:gd name="T13" fmla="*/ 544 h 601"/>
              <a:gd name="T14" fmla="*/ 156 w 609"/>
              <a:gd name="T15" fmla="*/ 544 h 601"/>
              <a:gd name="T16" fmla="*/ 276 w 609"/>
              <a:gd name="T17" fmla="*/ 544 h 601"/>
              <a:gd name="T18" fmla="*/ 276 w 609"/>
              <a:gd name="T19" fmla="*/ 544 h 601"/>
              <a:gd name="T20" fmla="*/ 361 w 609"/>
              <a:gd name="T21" fmla="*/ 544 h 601"/>
              <a:gd name="T22" fmla="*/ 361 w 609"/>
              <a:gd name="T23" fmla="*/ 438 h 601"/>
              <a:gd name="T24" fmla="*/ 417 w 609"/>
              <a:gd name="T25" fmla="*/ 438 h 601"/>
              <a:gd name="T26" fmla="*/ 417 w 609"/>
              <a:gd name="T27" fmla="*/ 572 h 601"/>
              <a:gd name="T28" fmla="*/ 389 w 609"/>
              <a:gd name="T29" fmla="*/ 600 h 601"/>
              <a:gd name="T30" fmla="*/ 283 w 609"/>
              <a:gd name="T31" fmla="*/ 600 h 601"/>
              <a:gd name="T32" fmla="*/ 283 w 609"/>
              <a:gd name="T33" fmla="*/ 600 h 601"/>
              <a:gd name="T34" fmla="*/ 127 w 609"/>
              <a:gd name="T35" fmla="*/ 600 h 601"/>
              <a:gd name="T36" fmla="*/ 127 w 609"/>
              <a:gd name="T37" fmla="*/ 600 h 601"/>
              <a:gd name="T38" fmla="*/ 28 w 609"/>
              <a:gd name="T39" fmla="*/ 600 h 601"/>
              <a:gd name="T40" fmla="*/ 0 w 609"/>
              <a:gd name="T41" fmla="*/ 572 h 601"/>
              <a:gd name="T42" fmla="*/ 0 w 609"/>
              <a:gd name="T43" fmla="*/ 212 h 601"/>
              <a:gd name="T44" fmla="*/ 28 w 609"/>
              <a:gd name="T45" fmla="*/ 183 h 601"/>
              <a:gd name="T46" fmla="*/ 311 w 609"/>
              <a:gd name="T47" fmla="*/ 409 h 601"/>
              <a:gd name="T48" fmla="*/ 311 w 609"/>
              <a:gd name="T49" fmla="*/ 409 h 601"/>
              <a:gd name="T50" fmla="*/ 311 w 609"/>
              <a:gd name="T51" fmla="*/ 409 h 601"/>
              <a:gd name="T52" fmla="*/ 219 w 609"/>
              <a:gd name="T53" fmla="*/ 409 h 601"/>
              <a:gd name="T54" fmla="*/ 191 w 609"/>
              <a:gd name="T55" fmla="*/ 381 h 601"/>
              <a:gd name="T56" fmla="*/ 191 w 609"/>
              <a:gd name="T57" fmla="*/ 28 h 601"/>
              <a:gd name="T58" fmla="*/ 219 w 609"/>
              <a:gd name="T59" fmla="*/ 0 h 601"/>
              <a:gd name="T60" fmla="*/ 580 w 609"/>
              <a:gd name="T61" fmla="*/ 0 h 601"/>
              <a:gd name="T62" fmla="*/ 608 w 609"/>
              <a:gd name="T63" fmla="*/ 28 h 601"/>
              <a:gd name="T64" fmla="*/ 608 w 609"/>
              <a:gd name="T65" fmla="*/ 381 h 601"/>
              <a:gd name="T66" fmla="*/ 580 w 609"/>
              <a:gd name="T67" fmla="*/ 409 h 601"/>
              <a:gd name="T68" fmla="*/ 474 w 609"/>
              <a:gd name="T69" fmla="*/ 409 h 601"/>
              <a:gd name="T70" fmla="*/ 474 w 609"/>
              <a:gd name="T71" fmla="*/ 409 h 601"/>
              <a:gd name="T72" fmla="*/ 311 w 609"/>
              <a:gd name="T73" fmla="*/ 409 h 601"/>
              <a:gd name="T74" fmla="*/ 551 w 609"/>
              <a:gd name="T75" fmla="*/ 353 h 601"/>
              <a:gd name="T76" fmla="*/ 551 w 609"/>
              <a:gd name="T77" fmla="*/ 353 h 601"/>
              <a:gd name="T78" fmla="*/ 551 w 609"/>
              <a:gd name="T79" fmla="*/ 56 h 601"/>
              <a:gd name="T80" fmla="*/ 247 w 609"/>
              <a:gd name="T81" fmla="*/ 56 h 601"/>
              <a:gd name="T82" fmla="*/ 247 w 609"/>
              <a:gd name="T83" fmla="*/ 353 h 601"/>
              <a:gd name="T84" fmla="*/ 339 w 609"/>
              <a:gd name="T85" fmla="*/ 353 h 601"/>
              <a:gd name="T86" fmla="*/ 339 w 609"/>
              <a:gd name="T87" fmla="*/ 353 h 601"/>
              <a:gd name="T88" fmla="*/ 467 w 609"/>
              <a:gd name="T89" fmla="*/ 353 h 601"/>
              <a:gd name="T90" fmla="*/ 467 w 609"/>
              <a:gd name="T91" fmla="*/ 353 h 601"/>
              <a:gd name="T92" fmla="*/ 551 w 609"/>
              <a:gd name="T93" fmla="*/ 353 h 6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609" h="601">
                <a:moveTo>
                  <a:pt x="28" y="183"/>
                </a:moveTo>
                <a:lnTo>
                  <a:pt x="28" y="183"/>
                </a:lnTo>
                <a:cubicBezTo>
                  <a:pt x="163" y="183"/>
                  <a:pt x="163" y="183"/>
                  <a:pt x="163" y="183"/>
                </a:cubicBezTo>
                <a:cubicBezTo>
                  <a:pt x="163" y="240"/>
                  <a:pt x="163" y="240"/>
                  <a:pt x="163" y="240"/>
                </a:cubicBezTo>
                <a:cubicBezTo>
                  <a:pt x="57" y="240"/>
                  <a:pt x="57" y="240"/>
                  <a:pt x="57" y="240"/>
                </a:cubicBezTo>
                <a:cubicBezTo>
                  <a:pt x="57" y="544"/>
                  <a:pt x="57" y="544"/>
                  <a:pt x="57" y="544"/>
                </a:cubicBezTo>
                <a:cubicBezTo>
                  <a:pt x="156" y="544"/>
                  <a:pt x="156" y="544"/>
                  <a:pt x="156" y="544"/>
                </a:cubicBezTo>
                <a:lnTo>
                  <a:pt x="156" y="544"/>
                </a:lnTo>
                <a:cubicBezTo>
                  <a:pt x="276" y="544"/>
                  <a:pt x="276" y="544"/>
                  <a:pt x="276" y="544"/>
                </a:cubicBezTo>
                <a:lnTo>
                  <a:pt x="276" y="544"/>
                </a:lnTo>
                <a:cubicBezTo>
                  <a:pt x="361" y="544"/>
                  <a:pt x="361" y="544"/>
                  <a:pt x="361" y="544"/>
                </a:cubicBezTo>
                <a:cubicBezTo>
                  <a:pt x="361" y="438"/>
                  <a:pt x="361" y="438"/>
                  <a:pt x="361" y="438"/>
                </a:cubicBezTo>
                <a:cubicBezTo>
                  <a:pt x="417" y="438"/>
                  <a:pt x="417" y="438"/>
                  <a:pt x="417" y="438"/>
                </a:cubicBezTo>
                <a:cubicBezTo>
                  <a:pt x="417" y="572"/>
                  <a:pt x="417" y="572"/>
                  <a:pt x="417" y="572"/>
                </a:cubicBezTo>
                <a:cubicBezTo>
                  <a:pt x="417" y="586"/>
                  <a:pt x="403" y="600"/>
                  <a:pt x="389" y="600"/>
                </a:cubicBezTo>
                <a:cubicBezTo>
                  <a:pt x="283" y="600"/>
                  <a:pt x="283" y="600"/>
                  <a:pt x="283" y="600"/>
                </a:cubicBezTo>
                <a:lnTo>
                  <a:pt x="283" y="600"/>
                </a:lnTo>
                <a:cubicBezTo>
                  <a:pt x="127" y="600"/>
                  <a:pt x="127" y="600"/>
                  <a:pt x="127" y="600"/>
                </a:cubicBezTo>
                <a:lnTo>
                  <a:pt x="127" y="600"/>
                </a:lnTo>
                <a:cubicBezTo>
                  <a:pt x="28" y="600"/>
                  <a:pt x="28" y="600"/>
                  <a:pt x="28" y="600"/>
                </a:cubicBezTo>
                <a:cubicBezTo>
                  <a:pt x="14" y="600"/>
                  <a:pt x="0" y="586"/>
                  <a:pt x="0" y="572"/>
                </a:cubicBezTo>
                <a:cubicBezTo>
                  <a:pt x="0" y="212"/>
                  <a:pt x="0" y="212"/>
                  <a:pt x="0" y="212"/>
                </a:cubicBezTo>
                <a:cubicBezTo>
                  <a:pt x="0" y="198"/>
                  <a:pt x="14" y="183"/>
                  <a:pt x="28" y="183"/>
                </a:cubicBezTo>
                <a:close/>
                <a:moveTo>
                  <a:pt x="311" y="409"/>
                </a:moveTo>
                <a:lnTo>
                  <a:pt x="311" y="409"/>
                </a:lnTo>
                <a:lnTo>
                  <a:pt x="311" y="409"/>
                </a:lnTo>
                <a:cubicBezTo>
                  <a:pt x="219" y="409"/>
                  <a:pt x="219" y="409"/>
                  <a:pt x="219" y="409"/>
                </a:cubicBezTo>
                <a:cubicBezTo>
                  <a:pt x="205" y="409"/>
                  <a:pt x="191" y="402"/>
                  <a:pt x="191" y="381"/>
                </a:cubicBezTo>
                <a:cubicBezTo>
                  <a:pt x="191" y="28"/>
                  <a:pt x="191" y="28"/>
                  <a:pt x="191" y="28"/>
                </a:cubicBezTo>
                <a:cubicBezTo>
                  <a:pt x="191" y="7"/>
                  <a:pt x="205" y="0"/>
                  <a:pt x="219" y="0"/>
                </a:cubicBezTo>
                <a:cubicBezTo>
                  <a:pt x="580" y="0"/>
                  <a:pt x="580" y="0"/>
                  <a:pt x="580" y="0"/>
                </a:cubicBezTo>
                <a:cubicBezTo>
                  <a:pt x="594" y="0"/>
                  <a:pt x="608" y="7"/>
                  <a:pt x="608" y="28"/>
                </a:cubicBezTo>
                <a:cubicBezTo>
                  <a:pt x="608" y="381"/>
                  <a:pt x="608" y="381"/>
                  <a:pt x="608" y="381"/>
                </a:cubicBezTo>
                <a:cubicBezTo>
                  <a:pt x="608" y="402"/>
                  <a:pt x="594" y="409"/>
                  <a:pt x="580" y="409"/>
                </a:cubicBezTo>
                <a:cubicBezTo>
                  <a:pt x="474" y="409"/>
                  <a:pt x="474" y="409"/>
                  <a:pt x="474" y="409"/>
                </a:cubicBezTo>
                <a:lnTo>
                  <a:pt x="474" y="409"/>
                </a:lnTo>
                <a:lnTo>
                  <a:pt x="311" y="409"/>
                </a:lnTo>
                <a:close/>
                <a:moveTo>
                  <a:pt x="551" y="353"/>
                </a:moveTo>
                <a:lnTo>
                  <a:pt x="551" y="353"/>
                </a:lnTo>
                <a:cubicBezTo>
                  <a:pt x="551" y="56"/>
                  <a:pt x="551" y="56"/>
                  <a:pt x="551" y="56"/>
                </a:cubicBezTo>
                <a:cubicBezTo>
                  <a:pt x="247" y="56"/>
                  <a:pt x="247" y="56"/>
                  <a:pt x="247" y="56"/>
                </a:cubicBezTo>
                <a:cubicBezTo>
                  <a:pt x="247" y="353"/>
                  <a:pt x="247" y="353"/>
                  <a:pt x="247" y="353"/>
                </a:cubicBezTo>
                <a:cubicBezTo>
                  <a:pt x="339" y="353"/>
                  <a:pt x="339" y="353"/>
                  <a:pt x="339" y="353"/>
                </a:cubicBezTo>
                <a:lnTo>
                  <a:pt x="339" y="353"/>
                </a:lnTo>
                <a:cubicBezTo>
                  <a:pt x="467" y="353"/>
                  <a:pt x="467" y="353"/>
                  <a:pt x="467" y="353"/>
                </a:cubicBezTo>
                <a:lnTo>
                  <a:pt x="467" y="353"/>
                </a:lnTo>
                <a:lnTo>
                  <a:pt x="551" y="353"/>
                </a:lnTo>
                <a:close/>
              </a:path>
            </a:pathLst>
          </a:custGeom>
          <a:solidFill>
            <a:srgbClr val="FFFFFF"/>
          </a:solidFill>
          <a:ln>
            <a:noFill/>
          </a:ln>
          <a:effectLst/>
        </p:spPr>
        <p:txBody>
          <a:bodyPr wrap="none" anchor="ctr"/>
          <a:lstStyle/>
          <a:p>
            <a:pPr>
              <a:defRPr/>
            </a:pPr>
            <a:endParaRPr lang="en-US" sz="900"/>
          </a:p>
        </p:txBody>
      </p:sp>
      <p:sp>
        <p:nvSpPr>
          <p:cNvPr id="220" name="Freeform 36"/>
          <p:cNvSpPr>
            <a:spLocks noChangeArrowheads="1"/>
          </p:cNvSpPr>
          <p:nvPr/>
        </p:nvSpPr>
        <p:spPr bwMode="auto">
          <a:xfrm>
            <a:off x="6486372" y="2317617"/>
            <a:ext cx="289909" cy="287867"/>
          </a:xfrm>
          <a:custGeom>
            <a:avLst/>
            <a:gdLst>
              <a:gd name="T0" fmla="*/ 572 w 602"/>
              <a:gd name="T1" fmla="*/ 409 h 601"/>
              <a:gd name="T2" fmla="*/ 572 w 602"/>
              <a:gd name="T3" fmla="*/ 409 h 601"/>
              <a:gd name="T4" fmla="*/ 445 w 602"/>
              <a:gd name="T5" fmla="*/ 409 h 601"/>
              <a:gd name="T6" fmla="*/ 445 w 602"/>
              <a:gd name="T7" fmla="*/ 353 h 601"/>
              <a:gd name="T8" fmla="*/ 544 w 602"/>
              <a:gd name="T9" fmla="*/ 353 h 601"/>
              <a:gd name="T10" fmla="*/ 544 w 602"/>
              <a:gd name="T11" fmla="*/ 56 h 601"/>
              <a:gd name="T12" fmla="*/ 452 w 602"/>
              <a:gd name="T13" fmla="*/ 56 h 601"/>
              <a:gd name="T14" fmla="*/ 452 w 602"/>
              <a:gd name="T15" fmla="*/ 56 h 601"/>
              <a:gd name="T16" fmla="*/ 332 w 602"/>
              <a:gd name="T17" fmla="*/ 56 h 601"/>
              <a:gd name="T18" fmla="*/ 332 w 602"/>
              <a:gd name="T19" fmla="*/ 56 h 601"/>
              <a:gd name="T20" fmla="*/ 247 w 602"/>
              <a:gd name="T21" fmla="*/ 56 h 601"/>
              <a:gd name="T22" fmla="*/ 247 w 602"/>
              <a:gd name="T23" fmla="*/ 155 h 601"/>
              <a:gd name="T24" fmla="*/ 191 w 602"/>
              <a:gd name="T25" fmla="*/ 155 h 601"/>
              <a:gd name="T26" fmla="*/ 191 w 602"/>
              <a:gd name="T27" fmla="*/ 28 h 601"/>
              <a:gd name="T28" fmla="*/ 219 w 602"/>
              <a:gd name="T29" fmla="*/ 0 h 601"/>
              <a:gd name="T30" fmla="*/ 318 w 602"/>
              <a:gd name="T31" fmla="*/ 0 h 601"/>
              <a:gd name="T32" fmla="*/ 318 w 602"/>
              <a:gd name="T33" fmla="*/ 0 h 601"/>
              <a:gd name="T34" fmla="*/ 481 w 602"/>
              <a:gd name="T35" fmla="*/ 0 h 601"/>
              <a:gd name="T36" fmla="*/ 481 w 602"/>
              <a:gd name="T37" fmla="*/ 0 h 601"/>
              <a:gd name="T38" fmla="*/ 572 w 602"/>
              <a:gd name="T39" fmla="*/ 0 h 601"/>
              <a:gd name="T40" fmla="*/ 601 w 602"/>
              <a:gd name="T41" fmla="*/ 28 h 601"/>
              <a:gd name="T42" fmla="*/ 601 w 602"/>
              <a:gd name="T43" fmla="*/ 381 h 601"/>
              <a:gd name="T44" fmla="*/ 572 w 602"/>
              <a:gd name="T45" fmla="*/ 409 h 601"/>
              <a:gd name="T46" fmla="*/ 290 w 602"/>
              <a:gd name="T47" fmla="*/ 183 h 601"/>
              <a:gd name="T48" fmla="*/ 290 w 602"/>
              <a:gd name="T49" fmla="*/ 183 h 601"/>
              <a:gd name="T50" fmla="*/ 290 w 602"/>
              <a:gd name="T51" fmla="*/ 183 h 601"/>
              <a:gd name="T52" fmla="*/ 389 w 602"/>
              <a:gd name="T53" fmla="*/ 183 h 601"/>
              <a:gd name="T54" fmla="*/ 417 w 602"/>
              <a:gd name="T55" fmla="*/ 212 h 601"/>
              <a:gd name="T56" fmla="*/ 417 w 602"/>
              <a:gd name="T57" fmla="*/ 572 h 601"/>
              <a:gd name="T58" fmla="*/ 389 w 602"/>
              <a:gd name="T59" fmla="*/ 600 h 601"/>
              <a:gd name="T60" fmla="*/ 28 w 602"/>
              <a:gd name="T61" fmla="*/ 600 h 601"/>
              <a:gd name="T62" fmla="*/ 0 w 602"/>
              <a:gd name="T63" fmla="*/ 572 h 601"/>
              <a:gd name="T64" fmla="*/ 0 w 602"/>
              <a:gd name="T65" fmla="*/ 212 h 601"/>
              <a:gd name="T66" fmla="*/ 28 w 602"/>
              <a:gd name="T67" fmla="*/ 183 h 601"/>
              <a:gd name="T68" fmla="*/ 134 w 602"/>
              <a:gd name="T69" fmla="*/ 183 h 601"/>
              <a:gd name="T70" fmla="*/ 134 w 602"/>
              <a:gd name="T71" fmla="*/ 183 h 601"/>
              <a:gd name="T72" fmla="*/ 290 w 602"/>
              <a:gd name="T73" fmla="*/ 183 h 601"/>
              <a:gd name="T74" fmla="*/ 57 w 602"/>
              <a:gd name="T75" fmla="*/ 240 h 601"/>
              <a:gd name="T76" fmla="*/ 57 w 602"/>
              <a:gd name="T77" fmla="*/ 240 h 601"/>
              <a:gd name="T78" fmla="*/ 57 w 602"/>
              <a:gd name="T79" fmla="*/ 544 h 601"/>
              <a:gd name="T80" fmla="*/ 361 w 602"/>
              <a:gd name="T81" fmla="*/ 544 h 601"/>
              <a:gd name="T82" fmla="*/ 361 w 602"/>
              <a:gd name="T83" fmla="*/ 240 h 601"/>
              <a:gd name="T84" fmla="*/ 261 w 602"/>
              <a:gd name="T85" fmla="*/ 240 h 601"/>
              <a:gd name="T86" fmla="*/ 261 w 602"/>
              <a:gd name="T87" fmla="*/ 240 h 601"/>
              <a:gd name="T88" fmla="*/ 141 w 602"/>
              <a:gd name="T89" fmla="*/ 240 h 601"/>
              <a:gd name="T90" fmla="*/ 141 w 602"/>
              <a:gd name="T91" fmla="*/ 240 h 601"/>
              <a:gd name="T92" fmla="*/ 57 w 602"/>
              <a:gd name="T93" fmla="*/ 240 h 6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602" h="601">
                <a:moveTo>
                  <a:pt x="572" y="409"/>
                </a:moveTo>
                <a:lnTo>
                  <a:pt x="572" y="409"/>
                </a:lnTo>
                <a:cubicBezTo>
                  <a:pt x="445" y="409"/>
                  <a:pt x="445" y="409"/>
                  <a:pt x="445" y="409"/>
                </a:cubicBezTo>
                <a:cubicBezTo>
                  <a:pt x="445" y="353"/>
                  <a:pt x="445" y="353"/>
                  <a:pt x="445" y="353"/>
                </a:cubicBezTo>
                <a:cubicBezTo>
                  <a:pt x="544" y="353"/>
                  <a:pt x="544" y="353"/>
                  <a:pt x="544" y="353"/>
                </a:cubicBezTo>
                <a:cubicBezTo>
                  <a:pt x="544" y="56"/>
                  <a:pt x="544" y="56"/>
                  <a:pt x="544" y="56"/>
                </a:cubicBezTo>
                <a:cubicBezTo>
                  <a:pt x="452" y="56"/>
                  <a:pt x="452" y="56"/>
                  <a:pt x="452" y="56"/>
                </a:cubicBezTo>
                <a:lnTo>
                  <a:pt x="452" y="56"/>
                </a:lnTo>
                <a:cubicBezTo>
                  <a:pt x="332" y="56"/>
                  <a:pt x="332" y="56"/>
                  <a:pt x="332" y="56"/>
                </a:cubicBezTo>
                <a:lnTo>
                  <a:pt x="332" y="56"/>
                </a:lnTo>
                <a:cubicBezTo>
                  <a:pt x="247" y="56"/>
                  <a:pt x="247" y="56"/>
                  <a:pt x="247" y="56"/>
                </a:cubicBezTo>
                <a:cubicBezTo>
                  <a:pt x="247" y="155"/>
                  <a:pt x="247" y="155"/>
                  <a:pt x="247" y="155"/>
                </a:cubicBezTo>
                <a:cubicBezTo>
                  <a:pt x="191" y="155"/>
                  <a:pt x="191" y="155"/>
                  <a:pt x="191" y="155"/>
                </a:cubicBezTo>
                <a:cubicBezTo>
                  <a:pt x="191" y="28"/>
                  <a:pt x="191" y="28"/>
                  <a:pt x="191" y="28"/>
                </a:cubicBezTo>
                <a:cubicBezTo>
                  <a:pt x="191" y="7"/>
                  <a:pt x="198" y="0"/>
                  <a:pt x="219" y="0"/>
                </a:cubicBezTo>
                <a:cubicBezTo>
                  <a:pt x="318" y="0"/>
                  <a:pt x="318" y="0"/>
                  <a:pt x="318" y="0"/>
                </a:cubicBezTo>
                <a:lnTo>
                  <a:pt x="318" y="0"/>
                </a:lnTo>
                <a:cubicBezTo>
                  <a:pt x="481" y="0"/>
                  <a:pt x="481" y="0"/>
                  <a:pt x="481" y="0"/>
                </a:cubicBezTo>
                <a:lnTo>
                  <a:pt x="481" y="0"/>
                </a:lnTo>
                <a:cubicBezTo>
                  <a:pt x="572" y="0"/>
                  <a:pt x="572" y="0"/>
                  <a:pt x="572" y="0"/>
                </a:cubicBezTo>
                <a:cubicBezTo>
                  <a:pt x="594" y="0"/>
                  <a:pt x="601" y="7"/>
                  <a:pt x="601" y="28"/>
                </a:cubicBezTo>
                <a:cubicBezTo>
                  <a:pt x="601" y="381"/>
                  <a:pt x="601" y="381"/>
                  <a:pt x="601" y="381"/>
                </a:cubicBezTo>
                <a:cubicBezTo>
                  <a:pt x="601" y="402"/>
                  <a:pt x="594" y="409"/>
                  <a:pt x="572" y="409"/>
                </a:cubicBezTo>
                <a:close/>
                <a:moveTo>
                  <a:pt x="290" y="183"/>
                </a:moveTo>
                <a:lnTo>
                  <a:pt x="290" y="183"/>
                </a:lnTo>
                <a:lnTo>
                  <a:pt x="290" y="183"/>
                </a:lnTo>
                <a:cubicBezTo>
                  <a:pt x="389" y="183"/>
                  <a:pt x="389" y="183"/>
                  <a:pt x="389" y="183"/>
                </a:cubicBezTo>
                <a:cubicBezTo>
                  <a:pt x="403" y="183"/>
                  <a:pt x="417" y="198"/>
                  <a:pt x="417" y="212"/>
                </a:cubicBezTo>
                <a:cubicBezTo>
                  <a:pt x="417" y="572"/>
                  <a:pt x="417" y="572"/>
                  <a:pt x="417" y="572"/>
                </a:cubicBezTo>
                <a:cubicBezTo>
                  <a:pt x="417" y="586"/>
                  <a:pt x="403" y="600"/>
                  <a:pt x="389" y="600"/>
                </a:cubicBezTo>
                <a:cubicBezTo>
                  <a:pt x="28" y="600"/>
                  <a:pt x="28" y="600"/>
                  <a:pt x="28" y="600"/>
                </a:cubicBezTo>
                <a:cubicBezTo>
                  <a:pt x="14" y="600"/>
                  <a:pt x="0" y="586"/>
                  <a:pt x="0" y="572"/>
                </a:cubicBezTo>
                <a:cubicBezTo>
                  <a:pt x="0" y="212"/>
                  <a:pt x="0" y="212"/>
                  <a:pt x="0" y="212"/>
                </a:cubicBezTo>
                <a:cubicBezTo>
                  <a:pt x="0" y="198"/>
                  <a:pt x="14" y="183"/>
                  <a:pt x="28" y="183"/>
                </a:cubicBezTo>
                <a:cubicBezTo>
                  <a:pt x="134" y="183"/>
                  <a:pt x="134" y="183"/>
                  <a:pt x="134" y="183"/>
                </a:cubicBezTo>
                <a:lnTo>
                  <a:pt x="134" y="183"/>
                </a:lnTo>
                <a:lnTo>
                  <a:pt x="290" y="183"/>
                </a:lnTo>
                <a:close/>
                <a:moveTo>
                  <a:pt x="57" y="240"/>
                </a:moveTo>
                <a:lnTo>
                  <a:pt x="57" y="240"/>
                </a:lnTo>
                <a:cubicBezTo>
                  <a:pt x="57" y="544"/>
                  <a:pt x="57" y="544"/>
                  <a:pt x="57" y="544"/>
                </a:cubicBezTo>
                <a:cubicBezTo>
                  <a:pt x="361" y="544"/>
                  <a:pt x="361" y="544"/>
                  <a:pt x="361" y="544"/>
                </a:cubicBezTo>
                <a:cubicBezTo>
                  <a:pt x="361" y="240"/>
                  <a:pt x="361" y="240"/>
                  <a:pt x="361" y="240"/>
                </a:cubicBezTo>
                <a:cubicBezTo>
                  <a:pt x="261" y="240"/>
                  <a:pt x="261" y="240"/>
                  <a:pt x="261" y="240"/>
                </a:cubicBezTo>
                <a:lnTo>
                  <a:pt x="261" y="240"/>
                </a:lnTo>
                <a:cubicBezTo>
                  <a:pt x="141" y="240"/>
                  <a:pt x="141" y="240"/>
                  <a:pt x="141" y="240"/>
                </a:cubicBezTo>
                <a:lnTo>
                  <a:pt x="141" y="240"/>
                </a:lnTo>
                <a:lnTo>
                  <a:pt x="57" y="240"/>
                </a:lnTo>
                <a:close/>
              </a:path>
            </a:pathLst>
          </a:custGeom>
          <a:solidFill>
            <a:srgbClr val="FFFFFF"/>
          </a:solidFill>
          <a:ln>
            <a:noFill/>
          </a:ln>
          <a:effectLst/>
        </p:spPr>
        <p:txBody>
          <a:bodyPr wrap="none" anchor="ctr"/>
          <a:lstStyle/>
          <a:p>
            <a:pPr>
              <a:defRPr/>
            </a:pPr>
            <a:endParaRPr lang="en-US" sz="900"/>
          </a:p>
        </p:txBody>
      </p:sp>
      <p:sp>
        <p:nvSpPr>
          <p:cNvPr id="221" name="Freeform 121"/>
          <p:cNvSpPr>
            <a:spLocks noChangeArrowheads="1"/>
          </p:cNvSpPr>
          <p:nvPr/>
        </p:nvSpPr>
        <p:spPr bwMode="auto">
          <a:xfrm>
            <a:off x="2156507" y="2904271"/>
            <a:ext cx="289909" cy="234950"/>
          </a:xfrm>
          <a:custGeom>
            <a:avLst/>
            <a:gdLst>
              <a:gd name="T0" fmla="*/ 573 w 602"/>
              <a:gd name="T1" fmla="*/ 487 h 488"/>
              <a:gd name="T2" fmla="*/ 573 w 602"/>
              <a:gd name="T3" fmla="*/ 487 h 488"/>
              <a:gd name="T4" fmla="*/ 28 w 602"/>
              <a:gd name="T5" fmla="*/ 487 h 488"/>
              <a:gd name="T6" fmla="*/ 0 w 602"/>
              <a:gd name="T7" fmla="*/ 459 h 488"/>
              <a:gd name="T8" fmla="*/ 0 w 602"/>
              <a:gd name="T9" fmla="*/ 85 h 488"/>
              <a:gd name="T10" fmla="*/ 28 w 602"/>
              <a:gd name="T11" fmla="*/ 56 h 488"/>
              <a:gd name="T12" fmla="*/ 148 w 602"/>
              <a:gd name="T13" fmla="*/ 56 h 488"/>
              <a:gd name="T14" fmla="*/ 191 w 602"/>
              <a:gd name="T15" fmla="*/ 14 h 488"/>
              <a:gd name="T16" fmla="*/ 212 w 602"/>
              <a:gd name="T17" fmla="*/ 0 h 488"/>
              <a:gd name="T18" fmla="*/ 382 w 602"/>
              <a:gd name="T19" fmla="*/ 0 h 488"/>
              <a:gd name="T20" fmla="*/ 403 w 602"/>
              <a:gd name="T21" fmla="*/ 7 h 488"/>
              <a:gd name="T22" fmla="*/ 403 w 602"/>
              <a:gd name="T23" fmla="*/ 7 h 488"/>
              <a:gd name="T24" fmla="*/ 452 w 602"/>
              <a:gd name="T25" fmla="*/ 56 h 488"/>
              <a:gd name="T26" fmla="*/ 573 w 602"/>
              <a:gd name="T27" fmla="*/ 56 h 488"/>
              <a:gd name="T28" fmla="*/ 601 w 602"/>
              <a:gd name="T29" fmla="*/ 85 h 488"/>
              <a:gd name="T30" fmla="*/ 601 w 602"/>
              <a:gd name="T31" fmla="*/ 459 h 488"/>
              <a:gd name="T32" fmla="*/ 573 w 602"/>
              <a:gd name="T33" fmla="*/ 487 h 488"/>
              <a:gd name="T34" fmla="*/ 297 w 602"/>
              <a:gd name="T35" fmla="*/ 92 h 488"/>
              <a:gd name="T36" fmla="*/ 297 w 602"/>
              <a:gd name="T37" fmla="*/ 92 h 488"/>
              <a:gd name="T38" fmla="*/ 127 w 602"/>
              <a:gd name="T39" fmla="*/ 261 h 488"/>
              <a:gd name="T40" fmla="*/ 297 w 602"/>
              <a:gd name="T41" fmla="*/ 431 h 488"/>
              <a:gd name="T42" fmla="*/ 466 w 602"/>
              <a:gd name="T43" fmla="*/ 261 h 488"/>
              <a:gd name="T44" fmla="*/ 297 w 602"/>
              <a:gd name="T45" fmla="*/ 92 h 488"/>
              <a:gd name="T46" fmla="*/ 297 w 602"/>
              <a:gd name="T47" fmla="*/ 374 h 488"/>
              <a:gd name="T48" fmla="*/ 297 w 602"/>
              <a:gd name="T49" fmla="*/ 374 h 488"/>
              <a:gd name="T50" fmla="*/ 184 w 602"/>
              <a:gd name="T51" fmla="*/ 261 h 488"/>
              <a:gd name="T52" fmla="*/ 297 w 602"/>
              <a:gd name="T53" fmla="*/ 148 h 488"/>
              <a:gd name="T54" fmla="*/ 410 w 602"/>
              <a:gd name="T55" fmla="*/ 261 h 488"/>
              <a:gd name="T56" fmla="*/ 297 w 602"/>
              <a:gd name="T57" fmla="*/ 374 h 4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602" h="488">
                <a:moveTo>
                  <a:pt x="573" y="487"/>
                </a:moveTo>
                <a:lnTo>
                  <a:pt x="573" y="487"/>
                </a:lnTo>
                <a:cubicBezTo>
                  <a:pt x="28" y="487"/>
                  <a:pt x="28" y="487"/>
                  <a:pt x="28" y="487"/>
                </a:cubicBezTo>
                <a:cubicBezTo>
                  <a:pt x="7" y="487"/>
                  <a:pt x="0" y="480"/>
                  <a:pt x="0" y="459"/>
                </a:cubicBezTo>
                <a:cubicBezTo>
                  <a:pt x="0" y="85"/>
                  <a:pt x="0" y="85"/>
                  <a:pt x="0" y="85"/>
                </a:cubicBezTo>
                <a:cubicBezTo>
                  <a:pt x="0" y="71"/>
                  <a:pt x="7" y="56"/>
                  <a:pt x="28" y="56"/>
                </a:cubicBezTo>
                <a:cubicBezTo>
                  <a:pt x="148" y="56"/>
                  <a:pt x="148" y="56"/>
                  <a:pt x="148" y="56"/>
                </a:cubicBezTo>
                <a:cubicBezTo>
                  <a:pt x="191" y="14"/>
                  <a:pt x="191" y="14"/>
                  <a:pt x="191" y="14"/>
                </a:cubicBezTo>
                <a:cubicBezTo>
                  <a:pt x="198" y="7"/>
                  <a:pt x="205" y="0"/>
                  <a:pt x="212" y="0"/>
                </a:cubicBezTo>
                <a:cubicBezTo>
                  <a:pt x="382" y="0"/>
                  <a:pt x="382" y="0"/>
                  <a:pt x="382" y="0"/>
                </a:cubicBezTo>
                <a:cubicBezTo>
                  <a:pt x="389" y="0"/>
                  <a:pt x="396" y="0"/>
                  <a:pt x="403" y="7"/>
                </a:cubicBezTo>
                <a:lnTo>
                  <a:pt x="403" y="7"/>
                </a:lnTo>
                <a:cubicBezTo>
                  <a:pt x="452" y="56"/>
                  <a:pt x="452" y="56"/>
                  <a:pt x="452" y="56"/>
                </a:cubicBezTo>
                <a:cubicBezTo>
                  <a:pt x="573" y="56"/>
                  <a:pt x="573" y="56"/>
                  <a:pt x="573" y="56"/>
                </a:cubicBezTo>
                <a:cubicBezTo>
                  <a:pt x="587" y="56"/>
                  <a:pt x="601" y="71"/>
                  <a:pt x="601" y="85"/>
                </a:cubicBezTo>
                <a:cubicBezTo>
                  <a:pt x="601" y="459"/>
                  <a:pt x="601" y="459"/>
                  <a:pt x="601" y="459"/>
                </a:cubicBezTo>
                <a:cubicBezTo>
                  <a:pt x="601" y="480"/>
                  <a:pt x="587" y="487"/>
                  <a:pt x="573" y="487"/>
                </a:cubicBezTo>
                <a:close/>
                <a:moveTo>
                  <a:pt x="297" y="92"/>
                </a:moveTo>
                <a:lnTo>
                  <a:pt x="297" y="92"/>
                </a:lnTo>
                <a:cubicBezTo>
                  <a:pt x="205" y="92"/>
                  <a:pt x="127" y="169"/>
                  <a:pt x="127" y="261"/>
                </a:cubicBezTo>
                <a:cubicBezTo>
                  <a:pt x="127" y="360"/>
                  <a:pt x="205" y="431"/>
                  <a:pt x="297" y="431"/>
                </a:cubicBezTo>
                <a:cubicBezTo>
                  <a:pt x="396" y="431"/>
                  <a:pt x="466" y="360"/>
                  <a:pt x="466" y="261"/>
                </a:cubicBezTo>
                <a:cubicBezTo>
                  <a:pt x="466" y="169"/>
                  <a:pt x="396" y="92"/>
                  <a:pt x="297" y="92"/>
                </a:cubicBezTo>
                <a:close/>
                <a:moveTo>
                  <a:pt x="297" y="374"/>
                </a:moveTo>
                <a:lnTo>
                  <a:pt x="297" y="374"/>
                </a:lnTo>
                <a:cubicBezTo>
                  <a:pt x="233" y="374"/>
                  <a:pt x="184" y="325"/>
                  <a:pt x="184" y="261"/>
                </a:cubicBezTo>
                <a:cubicBezTo>
                  <a:pt x="184" y="198"/>
                  <a:pt x="233" y="148"/>
                  <a:pt x="297" y="148"/>
                </a:cubicBezTo>
                <a:cubicBezTo>
                  <a:pt x="361" y="148"/>
                  <a:pt x="410" y="198"/>
                  <a:pt x="410" y="261"/>
                </a:cubicBezTo>
                <a:cubicBezTo>
                  <a:pt x="410" y="325"/>
                  <a:pt x="361" y="374"/>
                  <a:pt x="297" y="374"/>
                </a:cubicBezTo>
                <a:close/>
              </a:path>
            </a:pathLst>
          </a:custGeom>
          <a:solidFill>
            <a:srgbClr val="FFFFFF"/>
          </a:solidFill>
          <a:ln>
            <a:noFill/>
          </a:ln>
          <a:effectLst/>
        </p:spPr>
        <p:txBody>
          <a:bodyPr wrap="none" anchor="ctr"/>
          <a:lstStyle/>
          <a:p>
            <a:pPr>
              <a:defRPr/>
            </a:pPr>
            <a:endParaRPr lang="en-US" sz="900"/>
          </a:p>
        </p:txBody>
      </p:sp>
      <p:sp>
        <p:nvSpPr>
          <p:cNvPr id="222" name="Freeform 122"/>
          <p:cNvSpPr>
            <a:spLocks noChangeArrowheads="1"/>
          </p:cNvSpPr>
          <p:nvPr/>
        </p:nvSpPr>
        <p:spPr bwMode="auto">
          <a:xfrm>
            <a:off x="1631842" y="2876752"/>
            <a:ext cx="281442" cy="289984"/>
          </a:xfrm>
          <a:custGeom>
            <a:avLst/>
            <a:gdLst>
              <a:gd name="T0" fmla="*/ 587 w 588"/>
              <a:gd name="T1" fmla="*/ 460 h 602"/>
              <a:gd name="T2" fmla="*/ 587 w 588"/>
              <a:gd name="T3" fmla="*/ 460 h 602"/>
              <a:gd name="T4" fmla="*/ 480 w 588"/>
              <a:gd name="T5" fmla="*/ 516 h 602"/>
              <a:gd name="T6" fmla="*/ 382 w 588"/>
              <a:gd name="T7" fmla="*/ 460 h 602"/>
              <a:gd name="T8" fmla="*/ 480 w 588"/>
              <a:gd name="T9" fmla="*/ 403 h 602"/>
              <a:gd name="T10" fmla="*/ 530 w 588"/>
              <a:gd name="T11" fmla="*/ 410 h 602"/>
              <a:gd name="T12" fmla="*/ 530 w 588"/>
              <a:gd name="T13" fmla="*/ 361 h 602"/>
              <a:gd name="T14" fmla="*/ 530 w 588"/>
              <a:gd name="T15" fmla="*/ 177 h 602"/>
              <a:gd name="T16" fmla="*/ 212 w 588"/>
              <a:gd name="T17" fmla="*/ 248 h 602"/>
              <a:gd name="T18" fmla="*/ 212 w 588"/>
              <a:gd name="T19" fmla="*/ 544 h 602"/>
              <a:gd name="T20" fmla="*/ 106 w 588"/>
              <a:gd name="T21" fmla="*/ 601 h 602"/>
              <a:gd name="T22" fmla="*/ 0 w 588"/>
              <a:gd name="T23" fmla="*/ 544 h 602"/>
              <a:gd name="T24" fmla="*/ 106 w 588"/>
              <a:gd name="T25" fmla="*/ 488 h 602"/>
              <a:gd name="T26" fmla="*/ 155 w 588"/>
              <a:gd name="T27" fmla="*/ 495 h 602"/>
              <a:gd name="T28" fmla="*/ 155 w 588"/>
              <a:gd name="T29" fmla="*/ 453 h 602"/>
              <a:gd name="T30" fmla="*/ 155 w 588"/>
              <a:gd name="T31" fmla="*/ 113 h 602"/>
              <a:gd name="T32" fmla="*/ 184 w 588"/>
              <a:gd name="T33" fmla="*/ 85 h 602"/>
              <a:gd name="T34" fmla="*/ 558 w 588"/>
              <a:gd name="T35" fmla="*/ 0 h 602"/>
              <a:gd name="T36" fmla="*/ 587 w 588"/>
              <a:gd name="T37" fmla="*/ 29 h 602"/>
              <a:gd name="T38" fmla="*/ 587 w 588"/>
              <a:gd name="T39" fmla="*/ 431 h 602"/>
              <a:gd name="T40" fmla="*/ 587 w 588"/>
              <a:gd name="T41" fmla="*/ 453 h 602"/>
              <a:gd name="T42" fmla="*/ 587 w 588"/>
              <a:gd name="T43" fmla="*/ 460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88" h="602">
                <a:moveTo>
                  <a:pt x="587" y="460"/>
                </a:moveTo>
                <a:lnTo>
                  <a:pt x="587" y="460"/>
                </a:lnTo>
                <a:cubicBezTo>
                  <a:pt x="587" y="495"/>
                  <a:pt x="537" y="516"/>
                  <a:pt x="480" y="516"/>
                </a:cubicBezTo>
                <a:cubicBezTo>
                  <a:pt x="424" y="516"/>
                  <a:pt x="382" y="495"/>
                  <a:pt x="382" y="460"/>
                </a:cubicBezTo>
                <a:cubicBezTo>
                  <a:pt x="382" y="431"/>
                  <a:pt x="424" y="403"/>
                  <a:pt x="480" y="403"/>
                </a:cubicBezTo>
                <a:cubicBezTo>
                  <a:pt x="502" y="403"/>
                  <a:pt x="516" y="410"/>
                  <a:pt x="530" y="410"/>
                </a:cubicBezTo>
                <a:cubicBezTo>
                  <a:pt x="530" y="361"/>
                  <a:pt x="530" y="361"/>
                  <a:pt x="530" y="361"/>
                </a:cubicBezTo>
                <a:cubicBezTo>
                  <a:pt x="530" y="177"/>
                  <a:pt x="530" y="177"/>
                  <a:pt x="530" y="177"/>
                </a:cubicBezTo>
                <a:cubicBezTo>
                  <a:pt x="212" y="248"/>
                  <a:pt x="212" y="248"/>
                  <a:pt x="212" y="248"/>
                </a:cubicBezTo>
                <a:cubicBezTo>
                  <a:pt x="212" y="544"/>
                  <a:pt x="212" y="544"/>
                  <a:pt x="212" y="544"/>
                </a:cubicBezTo>
                <a:cubicBezTo>
                  <a:pt x="212" y="580"/>
                  <a:pt x="162" y="601"/>
                  <a:pt x="106" y="601"/>
                </a:cubicBezTo>
                <a:cubicBezTo>
                  <a:pt x="49" y="601"/>
                  <a:pt x="0" y="580"/>
                  <a:pt x="0" y="544"/>
                </a:cubicBezTo>
                <a:cubicBezTo>
                  <a:pt x="0" y="516"/>
                  <a:pt x="49" y="488"/>
                  <a:pt x="106" y="488"/>
                </a:cubicBezTo>
                <a:cubicBezTo>
                  <a:pt x="120" y="488"/>
                  <a:pt x="141" y="495"/>
                  <a:pt x="155" y="495"/>
                </a:cubicBezTo>
                <a:cubicBezTo>
                  <a:pt x="155" y="453"/>
                  <a:pt x="155" y="453"/>
                  <a:pt x="155" y="453"/>
                </a:cubicBezTo>
                <a:cubicBezTo>
                  <a:pt x="155" y="113"/>
                  <a:pt x="155" y="113"/>
                  <a:pt x="155" y="113"/>
                </a:cubicBezTo>
                <a:cubicBezTo>
                  <a:pt x="155" y="92"/>
                  <a:pt x="184" y="85"/>
                  <a:pt x="184" y="85"/>
                </a:cubicBezTo>
                <a:cubicBezTo>
                  <a:pt x="558" y="0"/>
                  <a:pt x="558" y="0"/>
                  <a:pt x="558" y="0"/>
                </a:cubicBezTo>
                <a:cubicBezTo>
                  <a:pt x="572" y="0"/>
                  <a:pt x="587" y="15"/>
                  <a:pt x="587" y="29"/>
                </a:cubicBezTo>
                <a:cubicBezTo>
                  <a:pt x="587" y="431"/>
                  <a:pt x="587" y="431"/>
                  <a:pt x="587" y="431"/>
                </a:cubicBezTo>
                <a:cubicBezTo>
                  <a:pt x="587" y="453"/>
                  <a:pt x="587" y="453"/>
                  <a:pt x="587" y="453"/>
                </a:cubicBezTo>
                <a:cubicBezTo>
                  <a:pt x="587" y="460"/>
                  <a:pt x="587" y="460"/>
                  <a:pt x="587" y="460"/>
                </a:cubicBezTo>
              </a:path>
            </a:pathLst>
          </a:custGeom>
          <a:solidFill>
            <a:srgbClr val="FFFFFF"/>
          </a:solidFill>
          <a:ln>
            <a:noFill/>
          </a:ln>
          <a:effectLst/>
        </p:spPr>
        <p:txBody>
          <a:bodyPr wrap="none" anchor="ctr"/>
          <a:lstStyle/>
          <a:p>
            <a:pPr>
              <a:defRPr/>
            </a:pPr>
            <a:endParaRPr lang="en-US" sz="900"/>
          </a:p>
        </p:txBody>
      </p:sp>
      <p:sp>
        <p:nvSpPr>
          <p:cNvPr id="223" name="Freeform 123"/>
          <p:cNvSpPr>
            <a:spLocks noChangeArrowheads="1"/>
          </p:cNvSpPr>
          <p:nvPr/>
        </p:nvSpPr>
        <p:spPr bwMode="auto">
          <a:xfrm>
            <a:off x="1198170" y="2959303"/>
            <a:ext cx="190451" cy="173567"/>
          </a:xfrm>
          <a:custGeom>
            <a:avLst/>
            <a:gdLst>
              <a:gd name="T0" fmla="*/ 367 w 397"/>
              <a:gd name="T1" fmla="*/ 360 h 361"/>
              <a:gd name="T2" fmla="*/ 367 w 397"/>
              <a:gd name="T3" fmla="*/ 360 h 361"/>
              <a:gd name="T4" fmla="*/ 339 w 397"/>
              <a:gd name="T5" fmla="*/ 332 h 361"/>
              <a:gd name="T6" fmla="*/ 339 w 397"/>
              <a:gd name="T7" fmla="*/ 28 h 361"/>
              <a:gd name="T8" fmla="*/ 367 w 397"/>
              <a:gd name="T9" fmla="*/ 0 h 361"/>
              <a:gd name="T10" fmla="*/ 396 w 397"/>
              <a:gd name="T11" fmla="*/ 28 h 361"/>
              <a:gd name="T12" fmla="*/ 396 w 397"/>
              <a:gd name="T13" fmla="*/ 332 h 361"/>
              <a:gd name="T14" fmla="*/ 367 w 397"/>
              <a:gd name="T15" fmla="*/ 360 h 361"/>
              <a:gd name="T16" fmla="*/ 254 w 397"/>
              <a:gd name="T17" fmla="*/ 360 h 361"/>
              <a:gd name="T18" fmla="*/ 254 w 397"/>
              <a:gd name="T19" fmla="*/ 360 h 361"/>
              <a:gd name="T20" fmla="*/ 226 w 397"/>
              <a:gd name="T21" fmla="*/ 332 h 361"/>
              <a:gd name="T22" fmla="*/ 226 w 397"/>
              <a:gd name="T23" fmla="*/ 106 h 361"/>
              <a:gd name="T24" fmla="*/ 254 w 397"/>
              <a:gd name="T25" fmla="*/ 78 h 361"/>
              <a:gd name="T26" fmla="*/ 283 w 397"/>
              <a:gd name="T27" fmla="*/ 106 h 361"/>
              <a:gd name="T28" fmla="*/ 283 w 397"/>
              <a:gd name="T29" fmla="*/ 332 h 361"/>
              <a:gd name="T30" fmla="*/ 254 w 397"/>
              <a:gd name="T31" fmla="*/ 360 h 361"/>
              <a:gd name="T32" fmla="*/ 141 w 397"/>
              <a:gd name="T33" fmla="*/ 360 h 361"/>
              <a:gd name="T34" fmla="*/ 141 w 397"/>
              <a:gd name="T35" fmla="*/ 360 h 361"/>
              <a:gd name="T36" fmla="*/ 113 w 397"/>
              <a:gd name="T37" fmla="*/ 332 h 361"/>
              <a:gd name="T38" fmla="*/ 113 w 397"/>
              <a:gd name="T39" fmla="*/ 177 h 361"/>
              <a:gd name="T40" fmla="*/ 141 w 397"/>
              <a:gd name="T41" fmla="*/ 148 h 361"/>
              <a:gd name="T42" fmla="*/ 170 w 397"/>
              <a:gd name="T43" fmla="*/ 177 h 361"/>
              <a:gd name="T44" fmla="*/ 170 w 397"/>
              <a:gd name="T45" fmla="*/ 332 h 361"/>
              <a:gd name="T46" fmla="*/ 141 w 397"/>
              <a:gd name="T47" fmla="*/ 360 h 361"/>
              <a:gd name="T48" fmla="*/ 28 w 397"/>
              <a:gd name="T49" fmla="*/ 360 h 361"/>
              <a:gd name="T50" fmla="*/ 28 w 397"/>
              <a:gd name="T51" fmla="*/ 360 h 361"/>
              <a:gd name="T52" fmla="*/ 0 w 397"/>
              <a:gd name="T53" fmla="*/ 332 h 361"/>
              <a:gd name="T54" fmla="*/ 0 w 397"/>
              <a:gd name="T55" fmla="*/ 254 h 361"/>
              <a:gd name="T56" fmla="*/ 28 w 397"/>
              <a:gd name="T57" fmla="*/ 226 h 361"/>
              <a:gd name="T58" fmla="*/ 56 w 397"/>
              <a:gd name="T59" fmla="*/ 254 h 361"/>
              <a:gd name="T60" fmla="*/ 56 w 397"/>
              <a:gd name="T61" fmla="*/ 332 h 361"/>
              <a:gd name="T62" fmla="*/ 28 w 397"/>
              <a:gd name="T63" fmla="*/ 360 h 3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397" h="361">
                <a:moveTo>
                  <a:pt x="367" y="360"/>
                </a:moveTo>
                <a:lnTo>
                  <a:pt x="367" y="360"/>
                </a:lnTo>
                <a:cubicBezTo>
                  <a:pt x="346" y="360"/>
                  <a:pt x="339" y="346"/>
                  <a:pt x="339" y="332"/>
                </a:cubicBezTo>
                <a:cubicBezTo>
                  <a:pt x="339" y="28"/>
                  <a:pt x="339" y="28"/>
                  <a:pt x="339" y="28"/>
                </a:cubicBezTo>
                <a:cubicBezTo>
                  <a:pt x="339" y="14"/>
                  <a:pt x="346" y="0"/>
                  <a:pt x="367" y="0"/>
                </a:cubicBezTo>
                <a:cubicBezTo>
                  <a:pt x="381" y="0"/>
                  <a:pt x="396" y="14"/>
                  <a:pt x="396" y="28"/>
                </a:cubicBezTo>
                <a:cubicBezTo>
                  <a:pt x="396" y="332"/>
                  <a:pt x="396" y="332"/>
                  <a:pt x="396" y="332"/>
                </a:cubicBezTo>
                <a:cubicBezTo>
                  <a:pt x="396" y="346"/>
                  <a:pt x="381" y="360"/>
                  <a:pt x="367" y="360"/>
                </a:cubicBezTo>
                <a:close/>
                <a:moveTo>
                  <a:pt x="254" y="360"/>
                </a:moveTo>
                <a:lnTo>
                  <a:pt x="254" y="360"/>
                </a:lnTo>
                <a:cubicBezTo>
                  <a:pt x="233" y="360"/>
                  <a:pt x="226" y="346"/>
                  <a:pt x="226" y="332"/>
                </a:cubicBezTo>
                <a:cubicBezTo>
                  <a:pt x="226" y="106"/>
                  <a:pt x="226" y="106"/>
                  <a:pt x="226" y="106"/>
                </a:cubicBezTo>
                <a:cubicBezTo>
                  <a:pt x="226" y="85"/>
                  <a:pt x="233" y="78"/>
                  <a:pt x="254" y="78"/>
                </a:cubicBezTo>
                <a:cubicBezTo>
                  <a:pt x="268" y="78"/>
                  <a:pt x="283" y="85"/>
                  <a:pt x="283" y="106"/>
                </a:cubicBezTo>
                <a:cubicBezTo>
                  <a:pt x="283" y="332"/>
                  <a:pt x="283" y="332"/>
                  <a:pt x="283" y="332"/>
                </a:cubicBezTo>
                <a:cubicBezTo>
                  <a:pt x="283" y="346"/>
                  <a:pt x="268" y="360"/>
                  <a:pt x="254" y="360"/>
                </a:cubicBezTo>
                <a:close/>
                <a:moveTo>
                  <a:pt x="141" y="360"/>
                </a:moveTo>
                <a:lnTo>
                  <a:pt x="141" y="360"/>
                </a:lnTo>
                <a:cubicBezTo>
                  <a:pt x="120" y="360"/>
                  <a:pt x="113" y="346"/>
                  <a:pt x="113" y="332"/>
                </a:cubicBezTo>
                <a:cubicBezTo>
                  <a:pt x="113" y="177"/>
                  <a:pt x="113" y="177"/>
                  <a:pt x="113" y="177"/>
                </a:cubicBezTo>
                <a:cubicBezTo>
                  <a:pt x="113" y="163"/>
                  <a:pt x="120" y="148"/>
                  <a:pt x="141" y="148"/>
                </a:cubicBezTo>
                <a:cubicBezTo>
                  <a:pt x="155" y="148"/>
                  <a:pt x="170" y="163"/>
                  <a:pt x="170" y="177"/>
                </a:cubicBezTo>
                <a:cubicBezTo>
                  <a:pt x="170" y="332"/>
                  <a:pt x="170" y="332"/>
                  <a:pt x="170" y="332"/>
                </a:cubicBezTo>
                <a:cubicBezTo>
                  <a:pt x="170" y="346"/>
                  <a:pt x="155" y="360"/>
                  <a:pt x="141" y="360"/>
                </a:cubicBezTo>
                <a:close/>
                <a:moveTo>
                  <a:pt x="28" y="360"/>
                </a:moveTo>
                <a:lnTo>
                  <a:pt x="28" y="360"/>
                </a:lnTo>
                <a:cubicBezTo>
                  <a:pt x="7" y="360"/>
                  <a:pt x="0" y="346"/>
                  <a:pt x="0" y="332"/>
                </a:cubicBezTo>
                <a:cubicBezTo>
                  <a:pt x="0" y="254"/>
                  <a:pt x="0" y="254"/>
                  <a:pt x="0" y="254"/>
                </a:cubicBezTo>
                <a:cubicBezTo>
                  <a:pt x="0" y="240"/>
                  <a:pt x="7" y="226"/>
                  <a:pt x="28" y="226"/>
                </a:cubicBezTo>
                <a:cubicBezTo>
                  <a:pt x="42" y="226"/>
                  <a:pt x="56" y="240"/>
                  <a:pt x="56" y="254"/>
                </a:cubicBezTo>
                <a:cubicBezTo>
                  <a:pt x="56" y="332"/>
                  <a:pt x="56" y="332"/>
                  <a:pt x="56" y="332"/>
                </a:cubicBezTo>
                <a:cubicBezTo>
                  <a:pt x="56" y="346"/>
                  <a:pt x="42" y="360"/>
                  <a:pt x="28" y="360"/>
                </a:cubicBezTo>
                <a:close/>
              </a:path>
            </a:pathLst>
          </a:custGeom>
          <a:solidFill>
            <a:srgbClr val="FFFFFF"/>
          </a:solidFill>
          <a:ln>
            <a:noFill/>
          </a:ln>
          <a:effectLst/>
        </p:spPr>
        <p:txBody>
          <a:bodyPr wrap="none" anchor="ctr"/>
          <a:lstStyle/>
          <a:p>
            <a:pPr>
              <a:defRPr/>
            </a:pPr>
            <a:endParaRPr lang="en-US" sz="900"/>
          </a:p>
        </p:txBody>
      </p:sp>
      <p:sp>
        <p:nvSpPr>
          <p:cNvPr id="224" name="Freeform 124"/>
          <p:cNvSpPr>
            <a:spLocks noChangeArrowheads="1"/>
          </p:cNvSpPr>
          <p:nvPr/>
        </p:nvSpPr>
        <p:spPr bwMode="auto">
          <a:xfrm>
            <a:off x="667157" y="2914853"/>
            <a:ext cx="287792" cy="218017"/>
          </a:xfrm>
          <a:custGeom>
            <a:avLst/>
            <a:gdLst>
              <a:gd name="T0" fmla="*/ 593 w 601"/>
              <a:gd name="T1" fmla="*/ 248 h 453"/>
              <a:gd name="T2" fmla="*/ 593 w 601"/>
              <a:gd name="T3" fmla="*/ 248 h 453"/>
              <a:gd name="T4" fmla="*/ 593 w 601"/>
              <a:gd name="T5" fmla="*/ 248 h 453"/>
              <a:gd name="T6" fmla="*/ 480 w 601"/>
              <a:gd name="T7" fmla="*/ 361 h 453"/>
              <a:gd name="T8" fmla="*/ 480 w 601"/>
              <a:gd name="T9" fmla="*/ 361 h 453"/>
              <a:gd name="T10" fmla="*/ 459 w 601"/>
              <a:gd name="T11" fmla="*/ 368 h 453"/>
              <a:gd name="T12" fmla="*/ 431 w 601"/>
              <a:gd name="T13" fmla="*/ 339 h 453"/>
              <a:gd name="T14" fmla="*/ 438 w 601"/>
              <a:gd name="T15" fmla="*/ 318 h 453"/>
              <a:gd name="T16" fmla="*/ 438 w 601"/>
              <a:gd name="T17" fmla="*/ 318 h 453"/>
              <a:gd name="T18" fmla="*/ 530 w 601"/>
              <a:gd name="T19" fmla="*/ 226 h 453"/>
              <a:gd name="T20" fmla="*/ 438 w 601"/>
              <a:gd name="T21" fmla="*/ 134 h 453"/>
              <a:gd name="T22" fmla="*/ 438 w 601"/>
              <a:gd name="T23" fmla="*/ 134 h 453"/>
              <a:gd name="T24" fmla="*/ 431 w 601"/>
              <a:gd name="T25" fmla="*/ 113 h 453"/>
              <a:gd name="T26" fmla="*/ 459 w 601"/>
              <a:gd name="T27" fmla="*/ 85 h 453"/>
              <a:gd name="T28" fmla="*/ 480 w 601"/>
              <a:gd name="T29" fmla="*/ 92 h 453"/>
              <a:gd name="T30" fmla="*/ 480 w 601"/>
              <a:gd name="T31" fmla="*/ 92 h 453"/>
              <a:gd name="T32" fmla="*/ 593 w 601"/>
              <a:gd name="T33" fmla="*/ 205 h 453"/>
              <a:gd name="T34" fmla="*/ 600 w 601"/>
              <a:gd name="T35" fmla="*/ 226 h 453"/>
              <a:gd name="T36" fmla="*/ 593 w 601"/>
              <a:gd name="T37" fmla="*/ 248 h 453"/>
              <a:gd name="T38" fmla="*/ 247 w 601"/>
              <a:gd name="T39" fmla="*/ 431 h 453"/>
              <a:gd name="T40" fmla="*/ 247 w 601"/>
              <a:gd name="T41" fmla="*/ 431 h 453"/>
              <a:gd name="T42" fmla="*/ 226 w 601"/>
              <a:gd name="T43" fmla="*/ 452 h 453"/>
              <a:gd name="T44" fmla="*/ 198 w 601"/>
              <a:gd name="T45" fmla="*/ 424 h 453"/>
              <a:gd name="T46" fmla="*/ 198 w 601"/>
              <a:gd name="T47" fmla="*/ 410 h 453"/>
              <a:gd name="T48" fmla="*/ 346 w 601"/>
              <a:gd name="T49" fmla="*/ 14 h 453"/>
              <a:gd name="T50" fmla="*/ 374 w 601"/>
              <a:gd name="T51" fmla="*/ 0 h 453"/>
              <a:gd name="T52" fmla="*/ 403 w 601"/>
              <a:gd name="T53" fmla="*/ 28 h 453"/>
              <a:gd name="T54" fmla="*/ 403 w 601"/>
              <a:gd name="T55" fmla="*/ 35 h 453"/>
              <a:gd name="T56" fmla="*/ 247 w 601"/>
              <a:gd name="T57" fmla="*/ 431 h 453"/>
              <a:gd name="T58" fmla="*/ 155 w 601"/>
              <a:gd name="T59" fmla="*/ 134 h 453"/>
              <a:gd name="T60" fmla="*/ 155 w 601"/>
              <a:gd name="T61" fmla="*/ 134 h 453"/>
              <a:gd name="T62" fmla="*/ 63 w 601"/>
              <a:gd name="T63" fmla="*/ 226 h 453"/>
              <a:gd name="T64" fmla="*/ 162 w 601"/>
              <a:gd name="T65" fmla="*/ 318 h 453"/>
              <a:gd name="T66" fmla="*/ 162 w 601"/>
              <a:gd name="T67" fmla="*/ 318 h 453"/>
              <a:gd name="T68" fmla="*/ 169 w 601"/>
              <a:gd name="T69" fmla="*/ 339 h 453"/>
              <a:gd name="T70" fmla="*/ 141 w 601"/>
              <a:gd name="T71" fmla="*/ 368 h 453"/>
              <a:gd name="T72" fmla="*/ 120 w 601"/>
              <a:gd name="T73" fmla="*/ 361 h 453"/>
              <a:gd name="T74" fmla="*/ 120 w 601"/>
              <a:gd name="T75" fmla="*/ 361 h 453"/>
              <a:gd name="T76" fmla="*/ 7 w 601"/>
              <a:gd name="T77" fmla="*/ 248 h 453"/>
              <a:gd name="T78" fmla="*/ 7 w 601"/>
              <a:gd name="T79" fmla="*/ 248 h 453"/>
              <a:gd name="T80" fmla="*/ 0 w 601"/>
              <a:gd name="T81" fmla="*/ 226 h 453"/>
              <a:gd name="T82" fmla="*/ 7 w 601"/>
              <a:gd name="T83" fmla="*/ 205 h 453"/>
              <a:gd name="T84" fmla="*/ 120 w 601"/>
              <a:gd name="T85" fmla="*/ 92 h 453"/>
              <a:gd name="T86" fmla="*/ 120 w 601"/>
              <a:gd name="T87" fmla="*/ 92 h 453"/>
              <a:gd name="T88" fmla="*/ 141 w 601"/>
              <a:gd name="T89" fmla="*/ 85 h 453"/>
              <a:gd name="T90" fmla="*/ 169 w 601"/>
              <a:gd name="T91" fmla="*/ 113 h 453"/>
              <a:gd name="T92" fmla="*/ 155 w 601"/>
              <a:gd name="T93" fmla="*/ 134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601" h="453">
                <a:moveTo>
                  <a:pt x="593" y="248"/>
                </a:moveTo>
                <a:lnTo>
                  <a:pt x="593" y="248"/>
                </a:lnTo>
                <a:lnTo>
                  <a:pt x="593" y="248"/>
                </a:lnTo>
                <a:cubicBezTo>
                  <a:pt x="480" y="361"/>
                  <a:pt x="480" y="361"/>
                  <a:pt x="480" y="361"/>
                </a:cubicBezTo>
                <a:lnTo>
                  <a:pt x="480" y="361"/>
                </a:lnTo>
                <a:cubicBezTo>
                  <a:pt x="473" y="361"/>
                  <a:pt x="466" y="368"/>
                  <a:pt x="459" y="368"/>
                </a:cubicBezTo>
                <a:cubicBezTo>
                  <a:pt x="445" y="368"/>
                  <a:pt x="431" y="353"/>
                  <a:pt x="431" y="339"/>
                </a:cubicBezTo>
                <a:cubicBezTo>
                  <a:pt x="431" y="332"/>
                  <a:pt x="431" y="325"/>
                  <a:pt x="438" y="318"/>
                </a:cubicBezTo>
                <a:lnTo>
                  <a:pt x="438" y="318"/>
                </a:lnTo>
                <a:cubicBezTo>
                  <a:pt x="530" y="226"/>
                  <a:pt x="530" y="226"/>
                  <a:pt x="530" y="226"/>
                </a:cubicBezTo>
                <a:cubicBezTo>
                  <a:pt x="438" y="134"/>
                  <a:pt x="438" y="134"/>
                  <a:pt x="438" y="134"/>
                </a:cubicBezTo>
                <a:lnTo>
                  <a:pt x="438" y="134"/>
                </a:lnTo>
                <a:cubicBezTo>
                  <a:pt x="431" y="127"/>
                  <a:pt x="431" y="120"/>
                  <a:pt x="431" y="113"/>
                </a:cubicBezTo>
                <a:cubicBezTo>
                  <a:pt x="431" y="92"/>
                  <a:pt x="445" y="85"/>
                  <a:pt x="459" y="85"/>
                </a:cubicBezTo>
                <a:cubicBezTo>
                  <a:pt x="466" y="85"/>
                  <a:pt x="473" y="85"/>
                  <a:pt x="480" y="92"/>
                </a:cubicBezTo>
                <a:lnTo>
                  <a:pt x="480" y="92"/>
                </a:lnTo>
                <a:cubicBezTo>
                  <a:pt x="593" y="205"/>
                  <a:pt x="593" y="205"/>
                  <a:pt x="593" y="205"/>
                </a:cubicBezTo>
                <a:cubicBezTo>
                  <a:pt x="593" y="205"/>
                  <a:pt x="600" y="212"/>
                  <a:pt x="600" y="226"/>
                </a:cubicBezTo>
                <a:cubicBezTo>
                  <a:pt x="600" y="233"/>
                  <a:pt x="600" y="240"/>
                  <a:pt x="593" y="248"/>
                </a:cubicBezTo>
                <a:close/>
                <a:moveTo>
                  <a:pt x="247" y="431"/>
                </a:moveTo>
                <a:lnTo>
                  <a:pt x="247" y="431"/>
                </a:lnTo>
                <a:cubicBezTo>
                  <a:pt x="247" y="445"/>
                  <a:pt x="233" y="452"/>
                  <a:pt x="226" y="452"/>
                </a:cubicBezTo>
                <a:cubicBezTo>
                  <a:pt x="205" y="452"/>
                  <a:pt x="198" y="438"/>
                  <a:pt x="198" y="424"/>
                </a:cubicBezTo>
                <a:cubicBezTo>
                  <a:pt x="198" y="417"/>
                  <a:pt x="198" y="417"/>
                  <a:pt x="198" y="410"/>
                </a:cubicBezTo>
                <a:cubicBezTo>
                  <a:pt x="346" y="14"/>
                  <a:pt x="346" y="14"/>
                  <a:pt x="346" y="14"/>
                </a:cubicBezTo>
                <a:cubicBezTo>
                  <a:pt x="353" y="7"/>
                  <a:pt x="360" y="0"/>
                  <a:pt x="374" y="0"/>
                </a:cubicBezTo>
                <a:cubicBezTo>
                  <a:pt x="389" y="0"/>
                  <a:pt x="403" y="7"/>
                  <a:pt x="403" y="28"/>
                </a:cubicBezTo>
                <a:lnTo>
                  <a:pt x="403" y="35"/>
                </a:lnTo>
                <a:lnTo>
                  <a:pt x="247" y="431"/>
                </a:lnTo>
                <a:close/>
                <a:moveTo>
                  <a:pt x="155" y="134"/>
                </a:moveTo>
                <a:lnTo>
                  <a:pt x="155" y="134"/>
                </a:lnTo>
                <a:cubicBezTo>
                  <a:pt x="63" y="226"/>
                  <a:pt x="63" y="226"/>
                  <a:pt x="63" y="226"/>
                </a:cubicBezTo>
                <a:cubicBezTo>
                  <a:pt x="162" y="318"/>
                  <a:pt x="162" y="318"/>
                  <a:pt x="162" y="318"/>
                </a:cubicBezTo>
                <a:lnTo>
                  <a:pt x="162" y="318"/>
                </a:lnTo>
                <a:cubicBezTo>
                  <a:pt x="162" y="325"/>
                  <a:pt x="169" y="332"/>
                  <a:pt x="169" y="339"/>
                </a:cubicBezTo>
                <a:cubicBezTo>
                  <a:pt x="169" y="353"/>
                  <a:pt x="155" y="368"/>
                  <a:pt x="141" y="368"/>
                </a:cubicBezTo>
                <a:cubicBezTo>
                  <a:pt x="134" y="368"/>
                  <a:pt x="127" y="361"/>
                  <a:pt x="120" y="361"/>
                </a:cubicBezTo>
                <a:lnTo>
                  <a:pt x="120" y="361"/>
                </a:lnTo>
                <a:cubicBezTo>
                  <a:pt x="7" y="248"/>
                  <a:pt x="7" y="248"/>
                  <a:pt x="7" y="248"/>
                </a:cubicBezTo>
                <a:lnTo>
                  <a:pt x="7" y="248"/>
                </a:lnTo>
                <a:cubicBezTo>
                  <a:pt x="0" y="240"/>
                  <a:pt x="0" y="233"/>
                  <a:pt x="0" y="226"/>
                </a:cubicBezTo>
                <a:cubicBezTo>
                  <a:pt x="0" y="212"/>
                  <a:pt x="0" y="205"/>
                  <a:pt x="7" y="205"/>
                </a:cubicBezTo>
                <a:cubicBezTo>
                  <a:pt x="120" y="92"/>
                  <a:pt x="120" y="92"/>
                  <a:pt x="120" y="92"/>
                </a:cubicBezTo>
                <a:lnTo>
                  <a:pt x="120" y="92"/>
                </a:lnTo>
                <a:cubicBezTo>
                  <a:pt x="127" y="85"/>
                  <a:pt x="134" y="85"/>
                  <a:pt x="141" y="85"/>
                </a:cubicBezTo>
                <a:cubicBezTo>
                  <a:pt x="155" y="85"/>
                  <a:pt x="169" y="92"/>
                  <a:pt x="169" y="113"/>
                </a:cubicBezTo>
                <a:cubicBezTo>
                  <a:pt x="169" y="120"/>
                  <a:pt x="162" y="127"/>
                  <a:pt x="155" y="134"/>
                </a:cubicBezTo>
                <a:close/>
              </a:path>
            </a:pathLst>
          </a:custGeom>
          <a:solidFill>
            <a:srgbClr val="FFFFFF"/>
          </a:solidFill>
          <a:ln>
            <a:noFill/>
          </a:ln>
          <a:effectLst/>
        </p:spPr>
        <p:txBody>
          <a:bodyPr wrap="none" anchor="ctr"/>
          <a:lstStyle/>
          <a:p>
            <a:pPr>
              <a:defRPr/>
            </a:pPr>
            <a:endParaRPr lang="en-US" sz="900"/>
          </a:p>
        </p:txBody>
      </p:sp>
      <p:sp>
        <p:nvSpPr>
          <p:cNvPr id="225" name="Freeform 125"/>
          <p:cNvSpPr>
            <a:spLocks noChangeArrowheads="1"/>
          </p:cNvSpPr>
          <p:nvPr/>
        </p:nvSpPr>
        <p:spPr bwMode="auto">
          <a:xfrm>
            <a:off x="142494" y="2880986"/>
            <a:ext cx="281442" cy="281518"/>
          </a:xfrm>
          <a:custGeom>
            <a:avLst/>
            <a:gdLst>
              <a:gd name="T0" fmla="*/ 544 w 587"/>
              <a:gd name="T1" fmla="*/ 205 h 588"/>
              <a:gd name="T2" fmla="*/ 544 w 587"/>
              <a:gd name="T3" fmla="*/ 205 h 588"/>
              <a:gd name="T4" fmla="*/ 466 w 587"/>
              <a:gd name="T5" fmla="*/ 283 h 588"/>
              <a:gd name="T6" fmla="*/ 360 w 587"/>
              <a:gd name="T7" fmla="*/ 311 h 588"/>
              <a:gd name="T8" fmla="*/ 424 w 587"/>
              <a:gd name="T9" fmla="*/ 241 h 588"/>
              <a:gd name="T10" fmla="*/ 431 w 587"/>
              <a:gd name="T11" fmla="*/ 241 h 588"/>
              <a:gd name="T12" fmla="*/ 509 w 587"/>
              <a:gd name="T13" fmla="*/ 163 h 588"/>
              <a:gd name="T14" fmla="*/ 509 w 587"/>
              <a:gd name="T15" fmla="*/ 85 h 588"/>
              <a:gd name="T16" fmla="*/ 431 w 587"/>
              <a:gd name="T17" fmla="*/ 85 h 588"/>
              <a:gd name="T18" fmla="*/ 346 w 587"/>
              <a:gd name="T19" fmla="*/ 163 h 588"/>
              <a:gd name="T20" fmla="*/ 346 w 587"/>
              <a:gd name="T21" fmla="*/ 163 h 588"/>
              <a:gd name="T22" fmla="*/ 346 w 587"/>
              <a:gd name="T23" fmla="*/ 163 h 588"/>
              <a:gd name="T24" fmla="*/ 283 w 587"/>
              <a:gd name="T25" fmla="*/ 234 h 588"/>
              <a:gd name="T26" fmla="*/ 311 w 587"/>
              <a:gd name="T27" fmla="*/ 121 h 588"/>
              <a:gd name="T28" fmla="*/ 388 w 587"/>
              <a:gd name="T29" fmla="*/ 43 h 588"/>
              <a:gd name="T30" fmla="*/ 544 w 587"/>
              <a:gd name="T31" fmla="*/ 43 h 588"/>
              <a:gd name="T32" fmla="*/ 544 w 587"/>
              <a:gd name="T33" fmla="*/ 205 h 588"/>
              <a:gd name="T34" fmla="*/ 226 w 587"/>
              <a:gd name="T35" fmla="*/ 410 h 588"/>
              <a:gd name="T36" fmla="*/ 226 w 587"/>
              <a:gd name="T37" fmla="*/ 410 h 588"/>
              <a:gd name="T38" fmla="*/ 226 w 587"/>
              <a:gd name="T39" fmla="*/ 410 h 588"/>
              <a:gd name="T40" fmla="*/ 205 w 587"/>
              <a:gd name="T41" fmla="*/ 417 h 588"/>
              <a:gd name="T42" fmla="*/ 176 w 587"/>
              <a:gd name="T43" fmla="*/ 389 h 588"/>
              <a:gd name="T44" fmla="*/ 183 w 587"/>
              <a:gd name="T45" fmla="*/ 368 h 588"/>
              <a:gd name="T46" fmla="*/ 367 w 587"/>
              <a:gd name="T47" fmla="*/ 184 h 588"/>
              <a:gd name="T48" fmla="*/ 388 w 587"/>
              <a:gd name="T49" fmla="*/ 170 h 588"/>
              <a:gd name="T50" fmla="*/ 417 w 587"/>
              <a:gd name="T51" fmla="*/ 198 h 588"/>
              <a:gd name="T52" fmla="*/ 410 w 587"/>
              <a:gd name="T53" fmla="*/ 219 h 588"/>
              <a:gd name="T54" fmla="*/ 410 w 587"/>
              <a:gd name="T55" fmla="*/ 219 h 588"/>
              <a:gd name="T56" fmla="*/ 226 w 587"/>
              <a:gd name="T57" fmla="*/ 410 h 588"/>
              <a:gd name="T58" fmla="*/ 162 w 587"/>
              <a:gd name="T59" fmla="*/ 347 h 588"/>
              <a:gd name="T60" fmla="*/ 162 w 587"/>
              <a:gd name="T61" fmla="*/ 347 h 588"/>
              <a:gd name="T62" fmla="*/ 85 w 587"/>
              <a:gd name="T63" fmla="*/ 424 h 588"/>
              <a:gd name="T64" fmla="*/ 85 w 587"/>
              <a:gd name="T65" fmla="*/ 502 h 588"/>
              <a:gd name="T66" fmla="*/ 162 w 587"/>
              <a:gd name="T67" fmla="*/ 502 h 588"/>
              <a:gd name="T68" fmla="*/ 240 w 587"/>
              <a:gd name="T69" fmla="*/ 424 h 588"/>
              <a:gd name="T70" fmla="*/ 247 w 587"/>
              <a:gd name="T71" fmla="*/ 424 h 588"/>
              <a:gd name="T72" fmla="*/ 311 w 587"/>
              <a:gd name="T73" fmla="*/ 361 h 588"/>
              <a:gd name="T74" fmla="*/ 283 w 587"/>
              <a:gd name="T75" fmla="*/ 467 h 588"/>
              <a:gd name="T76" fmla="*/ 205 w 587"/>
              <a:gd name="T77" fmla="*/ 545 h 588"/>
              <a:gd name="T78" fmla="*/ 49 w 587"/>
              <a:gd name="T79" fmla="*/ 545 h 588"/>
              <a:gd name="T80" fmla="*/ 49 w 587"/>
              <a:gd name="T81" fmla="*/ 389 h 588"/>
              <a:gd name="T82" fmla="*/ 127 w 587"/>
              <a:gd name="T83" fmla="*/ 311 h 588"/>
              <a:gd name="T84" fmla="*/ 233 w 587"/>
              <a:gd name="T85" fmla="*/ 276 h 588"/>
              <a:gd name="T86" fmla="*/ 162 w 587"/>
              <a:gd name="T87" fmla="*/ 347 h 5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587" h="588">
                <a:moveTo>
                  <a:pt x="544" y="205"/>
                </a:moveTo>
                <a:lnTo>
                  <a:pt x="544" y="205"/>
                </a:lnTo>
                <a:cubicBezTo>
                  <a:pt x="466" y="283"/>
                  <a:pt x="466" y="283"/>
                  <a:pt x="466" y="283"/>
                </a:cubicBezTo>
                <a:cubicBezTo>
                  <a:pt x="438" y="311"/>
                  <a:pt x="396" y="319"/>
                  <a:pt x="360" y="311"/>
                </a:cubicBezTo>
                <a:cubicBezTo>
                  <a:pt x="424" y="241"/>
                  <a:pt x="424" y="241"/>
                  <a:pt x="424" y="241"/>
                </a:cubicBezTo>
                <a:cubicBezTo>
                  <a:pt x="424" y="241"/>
                  <a:pt x="424" y="241"/>
                  <a:pt x="431" y="241"/>
                </a:cubicBezTo>
                <a:cubicBezTo>
                  <a:pt x="509" y="163"/>
                  <a:pt x="509" y="163"/>
                  <a:pt x="509" y="163"/>
                </a:cubicBezTo>
                <a:cubicBezTo>
                  <a:pt x="530" y="142"/>
                  <a:pt x="530" y="106"/>
                  <a:pt x="509" y="85"/>
                </a:cubicBezTo>
                <a:cubicBezTo>
                  <a:pt x="487" y="64"/>
                  <a:pt x="452" y="64"/>
                  <a:pt x="431" y="85"/>
                </a:cubicBezTo>
                <a:cubicBezTo>
                  <a:pt x="346" y="163"/>
                  <a:pt x="346" y="163"/>
                  <a:pt x="346" y="163"/>
                </a:cubicBezTo>
                <a:lnTo>
                  <a:pt x="346" y="163"/>
                </a:lnTo>
                <a:lnTo>
                  <a:pt x="346" y="163"/>
                </a:lnTo>
                <a:cubicBezTo>
                  <a:pt x="283" y="234"/>
                  <a:pt x="283" y="234"/>
                  <a:pt x="283" y="234"/>
                </a:cubicBezTo>
                <a:cubicBezTo>
                  <a:pt x="268" y="191"/>
                  <a:pt x="283" y="149"/>
                  <a:pt x="311" y="121"/>
                </a:cubicBezTo>
                <a:cubicBezTo>
                  <a:pt x="388" y="43"/>
                  <a:pt x="388" y="43"/>
                  <a:pt x="388" y="43"/>
                </a:cubicBezTo>
                <a:cubicBezTo>
                  <a:pt x="431" y="0"/>
                  <a:pt x="501" y="0"/>
                  <a:pt x="544" y="43"/>
                </a:cubicBezTo>
                <a:cubicBezTo>
                  <a:pt x="586" y="85"/>
                  <a:pt x="586" y="156"/>
                  <a:pt x="544" y="205"/>
                </a:cubicBezTo>
                <a:close/>
                <a:moveTo>
                  <a:pt x="226" y="410"/>
                </a:moveTo>
                <a:lnTo>
                  <a:pt x="226" y="410"/>
                </a:lnTo>
                <a:lnTo>
                  <a:pt x="226" y="410"/>
                </a:lnTo>
                <a:cubicBezTo>
                  <a:pt x="219" y="417"/>
                  <a:pt x="212" y="417"/>
                  <a:pt x="205" y="417"/>
                </a:cubicBezTo>
                <a:cubicBezTo>
                  <a:pt x="183" y="417"/>
                  <a:pt x="176" y="403"/>
                  <a:pt x="176" y="389"/>
                </a:cubicBezTo>
                <a:cubicBezTo>
                  <a:pt x="176" y="382"/>
                  <a:pt x="176" y="375"/>
                  <a:pt x="183" y="368"/>
                </a:cubicBezTo>
                <a:cubicBezTo>
                  <a:pt x="367" y="184"/>
                  <a:pt x="367" y="184"/>
                  <a:pt x="367" y="184"/>
                </a:cubicBezTo>
                <a:cubicBezTo>
                  <a:pt x="374" y="177"/>
                  <a:pt x="381" y="170"/>
                  <a:pt x="388" y="170"/>
                </a:cubicBezTo>
                <a:cubicBezTo>
                  <a:pt x="410" y="170"/>
                  <a:pt x="417" y="184"/>
                  <a:pt x="417" y="198"/>
                </a:cubicBezTo>
                <a:cubicBezTo>
                  <a:pt x="417" y="205"/>
                  <a:pt x="417" y="212"/>
                  <a:pt x="410" y="219"/>
                </a:cubicBezTo>
                <a:lnTo>
                  <a:pt x="410" y="219"/>
                </a:lnTo>
                <a:lnTo>
                  <a:pt x="226" y="410"/>
                </a:lnTo>
                <a:close/>
                <a:moveTo>
                  <a:pt x="162" y="347"/>
                </a:moveTo>
                <a:lnTo>
                  <a:pt x="162" y="347"/>
                </a:lnTo>
                <a:cubicBezTo>
                  <a:pt x="85" y="424"/>
                  <a:pt x="85" y="424"/>
                  <a:pt x="85" y="424"/>
                </a:cubicBezTo>
                <a:cubicBezTo>
                  <a:pt x="63" y="446"/>
                  <a:pt x="63" y="481"/>
                  <a:pt x="85" y="502"/>
                </a:cubicBezTo>
                <a:cubicBezTo>
                  <a:pt x="106" y="530"/>
                  <a:pt x="141" y="530"/>
                  <a:pt x="162" y="502"/>
                </a:cubicBezTo>
                <a:cubicBezTo>
                  <a:pt x="240" y="424"/>
                  <a:pt x="240" y="424"/>
                  <a:pt x="240" y="424"/>
                </a:cubicBezTo>
                <a:lnTo>
                  <a:pt x="247" y="424"/>
                </a:lnTo>
                <a:cubicBezTo>
                  <a:pt x="311" y="361"/>
                  <a:pt x="311" y="361"/>
                  <a:pt x="311" y="361"/>
                </a:cubicBezTo>
                <a:cubicBezTo>
                  <a:pt x="318" y="396"/>
                  <a:pt x="311" y="439"/>
                  <a:pt x="283" y="467"/>
                </a:cubicBezTo>
                <a:cubicBezTo>
                  <a:pt x="205" y="545"/>
                  <a:pt x="205" y="545"/>
                  <a:pt x="205" y="545"/>
                </a:cubicBezTo>
                <a:cubicBezTo>
                  <a:pt x="162" y="587"/>
                  <a:pt x="92" y="587"/>
                  <a:pt x="49" y="545"/>
                </a:cubicBezTo>
                <a:cubicBezTo>
                  <a:pt x="0" y="502"/>
                  <a:pt x="0" y="432"/>
                  <a:pt x="49" y="389"/>
                </a:cubicBezTo>
                <a:cubicBezTo>
                  <a:pt x="127" y="311"/>
                  <a:pt x="127" y="311"/>
                  <a:pt x="127" y="311"/>
                </a:cubicBezTo>
                <a:cubicBezTo>
                  <a:pt x="155" y="276"/>
                  <a:pt x="198" y="269"/>
                  <a:pt x="233" y="276"/>
                </a:cubicBezTo>
                <a:cubicBezTo>
                  <a:pt x="162" y="347"/>
                  <a:pt x="162" y="347"/>
                  <a:pt x="162" y="347"/>
                </a:cubicBezTo>
                <a:close/>
              </a:path>
            </a:pathLst>
          </a:custGeom>
          <a:solidFill>
            <a:srgbClr val="FFFFFF"/>
          </a:solidFill>
          <a:ln>
            <a:noFill/>
          </a:ln>
          <a:effectLst/>
        </p:spPr>
        <p:txBody>
          <a:bodyPr wrap="none" anchor="ctr"/>
          <a:lstStyle/>
          <a:p>
            <a:pPr>
              <a:defRPr/>
            </a:pPr>
            <a:endParaRPr lang="en-US" sz="900"/>
          </a:p>
        </p:txBody>
      </p:sp>
      <p:sp>
        <p:nvSpPr>
          <p:cNvPr id="226" name="Freeform 25"/>
          <p:cNvSpPr>
            <a:spLocks noChangeArrowheads="1"/>
          </p:cNvSpPr>
          <p:nvPr/>
        </p:nvSpPr>
        <p:spPr bwMode="auto">
          <a:xfrm>
            <a:off x="5296032" y="2895804"/>
            <a:ext cx="289907" cy="245534"/>
          </a:xfrm>
          <a:custGeom>
            <a:avLst/>
            <a:gdLst>
              <a:gd name="T0" fmla="*/ 21 w 602"/>
              <a:gd name="T1" fmla="*/ 509 h 510"/>
              <a:gd name="T2" fmla="*/ 21 w 602"/>
              <a:gd name="T3" fmla="*/ 509 h 510"/>
              <a:gd name="T4" fmla="*/ 580 w 602"/>
              <a:gd name="T5" fmla="*/ 509 h 510"/>
              <a:gd name="T6" fmla="*/ 601 w 602"/>
              <a:gd name="T7" fmla="*/ 488 h 510"/>
              <a:gd name="T8" fmla="*/ 601 w 602"/>
              <a:gd name="T9" fmla="*/ 481 h 510"/>
              <a:gd name="T10" fmla="*/ 580 w 602"/>
              <a:gd name="T11" fmla="*/ 452 h 510"/>
              <a:gd name="T12" fmla="*/ 21 w 602"/>
              <a:gd name="T13" fmla="*/ 452 h 510"/>
              <a:gd name="T14" fmla="*/ 0 w 602"/>
              <a:gd name="T15" fmla="*/ 481 h 510"/>
              <a:gd name="T16" fmla="*/ 0 w 602"/>
              <a:gd name="T17" fmla="*/ 488 h 510"/>
              <a:gd name="T18" fmla="*/ 21 w 602"/>
              <a:gd name="T19" fmla="*/ 509 h 510"/>
              <a:gd name="T20" fmla="*/ 113 w 602"/>
              <a:gd name="T21" fmla="*/ 424 h 510"/>
              <a:gd name="T22" fmla="*/ 113 w 602"/>
              <a:gd name="T23" fmla="*/ 424 h 510"/>
              <a:gd name="T24" fmla="*/ 170 w 602"/>
              <a:gd name="T25" fmla="*/ 424 h 510"/>
              <a:gd name="T26" fmla="*/ 198 w 602"/>
              <a:gd name="T27" fmla="*/ 396 h 510"/>
              <a:gd name="T28" fmla="*/ 198 w 602"/>
              <a:gd name="T29" fmla="*/ 28 h 510"/>
              <a:gd name="T30" fmla="*/ 170 w 602"/>
              <a:gd name="T31" fmla="*/ 0 h 510"/>
              <a:gd name="T32" fmla="*/ 113 w 602"/>
              <a:gd name="T33" fmla="*/ 0 h 510"/>
              <a:gd name="T34" fmla="*/ 85 w 602"/>
              <a:gd name="T35" fmla="*/ 28 h 510"/>
              <a:gd name="T36" fmla="*/ 85 w 602"/>
              <a:gd name="T37" fmla="*/ 396 h 510"/>
              <a:gd name="T38" fmla="*/ 113 w 602"/>
              <a:gd name="T39" fmla="*/ 424 h 510"/>
              <a:gd name="T40" fmla="*/ 269 w 602"/>
              <a:gd name="T41" fmla="*/ 424 h 510"/>
              <a:gd name="T42" fmla="*/ 269 w 602"/>
              <a:gd name="T43" fmla="*/ 424 h 510"/>
              <a:gd name="T44" fmla="*/ 325 w 602"/>
              <a:gd name="T45" fmla="*/ 424 h 510"/>
              <a:gd name="T46" fmla="*/ 353 w 602"/>
              <a:gd name="T47" fmla="*/ 396 h 510"/>
              <a:gd name="T48" fmla="*/ 353 w 602"/>
              <a:gd name="T49" fmla="*/ 163 h 510"/>
              <a:gd name="T50" fmla="*/ 325 w 602"/>
              <a:gd name="T51" fmla="*/ 134 h 510"/>
              <a:gd name="T52" fmla="*/ 269 w 602"/>
              <a:gd name="T53" fmla="*/ 134 h 510"/>
              <a:gd name="T54" fmla="*/ 240 w 602"/>
              <a:gd name="T55" fmla="*/ 163 h 510"/>
              <a:gd name="T56" fmla="*/ 240 w 602"/>
              <a:gd name="T57" fmla="*/ 396 h 510"/>
              <a:gd name="T58" fmla="*/ 269 w 602"/>
              <a:gd name="T59" fmla="*/ 424 h 510"/>
              <a:gd name="T60" fmla="*/ 431 w 602"/>
              <a:gd name="T61" fmla="*/ 424 h 510"/>
              <a:gd name="T62" fmla="*/ 431 w 602"/>
              <a:gd name="T63" fmla="*/ 424 h 510"/>
              <a:gd name="T64" fmla="*/ 488 w 602"/>
              <a:gd name="T65" fmla="*/ 424 h 510"/>
              <a:gd name="T66" fmla="*/ 516 w 602"/>
              <a:gd name="T67" fmla="*/ 396 h 510"/>
              <a:gd name="T68" fmla="*/ 516 w 602"/>
              <a:gd name="T69" fmla="*/ 297 h 510"/>
              <a:gd name="T70" fmla="*/ 488 w 602"/>
              <a:gd name="T71" fmla="*/ 269 h 510"/>
              <a:gd name="T72" fmla="*/ 431 w 602"/>
              <a:gd name="T73" fmla="*/ 269 h 510"/>
              <a:gd name="T74" fmla="*/ 403 w 602"/>
              <a:gd name="T75" fmla="*/ 297 h 510"/>
              <a:gd name="T76" fmla="*/ 403 w 602"/>
              <a:gd name="T77" fmla="*/ 396 h 510"/>
              <a:gd name="T78" fmla="*/ 431 w 602"/>
              <a:gd name="T79" fmla="*/ 424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602" h="510">
                <a:moveTo>
                  <a:pt x="21" y="509"/>
                </a:moveTo>
                <a:lnTo>
                  <a:pt x="21" y="509"/>
                </a:lnTo>
                <a:cubicBezTo>
                  <a:pt x="580" y="509"/>
                  <a:pt x="580" y="509"/>
                  <a:pt x="580" y="509"/>
                </a:cubicBezTo>
                <a:cubicBezTo>
                  <a:pt x="594" y="509"/>
                  <a:pt x="601" y="502"/>
                  <a:pt x="601" y="488"/>
                </a:cubicBezTo>
                <a:cubicBezTo>
                  <a:pt x="601" y="481"/>
                  <a:pt x="601" y="481"/>
                  <a:pt x="601" y="481"/>
                </a:cubicBezTo>
                <a:cubicBezTo>
                  <a:pt x="601" y="467"/>
                  <a:pt x="594" y="452"/>
                  <a:pt x="580" y="452"/>
                </a:cubicBezTo>
                <a:cubicBezTo>
                  <a:pt x="21" y="452"/>
                  <a:pt x="21" y="452"/>
                  <a:pt x="21" y="452"/>
                </a:cubicBezTo>
                <a:cubicBezTo>
                  <a:pt x="7" y="452"/>
                  <a:pt x="0" y="467"/>
                  <a:pt x="0" y="481"/>
                </a:cubicBezTo>
                <a:cubicBezTo>
                  <a:pt x="0" y="488"/>
                  <a:pt x="0" y="488"/>
                  <a:pt x="0" y="488"/>
                </a:cubicBezTo>
                <a:cubicBezTo>
                  <a:pt x="0" y="502"/>
                  <a:pt x="7" y="509"/>
                  <a:pt x="21" y="509"/>
                </a:cubicBezTo>
                <a:close/>
                <a:moveTo>
                  <a:pt x="113" y="424"/>
                </a:moveTo>
                <a:lnTo>
                  <a:pt x="113" y="424"/>
                </a:lnTo>
                <a:cubicBezTo>
                  <a:pt x="170" y="424"/>
                  <a:pt x="170" y="424"/>
                  <a:pt x="170" y="424"/>
                </a:cubicBezTo>
                <a:cubicBezTo>
                  <a:pt x="184" y="424"/>
                  <a:pt x="198" y="417"/>
                  <a:pt x="198" y="396"/>
                </a:cubicBezTo>
                <a:cubicBezTo>
                  <a:pt x="198" y="28"/>
                  <a:pt x="198" y="28"/>
                  <a:pt x="198" y="28"/>
                </a:cubicBezTo>
                <a:cubicBezTo>
                  <a:pt x="198" y="14"/>
                  <a:pt x="184" y="0"/>
                  <a:pt x="170" y="0"/>
                </a:cubicBezTo>
                <a:cubicBezTo>
                  <a:pt x="113" y="0"/>
                  <a:pt x="113" y="0"/>
                  <a:pt x="113" y="0"/>
                </a:cubicBezTo>
                <a:cubicBezTo>
                  <a:pt x="92" y="0"/>
                  <a:pt x="85" y="14"/>
                  <a:pt x="85" y="28"/>
                </a:cubicBezTo>
                <a:cubicBezTo>
                  <a:pt x="85" y="396"/>
                  <a:pt x="85" y="396"/>
                  <a:pt x="85" y="396"/>
                </a:cubicBezTo>
                <a:cubicBezTo>
                  <a:pt x="85" y="417"/>
                  <a:pt x="92" y="424"/>
                  <a:pt x="113" y="424"/>
                </a:cubicBezTo>
                <a:close/>
                <a:moveTo>
                  <a:pt x="269" y="424"/>
                </a:moveTo>
                <a:lnTo>
                  <a:pt x="269" y="424"/>
                </a:lnTo>
                <a:cubicBezTo>
                  <a:pt x="325" y="424"/>
                  <a:pt x="325" y="424"/>
                  <a:pt x="325" y="424"/>
                </a:cubicBezTo>
                <a:cubicBezTo>
                  <a:pt x="346" y="424"/>
                  <a:pt x="353" y="417"/>
                  <a:pt x="353" y="396"/>
                </a:cubicBezTo>
                <a:cubicBezTo>
                  <a:pt x="353" y="163"/>
                  <a:pt x="353" y="163"/>
                  <a:pt x="353" y="163"/>
                </a:cubicBezTo>
                <a:cubicBezTo>
                  <a:pt x="353" y="149"/>
                  <a:pt x="346" y="134"/>
                  <a:pt x="325" y="134"/>
                </a:cubicBezTo>
                <a:cubicBezTo>
                  <a:pt x="269" y="134"/>
                  <a:pt x="269" y="134"/>
                  <a:pt x="269" y="134"/>
                </a:cubicBezTo>
                <a:cubicBezTo>
                  <a:pt x="255" y="134"/>
                  <a:pt x="240" y="149"/>
                  <a:pt x="240" y="163"/>
                </a:cubicBezTo>
                <a:cubicBezTo>
                  <a:pt x="240" y="396"/>
                  <a:pt x="240" y="396"/>
                  <a:pt x="240" y="396"/>
                </a:cubicBezTo>
                <a:cubicBezTo>
                  <a:pt x="240" y="417"/>
                  <a:pt x="255" y="424"/>
                  <a:pt x="269" y="424"/>
                </a:cubicBezTo>
                <a:close/>
                <a:moveTo>
                  <a:pt x="431" y="424"/>
                </a:moveTo>
                <a:lnTo>
                  <a:pt x="431" y="424"/>
                </a:lnTo>
                <a:cubicBezTo>
                  <a:pt x="488" y="424"/>
                  <a:pt x="488" y="424"/>
                  <a:pt x="488" y="424"/>
                </a:cubicBezTo>
                <a:cubicBezTo>
                  <a:pt x="502" y="424"/>
                  <a:pt x="516" y="417"/>
                  <a:pt x="516" y="396"/>
                </a:cubicBezTo>
                <a:cubicBezTo>
                  <a:pt x="516" y="297"/>
                  <a:pt x="516" y="297"/>
                  <a:pt x="516" y="297"/>
                </a:cubicBezTo>
                <a:cubicBezTo>
                  <a:pt x="516" y="276"/>
                  <a:pt x="502" y="269"/>
                  <a:pt x="488" y="269"/>
                </a:cubicBezTo>
                <a:cubicBezTo>
                  <a:pt x="431" y="269"/>
                  <a:pt x="431" y="269"/>
                  <a:pt x="431" y="269"/>
                </a:cubicBezTo>
                <a:cubicBezTo>
                  <a:pt x="417" y="269"/>
                  <a:pt x="403" y="276"/>
                  <a:pt x="403" y="297"/>
                </a:cubicBezTo>
                <a:cubicBezTo>
                  <a:pt x="403" y="396"/>
                  <a:pt x="403" y="396"/>
                  <a:pt x="403" y="396"/>
                </a:cubicBezTo>
                <a:cubicBezTo>
                  <a:pt x="403" y="417"/>
                  <a:pt x="417" y="424"/>
                  <a:pt x="431" y="424"/>
                </a:cubicBezTo>
                <a:close/>
              </a:path>
            </a:pathLst>
          </a:custGeom>
          <a:solidFill>
            <a:srgbClr val="FFFFFF"/>
          </a:solidFill>
          <a:ln>
            <a:noFill/>
          </a:ln>
          <a:effectLst/>
        </p:spPr>
        <p:txBody>
          <a:bodyPr wrap="none" anchor="ctr"/>
          <a:lstStyle/>
          <a:p>
            <a:pPr>
              <a:defRPr/>
            </a:pPr>
            <a:endParaRPr lang="en-US" sz="900"/>
          </a:p>
        </p:txBody>
      </p:sp>
      <p:sp>
        <p:nvSpPr>
          <p:cNvPr id="227" name="Freeform 26"/>
          <p:cNvSpPr>
            <a:spLocks noChangeArrowheads="1"/>
          </p:cNvSpPr>
          <p:nvPr/>
        </p:nvSpPr>
        <p:spPr bwMode="auto">
          <a:xfrm>
            <a:off x="4760786" y="2895804"/>
            <a:ext cx="292024" cy="245534"/>
          </a:xfrm>
          <a:custGeom>
            <a:avLst/>
            <a:gdLst>
              <a:gd name="T0" fmla="*/ 579 w 609"/>
              <a:gd name="T1" fmla="*/ 509 h 510"/>
              <a:gd name="T2" fmla="*/ 579 w 609"/>
              <a:gd name="T3" fmla="*/ 509 h 510"/>
              <a:gd name="T4" fmla="*/ 28 w 609"/>
              <a:gd name="T5" fmla="*/ 509 h 510"/>
              <a:gd name="T6" fmla="*/ 0 w 609"/>
              <a:gd name="T7" fmla="*/ 488 h 510"/>
              <a:gd name="T8" fmla="*/ 0 w 609"/>
              <a:gd name="T9" fmla="*/ 481 h 510"/>
              <a:gd name="T10" fmla="*/ 28 w 609"/>
              <a:gd name="T11" fmla="*/ 452 h 510"/>
              <a:gd name="T12" fmla="*/ 579 w 609"/>
              <a:gd name="T13" fmla="*/ 452 h 510"/>
              <a:gd name="T14" fmla="*/ 608 w 609"/>
              <a:gd name="T15" fmla="*/ 481 h 510"/>
              <a:gd name="T16" fmla="*/ 608 w 609"/>
              <a:gd name="T17" fmla="*/ 488 h 510"/>
              <a:gd name="T18" fmla="*/ 579 w 609"/>
              <a:gd name="T19" fmla="*/ 509 h 510"/>
              <a:gd name="T20" fmla="*/ 523 w 609"/>
              <a:gd name="T21" fmla="*/ 396 h 510"/>
              <a:gd name="T22" fmla="*/ 523 w 609"/>
              <a:gd name="T23" fmla="*/ 396 h 510"/>
              <a:gd name="T24" fmla="*/ 495 w 609"/>
              <a:gd name="T25" fmla="*/ 424 h 510"/>
              <a:gd name="T26" fmla="*/ 438 w 609"/>
              <a:gd name="T27" fmla="*/ 424 h 510"/>
              <a:gd name="T28" fmla="*/ 410 w 609"/>
              <a:gd name="T29" fmla="*/ 396 h 510"/>
              <a:gd name="T30" fmla="*/ 410 w 609"/>
              <a:gd name="T31" fmla="*/ 198 h 510"/>
              <a:gd name="T32" fmla="*/ 410 w 609"/>
              <a:gd name="T33" fmla="*/ 198 h 510"/>
              <a:gd name="T34" fmla="*/ 410 w 609"/>
              <a:gd name="T35" fmla="*/ 141 h 510"/>
              <a:gd name="T36" fmla="*/ 438 w 609"/>
              <a:gd name="T37" fmla="*/ 113 h 510"/>
              <a:gd name="T38" fmla="*/ 495 w 609"/>
              <a:gd name="T39" fmla="*/ 113 h 510"/>
              <a:gd name="T40" fmla="*/ 523 w 609"/>
              <a:gd name="T41" fmla="*/ 141 h 510"/>
              <a:gd name="T42" fmla="*/ 523 w 609"/>
              <a:gd name="T43" fmla="*/ 339 h 510"/>
              <a:gd name="T44" fmla="*/ 523 w 609"/>
              <a:gd name="T45" fmla="*/ 339 h 510"/>
              <a:gd name="T46" fmla="*/ 523 w 609"/>
              <a:gd name="T47" fmla="*/ 396 h 510"/>
              <a:gd name="T48" fmla="*/ 332 w 609"/>
              <a:gd name="T49" fmla="*/ 424 h 510"/>
              <a:gd name="T50" fmla="*/ 332 w 609"/>
              <a:gd name="T51" fmla="*/ 424 h 510"/>
              <a:gd name="T52" fmla="*/ 276 w 609"/>
              <a:gd name="T53" fmla="*/ 424 h 510"/>
              <a:gd name="T54" fmla="*/ 247 w 609"/>
              <a:gd name="T55" fmla="*/ 396 h 510"/>
              <a:gd name="T56" fmla="*/ 247 w 609"/>
              <a:gd name="T57" fmla="*/ 339 h 510"/>
              <a:gd name="T58" fmla="*/ 247 w 609"/>
              <a:gd name="T59" fmla="*/ 85 h 510"/>
              <a:gd name="T60" fmla="*/ 247 w 609"/>
              <a:gd name="T61" fmla="*/ 28 h 510"/>
              <a:gd name="T62" fmla="*/ 276 w 609"/>
              <a:gd name="T63" fmla="*/ 0 h 510"/>
              <a:gd name="T64" fmla="*/ 332 w 609"/>
              <a:gd name="T65" fmla="*/ 0 h 510"/>
              <a:gd name="T66" fmla="*/ 360 w 609"/>
              <a:gd name="T67" fmla="*/ 28 h 510"/>
              <a:gd name="T68" fmla="*/ 360 w 609"/>
              <a:gd name="T69" fmla="*/ 85 h 510"/>
              <a:gd name="T70" fmla="*/ 360 w 609"/>
              <a:gd name="T71" fmla="*/ 339 h 510"/>
              <a:gd name="T72" fmla="*/ 360 w 609"/>
              <a:gd name="T73" fmla="*/ 396 h 510"/>
              <a:gd name="T74" fmla="*/ 332 w 609"/>
              <a:gd name="T75" fmla="*/ 424 h 510"/>
              <a:gd name="T76" fmla="*/ 169 w 609"/>
              <a:gd name="T77" fmla="*/ 424 h 510"/>
              <a:gd name="T78" fmla="*/ 169 w 609"/>
              <a:gd name="T79" fmla="*/ 424 h 510"/>
              <a:gd name="T80" fmla="*/ 113 w 609"/>
              <a:gd name="T81" fmla="*/ 424 h 510"/>
              <a:gd name="T82" fmla="*/ 85 w 609"/>
              <a:gd name="T83" fmla="*/ 396 h 510"/>
              <a:gd name="T84" fmla="*/ 85 w 609"/>
              <a:gd name="T85" fmla="*/ 339 h 510"/>
              <a:gd name="T86" fmla="*/ 85 w 609"/>
              <a:gd name="T87" fmla="*/ 339 h 510"/>
              <a:gd name="T88" fmla="*/ 85 w 609"/>
              <a:gd name="T89" fmla="*/ 283 h 510"/>
              <a:gd name="T90" fmla="*/ 113 w 609"/>
              <a:gd name="T91" fmla="*/ 254 h 510"/>
              <a:gd name="T92" fmla="*/ 169 w 609"/>
              <a:gd name="T93" fmla="*/ 254 h 510"/>
              <a:gd name="T94" fmla="*/ 198 w 609"/>
              <a:gd name="T95" fmla="*/ 283 h 510"/>
              <a:gd name="T96" fmla="*/ 198 w 609"/>
              <a:gd name="T97" fmla="*/ 339 h 510"/>
              <a:gd name="T98" fmla="*/ 198 w 609"/>
              <a:gd name="T99" fmla="*/ 339 h 510"/>
              <a:gd name="T100" fmla="*/ 198 w 609"/>
              <a:gd name="T101" fmla="*/ 396 h 510"/>
              <a:gd name="T102" fmla="*/ 169 w 609"/>
              <a:gd name="T103" fmla="*/ 424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609" h="510">
                <a:moveTo>
                  <a:pt x="579" y="509"/>
                </a:moveTo>
                <a:lnTo>
                  <a:pt x="579" y="509"/>
                </a:lnTo>
                <a:cubicBezTo>
                  <a:pt x="28" y="509"/>
                  <a:pt x="28" y="509"/>
                  <a:pt x="28" y="509"/>
                </a:cubicBezTo>
                <a:cubicBezTo>
                  <a:pt x="14" y="509"/>
                  <a:pt x="0" y="502"/>
                  <a:pt x="0" y="488"/>
                </a:cubicBezTo>
                <a:cubicBezTo>
                  <a:pt x="0" y="481"/>
                  <a:pt x="0" y="481"/>
                  <a:pt x="0" y="481"/>
                </a:cubicBezTo>
                <a:cubicBezTo>
                  <a:pt x="0" y="467"/>
                  <a:pt x="14" y="452"/>
                  <a:pt x="28" y="452"/>
                </a:cubicBezTo>
                <a:cubicBezTo>
                  <a:pt x="579" y="452"/>
                  <a:pt x="579" y="452"/>
                  <a:pt x="579" y="452"/>
                </a:cubicBezTo>
                <a:cubicBezTo>
                  <a:pt x="594" y="452"/>
                  <a:pt x="608" y="467"/>
                  <a:pt x="608" y="481"/>
                </a:cubicBezTo>
                <a:cubicBezTo>
                  <a:pt x="608" y="488"/>
                  <a:pt x="608" y="488"/>
                  <a:pt x="608" y="488"/>
                </a:cubicBezTo>
                <a:cubicBezTo>
                  <a:pt x="608" y="502"/>
                  <a:pt x="594" y="509"/>
                  <a:pt x="579" y="509"/>
                </a:cubicBezTo>
                <a:close/>
                <a:moveTo>
                  <a:pt x="523" y="396"/>
                </a:moveTo>
                <a:lnTo>
                  <a:pt x="523" y="396"/>
                </a:lnTo>
                <a:cubicBezTo>
                  <a:pt x="523" y="417"/>
                  <a:pt x="509" y="424"/>
                  <a:pt x="495" y="424"/>
                </a:cubicBezTo>
                <a:cubicBezTo>
                  <a:pt x="438" y="424"/>
                  <a:pt x="438" y="424"/>
                  <a:pt x="438" y="424"/>
                </a:cubicBezTo>
                <a:cubicBezTo>
                  <a:pt x="417" y="424"/>
                  <a:pt x="410" y="417"/>
                  <a:pt x="410" y="396"/>
                </a:cubicBezTo>
                <a:cubicBezTo>
                  <a:pt x="410" y="198"/>
                  <a:pt x="410" y="198"/>
                  <a:pt x="410" y="198"/>
                </a:cubicBezTo>
                <a:lnTo>
                  <a:pt x="410" y="198"/>
                </a:lnTo>
                <a:cubicBezTo>
                  <a:pt x="410" y="141"/>
                  <a:pt x="410" y="141"/>
                  <a:pt x="410" y="141"/>
                </a:cubicBezTo>
                <a:cubicBezTo>
                  <a:pt x="410" y="127"/>
                  <a:pt x="417" y="113"/>
                  <a:pt x="438" y="113"/>
                </a:cubicBezTo>
                <a:cubicBezTo>
                  <a:pt x="495" y="113"/>
                  <a:pt x="495" y="113"/>
                  <a:pt x="495" y="113"/>
                </a:cubicBezTo>
                <a:cubicBezTo>
                  <a:pt x="509" y="113"/>
                  <a:pt x="523" y="127"/>
                  <a:pt x="523" y="141"/>
                </a:cubicBezTo>
                <a:cubicBezTo>
                  <a:pt x="523" y="339"/>
                  <a:pt x="523" y="339"/>
                  <a:pt x="523" y="339"/>
                </a:cubicBezTo>
                <a:lnTo>
                  <a:pt x="523" y="339"/>
                </a:lnTo>
                <a:lnTo>
                  <a:pt x="523" y="396"/>
                </a:lnTo>
                <a:close/>
                <a:moveTo>
                  <a:pt x="332" y="424"/>
                </a:moveTo>
                <a:lnTo>
                  <a:pt x="332" y="424"/>
                </a:lnTo>
                <a:cubicBezTo>
                  <a:pt x="276" y="424"/>
                  <a:pt x="276" y="424"/>
                  <a:pt x="276" y="424"/>
                </a:cubicBezTo>
                <a:cubicBezTo>
                  <a:pt x="262" y="424"/>
                  <a:pt x="247" y="417"/>
                  <a:pt x="247" y="396"/>
                </a:cubicBezTo>
                <a:cubicBezTo>
                  <a:pt x="247" y="339"/>
                  <a:pt x="247" y="339"/>
                  <a:pt x="247" y="339"/>
                </a:cubicBezTo>
                <a:cubicBezTo>
                  <a:pt x="247" y="85"/>
                  <a:pt x="247" y="85"/>
                  <a:pt x="247" y="85"/>
                </a:cubicBezTo>
                <a:cubicBezTo>
                  <a:pt x="247" y="28"/>
                  <a:pt x="247" y="28"/>
                  <a:pt x="247" y="28"/>
                </a:cubicBezTo>
                <a:cubicBezTo>
                  <a:pt x="247" y="14"/>
                  <a:pt x="262" y="0"/>
                  <a:pt x="276" y="0"/>
                </a:cubicBezTo>
                <a:cubicBezTo>
                  <a:pt x="332" y="0"/>
                  <a:pt x="332" y="0"/>
                  <a:pt x="332" y="0"/>
                </a:cubicBezTo>
                <a:cubicBezTo>
                  <a:pt x="346" y="0"/>
                  <a:pt x="360" y="14"/>
                  <a:pt x="360" y="28"/>
                </a:cubicBezTo>
                <a:cubicBezTo>
                  <a:pt x="360" y="85"/>
                  <a:pt x="360" y="85"/>
                  <a:pt x="360" y="85"/>
                </a:cubicBezTo>
                <a:cubicBezTo>
                  <a:pt x="360" y="339"/>
                  <a:pt x="360" y="339"/>
                  <a:pt x="360" y="339"/>
                </a:cubicBezTo>
                <a:cubicBezTo>
                  <a:pt x="360" y="396"/>
                  <a:pt x="360" y="396"/>
                  <a:pt x="360" y="396"/>
                </a:cubicBezTo>
                <a:cubicBezTo>
                  <a:pt x="360" y="417"/>
                  <a:pt x="346" y="424"/>
                  <a:pt x="332" y="424"/>
                </a:cubicBezTo>
                <a:close/>
                <a:moveTo>
                  <a:pt x="169" y="424"/>
                </a:moveTo>
                <a:lnTo>
                  <a:pt x="169" y="424"/>
                </a:lnTo>
                <a:cubicBezTo>
                  <a:pt x="113" y="424"/>
                  <a:pt x="113" y="424"/>
                  <a:pt x="113" y="424"/>
                </a:cubicBezTo>
                <a:cubicBezTo>
                  <a:pt x="99" y="424"/>
                  <a:pt x="85" y="417"/>
                  <a:pt x="85" y="396"/>
                </a:cubicBezTo>
                <a:cubicBezTo>
                  <a:pt x="85" y="339"/>
                  <a:pt x="85" y="339"/>
                  <a:pt x="85" y="339"/>
                </a:cubicBezTo>
                <a:lnTo>
                  <a:pt x="85" y="339"/>
                </a:lnTo>
                <a:cubicBezTo>
                  <a:pt x="85" y="283"/>
                  <a:pt x="85" y="283"/>
                  <a:pt x="85" y="283"/>
                </a:cubicBezTo>
                <a:cubicBezTo>
                  <a:pt x="85" y="269"/>
                  <a:pt x="99" y="254"/>
                  <a:pt x="113" y="254"/>
                </a:cubicBezTo>
                <a:cubicBezTo>
                  <a:pt x="169" y="254"/>
                  <a:pt x="169" y="254"/>
                  <a:pt x="169" y="254"/>
                </a:cubicBezTo>
                <a:cubicBezTo>
                  <a:pt x="191" y="254"/>
                  <a:pt x="198" y="269"/>
                  <a:pt x="198" y="283"/>
                </a:cubicBezTo>
                <a:cubicBezTo>
                  <a:pt x="198" y="339"/>
                  <a:pt x="198" y="339"/>
                  <a:pt x="198" y="339"/>
                </a:cubicBezTo>
                <a:lnTo>
                  <a:pt x="198" y="339"/>
                </a:lnTo>
                <a:cubicBezTo>
                  <a:pt x="198" y="396"/>
                  <a:pt x="198" y="396"/>
                  <a:pt x="198" y="396"/>
                </a:cubicBezTo>
                <a:cubicBezTo>
                  <a:pt x="198" y="417"/>
                  <a:pt x="191" y="424"/>
                  <a:pt x="169" y="424"/>
                </a:cubicBezTo>
                <a:close/>
              </a:path>
            </a:pathLst>
          </a:custGeom>
          <a:solidFill>
            <a:srgbClr val="FFFFFF"/>
          </a:solidFill>
          <a:ln>
            <a:noFill/>
          </a:ln>
          <a:effectLst/>
        </p:spPr>
        <p:txBody>
          <a:bodyPr wrap="none" anchor="ctr"/>
          <a:lstStyle/>
          <a:p>
            <a:pPr>
              <a:defRPr/>
            </a:pPr>
            <a:endParaRPr lang="en-US" sz="900"/>
          </a:p>
        </p:txBody>
      </p:sp>
      <p:sp>
        <p:nvSpPr>
          <p:cNvPr id="228" name="Freeform 27"/>
          <p:cNvSpPr>
            <a:spLocks noChangeArrowheads="1"/>
          </p:cNvSpPr>
          <p:nvPr/>
        </p:nvSpPr>
        <p:spPr bwMode="auto">
          <a:xfrm>
            <a:off x="4227658" y="2895804"/>
            <a:ext cx="289909" cy="245534"/>
          </a:xfrm>
          <a:custGeom>
            <a:avLst/>
            <a:gdLst>
              <a:gd name="T0" fmla="*/ 579 w 602"/>
              <a:gd name="T1" fmla="*/ 509 h 510"/>
              <a:gd name="T2" fmla="*/ 579 w 602"/>
              <a:gd name="T3" fmla="*/ 509 h 510"/>
              <a:gd name="T4" fmla="*/ 21 w 602"/>
              <a:gd name="T5" fmla="*/ 509 h 510"/>
              <a:gd name="T6" fmla="*/ 0 w 602"/>
              <a:gd name="T7" fmla="*/ 488 h 510"/>
              <a:gd name="T8" fmla="*/ 0 w 602"/>
              <a:gd name="T9" fmla="*/ 481 h 510"/>
              <a:gd name="T10" fmla="*/ 21 w 602"/>
              <a:gd name="T11" fmla="*/ 452 h 510"/>
              <a:gd name="T12" fmla="*/ 579 w 602"/>
              <a:gd name="T13" fmla="*/ 452 h 510"/>
              <a:gd name="T14" fmla="*/ 601 w 602"/>
              <a:gd name="T15" fmla="*/ 481 h 510"/>
              <a:gd name="T16" fmla="*/ 601 w 602"/>
              <a:gd name="T17" fmla="*/ 488 h 510"/>
              <a:gd name="T18" fmla="*/ 579 w 602"/>
              <a:gd name="T19" fmla="*/ 509 h 510"/>
              <a:gd name="T20" fmla="*/ 487 w 602"/>
              <a:gd name="T21" fmla="*/ 424 h 510"/>
              <a:gd name="T22" fmla="*/ 487 w 602"/>
              <a:gd name="T23" fmla="*/ 424 h 510"/>
              <a:gd name="T24" fmla="*/ 431 w 602"/>
              <a:gd name="T25" fmla="*/ 424 h 510"/>
              <a:gd name="T26" fmla="*/ 403 w 602"/>
              <a:gd name="T27" fmla="*/ 396 h 510"/>
              <a:gd name="T28" fmla="*/ 403 w 602"/>
              <a:gd name="T29" fmla="*/ 28 h 510"/>
              <a:gd name="T30" fmla="*/ 431 w 602"/>
              <a:gd name="T31" fmla="*/ 0 h 510"/>
              <a:gd name="T32" fmla="*/ 487 w 602"/>
              <a:gd name="T33" fmla="*/ 0 h 510"/>
              <a:gd name="T34" fmla="*/ 516 w 602"/>
              <a:gd name="T35" fmla="*/ 28 h 510"/>
              <a:gd name="T36" fmla="*/ 516 w 602"/>
              <a:gd name="T37" fmla="*/ 396 h 510"/>
              <a:gd name="T38" fmla="*/ 487 w 602"/>
              <a:gd name="T39" fmla="*/ 424 h 510"/>
              <a:gd name="T40" fmla="*/ 332 w 602"/>
              <a:gd name="T41" fmla="*/ 424 h 510"/>
              <a:gd name="T42" fmla="*/ 332 w 602"/>
              <a:gd name="T43" fmla="*/ 424 h 510"/>
              <a:gd name="T44" fmla="*/ 276 w 602"/>
              <a:gd name="T45" fmla="*/ 424 h 510"/>
              <a:gd name="T46" fmla="*/ 247 w 602"/>
              <a:gd name="T47" fmla="*/ 396 h 510"/>
              <a:gd name="T48" fmla="*/ 247 w 602"/>
              <a:gd name="T49" fmla="*/ 163 h 510"/>
              <a:gd name="T50" fmla="*/ 276 w 602"/>
              <a:gd name="T51" fmla="*/ 134 h 510"/>
              <a:gd name="T52" fmla="*/ 332 w 602"/>
              <a:gd name="T53" fmla="*/ 134 h 510"/>
              <a:gd name="T54" fmla="*/ 360 w 602"/>
              <a:gd name="T55" fmla="*/ 163 h 510"/>
              <a:gd name="T56" fmla="*/ 360 w 602"/>
              <a:gd name="T57" fmla="*/ 396 h 510"/>
              <a:gd name="T58" fmla="*/ 332 w 602"/>
              <a:gd name="T59" fmla="*/ 424 h 510"/>
              <a:gd name="T60" fmla="*/ 169 w 602"/>
              <a:gd name="T61" fmla="*/ 424 h 510"/>
              <a:gd name="T62" fmla="*/ 169 w 602"/>
              <a:gd name="T63" fmla="*/ 424 h 510"/>
              <a:gd name="T64" fmla="*/ 113 w 602"/>
              <a:gd name="T65" fmla="*/ 424 h 510"/>
              <a:gd name="T66" fmla="*/ 85 w 602"/>
              <a:gd name="T67" fmla="*/ 396 h 510"/>
              <a:gd name="T68" fmla="*/ 85 w 602"/>
              <a:gd name="T69" fmla="*/ 297 h 510"/>
              <a:gd name="T70" fmla="*/ 113 w 602"/>
              <a:gd name="T71" fmla="*/ 269 h 510"/>
              <a:gd name="T72" fmla="*/ 169 w 602"/>
              <a:gd name="T73" fmla="*/ 269 h 510"/>
              <a:gd name="T74" fmla="*/ 198 w 602"/>
              <a:gd name="T75" fmla="*/ 297 h 510"/>
              <a:gd name="T76" fmla="*/ 198 w 602"/>
              <a:gd name="T77" fmla="*/ 396 h 510"/>
              <a:gd name="T78" fmla="*/ 169 w 602"/>
              <a:gd name="T79" fmla="*/ 424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602" h="510">
                <a:moveTo>
                  <a:pt x="579" y="509"/>
                </a:moveTo>
                <a:lnTo>
                  <a:pt x="579" y="509"/>
                </a:lnTo>
                <a:cubicBezTo>
                  <a:pt x="21" y="509"/>
                  <a:pt x="21" y="509"/>
                  <a:pt x="21" y="509"/>
                </a:cubicBezTo>
                <a:cubicBezTo>
                  <a:pt x="7" y="509"/>
                  <a:pt x="0" y="502"/>
                  <a:pt x="0" y="488"/>
                </a:cubicBezTo>
                <a:cubicBezTo>
                  <a:pt x="0" y="481"/>
                  <a:pt x="0" y="481"/>
                  <a:pt x="0" y="481"/>
                </a:cubicBezTo>
                <a:cubicBezTo>
                  <a:pt x="0" y="467"/>
                  <a:pt x="7" y="452"/>
                  <a:pt x="21" y="452"/>
                </a:cubicBezTo>
                <a:cubicBezTo>
                  <a:pt x="579" y="452"/>
                  <a:pt x="579" y="452"/>
                  <a:pt x="579" y="452"/>
                </a:cubicBezTo>
                <a:cubicBezTo>
                  <a:pt x="594" y="452"/>
                  <a:pt x="601" y="467"/>
                  <a:pt x="601" y="481"/>
                </a:cubicBezTo>
                <a:cubicBezTo>
                  <a:pt x="601" y="488"/>
                  <a:pt x="601" y="488"/>
                  <a:pt x="601" y="488"/>
                </a:cubicBezTo>
                <a:cubicBezTo>
                  <a:pt x="601" y="502"/>
                  <a:pt x="594" y="509"/>
                  <a:pt x="579" y="509"/>
                </a:cubicBezTo>
                <a:close/>
                <a:moveTo>
                  <a:pt x="487" y="424"/>
                </a:moveTo>
                <a:lnTo>
                  <a:pt x="487" y="424"/>
                </a:lnTo>
                <a:cubicBezTo>
                  <a:pt x="431" y="424"/>
                  <a:pt x="431" y="424"/>
                  <a:pt x="431" y="424"/>
                </a:cubicBezTo>
                <a:cubicBezTo>
                  <a:pt x="417" y="424"/>
                  <a:pt x="403" y="417"/>
                  <a:pt x="403" y="396"/>
                </a:cubicBezTo>
                <a:cubicBezTo>
                  <a:pt x="403" y="28"/>
                  <a:pt x="403" y="28"/>
                  <a:pt x="403" y="28"/>
                </a:cubicBezTo>
                <a:cubicBezTo>
                  <a:pt x="403" y="14"/>
                  <a:pt x="417" y="0"/>
                  <a:pt x="431" y="0"/>
                </a:cubicBezTo>
                <a:cubicBezTo>
                  <a:pt x="487" y="0"/>
                  <a:pt x="487" y="0"/>
                  <a:pt x="487" y="0"/>
                </a:cubicBezTo>
                <a:cubicBezTo>
                  <a:pt x="509" y="0"/>
                  <a:pt x="516" y="14"/>
                  <a:pt x="516" y="28"/>
                </a:cubicBezTo>
                <a:cubicBezTo>
                  <a:pt x="516" y="396"/>
                  <a:pt x="516" y="396"/>
                  <a:pt x="516" y="396"/>
                </a:cubicBezTo>
                <a:cubicBezTo>
                  <a:pt x="516" y="417"/>
                  <a:pt x="509" y="424"/>
                  <a:pt x="487" y="424"/>
                </a:cubicBezTo>
                <a:close/>
                <a:moveTo>
                  <a:pt x="332" y="424"/>
                </a:moveTo>
                <a:lnTo>
                  <a:pt x="332" y="424"/>
                </a:lnTo>
                <a:cubicBezTo>
                  <a:pt x="276" y="424"/>
                  <a:pt x="276" y="424"/>
                  <a:pt x="276" y="424"/>
                </a:cubicBezTo>
                <a:cubicBezTo>
                  <a:pt x="254" y="424"/>
                  <a:pt x="247" y="417"/>
                  <a:pt x="247" y="396"/>
                </a:cubicBezTo>
                <a:cubicBezTo>
                  <a:pt x="247" y="163"/>
                  <a:pt x="247" y="163"/>
                  <a:pt x="247" y="163"/>
                </a:cubicBezTo>
                <a:cubicBezTo>
                  <a:pt x="247" y="149"/>
                  <a:pt x="254" y="134"/>
                  <a:pt x="276" y="134"/>
                </a:cubicBezTo>
                <a:cubicBezTo>
                  <a:pt x="332" y="134"/>
                  <a:pt x="332" y="134"/>
                  <a:pt x="332" y="134"/>
                </a:cubicBezTo>
                <a:cubicBezTo>
                  <a:pt x="346" y="134"/>
                  <a:pt x="360" y="149"/>
                  <a:pt x="360" y="163"/>
                </a:cubicBezTo>
                <a:cubicBezTo>
                  <a:pt x="360" y="396"/>
                  <a:pt x="360" y="396"/>
                  <a:pt x="360" y="396"/>
                </a:cubicBezTo>
                <a:cubicBezTo>
                  <a:pt x="360" y="417"/>
                  <a:pt x="346" y="424"/>
                  <a:pt x="332" y="424"/>
                </a:cubicBezTo>
                <a:close/>
                <a:moveTo>
                  <a:pt x="169" y="424"/>
                </a:moveTo>
                <a:lnTo>
                  <a:pt x="169" y="424"/>
                </a:lnTo>
                <a:cubicBezTo>
                  <a:pt x="113" y="424"/>
                  <a:pt x="113" y="424"/>
                  <a:pt x="113" y="424"/>
                </a:cubicBezTo>
                <a:cubicBezTo>
                  <a:pt x="99" y="424"/>
                  <a:pt x="85" y="417"/>
                  <a:pt x="85" y="396"/>
                </a:cubicBezTo>
                <a:cubicBezTo>
                  <a:pt x="85" y="297"/>
                  <a:pt x="85" y="297"/>
                  <a:pt x="85" y="297"/>
                </a:cubicBezTo>
                <a:cubicBezTo>
                  <a:pt x="85" y="276"/>
                  <a:pt x="99" y="269"/>
                  <a:pt x="113" y="269"/>
                </a:cubicBezTo>
                <a:cubicBezTo>
                  <a:pt x="169" y="269"/>
                  <a:pt x="169" y="269"/>
                  <a:pt x="169" y="269"/>
                </a:cubicBezTo>
                <a:cubicBezTo>
                  <a:pt x="184" y="269"/>
                  <a:pt x="198" y="276"/>
                  <a:pt x="198" y="297"/>
                </a:cubicBezTo>
                <a:cubicBezTo>
                  <a:pt x="198" y="396"/>
                  <a:pt x="198" y="396"/>
                  <a:pt x="198" y="396"/>
                </a:cubicBezTo>
                <a:cubicBezTo>
                  <a:pt x="198" y="417"/>
                  <a:pt x="184" y="424"/>
                  <a:pt x="169" y="424"/>
                </a:cubicBezTo>
                <a:close/>
              </a:path>
            </a:pathLst>
          </a:custGeom>
          <a:solidFill>
            <a:srgbClr val="FFFFFF"/>
          </a:solidFill>
          <a:ln>
            <a:noFill/>
          </a:ln>
          <a:effectLst/>
        </p:spPr>
        <p:txBody>
          <a:bodyPr wrap="none" anchor="ctr"/>
          <a:lstStyle/>
          <a:p>
            <a:pPr>
              <a:defRPr/>
            </a:pPr>
            <a:endParaRPr lang="en-US" sz="900"/>
          </a:p>
        </p:txBody>
      </p:sp>
      <p:sp>
        <p:nvSpPr>
          <p:cNvPr id="229" name="Freeform 28"/>
          <p:cNvSpPr>
            <a:spLocks noChangeArrowheads="1"/>
          </p:cNvSpPr>
          <p:nvPr/>
        </p:nvSpPr>
        <p:spPr bwMode="auto">
          <a:xfrm>
            <a:off x="3749545" y="2923320"/>
            <a:ext cx="234890" cy="190500"/>
          </a:xfrm>
          <a:custGeom>
            <a:avLst/>
            <a:gdLst>
              <a:gd name="T0" fmla="*/ 467 w 489"/>
              <a:gd name="T1" fmla="*/ 396 h 397"/>
              <a:gd name="T2" fmla="*/ 467 w 489"/>
              <a:gd name="T3" fmla="*/ 396 h 397"/>
              <a:gd name="T4" fmla="*/ 248 w 489"/>
              <a:gd name="T5" fmla="*/ 396 h 397"/>
              <a:gd name="T6" fmla="*/ 227 w 489"/>
              <a:gd name="T7" fmla="*/ 375 h 397"/>
              <a:gd name="T8" fmla="*/ 227 w 489"/>
              <a:gd name="T9" fmla="*/ 368 h 397"/>
              <a:gd name="T10" fmla="*/ 248 w 489"/>
              <a:gd name="T11" fmla="*/ 340 h 397"/>
              <a:gd name="T12" fmla="*/ 467 w 489"/>
              <a:gd name="T13" fmla="*/ 340 h 397"/>
              <a:gd name="T14" fmla="*/ 488 w 489"/>
              <a:gd name="T15" fmla="*/ 368 h 397"/>
              <a:gd name="T16" fmla="*/ 488 w 489"/>
              <a:gd name="T17" fmla="*/ 375 h 397"/>
              <a:gd name="T18" fmla="*/ 467 w 489"/>
              <a:gd name="T19" fmla="*/ 396 h 397"/>
              <a:gd name="T20" fmla="*/ 212 w 489"/>
              <a:gd name="T21" fmla="*/ 220 h 397"/>
              <a:gd name="T22" fmla="*/ 212 w 489"/>
              <a:gd name="T23" fmla="*/ 220 h 397"/>
              <a:gd name="T24" fmla="*/ 212 w 489"/>
              <a:gd name="T25" fmla="*/ 220 h 397"/>
              <a:gd name="T26" fmla="*/ 43 w 489"/>
              <a:gd name="T27" fmla="*/ 389 h 397"/>
              <a:gd name="T28" fmla="*/ 43 w 489"/>
              <a:gd name="T29" fmla="*/ 389 h 397"/>
              <a:gd name="T30" fmla="*/ 29 w 489"/>
              <a:gd name="T31" fmla="*/ 396 h 397"/>
              <a:gd name="T32" fmla="*/ 0 w 489"/>
              <a:gd name="T33" fmla="*/ 368 h 397"/>
              <a:gd name="T34" fmla="*/ 7 w 489"/>
              <a:gd name="T35" fmla="*/ 354 h 397"/>
              <a:gd name="T36" fmla="*/ 7 w 489"/>
              <a:gd name="T37" fmla="*/ 354 h 397"/>
              <a:gd name="T38" fmla="*/ 156 w 489"/>
              <a:gd name="T39" fmla="*/ 198 h 397"/>
              <a:gd name="T40" fmla="*/ 7 w 489"/>
              <a:gd name="T41" fmla="*/ 50 h 397"/>
              <a:gd name="T42" fmla="*/ 0 w 489"/>
              <a:gd name="T43" fmla="*/ 29 h 397"/>
              <a:gd name="T44" fmla="*/ 29 w 489"/>
              <a:gd name="T45" fmla="*/ 0 h 397"/>
              <a:gd name="T46" fmla="*/ 43 w 489"/>
              <a:gd name="T47" fmla="*/ 8 h 397"/>
              <a:gd name="T48" fmla="*/ 43 w 489"/>
              <a:gd name="T49" fmla="*/ 8 h 397"/>
              <a:gd name="T50" fmla="*/ 212 w 489"/>
              <a:gd name="T51" fmla="*/ 177 h 397"/>
              <a:gd name="T52" fmla="*/ 212 w 489"/>
              <a:gd name="T53" fmla="*/ 177 h 397"/>
              <a:gd name="T54" fmla="*/ 227 w 489"/>
              <a:gd name="T55" fmla="*/ 198 h 397"/>
              <a:gd name="T56" fmla="*/ 227 w 489"/>
              <a:gd name="T57" fmla="*/ 198 h 397"/>
              <a:gd name="T58" fmla="*/ 227 w 489"/>
              <a:gd name="T59" fmla="*/ 198 h 397"/>
              <a:gd name="T60" fmla="*/ 212 w 489"/>
              <a:gd name="T61" fmla="*/ 220 h 39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Lst>
            <a:rect l="0" t="0" r="r" b="b"/>
            <a:pathLst>
              <a:path w="489" h="397">
                <a:moveTo>
                  <a:pt x="467" y="396"/>
                </a:moveTo>
                <a:lnTo>
                  <a:pt x="467" y="396"/>
                </a:lnTo>
                <a:cubicBezTo>
                  <a:pt x="248" y="396"/>
                  <a:pt x="248" y="396"/>
                  <a:pt x="248" y="396"/>
                </a:cubicBezTo>
                <a:cubicBezTo>
                  <a:pt x="234" y="396"/>
                  <a:pt x="227" y="389"/>
                  <a:pt x="227" y="375"/>
                </a:cubicBezTo>
                <a:cubicBezTo>
                  <a:pt x="227" y="368"/>
                  <a:pt x="227" y="368"/>
                  <a:pt x="227" y="368"/>
                </a:cubicBezTo>
                <a:cubicBezTo>
                  <a:pt x="227" y="354"/>
                  <a:pt x="234" y="340"/>
                  <a:pt x="248" y="340"/>
                </a:cubicBezTo>
                <a:cubicBezTo>
                  <a:pt x="467" y="340"/>
                  <a:pt x="467" y="340"/>
                  <a:pt x="467" y="340"/>
                </a:cubicBezTo>
                <a:cubicBezTo>
                  <a:pt x="481" y="340"/>
                  <a:pt x="488" y="354"/>
                  <a:pt x="488" y="368"/>
                </a:cubicBezTo>
                <a:cubicBezTo>
                  <a:pt x="488" y="375"/>
                  <a:pt x="488" y="375"/>
                  <a:pt x="488" y="375"/>
                </a:cubicBezTo>
                <a:cubicBezTo>
                  <a:pt x="488" y="389"/>
                  <a:pt x="481" y="396"/>
                  <a:pt x="467" y="396"/>
                </a:cubicBezTo>
                <a:close/>
                <a:moveTo>
                  <a:pt x="212" y="220"/>
                </a:moveTo>
                <a:lnTo>
                  <a:pt x="212" y="220"/>
                </a:lnTo>
                <a:lnTo>
                  <a:pt x="212" y="220"/>
                </a:lnTo>
                <a:cubicBezTo>
                  <a:pt x="43" y="389"/>
                  <a:pt x="43" y="389"/>
                  <a:pt x="43" y="389"/>
                </a:cubicBezTo>
                <a:lnTo>
                  <a:pt x="43" y="389"/>
                </a:lnTo>
                <a:cubicBezTo>
                  <a:pt x="43" y="396"/>
                  <a:pt x="36" y="396"/>
                  <a:pt x="29" y="396"/>
                </a:cubicBezTo>
                <a:cubicBezTo>
                  <a:pt x="7" y="396"/>
                  <a:pt x="0" y="389"/>
                  <a:pt x="0" y="368"/>
                </a:cubicBezTo>
                <a:cubicBezTo>
                  <a:pt x="0" y="361"/>
                  <a:pt x="0" y="354"/>
                  <a:pt x="7" y="354"/>
                </a:cubicBezTo>
                <a:lnTo>
                  <a:pt x="7" y="354"/>
                </a:lnTo>
                <a:cubicBezTo>
                  <a:pt x="156" y="198"/>
                  <a:pt x="156" y="198"/>
                  <a:pt x="156" y="198"/>
                </a:cubicBezTo>
                <a:cubicBezTo>
                  <a:pt x="7" y="50"/>
                  <a:pt x="7" y="50"/>
                  <a:pt x="7" y="50"/>
                </a:cubicBezTo>
                <a:cubicBezTo>
                  <a:pt x="0" y="50"/>
                  <a:pt x="0" y="43"/>
                  <a:pt x="0" y="29"/>
                </a:cubicBezTo>
                <a:cubicBezTo>
                  <a:pt x="0" y="15"/>
                  <a:pt x="7" y="0"/>
                  <a:pt x="29" y="0"/>
                </a:cubicBezTo>
                <a:cubicBezTo>
                  <a:pt x="36" y="0"/>
                  <a:pt x="43" y="8"/>
                  <a:pt x="43" y="8"/>
                </a:cubicBezTo>
                <a:lnTo>
                  <a:pt x="43" y="8"/>
                </a:lnTo>
                <a:cubicBezTo>
                  <a:pt x="212" y="177"/>
                  <a:pt x="212" y="177"/>
                  <a:pt x="212" y="177"/>
                </a:cubicBezTo>
                <a:lnTo>
                  <a:pt x="212" y="177"/>
                </a:lnTo>
                <a:cubicBezTo>
                  <a:pt x="220" y="184"/>
                  <a:pt x="227" y="191"/>
                  <a:pt x="227" y="198"/>
                </a:cubicBezTo>
                <a:lnTo>
                  <a:pt x="227" y="198"/>
                </a:lnTo>
                <a:lnTo>
                  <a:pt x="227" y="198"/>
                </a:lnTo>
                <a:cubicBezTo>
                  <a:pt x="227" y="206"/>
                  <a:pt x="220" y="213"/>
                  <a:pt x="212" y="220"/>
                </a:cubicBezTo>
                <a:close/>
              </a:path>
            </a:pathLst>
          </a:custGeom>
          <a:solidFill>
            <a:srgbClr val="FFFFFF"/>
          </a:solidFill>
          <a:ln>
            <a:noFill/>
          </a:ln>
          <a:effectLst/>
        </p:spPr>
        <p:txBody>
          <a:bodyPr wrap="none" anchor="ctr"/>
          <a:lstStyle/>
          <a:p>
            <a:pPr>
              <a:defRPr/>
            </a:pPr>
            <a:endParaRPr lang="en-US" sz="900"/>
          </a:p>
        </p:txBody>
      </p:sp>
      <p:sp>
        <p:nvSpPr>
          <p:cNvPr id="230" name="Freeform 29"/>
          <p:cNvSpPr>
            <a:spLocks noChangeArrowheads="1"/>
          </p:cNvSpPr>
          <p:nvPr/>
        </p:nvSpPr>
        <p:spPr bwMode="auto">
          <a:xfrm>
            <a:off x="3214299" y="2938137"/>
            <a:ext cx="292024" cy="162982"/>
          </a:xfrm>
          <a:custGeom>
            <a:avLst/>
            <a:gdLst>
              <a:gd name="T0" fmla="*/ 579 w 608"/>
              <a:gd name="T1" fmla="*/ 56 h 340"/>
              <a:gd name="T2" fmla="*/ 579 w 608"/>
              <a:gd name="T3" fmla="*/ 56 h 340"/>
              <a:gd name="T4" fmla="*/ 297 w 608"/>
              <a:gd name="T5" fmla="*/ 56 h 340"/>
              <a:gd name="T6" fmla="*/ 268 w 608"/>
              <a:gd name="T7" fmla="*/ 28 h 340"/>
              <a:gd name="T8" fmla="*/ 297 w 608"/>
              <a:gd name="T9" fmla="*/ 0 h 340"/>
              <a:gd name="T10" fmla="*/ 579 w 608"/>
              <a:gd name="T11" fmla="*/ 0 h 340"/>
              <a:gd name="T12" fmla="*/ 607 w 608"/>
              <a:gd name="T13" fmla="*/ 28 h 340"/>
              <a:gd name="T14" fmla="*/ 579 w 608"/>
              <a:gd name="T15" fmla="*/ 56 h 340"/>
              <a:gd name="T16" fmla="*/ 579 w 608"/>
              <a:gd name="T17" fmla="*/ 282 h 340"/>
              <a:gd name="T18" fmla="*/ 579 w 608"/>
              <a:gd name="T19" fmla="*/ 282 h 340"/>
              <a:gd name="T20" fmla="*/ 607 w 608"/>
              <a:gd name="T21" fmla="*/ 311 h 340"/>
              <a:gd name="T22" fmla="*/ 579 w 608"/>
              <a:gd name="T23" fmla="*/ 339 h 340"/>
              <a:gd name="T24" fmla="*/ 297 w 608"/>
              <a:gd name="T25" fmla="*/ 339 h 340"/>
              <a:gd name="T26" fmla="*/ 268 w 608"/>
              <a:gd name="T27" fmla="*/ 325 h 340"/>
              <a:gd name="T28" fmla="*/ 268 w 608"/>
              <a:gd name="T29" fmla="*/ 325 h 340"/>
              <a:gd name="T30" fmla="*/ 99 w 608"/>
              <a:gd name="T31" fmla="*/ 56 h 340"/>
              <a:gd name="T32" fmla="*/ 28 w 608"/>
              <a:gd name="T33" fmla="*/ 56 h 340"/>
              <a:gd name="T34" fmla="*/ 0 w 608"/>
              <a:gd name="T35" fmla="*/ 28 h 340"/>
              <a:gd name="T36" fmla="*/ 28 w 608"/>
              <a:gd name="T37" fmla="*/ 0 h 340"/>
              <a:gd name="T38" fmla="*/ 113 w 608"/>
              <a:gd name="T39" fmla="*/ 0 h 340"/>
              <a:gd name="T40" fmla="*/ 113 w 608"/>
              <a:gd name="T41" fmla="*/ 0 h 340"/>
              <a:gd name="T42" fmla="*/ 141 w 608"/>
              <a:gd name="T43" fmla="*/ 14 h 340"/>
              <a:gd name="T44" fmla="*/ 141 w 608"/>
              <a:gd name="T45" fmla="*/ 14 h 340"/>
              <a:gd name="T46" fmla="*/ 311 w 608"/>
              <a:gd name="T47" fmla="*/ 282 h 340"/>
              <a:gd name="T48" fmla="*/ 579 w 608"/>
              <a:gd name="T49" fmla="*/ 282 h 3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608" h="340">
                <a:moveTo>
                  <a:pt x="579" y="56"/>
                </a:moveTo>
                <a:lnTo>
                  <a:pt x="579" y="56"/>
                </a:lnTo>
                <a:cubicBezTo>
                  <a:pt x="297" y="56"/>
                  <a:pt x="297" y="56"/>
                  <a:pt x="297" y="56"/>
                </a:cubicBezTo>
                <a:cubicBezTo>
                  <a:pt x="275" y="56"/>
                  <a:pt x="268" y="49"/>
                  <a:pt x="268" y="28"/>
                </a:cubicBezTo>
                <a:cubicBezTo>
                  <a:pt x="268" y="14"/>
                  <a:pt x="275" y="0"/>
                  <a:pt x="297" y="0"/>
                </a:cubicBezTo>
                <a:cubicBezTo>
                  <a:pt x="579" y="0"/>
                  <a:pt x="579" y="0"/>
                  <a:pt x="579" y="0"/>
                </a:cubicBezTo>
                <a:cubicBezTo>
                  <a:pt x="593" y="0"/>
                  <a:pt x="607" y="14"/>
                  <a:pt x="607" y="28"/>
                </a:cubicBezTo>
                <a:cubicBezTo>
                  <a:pt x="607" y="49"/>
                  <a:pt x="593" y="56"/>
                  <a:pt x="579" y="56"/>
                </a:cubicBezTo>
                <a:close/>
                <a:moveTo>
                  <a:pt x="579" y="282"/>
                </a:moveTo>
                <a:lnTo>
                  <a:pt x="579" y="282"/>
                </a:lnTo>
                <a:cubicBezTo>
                  <a:pt x="593" y="282"/>
                  <a:pt x="607" y="297"/>
                  <a:pt x="607" y="311"/>
                </a:cubicBezTo>
                <a:cubicBezTo>
                  <a:pt x="607" y="332"/>
                  <a:pt x="593" y="339"/>
                  <a:pt x="579" y="339"/>
                </a:cubicBezTo>
                <a:cubicBezTo>
                  <a:pt x="297" y="339"/>
                  <a:pt x="297" y="339"/>
                  <a:pt x="297" y="339"/>
                </a:cubicBezTo>
                <a:cubicBezTo>
                  <a:pt x="282" y="339"/>
                  <a:pt x="275" y="339"/>
                  <a:pt x="268" y="325"/>
                </a:cubicBezTo>
                <a:lnTo>
                  <a:pt x="268" y="325"/>
                </a:lnTo>
                <a:cubicBezTo>
                  <a:pt x="99" y="56"/>
                  <a:pt x="99" y="56"/>
                  <a:pt x="99" y="56"/>
                </a:cubicBezTo>
                <a:cubicBezTo>
                  <a:pt x="28" y="56"/>
                  <a:pt x="28" y="56"/>
                  <a:pt x="28" y="56"/>
                </a:cubicBezTo>
                <a:cubicBezTo>
                  <a:pt x="14" y="56"/>
                  <a:pt x="0" y="49"/>
                  <a:pt x="0" y="28"/>
                </a:cubicBezTo>
                <a:cubicBezTo>
                  <a:pt x="0" y="14"/>
                  <a:pt x="14" y="0"/>
                  <a:pt x="28" y="0"/>
                </a:cubicBezTo>
                <a:cubicBezTo>
                  <a:pt x="113" y="0"/>
                  <a:pt x="113" y="0"/>
                  <a:pt x="113" y="0"/>
                </a:cubicBezTo>
                <a:lnTo>
                  <a:pt x="113" y="0"/>
                </a:lnTo>
                <a:cubicBezTo>
                  <a:pt x="127" y="0"/>
                  <a:pt x="134" y="7"/>
                  <a:pt x="141" y="14"/>
                </a:cubicBezTo>
                <a:lnTo>
                  <a:pt x="141" y="14"/>
                </a:lnTo>
                <a:cubicBezTo>
                  <a:pt x="311" y="282"/>
                  <a:pt x="311" y="282"/>
                  <a:pt x="311" y="282"/>
                </a:cubicBezTo>
                <a:lnTo>
                  <a:pt x="579" y="282"/>
                </a:lnTo>
                <a:close/>
              </a:path>
            </a:pathLst>
          </a:custGeom>
          <a:solidFill>
            <a:srgbClr val="FFFFFF"/>
          </a:solidFill>
          <a:ln>
            <a:noFill/>
          </a:ln>
          <a:effectLst/>
        </p:spPr>
        <p:txBody>
          <a:bodyPr wrap="none" anchor="ctr"/>
          <a:lstStyle/>
          <a:p>
            <a:pPr>
              <a:defRPr/>
            </a:pPr>
            <a:endParaRPr lang="en-US" sz="900"/>
          </a:p>
        </p:txBody>
      </p:sp>
      <p:sp>
        <p:nvSpPr>
          <p:cNvPr id="231" name="Freeform 30"/>
          <p:cNvSpPr>
            <a:spLocks noChangeArrowheads="1"/>
          </p:cNvSpPr>
          <p:nvPr/>
        </p:nvSpPr>
        <p:spPr bwMode="auto">
          <a:xfrm>
            <a:off x="2689637" y="2880987"/>
            <a:ext cx="281442" cy="281518"/>
          </a:xfrm>
          <a:custGeom>
            <a:avLst/>
            <a:gdLst>
              <a:gd name="T0" fmla="*/ 473 w 587"/>
              <a:gd name="T1" fmla="*/ 226 h 587"/>
              <a:gd name="T2" fmla="*/ 473 w 587"/>
              <a:gd name="T3" fmla="*/ 226 h 587"/>
              <a:gd name="T4" fmla="*/ 417 w 587"/>
              <a:gd name="T5" fmla="*/ 226 h 587"/>
              <a:gd name="T6" fmla="*/ 417 w 587"/>
              <a:gd name="T7" fmla="*/ 360 h 587"/>
              <a:gd name="T8" fmla="*/ 473 w 587"/>
              <a:gd name="T9" fmla="*/ 360 h 587"/>
              <a:gd name="T10" fmla="*/ 586 w 587"/>
              <a:gd name="T11" fmla="*/ 473 h 587"/>
              <a:gd name="T12" fmla="*/ 473 w 587"/>
              <a:gd name="T13" fmla="*/ 586 h 587"/>
              <a:gd name="T14" fmla="*/ 360 w 587"/>
              <a:gd name="T15" fmla="*/ 473 h 587"/>
              <a:gd name="T16" fmla="*/ 360 w 587"/>
              <a:gd name="T17" fmla="*/ 417 h 587"/>
              <a:gd name="T18" fmla="*/ 226 w 587"/>
              <a:gd name="T19" fmla="*/ 417 h 587"/>
              <a:gd name="T20" fmla="*/ 226 w 587"/>
              <a:gd name="T21" fmla="*/ 473 h 587"/>
              <a:gd name="T22" fmla="*/ 113 w 587"/>
              <a:gd name="T23" fmla="*/ 586 h 587"/>
              <a:gd name="T24" fmla="*/ 0 w 587"/>
              <a:gd name="T25" fmla="*/ 473 h 587"/>
              <a:gd name="T26" fmla="*/ 113 w 587"/>
              <a:gd name="T27" fmla="*/ 360 h 587"/>
              <a:gd name="T28" fmla="*/ 169 w 587"/>
              <a:gd name="T29" fmla="*/ 360 h 587"/>
              <a:gd name="T30" fmla="*/ 169 w 587"/>
              <a:gd name="T31" fmla="*/ 226 h 587"/>
              <a:gd name="T32" fmla="*/ 113 w 587"/>
              <a:gd name="T33" fmla="*/ 226 h 587"/>
              <a:gd name="T34" fmla="*/ 0 w 587"/>
              <a:gd name="T35" fmla="*/ 113 h 587"/>
              <a:gd name="T36" fmla="*/ 113 w 587"/>
              <a:gd name="T37" fmla="*/ 0 h 587"/>
              <a:gd name="T38" fmla="*/ 226 w 587"/>
              <a:gd name="T39" fmla="*/ 113 h 587"/>
              <a:gd name="T40" fmla="*/ 226 w 587"/>
              <a:gd name="T41" fmla="*/ 169 h 587"/>
              <a:gd name="T42" fmla="*/ 360 w 587"/>
              <a:gd name="T43" fmla="*/ 169 h 587"/>
              <a:gd name="T44" fmla="*/ 360 w 587"/>
              <a:gd name="T45" fmla="*/ 113 h 587"/>
              <a:gd name="T46" fmla="*/ 473 w 587"/>
              <a:gd name="T47" fmla="*/ 0 h 587"/>
              <a:gd name="T48" fmla="*/ 586 w 587"/>
              <a:gd name="T49" fmla="*/ 113 h 587"/>
              <a:gd name="T50" fmla="*/ 473 w 587"/>
              <a:gd name="T51" fmla="*/ 226 h 587"/>
              <a:gd name="T52" fmla="*/ 417 w 587"/>
              <a:gd name="T53" fmla="*/ 473 h 587"/>
              <a:gd name="T54" fmla="*/ 417 w 587"/>
              <a:gd name="T55" fmla="*/ 473 h 587"/>
              <a:gd name="T56" fmla="*/ 473 w 587"/>
              <a:gd name="T57" fmla="*/ 530 h 587"/>
              <a:gd name="T58" fmla="*/ 530 w 587"/>
              <a:gd name="T59" fmla="*/ 473 h 587"/>
              <a:gd name="T60" fmla="*/ 480 w 587"/>
              <a:gd name="T61" fmla="*/ 417 h 587"/>
              <a:gd name="T62" fmla="*/ 480 w 587"/>
              <a:gd name="T63" fmla="*/ 417 h 587"/>
              <a:gd name="T64" fmla="*/ 417 w 587"/>
              <a:gd name="T65" fmla="*/ 417 h 587"/>
              <a:gd name="T66" fmla="*/ 417 w 587"/>
              <a:gd name="T67" fmla="*/ 473 h 587"/>
              <a:gd name="T68" fmla="*/ 169 w 587"/>
              <a:gd name="T69" fmla="*/ 113 h 587"/>
              <a:gd name="T70" fmla="*/ 169 w 587"/>
              <a:gd name="T71" fmla="*/ 113 h 587"/>
              <a:gd name="T72" fmla="*/ 113 w 587"/>
              <a:gd name="T73" fmla="*/ 56 h 587"/>
              <a:gd name="T74" fmla="*/ 56 w 587"/>
              <a:gd name="T75" fmla="*/ 113 h 587"/>
              <a:gd name="T76" fmla="*/ 113 w 587"/>
              <a:gd name="T77" fmla="*/ 169 h 587"/>
              <a:gd name="T78" fmla="*/ 169 w 587"/>
              <a:gd name="T79" fmla="*/ 169 h 587"/>
              <a:gd name="T80" fmla="*/ 169 w 587"/>
              <a:gd name="T81" fmla="*/ 113 h 587"/>
              <a:gd name="T82" fmla="*/ 56 w 587"/>
              <a:gd name="T83" fmla="*/ 473 h 587"/>
              <a:gd name="T84" fmla="*/ 56 w 587"/>
              <a:gd name="T85" fmla="*/ 473 h 587"/>
              <a:gd name="T86" fmla="*/ 113 w 587"/>
              <a:gd name="T87" fmla="*/ 530 h 587"/>
              <a:gd name="T88" fmla="*/ 169 w 587"/>
              <a:gd name="T89" fmla="*/ 473 h 587"/>
              <a:gd name="T90" fmla="*/ 169 w 587"/>
              <a:gd name="T91" fmla="*/ 417 h 587"/>
              <a:gd name="T92" fmla="*/ 113 w 587"/>
              <a:gd name="T93" fmla="*/ 417 h 587"/>
              <a:gd name="T94" fmla="*/ 56 w 587"/>
              <a:gd name="T95" fmla="*/ 473 h 587"/>
              <a:gd name="T96" fmla="*/ 360 w 587"/>
              <a:gd name="T97" fmla="*/ 226 h 587"/>
              <a:gd name="T98" fmla="*/ 360 w 587"/>
              <a:gd name="T99" fmla="*/ 226 h 587"/>
              <a:gd name="T100" fmla="*/ 226 w 587"/>
              <a:gd name="T101" fmla="*/ 226 h 587"/>
              <a:gd name="T102" fmla="*/ 226 w 587"/>
              <a:gd name="T103" fmla="*/ 360 h 587"/>
              <a:gd name="T104" fmla="*/ 360 w 587"/>
              <a:gd name="T105" fmla="*/ 360 h 587"/>
              <a:gd name="T106" fmla="*/ 360 w 587"/>
              <a:gd name="T107" fmla="*/ 226 h 587"/>
              <a:gd name="T108" fmla="*/ 473 w 587"/>
              <a:gd name="T109" fmla="*/ 56 h 587"/>
              <a:gd name="T110" fmla="*/ 473 w 587"/>
              <a:gd name="T111" fmla="*/ 56 h 587"/>
              <a:gd name="T112" fmla="*/ 417 w 587"/>
              <a:gd name="T113" fmla="*/ 113 h 587"/>
              <a:gd name="T114" fmla="*/ 417 w 587"/>
              <a:gd name="T115" fmla="*/ 169 h 587"/>
              <a:gd name="T116" fmla="*/ 473 w 587"/>
              <a:gd name="T117" fmla="*/ 169 h 587"/>
              <a:gd name="T118" fmla="*/ 530 w 587"/>
              <a:gd name="T119" fmla="*/ 113 h 587"/>
              <a:gd name="T120" fmla="*/ 473 w 587"/>
              <a:gd name="T121" fmla="*/ 56 h 5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587" h="587">
                <a:moveTo>
                  <a:pt x="473" y="226"/>
                </a:moveTo>
                <a:lnTo>
                  <a:pt x="473" y="226"/>
                </a:lnTo>
                <a:cubicBezTo>
                  <a:pt x="417" y="226"/>
                  <a:pt x="417" y="226"/>
                  <a:pt x="417" y="226"/>
                </a:cubicBezTo>
                <a:cubicBezTo>
                  <a:pt x="417" y="360"/>
                  <a:pt x="417" y="360"/>
                  <a:pt x="417" y="360"/>
                </a:cubicBezTo>
                <a:cubicBezTo>
                  <a:pt x="473" y="360"/>
                  <a:pt x="473" y="360"/>
                  <a:pt x="473" y="360"/>
                </a:cubicBezTo>
                <a:cubicBezTo>
                  <a:pt x="537" y="360"/>
                  <a:pt x="586" y="410"/>
                  <a:pt x="586" y="473"/>
                </a:cubicBezTo>
                <a:cubicBezTo>
                  <a:pt x="586" y="537"/>
                  <a:pt x="537" y="586"/>
                  <a:pt x="473" y="586"/>
                </a:cubicBezTo>
                <a:cubicBezTo>
                  <a:pt x="410" y="586"/>
                  <a:pt x="360" y="537"/>
                  <a:pt x="360" y="473"/>
                </a:cubicBezTo>
                <a:cubicBezTo>
                  <a:pt x="360" y="417"/>
                  <a:pt x="360" y="417"/>
                  <a:pt x="360" y="417"/>
                </a:cubicBezTo>
                <a:cubicBezTo>
                  <a:pt x="226" y="417"/>
                  <a:pt x="226" y="417"/>
                  <a:pt x="226" y="417"/>
                </a:cubicBezTo>
                <a:cubicBezTo>
                  <a:pt x="226" y="473"/>
                  <a:pt x="226" y="473"/>
                  <a:pt x="226" y="473"/>
                </a:cubicBezTo>
                <a:cubicBezTo>
                  <a:pt x="226" y="537"/>
                  <a:pt x="176" y="586"/>
                  <a:pt x="113" y="586"/>
                </a:cubicBezTo>
                <a:cubicBezTo>
                  <a:pt x="49" y="586"/>
                  <a:pt x="0" y="537"/>
                  <a:pt x="0" y="473"/>
                </a:cubicBezTo>
                <a:cubicBezTo>
                  <a:pt x="0" y="410"/>
                  <a:pt x="49" y="360"/>
                  <a:pt x="113" y="360"/>
                </a:cubicBezTo>
                <a:cubicBezTo>
                  <a:pt x="169" y="360"/>
                  <a:pt x="169" y="360"/>
                  <a:pt x="169" y="360"/>
                </a:cubicBezTo>
                <a:cubicBezTo>
                  <a:pt x="169" y="226"/>
                  <a:pt x="169" y="226"/>
                  <a:pt x="169" y="226"/>
                </a:cubicBezTo>
                <a:cubicBezTo>
                  <a:pt x="113" y="226"/>
                  <a:pt x="113" y="226"/>
                  <a:pt x="113" y="226"/>
                </a:cubicBezTo>
                <a:cubicBezTo>
                  <a:pt x="49" y="226"/>
                  <a:pt x="0" y="176"/>
                  <a:pt x="0" y="113"/>
                </a:cubicBezTo>
                <a:cubicBezTo>
                  <a:pt x="0" y="49"/>
                  <a:pt x="49" y="0"/>
                  <a:pt x="113" y="0"/>
                </a:cubicBezTo>
                <a:cubicBezTo>
                  <a:pt x="176" y="0"/>
                  <a:pt x="226" y="49"/>
                  <a:pt x="226" y="113"/>
                </a:cubicBezTo>
                <a:cubicBezTo>
                  <a:pt x="226" y="169"/>
                  <a:pt x="226" y="169"/>
                  <a:pt x="226" y="169"/>
                </a:cubicBezTo>
                <a:cubicBezTo>
                  <a:pt x="360" y="169"/>
                  <a:pt x="360" y="169"/>
                  <a:pt x="360" y="169"/>
                </a:cubicBezTo>
                <a:cubicBezTo>
                  <a:pt x="360" y="113"/>
                  <a:pt x="360" y="113"/>
                  <a:pt x="360" y="113"/>
                </a:cubicBezTo>
                <a:cubicBezTo>
                  <a:pt x="360" y="49"/>
                  <a:pt x="410" y="0"/>
                  <a:pt x="473" y="0"/>
                </a:cubicBezTo>
                <a:cubicBezTo>
                  <a:pt x="537" y="0"/>
                  <a:pt x="586" y="49"/>
                  <a:pt x="586" y="113"/>
                </a:cubicBezTo>
                <a:cubicBezTo>
                  <a:pt x="586" y="176"/>
                  <a:pt x="537" y="226"/>
                  <a:pt x="473" y="226"/>
                </a:cubicBezTo>
                <a:close/>
                <a:moveTo>
                  <a:pt x="417" y="473"/>
                </a:moveTo>
                <a:lnTo>
                  <a:pt x="417" y="473"/>
                </a:lnTo>
                <a:cubicBezTo>
                  <a:pt x="417" y="502"/>
                  <a:pt x="445" y="530"/>
                  <a:pt x="473" y="530"/>
                </a:cubicBezTo>
                <a:cubicBezTo>
                  <a:pt x="501" y="530"/>
                  <a:pt x="530" y="502"/>
                  <a:pt x="530" y="473"/>
                </a:cubicBezTo>
                <a:cubicBezTo>
                  <a:pt x="530" y="445"/>
                  <a:pt x="508" y="417"/>
                  <a:pt x="480" y="417"/>
                </a:cubicBezTo>
                <a:lnTo>
                  <a:pt x="480" y="417"/>
                </a:lnTo>
                <a:cubicBezTo>
                  <a:pt x="417" y="417"/>
                  <a:pt x="417" y="417"/>
                  <a:pt x="417" y="417"/>
                </a:cubicBezTo>
                <a:lnTo>
                  <a:pt x="417" y="473"/>
                </a:lnTo>
                <a:close/>
                <a:moveTo>
                  <a:pt x="169" y="113"/>
                </a:moveTo>
                <a:lnTo>
                  <a:pt x="169" y="113"/>
                </a:lnTo>
                <a:cubicBezTo>
                  <a:pt x="169" y="84"/>
                  <a:pt x="148" y="56"/>
                  <a:pt x="113" y="56"/>
                </a:cubicBezTo>
                <a:cubicBezTo>
                  <a:pt x="84" y="56"/>
                  <a:pt x="56" y="84"/>
                  <a:pt x="56" y="113"/>
                </a:cubicBezTo>
                <a:cubicBezTo>
                  <a:pt x="56" y="141"/>
                  <a:pt x="84" y="169"/>
                  <a:pt x="113" y="169"/>
                </a:cubicBezTo>
                <a:cubicBezTo>
                  <a:pt x="169" y="169"/>
                  <a:pt x="169" y="169"/>
                  <a:pt x="169" y="169"/>
                </a:cubicBezTo>
                <a:lnTo>
                  <a:pt x="169" y="113"/>
                </a:lnTo>
                <a:close/>
                <a:moveTo>
                  <a:pt x="56" y="473"/>
                </a:moveTo>
                <a:lnTo>
                  <a:pt x="56" y="473"/>
                </a:lnTo>
                <a:cubicBezTo>
                  <a:pt x="56" y="502"/>
                  <a:pt x="84" y="530"/>
                  <a:pt x="113" y="530"/>
                </a:cubicBezTo>
                <a:cubicBezTo>
                  <a:pt x="148" y="530"/>
                  <a:pt x="169" y="502"/>
                  <a:pt x="169" y="473"/>
                </a:cubicBezTo>
                <a:cubicBezTo>
                  <a:pt x="169" y="417"/>
                  <a:pt x="169" y="417"/>
                  <a:pt x="169" y="417"/>
                </a:cubicBezTo>
                <a:cubicBezTo>
                  <a:pt x="113" y="417"/>
                  <a:pt x="113" y="417"/>
                  <a:pt x="113" y="417"/>
                </a:cubicBezTo>
                <a:cubicBezTo>
                  <a:pt x="84" y="417"/>
                  <a:pt x="56" y="438"/>
                  <a:pt x="56" y="473"/>
                </a:cubicBezTo>
                <a:close/>
                <a:moveTo>
                  <a:pt x="360" y="226"/>
                </a:moveTo>
                <a:lnTo>
                  <a:pt x="360" y="226"/>
                </a:lnTo>
                <a:cubicBezTo>
                  <a:pt x="226" y="226"/>
                  <a:pt x="226" y="226"/>
                  <a:pt x="226" y="226"/>
                </a:cubicBezTo>
                <a:cubicBezTo>
                  <a:pt x="226" y="360"/>
                  <a:pt x="226" y="360"/>
                  <a:pt x="226" y="360"/>
                </a:cubicBezTo>
                <a:cubicBezTo>
                  <a:pt x="360" y="360"/>
                  <a:pt x="360" y="360"/>
                  <a:pt x="360" y="360"/>
                </a:cubicBezTo>
                <a:lnTo>
                  <a:pt x="360" y="226"/>
                </a:lnTo>
                <a:close/>
                <a:moveTo>
                  <a:pt x="473" y="56"/>
                </a:moveTo>
                <a:lnTo>
                  <a:pt x="473" y="56"/>
                </a:lnTo>
                <a:cubicBezTo>
                  <a:pt x="445" y="56"/>
                  <a:pt x="417" y="84"/>
                  <a:pt x="417" y="113"/>
                </a:cubicBezTo>
                <a:cubicBezTo>
                  <a:pt x="417" y="169"/>
                  <a:pt x="417" y="169"/>
                  <a:pt x="417" y="169"/>
                </a:cubicBezTo>
                <a:cubicBezTo>
                  <a:pt x="473" y="169"/>
                  <a:pt x="473" y="169"/>
                  <a:pt x="473" y="169"/>
                </a:cubicBezTo>
                <a:cubicBezTo>
                  <a:pt x="501" y="169"/>
                  <a:pt x="530" y="141"/>
                  <a:pt x="530" y="113"/>
                </a:cubicBezTo>
                <a:cubicBezTo>
                  <a:pt x="530" y="84"/>
                  <a:pt x="501" y="56"/>
                  <a:pt x="473" y="56"/>
                </a:cubicBezTo>
                <a:close/>
              </a:path>
            </a:pathLst>
          </a:custGeom>
          <a:solidFill>
            <a:srgbClr val="FFFFFF"/>
          </a:solidFill>
          <a:ln>
            <a:noFill/>
          </a:ln>
          <a:effectLst/>
        </p:spPr>
        <p:txBody>
          <a:bodyPr wrap="none" anchor="ctr"/>
          <a:lstStyle/>
          <a:p>
            <a:pPr>
              <a:defRPr/>
            </a:pPr>
            <a:endParaRPr lang="en-US" sz="900"/>
          </a:p>
        </p:txBody>
      </p:sp>
      <p:sp>
        <p:nvSpPr>
          <p:cNvPr id="232" name="Freeform 37"/>
          <p:cNvSpPr>
            <a:spLocks noChangeArrowheads="1"/>
          </p:cNvSpPr>
          <p:nvPr/>
        </p:nvSpPr>
        <p:spPr bwMode="auto">
          <a:xfrm>
            <a:off x="5058389" y="3410319"/>
            <a:ext cx="275096" cy="245534"/>
          </a:xfrm>
          <a:custGeom>
            <a:avLst/>
            <a:gdLst>
              <a:gd name="T0" fmla="*/ 509 w 574"/>
              <a:gd name="T1" fmla="*/ 304 h 510"/>
              <a:gd name="T2" fmla="*/ 509 w 574"/>
              <a:gd name="T3" fmla="*/ 304 h 510"/>
              <a:gd name="T4" fmla="*/ 318 w 574"/>
              <a:gd name="T5" fmla="*/ 495 h 510"/>
              <a:gd name="T6" fmla="*/ 283 w 574"/>
              <a:gd name="T7" fmla="*/ 495 h 510"/>
              <a:gd name="T8" fmla="*/ 283 w 574"/>
              <a:gd name="T9" fmla="*/ 452 h 510"/>
              <a:gd name="T10" fmla="*/ 467 w 574"/>
              <a:gd name="T11" fmla="*/ 268 h 510"/>
              <a:gd name="T12" fmla="*/ 467 w 574"/>
              <a:gd name="T13" fmla="*/ 268 h 510"/>
              <a:gd name="T14" fmla="*/ 467 w 574"/>
              <a:gd name="T15" fmla="*/ 106 h 510"/>
              <a:gd name="T16" fmla="*/ 311 w 574"/>
              <a:gd name="T17" fmla="*/ 106 h 510"/>
              <a:gd name="T18" fmla="*/ 85 w 574"/>
              <a:gd name="T19" fmla="*/ 325 h 510"/>
              <a:gd name="T20" fmla="*/ 85 w 574"/>
              <a:gd name="T21" fmla="*/ 417 h 510"/>
              <a:gd name="T22" fmla="*/ 184 w 574"/>
              <a:gd name="T23" fmla="*/ 417 h 510"/>
              <a:gd name="T24" fmla="*/ 389 w 574"/>
              <a:gd name="T25" fmla="*/ 212 h 510"/>
              <a:gd name="T26" fmla="*/ 389 w 574"/>
              <a:gd name="T27" fmla="*/ 184 h 510"/>
              <a:gd name="T28" fmla="*/ 361 w 574"/>
              <a:gd name="T29" fmla="*/ 184 h 510"/>
              <a:gd name="T30" fmla="*/ 191 w 574"/>
              <a:gd name="T31" fmla="*/ 360 h 510"/>
              <a:gd name="T32" fmla="*/ 149 w 574"/>
              <a:gd name="T33" fmla="*/ 360 h 510"/>
              <a:gd name="T34" fmla="*/ 149 w 574"/>
              <a:gd name="T35" fmla="*/ 318 h 510"/>
              <a:gd name="T36" fmla="*/ 318 w 574"/>
              <a:gd name="T37" fmla="*/ 148 h 510"/>
              <a:gd name="T38" fmla="*/ 431 w 574"/>
              <a:gd name="T39" fmla="*/ 148 h 510"/>
              <a:gd name="T40" fmla="*/ 431 w 574"/>
              <a:gd name="T41" fmla="*/ 254 h 510"/>
              <a:gd name="T42" fmla="*/ 219 w 574"/>
              <a:gd name="T43" fmla="*/ 459 h 510"/>
              <a:gd name="T44" fmla="*/ 50 w 574"/>
              <a:gd name="T45" fmla="*/ 459 h 510"/>
              <a:gd name="T46" fmla="*/ 50 w 574"/>
              <a:gd name="T47" fmla="*/ 290 h 510"/>
              <a:gd name="T48" fmla="*/ 50 w 574"/>
              <a:gd name="T49" fmla="*/ 290 h 510"/>
              <a:gd name="T50" fmla="*/ 269 w 574"/>
              <a:gd name="T51" fmla="*/ 63 h 510"/>
              <a:gd name="T52" fmla="*/ 269 w 574"/>
              <a:gd name="T53" fmla="*/ 63 h 510"/>
              <a:gd name="T54" fmla="*/ 509 w 574"/>
              <a:gd name="T55" fmla="*/ 63 h 510"/>
              <a:gd name="T56" fmla="*/ 509 w 574"/>
              <a:gd name="T57" fmla="*/ 304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574" h="510">
                <a:moveTo>
                  <a:pt x="509" y="304"/>
                </a:moveTo>
                <a:lnTo>
                  <a:pt x="509" y="304"/>
                </a:lnTo>
                <a:cubicBezTo>
                  <a:pt x="318" y="495"/>
                  <a:pt x="318" y="495"/>
                  <a:pt x="318" y="495"/>
                </a:cubicBezTo>
                <a:cubicBezTo>
                  <a:pt x="311" y="502"/>
                  <a:pt x="290" y="502"/>
                  <a:pt x="283" y="495"/>
                </a:cubicBezTo>
                <a:cubicBezTo>
                  <a:pt x="269" y="480"/>
                  <a:pt x="269" y="466"/>
                  <a:pt x="283" y="452"/>
                </a:cubicBezTo>
                <a:cubicBezTo>
                  <a:pt x="467" y="268"/>
                  <a:pt x="467" y="268"/>
                  <a:pt x="467" y="268"/>
                </a:cubicBezTo>
                <a:lnTo>
                  <a:pt x="467" y="268"/>
                </a:lnTo>
                <a:cubicBezTo>
                  <a:pt x="509" y="226"/>
                  <a:pt x="509" y="148"/>
                  <a:pt x="467" y="106"/>
                </a:cubicBezTo>
                <a:cubicBezTo>
                  <a:pt x="424" y="63"/>
                  <a:pt x="354" y="63"/>
                  <a:pt x="311" y="106"/>
                </a:cubicBezTo>
                <a:cubicBezTo>
                  <a:pt x="85" y="325"/>
                  <a:pt x="85" y="325"/>
                  <a:pt x="85" y="325"/>
                </a:cubicBezTo>
                <a:cubicBezTo>
                  <a:pt x="64" y="353"/>
                  <a:pt x="64" y="396"/>
                  <a:pt x="85" y="417"/>
                </a:cubicBezTo>
                <a:cubicBezTo>
                  <a:pt x="113" y="445"/>
                  <a:pt x="156" y="445"/>
                  <a:pt x="184" y="417"/>
                </a:cubicBezTo>
                <a:cubicBezTo>
                  <a:pt x="389" y="212"/>
                  <a:pt x="389" y="212"/>
                  <a:pt x="389" y="212"/>
                </a:cubicBezTo>
                <a:cubicBezTo>
                  <a:pt x="396" y="205"/>
                  <a:pt x="396" y="198"/>
                  <a:pt x="389" y="184"/>
                </a:cubicBezTo>
                <a:cubicBezTo>
                  <a:pt x="382" y="176"/>
                  <a:pt x="368" y="176"/>
                  <a:pt x="361" y="184"/>
                </a:cubicBezTo>
                <a:cubicBezTo>
                  <a:pt x="191" y="360"/>
                  <a:pt x="191" y="360"/>
                  <a:pt x="191" y="360"/>
                </a:cubicBezTo>
                <a:cubicBezTo>
                  <a:pt x="177" y="374"/>
                  <a:pt x="156" y="374"/>
                  <a:pt x="149" y="360"/>
                </a:cubicBezTo>
                <a:cubicBezTo>
                  <a:pt x="134" y="346"/>
                  <a:pt x="134" y="332"/>
                  <a:pt x="149" y="318"/>
                </a:cubicBezTo>
                <a:cubicBezTo>
                  <a:pt x="318" y="148"/>
                  <a:pt x="318" y="148"/>
                  <a:pt x="318" y="148"/>
                </a:cubicBezTo>
                <a:cubicBezTo>
                  <a:pt x="354" y="120"/>
                  <a:pt x="396" y="120"/>
                  <a:pt x="431" y="148"/>
                </a:cubicBezTo>
                <a:cubicBezTo>
                  <a:pt x="460" y="176"/>
                  <a:pt x="460" y="226"/>
                  <a:pt x="431" y="254"/>
                </a:cubicBezTo>
                <a:cubicBezTo>
                  <a:pt x="219" y="459"/>
                  <a:pt x="219" y="459"/>
                  <a:pt x="219" y="459"/>
                </a:cubicBezTo>
                <a:cubicBezTo>
                  <a:pt x="177" y="509"/>
                  <a:pt x="99" y="509"/>
                  <a:pt x="50" y="459"/>
                </a:cubicBezTo>
                <a:cubicBezTo>
                  <a:pt x="0" y="410"/>
                  <a:pt x="0" y="332"/>
                  <a:pt x="50" y="290"/>
                </a:cubicBezTo>
                <a:lnTo>
                  <a:pt x="50" y="290"/>
                </a:lnTo>
                <a:cubicBezTo>
                  <a:pt x="269" y="63"/>
                  <a:pt x="269" y="63"/>
                  <a:pt x="269" y="63"/>
                </a:cubicBezTo>
                <a:lnTo>
                  <a:pt x="269" y="63"/>
                </a:lnTo>
                <a:cubicBezTo>
                  <a:pt x="332" y="0"/>
                  <a:pt x="438" y="0"/>
                  <a:pt x="509" y="63"/>
                </a:cubicBezTo>
                <a:cubicBezTo>
                  <a:pt x="573" y="134"/>
                  <a:pt x="573" y="240"/>
                  <a:pt x="509" y="304"/>
                </a:cubicBezTo>
              </a:path>
            </a:pathLst>
          </a:custGeom>
          <a:solidFill>
            <a:srgbClr val="FFFFFF"/>
          </a:solidFill>
          <a:ln>
            <a:noFill/>
          </a:ln>
          <a:effectLst/>
        </p:spPr>
        <p:txBody>
          <a:bodyPr wrap="none" anchor="ctr"/>
          <a:lstStyle/>
          <a:p>
            <a:pPr>
              <a:defRPr/>
            </a:pPr>
            <a:endParaRPr lang="en-US" sz="900"/>
          </a:p>
        </p:txBody>
      </p:sp>
      <p:sp>
        <p:nvSpPr>
          <p:cNvPr id="233" name="Freeform 38"/>
          <p:cNvSpPr>
            <a:spLocks noChangeArrowheads="1"/>
          </p:cNvSpPr>
          <p:nvPr/>
        </p:nvSpPr>
        <p:spPr bwMode="auto">
          <a:xfrm>
            <a:off x="4510060" y="3389150"/>
            <a:ext cx="292024" cy="292100"/>
          </a:xfrm>
          <a:custGeom>
            <a:avLst/>
            <a:gdLst>
              <a:gd name="T0" fmla="*/ 601 w 609"/>
              <a:gd name="T1" fmla="*/ 43 h 609"/>
              <a:gd name="T2" fmla="*/ 601 w 609"/>
              <a:gd name="T3" fmla="*/ 43 h 609"/>
              <a:gd name="T4" fmla="*/ 601 w 609"/>
              <a:gd name="T5" fmla="*/ 43 h 609"/>
              <a:gd name="T6" fmla="*/ 396 w 609"/>
              <a:gd name="T7" fmla="*/ 587 h 609"/>
              <a:gd name="T8" fmla="*/ 396 w 609"/>
              <a:gd name="T9" fmla="*/ 587 h 609"/>
              <a:gd name="T10" fmla="*/ 367 w 609"/>
              <a:gd name="T11" fmla="*/ 608 h 609"/>
              <a:gd name="T12" fmla="*/ 339 w 609"/>
              <a:gd name="T13" fmla="*/ 587 h 609"/>
              <a:gd name="T14" fmla="*/ 339 w 609"/>
              <a:gd name="T15" fmla="*/ 587 h 609"/>
              <a:gd name="T16" fmla="*/ 283 w 609"/>
              <a:gd name="T17" fmla="*/ 326 h 609"/>
              <a:gd name="T18" fmla="*/ 21 w 609"/>
              <a:gd name="T19" fmla="*/ 269 h 609"/>
              <a:gd name="T20" fmla="*/ 21 w 609"/>
              <a:gd name="T21" fmla="*/ 269 h 609"/>
              <a:gd name="T22" fmla="*/ 0 w 609"/>
              <a:gd name="T23" fmla="*/ 241 h 609"/>
              <a:gd name="T24" fmla="*/ 21 w 609"/>
              <a:gd name="T25" fmla="*/ 212 h 609"/>
              <a:gd name="T26" fmla="*/ 21 w 609"/>
              <a:gd name="T27" fmla="*/ 212 h 609"/>
              <a:gd name="T28" fmla="*/ 565 w 609"/>
              <a:gd name="T29" fmla="*/ 8 h 609"/>
              <a:gd name="T30" fmla="*/ 565 w 609"/>
              <a:gd name="T31" fmla="*/ 8 h 609"/>
              <a:gd name="T32" fmla="*/ 579 w 609"/>
              <a:gd name="T33" fmla="*/ 0 h 609"/>
              <a:gd name="T34" fmla="*/ 608 w 609"/>
              <a:gd name="T35" fmla="*/ 29 h 609"/>
              <a:gd name="T36" fmla="*/ 601 w 609"/>
              <a:gd name="T37" fmla="*/ 43 h 609"/>
              <a:gd name="T38" fmla="*/ 127 w 609"/>
              <a:gd name="T39" fmla="*/ 234 h 609"/>
              <a:gd name="T40" fmla="*/ 127 w 609"/>
              <a:gd name="T41" fmla="*/ 234 h 609"/>
              <a:gd name="T42" fmla="*/ 311 w 609"/>
              <a:gd name="T43" fmla="*/ 276 h 609"/>
              <a:gd name="T44" fmla="*/ 311 w 609"/>
              <a:gd name="T45" fmla="*/ 276 h 609"/>
              <a:gd name="T46" fmla="*/ 332 w 609"/>
              <a:gd name="T47" fmla="*/ 297 h 609"/>
              <a:gd name="T48" fmla="*/ 332 w 609"/>
              <a:gd name="T49" fmla="*/ 297 h 609"/>
              <a:gd name="T50" fmla="*/ 375 w 609"/>
              <a:gd name="T51" fmla="*/ 481 h 609"/>
              <a:gd name="T52" fmla="*/ 530 w 609"/>
              <a:gd name="T53" fmla="*/ 78 h 609"/>
              <a:gd name="T54" fmla="*/ 127 w 609"/>
              <a:gd name="T55" fmla="*/ 234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609" h="609">
                <a:moveTo>
                  <a:pt x="601" y="43"/>
                </a:moveTo>
                <a:lnTo>
                  <a:pt x="601" y="43"/>
                </a:lnTo>
                <a:lnTo>
                  <a:pt x="601" y="43"/>
                </a:lnTo>
                <a:cubicBezTo>
                  <a:pt x="396" y="587"/>
                  <a:pt x="396" y="587"/>
                  <a:pt x="396" y="587"/>
                </a:cubicBezTo>
                <a:lnTo>
                  <a:pt x="396" y="587"/>
                </a:lnTo>
                <a:cubicBezTo>
                  <a:pt x="389" y="601"/>
                  <a:pt x="382" y="608"/>
                  <a:pt x="367" y="608"/>
                </a:cubicBezTo>
                <a:cubicBezTo>
                  <a:pt x="353" y="608"/>
                  <a:pt x="346" y="594"/>
                  <a:pt x="339" y="587"/>
                </a:cubicBezTo>
                <a:lnTo>
                  <a:pt x="339" y="587"/>
                </a:lnTo>
                <a:cubicBezTo>
                  <a:pt x="283" y="326"/>
                  <a:pt x="283" y="326"/>
                  <a:pt x="283" y="326"/>
                </a:cubicBezTo>
                <a:cubicBezTo>
                  <a:pt x="21" y="269"/>
                  <a:pt x="21" y="269"/>
                  <a:pt x="21" y="269"/>
                </a:cubicBezTo>
                <a:lnTo>
                  <a:pt x="21" y="269"/>
                </a:lnTo>
                <a:cubicBezTo>
                  <a:pt x="14" y="262"/>
                  <a:pt x="0" y="255"/>
                  <a:pt x="0" y="241"/>
                </a:cubicBezTo>
                <a:cubicBezTo>
                  <a:pt x="0" y="227"/>
                  <a:pt x="7" y="219"/>
                  <a:pt x="21" y="212"/>
                </a:cubicBezTo>
                <a:lnTo>
                  <a:pt x="21" y="212"/>
                </a:lnTo>
                <a:cubicBezTo>
                  <a:pt x="565" y="8"/>
                  <a:pt x="565" y="8"/>
                  <a:pt x="565" y="8"/>
                </a:cubicBezTo>
                <a:lnTo>
                  <a:pt x="565" y="8"/>
                </a:lnTo>
                <a:cubicBezTo>
                  <a:pt x="572" y="0"/>
                  <a:pt x="572" y="0"/>
                  <a:pt x="579" y="0"/>
                </a:cubicBezTo>
                <a:cubicBezTo>
                  <a:pt x="594" y="0"/>
                  <a:pt x="608" y="15"/>
                  <a:pt x="608" y="29"/>
                </a:cubicBezTo>
                <a:cubicBezTo>
                  <a:pt x="608" y="36"/>
                  <a:pt x="608" y="36"/>
                  <a:pt x="601" y="43"/>
                </a:cubicBezTo>
                <a:close/>
                <a:moveTo>
                  <a:pt x="127" y="234"/>
                </a:moveTo>
                <a:lnTo>
                  <a:pt x="127" y="234"/>
                </a:lnTo>
                <a:cubicBezTo>
                  <a:pt x="311" y="276"/>
                  <a:pt x="311" y="276"/>
                  <a:pt x="311" y="276"/>
                </a:cubicBezTo>
                <a:lnTo>
                  <a:pt x="311" y="276"/>
                </a:lnTo>
                <a:cubicBezTo>
                  <a:pt x="318" y="276"/>
                  <a:pt x="332" y="290"/>
                  <a:pt x="332" y="297"/>
                </a:cubicBezTo>
                <a:lnTo>
                  <a:pt x="332" y="297"/>
                </a:lnTo>
                <a:cubicBezTo>
                  <a:pt x="375" y="481"/>
                  <a:pt x="375" y="481"/>
                  <a:pt x="375" y="481"/>
                </a:cubicBezTo>
                <a:cubicBezTo>
                  <a:pt x="530" y="78"/>
                  <a:pt x="530" y="78"/>
                  <a:pt x="530" y="78"/>
                </a:cubicBezTo>
                <a:lnTo>
                  <a:pt x="127" y="234"/>
                </a:lnTo>
                <a:close/>
              </a:path>
            </a:pathLst>
          </a:custGeom>
          <a:solidFill>
            <a:srgbClr val="FFFFFF"/>
          </a:solidFill>
          <a:ln>
            <a:noFill/>
          </a:ln>
          <a:effectLst/>
        </p:spPr>
        <p:txBody>
          <a:bodyPr wrap="none" anchor="ctr"/>
          <a:lstStyle/>
          <a:p>
            <a:pPr>
              <a:defRPr/>
            </a:pPr>
            <a:endParaRPr lang="en-US" sz="900"/>
          </a:p>
        </p:txBody>
      </p:sp>
      <p:sp>
        <p:nvSpPr>
          <p:cNvPr id="234" name="Freeform 39"/>
          <p:cNvSpPr>
            <a:spLocks noChangeArrowheads="1"/>
          </p:cNvSpPr>
          <p:nvPr/>
        </p:nvSpPr>
        <p:spPr bwMode="auto">
          <a:xfrm>
            <a:off x="3963851" y="3389150"/>
            <a:ext cx="289909" cy="292100"/>
          </a:xfrm>
          <a:custGeom>
            <a:avLst/>
            <a:gdLst>
              <a:gd name="T0" fmla="*/ 594 w 602"/>
              <a:gd name="T1" fmla="*/ 50 h 609"/>
              <a:gd name="T2" fmla="*/ 594 w 602"/>
              <a:gd name="T3" fmla="*/ 50 h 609"/>
              <a:gd name="T4" fmla="*/ 516 w 602"/>
              <a:gd name="T5" fmla="*/ 128 h 609"/>
              <a:gd name="T6" fmla="*/ 516 w 602"/>
              <a:gd name="T7" fmla="*/ 467 h 609"/>
              <a:gd name="T8" fmla="*/ 572 w 602"/>
              <a:gd name="T9" fmla="*/ 467 h 609"/>
              <a:gd name="T10" fmla="*/ 601 w 602"/>
              <a:gd name="T11" fmla="*/ 495 h 609"/>
              <a:gd name="T12" fmla="*/ 572 w 602"/>
              <a:gd name="T13" fmla="*/ 523 h 609"/>
              <a:gd name="T14" fmla="*/ 516 w 602"/>
              <a:gd name="T15" fmla="*/ 523 h 609"/>
              <a:gd name="T16" fmla="*/ 516 w 602"/>
              <a:gd name="T17" fmla="*/ 580 h 609"/>
              <a:gd name="T18" fmla="*/ 516 w 602"/>
              <a:gd name="T19" fmla="*/ 580 h 609"/>
              <a:gd name="T20" fmla="*/ 487 w 602"/>
              <a:gd name="T21" fmla="*/ 608 h 609"/>
              <a:gd name="T22" fmla="*/ 459 w 602"/>
              <a:gd name="T23" fmla="*/ 580 h 609"/>
              <a:gd name="T24" fmla="*/ 459 w 602"/>
              <a:gd name="T25" fmla="*/ 523 h 609"/>
              <a:gd name="T26" fmla="*/ 127 w 602"/>
              <a:gd name="T27" fmla="*/ 523 h 609"/>
              <a:gd name="T28" fmla="*/ 120 w 602"/>
              <a:gd name="T29" fmla="*/ 523 h 609"/>
              <a:gd name="T30" fmla="*/ 120 w 602"/>
              <a:gd name="T31" fmla="*/ 523 h 609"/>
              <a:gd name="T32" fmla="*/ 120 w 602"/>
              <a:gd name="T33" fmla="*/ 523 h 609"/>
              <a:gd name="T34" fmla="*/ 106 w 602"/>
              <a:gd name="T35" fmla="*/ 523 h 609"/>
              <a:gd name="T36" fmla="*/ 85 w 602"/>
              <a:gd name="T37" fmla="*/ 495 h 609"/>
              <a:gd name="T38" fmla="*/ 85 w 602"/>
              <a:gd name="T39" fmla="*/ 488 h 609"/>
              <a:gd name="T40" fmla="*/ 85 w 602"/>
              <a:gd name="T41" fmla="*/ 481 h 609"/>
              <a:gd name="T42" fmla="*/ 85 w 602"/>
              <a:gd name="T43" fmla="*/ 481 h 609"/>
              <a:gd name="T44" fmla="*/ 85 w 602"/>
              <a:gd name="T45" fmla="*/ 481 h 609"/>
              <a:gd name="T46" fmla="*/ 85 w 602"/>
              <a:gd name="T47" fmla="*/ 142 h 609"/>
              <a:gd name="T48" fmla="*/ 28 w 602"/>
              <a:gd name="T49" fmla="*/ 142 h 609"/>
              <a:gd name="T50" fmla="*/ 0 w 602"/>
              <a:gd name="T51" fmla="*/ 113 h 609"/>
              <a:gd name="T52" fmla="*/ 28 w 602"/>
              <a:gd name="T53" fmla="*/ 85 h 609"/>
              <a:gd name="T54" fmla="*/ 85 w 602"/>
              <a:gd name="T55" fmla="*/ 85 h 609"/>
              <a:gd name="T56" fmla="*/ 85 w 602"/>
              <a:gd name="T57" fmla="*/ 29 h 609"/>
              <a:gd name="T58" fmla="*/ 113 w 602"/>
              <a:gd name="T59" fmla="*/ 0 h 609"/>
              <a:gd name="T60" fmla="*/ 141 w 602"/>
              <a:gd name="T61" fmla="*/ 29 h 609"/>
              <a:gd name="T62" fmla="*/ 141 w 602"/>
              <a:gd name="T63" fmla="*/ 85 h 609"/>
              <a:gd name="T64" fmla="*/ 480 w 602"/>
              <a:gd name="T65" fmla="*/ 85 h 609"/>
              <a:gd name="T66" fmla="*/ 558 w 602"/>
              <a:gd name="T67" fmla="*/ 15 h 609"/>
              <a:gd name="T68" fmla="*/ 558 w 602"/>
              <a:gd name="T69" fmla="*/ 15 h 609"/>
              <a:gd name="T70" fmla="*/ 572 w 602"/>
              <a:gd name="T71" fmla="*/ 0 h 609"/>
              <a:gd name="T72" fmla="*/ 601 w 602"/>
              <a:gd name="T73" fmla="*/ 29 h 609"/>
              <a:gd name="T74" fmla="*/ 594 w 602"/>
              <a:gd name="T75" fmla="*/ 50 h 609"/>
              <a:gd name="T76" fmla="*/ 141 w 602"/>
              <a:gd name="T77" fmla="*/ 142 h 609"/>
              <a:gd name="T78" fmla="*/ 141 w 602"/>
              <a:gd name="T79" fmla="*/ 142 h 609"/>
              <a:gd name="T80" fmla="*/ 141 w 602"/>
              <a:gd name="T81" fmla="*/ 424 h 609"/>
              <a:gd name="T82" fmla="*/ 424 w 602"/>
              <a:gd name="T83" fmla="*/ 142 h 609"/>
              <a:gd name="T84" fmla="*/ 141 w 602"/>
              <a:gd name="T85" fmla="*/ 142 h 609"/>
              <a:gd name="T86" fmla="*/ 459 w 602"/>
              <a:gd name="T87" fmla="*/ 184 h 609"/>
              <a:gd name="T88" fmla="*/ 459 w 602"/>
              <a:gd name="T89" fmla="*/ 184 h 609"/>
              <a:gd name="T90" fmla="*/ 184 w 602"/>
              <a:gd name="T91" fmla="*/ 467 h 609"/>
              <a:gd name="T92" fmla="*/ 459 w 602"/>
              <a:gd name="T93" fmla="*/ 467 h 609"/>
              <a:gd name="T94" fmla="*/ 459 w 602"/>
              <a:gd name="T95" fmla="*/ 184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602" h="609">
                <a:moveTo>
                  <a:pt x="594" y="50"/>
                </a:moveTo>
                <a:lnTo>
                  <a:pt x="594" y="50"/>
                </a:lnTo>
                <a:cubicBezTo>
                  <a:pt x="516" y="128"/>
                  <a:pt x="516" y="128"/>
                  <a:pt x="516" y="128"/>
                </a:cubicBezTo>
                <a:cubicBezTo>
                  <a:pt x="516" y="467"/>
                  <a:pt x="516" y="467"/>
                  <a:pt x="516" y="467"/>
                </a:cubicBezTo>
                <a:cubicBezTo>
                  <a:pt x="572" y="467"/>
                  <a:pt x="572" y="467"/>
                  <a:pt x="572" y="467"/>
                </a:cubicBezTo>
                <a:cubicBezTo>
                  <a:pt x="594" y="467"/>
                  <a:pt x="601" y="474"/>
                  <a:pt x="601" y="495"/>
                </a:cubicBezTo>
                <a:cubicBezTo>
                  <a:pt x="601" y="509"/>
                  <a:pt x="594" y="523"/>
                  <a:pt x="572" y="523"/>
                </a:cubicBezTo>
                <a:cubicBezTo>
                  <a:pt x="516" y="523"/>
                  <a:pt x="516" y="523"/>
                  <a:pt x="516" y="523"/>
                </a:cubicBezTo>
                <a:cubicBezTo>
                  <a:pt x="516" y="580"/>
                  <a:pt x="516" y="580"/>
                  <a:pt x="516" y="580"/>
                </a:cubicBezTo>
                <a:lnTo>
                  <a:pt x="516" y="580"/>
                </a:lnTo>
                <a:cubicBezTo>
                  <a:pt x="516" y="594"/>
                  <a:pt x="509" y="608"/>
                  <a:pt x="487" y="608"/>
                </a:cubicBezTo>
                <a:cubicBezTo>
                  <a:pt x="473" y="608"/>
                  <a:pt x="459" y="594"/>
                  <a:pt x="459" y="580"/>
                </a:cubicBezTo>
                <a:cubicBezTo>
                  <a:pt x="459" y="523"/>
                  <a:pt x="459" y="523"/>
                  <a:pt x="459" y="523"/>
                </a:cubicBezTo>
                <a:cubicBezTo>
                  <a:pt x="127" y="523"/>
                  <a:pt x="127" y="523"/>
                  <a:pt x="127" y="523"/>
                </a:cubicBezTo>
                <a:cubicBezTo>
                  <a:pt x="120" y="523"/>
                  <a:pt x="120" y="523"/>
                  <a:pt x="120" y="523"/>
                </a:cubicBezTo>
                <a:lnTo>
                  <a:pt x="120" y="523"/>
                </a:lnTo>
                <a:lnTo>
                  <a:pt x="120" y="523"/>
                </a:lnTo>
                <a:cubicBezTo>
                  <a:pt x="106" y="523"/>
                  <a:pt x="106" y="523"/>
                  <a:pt x="106" y="523"/>
                </a:cubicBezTo>
                <a:cubicBezTo>
                  <a:pt x="92" y="523"/>
                  <a:pt x="85" y="509"/>
                  <a:pt x="85" y="495"/>
                </a:cubicBezTo>
                <a:cubicBezTo>
                  <a:pt x="85" y="488"/>
                  <a:pt x="85" y="488"/>
                  <a:pt x="85" y="488"/>
                </a:cubicBezTo>
                <a:cubicBezTo>
                  <a:pt x="85" y="481"/>
                  <a:pt x="85" y="481"/>
                  <a:pt x="85" y="481"/>
                </a:cubicBezTo>
                <a:lnTo>
                  <a:pt x="85" y="481"/>
                </a:lnTo>
                <a:lnTo>
                  <a:pt x="85" y="481"/>
                </a:lnTo>
                <a:cubicBezTo>
                  <a:pt x="85" y="142"/>
                  <a:pt x="85" y="142"/>
                  <a:pt x="85" y="142"/>
                </a:cubicBezTo>
                <a:cubicBezTo>
                  <a:pt x="28" y="142"/>
                  <a:pt x="28" y="142"/>
                  <a:pt x="28" y="142"/>
                </a:cubicBezTo>
                <a:cubicBezTo>
                  <a:pt x="14" y="142"/>
                  <a:pt x="0" y="135"/>
                  <a:pt x="0" y="113"/>
                </a:cubicBezTo>
                <a:cubicBezTo>
                  <a:pt x="0" y="99"/>
                  <a:pt x="14" y="85"/>
                  <a:pt x="28" y="85"/>
                </a:cubicBezTo>
                <a:cubicBezTo>
                  <a:pt x="85" y="85"/>
                  <a:pt x="85" y="85"/>
                  <a:pt x="85" y="85"/>
                </a:cubicBezTo>
                <a:cubicBezTo>
                  <a:pt x="85" y="29"/>
                  <a:pt x="85" y="29"/>
                  <a:pt x="85" y="29"/>
                </a:cubicBezTo>
                <a:cubicBezTo>
                  <a:pt x="85" y="15"/>
                  <a:pt x="99" y="0"/>
                  <a:pt x="113" y="0"/>
                </a:cubicBezTo>
                <a:cubicBezTo>
                  <a:pt x="127" y="0"/>
                  <a:pt x="141" y="15"/>
                  <a:pt x="141" y="29"/>
                </a:cubicBezTo>
                <a:cubicBezTo>
                  <a:pt x="141" y="85"/>
                  <a:pt x="141" y="85"/>
                  <a:pt x="141" y="85"/>
                </a:cubicBezTo>
                <a:cubicBezTo>
                  <a:pt x="480" y="85"/>
                  <a:pt x="480" y="85"/>
                  <a:pt x="480" y="85"/>
                </a:cubicBezTo>
                <a:cubicBezTo>
                  <a:pt x="558" y="15"/>
                  <a:pt x="558" y="15"/>
                  <a:pt x="558" y="15"/>
                </a:cubicBezTo>
                <a:lnTo>
                  <a:pt x="558" y="15"/>
                </a:lnTo>
                <a:cubicBezTo>
                  <a:pt x="558" y="8"/>
                  <a:pt x="565" y="0"/>
                  <a:pt x="572" y="0"/>
                </a:cubicBezTo>
                <a:cubicBezTo>
                  <a:pt x="594" y="0"/>
                  <a:pt x="601" y="15"/>
                  <a:pt x="601" y="29"/>
                </a:cubicBezTo>
                <a:cubicBezTo>
                  <a:pt x="601" y="36"/>
                  <a:pt x="601" y="43"/>
                  <a:pt x="594" y="50"/>
                </a:cubicBezTo>
                <a:close/>
                <a:moveTo>
                  <a:pt x="141" y="142"/>
                </a:moveTo>
                <a:lnTo>
                  <a:pt x="141" y="142"/>
                </a:lnTo>
                <a:cubicBezTo>
                  <a:pt x="141" y="424"/>
                  <a:pt x="141" y="424"/>
                  <a:pt x="141" y="424"/>
                </a:cubicBezTo>
                <a:cubicBezTo>
                  <a:pt x="424" y="142"/>
                  <a:pt x="424" y="142"/>
                  <a:pt x="424" y="142"/>
                </a:cubicBezTo>
                <a:lnTo>
                  <a:pt x="141" y="142"/>
                </a:lnTo>
                <a:close/>
                <a:moveTo>
                  <a:pt x="459" y="184"/>
                </a:moveTo>
                <a:lnTo>
                  <a:pt x="459" y="184"/>
                </a:lnTo>
                <a:cubicBezTo>
                  <a:pt x="184" y="467"/>
                  <a:pt x="184" y="467"/>
                  <a:pt x="184" y="467"/>
                </a:cubicBezTo>
                <a:cubicBezTo>
                  <a:pt x="459" y="467"/>
                  <a:pt x="459" y="467"/>
                  <a:pt x="459" y="467"/>
                </a:cubicBezTo>
                <a:lnTo>
                  <a:pt x="459" y="184"/>
                </a:lnTo>
                <a:close/>
              </a:path>
            </a:pathLst>
          </a:custGeom>
          <a:solidFill>
            <a:srgbClr val="FFFFFF"/>
          </a:solidFill>
          <a:ln>
            <a:noFill/>
          </a:ln>
          <a:effectLst/>
        </p:spPr>
        <p:txBody>
          <a:bodyPr wrap="none" anchor="ctr"/>
          <a:lstStyle/>
          <a:p>
            <a:pPr>
              <a:defRPr/>
            </a:pPr>
            <a:endParaRPr lang="en-US" sz="900"/>
          </a:p>
        </p:txBody>
      </p:sp>
      <p:sp>
        <p:nvSpPr>
          <p:cNvPr id="235" name="Freeform 40"/>
          <p:cNvSpPr>
            <a:spLocks noChangeArrowheads="1"/>
          </p:cNvSpPr>
          <p:nvPr/>
        </p:nvSpPr>
        <p:spPr bwMode="auto">
          <a:xfrm>
            <a:off x="3419757" y="3403969"/>
            <a:ext cx="287792" cy="264583"/>
          </a:xfrm>
          <a:custGeom>
            <a:avLst/>
            <a:gdLst>
              <a:gd name="T0" fmla="*/ 572 w 601"/>
              <a:gd name="T1" fmla="*/ 551 h 552"/>
              <a:gd name="T2" fmla="*/ 572 w 601"/>
              <a:gd name="T3" fmla="*/ 551 h 552"/>
              <a:gd name="T4" fmla="*/ 523 w 601"/>
              <a:gd name="T5" fmla="*/ 551 h 552"/>
              <a:gd name="T6" fmla="*/ 523 w 601"/>
              <a:gd name="T7" fmla="*/ 551 h 552"/>
              <a:gd name="T8" fmla="*/ 494 w 601"/>
              <a:gd name="T9" fmla="*/ 551 h 552"/>
              <a:gd name="T10" fmla="*/ 494 w 601"/>
              <a:gd name="T11" fmla="*/ 551 h 552"/>
              <a:gd name="T12" fmla="*/ 99 w 601"/>
              <a:gd name="T13" fmla="*/ 551 h 552"/>
              <a:gd name="T14" fmla="*/ 99 w 601"/>
              <a:gd name="T15" fmla="*/ 551 h 552"/>
              <a:gd name="T16" fmla="*/ 70 w 601"/>
              <a:gd name="T17" fmla="*/ 551 h 552"/>
              <a:gd name="T18" fmla="*/ 70 w 601"/>
              <a:gd name="T19" fmla="*/ 551 h 552"/>
              <a:gd name="T20" fmla="*/ 28 w 601"/>
              <a:gd name="T21" fmla="*/ 551 h 552"/>
              <a:gd name="T22" fmla="*/ 0 w 601"/>
              <a:gd name="T23" fmla="*/ 523 h 552"/>
              <a:gd name="T24" fmla="*/ 0 w 601"/>
              <a:gd name="T25" fmla="*/ 466 h 552"/>
              <a:gd name="T26" fmla="*/ 0 w 601"/>
              <a:gd name="T27" fmla="*/ 353 h 552"/>
              <a:gd name="T28" fmla="*/ 0 w 601"/>
              <a:gd name="T29" fmla="*/ 169 h 552"/>
              <a:gd name="T30" fmla="*/ 28 w 601"/>
              <a:gd name="T31" fmla="*/ 141 h 552"/>
              <a:gd name="T32" fmla="*/ 63 w 601"/>
              <a:gd name="T33" fmla="*/ 141 h 552"/>
              <a:gd name="T34" fmla="*/ 120 w 601"/>
              <a:gd name="T35" fmla="*/ 141 h 552"/>
              <a:gd name="T36" fmla="*/ 155 w 601"/>
              <a:gd name="T37" fmla="*/ 141 h 552"/>
              <a:gd name="T38" fmla="*/ 297 w 601"/>
              <a:gd name="T39" fmla="*/ 0 h 552"/>
              <a:gd name="T40" fmla="*/ 438 w 601"/>
              <a:gd name="T41" fmla="*/ 141 h 552"/>
              <a:gd name="T42" fmla="*/ 487 w 601"/>
              <a:gd name="T43" fmla="*/ 141 h 552"/>
              <a:gd name="T44" fmla="*/ 544 w 601"/>
              <a:gd name="T45" fmla="*/ 141 h 552"/>
              <a:gd name="T46" fmla="*/ 572 w 601"/>
              <a:gd name="T47" fmla="*/ 141 h 552"/>
              <a:gd name="T48" fmla="*/ 600 w 601"/>
              <a:gd name="T49" fmla="*/ 169 h 552"/>
              <a:gd name="T50" fmla="*/ 600 w 601"/>
              <a:gd name="T51" fmla="*/ 353 h 552"/>
              <a:gd name="T52" fmla="*/ 600 w 601"/>
              <a:gd name="T53" fmla="*/ 466 h 552"/>
              <a:gd name="T54" fmla="*/ 600 w 601"/>
              <a:gd name="T55" fmla="*/ 523 h 552"/>
              <a:gd name="T56" fmla="*/ 572 w 601"/>
              <a:gd name="T57" fmla="*/ 551 h 552"/>
              <a:gd name="T58" fmla="*/ 297 w 601"/>
              <a:gd name="T59" fmla="*/ 56 h 552"/>
              <a:gd name="T60" fmla="*/ 297 w 601"/>
              <a:gd name="T61" fmla="*/ 56 h 552"/>
              <a:gd name="T62" fmla="*/ 212 w 601"/>
              <a:gd name="T63" fmla="*/ 141 h 552"/>
              <a:gd name="T64" fmla="*/ 381 w 601"/>
              <a:gd name="T65" fmla="*/ 141 h 552"/>
              <a:gd name="T66" fmla="*/ 297 w 601"/>
              <a:gd name="T67" fmla="*/ 56 h 552"/>
              <a:gd name="T68" fmla="*/ 403 w 601"/>
              <a:gd name="T69" fmla="*/ 311 h 552"/>
              <a:gd name="T70" fmla="*/ 403 w 601"/>
              <a:gd name="T71" fmla="*/ 311 h 552"/>
              <a:gd name="T72" fmla="*/ 325 w 601"/>
              <a:gd name="T73" fmla="*/ 311 h 552"/>
              <a:gd name="T74" fmla="*/ 325 w 601"/>
              <a:gd name="T75" fmla="*/ 240 h 552"/>
              <a:gd name="T76" fmla="*/ 297 w 601"/>
              <a:gd name="T77" fmla="*/ 212 h 552"/>
              <a:gd name="T78" fmla="*/ 268 w 601"/>
              <a:gd name="T79" fmla="*/ 240 h 552"/>
              <a:gd name="T80" fmla="*/ 268 w 601"/>
              <a:gd name="T81" fmla="*/ 311 h 552"/>
              <a:gd name="T82" fmla="*/ 198 w 601"/>
              <a:gd name="T83" fmla="*/ 311 h 552"/>
              <a:gd name="T84" fmla="*/ 169 w 601"/>
              <a:gd name="T85" fmla="*/ 339 h 552"/>
              <a:gd name="T86" fmla="*/ 198 w 601"/>
              <a:gd name="T87" fmla="*/ 367 h 552"/>
              <a:gd name="T88" fmla="*/ 268 w 601"/>
              <a:gd name="T89" fmla="*/ 367 h 552"/>
              <a:gd name="T90" fmla="*/ 268 w 601"/>
              <a:gd name="T91" fmla="*/ 445 h 552"/>
              <a:gd name="T92" fmla="*/ 297 w 601"/>
              <a:gd name="T93" fmla="*/ 473 h 552"/>
              <a:gd name="T94" fmla="*/ 325 w 601"/>
              <a:gd name="T95" fmla="*/ 445 h 552"/>
              <a:gd name="T96" fmla="*/ 325 w 601"/>
              <a:gd name="T97" fmla="*/ 367 h 552"/>
              <a:gd name="T98" fmla="*/ 403 w 601"/>
              <a:gd name="T99" fmla="*/ 367 h 552"/>
              <a:gd name="T100" fmla="*/ 431 w 601"/>
              <a:gd name="T101" fmla="*/ 339 h 552"/>
              <a:gd name="T102" fmla="*/ 403 w 601"/>
              <a:gd name="T103" fmla="*/ 311 h 5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601" h="552">
                <a:moveTo>
                  <a:pt x="572" y="551"/>
                </a:moveTo>
                <a:lnTo>
                  <a:pt x="572" y="551"/>
                </a:lnTo>
                <a:cubicBezTo>
                  <a:pt x="523" y="551"/>
                  <a:pt x="523" y="551"/>
                  <a:pt x="523" y="551"/>
                </a:cubicBezTo>
                <a:lnTo>
                  <a:pt x="523" y="551"/>
                </a:lnTo>
                <a:cubicBezTo>
                  <a:pt x="494" y="551"/>
                  <a:pt x="494" y="551"/>
                  <a:pt x="494" y="551"/>
                </a:cubicBezTo>
                <a:lnTo>
                  <a:pt x="494" y="551"/>
                </a:lnTo>
                <a:cubicBezTo>
                  <a:pt x="99" y="551"/>
                  <a:pt x="99" y="551"/>
                  <a:pt x="99" y="551"/>
                </a:cubicBezTo>
                <a:lnTo>
                  <a:pt x="99" y="551"/>
                </a:lnTo>
                <a:cubicBezTo>
                  <a:pt x="70" y="551"/>
                  <a:pt x="70" y="551"/>
                  <a:pt x="70" y="551"/>
                </a:cubicBezTo>
                <a:lnTo>
                  <a:pt x="70" y="551"/>
                </a:lnTo>
                <a:cubicBezTo>
                  <a:pt x="28" y="551"/>
                  <a:pt x="28" y="551"/>
                  <a:pt x="28" y="551"/>
                </a:cubicBezTo>
                <a:cubicBezTo>
                  <a:pt x="7" y="551"/>
                  <a:pt x="0" y="537"/>
                  <a:pt x="0" y="523"/>
                </a:cubicBezTo>
                <a:cubicBezTo>
                  <a:pt x="0" y="466"/>
                  <a:pt x="0" y="466"/>
                  <a:pt x="0" y="466"/>
                </a:cubicBezTo>
                <a:cubicBezTo>
                  <a:pt x="0" y="353"/>
                  <a:pt x="0" y="353"/>
                  <a:pt x="0" y="353"/>
                </a:cubicBezTo>
                <a:cubicBezTo>
                  <a:pt x="0" y="169"/>
                  <a:pt x="0" y="169"/>
                  <a:pt x="0" y="169"/>
                </a:cubicBezTo>
                <a:cubicBezTo>
                  <a:pt x="0" y="155"/>
                  <a:pt x="7" y="141"/>
                  <a:pt x="28" y="141"/>
                </a:cubicBezTo>
                <a:cubicBezTo>
                  <a:pt x="63" y="141"/>
                  <a:pt x="63" y="141"/>
                  <a:pt x="63" y="141"/>
                </a:cubicBezTo>
                <a:cubicBezTo>
                  <a:pt x="120" y="141"/>
                  <a:pt x="120" y="141"/>
                  <a:pt x="120" y="141"/>
                </a:cubicBezTo>
                <a:cubicBezTo>
                  <a:pt x="155" y="141"/>
                  <a:pt x="155" y="141"/>
                  <a:pt x="155" y="141"/>
                </a:cubicBezTo>
                <a:cubicBezTo>
                  <a:pt x="155" y="63"/>
                  <a:pt x="219" y="0"/>
                  <a:pt x="297" y="0"/>
                </a:cubicBezTo>
                <a:cubicBezTo>
                  <a:pt x="374" y="0"/>
                  <a:pt x="438" y="63"/>
                  <a:pt x="438" y="141"/>
                </a:cubicBezTo>
                <a:cubicBezTo>
                  <a:pt x="487" y="141"/>
                  <a:pt x="487" y="141"/>
                  <a:pt x="487" y="141"/>
                </a:cubicBezTo>
                <a:cubicBezTo>
                  <a:pt x="544" y="141"/>
                  <a:pt x="544" y="141"/>
                  <a:pt x="544" y="141"/>
                </a:cubicBezTo>
                <a:cubicBezTo>
                  <a:pt x="572" y="141"/>
                  <a:pt x="572" y="141"/>
                  <a:pt x="572" y="141"/>
                </a:cubicBezTo>
                <a:cubicBezTo>
                  <a:pt x="586" y="141"/>
                  <a:pt x="600" y="155"/>
                  <a:pt x="600" y="169"/>
                </a:cubicBezTo>
                <a:cubicBezTo>
                  <a:pt x="600" y="353"/>
                  <a:pt x="600" y="353"/>
                  <a:pt x="600" y="353"/>
                </a:cubicBezTo>
                <a:cubicBezTo>
                  <a:pt x="600" y="466"/>
                  <a:pt x="600" y="466"/>
                  <a:pt x="600" y="466"/>
                </a:cubicBezTo>
                <a:cubicBezTo>
                  <a:pt x="600" y="523"/>
                  <a:pt x="600" y="523"/>
                  <a:pt x="600" y="523"/>
                </a:cubicBezTo>
                <a:cubicBezTo>
                  <a:pt x="600" y="537"/>
                  <a:pt x="586" y="551"/>
                  <a:pt x="572" y="551"/>
                </a:cubicBezTo>
                <a:close/>
                <a:moveTo>
                  <a:pt x="297" y="56"/>
                </a:moveTo>
                <a:lnTo>
                  <a:pt x="297" y="56"/>
                </a:lnTo>
                <a:cubicBezTo>
                  <a:pt x="254" y="56"/>
                  <a:pt x="212" y="99"/>
                  <a:pt x="212" y="141"/>
                </a:cubicBezTo>
                <a:cubicBezTo>
                  <a:pt x="381" y="141"/>
                  <a:pt x="381" y="141"/>
                  <a:pt x="381" y="141"/>
                </a:cubicBezTo>
                <a:cubicBezTo>
                  <a:pt x="381" y="99"/>
                  <a:pt x="346" y="56"/>
                  <a:pt x="297" y="56"/>
                </a:cubicBezTo>
                <a:close/>
                <a:moveTo>
                  <a:pt x="403" y="311"/>
                </a:moveTo>
                <a:lnTo>
                  <a:pt x="403" y="311"/>
                </a:lnTo>
                <a:cubicBezTo>
                  <a:pt x="325" y="311"/>
                  <a:pt x="325" y="311"/>
                  <a:pt x="325" y="311"/>
                </a:cubicBezTo>
                <a:cubicBezTo>
                  <a:pt x="325" y="240"/>
                  <a:pt x="325" y="240"/>
                  <a:pt x="325" y="240"/>
                </a:cubicBezTo>
                <a:cubicBezTo>
                  <a:pt x="325" y="219"/>
                  <a:pt x="318" y="212"/>
                  <a:pt x="297" y="212"/>
                </a:cubicBezTo>
                <a:cubicBezTo>
                  <a:pt x="283" y="212"/>
                  <a:pt x="268" y="219"/>
                  <a:pt x="268" y="240"/>
                </a:cubicBezTo>
                <a:cubicBezTo>
                  <a:pt x="268" y="311"/>
                  <a:pt x="268" y="311"/>
                  <a:pt x="268" y="311"/>
                </a:cubicBezTo>
                <a:cubicBezTo>
                  <a:pt x="198" y="311"/>
                  <a:pt x="198" y="311"/>
                  <a:pt x="198" y="311"/>
                </a:cubicBezTo>
                <a:cubicBezTo>
                  <a:pt x="176" y="311"/>
                  <a:pt x="169" y="325"/>
                  <a:pt x="169" y="339"/>
                </a:cubicBezTo>
                <a:cubicBezTo>
                  <a:pt x="169" y="360"/>
                  <a:pt x="176" y="367"/>
                  <a:pt x="198" y="367"/>
                </a:cubicBezTo>
                <a:cubicBezTo>
                  <a:pt x="268" y="367"/>
                  <a:pt x="268" y="367"/>
                  <a:pt x="268" y="367"/>
                </a:cubicBezTo>
                <a:cubicBezTo>
                  <a:pt x="268" y="445"/>
                  <a:pt x="268" y="445"/>
                  <a:pt x="268" y="445"/>
                </a:cubicBezTo>
                <a:cubicBezTo>
                  <a:pt x="268" y="459"/>
                  <a:pt x="283" y="473"/>
                  <a:pt x="297" y="473"/>
                </a:cubicBezTo>
                <a:cubicBezTo>
                  <a:pt x="318" y="473"/>
                  <a:pt x="325" y="459"/>
                  <a:pt x="325" y="445"/>
                </a:cubicBezTo>
                <a:cubicBezTo>
                  <a:pt x="325" y="367"/>
                  <a:pt x="325" y="367"/>
                  <a:pt x="325" y="367"/>
                </a:cubicBezTo>
                <a:cubicBezTo>
                  <a:pt x="403" y="367"/>
                  <a:pt x="403" y="367"/>
                  <a:pt x="403" y="367"/>
                </a:cubicBezTo>
                <a:cubicBezTo>
                  <a:pt x="417" y="367"/>
                  <a:pt x="431" y="360"/>
                  <a:pt x="431" y="339"/>
                </a:cubicBezTo>
                <a:cubicBezTo>
                  <a:pt x="431" y="325"/>
                  <a:pt x="417" y="311"/>
                  <a:pt x="403" y="311"/>
                </a:cubicBezTo>
                <a:close/>
              </a:path>
            </a:pathLst>
          </a:custGeom>
          <a:solidFill>
            <a:srgbClr val="FFFFFF"/>
          </a:solidFill>
          <a:ln>
            <a:noFill/>
          </a:ln>
          <a:effectLst/>
        </p:spPr>
        <p:txBody>
          <a:bodyPr wrap="none" anchor="ctr"/>
          <a:lstStyle/>
          <a:p>
            <a:pPr>
              <a:defRPr/>
            </a:pPr>
            <a:endParaRPr lang="en-US" sz="900"/>
          </a:p>
        </p:txBody>
      </p:sp>
      <p:sp>
        <p:nvSpPr>
          <p:cNvPr id="236" name="Freeform 41"/>
          <p:cNvSpPr>
            <a:spLocks noChangeArrowheads="1"/>
          </p:cNvSpPr>
          <p:nvPr/>
        </p:nvSpPr>
        <p:spPr bwMode="auto">
          <a:xfrm>
            <a:off x="2871429" y="3389150"/>
            <a:ext cx="292024" cy="292100"/>
          </a:xfrm>
          <a:custGeom>
            <a:avLst/>
            <a:gdLst>
              <a:gd name="T0" fmla="*/ 579 w 608"/>
              <a:gd name="T1" fmla="*/ 608 h 609"/>
              <a:gd name="T2" fmla="*/ 579 w 608"/>
              <a:gd name="T3" fmla="*/ 608 h 609"/>
              <a:gd name="T4" fmla="*/ 28 w 608"/>
              <a:gd name="T5" fmla="*/ 608 h 609"/>
              <a:gd name="T6" fmla="*/ 0 w 608"/>
              <a:gd name="T7" fmla="*/ 580 h 609"/>
              <a:gd name="T8" fmla="*/ 0 w 608"/>
              <a:gd name="T9" fmla="*/ 29 h 609"/>
              <a:gd name="T10" fmla="*/ 28 w 608"/>
              <a:gd name="T11" fmla="*/ 0 h 609"/>
              <a:gd name="T12" fmla="*/ 579 w 608"/>
              <a:gd name="T13" fmla="*/ 0 h 609"/>
              <a:gd name="T14" fmla="*/ 607 w 608"/>
              <a:gd name="T15" fmla="*/ 29 h 609"/>
              <a:gd name="T16" fmla="*/ 607 w 608"/>
              <a:gd name="T17" fmla="*/ 580 h 609"/>
              <a:gd name="T18" fmla="*/ 579 w 608"/>
              <a:gd name="T19" fmla="*/ 608 h 609"/>
              <a:gd name="T20" fmla="*/ 56 w 608"/>
              <a:gd name="T21" fmla="*/ 57 h 609"/>
              <a:gd name="T22" fmla="*/ 56 w 608"/>
              <a:gd name="T23" fmla="*/ 57 h 609"/>
              <a:gd name="T24" fmla="*/ 56 w 608"/>
              <a:gd name="T25" fmla="*/ 538 h 609"/>
              <a:gd name="T26" fmla="*/ 113 w 608"/>
              <a:gd name="T27" fmla="*/ 474 h 609"/>
              <a:gd name="T28" fmla="*/ 183 w 608"/>
              <a:gd name="T29" fmla="*/ 446 h 609"/>
              <a:gd name="T30" fmla="*/ 247 w 608"/>
              <a:gd name="T31" fmla="*/ 417 h 609"/>
              <a:gd name="T32" fmla="*/ 247 w 608"/>
              <a:gd name="T33" fmla="*/ 368 h 609"/>
              <a:gd name="T34" fmla="*/ 226 w 608"/>
              <a:gd name="T35" fmla="*/ 311 h 609"/>
              <a:gd name="T36" fmla="*/ 205 w 608"/>
              <a:gd name="T37" fmla="*/ 290 h 609"/>
              <a:gd name="T38" fmla="*/ 219 w 608"/>
              <a:gd name="T39" fmla="*/ 248 h 609"/>
              <a:gd name="T40" fmla="*/ 212 w 608"/>
              <a:gd name="T41" fmla="*/ 191 h 609"/>
              <a:gd name="T42" fmla="*/ 304 w 608"/>
              <a:gd name="T43" fmla="*/ 113 h 609"/>
              <a:gd name="T44" fmla="*/ 395 w 608"/>
              <a:gd name="T45" fmla="*/ 191 h 609"/>
              <a:gd name="T46" fmla="*/ 395 w 608"/>
              <a:gd name="T47" fmla="*/ 248 h 609"/>
              <a:gd name="T48" fmla="*/ 403 w 608"/>
              <a:gd name="T49" fmla="*/ 290 h 609"/>
              <a:gd name="T50" fmla="*/ 381 w 608"/>
              <a:gd name="T51" fmla="*/ 311 h 609"/>
              <a:gd name="T52" fmla="*/ 360 w 608"/>
              <a:gd name="T53" fmla="*/ 368 h 609"/>
              <a:gd name="T54" fmla="*/ 360 w 608"/>
              <a:gd name="T55" fmla="*/ 417 h 609"/>
              <a:gd name="T56" fmla="*/ 424 w 608"/>
              <a:gd name="T57" fmla="*/ 446 h 609"/>
              <a:gd name="T58" fmla="*/ 494 w 608"/>
              <a:gd name="T59" fmla="*/ 474 h 609"/>
              <a:gd name="T60" fmla="*/ 551 w 608"/>
              <a:gd name="T61" fmla="*/ 538 h 609"/>
              <a:gd name="T62" fmla="*/ 551 w 608"/>
              <a:gd name="T63" fmla="*/ 57 h 609"/>
              <a:gd name="T64" fmla="*/ 56 w 608"/>
              <a:gd name="T65" fmla="*/ 57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608" h="609">
                <a:moveTo>
                  <a:pt x="579" y="608"/>
                </a:moveTo>
                <a:lnTo>
                  <a:pt x="579" y="608"/>
                </a:lnTo>
                <a:cubicBezTo>
                  <a:pt x="28" y="608"/>
                  <a:pt x="28" y="608"/>
                  <a:pt x="28" y="608"/>
                </a:cubicBezTo>
                <a:cubicBezTo>
                  <a:pt x="14" y="608"/>
                  <a:pt x="0" y="594"/>
                  <a:pt x="0" y="580"/>
                </a:cubicBezTo>
                <a:cubicBezTo>
                  <a:pt x="0" y="29"/>
                  <a:pt x="0" y="29"/>
                  <a:pt x="0" y="29"/>
                </a:cubicBezTo>
                <a:cubicBezTo>
                  <a:pt x="0" y="15"/>
                  <a:pt x="14" y="0"/>
                  <a:pt x="28" y="0"/>
                </a:cubicBezTo>
                <a:cubicBezTo>
                  <a:pt x="579" y="0"/>
                  <a:pt x="579" y="0"/>
                  <a:pt x="579" y="0"/>
                </a:cubicBezTo>
                <a:cubicBezTo>
                  <a:pt x="593" y="0"/>
                  <a:pt x="607" y="15"/>
                  <a:pt x="607" y="29"/>
                </a:cubicBezTo>
                <a:cubicBezTo>
                  <a:pt x="607" y="580"/>
                  <a:pt x="607" y="580"/>
                  <a:pt x="607" y="580"/>
                </a:cubicBezTo>
                <a:cubicBezTo>
                  <a:pt x="607" y="594"/>
                  <a:pt x="593" y="608"/>
                  <a:pt x="579" y="608"/>
                </a:cubicBezTo>
                <a:close/>
                <a:moveTo>
                  <a:pt x="56" y="57"/>
                </a:moveTo>
                <a:lnTo>
                  <a:pt x="56" y="57"/>
                </a:lnTo>
                <a:cubicBezTo>
                  <a:pt x="56" y="538"/>
                  <a:pt x="56" y="538"/>
                  <a:pt x="56" y="538"/>
                </a:cubicBezTo>
                <a:cubicBezTo>
                  <a:pt x="70" y="516"/>
                  <a:pt x="84" y="488"/>
                  <a:pt x="113" y="474"/>
                </a:cubicBezTo>
                <a:cubicBezTo>
                  <a:pt x="155" y="453"/>
                  <a:pt x="134" y="467"/>
                  <a:pt x="183" y="446"/>
                </a:cubicBezTo>
                <a:cubicBezTo>
                  <a:pt x="233" y="424"/>
                  <a:pt x="247" y="417"/>
                  <a:pt x="247" y="417"/>
                </a:cubicBezTo>
                <a:cubicBezTo>
                  <a:pt x="247" y="368"/>
                  <a:pt x="247" y="368"/>
                  <a:pt x="247" y="368"/>
                </a:cubicBezTo>
                <a:cubicBezTo>
                  <a:pt x="247" y="368"/>
                  <a:pt x="233" y="354"/>
                  <a:pt x="226" y="311"/>
                </a:cubicBezTo>
                <a:cubicBezTo>
                  <a:pt x="212" y="319"/>
                  <a:pt x="212" y="297"/>
                  <a:pt x="205" y="290"/>
                </a:cubicBezTo>
                <a:cubicBezTo>
                  <a:pt x="205" y="276"/>
                  <a:pt x="205" y="241"/>
                  <a:pt x="219" y="248"/>
                </a:cubicBezTo>
                <a:cubicBezTo>
                  <a:pt x="212" y="227"/>
                  <a:pt x="212" y="205"/>
                  <a:pt x="212" y="191"/>
                </a:cubicBezTo>
                <a:cubicBezTo>
                  <a:pt x="212" y="156"/>
                  <a:pt x="247" y="121"/>
                  <a:pt x="304" y="113"/>
                </a:cubicBezTo>
                <a:cubicBezTo>
                  <a:pt x="367" y="121"/>
                  <a:pt x="395" y="156"/>
                  <a:pt x="395" y="191"/>
                </a:cubicBezTo>
                <a:cubicBezTo>
                  <a:pt x="395" y="205"/>
                  <a:pt x="395" y="227"/>
                  <a:pt x="395" y="248"/>
                </a:cubicBezTo>
                <a:cubicBezTo>
                  <a:pt x="410" y="241"/>
                  <a:pt x="403" y="276"/>
                  <a:pt x="403" y="290"/>
                </a:cubicBezTo>
                <a:cubicBezTo>
                  <a:pt x="395" y="297"/>
                  <a:pt x="395" y="311"/>
                  <a:pt x="381" y="311"/>
                </a:cubicBezTo>
                <a:cubicBezTo>
                  <a:pt x="374" y="354"/>
                  <a:pt x="360" y="368"/>
                  <a:pt x="360" y="368"/>
                </a:cubicBezTo>
                <a:cubicBezTo>
                  <a:pt x="360" y="417"/>
                  <a:pt x="360" y="417"/>
                  <a:pt x="360" y="417"/>
                </a:cubicBezTo>
                <a:cubicBezTo>
                  <a:pt x="360" y="417"/>
                  <a:pt x="374" y="424"/>
                  <a:pt x="424" y="446"/>
                </a:cubicBezTo>
                <a:cubicBezTo>
                  <a:pt x="473" y="467"/>
                  <a:pt x="452" y="453"/>
                  <a:pt x="494" y="474"/>
                </a:cubicBezTo>
                <a:cubicBezTo>
                  <a:pt x="523" y="488"/>
                  <a:pt x="537" y="516"/>
                  <a:pt x="551" y="538"/>
                </a:cubicBezTo>
                <a:cubicBezTo>
                  <a:pt x="551" y="57"/>
                  <a:pt x="551" y="57"/>
                  <a:pt x="551" y="57"/>
                </a:cubicBezTo>
                <a:lnTo>
                  <a:pt x="56" y="57"/>
                </a:lnTo>
                <a:close/>
              </a:path>
            </a:pathLst>
          </a:custGeom>
          <a:solidFill>
            <a:srgbClr val="FFFFFF"/>
          </a:solidFill>
          <a:ln>
            <a:noFill/>
          </a:ln>
          <a:effectLst/>
        </p:spPr>
        <p:txBody>
          <a:bodyPr wrap="none" anchor="ctr"/>
          <a:lstStyle/>
          <a:p>
            <a:pPr>
              <a:defRPr/>
            </a:pPr>
            <a:endParaRPr lang="en-US" sz="900"/>
          </a:p>
        </p:txBody>
      </p:sp>
      <p:sp>
        <p:nvSpPr>
          <p:cNvPr id="237" name="Freeform 42"/>
          <p:cNvSpPr>
            <a:spLocks noChangeArrowheads="1"/>
          </p:cNvSpPr>
          <p:nvPr/>
        </p:nvSpPr>
        <p:spPr bwMode="auto">
          <a:xfrm>
            <a:off x="2327336" y="3389150"/>
            <a:ext cx="287792" cy="292100"/>
          </a:xfrm>
          <a:custGeom>
            <a:avLst/>
            <a:gdLst>
              <a:gd name="T0" fmla="*/ 572 w 601"/>
              <a:gd name="T1" fmla="*/ 608 h 609"/>
              <a:gd name="T2" fmla="*/ 431 w 601"/>
              <a:gd name="T3" fmla="*/ 580 h 609"/>
              <a:gd name="T4" fmla="*/ 544 w 601"/>
              <a:gd name="T5" fmla="*/ 552 h 609"/>
              <a:gd name="T6" fmla="*/ 544 w 601"/>
              <a:gd name="T7" fmla="*/ 467 h 609"/>
              <a:gd name="T8" fmla="*/ 600 w 601"/>
              <a:gd name="T9" fmla="*/ 467 h 609"/>
              <a:gd name="T10" fmla="*/ 572 w 601"/>
              <a:gd name="T11" fmla="*/ 608 h 609"/>
              <a:gd name="T12" fmla="*/ 572 w 601"/>
              <a:gd name="T13" fmla="*/ 227 h 609"/>
              <a:gd name="T14" fmla="*/ 600 w 601"/>
              <a:gd name="T15" fmla="*/ 354 h 609"/>
              <a:gd name="T16" fmla="*/ 544 w 601"/>
              <a:gd name="T17" fmla="*/ 354 h 609"/>
              <a:gd name="T18" fmla="*/ 572 w 601"/>
              <a:gd name="T19" fmla="*/ 227 h 609"/>
              <a:gd name="T20" fmla="*/ 572 w 601"/>
              <a:gd name="T21" fmla="*/ 170 h 609"/>
              <a:gd name="T22" fmla="*/ 544 w 601"/>
              <a:gd name="T23" fmla="*/ 142 h 609"/>
              <a:gd name="T24" fmla="*/ 459 w 601"/>
              <a:gd name="T25" fmla="*/ 57 h 609"/>
              <a:gd name="T26" fmla="*/ 431 w 601"/>
              <a:gd name="T27" fmla="*/ 29 h 609"/>
              <a:gd name="T28" fmla="*/ 459 w 601"/>
              <a:gd name="T29" fmla="*/ 0 h 609"/>
              <a:gd name="T30" fmla="*/ 600 w 601"/>
              <a:gd name="T31" fmla="*/ 29 h 609"/>
              <a:gd name="T32" fmla="*/ 572 w 601"/>
              <a:gd name="T33" fmla="*/ 170 h 609"/>
              <a:gd name="T34" fmla="*/ 346 w 601"/>
              <a:gd name="T35" fmla="*/ 57 h 609"/>
              <a:gd name="T36" fmla="*/ 226 w 601"/>
              <a:gd name="T37" fmla="*/ 29 h 609"/>
              <a:gd name="T38" fmla="*/ 346 w 601"/>
              <a:gd name="T39" fmla="*/ 0 h 609"/>
              <a:gd name="T40" fmla="*/ 346 w 601"/>
              <a:gd name="T41" fmla="*/ 57 h 609"/>
              <a:gd name="T42" fmla="*/ 311 w 601"/>
              <a:gd name="T43" fmla="*/ 241 h 609"/>
              <a:gd name="T44" fmla="*/ 304 w 601"/>
              <a:gd name="T45" fmla="*/ 219 h 609"/>
              <a:gd name="T46" fmla="*/ 346 w 601"/>
              <a:gd name="T47" fmla="*/ 198 h 609"/>
              <a:gd name="T48" fmla="*/ 445 w 601"/>
              <a:gd name="T49" fmla="*/ 283 h 609"/>
              <a:gd name="T50" fmla="*/ 452 w 601"/>
              <a:gd name="T51" fmla="*/ 304 h 609"/>
              <a:gd name="T52" fmla="*/ 445 w 601"/>
              <a:gd name="T53" fmla="*/ 326 h 609"/>
              <a:gd name="T54" fmla="*/ 346 w 601"/>
              <a:gd name="T55" fmla="*/ 410 h 609"/>
              <a:gd name="T56" fmla="*/ 304 w 601"/>
              <a:gd name="T57" fmla="*/ 389 h 609"/>
              <a:gd name="T58" fmla="*/ 311 w 601"/>
              <a:gd name="T59" fmla="*/ 368 h 609"/>
              <a:gd name="T60" fmla="*/ 176 w 601"/>
              <a:gd name="T61" fmla="*/ 333 h 609"/>
              <a:gd name="T62" fmla="*/ 176 w 601"/>
              <a:gd name="T63" fmla="*/ 276 h 609"/>
              <a:gd name="T64" fmla="*/ 311 w 601"/>
              <a:gd name="T65" fmla="*/ 241 h 609"/>
              <a:gd name="T66" fmla="*/ 141 w 601"/>
              <a:gd name="T67" fmla="*/ 57 h 609"/>
              <a:gd name="T68" fmla="*/ 56 w 601"/>
              <a:gd name="T69" fmla="*/ 57 h 609"/>
              <a:gd name="T70" fmla="*/ 28 w 601"/>
              <a:gd name="T71" fmla="*/ 170 h 609"/>
              <a:gd name="T72" fmla="*/ 0 w 601"/>
              <a:gd name="T73" fmla="*/ 142 h 609"/>
              <a:gd name="T74" fmla="*/ 28 w 601"/>
              <a:gd name="T75" fmla="*/ 0 h 609"/>
              <a:gd name="T76" fmla="*/ 141 w 601"/>
              <a:gd name="T77" fmla="*/ 0 h 609"/>
              <a:gd name="T78" fmla="*/ 141 w 601"/>
              <a:gd name="T79" fmla="*/ 57 h 609"/>
              <a:gd name="T80" fmla="*/ 28 w 601"/>
              <a:gd name="T81" fmla="*/ 382 h 609"/>
              <a:gd name="T82" fmla="*/ 0 w 601"/>
              <a:gd name="T83" fmla="*/ 255 h 609"/>
              <a:gd name="T84" fmla="*/ 56 w 601"/>
              <a:gd name="T85" fmla="*/ 255 h 609"/>
              <a:gd name="T86" fmla="*/ 28 w 601"/>
              <a:gd name="T87" fmla="*/ 382 h 609"/>
              <a:gd name="T88" fmla="*/ 28 w 601"/>
              <a:gd name="T89" fmla="*/ 439 h 609"/>
              <a:gd name="T90" fmla="*/ 56 w 601"/>
              <a:gd name="T91" fmla="*/ 552 h 609"/>
              <a:gd name="T92" fmla="*/ 169 w 601"/>
              <a:gd name="T93" fmla="*/ 580 h 609"/>
              <a:gd name="T94" fmla="*/ 28 w 601"/>
              <a:gd name="T95" fmla="*/ 608 h 609"/>
              <a:gd name="T96" fmla="*/ 0 w 601"/>
              <a:gd name="T97" fmla="*/ 467 h 609"/>
              <a:gd name="T98" fmla="*/ 28 w 601"/>
              <a:gd name="T99" fmla="*/ 439 h 609"/>
              <a:gd name="T100" fmla="*/ 254 w 601"/>
              <a:gd name="T101" fmla="*/ 552 h 609"/>
              <a:gd name="T102" fmla="*/ 374 w 601"/>
              <a:gd name="T103" fmla="*/ 580 h 609"/>
              <a:gd name="T104" fmla="*/ 254 w 601"/>
              <a:gd name="T105" fmla="*/ 608 h 609"/>
              <a:gd name="T106" fmla="*/ 254 w 601"/>
              <a:gd name="T107" fmla="*/ 552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1" h="609">
                <a:moveTo>
                  <a:pt x="572" y="608"/>
                </a:moveTo>
                <a:lnTo>
                  <a:pt x="572" y="608"/>
                </a:lnTo>
                <a:cubicBezTo>
                  <a:pt x="459" y="608"/>
                  <a:pt x="459" y="608"/>
                  <a:pt x="459" y="608"/>
                </a:cubicBezTo>
                <a:cubicBezTo>
                  <a:pt x="445" y="608"/>
                  <a:pt x="431" y="594"/>
                  <a:pt x="431" y="580"/>
                </a:cubicBezTo>
                <a:cubicBezTo>
                  <a:pt x="431" y="559"/>
                  <a:pt x="445" y="552"/>
                  <a:pt x="459" y="552"/>
                </a:cubicBezTo>
                <a:cubicBezTo>
                  <a:pt x="544" y="552"/>
                  <a:pt x="544" y="552"/>
                  <a:pt x="544" y="552"/>
                </a:cubicBezTo>
                <a:cubicBezTo>
                  <a:pt x="544" y="467"/>
                  <a:pt x="544" y="467"/>
                  <a:pt x="544" y="467"/>
                </a:cubicBezTo>
                <a:lnTo>
                  <a:pt x="544" y="467"/>
                </a:lnTo>
                <a:cubicBezTo>
                  <a:pt x="544" y="446"/>
                  <a:pt x="558" y="439"/>
                  <a:pt x="572" y="439"/>
                </a:cubicBezTo>
                <a:cubicBezTo>
                  <a:pt x="593" y="439"/>
                  <a:pt x="600" y="446"/>
                  <a:pt x="600" y="467"/>
                </a:cubicBezTo>
                <a:cubicBezTo>
                  <a:pt x="600" y="580"/>
                  <a:pt x="600" y="580"/>
                  <a:pt x="600" y="580"/>
                </a:cubicBezTo>
                <a:cubicBezTo>
                  <a:pt x="600" y="594"/>
                  <a:pt x="593" y="608"/>
                  <a:pt x="572" y="608"/>
                </a:cubicBezTo>
                <a:close/>
                <a:moveTo>
                  <a:pt x="572" y="227"/>
                </a:moveTo>
                <a:lnTo>
                  <a:pt x="572" y="227"/>
                </a:lnTo>
                <a:cubicBezTo>
                  <a:pt x="593" y="227"/>
                  <a:pt x="600" y="241"/>
                  <a:pt x="600" y="255"/>
                </a:cubicBezTo>
                <a:cubicBezTo>
                  <a:pt x="600" y="354"/>
                  <a:pt x="600" y="354"/>
                  <a:pt x="600" y="354"/>
                </a:cubicBezTo>
                <a:cubicBezTo>
                  <a:pt x="600" y="368"/>
                  <a:pt x="593" y="382"/>
                  <a:pt x="572" y="382"/>
                </a:cubicBezTo>
                <a:cubicBezTo>
                  <a:pt x="558" y="382"/>
                  <a:pt x="544" y="368"/>
                  <a:pt x="544" y="354"/>
                </a:cubicBezTo>
                <a:cubicBezTo>
                  <a:pt x="544" y="255"/>
                  <a:pt x="544" y="255"/>
                  <a:pt x="544" y="255"/>
                </a:cubicBezTo>
                <a:cubicBezTo>
                  <a:pt x="544" y="241"/>
                  <a:pt x="558" y="227"/>
                  <a:pt x="572" y="227"/>
                </a:cubicBezTo>
                <a:close/>
                <a:moveTo>
                  <a:pt x="572" y="170"/>
                </a:moveTo>
                <a:lnTo>
                  <a:pt x="572" y="170"/>
                </a:lnTo>
                <a:cubicBezTo>
                  <a:pt x="558" y="170"/>
                  <a:pt x="544" y="163"/>
                  <a:pt x="544" y="142"/>
                </a:cubicBezTo>
                <a:lnTo>
                  <a:pt x="544" y="142"/>
                </a:lnTo>
                <a:cubicBezTo>
                  <a:pt x="544" y="57"/>
                  <a:pt x="544" y="57"/>
                  <a:pt x="544" y="57"/>
                </a:cubicBezTo>
                <a:cubicBezTo>
                  <a:pt x="459" y="57"/>
                  <a:pt x="459" y="57"/>
                  <a:pt x="459" y="57"/>
                </a:cubicBezTo>
                <a:lnTo>
                  <a:pt x="459" y="57"/>
                </a:lnTo>
                <a:cubicBezTo>
                  <a:pt x="445" y="57"/>
                  <a:pt x="431" y="50"/>
                  <a:pt x="431" y="29"/>
                </a:cubicBezTo>
                <a:cubicBezTo>
                  <a:pt x="431" y="15"/>
                  <a:pt x="445" y="0"/>
                  <a:pt x="459" y="0"/>
                </a:cubicBezTo>
                <a:lnTo>
                  <a:pt x="459" y="0"/>
                </a:lnTo>
                <a:cubicBezTo>
                  <a:pt x="572" y="0"/>
                  <a:pt x="572" y="0"/>
                  <a:pt x="572" y="0"/>
                </a:cubicBezTo>
                <a:cubicBezTo>
                  <a:pt x="593" y="0"/>
                  <a:pt x="600" y="15"/>
                  <a:pt x="600" y="29"/>
                </a:cubicBezTo>
                <a:cubicBezTo>
                  <a:pt x="600" y="142"/>
                  <a:pt x="600" y="142"/>
                  <a:pt x="600" y="142"/>
                </a:cubicBezTo>
                <a:cubicBezTo>
                  <a:pt x="600" y="163"/>
                  <a:pt x="593" y="170"/>
                  <a:pt x="572" y="170"/>
                </a:cubicBezTo>
                <a:close/>
                <a:moveTo>
                  <a:pt x="346" y="57"/>
                </a:moveTo>
                <a:lnTo>
                  <a:pt x="346" y="57"/>
                </a:lnTo>
                <a:cubicBezTo>
                  <a:pt x="254" y="57"/>
                  <a:pt x="254" y="57"/>
                  <a:pt x="254" y="57"/>
                </a:cubicBezTo>
                <a:cubicBezTo>
                  <a:pt x="240" y="57"/>
                  <a:pt x="226" y="50"/>
                  <a:pt x="226" y="29"/>
                </a:cubicBezTo>
                <a:cubicBezTo>
                  <a:pt x="226" y="15"/>
                  <a:pt x="240" y="0"/>
                  <a:pt x="254" y="0"/>
                </a:cubicBezTo>
                <a:cubicBezTo>
                  <a:pt x="346" y="0"/>
                  <a:pt x="346" y="0"/>
                  <a:pt x="346" y="0"/>
                </a:cubicBezTo>
                <a:cubicBezTo>
                  <a:pt x="367" y="0"/>
                  <a:pt x="374" y="15"/>
                  <a:pt x="374" y="29"/>
                </a:cubicBezTo>
                <a:cubicBezTo>
                  <a:pt x="374" y="50"/>
                  <a:pt x="367" y="57"/>
                  <a:pt x="346" y="57"/>
                </a:cubicBezTo>
                <a:close/>
                <a:moveTo>
                  <a:pt x="311" y="241"/>
                </a:moveTo>
                <a:lnTo>
                  <a:pt x="311" y="241"/>
                </a:lnTo>
                <a:lnTo>
                  <a:pt x="311" y="241"/>
                </a:lnTo>
                <a:cubicBezTo>
                  <a:pt x="304" y="234"/>
                  <a:pt x="304" y="227"/>
                  <a:pt x="304" y="219"/>
                </a:cubicBezTo>
                <a:cubicBezTo>
                  <a:pt x="304" y="205"/>
                  <a:pt x="311" y="191"/>
                  <a:pt x="332" y="191"/>
                </a:cubicBezTo>
                <a:cubicBezTo>
                  <a:pt x="339" y="191"/>
                  <a:pt x="346" y="191"/>
                  <a:pt x="346" y="198"/>
                </a:cubicBezTo>
                <a:lnTo>
                  <a:pt x="346" y="198"/>
                </a:lnTo>
                <a:cubicBezTo>
                  <a:pt x="445" y="283"/>
                  <a:pt x="445" y="283"/>
                  <a:pt x="445" y="283"/>
                </a:cubicBezTo>
                <a:lnTo>
                  <a:pt x="445" y="283"/>
                </a:lnTo>
                <a:cubicBezTo>
                  <a:pt x="445" y="290"/>
                  <a:pt x="452" y="297"/>
                  <a:pt x="452" y="304"/>
                </a:cubicBezTo>
                <a:cubicBezTo>
                  <a:pt x="452" y="311"/>
                  <a:pt x="445" y="319"/>
                  <a:pt x="445" y="326"/>
                </a:cubicBezTo>
                <a:lnTo>
                  <a:pt x="445" y="326"/>
                </a:lnTo>
                <a:cubicBezTo>
                  <a:pt x="346" y="410"/>
                  <a:pt x="346" y="410"/>
                  <a:pt x="346" y="410"/>
                </a:cubicBezTo>
                <a:lnTo>
                  <a:pt x="346" y="410"/>
                </a:lnTo>
                <a:cubicBezTo>
                  <a:pt x="346" y="417"/>
                  <a:pt x="339" y="417"/>
                  <a:pt x="332" y="417"/>
                </a:cubicBezTo>
                <a:cubicBezTo>
                  <a:pt x="311" y="417"/>
                  <a:pt x="304" y="403"/>
                  <a:pt x="304" y="389"/>
                </a:cubicBezTo>
                <a:cubicBezTo>
                  <a:pt x="304" y="382"/>
                  <a:pt x="304" y="375"/>
                  <a:pt x="311" y="368"/>
                </a:cubicBezTo>
                <a:lnTo>
                  <a:pt x="311" y="368"/>
                </a:lnTo>
                <a:cubicBezTo>
                  <a:pt x="353" y="333"/>
                  <a:pt x="353" y="333"/>
                  <a:pt x="353" y="333"/>
                </a:cubicBezTo>
                <a:cubicBezTo>
                  <a:pt x="176" y="333"/>
                  <a:pt x="176" y="333"/>
                  <a:pt x="176" y="333"/>
                </a:cubicBezTo>
                <a:cubicBezTo>
                  <a:pt x="162" y="333"/>
                  <a:pt x="148" y="319"/>
                  <a:pt x="148" y="304"/>
                </a:cubicBezTo>
                <a:cubicBezTo>
                  <a:pt x="148" y="290"/>
                  <a:pt x="162" y="276"/>
                  <a:pt x="176" y="276"/>
                </a:cubicBezTo>
                <a:cubicBezTo>
                  <a:pt x="353" y="276"/>
                  <a:pt x="353" y="276"/>
                  <a:pt x="353" y="276"/>
                </a:cubicBezTo>
                <a:lnTo>
                  <a:pt x="311" y="241"/>
                </a:lnTo>
                <a:close/>
                <a:moveTo>
                  <a:pt x="141" y="57"/>
                </a:moveTo>
                <a:lnTo>
                  <a:pt x="141" y="57"/>
                </a:lnTo>
                <a:lnTo>
                  <a:pt x="141" y="57"/>
                </a:lnTo>
                <a:cubicBezTo>
                  <a:pt x="56" y="57"/>
                  <a:pt x="56" y="57"/>
                  <a:pt x="56" y="57"/>
                </a:cubicBezTo>
                <a:cubicBezTo>
                  <a:pt x="56" y="142"/>
                  <a:pt x="56" y="142"/>
                  <a:pt x="56" y="142"/>
                </a:cubicBezTo>
                <a:cubicBezTo>
                  <a:pt x="56" y="163"/>
                  <a:pt x="42" y="170"/>
                  <a:pt x="28" y="170"/>
                </a:cubicBezTo>
                <a:cubicBezTo>
                  <a:pt x="14" y="170"/>
                  <a:pt x="0" y="163"/>
                  <a:pt x="0" y="142"/>
                </a:cubicBezTo>
                <a:lnTo>
                  <a:pt x="0" y="142"/>
                </a:lnTo>
                <a:cubicBezTo>
                  <a:pt x="0" y="29"/>
                  <a:pt x="0" y="29"/>
                  <a:pt x="0" y="29"/>
                </a:cubicBezTo>
                <a:cubicBezTo>
                  <a:pt x="0" y="15"/>
                  <a:pt x="14" y="0"/>
                  <a:pt x="28" y="0"/>
                </a:cubicBezTo>
                <a:cubicBezTo>
                  <a:pt x="141" y="0"/>
                  <a:pt x="141" y="0"/>
                  <a:pt x="141" y="0"/>
                </a:cubicBezTo>
                <a:lnTo>
                  <a:pt x="141" y="0"/>
                </a:lnTo>
                <a:cubicBezTo>
                  <a:pt x="155" y="0"/>
                  <a:pt x="169" y="15"/>
                  <a:pt x="169" y="29"/>
                </a:cubicBezTo>
                <a:cubicBezTo>
                  <a:pt x="169" y="50"/>
                  <a:pt x="155" y="57"/>
                  <a:pt x="141" y="57"/>
                </a:cubicBezTo>
                <a:close/>
                <a:moveTo>
                  <a:pt x="28" y="382"/>
                </a:moveTo>
                <a:lnTo>
                  <a:pt x="28" y="382"/>
                </a:lnTo>
                <a:cubicBezTo>
                  <a:pt x="14" y="382"/>
                  <a:pt x="0" y="368"/>
                  <a:pt x="0" y="354"/>
                </a:cubicBezTo>
                <a:cubicBezTo>
                  <a:pt x="0" y="255"/>
                  <a:pt x="0" y="255"/>
                  <a:pt x="0" y="255"/>
                </a:cubicBezTo>
                <a:cubicBezTo>
                  <a:pt x="0" y="241"/>
                  <a:pt x="14" y="227"/>
                  <a:pt x="28" y="227"/>
                </a:cubicBezTo>
                <a:cubicBezTo>
                  <a:pt x="42" y="227"/>
                  <a:pt x="56" y="241"/>
                  <a:pt x="56" y="255"/>
                </a:cubicBezTo>
                <a:cubicBezTo>
                  <a:pt x="56" y="354"/>
                  <a:pt x="56" y="354"/>
                  <a:pt x="56" y="354"/>
                </a:cubicBezTo>
                <a:cubicBezTo>
                  <a:pt x="56" y="368"/>
                  <a:pt x="42" y="382"/>
                  <a:pt x="28" y="382"/>
                </a:cubicBezTo>
                <a:close/>
                <a:moveTo>
                  <a:pt x="28" y="439"/>
                </a:moveTo>
                <a:lnTo>
                  <a:pt x="28" y="439"/>
                </a:lnTo>
                <a:cubicBezTo>
                  <a:pt x="42" y="439"/>
                  <a:pt x="56" y="446"/>
                  <a:pt x="56" y="467"/>
                </a:cubicBezTo>
                <a:cubicBezTo>
                  <a:pt x="56" y="552"/>
                  <a:pt x="56" y="552"/>
                  <a:pt x="56" y="552"/>
                </a:cubicBezTo>
                <a:cubicBezTo>
                  <a:pt x="141" y="552"/>
                  <a:pt x="141" y="552"/>
                  <a:pt x="141" y="552"/>
                </a:cubicBezTo>
                <a:cubicBezTo>
                  <a:pt x="155" y="552"/>
                  <a:pt x="169" y="559"/>
                  <a:pt x="169" y="580"/>
                </a:cubicBezTo>
                <a:cubicBezTo>
                  <a:pt x="169" y="594"/>
                  <a:pt x="155" y="608"/>
                  <a:pt x="141" y="608"/>
                </a:cubicBezTo>
                <a:cubicBezTo>
                  <a:pt x="28" y="608"/>
                  <a:pt x="28" y="608"/>
                  <a:pt x="28" y="608"/>
                </a:cubicBezTo>
                <a:cubicBezTo>
                  <a:pt x="14" y="608"/>
                  <a:pt x="0" y="594"/>
                  <a:pt x="0" y="580"/>
                </a:cubicBezTo>
                <a:cubicBezTo>
                  <a:pt x="0" y="467"/>
                  <a:pt x="0" y="467"/>
                  <a:pt x="0" y="467"/>
                </a:cubicBezTo>
                <a:lnTo>
                  <a:pt x="0" y="467"/>
                </a:lnTo>
                <a:cubicBezTo>
                  <a:pt x="0" y="446"/>
                  <a:pt x="14" y="439"/>
                  <a:pt x="28" y="439"/>
                </a:cubicBezTo>
                <a:close/>
                <a:moveTo>
                  <a:pt x="254" y="552"/>
                </a:moveTo>
                <a:lnTo>
                  <a:pt x="254" y="552"/>
                </a:lnTo>
                <a:cubicBezTo>
                  <a:pt x="346" y="552"/>
                  <a:pt x="346" y="552"/>
                  <a:pt x="346" y="552"/>
                </a:cubicBezTo>
                <a:cubicBezTo>
                  <a:pt x="367" y="552"/>
                  <a:pt x="374" y="559"/>
                  <a:pt x="374" y="580"/>
                </a:cubicBezTo>
                <a:cubicBezTo>
                  <a:pt x="374" y="594"/>
                  <a:pt x="367" y="608"/>
                  <a:pt x="346" y="608"/>
                </a:cubicBezTo>
                <a:cubicBezTo>
                  <a:pt x="254" y="608"/>
                  <a:pt x="254" y="608"/>
                  <a:pt x="254" y="608"/>
                </a:cubicBezTo>
                <a:cubicBezTo>
                  <a:pt x="240" y="608"/>
                  <a:pt x="226" y="594"/>
                  <a:pt x="226" y="580"/>
                </a:cubicBezTo>
                <a:cubicBezTo>
                  <a:pt x="226" y="559"/>
                  <a:pt x="240" y="552"/>
                  <a:pt x="254" y="552"/>
                </a:cubicBezTo>
                <a:close/>
              </a:path>
            </a:pathLst>
          </a:custGeom>
          <a:solidFill>
            <a:srgbClr val="FFFFFF"/>
          </a:solidFill>
          <a:ln>
            <a:noFill/>
          </a:ln>
          <a:effectLst/>
        </p:spPr>
        <p:txBody>
          <a:bodyPr wrap="none" anchor="ctr"/>
          <a:lstStyle/>
          <a:p>
            <a:pPr>
              <a:defRPr/>
            </a:pPr>
            <a:endParaRPr lang="en-US" sz="900"/>
          </a:p>
        </p:txBody>
      </p:sp>
      <p:sp>
        <p:nvSpPr>
          <p:cNvPr id="238" name="Freeform 43"/>
          <p:cNvSpPr>
            <a:spLocks noChangeArrowheads="1"/>
          </p:cNvSpPr>
          <p:nvPr/>
        </p:nvSpPr>
        <p:spPr bwMode="auto">
          <a:xfrm>
            <a:off x="1783242" y="3380683"/>
            <a:ext cx="287792" cy="292100"/>
          </a:xfrm>
          <a:custGeom>
            <a:avLst/>
            <a:gdLst>
              <a:gd name="T0" fmla="*/ 572 w 601"/>
              <a:gd name="T1" fmla="*/ 608 h 609"/>
              <a:gd name="T2" fmla="*/ 431 w 601"/>
              <a:gd name="T3" fmla="*/ 580 h 609"/>
              <a:gd name="T4" fmla="*/ 544 w 601"/>
              <a:gd name="T5" fmla="*/ 552 h 609"/>
              <a:gd name="T6" fmla="*/ 544 w 601"/>
              <a:gd name="T7" fmla="*/ 467 h 609"/>
              <a:gd name="T8" fmla="*/ 600 w 601"/>
              <a:gd name="T9" fmla="*/ 467 h 609"/>
              <a:gd name="T10" fmla="*/ 572 w 601"/>
              <a:gd name="T11" fmla="*/ 608 h 609"/>
              <a:gd name="T12" fmla="*/ 572 w 601"/>
              <a:gd name="T13" fmla="*/ 227 h 609"/>
              <a:gd name="T14" fmla="*/ 600 w 601"/>
              <a:gd name="T15" fmla="*/ 354 h 609"/>
              <a:gd name="T16" fmla="*/ 544 w 601"/>
              <a:gd name="T17" fmla="*/ 354 h 609"/>
              <a:gd name="T18" fmla="*/ 572 w 601"/>
              <a:gd name="T19" fmla="*/ 227 h 609"/>
              <a:gd name="T20" fmla="*/ 572 w 601"/>
              <a:gd name="T21" fmla="*/ 170 h 609"/>
              <a:gd name="T22" fmla="*/ 544 w 601"/>
              <a:gd name="T23" fmla="*/ 142 h 609"/>
              <a:gd name="T24" fmla="*/ 459 w 601"/>
              <a:gd name="T25" fmla="*/ 57 h 609"/>
              <a:gd name="T26" fmla="*/ 431 w 601"/>
              <a:gd name="T27" fmla="*/ 29 h 609"/>
              <a:gd name="T28" fmla="*/ 459 w 601"/>
              <a:gd name="T29" fmla="*/ 0 h 609"/>
              <a:gd name="T30" fmla="*/ 600 w 601"/>
              <a:gd name="T31" fmla="*/ 29 h 609"/>
              <a:gd name="T32" fmla="*/ 572 w 601"/>
              <a:gd name="T33" fmla="*/ 170 h 609"/>
              <a:gd name="T34" fmla="*/ 452 w 601"/>
              <a:gd name="T35" fmla="*/ 304 h 609"/>
              <a:gd name="T36" fmla="*/ 247 w 601"/>
              <a:gd name="T37" fmla="*/ 333 h 609"/>
              <a:gd name="T38" fmla="*/ 289 w 601"/>
              <a:gd name="T39" fmla="*/ 368 h 609"/>
              <a:gd name="T40" fmla="*/ 268 w 601"/>
              <a:gd name="T41" fmla="*/ 417 h 609"/>
              <a:gd name="T42" fmla="*/ 254 w 601"/>
              <a:gd name="T43" fmla="*/ 410 h 609"/>
              <a:gd name="T44" fmla="*/ 155 w 601"/>
              <a:gd name="T45" fmla="*/ 326 h 609"/>
              <a:gd name="T46" fmla="*/ 155 w 601"/>
              <a:gd name="T47" fmla="*/ 283 h 609"/>
              <a:gd name="T48" fmla="*/ 254 w 601"/>
              <a:gd name="T49" fmla="*/ 198 h 609"/>
              <a:gd name="T50" fmla="*/ 268 w 601"/>
              <a:gd name="T51" fmla="*/ 191 h 609"/>
              <a:gd name="T52" fmla="*/ 289 w 601"/>
              <a:gd name="T53" fmla="*/ 241 h 609"/>
              <a:gd name="T54" fmla="*/ 247 w 601"/>
              <a:gd name="T55" fmla="*/ 276 h 609"/>
              <a:gd name="T56" fmla="*/ 452 w 601"/>
              <a:gd name="T57" fmla="*/ 304 h 609"/>
              <a:gd name="T58" fmla="*/ 346 w 601"/>
              <a:gd name="T59" fmla="*/ 57 h 609"/>
              <a:gd name="T60" fmla="*/ 226 w 601"/>
              <a:gd name="T61" fmla="*/ 29 h 609"/>
              <a:gd name="T62" fmla="*/ 346 w 601"/>
              <a:gd name="T63" fmla="*/ 0 h 609"/>
              <a:gd name="T64" fmla="*/ 346 w 601"/>
              <a:gd name="T65" fmla="*/ 57 h 609"/>
              <a:gd name="T66" fmla="*/ 141 w 601"/>
              <a:gd name="T67" fmla="*/ 57 h 609"/>
              <a:gd name="T68" fmla="*/ 56 w 601"/>
              <a:gd name="T69" fmla="*/ 57 h 609"/>
              <a:gd name="T70" fmla="*/ 28 w 601"/>
              <a:gd name="T71" fmla="*/ 170 h 609"/>
              <a:gd name="T72" fmla="*/ 0 w 601"/>
              <a:gd name="T73" fmla="*/ 142 h 609"/>
              <a:gd name="T74" fmla="*/ 28 w 601"/>
              <a:gd name="T75" fmla="*/ 0 h 609"/>
              <a:gd name="T76" fmla="*/ 141 w 601"/>
              <a:gd name="T77" fmla="*/ 0 h 609"/>
              <a:gd name="T78" fmla="*/ 141 w 601"/>
              <a:gd name="T79" fmla="*/ 57 h 609"/>
              <a:gd name="T80" fmla="*/ 28 w 601"/>
              <a:gd name="T81" fmla="*/ 382 h 609"/>
              <a:gd name="T82" fmla="*/ 0 w 601"/>
              <a:gd name="T83" fmla="*/ 255 h 609"/>
              <a:gd name="T84" fmla="*/ 56 w 601"/>
              <a:gd name="T85" fmla="*/ 255 h 609"/>
              <a:gd name="T86" fmla="*/ 28 w 601"/>
              <a:gd name="T87" fmla="*/ 382 h 609"/>
              <a:gd name="T88" fmla="*/ 28 w 601"/>
              <a:gd name="T89" fmla="*/ 439 h 609"/>
              <a:gd name="T90" fmla="*/ 56 w 601"/>
              <a:gd name="T91" fmla="*/ 552 h 609"/>
              <a:gd name="T92" fmla="*/ 169 w 601"/>
              <a:gd name="T93" fmla="*/ 580 h 609"/>
              <a:gd name="T94" fmla="*/ 28 w 601"/>
              <a:gd name="T95" fmla="*/ 608 h 609"/>
              <a:gd name="T96" fmla="*/ 0 w 601"/>
              <a:gd name="T97" fmla="*/ 467 h 609"/>
              <a:gd name="T98" fmla="*/ 28 w 601"/>
              <a:gd name="T99" fmla="*/ 439 h 609"/>
              <a:gd name="T100" fmla="*/ 254 w 601"/>
              <a:gd name="T101" fmla="*/ 552 h 609"/>
              <a:gd name="T102" fmla="*/ 374 w 601"/>
              <a:gd name="T103" fmla="*/ 580 h 609"/>
              <a:gd name="T104" fmla="*/ 254 w 601"/>
              <a:gd name="T105" fmla="*/ 608 h 609"/>
              <a:gd name="T106" fmla="*/ 254 w 601"/>
              <a:gd name="T107" fmla="*/ 552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1" h="609">
                <a:moveTo>
                  <a:pt x="572" y="608"/>
                </a:moveTo>
                <a:lnTo>
                  <a:pt x="572" y="608"/>
                </a:lnTo>
                <a:cubicBezTo>
                  <a:pt x="459" y="608"/>
                  <a:pt x="459" y="608"/>
                  <a:pt x="459" y="608"/>
                </a:cubicBezTo>
                <a:cubicBezTo>
                  <a:pt x="445" y="608"/>
                  <a:pt x="431" y="594"/>
                  <a:pt x="431" y="580"/>
                </a:cubicBezTo>
                <a:cubicBezTo>
                  <a:pt x="431" y="559"/>
                  <a:pt x="445" y="552"/>
                  <a:pt x="459" y="552"/>
                </a:cubicBezTo>
                <a:cubicBezTo>
                  <a:pt x="544" y="552"/>
                  <a:pt x="544" y="552"/>
                  <a:pt x="544" y="552"/>
                </a:cubicBezTo>
                <a:cubicBezTo>
                  <a:pt x="544" y="467"/>
                  <a:pt x="544" y="467"/>
                  <a:pt x="544" y="467"/>
                </a:cubicBezTo>
                <a:lnTo>
                  <a:pt x="544" y="467"/>
                </a:lnTo>
                <a:cubicBezTo>
                  <a:pt x="544" y="446"/>
                  <a:pt x="558" y="439"/>
                  <a:pt x="572" y="439"/>
                </a:cubicBezTo>
                <a:cubicBezTo>
                  <a:pt x="586" y="439"/>
                  <a:pt x="600" y="446"/>
                  <a:pt x="600" y="467"/>
                </a:cubicBezTo>
                <a:cubicBezTo>
                  <a:pt x="600" y="580"/>
                  <a:pt x="600" y="580"/>
                  <a:pt x="600" y="580"/>
                </a:cubicBezTo>
                <a:cubicBezTo>
                  <a:pt x="600" y="594"/>
                  <a:pt x="586" y="608"/>
                  <a:pt x="572" y="608"/>
                </a:cubicBezTo>
                <a:close/>
                <a:moveTo>
                  <a:pt x="572" y="227"/>
                </a:moveTo>
                <a:lnTo>
                  <a:pt x="572" y="227"/>
                </a:lnTo>
                <a:cubicBezTo>
                  <a:pt x="586" y="227"/>
                  <a:pt x="600" y="241"/>
                  <a:pt x="600" y="255"/>
                </a:cubicBezTo>
                <a:cubicBezTo>
                  <a:pt x="600" y="354"/>
                  <a:pt x="600" y="354"/>
                  <a:pt x="600" y="354"/>
                </a:cubicBezTo>
                <a:cubicBezTo>
                  <a:pt x="600" y="368"/>
                  <a:pt x="586" y="382"/>
                  <a:pt x="572" y="382"/>
                </a:cubicBezTo>
                <a:cubicBezTo>
                  <a:pt x="558" y="382"/>
                  <a:pt x="544" y="368"/>
                  <a:pt x="544" y="354"/>
                </a:cubicBezTo>
                <a:cubicBezTo>
                  <a:pt x="544" y="255"/>
                  <a:pt x="544" y="255"/>
                  <a:pt x="544" y="255"/>
                </a:cubicBezTo>
                <a:cubicBezTo>
                  <a:pt x="544" y="241"/>
                  <a:pt x="558" y="227"/>
                  <a:pt x="572" y="227"/>
                </a:cubicBezTo>
                <a:close/>
                <a:moveTo>
                  <a:pt x="572" y="170"/>
                </a:moveTo>
                <a:lnTo>
                  <a:pt x="572" y="170"/>
                </a:lnTo>
                <a:cubicBezTo>
                  <a:pt x="558" y="170"/>
                  <a:pt x="544" y="163"/>
                  <a:pt x="544" y="142"/>
                </a:cubicBezTo>
                <a:lnTo>
                  <a:pt x="544" y="142"/>
                </a:lnTo>
                <a:cubicBezTo>
                  <a:pt x="544" y="57"/>
                  <a:pt x="544" y="57"/>
                  <a:pt x="544" y="57"/>
                </a:cubicBezTo>
                <a:cubicBezTo>
                  <a:pt x="459" y="57"/>
                  <a:pt x="459" y="57"/>
                  <a:pt x="459" y="57"/>
                </a:cubicBezTo>
                <a:lnTo>
                  <a:pt x="459" y="57"/>
                </a:lnTo>
                <a:cubicBezTo>
                  <a:pt x="445" y="57"/>
                  <a:pt x="431" y="50"/>
                  <a:pt x="431" y="29"/>
                </a:cubicBezTo>
                <a:cubicBezTo>
                  <a:pt x="431" y="15"/>
                  <a:pt x="445" y="0"/>
                  <a:pt x="459" y="0"/>
                </a:cubicBezTo>
                <a:lnTo>
                  <a:pt x="459" y="0"/>
                </a:lnTo>
                <a:cubicBezTo>
                  <a:pt x="572" y="0"/>
                  <a:pt x="572" y="0"/>
                  <a:pt x="572" y="0"/>
                </a:cubicBezTo>
                <a:cubicBezTo>
                  <a:pt x="586" y="0"/>
                  <a:pt x="600" y="15"/>
                  <a:pt x="600" y="29"/>
                </a:cubicBezTo>
                <a:cubicBezTo>
                  <a:pt x="600" y="142"/>
                  <a:pt x="600" y="142"/>
                  <a:pt x="600" y="142"/>
                </a:cubicBezTo>
                <a:cubicBezTo>
                  <a:pt x="600" y="163"/>
                  <a:pt x="586" y="170"/>
                  <a:pt x="572" y="170"/>
                </a:cubicBezTo>
                <a:close/>
                <a:moveTo>
                  <a:pt x="452" y="304"/>
                </a:moveTo>
                <a:lnTo>
                  <a:pt x="452" y="304"/>
                </a:lnTo>
                <a:cubicBezTo>
                  <a:pt x="452" y="319"/>
                  <a:pt x="438" y="333"/>
                  <a:pt x="424" y="333"/>
                </a:cubicBezTo>
                <a:cubicBezTo>
                  <a:pt x="247" y="333"/>
                  <a:pt x="247" y="333"/>
                  <a:pt x="247" y="333"/>
                </a:cubicBezTo>
                <a:cubicBezTo>
                  <a:pt x="289" y="368"/>
                  <a:pt x="289" y="368"/>
                  <a:pt x="289" y="368"/>
                </a:cubicBezTo>
                <a:lnTo>
                  <a:pt x="289" y="368"/>
                </a:lnTo>
                <a:cubicBezTo>
                  <a:pt x="296" y="375"/>
                  <a:pt x="296" y="382"/>
                  <a:pt x="296" y="389"/>
                </a:cubicBezTo>
                <a:cubicBezTo>
                  <a:pt x="296" y="403"/>
                  <a:pt x="289" y="417"/>
                  <a:pt x="268" y="417"/>
                </a:cubicBezTo>
                <a:cubicBezTo>
                  <a:pt x="261" y="417"/>
                  <a:pt x="254" y="417"/>
                  <a:pt x="254" y="410"/>
                </a:cubicBezTo>
                <a:lnTo>
                  <a:pt x="254" y="410"/>
                </a:lnTo>
                <a:cubicBezTo>
                  <a:pt x="155" y="326"/>
                  <a:pt x="155" y="326"/>
                  <a:pt x="155" y="326"/>
                </a:cubicBezTo>
                <a:lnTo>
                  <a:pt x="155" y="326"/>
                </a:lnTo>
                <a:cubicBezTo>
                  <a:pt x="155" y="319"/>
                  <a:pt x="148" y="311"/>
                  <a:pt x="148" y="304"/>
                </a:cubicBezTo>
                <a:cubicBezTo>
                  <a:pt x="148" y="297"/>
                  <a:pt x="155" y="290"/>
                  <a:pt x="155" y="283"/>
                </a:cubicBezTo>
                <a:lnTo>
                  <a:pt x="155" y="283"/>
                </a:lnTo>
                <a:cubicBezTo>
                  <a:pt x="254" y="198"/>
                  <a:pt x="254" y="198"/>
                  <a:pt x="254" y="198"/>
                </a:cubicBezTo>
                <a:lnTo>
                  <a:pt x="254" y="198"/>
                </a:lnTo>
                <a:cubicBezTo>
                  <a:pt x="254" y="191"/>
                  <a:pt x="261" y="191"/>
                  <a:pt x="268" y="191"/>
                </a:cubicBezTo>
                <a:cubicBezTo>
                  <a:pt x="289" y="191"/>
                  <a:pt x="296" y="205"/>
                  <a:pt x="296" y="219"/>
                </a:cubicBezTo>
                <a:cubicBezTo>
                  <a:pt x="296" y="227"/>
                  <a:pt x="296" y="234"/>
                  <a:pt x="289" y="241"/>
                </a:cubicBezTo>
                <a:lnTo>
                  <a:pt x="289" y="241"/>
                </a:lnTo>
                <a:cubicBezTo>
                  <a:pt x="247" y="276"/>
                  <a:pt x="247" y="276"/>
                  <a:pt x="247" y="276"/>
                </a:cubicBezTo>
                <a:cubicBezTo>
                  <a:pt x="424" y="276"/>
                  <a:pt x="424" y="276"/>
                  <a:pt x="424" y="276"/>
                </a:cubicBezTo>
                <a:cubicBezTo>
                  <a:pt x="438" y="276"/>
                  <a:pt x="452" y="290"/>
                  <a:pt x="452" y="304"/>
                </a:cubicBezTo>
                <a:close/>
                <a:moveTo>
                  <a:pt x="346" y="57"/>
                </a:moveTo>
                <a:lnTo>
                  <a:pt x="346" y="57"/>
                </a:lnTo>
                <a:cubicBezTo>
                  <a:pt x="254" y="57"/>
                  <a:pt x="254" y="57"/>
                  <a:pt x="254" y="57"/>
                </a:cubicBezTo>
                <a:cubicBezTo>
                  <a:pt x="233" y="57"/>
                  <a:pt x="226" y="50"/>
                  <a:pt x="226" y="29"/>
                </a:cubicBezTo>
                <a:cubicBezTo>
                  <a:pt x="226" y="15"/>
                  <a:pt x="233" y="0"/>
                  <a:pt x="254" y="0"/>
                </a:cubicBezTo>
                <a:cubicBezTo>
                  <a:pt x="346" y="0"/>
                  <a:pt x="346" y="0"/>
                  <a:pt x="346" y="0"/>
                </a:cubicBezTo>
                <a:cubicBezTo>
                  <a:pt x="360" y="0"/>
                  <a:pt x="374" y="15"/>
                  <a:pt x="374" y="29"/>
                </a:cubicBezTo>
                <a:cubicBezTo>
                  <a:pt x="374" y="50"/>
                  <a:pt x="360" y="57"/>
                  <a:pt x="346" y="57"/>
                </a:cubicBezTo>
                <a:close/>
                <a:moveTo>
                  <a:pt x="141" y="57"/>
                </a:moveTo>
                <a:lnTo>
                  <a:pt x="141" y="57"/>
                </a:lnTo>
                <a:lnTo>
                  <a:pt x="141" y="57"/>
                </a:lnTo>
                <a:cubicBezTo>
                  <a:pt x="56" y="57"/>
                  <a:pt x="56" y="57"/>
                  <a:pt x="56" y="57"/>
                </a:cubicBezTo>
                <a:cubicBezTo>
                  <a:pt x="56" y="142"/>
                  <a:pt x="56" y="142"/>
                  <a:pt x="56" y="142"/>
                </a:cubicBezTo>
                <a:cubicBezTo>
                  <a:pt x="56" y="163"/>
                  <a:pt x="42" y="170"/>
                  <a:pt x="28" y="170"/>
                </a:cubicBezTo>
                <a:cubicBezTo>
                  <a:pt x="7" y="170"/>
                  <a:pt x="0" y="163"/>
                  <a:pt x="0" y="142"/>
                </a:cubicBezTo>
                <a:lnTo>
                  <a:pt x="0" y="142"/>
                </a:lnTo>
                <a:cubicBezTo>
                  <a:pt x="0" y="29"/>
                  <a:pt x="0" y="29"/>
                  <a:pt x="0" y="29"/>
                </a:cubicBezTo>
                <a:cubicBezTo>
                  <a:pt x="0" y="15"/>
                  <a:pt x="7" y="0"/>
                  <a:pt x="28" y="0"/>
                </a:cubicBezTo>
                <a:cubicBezTo>
                  <a:pt x="141" y="0"/>
                  <a:pt x="141" y="0"/>
                  <a:pt x="141" y="0"/>
                </a:cubicBezTo>
                <a:lnTo>
                  <a:pt x="141" y="0"/>
                </a:lnTo>
                <a:cubicBezTo>
                  <a:pt x="155" y="0"/>
                  <a:pt x="169" y="15"/>
                  <a:pt x="169" y="29"/>
                </a:cubicBezTo>
                <a:cubicBezTo>
                  <a:pt x="169" y="50"/>
                  <a:pt x="155" y="57"/>
                  <a:pt x="141" y="57"/>
                </a:cubicBezTo>
                <a:close/>
                <a:moveTo>
                  <a:pt x="28" y="382"/>
                </a:moveTo>
                <a:lnTo>
                  <a:pt x="28" y="382"/>
                </a:lnTo>
                <a:cubicBezTo>
                  <a:pt x="7" y="382"/>
                  <a:pt x="0" y="368"/>
                  <a:pt x="0" y="354"/>
                </a:cubicBezTo>
                <a:cubicBezTo>
                  <a:pt x="0" y="255"/>
                  <a:pt x="0" y="255"/>
                  <a:pt x="0" y="255"/>
                </a:cubicBezTo>
                <a:cubicBezTo>
                  <a:pt x="0" y="241"/>
                  <a:pt x="7" y="227"/>
                  <a:pt x="28" y="227"/>
                </a:cubicBezTo>
                <a:cubicBezTo>
                  <a:pt x="42" y="227"/>
                  <a:pt x="56" y="241"/>
                  <a:pt x="56" y="255"/>
                </a:cubicBezTo>
                <a:cubicBezTo>
                  <a:pt x="56" y="354"/>
                  <a:pt x="56" y="354"/>
                  <a:pt x="56" y="354"/>
                </a:cubicBezTo>
                <a:cubicBezTo>
                  <a:pt x="56" y="368"/>
                  <a:pt x="42" y="382"/>
                  <a:pt x="28" y="382"/>
                </a:cubicBezTo>
                <a:close/>
                <a:moveTo>
                  <a:pt x="28" y="439"/>
                </a:moveTo>
                <a:lnTo>
                  <a:pt x="28" y="439"/>
                </a:lnTo>
                <a:cubicBezTo>
                  <a:pt x="42" y="439"/>
                  <a:pt x="56" y="446"/>
                  <a:pt x="56" y="467"/>
                </a:cubicBezTo>
                <a:cubicBezTo>
                  <a:pt x="56" y="552"/>
                  <a:pt x="56" y="552"/>
                  <a:pt x="56" y="552"/>
                </a:cubicBezTo>
                <a:cubicBezTo>
                  <a:pt x="141" y="552"/>
                  <a:pt x="141" y="552"/>
                  <a:pt x="141" y="552"/>
                </a:cubicBezTo>
                <a:cubicBezTo>
                  <a:pt x="155" y="552"/>
                  <a:pt x="169" y="559"/>
                  <a:pt x="169" y="580"/>
                </a:cubicBezTo>
                <a:cubicBezTo>
                  <a:pt x="169" y="594"/>
                  <a:pt x="155" y="608"/>
                  <a:pt x="141" y="608"/>
                </a:cubicBezTo>
                <a:cubicBezTo>
                  <a:pt x="28" y="608"/>
                  <a:pt x="28" y="608"/>
                  <a:pt x="28" y="608"/>
                </a:cubicBezTo>
                <a:cubicBezTo>
                  <a:pt x="7" y="608"/>
                  <a:pt x="0" y="594"/>
                  <a:pt x="0" y="580"/>
                </a:cubicBezTo>
                <a:cubicBezTo>
                  <a:pt x="0" y="467"/>
                  <a:pt x="0" y="467"/>
                  <a:pt x="0" y="467"/>
                </a:cubicBezTo>
                <a:lnTo>
                  <a:pt x="0" y="467"/>
                </a:lnTo>
                <a:cubicBezTo>
                  <a:pt x="0" y="446"/>
                  <a:pt x="7" y="439"/>
                  <a:pt x="28" y="439"/>
                </a:cubicBezTo>
                <a:close/>
                <a:moveTo>
                  <a:pt x="254" y="552"/>
                </a:moveTo>
                <a:lnTo>
                  <a:pt x="254" y="552"/>
                </a:lnTo>
                <a:cubicBezTo>
                  <a:pt x="346" y="552"/>
                  <a:pt x="346" y="552"/>
                  <a:pt x="346" y="552"/>
                </a:cubicBezTo>
                <a:cubicBezTo>
                  <a:pt x="360" y="552"/>
                  <a:pt x="374" y="559"/>
                  <a:pt x="374" y="580"/>
                </a:cubicBezTo>
                <a:cubicBezTo>
                  <a:pt x="374" y="594"/>
                  <a:pt x="360" y="608"/>
                  <a:pt x="346" y="608"/>
                </a:cubicBezTo>
                <a:cubicBezTo>
                  <a:pt x="254" y="608"/>
                  <a:pt x="254" y="608"/>
                  <a:pt x="254" y="608"/>
                </a:cubicBezTo>
                <a:cubicBezTo>
                  <a:pt x="233" y="608"/>
                  <a:pt x="226" y="594"/>
                  <a:pt x="226" y="580"/>
                </a:cubicBezTo>
                <a:cubicBezTo>
                  <a:pt x="226" y="559"/>
                  <a:pt x="233" y="552"/>
                  <a:pt x="254" y="552"/>
                </a:cubicBezTo>
                <a:close/>
              </a:path>
            </a:pathLst>
          </a:custGeom>
          <a:solidFill>
            <a:srgbClr val="FFFFFF"/>
          </a:solidFill>
          <a:ln>
            <a:noFill/>
          </a:ln>
          <a:effectLst/>
        </p:spPr>
        <p:txBody>
          <a:bodyPr wrap="none" anchor="ctr"/>
          <a:lstStyle/>
          <a:p>
            <a:pPr>
              <a:defRPr/>
            </a:pPr>
            <a:endParaRPr lang="en-US" sz="900"/>
          </a:p>
        </p:txBody>
      </p:sp>
      <p:sp>
        <p:nvSpPr>
          <p:cNvPr id="239" name="Freeform 44"/>
          <p:cNvSpPr>
            <a:spLocks noChangeArrowheads="1"/>
          </p:cNvSpPr>
          <p:nvPr/>
        </p:nvSpPr>
        <p:spPr bwMode="auto">
          <a:xfrm>
            <a:off x="1234914" y="3380683"/>
            <a:ext cx="292024" cy="292100"/>
          </a:xfrm>
          <a:custGeom>
            <a:avLst/>
            <a:gdLst>
              <a:gd name="T0" fmla="*/ 580 w 609"/>
              <a:gd name="T1" fmla="*/ 608 h 609"/>
              <a:gd name="T2" fmla="*/ 439 w 609"/>
              <a:gd name="T3" fmla="*/ 580 h 609"/>
              <a:gd name="T4" fmla="*/ 552 w 609"/>
              <a:gd name="T5" fmla="*/ 552 h 609"/>
              <a:gd name="T6" fmla="*/ 552 w 609"/>
              <a:gd name="T7" fmla="*/ 467 h 609"/>
              <a:gd name="T8" fmla="*/ 608 w 609"/>
              <a:gd name="T9" fmla="*/ 467 h 609"/>
              <a:gd name="T10" fmla="*/ 580 w 609"/>
              <a:gd name="T11" fmla="*/ 608 h 609"/>
              <a:gd name="T12" fmla="*/ 580 w 609"/>
              <a:gd name="T13" fmla="*/ 227 h 609"/>
              <a:gd name="T14" fmla="*/ 608 w 609"/>
              <a:gd name="T15" fmla="*/ 354 h 609"/>
              <a:gd name="T16" fmla="*/ 552 w 609"/>
              <a:gd name="T17" fmla="*/ 354 h 609"/>
              <a:gd name="T18" fmla="*/ 580 w 609"/>
              <a:gd name="T19" fmla="*/ 227 h 609"/>
              <a:gd name="T20" fmla="*/ 580 w 609"/>
              <a:gd name="T21" fmla="*/ 170 h 609"/>
              <a:gd name="T22" fmla="*/ 552 w 609"/>
              <a:gd name="T23" fmla="*/ 142 h 609"/>
              <a:gd name="T24" fmla="*/ 467 w 609"/>
              <a:gd name="T25" fmla="*/ 57 h 609"/>
              <a:gd name="T26" fmla="*/ 439 w 609"/>
              <a:gd name="T27" fmla="*/ 29 h 609"/>
              <a:gd name="T28" fmla="*/ 467 w 609"/>
              <a:gd name="T29" fmla="*/ 0 h 609"/>
              <a:gd name="T30" fmla="*/ 608 w 609"/>
              <a:gd name="T31" fmla="*/ 29 h 609"/>
              <a:gd name="T32" fmla="*/ 580 w 609"/>
              <a:gd name="T33" fmla="*/ 170 h 609"/>
              <a:gd name="T34" fmla="*/ 389 w 609"/>
              <a:gd name="T35" fmla="*/ 304 h 609"/>
              <a:gd name="T36" fmla="*/ 368 w 609"/>
              <a:gd name="T37" fmla="*/ 297 h 609"/>
              <a:gd name="T38" fmla="*/ 333 w 609"/>
              <a:gd name="T39" fmla="*/ 424 h 609"/>
              <a:gd name="T40" fmla="*/ 276 w 609"/>
              <a:gd name="T41" fmla="*/ 424 h 609"/>
              <a:gd name="T42" fmla="*/ 241 w 609"/>
              <a:gd name="T43" fmla="*/ 297 h 609"/>
              <a:gd name="T44" fmla="*/ 219 w 609"/>
              <a:gd name="T45" fmla="*/ 304 h 609"/>
              <a:gd name="T46" fmla="*/ 198 w 609"/>
              <a:gd name="T47" fmla="*/ 255 h 609"/>
              <a:gd name="T48" fmla="*/ 283 w 609"/>
              <a:gd name="T49" fmla="*/ 163 h 609"/>
              <a:gd name="T50" fmla="*/ 304 w 609"/>
              <a:gd name="T51" fmla="*/ 156 h 609"/>
              <a:gd name="T52" fmla="*/ 326 w 609"/>
              <a:gd name="T53" fmla="*/ 163 h 609"/>
              <a:gd name="T54" fmla="*/ 410 w 609"/>
              <a:gd name="T55" fmla="*/ 255 h 609"/>
              <a:gd name="T56" fmla="*/ 389 w 609"/>
              <a:gd name="T57" fmla="*/ 304 h 609"/>
              <a:gd name="T58" fmla="*/ 354 w 609"/>
              <a:gd name="T59" fmla="*/ 57 h 609"/>
              <a:gd name="T60" fmla="*/ 226 w 609"/>
              <a:gd name="T61" fmla="*/ 29 h 609"/>
              <a:gd name="T62" fmla="*/ 354 w 609"/>
              <a:gd name="T63" fmla="*/ 0 h 609"/>
              <a:gd name="T64" fmla="*/ 354 w 609"/>
              <a:gd name="T65" fmla="*/ 57 h 609"/>
              <a:gd name="T66" fmla="*/ 142 w 609"/>
              <a:gd name="T67" fmla="*/ 608 h 609"/>
              <a:gd name="T68" fmla="*/ 0 w 609"/>
              <a:gd name="T69" fmla="*/ 580 h 609"/>
              <a:gd name="T70" fmla="*/ 0 w 609"/>
              <a:gd name="T71" fmla="*/ 467 h 609"/>
              <a:gd name="T72" fmla="*/ 57 w 609"/>
              <a:gd name="T73" fmla="*/ 467 h 609"/>
              <a:gd name="T74" fmla="*/ 142 w 609"/>
              <a:gd name="T75" fmla="*/ 552 h 609"/>
              <a:gd name="T76" fmla="*/ 142 w 609"/>
              <a:gd name="T77" fmla="*/ 608 h 609"/>
              <a:gd name="T78" fmla="*/ 57 w 609"/>
              <a:gd name="T79" fmla="*/ 255 h 609"/>
              <a:gd name="T80" fmla="*/ 29 w 609"/>
              <a:gd name="T81" fmla="*/ 382 h 609"/>
              <a:gd name="T82" fmla="*/ 0 w 609"/>
              <a:gd name="T83" fmla="*/ 255 h 609"/>
              <a:gd name="T84" fmla="*/ 57 w 609"/>
              <a:gd name="T85" fmla="*/ 255 h 609"/>
              <a:gd name="T86" fmla="*/ 142 w 609"/>
              <a:gd name="T87" fmla="*/ 57 h 609"/>
              <a:gd name="T88" fmla="*/ 57 w 609"/>
              <a:gd name="T89" fmla="*/ 57 h 609"/>
              <a:gd name="T90" fmla="*/ 29 w 609"/>
              <a:gd name="T91" fmla="*/ 170 h 609"/>
              <a:gd name="T92" fmla="*/ 0 w 609"/>
              <a:gd name="T93" fmla="*/ 142 h 609"/>
              <a:gd name="T94" fmla="*/ 29 w 609"/>
              <a:gd name="T95" fmla="*/ 0 h 609"/>
              <a:gd name="T96" fmla="*/ 142 w 609"/>
              <a:gd name="T97" fmla="*/ 0 h 609"/>
              <a:gd name="T98" fmla="*/ 142 w 609"/>
              <a:gd name="T99" fmla="*/ 57 h 609"/>
              <a:gd name="T100" fmla="*/ 255 w 609"/>
              <a:gd name="T101" fmla="*/ 552 h 609"/>
              <a:gd name="T102" fmla="*/ 382 w 609"/>
              <a:gd name="T103" fmla="*/ 580 h 609"/>
              <a:gd name="T104" fmla="*/ 255 w 609"/>
              <a:gd name="T105" fmla="*/ 608 h 609"/>
              <a:gd name="T106" fmla="*/ 255 w 609"/>
              <a:gd name="T107" fmla="*/ 552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9" h="609">
                <a:moveTo>
                  <a:pt x="580" y="608"/>
                </a:moveTo>
                <a:lnTo>
                  <a:pt x="580" y="608"/>
                </a:lnTo>
                <a:cubicBezTo>
                  <a:pt x="467" y="608"/>
                  <a:pt x="467" y="608"/>
                  <a:pt x="467" y="608"/>
                </a:cubicBezTo>
                <a:cubicBezTo>
                  <a:pt x="446" y="608"/>
                  <a:pt x="439" y="594"/>
                  <a:pt x="439" y="580"/>
                </a:cubicBezTo>
                <a:cubicBezTo>
                  <a:pt x="439" y="559"/>
                  <a:pt x="446" y="552"/>
                  <a:pt x="467" y="552"/>
                </a:cubicBezTo>
                <a:cubicBezTo>
                  <a:pt x="552" y="552"/>
                  <a:pt x="552" y="552"/>
                  <a:pt x="552" y="552"/>
                </a:cubicBezTo>
                <a:cubicBezTo>
                  <a:pt x="552" y="467"/>
                  <a:pt x="552" y="467"/>
                  <a:pt x="552" y="467"/>
                </a:cubicBezTo>
                <a:lnTo>
                  <a:pt x="552" y="467"/>
                </a:lnTo>
                <a:cubicBezTo>
                  <a:pt x="552" y="446"/>
                  <a:pt x="559" y="439"/>
                  <a:pt x="580" y="439"/>
                </a:cubicBezTo>
                <a:cubicBezTo>
                  <a:pt x="594" y="439"/>
                  <a:pt x="608" y="446"/>
                  <a:pt x="608" y="467"/>
                </a:cubicBezTo>
                <a:cubicBezTo>
                  <a:pt x="608" y="580"/>
                  <a:pt x="608" y="580"/>
                  <a:pt x="608" y="580"/>
                </a:cubicBezTo>
                <a:cubicBezTo>
                  <a:pt x="608" y="594"/>
                  <a:pt x="594" y="608"/>
                  <a:pt x="580" y="608"/>
                </a:cubicBezTo>
                <a:close/>
                <a:moveTo>
                  <a:pt x="580" y="227"/>
                </a:moveTo>
                <a:lnTo>
                  <a:pt x="580" y="227"/>
                </a:lnTo>
                <a:cubicBezTo>
                  <a:pt x="594" y="227"/>
                  <a:pt x="608" y="241"/>
                  <a:pt x="608" y="255"/>
                </a:cubicBezTo>
                <a:cubicBezTo>
                  <a:pt x="608" y="354"/>
                  <a:pt x="608" y="354"/>
                  <a:pt x="608" y="354"/>
                </a:cubicBezTo>
                <a:cubicBezTo>
                  <a:pt x="608" y="368"/>
                  <a:pt x="594" y="382"/>
                  <a:pt x="580" y="382"/>
                </a:cubicBezTo>
                <a:cubicBezTo>
                  <a:pt x="559" y="382"/>
                  <a:pt x="552" y="368"/>
                  <a:pt x="552" y="354"/>
                </a:cubicBezTo>
                <a:cubicBezTo>
                  <a:pt x="552" y="255"/>
                  <a:pt x="552" y="255"/>
                  <a:pt x="552" y="255"/>
                </a:cubicBezTo>
                <a:cubicBezTo>
                  <a:pt x="552" y="241"/>
                  <a:pt x="559" y="227"/>
                  <a:pt x="580" y="227"/>
                </a:cubicBezTo>
                <a:close/>
                <a:moveTo>
                  <a:pt x="580" y="170"/>
                </a:moveTo>
                <a:lnTo>
                  <a:pt x="580" y="170"/>
                </a:lnTo>
                <a:cubicBezTo>
                  <a:pt x="559" y="170"/>
                  <a:pt x="552" y="163"/>
                  <a:pt x="552" y="142"/>
                </a:cubicBezTo>
                <a:lnTo>
                  <a:pt x="552" y="142"/>
                </a:lnTo>
                <a:cubicBezTo>
                  <a:pt x="552" y="57"/>
                  <a:pt x="552" y="57"/>
                  <a:pt x="552" y="57"/>
                </a:cubicBezTo>
                <a:cubicBezTo>
                  <a:pt x="467" y="57"/>
                  <a:pt x="467" y="57"/>
                  <a:pt x="467" y="57"/>
                </a:cubicBezTo>
                <a:lnTo>
                  <a:pt x="467" y="57"/>
                </a:lnTo>
                <a:cubicBezTo>
                  <a:pt x="446" y="57"/>
                  <a:pt x="439" y="50"/>
                  <a:pt x="439" y="29"/>
                </a:cubicBezTo>
                <a:cubicBezTo>
                  <a:pt x="439" y="15"/>
                  <a:pt x="446" y="0"/>
                  <a:pt x="467" y="0"/>
                </a:cubicBezTo>
                <a:lnTo>
                  <a:pt x="467" y="0"/>
                </a:lnTo>
                <a:cubicBezTo>
                  <a:pt x="580" y="0"/>
                  <a:pt x="580" y="0"/>
                  <a:pt x="580" y="0"/>
                </a:cubicBezTo>
                <a:cubicBezTo>
                  <a:pt x="594" y="0"/>
                  <a:pt x="608" y="15"/>
                  <a:pt x="608" y="29"/>
                </a:cubicBezTo>
                <a:cubicBezTo>
                  <a:pt x="608" y="142"/>
                  <a:pt x="608" y="142"/>
                  <a:pt x="608" y="142"/>
                </a:cubicBezTo>
                <a:cubicBezTo>
                  <a:pt x="608" y="163"/>
                  <a:pt x="594" y="170"/>
                  <a:pt x="580" y="170"/>
                </a:cubicBezTo>
                <a:close/>
                <a:moveTo>
                  <a:pt x="389" y="304"/>
                </a:moveTo>
                <a:lnTo>
                  <a:pt x="389" y="304"/>
                </a:lnTo>
                <a:cubicBezTo>
                  <a:pt x="382" y="304"/>
                  <a:pt x="375" y="297"/>
                  <a:pt x="368" y="297"/>
                </a:cubicBezTo>
                <a:lnTo>
                  <a:pt x="368" y="297"/>
                </a:lnTo>
                <a:cubicBezTo>
                  <a:pt x="333" y="255"/>
                  <a:pt x="333" y="255"/>
                  <a:pt x="333" y="255"/>
                </a:cubicBezTo>
                <a:cubicBezTo>
                  <a:pt x="333" y="424"/>
                  <a:pt x="333" y="424"/>
                  <a:pt x="333" y="424"/>
                </a:cubicBezTo>
                <a:cubicBezTo>
                  <a:pt x="333" y="446"/>
                  <a:pt x="318" y="453"/>
                  <a:pt x="304" y="453"/>
                </a:cubicBezTo>
                <a:cubicBezTo>
                  <a:pt x="290" y="453"/>
                  <a:pt x="276" y="446"/>
                  <a:pt x="276" y="424"/>
                </a:cubicBezTo>
                <a:cubicBezTo>
                  <a:pt x="276" y="255"/>
                  <a:pt x="276" y="255"/>
                  <a:pt x="276" y="255"/>
                </a:cubicBezTo>
                <a:cubicBezTo>
                  <a:pt x="241" y="297"/>
                  <a:pt x="241" y="297"/>
                  <a:pt x="241" y="297"/>
                </a:cubicBezTo>
                <a:lnTo>
                  <a:pt x="241" y="297"/>
                </a:lnTo>
                <a:cubicBezTo>
                  <a:pt x="234" y="297"/>
                  <a:pt x="226" y="304"/>
                  <a:pt x="219" y="304"/>
                </a:cubicBezTo>
                <a:cubicBezTo>
                  <a:pt x="205" y="304"/>
                  <a:pt x="191" y="290"/>
                  <a:pt x="191" y="276"/>
                </a:cubicBezTo>
                <a:cubicBezTo>
                  <a:pt x="191" y="269"/>
                  <a:pt x="191" y="262"/>
                  <a:pt x="198" y="255"/>
                </a:cubicBezTo>
                <a:lnTo>
                  <a:pt x="198" y="255"/>
                </a:lnTo>
                <a:cubicBezTo>
                  <a:pt x="283" y="163"/>
                  <a:pt x="283" y="163"/>
                  <a:pt x="283" y="163"/>
                </a:cubicBezTo>
                <a:lnTo>
                  <a:pt x="283" y="163"/>
                </a:lnTo>
                <a:cubicBezTo>
                  <a:pt x="290" y="156"/>
                  <a:pt x="297" y="156"/>
                  <a:pt x="304" y="156"/>
                </a:cubicBezTo>
                <a:cubicBezTo>
                  <a:pt x="311" y="156"/>
                  <a:pt x="318" y="156"/>
                  <a:pt x="326" y="163"/>
                </a:cubicBezTo>
                <a:lnTo>
                  <a:pt x="326" y="163"/>
                </a:lnTo>
                <a:cubicBezTo>
                  <a:pt x="410" y="255"/>
                  <a:pt x="410" y="255"/>
                  <a:pt x="410" y="255"/>
                </a:cubicBezTo>
                <a:lnTo>
                  <a:pt x="410" y="255"/>
                </a:lnTo>
                <a:cubicBezTo>
                  <a:pt x="417" y="262"/>
                  <a:pt x="417" y="269"/>
                  <a:pt x="417" y="276"/>
                </a:cubicBezTo>
                <a:cubicBezTo>
                  <a:pt x="417" y="290"/>
                  <a:pt x="403" y="304"/>
                  <a:pt x="389" y="304"/>
                </a:cubicBezTo>
                <a:close/>
                <a:moveTo>
                  <a:pt x="354" y="57"/>
                </a:moveTo>
                <a:lnTo>
                  <a:pt x="354" y="57"/>
                </a:lnTo>
                <a:cubicBezTo>
                  <a:pt x="255" y="57"/>
                  <a:pt x="255" y="57"/>
                  <a:pt x="255" y="57"/>
                </a:cubicBezTo>
                <a:cubicBezTo>
                  <a:pt x="241" y="57"/>
                  <a:pt x="226" y="50"/>
                  <a:pt x="226" y="29"/>
                </a:cubicBezTo>
                <a:cubicBezTo>
                  <a:pt x="226" y="15"/>
                  <a:pt x="241" y="0"/>
                  <a:pt x="255" y="0"/>
                </a:cubicBezTo>
                <a:cubicBezTo>
                  <a:pt x="354" y="0"/>
                  <a:pt x="354" y="0"/>
                  <a:pt x="354" y="0"/>
                </a:cubicBezTo>
                <a:cubicBezTo>
                  <a:pt x="368" y="0"/>
                  <a:pt x="382" y="15"/>
                  <a:pt x="382" y="29"/>
                </a:cubicBezTo>
                <a:cubicBezTo>
                  <a:pt x="382" y="50"/>
                  <a:pt x="368" y="57"/>
                  <a:pt x="354" y="57"/>
                </a:cubicBezTo>
                <a:close/>
                <a:moveTo>
                  <a:pt x="142" y="608"/>
                </a:moveTo>
                <a:lnTo>
                  <a:pt x="142" y="608"/>
                </a:lnTo>
                <a:cubicBezTo>
                  <a:pt x="29" y="608"/>
                  <a:pt x="29" y="608"/>
                  <a:pt x="29" y="608"/>
                </a:cubicBezTo>
                <a:cubicBezTo>
                  <a:pt x="15" y="608"/>
                  <a:pt x="0" y="594"/>
                  <a:pt x="0" y="580"/>
                </a:cubicBezTo>
                <a:cubicBezTo>
                  <a:pt x="0" y="467"/>
                  <a:pt x="0" y="467"/>
                  <a:pt x="0" y="467"/>
                </a:cubicBezTo>
                <a:lnTo>
                  <a:pt x="0" y="467"/>
                </a:lnTo>
                <a:cubicBezTo>
                  <a:pt x="0" y="446"/>
                  <a:pt x="15" y="439"/>
                  <a:pt x="29" y="439"/>
                </a:cubicBezTo>
                <a:cubicBezTo>
                  <a:pt x="50" y="439"/>
                  <a:pt x="57" y="446"/>
                  <a:pt x="57" y="467"/>
                </a:cubicBezTo>
                <a:cubicBezTo>
                  <a:pt x="57" y="552"/>
                  <a:pt x="57" y="552"/>
                  <a:pt x="57" y="552"/>
                </a:cubicBezTo>
                <a:cubicBezTo>
                  <a:pt x="142" y="552"/>
                  <a:pt x="142" y="552"/>
                  <a:pt x="142" y="552"/>
                </a:cubicBezTo>
                <a:cubicBezTo>
                  <a:pt x="163" y="552"/>
                  <a:pt x="170" y="559"/>
                  <a:pt x="170" y="580"/>
                </a:cubicBezTo>
                <a:cubicBezTo>
                  <a:pt x="170" y="594"/>
                  <a:pt x="163" y="608"/>
                  <a:pt x="142" y="608"/>
                </a:cubicBezTo>
                <a:close/>
                <a:moveTo>
                  <a:pt x="57" y="255"/>
                </a:moveTo>
                <a:lnTo>
                  <a:pt x="57" y="255"/>
                </a:lnTo>
                <a:cubicBezTo>
                  <a:pt x="57" y="354"/>
                  <a:pt x="57" y="354"/>
                  <a:pt x="57" y="354"/>
                </a:cubicBezTo>
                <a:cubicBezTo>
                  <a:pt x="57" y="368"/>
                  <a:pt x="50" y="382"/>
                  <a:pt x="29" y="382"/>
                </a:cubicBezTo>
                <a:cubicBezTo>
                  <a:pt x="15" y="382"/>
                  <a:pt x="0" y="368"/>
                  <a:pt x="0" y="354"/>
                </a:cubicBezTo>
                <a:cubicBezTo>
                  <a:pt x="0" y="255"/>
                  <a:pt x="0" y="255"/>
                  <a:pt x="0" y="255"/>
                </a:cubicBezTo>
                <a:cubicBezTo>
                  <a:pt x="0" y="241"/>
                  <a:pt x="15" y="227"/>
                  <a:pt x="29" y="227"/>
                </a:cubicBezTo>
                <a:cubicBezTo>
                  <a:pt x="50" y="227"/>
                  <a:pt x="57" y="241"/>
                  <a:pt x="57" y="255"/>
                </a:cubicBezTo>
                <a:close/>
                <a:moveTo>
                  <a:pt x="142" y="57"/>
                </a:moveTo>
                <a:lnTo>
                  <a:pt x="142" y="57"/>
                </a:lnTo>
                <a:lnTo>
                  <a:pt x="142" y="57"/>
                </a:lnTo>
                <a:cubicBezTo>
                  <a:pt x="57" y="57"/>
                  <a:pt x="57" y="57"/>
                  <a:pt x="57" y="57"/>
                </a:cubicBezTo>
                <a:cubicBezTo>
                  <a:pt x="57" y="142"/>
                  <a:pt x="57" y="142"/>
                  <a:pt x="57" y="142"/>
                </a:cubicBezTo>
                <a:cubicBezTo>
                  <a:pt x="57" y="163"/>
                  <a:pt x="50" y="170"/>
                  <a:pt x="29" y="170"/>
                </a:cubicBezTo>
                <a:cubicBezTo>
                  <a:pt x="15" y="170"/>
                  <a:pt x="0" y="163"/>
                  <a:pt x="0" y="142"/>
                </a:cubicBezTo>
                <a:lnTo>
                  <a:pt x="0" y="142"/>
                </a:lnTo>
                <a:cubicBezTo>
                  <a:pt x="0" y="29"/>
                  <a:pt x="0" y="29"/>
                  <a:pt x="0" y="29"/>
                </a:cubicBezTo>
                <a:cubicBezTo>
                  <a:pt x="0" y="15"/>
                  <a:pt x="15" y="0"/>
                  <a:pt x="29" y="0"/>
                </a:cubicBezTo>
                <a:cubicBezTo>
                  <a:pt x="142" y="0"/>
                  <a:pt x="142" y="0"/>
                  <a:pt x="142" y="0"/>
                </a:cubicBezTo>
                <a:lnTo>
                  <a:pt x="142" y="0"/>
                </a:lnTo>
                <a:cubicBezTo>
                  <a:pt x="163" y="0"/>
                  <a:pt x="170" y="15"/>
                  <a:pt x="170" y="29"/>
                </a:cubicBezTo>
                <a:cubicBezTo>
                  <a:pt x="170" y="50"/>
                  <a:pt x="163" y="57"/>
                  <a:pt x="142" y="57"/>
                </a:cubicBezTo>
                <a:close/>
                <a:moveTo>
                  <a:pt x="255" y="552"/>
                </a:moveTo>
                <a:lnTo>
                  <a:pt x="255" y="552"/>
                </a:lnTo>
                <a:cubicBezTo>
                  <a:pt x="354" y="552"/>
                  <a:pt x="354" y="552"/>
                  <a:pt x="354" y="552"/>
                </a:cubicBezTo>
                <a:cubicBezTo>
                  <a:pt x="368" y="552"/>
                  <a:pt x="382" y="559"/>
                  <a:pt x="382" y="580"/>
                </a:cubicBezTo>
                <a:cubicBezTo>
                  <a:pt x="382" y="594"/>
                  <a:pt x="368" y="608"/>
                  <a:pt x="354" y="608"/>
                </a:cubicBezTo>
                <a:cubicBezTo>
                  <a:pt x="255" y="608"/>
                  <a:pt x="255" y="608"/>
                  <a:pt x="255" y="608"/>
                </a:cubicBezTo>
                <a:cubicBezTo>
                  <a:pt x="241" y="608"/>
                  <a:pt x="226" y="594"/>
                  <a:pt x="226" y="580"/>
                </a:cubicBezTo>
                <a:cubicBezTo>
                  <a:pt x="226" y="559"/>
                  <a:pt x="241" y="552"/>
                  <a:pt x="255" y="552"/>
                </a:cubicBezTo>
                <a:close/>
              </a:path>
            </a:pathLst>
          </a:custGeom>
          <a:solidFill>
            <a:srgbClr val="FFFFFF"/>
          </a:solidFill>
          <a:ln>
            <a:noFill/>
          </a:ln>
          <a:effectLst/>
        </p:spPr>
        <p:txBody>
          <a:bodyPr wrap="none" anchor="ctr"/>
          <a:lstStyle/>
          <a:p>
            <a:pPr>
              <a:defRPr/>
            </a:pPr>
            <a:endParaRPr lang="en-US" sz="900"/>
          </a:p>
        </p:txBody>
      </p:sp>
      <p:sp>
        <p:nvSpPr>
          <p:cNvPr id="240" name="Freeform 45"/>
          <p:cNvSpPr>
            <a:spLocks noChangeArrowheads="1"/>
          </p:cNvSpPr>
          <p:nvPr/>
        </p:nvSpPr>
        <p:spPr bwMode="auto">
          <a:xfrm>
            <a:off x="688704" y="3380683"/>
            <a:ext cx="289909" cy="292100"/>
          </a:xfrm>
          <a:custGeom>
            <a:avLst/>
            <a:gdLst>
              <a:gd name="T0" fmla="*/ 573 w 602"/>
              <a:gd name="T1" fmla="*/ 608 h 609"/>
              <a:gd name="T2" fmla="*/ 431 w 602"/>
              <a:gd name="T3" fmla="*/ 580 h 609"/>
              <a:gd name="T4" fmla="*/ 544 w 602"/>
              <a:gd name="T5" fmla="*/ 552 h 609"/>
              <a:gd name="T6" fmla="*/ 544 w 602"/>
              <a:gd name="T7" fmla="*/ 467 h 609"/>
              <a:gd name="T8" fmla="*/ 601 w 602"/>
              <a:gd name="T9" fmla="*/ 467 h 609"/>
              <a:gd name="T10" fmla="*/ 573 w 602"/>
              <a:gd name="T11" fmla="*/ 608 h 609"/>
              <a:gd name="T12" fmla="*/ 573 w 602"/>
              <a:gd name="T13" fmla="*/ 227 h 609"/>
              <a:gd name="T14" fmla="*/ 601 w 602"/>
              <a:gd name="T15" fmla="*/ 354 h 609"/>
              <a:gd name="T16" fmla="*/ 544 w 602"/>
              <a:gd name="T17" fmla="*/ 354 h 609"/>
              <a:gd name="T18" fmla="*/ 573 w 602"/>
              <a:gd name="T19" fmla="*/ 227 h 609"/>
              <a:gd name="T20" fmla="*/ 573 w 602"/>
              <a:gd name="T21" fmla="*/ 170 h 609"/>
              <a:gd name="T22" fmla="*/ 544 w 602"/>
              <a:gd name="T23" fmla="*/ 142 h 609"/>
              <a:gd name="T24" fmla="*/ 460 w 602"/>
              <a:gd name="T25" fmla="*/ 57 h 609"/>
              <a:gd name="T26" fmla="*/ 431 w 602"/>
              <a:gd name="T27" fmla="*/ 29 h 609"/>
              <a:gd name="T28" fmla="*/ 460 w 602"/>
              <a:gd name="T29" fmla="*/ 0 h 609"/>
              <a:gd name="T30" fmla="*/ 601 w 602"/>
              <a:gd name="T31" fmla="*/ 29 h 609"/>
              <a:gd name="T32" fmla="*/ 573 w 602"/>
              <a:gd name="T33" fmla="*/ 170 h 609"/>
              <a:gd name="T34" fmla="*/ 410 w 602"/>
              <a:gd name="T35" fmla="*/ 354 h 609"/>
              <a:gd name="T36" fmla="*/ 325 w 602"/>
              <a:gd name="T37" fmla="*/ 446 h 609"/>
              <a:gd name="T38" fmla="*/ 283 w 602"/>
              <a:gd name="T39" fmla="*/ 446 h 609"/>
              <a:gd name="T40" fmla="*/ 198 w 602"/>
              <a:gd name="T41" fmla="*/ 354 h 609"/>
              <a:gd name="T42" fmla="*/ 191 w 602"/>
              <a:gd name="T43" fmla="*/ 333 h 609"/>
              <a:gd name="T44" fmla="*/ 241 w 602"/>
              <a:gd name="T45" fmla="*/ 311 h 609"/>
              <a:gd name="T46" fmla="*/ 276 w 602"/>
              <a:gd name="T47" fmla="*/ 354 h 609"/>
              <a:gd name="T48" fmla="*/ 304 w 602"/>
              <a:gd name="T49" fmla="*/ 156 h 609"/>
              <a:gd name="T50" fmla="*/ 333 w 602"/>
              <a:gd name="T51" fmla="*/ 354 h 609"/>
              <a:gd name="T52" fmla="*/ 368 w 602"/>
              <a:gd name="T53" fmla="*/ 311 h 609"/>
              <a:gd name="T54" fmla="*/ 417 w 602"/>
              <a:gd name="T55" fmla="*/ 333 h 609"/>
              <a:gd name="T56" fmla="*/ 347 w 602"/>
              <a:gd name="T57" fmla="*/ 57 h 609"/>
              <a:gd name="T58" fmla="*/ 255 w 602"/>
              <a:gd name="T59" fmla="*/ 57 h 609"/>
              <a:gd name="T60" fmla="*/ 255 w 602"/>
              <a:gd name="T61" fmla="*/ 0 h 609"/>
              <a:gd name="T62" fmla="*/ 375 w 602"/>
              <a:gd name="T63" fmla="*/ 29 h 609"/>
              <a:gd name="T64" fmla="*/ 142 w 602"/>
              <a:gd name="T65" fmla="*/ 608 h 609"/>
              <a:gd name="T66" fmla="*/ 29 w 602"/>
              <a:gd name="T67" fmla="*/ 608 h 609"/>
              <a:gd name="T68" fmla="*/ 0 w 602"/>
              <a:gd name="T69" fmla="*/ 467 h 609"/>
              <a:gd name="T70" fmla="*/ 29 w 602"/>
              <a:gd name="T71" fmla="*/ 439 h 609"/>
              <a:gd name="T72" fmla="*/ 57 w 602"/>
              <a:gd name="T73" fmla="*/ 552 h 609"/>
              <a:gd name="T74" fmla="*/ 170 w 602"/>
              <a:gd name="T75" fmla="*/ 580 h 609"/>
              <a:gd name="T76" fmla="*/ 57 w 602"/>
              <a:gd name="T77" fmla="*/ 255 h 609"/>
              <a:gd name="T78" fmla="*/ 57 w 602"/>
              <a:gd name="T79" fmla="*/ 354 h 609"/>
              <a:gd name="T80" fmla="*/ 0 w 602"/>
              <a:gd name="T81" fmla="*/ 354 h 609"/>
              <a:gd name="T82" fmla="*/ 29 w 602"/>
              <a:gd name="T83" fmla="*/ 227 h 609"/>
              <a:gd name="T84" fmla="*/ 142 w 602"/>
              <a:gd name="T85" fmla="*/ 57 h 609"/>
              <a:gd name="T86" fmla="*/ 142 w 602"/>
              <a:gd name="T87" fmla="*/ 57 h 609"/>
              <a:gd name="T88" fmla="*/ 57 w 602"/>
              <a:gd name="T89" fmla="*/ 142 h 609"/>
              <a:gd name="T90" fmla="*/ 0 w 602"/>
              <a:gd name="T91" fmla="*/ 142 h 609"/>
              <a:gd name="T92" fmla="*/ 0 w 602"/>
              <a:gd name="T93" fmla="*/ 29 h 609"/>
              <a:gd name="T94" fmla="*/ 142 w 602"/>
              <a:gd name="T95" fmla="*/ 0 h 609"/>
              <a:gd name="T96" fmla="*/ 170 w 602"/>
              <a:gd name="T97" fmla="*/ 29 h 609"/>
              <a:gd name="T98" fmla="*/ 255 w 602"/>
              <a:gd name="T99" fmla="*/ 552 h 609"/>
              <a:gd name="T100" fmla="*/ 347 w 602"/>
              <a:gd name="T101" fmla="*/ 552 h 609"/>
              <a:gd name="T102" fmla="*/ 347 w 602"/>
              <a:gd name="T103" fmla="*/ 608 h 609"/>
              <a:gd name="T104" fmla="*/ 226 w 602"/>
              <a:gd name="T105" fmla="*/ 580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Lst>
            <a:rect l="0" t="0" r="r" b="b"/>
            <a:pathLst>
              <a:path w="602" h="609">
                <a:moveTo>
                  <a:pt x="573" y="608"/>
                </a:moveTo>
                <a:lnTo>
                  <a:pt x="573" y="608"/>
                </a:lnTo>
                <a:cubicBezTo>
                  <a:pt x="460" y="608"/>
                  <a:pt x="460" y="608"/>
                  <a:pt x="460" y="608"/>
                </a:cubicBezTo>
                <a:cubicBezTo>
                  <a:pt x="446" y="608"/>
                  <a:pt x="431" y="594"/>
                  <a:pt x="431" y="580"/>
                </a:cubicBezTo>
                <a:cubicBezTo>
                  <a:pt x="431" y="559"/>
                  <a:pt x="446" y="552"/>
                  <a:pt x="460" y="552"/>
                </a:cubicBezTo>
                <a:cubicBezTo>
                  <a:pt x="544" y="552"/>
                  <a:pt x="544" y="552"/>
                  <a:pt x="544" y="552"/>
                </a:cubicBezTo>
                <a:cubicBezTo>
                  <a:pt x="544" y="467"/>
                  <a:pt x="544" y="467"/>
                  <a:pt x="544" y="467"/>
                </a:cubicBezTo>
                <a:lnTo>
                  <a:pt x="544" y="467"/>
                </a:lnTo>
                <a:cubicBezTo>
                  <a:pt x="544" y="446"/>
                  <a:pt x="559" y="439"/>
                  <a:pt x="573" y="439"/>
                </a:cubicBezTo>
                <a:cubicBezTo>
                  <a:pt x="594" y="439"/>
                  <a:pt x="601" y="446"/>
                  <a:pt x="601" y="467"/>
                </a:cubicBezTo>
                <a:cubicBezTo>
                  <a:pt x="601" y="580"/>
                  <a:pt x="601" y="580"/>
                  <a:pt x="601" y="580"/>
                </a:cubicBezTo>
                <a:cubicBezTo>
                  <a:pt x="601" y="594"/>
                  <a:pt x="594" y="608"/>
                  <a:pt x="573" y="608"/>
                </a:cubicBezTo>
                <a:close/>
                <a:moveTo>
                  <a:pt x="573" y="227"/>
                </a:moveTo>
                <a:lnTo>
                  <a:pt x="573" y="227"/>
                </a:lnTo>
                <a:cubicBezTo>
                  <a:pt x="594" y="227"/>
                  <a:pt x="601" y="241"/>
                  <a:pt x="601" y="255"/>
                </a:cubicBezTo>
                <a:cubicBezTo>
                  <a:pt x="601" y="354"/>
                  <a:pt x="601" y="354"/>
                  <a:pt x="601" y="354"/>
                </a:cubicBezTo>
                <a:cubicBezTo>
                  <a:pt x="601" y="368"/>
                  <a:pt x="594" y="382"/>
                  <a:pt x="573" y="382"/>
                </a:cubicBezTo>
                <a:cubicBezTo>
                  <a:pt x="559" y="382"/>
                  <a:pt x="544" y="368"/>
                  <a:pt x="544" y="354"/>
                </a:cubicBezTo>
                <a:cubicBezTo>
                  <a:pt x="544" y="255"/>
                  <a:pt x="544" y="255"/>
                  <a:pt x="544" y="255"/>
                </a:cubicBezTo>
                <a:cubicBezTo>
                  <a:pt x="544" y="241"/>
                  <a:pt x="559" y="227"/>
                  <a:pt x="573" y="227"/>
                </a:cubicBezTo>
                <a:close/>
                <a:moveTo>
                  <a:pt x="573" y="170"/>
                </a:moveTo>
                <a:lnTo>
                  <a:pt x="573" y="170"/>
                </a:lnTo>
                <a:cubicBezTo>
                  <a:pt x="559" y="170"/>
                  <a:pt x="544" y="163"/>
                  <a:pt x="544" y="142"/>
                </a:cubicBezTo>
                <a:lnTo>
                  <a:pt x="544" y="142"/>
                </a:lnTo>
                <a:cubicBezTo>
                  <a:pt x="544" y="57"/>
                  <a:pt x="544" y="57"/>
                  <a:pt x="544" y="57"/>
                </a:cubicBezTo>
                <a:cubicBezTo>
                  <a:pt x="460" y="57"/>
                  <a:pt x="460" y="57"/>
                  <a:pt x="460" y="57"/>
                </a:cubicBezTo>
                <a:lnTo>
                  <a:pt x="460" y="57"/>
                </a:lnTo>
                <a:cubicBezTo>
                  <a:pt x="446" y="57"/>
                  <a:pt x="431" y="50"/>
                  <a:pt x="431" y="29"/>
                </a:cubicBezTo>
                <a:cubicBezTo>
                  <a:pt x="431" y="15"/>
                  <a:pt x="446" y="0"/>
                  <a:pt x="460" y="0"/>
                </a:cubicBezTo>
                <a:lnTo>
                  <a:pt x="460" y="0"/>
                </a:lnTo>
                <a:cubicBezTo>
                  <a:pt x="573" y="0"/>
                  <a:pt x="573" y="0"/>
                  <a:pt x="573" y="0"/>
                </a:cubicBezTo>
                <a:cubicBezTo>
                  <a:pt x="594" y="0"/>
                  <a:pt x="601" y="15"/>
                  <a:pt x="601" y="29"/>
                </a:cubicBezTo>
                <a:cubicBezTo>
                  <a:pt x="601" y="142"/>
                  <a:pt x="601" y="142"/>
                  <a:pt x="601" y="142"/>
                </a:cubicBezTo>
                <a:cubicBezTo>
                  <a:pt x="601" y="163"/>
                  <a:pt x="594" y="170"/>
                  <a:pt x="573" y="170"/>
                </a:cubicBezTo>
                <a:close/>
                <a:moveTo>
                  <a:pt x="410" y="354"/>
                </a:moveTo>
                <a:lnTo>
                  <a:pt x="410" y="354"/>
                </a:lnTo>
                <a:cubicBezTo>
                  <a:pt x="325" y="446"/>
                  <a:pt x="325" y="446"/>
                  <a:pt x="325" y="446"/>
                </a:cubicBezTo>
                <a:lnTo>
                  <a:pt x="325" y="446"/>
                </a:lnTo>
                <a:cubicBezTo>
                  <a:pt x="318" y="453"/>
                  <a:pt x="311" y="453"/>
                  <a:pt x="304" y="453"/>
                </a:cubicBezTo>
                <a:cubicBezTo>
                  <a:pt x="290" y="453"/>
                  <a:pt x="283" y="453"/>
                  <a:pt x="283" y="446"/>
                </a:cubicBezTo>
                <a:lnTo>
                  <a:pt x="283" y="446"/>
                </a:lnTo>
                <a:cubicBezTo>
                  <a:pt x="198" y="354"/>
                  <a:pt x="198" y="354"/>
                  <a:pt x="198" y="354"/>
                </a:cubicBezTo>
                <a:lnTo>
                  <a:pt x="198" y="354"/>
                </a:lnTo>
                <a:cubicBezTo>
                  <a:pt x="191" y="347"/>
                  <a:pt x="191" y="340"/>
                  <a:pt x="191" y="333"/>
                </a:cubicBezTo>
                <a:cubicBezTo>
                  <a:pt x="191" y="319"/>
                  <a:pt x="198" y="304"/>
                  <a:pt x="219" y="304"/>
                </a:cubicBezTo>
                <a:cubicBezTo>
                  <a:pt x="226" y="304"/>
                  <a:pt x="233" y="311"/>
                  <a:pt x="241" y="311"/>
                </a:cubicBezTo>
                <a:lnTo>
                  <a:pt x="241" y="311"/>
                </a:lnTo>
                <a:cubicBezTo>
                  <a:pt x="276" y="354"/>
                  <a:pt x="276" y="354"/>
                  <a:pt x="276" y="354"/>
                </a:cubicBezTo>
                <a:cubicBezTo>
                  <a:pt x="276" y="184"/>
                  <a:pt x="276" y="184"/>
                  <a:pt x="276" y="184"/>
                </a:cubicBezTo>
                <a:cubicBezTo>
                  <a:pt x="276" y="163"/>
                  <a:pt x="283" y="156"/>
                  <a:pt x="304" y="156"/>
                </a:cubicBezTo>
                <a:cubicBezTo>
                  <a:pt x="318" y="156"/>
                  <a:pt x="333" y="163"/>
                  <a:pt x="333" y="184"/>
                </a:cubicBezTo>
                <a:cubicBezTo>
                  <a:pt x="333" y="354"/>
                  <a:pt x="333" y="354"/>
                  <a:pt x="333" y="354"/>
                </a:cubicBezTo>
                <a:cubicBezTo>
                  <a:pt x="368" y="311"/>
                  <a:pt x="368" y="311"/>
                  <a:pt x="368" y="311"/>
                </a:cubicBezTo>
                <a:lnTo>
                  <a:pt x="368" y="311"/>
                </a:lnTo>
                <a:cubicBezTo>
                  <a:pt x="368" y="311"/>
                  <a:pt x="375" y="304"/>
                  <a:pt x="389" y="304"/>
                </a:cubicBezTo>
                <a:cubicBezTo>
                  <a:pt x="403" y="304"/>
                  <a:pt x="417" y="319"/>
                  <a:pt x="417" y="333"/>
                </a:cubicBezTo>
                <a:cubicBezTo>
                  <a:pt x="417" y="340"/>
                  <a:pt x="410" y="347"/>
                  <a:pt x="410" y="354"/>
                </a:cubicBezTo>
                <a:close/>
                <a:moveTo>
                  <a:pt x="347" y="57"/>
                </a:moveTo>
                <a:lnTo>
                  <a:pt x="347" y="57"/>
                </a:lnTo>
                <a:cubicBezTo>
                  <a:pt x="255" y="57"/>
                  <a:pt x="255" y="57"/>
                  <a:pt x="255" y="57"/>
                </a:cubicBezTo>
                <a:cubicBezTo>
                  <a:pt x="241" y="57"/>
                  <a:pt x="226" y="50"/>
                  <a:pt x="226" y="29"/>
                </a:cubicBezTo>
                <a:cubicBezTo>
                  <a:pt x="226" y="15"/>
                  <a:pt x="241" y="0"/>
                  <a:pt x="255" y="0"/>
                </a:cubicBezTo>
                <a:cubicBezTo>
                  <a:pt x="347" y="0"/>
                  <a:pt x="347" y="0"/>
                  <a:pt x="347" y="0"/>
                </a:cubicBezTo>
                <a:cubicBezTo>
                  <a:pt x="368" y="0"/>
                  <a:pt x="375" y="15"/>
                  <a:pt x="375" y="29"/>
                </a:cubicBezTo>
                <a:cubicBezTo>
                  <a:pt x="375" y="50"/>
                  <a:pt x="368" y="57"/>
                  <a:pt x="347" y="57"/>
                </a:cubicBezTo>
                <a:close/>
                <a:moveTo>
                  <a:pt x="142" y="608"/>
                </a:moveTo>
                <a:lnTo>
                  <a:pt x="142" y="608"/>
                </a:lnTo>
                <a:cubicBezTo>
                  <a:pt x="29" y="608"/>
                  <a:pt x="29" y="608"/>
                  <a:pt x="29" y="608"/>
                </a:cubicBezTo>
                <a:cubicBezTo>
                  <a:pt x="15" y="608"/>
                  <a:pt x="0" y="594"/>
                  <a:pt x="0" y="580"/>
                </a:cubicBezTo>
                <a:cubicBezTo>
                  <a:pt x="0" y="467"/>
                  <a:pt x="0" y="467"/>
                  <a:pt x="0" y="467"/>
                </a:cubicBezTo>
                <a:lnTo>
                  <a:pt x="0" y="467"/>
                </a:lnTo>
                <a:cubicBezTo>
                  <a:pt x="0" y="446"/>
                  <a:pt x="15" y="439"/>
                  <a:pt x="29" y="439"/>
                </a:cubicBezTo>
                <a:cubicBezTo>
                  <a:pt x="43" y="439"/>
                  <a:pt x="57" y="446"/>
                  <a:pt x="57" y="467"/>
                </a:cubicBezTo>
                <a:cubicBezTo>
                  <a:pt x="57" y="552"/>
                  <a:pt x="57" y="552"/>
                  <a:pt x="57" y="552"/>
                </a:cubicBezTo>
                <a:cubicBezTo>
                  <a:pt x="142" y="552"/>
                  <a:pt x="142" y="552"/>
                  <a:pt x="142" y="552"/>
                </a:cubicBezTo>
                <a:cubicBezTo>
                  <a:pt x="156" y="552"/>
                  <a:pt x="170" y="559"/>
                  <a:pt x="170" y="580"/>
                </a:cubicBezTo>
                <a:cubicBezTo>
                  <a:pt x="170" y="594"/>
                  <a:pt x="156" y="608"/>
                  <a:pt x="142" y="608"/>
                </a:cubicBezTo>
                <a:close/>
                <a:moveTo>
                  <a:pt x="57" y="255"/>
                </a:moveTo>
                <a:lnTo>
                  <a:pt x="57" y="255"/>
                </a:lnTo>
                <a:cubicBezTo>
                  <a:pt x="57" y="354"/>
                  <a:pt x="57" y="354"/>
                  <a:pt x="57" y="354"/>
                </a:cubicBezTo>
                <a:cubicBezTo>
                  <a:pt x="57" y="368"/>
                  <a:pt x="43" y="382"/>
                  <a:pt x="29" y="382"/>
                </a:cubicBezTo>
                <a:cubicBezTo>
                  <a:pt x="15" y="382"/>
                  <a:pt x="0" y="368"/>
                  <a:pt x="0" y="354"/>
                </a:cubicBezTo>
                <a:cubicBezTo>
                  <a:pt x="0" y="255"/>
                  <a:pt x="0" y="255"/>
                  <a:pt x="0" y="255"/>
                </a:cubicBezTo>
                <a:cubicBezTo>
                  <a:pt x="0" y="241"/>
                  <a:pt x="15" y="227"/>
                  <a:pt x="29" y="227"/>
                </a:cubicBezTo>
                <a:cubicBezTo>
                  <a:pt x="43" y="227"/>
                  <a:pt x="57" y="241"/>
                  <a:pt x="57" y="255"/>
                </a:cubicBezTo>
                <a:close/>
                <a:moveTo>
                  <a:pt x="142" y="57"/>
                </a:moveTo>
                <a:lnTo>
                  <a:pt x="142" y="57"/>
                </a:lnTo>
                <a:lnTo>
                  <a:pt x="142" y="57"/>
                </a:lnTo>
                <a:cubicBezTo>
                  <a:pt x="57" y="57"/>
                  <a:pt x="57" y="57"/>
                  <a:pt x="57" y="57"/>
                </a:cubicBezTo>
                <a:cubicBezTo>
                  <a:pt x="57" y="142"/>
                  <a:pt x="57" y="142"/>
                  <a:pt x="57" y="142"/>
                </a:cubicBezTo>
                <a:cubicBezTo>
                  <a:pt x="57" y="163"/>
                  <a:pt x="43" y="170"/>
                  <a:pt x="29" y="170"/>
                </a:cubicBezTo>
                <a:cubicBezTo>
                  <a:pt x="15" y="170"/>
                  <a:pt x="0" y="163"/>
                  <a:pt x="0" y="142"/>
                </a:cubicBezTo>
                <a:lnTo>
                  <a:pt x="0" y="142"/>
                </a:lnTo>
                <a:cubicBezTo>
                  <a:pt x="0" y="29"/>
                  <a:pt x="0" y="29"/>
                  <a:pt x="0" y="29"/>
                </a:cubicBezTo>
                <a:cubicBezTo>
                  <a:pt x="0" y="15"/>
                  <a:pt x="15" y="0"/>
                  <a:pt x="29" y="0"/>
                </a:cubicBezTo>
                <a:cubicBezTo>
                  <a:pt x="142" y="0"/>
                  <a:pt x="142" y="0"/>
                  <a:pt x="142" y="0"/>
                </a:cubicBezTo>
                <a:lnTo>
                  <a:pt x="142" y="0"/>
                </a:lnTo>
                <a:cubicBezTo>
                  <a:pt x="156" y="0"/>
                  <a:pt x="170" y="15"/>
                  <a:pt x="170" y="29"/>
                </a:cubicBezTo>
                <a:cubicBezTo>
                  <a:pt x="170" y="50"/>
                  <a:pt x="156" y="57"/>
                  <a:pt x="142" y="57"/>
                </a:cubicBezTo>
                <a:close/>
                <a:moveTo>
                  <a:pt x="255" y="552"/>
                </a:moveTo>
                <a:lnTo>
                  <a:pt x="255" y="552"/>
                </a:lnTo>
                <a:cubicBezTo>
                  <a:pt x="347" y="552"/>
                  <a:pt x="347" y="552"/>
                  <a:pt x="347" y="552"/>
                </a:cubicBezTo>
                <a:cubicBezTo>
                  <a:pt x="368" y="552"/>
                  <a:pt x="375" y="559"/>
                  <a:pt x="375" y="580"/>
                </a:cubicBezTo>
                <a:cubicBezTo>
                  <a:pt x="375" y="594"/>
                  <a:pt x="368" y="608"/>
                  <a:pt x="347" y="608"/>
                </a:cubicBezTo>
                <a:cubicBezTo>
                  <a:pt x="255" y="608"/>
                  <a:pt x="255" y="608"/>
                  <a:pt x="255" y="608"/>
                </a:cubicBezTo>
                <a:cubicBezTo>
                  <a:pt x="241" y="608"/>
                  <a:pt x="226" y="594"/>
                  <a:pt x="226" y="580"/>
                </a:cubicBezTo>
                <a:cubicBezTo>
                  <a:pt x="226" y="559"/>
                  <a:pt x="241" y="552"/>
                  <a:pt x="255" y="552"/>
                </a:cubicBezTo>
                <a:close/>
              </a:path>
            </a:pathLst>
          </a:custGeom>
          <a:solidFill>
            <a:srgbClr val="FFFFFF"/>
          </a:solidFill>
          <a:ln>
            <a:noFill/>
          </a:ln>
          <a:effectLst/>
        </p:spPr>
        <p:txBody>
          <a:bodyPr wrap="none" anchor="ctr"/>
          <a:lstStyle/>
          <a:p>
            <a:pPr>
              <a:defRPr/>
            </a:pPr>
            <a:endParaRPr lang="en-US" sz="900"/>
          </a:p>
        </p:txBody>
      </p:sp>
      <p:sp>
        <p:nvSpPr>
          <p:cNvPr id="241" name="Freeform 46"/>
          <p:cNvSpPr>
            <a:spLocks noChangeArrowheads="1"/>
          </p:cNvSpPr>
          <p:nvPr/>
        </p:nvSpPr>
        <p:spPr bwMode="auto">
          <a:xfrm>
            <a:off x="142493" y="3380683"/>
            <a:ext cx="289907" cy="292100"/>
          </a:xfrm>
          <a:custGeom>
            <a:avLst/>
            <a:gdLst>
              <a:gd name="T0" fmla="*/ 573 w 602"/>
              <a:gd name="T1" fmla="*/ 608 h 609"/>
              <a:gd name="T2" fmla="*/ 431 w 602"/>
              <a:gd name="T3" fmla="*/ 580 h 609"/>
              <a:gd name="T4" fmla="*/ 544 w 602"/>
              <a:gd name="T5" fmla="*/ 552 h 609"/>
              <a:gd name="T6" fmla="*/ 544 w 602"/>
              <a:gd name="T7" fmla="*/ 467 h 609"/>
              <a:gd name="T8" fmla="*/ 601 w 602"/>
              <a:gd name="T9" fmla="*/ 467 h 609"/>
              <a:gd name="T10" fmla="*/ 573 w 602"/>
              <a:gd name="T11" fmla="*/ 608 h 609"/>
              <a:gd name="T12" fmla="*/ 573 w 602"/>
              <a:gd name="T13" fmla="*/ 227 h 609"/>
              <a:gd name="T14" fmla="*/ 601 w 602"/>
              <a:gd name="T15" fmla="*/ 354 h 609"/>
              <a:gd name="T16" fmla="*/ 544 w 602"/>
              <a:gd name="T17" fmla="*/ 354 h 609"/>
              <a:gd name="T18" fmla="*/ 573 w 602"/>
              <a:gd name="T19" fmla="*/ 227 h 609"/>
              <a:gd name="T20" fmla="*/ 573 w 602"/>
              <a:gd name="T21" fmla="*/ 170 h 609"/>
              <a:gd name="T22" fmla="*/ 544 w 602"/>
              <a:gd name="T23" fmla="*/ 142 h 609"/>
              <a:gd name="T24" fmla="*/ 460 w 602"/>
              <a:gd name="T25" fmla="*/ 57 h 609"/>
              <a:gd name="T26" fmla="*/ 431 w 602"/>
              <a:gd name="T27" fmla="*/ 29 h 609"/>
              <a:gd name="T28" fmla="*/ 460 w 602"/>
              <a:gd name="T29" fmla="*/ 0 h 609"/>
              <a:gd name="T30" fmla="*/ 601 w 602"/>
              <a:gd name="T31" fmla="*/ 29 h 609"/>
              <a:gd name="T32" fmla="*/ 573 w 602"/>
              <a:gd name="T33" fmla="*/ 170 h 609"/>
              <a:gd name="T34" fmla="*/ 347 w 602"/>
              <a:gd name="T35" fmla="*/ 608 h 609"/>
              <a:gd name="T36" fmla="*/ 226 w 602"/>
              <a:gd name="T37" fmla="*/ 580 h 609"/>
              <a:gd name="T38" fmla="*/ 347 w 602"/>
              <a:gd name="T39" fmla="*/ 552 h 609"/>
              <a:gd name="T40" fmla="*/ 347 w 602"/>
              <a:gd name="T41" fmla="*/ 608 h 609"/>
              <a:gd name="T42" fmla="*/ 347 w 602"/>
              <a:gd name="T43" fmla="*/ 57 h 609"/>
              <a:gd name="T44" fmla="*/ 226 w 602"/>
              <a:gd name="T45" fmla="*/ 29 h 609"/>
              <a:gd name="T46" fmla="*/ 347 w 602"/>
              <a:gd name="T47" fmla="*/ 0 h 609"/>
              <a:gd name="T48" fmla="*/ 347 w 602"/>
              <a:gd name="T49" fmla="*/ 57 h 609"/>
              <a:gd name="T50" fmla="*/ 142 w 602"/>
              <a:gd name="T51" fmla="*/ 608 h 609"/>
              <a:gd name="T52" fmla="*/ 0 w 602"/>
              <a:gd name="T53" fmla="*/ 580 h 609"/>
              <a:gd name="T54" fmla="*/ 0 w 602"/>
              <a:gd name="T55" fmla="*/ 467 h 609"/>
              <a:gd name="T56" fmla="*/ 57 w 602"/>
              <a:gd name="T57" fmla="*/ 467 h 609"/>
              <a:gd name="T58" fmla="*/ 142 w 602"/>
              <a:gd name="T59" fmla="*/ 552 h 609"/>
              <a:gd name="T60" fmla="*/ 142 w 602"/>
              <a:gd name="T61" fmla="*/ 608 h 609"/>
              <a:gd name="T62" fmla="*/ 57 w 602"/>
              <a:gd name="T63" fmla="*/ 255 h 609"/>
              <a:gd name="T64" fmla="*/ 29 w 602"/>
              <a:gd name="T65" fmla="*/ 382 h 609"/>
              <a:gd name="T66" fmla="*/ 0 w 602"/>
              <a:gd name="T67" fmla="*/ 255 h 609"/>
              <a:gd name="T68" fmla="*/ 57 w 602"/>
              <a:gd name="T69" fmla="*/ 255 h 609"/>
              <a:gd name="T70" fmla="*/ 142 w 602"/>
              <a:gd name="T71" fmla="*/ 57 h 609"/>
              <a:gd name="T72" fmla="*/ 57 w 602"/>
              <a:gd name="T73" fmla="*/ 57 h 609"/>
              <a:gd name="T74" fmla="*/ 29 w 602"/>
              <a:gd name="T75" fmla="*/ 170 h 609"/>
              <a:gd name="T76" fmla="*/ 0 w 602"/>
              <a:gd name="T77" fmla="*/ 142 h 609"/>
              <a:gd name="T78" fmla="*/ 29 w 602"/>
              <a:gd name="T79" fmla="*/ 0 h 609"/>
              <a:gd name="T80" fmla="*/ 142 w 602"/>
              <a:gd name="T81" fmla="*/ 0 h 609"/>
              <a:gd name="T82" fmla="*/ 142 w 602"/>
              <a:gd name="T83" fmla="*/ 57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602" h="609">
                <a:moveTo>
                  <a:pt x="573" y="608"/>
                </a:moveTo>
                <a:lnTo>
                  <a:pt x="573" y="608"/>
                </a:lnTo>
                <a:cubicBezTo>
                  <a:pt x="460" y="608"/>
                  <a:pt x="460" y="608"/>
                  <a:pt x="460" y="608"/>
                </a:cubicBezTo>
                <a:cubicBezTo>
                  <a:pt x="446" y="608"/>
                  <a:pt x="431" y="594"/>
                  <a:pt x="431" y="580"/>
                </a:cubicBezTo>
                <a:cubicBezTo>
                  <a:pt x="431" y="559"/>
                  <a:pt x="446" y="552"/>
                  <a:pt x="460" y="552"/>
                </a:cubicBezTo>
                <a:cubicBezTo>
                  <a:pt x="544" y="552"/>
                  <a:pt x="544" y="552"/>
                  <a:pt x="544" y="552"/>
                </a:cubicBezTo>
                <a:cubicBezTo>
                  <a:pt x="544" y="467"/>
                  <a:pt x="544" y="467"/>
                  <a:pt x="544" y="467"/>
                </a:cubicBezTo>
                <a:lnTo>
                  <a:pt x="544" y="467"/>
                </a:lnTo>
                <a:cubicBezTo>
                  <a:pt x="544" y="446"/>
                  <a:pt x="559" y="439"/>
                  <a:pt x="573" y="439"/>
                </a:cubicBezTo>
                <a:cubicBezTo>
                  <a:pt x="587" y="439"/>
                  <a:pt x="601" y="446"/>
                  <a:pt x="601" y="467"/>
                </a:cubicBezTo>
                <a:cubicBezTo>
                  <a:pt x="601" y="580"/>
                  <a:pt x="601" y="580"/>
                  <a:pt x="601" y="580"/>
                </a:cubicBezTo>
                <a:cubicBezTo>
                  <a:pt x="601" y="594"/>
                  <a:pt x="587" y="608"/>
                  <a:pt x="573" y="608"/>
                </a:cubicBezTo>
                <a:close/>
                <a:moveTo>
                  <a:pt x="573" y="227"/>
                </a:moveTo>
                <a:lnTo>
                  <a:pt x="573" y="227"/>
                </a:lnTo>
                <a:cubicBezTo>
                  <a:pt x="587" y="227"/>
                  <a:pt x="601" y="241"/>
                  <a:pt x="601" y="255"/>
                </a:cubicBezTo>
                <a:cubicBezTo>
                  <a:pt x="601" y="354"/>
                  <a:pt x="601" y="354"/>
                  <a:pt x="601" y="354"/>
                </a:cubicBezTo>
                <a:cubicBezTo>
                  <a:pt x="601" y="368"/>
                  <a:pt x="587" y="382"/>
                  <a:pt x="573" y="382"/>
                </a:cubicBezTo>
                <a:cubicBezTo>
                  <a:pt x="559" y="382"/>
                  <a:pt x="544" y="368"/>
                  <a:pt x="544" y="354"/>
                </a:cubicBezTo>
                <a:cubicBezTo>
                  <a:pt x="544" y="255"/>
                  <a:pt x="544" y="255"/>
                  <a:pt x="544" y="255"/>
                </a:cubicBezTo>
                <a:cubicBezTo>
                  <a:pt x="544" y="241"/>
                  <a:pt x="559" y="227"/>
                  <a:pt x="573" y="227"/>
                </a:cubicBezTo>
                <a:close/>
                <a:moveTo>
                  <a:pt x="573" y="170"/>
                </a:moveTo>
                <a:lnTo>
                  <a:pt x="573" y="170"/>
                </a:lnTo>
                <a:cubicBezTo>
                  <a:pt x="559" y="170"/>
                  <a:pt x="544" y="163"/>
                  <a:pt x="544" y="142"/>
                </a:cubicBezTo>
                <a:lnTo>
                  <a:pt x="544" y="142"/>
                </a:lnTo>
                <a:cubicBezTo>
                  <a:pt x="544" y="57"/>
                  <a:pt x="544" y="57"/>
                  <a:pt x="544" y="57"/>
                </a:cubicBezTo>
                <a:cubicBezTo>
                  <a:pt x="460" y="57"/>
                  <a:pt x="460" y="57"/>
                  <a:pt x="460" y="57"/>
                </a:cubicBezTo>
                <a:lnTo>
                  <a:pt x="460" y="57"/>
                </a:lnTo>
                <a:cubicBezTo>
                  <a:pt x="446" y="57"/>
                  <a:pt x="431" y="50"/>
                  <a:pt x="431" y="29"/>
                </a:cubicBezTo>
                <a:cubicBezTo>
                  <a:pt x="431" y="15"/>
                  <a:pt x="446" y="0"/>
                  <a:pt x="460" y="0"/>
                </a:cubicBezTo>
                <a:lnTo>
                  <a:pt x="460" y="0"/>
                </a:lnTo>
                <a:cubicBezTo>
                  <a:pt x="573" y="0"/>
                  <a:pt x="573" y="0"/>
                  <a:pt x="573" y="0"/>
                </a:cubicBezTo>
                <a:cubicBezTo>
                  <a:pt x="587" y="0"/>
                  <a:pt x="601" y="15"/>
                  <a:pt x="601" y="29"/>
                </a:cubicBezTo>
                <a:cubicBezTo>
                  <a:pt x="601" y="142"/>
                  <a:pt x="601" y="142"/>
                  <a:pt x="601" y="142"/>
                </a:cubicBezTo>
                <a:cubicBezTo>
                  <a:pt x="601" y="163"/>
                  <a:pt x="587" y="170"/>
                  <a:pt x="573" y="170"/>
                </a:cubicBezTo>
                <a:close/>
                <a:moveTo>
                  <a:pt x="347" y="608"/>
                </a:moveTo>
                <a:lnTo>
                  <a:pt x="347" y="608"/>
                </a:lnTo>
                <a:cubicBezTo>
                  <a:pt x="255" y="608"/>
                  <a:pt x="255" y="608"/>
                  <a:pt x="255" y="608"/>
                </a:cubicBezTo>
                <a:cubicBezTo>
                  <a:pt x="233" y="608"/>
                  <a:pt x="226" y="594"/>
                  <a:pt x="226" y="580"/>
                </a:cubicBezTo>
                <a:cubicBezTo>
                  <a:pt x="226" y="559"/>
                  <a:pt x="233" y="552"/>
                  <a:pt x="255" y="552"/>
                </a:cubicBezTo>
                <a:cubicBezTo>
                  <a:pt x="347" y="552"/>
                  <a:pt x="347" y="552"/>
                  <a:pt x="347" y="552"/>
                </a:cubicBezTo>
                <a:cubicBezTo>
                  <a:pt x="361" y="552"/>
                  <a:pt x="375" y="559"/>
                  <a:pt x="375" y="580"/>
                </a:cubicBezTo>
                <a:cubicBezTo>
                  <a:pt x="375" y="594"/>
                  <a:pt x="361" y="608"/>
                  <a:pt x="347" y="608"/>
                </a:cubicBezTo>
                <a:close/>
                <a:moveTo>
                  <a:pt x="347" y="57"/>
                </a:moveTo>
                <a:lnTo>
                  <a:pt x="347" y="57"/>
                </a:lnTo>
                <a:cubicBezTo>
                  <a:pt x="255" y="57"/>
                  <a:pt x="255" y="57"/>
                  <a:pt x="255" y="57"/>
                </a:cubicBezTo>
                <a:cubicBezTo>
                  <a:pt x="233" y="57"/>
                  <a:pt x="226" y="50"/>
                  <a:pt x="226" y="29"/>
                </a:cubicBezTo>
                <a:cubicBezTo>
                  <a:pt x="226" y="15"/>
                  <a:pt x="233" y="0"/>
                  <a:pt x="255" y="0"/>
                </a:cubicBezTo>
                <a:cubicBezTo>
                  <a:pt x="347" y="0"/>
                  <a:pt x="347" y="0"/>
                  <a:pt x="347" y="0"/>
                </a:cubicBezTo>
                <a:cubicBezTo>
                  <a:pt x="361" y="0"/>
                  <a:pt x="375" y="15"/>
                  <a:pt x="375" y="29"/>
                </a:cubicBezTo>
                <a:cubicBezTo>
                  <a:pt x="375" y="50"/>
                  <a:pt x="361" y="57"/>
                  <a:pt x="347" y="57"/>
                </a:cubicBezTo>
                <a:close/>
                <a:moveTo>
                  <a:pt x="142" y="608"/>
                </a:moveTo>
                <a:lnTo>
                  <a:pt x="142" y="608"/>
                </a:lnTo>
                <a:cubicBezTo>
                  <a:pt x="29" y="608"/>
                  <a:pt x="29" y="608"/>
                  <a:pt x="29" y="608"/>
                </a:cubicBezTo>
                <a:cubicBezTo>
                  <a:pt x="7" y="608"/>
                  <a:pt x="0" y="594"/>
                  <a:pt x="0" y="580"/>
                </a:cubicBezTo>
                <a:cubicBezTo>
                  <a:pt x="0" y="467"/>
                  <a:pt x="0" y="467"/>
                  <a:pt x="0" y="467"/>
                </a:cubicBezTo>
                <a:lnTo>
                  <a:pt x="0" y="467"/>
                </a:lnTo>
                <a:cubicBezTo>
                  <a:pt x="0" y="446"/>
                  <a:pt x="7" y="439"/>
                  <a:pt x="29" y="439"/>
                </a:cubicBezTo>
                <a:cubicBezTo>
                  <a:pt x="43" y="439"/>
                  <a:pt x="57" y="446"/>
                  <a:pt x="57" y="467"/>
                </a:cubicBezTo>
                <a:cubicBezTo>
                  <a:pt x="57" y="552"/>
                  <a:pt x="57" y="552"/>
                  <a:pt x="57" y="552"/>
                </a:cubicBezTo>
                <a:cubicBezTo>
                  <a:pt x="142" y="552"/>
                  <a:pt x="142" y="552"/>
                  <a:pt x="142" y="552"/>
                </a:cubicBezTo>
                <a:cubicBezTo>
                  <a:pt x="156" y="552"/>
                  <a:pt x="170" y="559"/>
                  <a:pt x="170" y="580"/>
                </a:cubicBezTo>
                <a:cubicBezTo>
                  <a:pt x="170" y="594"/>
                  <a:pt x="156" y="608"/>
                  <a:pt x="142" y="608"/>
                </a:cubicBezTo>
                <a:close/>
                <a:moveTo>
                  <a:pt x="57" y="255"/>
                </a:moveTo>
                <a:lnTo>
                  <a:pt x="57" y="255"/>
                </a:lnTo>
                <a:cubicBezTo>
                  <a:pt x="57" y="354"/>
                  <a:pt x="57" y="354"/>
                  <a:pt x="57" y="354"/>
                </a:cubicBezTo>
                <a:cubicBezTo>
                  <a:pt x="57" y="368"/>
                  <a:pt x="43" y="382"/>
                  <a:pt x="29" y="382"/>
                </a:cubicBezTo>
                <a:cubicBezTo>
                  <a:pt x="7" y="382"/>
                  <a:pt x="0" y="368"/>
                  <a:pt x="0" y="354"/>
                </a:cubicBezTo>
                <a:cubicBezTo>
                  <a:pt x="0" y="255"/>
                  <a:pt x="0" y="255"/>
                  <a:pt x="0" y="255"/>
                </a:cubicBezTo>
                <a:cubicBezTo>
                  <a:pt x="0" y="241"/>
                  <a:pt x="7" y="227"/>
                  <a:pt x="29" y="227"/>
                </a:cubicBezTo>
                <a:cubicBezTo>
                  <a:pt x="43" y="227"/>
                  <a:pt x="57" y="241"/>
                  <a:pt x="57" y="255"/>
                </a:cubicBezTo>
                <a:close/>
                <a:moveTo>
                  <a:pt x="142" y="57"/>
                </a:moveTo>
                <a:lnTo>
                  <a:pt x="142" y="57"/>
                </a:lnTo>
                <a:lnTo>
                  <a:pt x="142" y="57"/>
                </a:lnTo>
                <a:cubicBezTo>
                  <a:pt x="57" y="57"/>
                  <a:pt x="57" y="57"/>
                  <a:pt x="57" y="57"/>
                </a:cubicBezTo>
                <a:cubicBezTo>
                  <a:pt x="57" y="142"/>
                  <a:pt x="57" y="142"/>
                  <a:pt x="57" y="142"/>
                </a:cubicBezTo>
                <a:cubicBezTo>
                  <a:pt x="57" y="163"/>
                  <a:pt x="43" y="170"/>
                  <a:pt x="29" y="170"/>
                </a:cubicBezTo>
                <a:cubicBezTo>
                  <a:pt x="7" y="170"/>
                  <a:pt x="0" y="163"/>
                  <a:pt x="0" y="142"/>
                </a:cubicBezTo>
                <a:lnTo>
                  <a:pt x="0" y="142"/>
                </a:lnTo>
                <a:cubicBezTo>
                  <a:pt x="0" y="29"/>
                  <a:pt x="0" y="29"/>
                  <a:pt x="0" y="29"/>
                </a:cubicBezTo>
                <a:cubicBezTo>
                  <a:pt x="0" y="15"/>
                  <a:pt x="7" y="0"/>
                  <a:pt x="29" y="0"/>
                </a:cubicBezTo>
                <a:cubicBezTo>
                  <a:pt x="142" y="0"/>
                  <a:pt x="142" y="0"/>
                  <a:pt x="142" y="0"/>
                </a:cubicBezTo>
                <a:lnTo>
                  <a:pt x="142" y="0"/>
                </a:lnTo>
                <a:cubicBezTo>
                  <a:pt x="156" y="0"/>
                  <a:pt x="170" y="15"/>
                  <a:pt x="170" y="29"/>
                </a:cubicBezTo>
                <a:cubicBezTo>
                  <a:pt x="170" y="50"/>
                  <a:pt x="156" y="57"/>
                  <a:pt x="142" y="57"/>
                </a:cubicBezTo>
                <a:close/>
              </a:path>
            </a:pathLst>
          </a:custGeom>
          <a:solidFill>
            <a:srgbClr val="FFFFFF"/>
          </a:solidFill>
          <a:ln>
            <a:noFill/>
          </a:ln>
          <a:effectLst/>
        </p:spPr>
        <p:txBody>
          <a:bodyPr wrap="none" anchor="ctr"/>
          <a:lstStyle/>
          <a:p>
            <a:pPr>
              <a:defRPr/>
            </a:pPr>
            <a:endParaRPr lang="en-US" sz="900"/>
          </a:p>
        </p:txBody>
      </p:sp>
      <p:sp>
        <p:nvSpPr>
          <p:cNvPr id="242" name="Freeform 161"/>
          <p:cNvSpPr>
            <a:spLocks noChangeArrowheads="1"/>
          </p:cNvSpPr>
          <p:nvPr/>
        </p:nvSpPr>
        <p:spPr bwMode="auto">
          <a:xfrm>
            <a:off x="9561064" y="2862789"/>
            <a:ext cx="292024" cy="254000"/>
          </a:xfrm>
          <a:custGeom>
            <a:avLst/>
            <a:gdLst>
              <a:gd name="T0" fmla="*/ 579 w 608"/>
              <a:gd name="T1" fmla="*/ 530 h 531"/>
              <a:gd name="T2" fmla="*/ 579 w 608"/>
              <a:gd name="T3" fmla="*/ 530 h 531"/>
              <a:gd name="T4" fmla="*/ 28 w 608"/>
              <a:gd name="T5" fmla="*/ 530 h 531"/>
              <a:gd name="T6" fmla="*/ 0 w 608"/>
              <a:gd name="T7" fmla="*/ 502 h 531"/>
              <a:gd name="T8" fmla="*/ 0 w 608"/>
              <a:gd name="T9" fmla="*/ 28 h 531"/>
              <a:gd name="T10" fmla="*/ 28 w 608"/>
              <a:gd name="T11" fmla="*/ 0 h 531"/>
              <a:gd name="T12" fmla="*/ 579 w 608"/>
              <a:gd name="T13" fmla="*/ 0 h 531"/>
              <a:gd name="T14" fmla="*/ 607 w 608"/>
              <a:gd name="T15" fmla="*/ 28 h 531"/>
              <a:gd name="T16" fmla="*/ 607 w 608"/>
              <a:gd name="T17" fmla="*/ 502 h 531"/>
              <a:gd name="T18" fmla="*/ 579 w 608"/>
              <a:gd name="T19" fmla="*/ 530 h 531"/>
              <a:gd name="T20" fmla="*/ 56 w 608"/>
              <a:gd name="T21" fmla="*/ 28 h 531"/>
              <a:gd name="T22" fmla="*/ 56 w 608"/>
              <a:gd name="T23" fmla="*/ 28 h 531"/>
              <a:gd name="T24" fmla="*/ 28 w 608"/>
              <a:gd name="T25" fmla="*/ 57 h 531"/>
              <a:gd name="T26" fmla="*/ 56 w 608"/>
              <a:gd name="T27" fmla="*/ 85 h 531"/>
              <a:gd name="T28" fmla="*/ 84 w 608"/>
              <a:gd name="T29" fmla="*/ 57 h 531"/>
              <a:gd name="T30" fmla="*/ 56 w 608"/>
              <a:gd name="T31" fmla="*/ 28 h 531"/>
              <a:gd name="T32" fmla="*/ 141 w 608"/>
              <a:gd name="T33" fmla="*/ 28 h 531"/>
              <a:gd name="T34" fmla="*/ 141 w 608"/>
              <a:gd name="T35" fmla="*/ 28 h 531"/>
              <a:gd name="T36" fmla="*/ 113 w 608"/>
              <a:gd name="T37" fmla="*/ 57 h 531"/>
              <a:gd name="T38" fmla="*/ 141 w 608"/>
              <a:gd name="T39" fmla="*/ 85 h 531"/>
              <a:gd name="T40" fmla="*/ 169 w 608"/>
              <a:gd name="T41" fmla="*/ 57 h 531"/>
              <a:gd name="T42" fmla="*/ 141 w 608"/>
              <a:gd name="T43" fmla="*/ 28 h 531"/>
              <a:gd name="T44" fmla="*/ 226 w 608"/>
              <a:gd name="T45" fmla="*/ 28 h 531"/>
              <a:gd name="T46" fmla="*/ 226 w 608"/>
              <a:gd name="T47" fmla="*/ 28 h 531"/>
              <a:gd name="T48" fmla="*/ 197 w 608"/>
              <a:gd name="T49" fmla="*/ 57 h 531"/>
              <a:gd name="T50" fmla="*/ 226 w 608"/>
              <a:gd name="T51" fmla="*/ 85 h 531"/>
              <a:gd name="T52" fmla="*/ 254 w 608"/>
              <a:gd name="T53" fmla="*/ 57 h 531"/>
              <a:gd name="T54" fmla="*/ 226 w 608"/>
              <a:gd name="T55" fmla="*/ 28 h 531"/>
              <a:gd name="T56" fmla="*/ 579 w 608"/>
              <a:gd name="T57" fmla="*/ 113 h 531"/>
              <a:gd name="T58" fmla="*/ 579 w 608"/>
              <a:gd name="T59" fmla="*/ 113 h 531"/>
              <a:gd name="T60" fmla="*/ 551 w 608"/>
              <a:gd name="T61" fmla="*/ 113 h 531"/>
              <a:gd name="T62" fmla="*/ 56 w 608"/>
              <a:gd name="T63" fmla="*/ 113 h 531"/>
              <a:gd name="T64" fmla="*/ 28 w 608"/>
              <a:gd name="T65" fmla="*/ 113 h 531"/>
              <a:gd name="T66" fmla="*/ 28 w 608"/>
              <a:gd name="T67" fmla="*/ 502 h 531"/>
              <a:gd name="T68" fmla="*/ 579 w 608"/>
              <a:gd name="T69" fmla="*/ 502 h 531"/>
              <a:gd name="T70" fmla="*/ 579 w 608"/>
              <a:gd name="T71" fmla="*/ 113 h 531"/>
              <a:gd name="T72" fmla="*/ 219 w 608"/>
              <a:gd name="T73" fmla="*/ 226 h 531"/>
              <a:gd name="T74" fmla="*/ 219 w 608"/>
              <a:gd name="T75" fmla="*/ 226 h 531"/>
              <a:gd name="T76" fmla="*/ 254 w 608"/>
              <a:gd name="T77" fmla="*/ 226 h 531"/>
              <a:gd name="T78" fmla="*/ 304 w 608"/>
              <a:gd name="T79" fmla="*/ 276 h 531"/>
              <a:gd name="T80" fmla="*/ 353 w 608"/>
              <a:gd name="T81" fmla="*/ 226 h 531"/>
              <a:gd name="T82" fmla="*/ 388 w 608"/>
              <a:gd name="T83" fmla="*/ 226 h 531"/>
              <a:gd name="T84" fmla="*/ 388 w 608"/>
              <a:gd name="T85" fmla="*/ 269 h 531"/>
              <a:gd name="T86" fmla="*/ 346 w 608"/>
              <a:gd name="T87" fmla="*/ 311 h 531"/>
              <a:gd name="T88" fmla="*/ 388 w 608"/>
              <a:gd name="T89" fmla="*/ 361 h 531"/>
              <a:gd name="T90" fmla="*/ 388 w 608"/>
              <a:gd name="T91" fmla="*/ 403 h 531"/>
              <a:gd name="T92" fmla="*/ 353 w 608"/>
              <a:gd name="T93" fmla="*/ 403 h 531"/>
              <a:gd name="T94" fmla="*/ 304 w 608"/>
              <a:gd name="T95" fmla="*/ 354 h 531"/>
              <a:gd name="T96" fmla="*/ 254 w 608"/>
              <a:gd name="T97" fmla="*/ 403 h 531"/>
              <a:gd name="T98" fmla="*/ 219 w 608"/>
              <a:gd name="T99" fmla="*/ 403 h 531"/>
              <a:gd name="T100" fmla="*/ 219 w 608"/>
              <a:gd name="T101" fmla="*/ 361 h 531"/>
              <a:gd name="T102" fmla="*/ 261 w 608"/>
              <a:gd name="T103" fmla="*/ 311 h 531"/>
              <a:gd name="T104" fmla="*/ 219 w 608"/>
              <a:gd name="T105" fmla="*/ 269 h 531"/>
              <a:gd name="T106" fmla="*/ 219 w 608"/>
              <a:gd name="T107" fmla="*/ 226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8" h="531">
                <a:moveTo>
                  <a:pt x="579" y="530"/>
                </a:moveTo>
                <a:lnTo>
                  <a:pt x="579" y="530"/>
                </a:lnTo>
                <a:cubicBezTo>
                  <a:pt x="28" y="530"/>
                  <a:pt x="28" y="530"/>
                  <a:pt x="28" y="530"/>
                </a:cubicBezTo>
                <a:cubicBezTo>
                  <a:pt x="14" y="530"/>
                  <a:pt x="0" y="516"/>
                  <a:pt x="0" y="502"/>
                </a:cubicBezTo>
                <a:cubicBezTo>
                  <a:pt x="0" y="28"/>
                  <a:pt x="0" y="28"/>
                  <a:pt x="0" y="28"/>
                </a:cubicBezTo>
                <a:cubicBezTo>
                  <a:pt x="0" y="14"/>
                  <a:pt x="14" y="0"/>
                  <a:pt x="28" y="0"/>
                </a:cubicBezTo>
                <a:cubicBezTo>
                  <a:pt x="579" y="0"/>
                  <a:pt x="579" y="0"/>
                  <a:pt x="579" y="0"/>
                </a:cubicBezTo>
                <a:cubicBezTo>
                  <a:pt x="593" y="0"/>
                  <a:pt x="607" y="14"/>
                  <a:pt x="607" y="28"/>
                </a:cubicBezTo>
                <a:cubicBezTo>
                  <a:pt x="607" y="502"/>
                  <a:pt x="607" y="502"/>
                  <a:pt x="607" y="502"/>
                </a:cubicBezTo>
                <a:cubicBezTo>
                  <a:pt x="607" y="516"/>
                  <a:pt x="593" y="530"/>
                  <a:pt x="579" y="530"/>
                </a:cubicBezTo>
                <a:close/>
                <a:moveTo>
                  <a:pt x="56" y="28"/>
                </a:moveTo>
                <a:lnTo>
                  <a:pt x="56" y="28"/>
                </a:lnTo>
                <a:cubicBezTo>
                  <a:pt x="42" y="28"/>
                  <a:pt x="28" y="43"/>
                  <a:pt x="28" y="57"/>
                </a:cubicBezTo>
                <a:cubicBezTo>
                  <a:pt x="28" y="78"/>
                  <a:pt x="42" y="85"/>
                  <a:pt x="56" y="85"/>
                </a:cubicBezTo>
                <a:cubicBezTo>
                  <a:pt x="77" y="85"/>
                  <a:pt x="84" y="78"/>
                  <a:pt x="84" y="57"/>
                </a:cubicBezTo>
                <a:cubicBezTo>
                  <a:pt x="84" y="43"/>
                  <a:pt x="77" y="28"/>
                  <a:pt x="56" y="28"/>
                </a:cubicBezTo>
                <a:close/>
                <a:moveTo>
                  <a:pt x="141" y="28"/>
                </a:moveTo>
                <a:lnTo>
                  <a:pt x="141" y="28"/>
                </a:lnTo>
                <a:cubicBezTo>
                  <a:pt x="127" y="28"/>
                  <a:pt x="113" y="43"/>
                  <a:pt x="113" y="57"/>
                </a:cubicBezTo>
                <a:cubicBezTo>
                  <a:pt x="113" y="78"/>
                  <a:pt x="127" y="85"/>
                  <a:pt x="141" y="85"/>
                </a:cubicBezTo>
                <a:cubicBezTo>
                  <a:pt x="162" y="85"/>
                  <a:pt x="169" y="78"/>
                  <a:pt x="169" y="57"/>
                </a:cubicBezTo>
                <a:cubicBezTo>
                  <a:pt x="169" y="43"/>
                  <a:pt x="162" y="28"/>
                  <a:pt x="141" y="28"/>
                </a:cubicBezTo>
                <a:close/>
                <a:moveTo>
                  <a:pt x="226" y="28"/>
                </a:moveTo>
                <a:lnTo>
                  <a:pt x="226" y="28"/>
                </a:lnTo>
                <a:cubicBezTo>
                  <a:pt x="212" y="28"/>
                  <a:pt x="197" y="43"/>
                  <a:pt x="197" y="57"/>
                </a:cubicBezTo>
                <a:cubicBezTo>
                  <a:pt x="197" y="78"/>
                  <a:pt x="212" y="85"/>
                  <a:pt x="226" y="85"/>
                </a:cubicBezTo>
                <a:cubicBezTo>
                  <a:pt x="247" y="85"/>
                  <a:pt x="254" y="78"/>
                  <a:pt x="254" y="57"/>
                </a:cubicBezTo>
                <a:cubicBezTo>
                  <a:pt x="254" y="43"/>
                  <a:pt x="247" y="28"/>
                  <a:pt x="226" y="28"/>
                </a:cubicBezTo>
                <a:close/>
                <a:moveTo>
                  <a:pt x="579" y="113"/>
                </a:moveTo>
                <a:lnTo>
                  <a:pt x="579" y="113"/>
                </a:lnTo>
                <a:cubicBezTo>
                  <a:pt x="551" y="113"/>
                  <a:pt x="551" y="113"/>
                  <a:pt x="551" y="113"/>
                </a:cubicBezTo>
                <a:cubicBezTo>
                  <a:pt x="56" y="113"/>
                  <a:pt x="56" y="113"/>
                  <a:pt x="56" y="113"/>
                </a:cubicBezTo>
                <a:cubicBezTo>
                  <a:pt x="28" y="113"/>
                  <a:pt x="28" y="113"/>
                  <a:pt x="28" y="113"/>
                </a:cubicBezTo>
                <a:cubicBezTo>
                  <a:pt x="28" y="502"/>
                  <a:pt x="28" y="502"/>
                  <a:pt x="28" y="502"/>
                </a:cubicBezTo>
                <a:cubicBezTo>
                  <a:pt x="579" y="502"/>
                  <a:pt x="579" y="502"/>
                  <a:pt x="579" y="502"/>
                </a:cubicBezTo>
                <a:lnTo>
                  <a:pt x="579" y="113"/>
                </a:lnTo>
                <a:close/>
                <a:moveTo>
                  <a:pt x="219" y="226"/>
                </a:moveTo>
                <a:lnTo>
                  <a:pt x="219" y="226"/>
                </a:lnTo>
                <a:cubicBezTo>
                  <a:pt x="226" y="219"/>
                  <a:pt x="247" y="219"/>
                  <a:pt x="254" y="226"/>
                </a:cubicBezTo>
                <a:cubicBezTo>
                  <a:pt x="304" y="276"/>
                  <a:pt x="304" y="276"/>
                  <a:pt x="304" y="276"/>
                </a:cubicBezTo>
                <a:cubicBezTo>
                  <a:pt x="353" y="226"/>
                  <a:pt x="353" y="226"/>
                  <a:pt x="353" y="226"/>
                </a:cubicBezTo>
                <a:cubicBezTo>
                  <a:pt x="360" y="219"/>
                  <a:pt x="381" y="219"/>
                  <a:pt x="388" y="226"/>
                </a:cubicBezTo>
                <a:cubicBezTo>
                  <a:pt x="403" y="241"/>
                  <a:pt x="403" y="255"/>
                  <a:pt x="388" y="269"/>
                </a:cubicBezTo>
                <a:cubicBezTo>
                  <a:pt x="346" y="311"/>
                  <a:pt x="346" y="311"/>
                  <a:pt x="346" y="311"/>
                </a:cubicBezTo>
                <a:cubicBezTo>
                  <a:pt x="388" y="361"/>
                  <a:pt x="388" y="361"/>
                  <a:pt x="388" y="361"/>
                </a:cubicBezTo>
                <a:cubicBezTo>
                  <a:pt x="403" y="368"/>
                  <a:pt x="403" y="389"/>
                  <a:pt x="388" y="403"/>
                </a:cubicBezTo>
                <a:cubicBezTo>
                  <a:pt x="381" y="410"/>
                  <a:pt x="360" y="410"/>
                  <a:pt x="353" y="403"/>
                </a:cubicBezTo>
                <a:cubicBezTo>
                  <a:pt x="304" y="354"/>
                  <a:pt x="304" y="354"/>
                  <a:pt x="304" y="354"/>
                </a:cubicBezTo>
                <a:cubicBezTo>
                  <a:pt x="254" y="403"/>
                  <a:pt x="254" y="403"/>
                  <a:pt x="254" y="403"/>
                </a:cubicBezTo>
                <a:cubicBezTo>
                  <a:pt x="247" y="410"/>
                  <a:pt x="226" y="410"/>
                  <a:pt x="219" y="403"/>
                </a:cubicBezTo>
                <a:cubicBezTo>
                  <a:pt x="205" y="389"/>
                  <a:pt x="205" y="368"/>
                  <a:pt x="219" y="361"/>
                </a:cubicBezTo>
                <a:cubicBezTo>
                  <a:pt x="261" y="311"/>
                  <a:pt x="261" y="311"/>
                  <a:pt x="261" y="311"/>
                </a:cubicBezTo>
                <a:cubicBezTo>
                  <a:pt x="219" y="269"/>
                  <a:pt x="219" y="269"/>
                  <a:pt x="219" y="269"/>
                </a:cubicBezTo>
                <a:cubicBezTo>
                  <a:pt x="205" y="255"/>
                  <a:pt x="205" y="241"/>
                  <a:pt x="219" y="226"/>
                </a:cubicBezTo>
                <a:close/>
              </a:path>
            </a:pathLst>
          </a:custGeom>
          <a:solidFill>
            <a:srgbClr val="FFFFFF"/>
          </a:solidFill>
          <a:ln>
            <a:noFill/>
          </a:ln>
          <a:effectLst/>
        </p:spPr>
        <p:txBody>
          <a:bodyPr wrap="none" anchor="ctr"/>
          <a:lstStyle/>
          <a:p>
            <a:pPr>
              <a:defRPr/>
            </a:pPr>
            <a:endParaRPr lang="en-US" sz="900"/>
          </a:p>
        </p:txBody>
      </p:sp>
      <p:sp>
        <p:nvSpPr>
          <p:cNvPr id="243" name="Freeform 162"/>
          <p:cNvSpPr>
            <a:spLocks noChangeArrowheads="1"/>
          </p:cNvSpPr>
          <p:nvPr/>
        </p:nvSpPr>
        <p:spPr bwMode="auto">
          <a:xfrm>
            <a:off x="9030053" y="2862789"/>
            <a:ext cx="287792" cy="254000"/>
          </a:xfrm>
          <a:custGeom>
            <a:avLst/>
            <a:gdLst>
              <a:gd name="T0" fmla="*/ 572 w 601"/>
              <a:gd name="T1" fmla="*/ 530 h 531"/>
              <a:gd name="T2" fmla="*/ 572 w 601"/>
              <a:gd name="T3" fmla="*/ 530 h 531"/>
              <a:gd name="T4" fmla="*/ 28 w 601"/>
              <a:gd name="T5" fmla="*/ 530 h 531"/>
              <a:gd name="T6" fmla="*/ 0 w 601"/>
              <a:gd name="T7" fmla="*/ 502 h 531"/>
              <a:gd name="T8" fmla="*/ 0 w 601"/>
              <a:gd name="T9" fmla="*/ 28 h 531"/>
              <a:gd name="T10" fmla="*/ 28 w 601"/>
              <a:gd name="T11" fmla="*/ 0 h 531"/>
              <a:gd name="T12" fmla="*/ 572 w 601"/>
              <a:gd name="T13" fmla="*/ 0 h 531"/>
              <a:gd name="T14" fmla="*/ 600 w 601"/>
              <a:gd name="T15" fmla="*/ 28 h 531"/>
              <a:gd name="T16" fmla="*/ 600 w 601"/>
              <a:gd name="T17" fmla="*/ 502 h 531"/>
              <a:gd name="T18" fmla="*/ 572 w 601"/>
              <a:gd name="T19" fmla="*/ 530 h 531"/>
              <a:gd name="T20" fmla="*/ 56 w 601"/>
              <a:gd name="T21" fmla="*/ 28 h 531"/>
              <a:gd name="T22" fmla="*/ 56 w 601"/>
              <a:gd name="T23" fmla="*/ 28 h 531"/>
              <a:gd name="T24" fmla="*/ 28 w 601"/>
              <a:gd name="T25" fmla="*/ 57 h 531"/>
              <a:gd name="T26" fmla="*/ 56 w 601"/>
              <a:gd name="T27" fmla="*/ 85 h 531"/>
              <a:gd name="T28" fmla="*/ 84 w 601"/>
              <a:gd name="T29" fmla="*/ 57 h 531"/>
              <a:gd name="T30" fmla="*/ 56 w 601"/>
              <a:gd name="T31" fmla="*/ 28 h 531"/>
              <a:gd name="T32" fmla="*/ 141 w 601"/>
              <a:gd name="T33" fmla="*/ 28 h 531"/>
              <a:gd name="T34" fmla="*/ 141 w 601"/>
              <a:gd name="T35" fmla="*/ 28 h 531"/>
              <a:gd name="T36" fmla="*/ 113 w 601"/>
              <a:gd name="T37" fmla="*/ 57 h 531"/>
              <a:gd name="T38" fmla="*/ 141 w 601"/>
              <a:gd name="T39" fmla="*/ 85 h 531"/>
              <a:gd name="T40" fmla="*/ 169 w 601"/>
              <a:gd name="T41" fmla="*/ 57 h 531"/>
              <a:gd name="T42" fmla="*/ 141 w 601"/>
              <a:gd name="T43" fmla="*/ 28 h 531"/>
              <a:gd name="T44" fmla="*/ 226 w 601"/>
              <a:gd name="T45" fmla="*/ 28 h 531"/>
              <a:gd name="T46" fmla="*/ 226 w 601"/>
              <a:gd name="T47" fmla="*/ 28 h 531"/>
              <a:gd name="T48" fmla="*/ 197 w 601"/>
              <a:gd name="T49" fmla="*/ 57 h 531"/>
              <a:gd name="T50" fmla="*/ 226 w 601"/>
              <a:gd name="T51" fmla="*/ 85 h 531"/>
              <a:gd name="T52" fmla="*/ 254 w 601"/>
              <a:gd name="T53" fmla="*/ 57 h 531"/>
              <a:gd name="T54" fmla="*/ 226 w 601"/>
              <a:gd name="T55" fmla="*/ 28 h 531"/>
              <a:gd name="T56" fmla="*/ 572 w 601"/>
              <a:gd name="T57" fmla="*/ 113 h 531"/>
              <a:gd name="T58" fmla="*/ 572 w 601"/>
              <a:gd name="T59" fmla="*/ 113 h 531"/>
              <a:gd name="T60" fmla="*/ 544 w 601"/>
              <a:gd name="T61" fmla="*/ 113 h 531"/>
              <a:gd name="T62" fmla="*/ 56 w 601"/>
              <a:gd name="T63" fmla="*/ 113 h 531"/>
              <a:gd name="T64" fmla="*/ 28 w 601"/>
              <a:gd name="T65" fmla="*/ 113 h 531"/>
              <a:gd name="T66" fmla="*/ 28 w 601"/>
              <a:gd name="T67" fmla="*/ 502 h 531"/>
              <a:gd name="T68" fmla="*/ 572 w 601"/>
              <a:gd name="T69" fmla="*/ 502 h 531"/>
              <a:gd name="T70" fmla="*/ 572 w 601"/>
              <a:gd name="T71" fmla="*/ 113 h 531"/>
              <a:gd name="T72" fmla="*/ 219 w 601"/>
              <a:gd name="T73" fmla="*/ 283 h 531"/>
              <a:gd name="T74" fmla="*/ 219 w 601"/>
              <a:gd name="T75" fmla="*/ 283 h 531"/>
              <a:gd name="T76" fmla="*/ 233 w 601"/>
              <a:gd name="T77" fmla="*/ 297 h 531"/>
              <a:gd name="T78" fmla="*/ 233 w 601"/>
              <a:gd name="T79" fmla="*/ 297 h 531"/>
              <a:gd name="T80" fmla="*/ 275 w 601"/>
              <a:gd name="T81" fmla="*/ 332 h 531"/>
              <a:gd name="T82" fmla="*/ 367 w 601"/>
              <a:gd name="T83" fmla="*/ 241 h 531"/>
              <a:gd name="T84" fmla="*/ 367 w 601"/>
              <a:gd name="T85" fmla="*/ 241 h 531"/>
              <a:gd name="T86" fmla="*/ 388 w 601"/>
              <a:gd name="T87" fmla="*/ 226 h 531"/>
              <a:gd name="T88" fmla="*/ 417 w 601"/>
              <a:gd name="T89" fmla="*/ 255 h 531"/>
              <a:gd name="T90" fmla="*/ 402 w 601"/>
              <a:gd name="T91" fmla="*/ 276 h 531"/>
              <a:gd name="T92" fmla="*/ 402 w 601"/>
              <a:gd name="T93" fmla="*/ 276 h 531"/>
              <a:gd name="T94" fmla="*/ 289 w 601"/>
              <a:gd name="T95" fmla="*/ 389 h 531"/>
              <a:gd name="T96" fmla="*/ 289 w 601"/>
              <a:gd name="T97" fmla="*/ 389 h 531"/>
              <a:gd name="T98" fmla="*/ 275 w 601"/>
              <a:gd name="T99" fmla="*/ 396 h 531"/>
              <a:gd name="T100" fmla="*/ 254 w 601"/>
              <a:gd name="T101" fmla="*/ 389 h 531"/>
              <a:gd name="T102" fmla="*/ 254 w 601"/>
              <a:gd name="T103" fmla="*/ 389 h 531"/>
              <a:gd name="T104" fmla="*/ 197 w 601"/>
              <a:gd name="T105" fmla="*/ 332 h 531"/>
              <a:gd name="T106" fmla="*/ 197 w 601"/>
              <a:gd name="T107" fmla="*/ 332 h 531"/>
              <a:gd name="T108" fmla="*/ 190 w 601"/>
              <a:gd name="T109" fmla="*/ 311 h 531"/>
              <a:gd name="T110" fmla="*/ 219 w 601"/>
              <a:gd name="T111" fmla="*/ 283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601" h="531">
                <a:moveTo>
                  <a:pt x="572" y="530"/>
                </a:moveTo>
                <a:lnTo>
                  <a:pt x="572" y="530"/>
                </a:lnTo>
                <a:cubicBezTo>
                  <a:pt x="28" y="530"/>
                  <a:pt x="28" y="530"/>
                  <a:pt x="28" y="530"/>
                </a:cubicBezTo>
                <a:cubicBezTo>
                  <a:pt x="14" y="530"/>
                  <a:pt x="0" y="516"/>
                  <a:pt x="0" y="502"/>
                </a:cubicBezTo>
                <a:cubicBezTo>
                  <a:pt x="0" y="28"/>
                  <a:pt x="0" y="28"/>
                  <a:pt x="0" y="28"/>
                </a:cubicBezTo>
                <a:cubicBezTo>
                  <a:pt x="0" y="14"/>
                  <a:pt x="14" y="0"/>
                  <a:pt x="28" y="0"/>
                </a:cubicBezTo>
                <a:cubicBezTo>
                  <a:pt x="572" y="0"/>
                  <a:pt x="572" y="0"/>
                  <a:pt x="572" y="0"/>
                </a:cubicBezTo>
                <a:cubicBezTo>
                  <a:pt x="593" y="0"/>
                  <a:pt x="600" y="14"/>
                  <a:pt x="600" y="28"/>
                </a:cubicBezTo>
                <a:cubicBezTo>
                  <a:pt x="600" y="502"/>
                  <a:pt x="600" y="502"/>
                  <a:pt x="600" y="502"/>
                </a:cubicBezTo>
                <a:cubicBezTo>
                  <a:pt x="600" y="516"/>
                  <a:pt x="593" y="530"/>
                  <a:pt x="572" y="530"/>
                </a:cubicBezTo>
                <a:close/>
                <a:moveTo>
                  <a:pt x="56" y="28"/>
                </a:moveTo>
                <a:lnTo>
                  <a:pt x="56" y="28"/>
                </a:lnTo>
                <a:cubicBezTo>
                  <a:pt x="42" y="28"/>
                  <a:pt x="28" y="43"/>
                  <a:pt x="28" y="57"/>
                </a:cubicBezTo>
                <a:cubicBezTo>
                  <a:pt x="28" y="78"/>
                  <a:pt x="42" y="85"/>
                  <a:pt x="56" y="85"/>
                </a:cubicBezTo>
                <a:cubicBezTo>
                  <a:pt x="70" y="85"/>
                  <a:pt x="84" y="78"/>
                  <a:pt x="84" y="57"/>
                </a:cubicBezTo>
                <a:cubicBezTo>
                  <a:pt x="84" y="43"/>
                  <a:pt x="70" y="28"/>
                  <a:pt x="56" y="28"/>
                </a:cubicBezTo>
                <a:close/>
                <a:moveTo>
                  <a:pt x="141" y="28"/>
                </a:moveTo>
                <a:lnTo>
                  <a:pt x="141" y="28"/>
                </a:lnTo>
                <a:cubicBezTo>
                  <a:pt x="127" y="28"/>
                  <a:pt x="113" y="43"/>
                  <a:pt x="113" y="57"/>
                </a:cubicBezTo>
                <a:cubicBezTo>
                  <a:pt x="113" y="78"/>
                  <a:pt x="127" y="85"/>
                  <a:pt x="141" y="85"/>
                </a:cubicBezTo>
                <a:cubicBezTo>
                  <a:pt x="155" y="85"/>
                  <a:pt x="169" y="78"/>
                  <a:pt x="169" y="57"/>
                </a:cubicBezTo>
                <a:cubicBezTo>
                  <a:pt x="169" y="43"/>
                  <a:pt x="155" y="28"/>
                  <a:pt x="141" y="28"/>
                </a:cubicBezTo>
                <a:close/>
                <a:moveTo>
                  <a:pt x="226" y="28"/>
                </a:moveTo>
                <a:lnTo>
                  <a:pt x="226" y="28"/>
                </a:lnTo>
                <a:cubicBezTo>
                  <a:pt x="212" y="28"/>
                  <a:pt x="197" y="43"/>
                  <a:pt x="197" y="57"/>
                </a:cubicBezTo>
                <a:cubicBezTo>
                  <a:pt x="197" y="78"/>
                  <a:pt x="212" y="85"/>
                  <a:pt x="226" y="85"/>
                </a:cubicBezTo>
                <a:cubicBezTo>
                  <a:pt x="240" y="85"/>
                  <a:pt x="254" y="78"/>
                  <a:pt x="254" y="57"/>
                </a:cubicBezTo>
                <a:cubicBezTo>
                  <a:pt x="254" y="43"/>
                  <a:pt x="240" y="28"/>
                  <a:pt x="226" y="28"/>
                </a:cubicBezTo>
                <a:close/>
                <a:moveTo>
                  <a:pt x="572" y="113"/>
                </a:moveTo>
                <a:lnTo>
                  <a:pt x="572" y="113"/>
                </a:lnTo>
                <a:cubicBezTo>
                  <a:pt x="544" y="113"/>
                  <a:pt x="544" y="113"/>
                  <a:pt x="544" y="113"/>
                </a:cubicBezTo>
                <a:cubicBezTo>
                  <a:pt x="56" y="113"/>
                  <a:pt x="56" y="113"/>
                  <a:pt x="56" y="113"/>
                </a:cubicBezTo>
                <a:cubicBezTo>
                  <a:pt x="28" y="113"/>
                  <a:pt x="28" y="113"/>
                  <a:pt x="28" y="113"/>
                </a:cubicBezTo>
                <a:cubicBezTo>
                  <a:pt x="28" y="502"/>
                  <a:pt x="28" y="502"/>
                  <a:pt x="28" y="502"/>
                </a:cubicBezTo>
                <a:cubicBezTo>
                  <a:pt x="572" y="502"/>
                  <a:pt x="572" y="502"/>
                  <a:pt x="572" y="502"/>
                </a:cubicBezTo>
                <a:lnTo>
                  <a:pt x="572" y="113"/>
                </a:lnTo>
                <a:close/>
                <a:moveTo>
                  <a:pt x="219" y="283"/>
                </a:moveTo>
                <a:lnTo>
                  <a:pt x="219" y="283"/>
                </a:lnTo>
                <a:cubicBezTo>
                  <a:pt x="226" y="283"/>
                  <a:pt x="233" y="290"/>
                  <a:pt x="233" y="297"/>
                </a:cubicBezTo>
                <a:lnTo>
                  <a:pt x="233" y="297"/>
                </a:lnTo>
                <a:cubicBezTo>
                  <a:pt x="275" y="332"/>
                  <a:pt x="275" y="332"/>
                  <a:pt x="275" y="332"/>
                </a:cubicBezTo>
                <a:cubicBezTo>
                  <a:pt x="367" y="241"/>
                  <a:pt x="367" y="241"/>
                  <a:pt x="367" y="241"/>
                </a:cubicBezTo>
                <a:lnTo>
                  <a:pt x="367" y="241"/>
                </a:lnTo>
                <a:cubicBezTo>
                  <a:pt x="374" y="234"/>
                  <a:pt x="381" y="226"/>
                  <a:pt x="388" y="226"/>
                </a:cubicBezTo>
                <a:cubicBezTo>
                  <a:pt x="402" y="226"/>
                  <a:pt x="417" y="241"/>
                  <a:pt x="417" y="255"/>
                </a:cubicBezTo>
                <a:cubicBezTo>
                  <a:pt x="417" y="262"/>
                  <a:pt x="410" y="269"/>
                  <a:pt x="402" y="276"/>
                </a:cubicBezTo>
                <a:lnTo>
                  <a:pt x="402" y="276"/>
                </a:lnTo>
                <a:cubicBezTo>
                  <a:pt x="289" y="389"/>
                  <a:pt x="289" y="389"/>
                  <a:pt x="289" y="389"/>
                </a:cubicBezTo>
                <a:lnTo>
                  <a:pt x="289" y="389"/>
                </a:lnTo>
                <a:cubicBezTo>
                  <a:pt x="289" y="396"/>
                  <a:pt x="282" y="396"/>
                  <a:pt x="275" y="396"/>
                </a:cubicBezTo>
                <a:cubicBezTo>
                  <a:pt x="268" y="396"/>
                  <a:pt x="261" y="396"/>
                  <a:pt x="254" y="389"/>
                </a:cubicBezTo>
                <a:lnTo>
                  <a:pt x="254" y="389"/>
                </a:lnTo>
                <a:cubicBezTo>
                  <a:pt x="197" y="332"/>
                  <a:pt x="197" y="332"/>
                  <a:pt x="197" y="332"/>
                </a:cubicBezTo>
                <a:lnTo>
                  <a:pt x="197" y="332"/>
                </a:lnTo>
                <a:cubicBezTo>
                  <a:pt x="190" y="325"/>
                  <a:pt x="190" y="318"/>
                  <a:pt x="190" y="311"/>
                </a:cubicBezTo>
                <a:cubicBezTo>
                  <a:pt x="190" y="297"/>
                  <a:pt x="197" y="283"/>
                  <a:pt x="219" y="283"/>
                </a:cubicBezTo>
                <a:close/>
              </a:path>
            </a:pathLst>
          </a:custGeom>
          <a:solidFill>
            <a:srgbClr val="FFFFFF"/>
          </a:solidFill>
          <a:ln>
            <a:noFill/>
          </a:ln>
          <a:effectLst/>
        </p:spPr>
        <p:txBody>
          <a:bodyPr wrap="none" anchor="ctr"/>
          <a:lstStyle/>
          <a:p>
            <a:pPr>
              <a:defRPr/>
            </a:pPr>
            <a:endParaRPr lang="en-US" sz="900"/>
          </a:p>
        </p:txBody>
      </p:sp>
      <p:sp>
        <p:nvSpPr>
          <p:cNvPr id="244" name="Freeform 163"/>
          <p:cNvSpPr>
            <a:spLocks noChangeArrowheads="1"/>
          </p:cNvSpPr>
          <p:nvPr/>
        </p:nvSpPr>
        <p:spPr bwMode="auto">
          <a:xfrm>
            <a:off x="8499040" y="2862789"/>
            <a:ext cx="287792" cy="254000"/>
          </a:xfrm>
          <a:custGeom>
            <a:avLst/>
            <a:gdLst>
              <a:gd name="T0" fmla="*/ 572 w 601"/>
              <a:gd name="T1" fmla="*/ 530 h 531"/>
              <a:gd name="T2" fmla="*/ 572 w 601"/>
              <a:gd name="T3" fmla="*/ 530 h 531"/>
              <a:gd name="T4" fmla="*/ 28 w 601"/>
              <a:gd name="T5" fmla="*/ 530 h 531"/>
              <a:gd name="T6" fmla="*/ 0 w 601"/>
              <a:gd name="T7" fmla="*/ 502 h 531"/>
              <a:gd name="T8" fmla="*/ 0 w 601"/>
              <a:gd name="T9" fmla="*/ 28 h 531"/>
              <a:gd name="T10" fmla="*/ 28 w 601"/>
              <a:gd name="T11" fmla="*/ 0 h 531"/>
              <a:gd name="T12" fmla="*/ 572 w 601"/>
              <a:gd name="T13" fmla="*/ 0 h 531"/>
              <a:gd name="T14" fmla="*/ 600 w 601"/>
              <a:gd name="T15" fmla="*/ 28 h 531"/>
              <a:gd name="T16" fmla="*/ 600 w 601"/>
              <a:gd name="T17" fmla="*/ 502 h 531"/>
              <a:gd name="T18" fmla="*/ 572 w 601"/>
              <a:gd name="T19" fmla="*/ 530 h 531"/>
              <a:gd name="T20" fmla="*/ 56 w 601"/>
              <a:gd name="T21" fmla="*/ 28 h 531"/>
              <a:gd name="T22" fmla="*/ 56 w 601"/>
              <a:gd name="T23" fmla="*/ 28 h 531"/>
              <a:gd name="T24" fmla="*/ 28 w 601"/>
              <a:gd name="T25" fmla="*/ 57 h 531"/>
              <a:gd name="T26" fmla="*/ 56 w 601"/>
              <a:gd name="T27" fmla="*/ 85 h 531"/>
              <a:gd name="T28" fmla="*/ 84 w 601"/>
              <a:gd name="T29" fmla="*/ 57 h 531"/>
              <a:gd name="T30" fmla="*/ 56 w 601"/>
              <a:gd name="T31" fmla="*/ 28 h 531"/>
              <a:gd name="T32" fmla="*/ 141 w 601"/>
              <a:gd name="T33" fmla="*/ 28 h 531"/>
              <a:gd name="T34" fmla="*/ 141 w 601"/>
              <a:gd name="T35" fmla="*/ 28 h 531"/>
              <a:gd name="T36" fmla="*/ 113 w 601"/>
              <a:gd name="T37" fmla="*/ 57 h 531"/>
              <a:gd name="T38" fmla="*/ 141 w 601"/>
              <a:gd name="T39" fmla="*/ 85 h 531"/>
              <a:gd name="T40" fmla="*/ 169 w 601"/>
              <a:gd name="T41" fmla="*/ 57 h 531"/>
              <a:gd name="T42" fmla="*/ 141 w 601"/>
              <a:gd name="T43" fmla="*/ 28 h 531"/>
              <a:gd name="T44" fmla="*/ 226 w 601"/>
              <a:gd name="T45" fmla="*/ 28 h 531"/>
              <a:gd name="T46" fmla="*/ 226 w 601"/>
              <a:gd name="T47" fmla="*/ 28 h 531"/>
              <a:gd name="T48" fmla="*/ 197 w 601"/>
              <a:gd name="T49" fmla="*/ 57 h 531"/>
              <a:gd name="T50" fmla="*/ 226 w 601"/>
              <a:gd name="T51" fmla="*/ 85 h 531"/>
              <a:gd name="T52" fmla="*/ 254 w 601"/>
              <a:gd name="T53" fmla="*/ 57 h 531"/>
              <a:gd name="T54" fmla="*/ 226 w 601"/>
              <a:gd name="T55" fmla="*/ 28 h 531"/>
              <a:gd name="T56" fmla="*/ 572 w 601"/>
              <a:gd name="T57" fmla="*/ 113 h 531"/>
              <a:gd name="T58" fmla="*/ 572 w 601"/>
              <a:gd name="T59" fmla="*/ 113 h 531"/>
              <a:gd name="T60" fmla="*/ 544 w 601"/>
              <a:gd name="T61" fmla="*/ 113 h 531"/>
              <a:gd name="T62" fmla="*/ 56 w 601"/>
              <a:gd name="T63" fmla="*/ 113 h 531"/>
              <a:gd name="T64" fmla="*/ 28 w 601"/>
              <a:gd name="T65" fmla="*/ 113 h 531"/>
              <a:gd name="T66" fmla="*/ 28 w 601"/>
              <a:gd name="T67" fmla="*/ 502 h 531"/>
              <a:gd name="T68" fmla="*/ 572 w 601"/>
              <a:gd name="T69" fmla="*/ 502 h 531"/>
              <a:gd name="T70" fmla="*/ 572 w 601"/>
              <a:gd name="T71" fmla="*/ 113 h 531"/>
              <a:gd name="T72" fmla="*/ 204 w 601"/>
              <a:gd name="T73" fmla="*/ 283 h 531"/>
              <a:gd name="T74" fmla="*/ 204 w 601"/>
              <a:gd name="T75" fmla="*/ 283 h 531"/>
              <a:gd name="T76" fmla="*/ 268 w 601"/>
              <a:gd name="T77" fmla="*/ 283 h 531"/>
              <a:gd name="T78" fmla="*/ 268 w 601"/>
              <a:gd name="T79" fmla="*/ 283 h 531"/>
              <a:gd name="T80" fmla="*/ 325 w 601"/>
              <a:gd name="T81" fmla="*/ 283 h 531"/>
              <a:gd name="T82" fmla="*/ 325 w 601"/>
              <a:gd name="T83" fmla="*/ 283 h 531"/>
              <a:gd name="T84" fmla="*/ 395 w 601"/>
              <a:gd name="T85" fmla="*/ 283 h 531"/>
              <a:gd name="T86" fmla="*/ 424 w 601"/>
              <a:gd name="T87" fmla="*/ 311 h 531"/>
              <a:gd name="T88" fmla="*/ 395 w 601"/>
              <a:gd name="T89" fmla="*/ 339 h 531"/>
              <a:gd name="T90" fmla="*/ 395 w 601"/>
              <a:gd name="T91" fmla="*/ 339 h 531"/>
              <a:gd name="T92" fmla="*/ 240 w 601"/>
              <a:gd name="T93" fmla="*/ 339 h 531"/>
              <a:gd name="T94" fmla="*/ 240 w 601"/>
              <a:gd name="T95" fmla="*/ 339 h 531"/>
              <a:gd name="T96" fmla="*/ 204 w 601"/>
              <a:gd name="T97" fmla="*/ 339 h 531"/>
              <a:gd name="T98" fmla="*/ 176 w 601"/>
              <a:gd name="T99" fmla="*/ 311 h 531"/>
              <a:gd name="T100" fmla="*/ 204 w 601"/>
              <a:gd name="T101" fmla="*/ 283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601" h="531">
                <a:moveTo>
                  <a:pt x="572" y="530"/>
                </a:moveTo>
                <a:lnTo>
                  <a:pt x="572" y="530"/>
                </a:lnTo>
                <a:cubicBezTo>
                  <a:pt x="28" y="530"/>
                  <a:pt x="28" y="530"/>
                  <a:pt x="28" y="530"/>
                </a:cubicBezTo>
                <a:cubicBezTo>
                  <a:pt x="7" y="530"/>
                  <a:pt x="0" y="516"/>
                  <a:pt x="0" y="502"/>
                </a:cubicBezTo>
                <a:cubicBezTo>
                  <a:pt x="0" y="28"/>
                  <a:pt x="0" y="28"/>
                  <a:pt x="0" y="28"/>
                </a:cubicBezTo>
                <a:cubicBezTo>
                  <a:pt x="0" y="14"/>
                  <a:pt x="7" y="0"/>
                  <a:pt x="28" y="0"/>
                </a:cubicBezTo>
                <a:cubicBezTo>
                  <a:pt x="572" y="0"/>
                  <a:pt x="572" y="0"/>
                  <a:pt x="572" y="0"/>
                </a:cubicBezTo>
                <a:cubicBezTo>
                  <a:pt x="586" y="0"/>
                  <a:pt x="600" y="14"/>
                  <a:pt x="600" y="28"/>
                </a:cubicBezTo>
                <a:cubicBezTo>
                  <a:pt x="600" y="502"/>
                  <a:pt x="600" y="502"/>
                  <a:pt x="600" y="502"/>
                </a:cubicBezTo>
                <a:cubicBezTo>
                  <a:pt x="600" y="516"/>
                  <a:pt x="586" y="530"/>
                  <a:pt x="572" y="530"/>
                </a:cubicBezTo>
                <a:close/>
                <a:moveTo>
                  <a:pt x="56" y="28"/>
                </a:moveTo>
                <a:lnTo>
                  <a:pt x="56" y="28"/>
                </a:lnTo>
                <a:cubicBezTo>
                  <a:pt x="35" y="28"/>
                  <a:pt x="28" y="43"/>
                  <a:pt x="28" y="57"/>
                </a:cubicBezTo>
                <a:cubicBezTo>
                  <a:pt x="28" y="78"/>
                  <a:pt x="35" y="85"/>
                  <a:pt x="56" y="85"/>
                </a:cubicBezTo>
                <a:cubicBezTo>
                  <a:pt x="70" y="85"/>
                  <a:pt x="84" y="78"/>
                  <a:pt x="84" y="57"/>
                </a:cubicBezTo>
                <a:cubicBezTo>
                  <a:pt x="84" y="43"/>
                  <a:pt x="70" y="28"/>
                  <a:pt x="56" y="28"/>
                </a:cubicBezTo>
                <a:close/>
                <a:moveTo>
                  <a:pt x="141" y="28"/>
                </a:moveTo>
                <a:lnTo>
                  <a:pt x="141" y="28"/>
                </a:lnTo>
                <a:cubicBezTo>
                  <a:pt x="120" y="28"/>
                  <a:pt x="113" y="43"/>
                  <a:pt x="113" y="57"/>
                </a:cubicBezTo>
                <a:cubicBezTo>
                  <a:pt x="113" y="78"/>
                  <a:pt x="120" y="85"/>
                  <a:pt x="141" y="85"/>
                </a:cubicBezTo>
                <a:cubicBezTo>
                  <a:pt x="155" y="85"/>
                  <a:pt x="169" y="78"/>
                  <a:pt x="169" y="57"/>
                </a:cubicBezTo>
                <a:cubicBezTo>
                  <a:pt x="169" y="43"/>
                  <a:pt x="155" y="28"/>
                  <a:pt x="141" y="28"/>
                </a:cubicBezTo>
                <a:close/>
                <a:moveTo>
                  <a:pt x="226" y="28"/>
                </a:moveTo>
                <a:lnTo>
                  <a:pt x="226" y="28"/>
                </a:lnTo>
                <a:cubicBezTo>
                  <a:pt x="204" y="28"/>
                  <a:pt x="197" y="43"/>
                  <a:pt x="197" y="57"/>
                </a:cubicBezTo>
                <a:cubicBezTo>
                  <a:pt x="197" y="78"/>
                  <a:pt x="204" y="85"/>
                  <a:pt x="226" y="85"/>
                </a:cubicBezTo>
                <a:cubicBezTo>
                  <a:pt x="240" y="85"/>
                  <a:pt x="254" y="78"/>
                  <a:pt x="254" y="57"/>
                </a:cubicBezTo>
                <a:cubicBezTo>
                  <a:pt x="254" y="43"/>
                  <a:pt x="240" y="28"/>
                  <a:pt x="226" y="28"/>
                </a:cubicBezTo>
                <a:close/>
                <a:moveTo>
                  <a:pt x="572" y="113"/>
                </a:moveTo>
                <a:lnTo>
                  <a:pt x="572" y="113"/>
                </a:lnTo>
                <a:cubicBezTo>
                  <a:pt x="544" y="113"/>
                  <a:pt x="544" y="113"/>
                  <a:pt x="544" y="113"/>
                </a:cubicBezTo>
                <a:cubicBezTo>
                  <a:pt x="56" y="113"/>
                  <a:pt x="56" y="113"/>
                  <a:pt x="56" y="113"/>
                </a:cubicBezTo>
                <a:cubicBezTo>
                  <a:pt x="28" y="113"/>
                  <a:pt x="28" y="113"/>
                  <a:pt x="28" y="113"/>
                </a:cubicBezTo>
                <a:cubicBezTo>
                  <a:pt x="28" y="502"/>
                  <a:pt x="28" y="502"/>
                  <a:pt x="28" y="502"/>
                </a:cubicBezTo>
                <a:cubicBezTo>
                  <a:pt x="572" y="502"/>
                  <a:pt x="572" y="502"/>
                  <a:pt x="572" y="502"/>
                </a:cubicBezTo>
                <a:lnTo>
                  <a:pt x="572" y="113"/>
                </a:lnTo>
                <a:close/>
                <a:moveTo>
                  <a:pt x="204" y="283"/>
                </a:moveTo>
                <a:lnTo>
                  <a:pt x="204" y="283"/>
                </a:lnTo>
                <a:cubicBezTo>
                  <a:pt x="268" y="283"/>
                  <a:pt x="268" y="283"/>
                  <a:pt x="268" y="283"/>
                </a:cubicBezTo>
                <a:lnTo>
                  <a:pt x="268" y="283"/>
                </a:lnTo>
                <a:cubicBezTo>
                  <a:pt x="325" y="283"/>
                  <a:pt x="325" y="283"/>
                  <a:pt x="325" y="283"/>
                </a:cubicBezTo>
                <a:lnTo>
                  <a:pt x="325" y="283"/>
                </a:lnTo>
                <a:cubicBezTo>
                  <a:pt x="395" y="283"/>
                  <a:pt x="395" y="283"/>
                  <a:pt x="395" y="283"/>
                </a:cubicBezTo>
                <a:cubicBezTo>
                  <a:pt x="409" y="283"/>
                  <a:pt x="424" y="297"/>
                  <a:pt x="424" y="311"/>
                </a:cubicBezTo>
                <a:cubicBezTo>
                  <a:pt x="424" y="332"/>
                  <a:pt x="409" y="339"/>
                  <a:pt x="395" y="339"/>
                </a:cubicBezTo>
                <a:lnTo>
                  <a:pt x="395" y="339"/>
                </a:lnTo>
                <a:cubicBezTo>
                  <a:pt x="240" y="339"/>
                  <a:pt x="240" y="339"/>
                  <a:pt x="240" y="339"/>
                </a:cubicBezTo>
                <a:lnTo>
                  <a:pt x="240" y="339"/>
                </a:lnTo>
                <a:cubicBezTo>
                  <a:pt x="204" y="339"/>
                  <a:pt x="204" y="339"/>
                  <a:pt x="204" y="339"/>
                </a:cubicBezTo>
                <a:cubicBezTo>
                  <a:pt x="190" y="339"/>
                  <a:pt x="176" y="332"/>
                  <a:pt x="176" y="311"/>
                </a:cubicBezTo>
                <a:cubicBezTo>
                  <a:pt x="176" y="297"/>
                  <a:pt x="190" y="283"/>
                  <a:pt x="204" y="283"/>
                </a:cubicBezTo>
                <a:close/>
              </a:path>
            </a:pathLst>
          </a:custGeom>
          <a:solidFill>
            <a:srgbClr val="FFFFFF"/>
          </a:solidFill>
          <a:ln>
            <a:noFill/>
          </a:ln>
          <a:effectLst/>
        </p:spPr>
        <p:txBody>
          <a:bodyPr wrap="none" anchor="ctr"/>
          <a:lstStyle/>
          <a:p>
            <a:pPr>
              <a:defRPr/>
            </a:pPr>
            <a:endParaRPr lang="en-US" sz="900"/>
          </a:p>
        </p:txBody>
      </p:sp>
      <p:sp>
        <p:nvSpPr>
          <p:cNvPr id="245" name="Freeform 164"/>
          <p:cNvSpPr>
            <a:spLocks noChangeArrowheads="1"/>
          </p:cNvSpPr>
          <p:nvPr/>
        </p:nvSpPr>
        <p:spPr bwMode="auto">
          <a:xfrm>
            <a:off x="7963793" y="2862789"/>
            <a:ext cx="292024" cy="254000"/>
          </a:xfrm>
          <a:custGeom>
            <a:avLst/>
            <a:gdLst>
              <a:gd name="T0" fmla="*/ 580 w 609"/>
              <a:gd name="T1" fmla="*/ 530 h 531"/>
              <a:gd name="T2" fmla="*/ 580 w 609"/>
              <a:gd name="T3" fmla="*/ 530 h 531"/>
              <a:gd name="T4" fmla="*/ 29 w 609"/>
              <a:gd name="T5" fmla="*/ 530 h 531"/>
              <a:gd name="T6" fmla="*/ 0 w 609"/>
              <a:gd name="T7" fmla="*/ 502 h 531"/>
              <a:gd name="T8" fmla="*/ 0 w 609"/>
              <a:gd name="T9" fmla="*/ 28 h 531"/>
              <a:gd name="T10" fmla="*/ 29 w 609"/>
              <a:gd name="T11" fmla="*/ 0 h 531"/>
              <a:gd name="T12" fmla="*/ 580 w 609"/>
              <a:gd name="T13" fmla="*/ 0 h 531"/>
              <a:gd name="T14" fmla="*/ 608 w 609"/>
              <a:gd name="T15" fmla="*/ 28 h 531"/>
              <a:gd name="T16" fmla="*/ 608 w 609"/>
              <a:gd name="T17" fmla="*/ 502 h 531"/>
              <a:gd name="T18" fmla="*/ 580 w 609"/>
              <a:gd name="T19" fmla="*/ 530 h 531"/>
              <a:gd name="T20" fmla="*/ 57 w 609"/>
              <a:gd name="T21" fmla="*/ 28 h 531"/>
              <a:gd name="T22" fmla="*/ 57 w 609"/>
              <a:gd name="T23" fmla="*/ 28 h 531"/>
              <a:gd name="T24" fmla="*/ 29 w 609"/>
              <a:gd name="T25" fmla="*/ 57 h 531"/>
              <a:gd name="T26" fmla="*/ 57 w 609"/>
              <a:gd name="T27" fmla="*/ 85 h 531"/>
              <a:gd name="T28" fmla="*/ 85 w 609"/>
              <a:gd name="T29" fmla="*/ 57 h 531"/>
              <a:gd name="T30" fmla="*/ 57 w 609"/>
              <a:gd name="T31" fmla="*/ 28 h 531"/>
              <a:gd name="T32" fmla="*/ 142 w 609"/>
              <a:gd name="T33" fmla="*/ 28 h 531"/>
              <a:gd name="T34" fmla="*/ 142 w 609"/>
              <a:gd name="T35" fmla="*/ 28 h 531"/>
              <a:gd name="T36" fmla="*/ 113 w 609"/>
              <a:gd name="T37" fmla="*/ 57 h 531"/>
              <a:gd name="T38" fmla="*/ 142 w 609"/>
              <a:gd name="T39" fmla="*/ 85 h 531"/>
              <a:gd name="T40" fmla="*/ 170 w 609"/>
              <a:gd name="T41" fmla="*/ 57 h 531"/>
              <a:gd name="T42" fmla="*/ 142 w 609"/>
              <a:gd name="T43" fmla="*/ 28 h 531"/>
              <a:gd name="T44" fmla="*/ 226 w 609"/>
              <a:gd name="T45" fmla="*/ 28 h 531"/>
              <a:gd name="T46" fmla="*/ 226 w 609"/>
              <a:gd name="T47" fmla="*/ 28 h 531"/>
              <a:gd name="T48" fmla="*/ 198 w 609"/>
              <a:gd name="T49" fmla="*/ 57 h 531"/>
              <a:gd name="T50" fmla="*/ 226 w 609"/>
              <a:gd name="T51" fmla="*/ 85 h 531"/>
              <a:gd name="T52" fmla="*/ 255 w 609"/>
              <a:gd name="T53" fmla="*/ 57 h 531"/>
              <a:gd name="T54" fmla="*/ 226 w 609"/>
              <a:gd name="T55" fmla="*/ 28 h 531"/>
              <a:gd name="T56" fmla="*/ 580 w 609"/>
              <a:gd name="T57" fmla="*/ 113 h 531"/>
              <a:gd name="T58" fmla="*/ 580 w 609"/>
              <a:gd name="T59" fmla="*/ 113 h 531"/>
              <a:gd name="T60" fmla="*/ 552 w 609"/>
              <a:gd name="T61" fmla="*/ 113 h 531"/>
              <a:gd name="T62" fmla="*/ 57 w 609"/>
              <a:gd name="T63" fmla="*/ 113 h 531"/>
              <a:gd name="T64" fmla="*/ 29 w 609"/>
              <a:gd name="T65" fmla="*/ 113 h 531"/>
              <a:gd name="T66" fmla="*/ 29 w 609"/>
              <a:gd name="T67" fmla="*/ 502 h 531"/>
              <a:gd name="T68" fmla="*/ 580 w 609"/>
              <a:gd name="T69" fmla="*/ 502 h 531"/>
              <a:gd name="T70" fmla="*/ 580 w 609"/>
              <a:gd name="T71" fmla="*/ 113 h 531"/>
              <a:gd name="T72" fmla="*/ 212 w 609"/>
              <a:gd name="T73" fmla="*/ 283 h 531"/>
              <a:gd name="T74" fmla="*/ 212 w 609"/>
              <a:gd name="T75" fmla="*/ 283 h 531"/>
              <a:gd name="T76" fmla="*/ 276 w 609"/>
              <a:gd name="T77" fmla="*/ 283 h 531"/>
              <a:gd name="T78" fmla="*/ 276 w 609"/>
              <a:gd name="T79" fmla="*/ 219 h 531"/>
              <a:gd name="T80" fmla="*/ 304 w 609"/>
              <a:gd name="T81" fmla="*/ 191 h 531"/>
              <a:gd name="T82" fmla="*/ 333 w 609"/>
              <a:gd name="T83" fmla="*/ 219 h 531"/>
              <a:gd name="T84" fmla="*/ 333 w 609"/>
              <a:gd name="T85" fmla="*/ 283 h 531"/>
              <a:gd name="T86" fmla="*/ 396 w 609"/>
              <a:gd name="T87" fmla="*/ 283 h 531"/>
              <a:gd name="T88" fmla="*/ 424 w 609"/>
              <a:gd name="T89" fmla="*/ 311 h 531"/>
              <a:gd name="T90" fmla="*/ 396 w 609"/>
              <a:gd name="T91" fmla="*/ 339 h 531"/>
              <a:gd name="T92" fmla="*/ 333 w 609"/>
              <a:gd name="T93" fmla="*/ 339 h 531"/>
              <a:gd name="T94" fmla="*/ 333 w 609"/>
              <a:gd name="T95" fmla="*/ 410 h 531"/>
              <a:gd name="T96" fmla="*/ 304 w 609"/>
              <a:gd name="T97" fmla="*/ 438 h 531"/>
              <a:gd name="T98" fmla="*/ 276 w 609"/>
              <a:gd name="T99" fmla="*/ 410 h 531"/>
              <a:gd name="T100" fmla="*/ 276 w 609"/>
              <a:gd name="T101" fmla="*/ 339 h 531"/>
              <a:gd name="T102" fmla="*/ 212 w 609"/>
              <a:gd name="T103" fmla="*/ 339 h 531"/>
              <a:gd name="T104" fmla="*/ 184 w 609"/>
              <a:gd name="T105" fmla="*/ 311 h 531"/>
              <a:gd name="T106" fmla="*/ 212 w 609"/>
              <a:gd name="T107" fmla="*/ 283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9" h="531">
                <a:moveTo>
                  <a:pt x="580" y="530"/>
                </a:moveTo>
                <a:lnTo>
                  <a:pt x="580" y="530"/>
                </a:lnTo>
                <a:cubicBezTo>
                  <a:pt x="29" y="530"/>
                  <a:pt x="29" y="530"/>
                  <a:pt x="29" y="530"/>
                </a:cubicBezTo>
                <a:cubicBezTo>
                  <a:pt x="15" y="530"/>
                  <a:pt x="0" y="516"/>
                  <a:pt x="0" y="502"/>
                </a:cubicBezTo>
                <a:cubicBezTo>
                  <a:pt x="0" y="28"/>
                  <a:pt x="0" y="28"/>
                  <a:pt x="0" y="28"/>
                </a:cubicBezTo>
                <a:cubicBezTo>
                  <a:pt x="0" y="14"/>
                  <a:pt x="15" y="0"/>
                  <a:pt x="29" y="0"/>
                </a:cubicBezTo>
                <a:cubicBezTo>
                  <a:pt x="580" y="0"/>
                  <a:pt x="580" y="0"/>
                  <a:pt x="580" y="0"/>
                </a:cubicBezTo>
                <a:cubicBezTo>
                  <a:pt x="594" y="0"/>
                  <a:pt x="608" y="14"/>
                  <a:pt x="608" y="28"/>
                </a:cubicBezTo>
                <a:cubicBezTo>
                  <a:pt x="608" y="502"/>
                  <a:pt x="608" y="502"/>
                  <a:pt x="608" y="502"/>
                </a:cubicBezTo>
                <a:cubicBezTo>
                  <a:pt x="608" y="516"/>
                  <a:pt x="594" y="530"/>
                  <a:pt x="580" y="530"/>
                </a:cubicBezTo>
                <a:close/>
                <a:moveTo>
                  <a:pt x="57" y="28"/>
                </a:moveTo>
                <a:lnTo>
                  <a:pt x="57" y="28"/>
                </a:lnTo>
                <a:cubicBezTo>
                  <a:pt x="43" y="28"/>
                  <a:pt x="29" y="43"/>
                  <a:pt x="29" y="57"/>
                </a:cubicBezTo>
                <a:cubicBezTo>
                  <a:pt x="29" y="78"/>
                  <a:pt x="43" y="85"/>
                  <a:pt x="57" y="85"/>
                </a:cubicBezTo>
                <a:cubicBezTo>
                  <a:pt x="78" y="85"/>
                  <a:pt x="85" y="78"/>
                  <a:pt x="85" y="57"/>
                </a:cubicBezTo>
                <a:cubicBezTo>
                  <a:pt x="85" y="43"/>
                  <a:pt x="78" y="28"/>
                  <a:pt x="57" y="28"/>
                </a:cubicBezTo>
                <a:close/>
                <a:moveTo>
                  <a:pt x="142" y="28"/>
                </a:moveTo>
                <a:lnTo>
                  <a:pt x="142" y="28"/>
                </a:lnTo>
                <a:cubicBezTo>
                  <a:pt x="128" y="28"/>
                  <a:pt x="113" y="43"/>
                  <a:pt x="113" y="57"/>
                </a:cubicBezTo>
                <a:cubicBezTo>
                  <a:pt x="113" y="78"/>
                  <a:pt x="128" y="85"/>
                  <a:pt x="142" y="85"/>
                </a:cubicBezTo>
                <a:cubicBezTo>
                  <a:pt x="163" y="85"/>
                  <a:pt x="170" y="78"/>
                  <a:pt x="170" y="57"/>
                </a:cubicBezTo>
                <a:cubicBezTo>
                  <a:pt x="170" y="43"/>
                  <a:pt x="163" y="28"/>
                  <a:pt x="142" y="28"/>
                </a:cubicBezTo>
                <a:close/>
                <a:moveTo>
                  <a:pt x="226" y="28"/>
                </a:moveTo>
                <a:lnTo>
                  <a:pt x="226" y="28"/>
                </a:lnTo>
                <a:cubicBezTo>
                  <a:pt x="212" y="28"/>
                  <a:pt x="198" y="43"/>
                  <a:pt x="198" y="57"/>
                </a:cubicBezTo>
                <a:cubicBezTo>
                  <a:pt x="198" y="78"/>
                  <a:pt x="212" y="85"/>
                  <a:pt x="226" y="85"/>
                </a:cubicBezTo>
                <a:cubicBezTo>
                  <a:pt x="248" y="85"/>
                  <a:pt x="255" y="78"/>
                  <a:pt x="255" y="57"/>
                </a:cubicBezTo>
                <a:cubicBezTo>
                  <a:pt x="255" y="43"/>
                  <a:pt x="248" y="28"/>
                  <a:pt x="226" y="28"/>
                </a:cubicBezTo>
                <a:close/>
                <a:moveTo>
                  <a:pt x="580" y="113"/>
                </a:moveTo>
                <a:lnTo>
                  <a:pt x="580" y="113"/>
                </a:lnTo>
                <a:cubicBezTo>
                  <a:pt x="552" y="113"/>
                  <a:pt x="552" y="113"/>
                  <a:pt x="552" y="113"/>
                </a:cubicBezTo>
                <a:cubicBezTo>
                  <a:pt x="57" y="113"/>
                  <a:pt x="57" y="113"/>
                  <a:pt x="57" y="113"/>
                </a:cubicBezTo>
                <a:cubicBezTo>
                  <a:pt x="29" y="113"/>
                  <a:pt x="29" y="113"/>
                  <a:pt x="29" y="113"/>
                </a:cubicBezTo>
                <a:cubicBezTo>
                  <a:pt x="29" y="502"/>
                  <a:pt x="29" y="502"/>
                  <a:pt x="29" y="502"/>
                </a:cubicBezTo>
                <a:cubicBezTo>
                  <a:pt x="580" y="502"/>
                  <a:pt x="580" y="502"/>
                  <a:pt x="580" y="502"/>
                </a:cubicBezTo>
                <a:lnTo>
                  <a:pt x="580" y="113"/>
                </a:lnTo>
                <a:close/>
                <a:moveTo>
                  <a:pt x="212" y="283"/>
                </a:moveTo>
                <a:lnTo>
                  <a:pt x="212" y="283"/>
                </a:lnTo>
                <a:cubicBezTo>
                  <a:pt x="276" y="283"/>
                  <a:pt x="276" y="283"/>
                  <a:pt x="276" y="283"/>
                </a:cubicBezTo>
                <a:cubicBezTo>
                  <a:pt x="276" y="219"/>
                  <a:pt x="276" y="219"/>
                  <a:pt x="276" y="219"/>
                </a:cubicBezTo>
                <a:cubicBezTo>
                  <a:pt x="276" y="205"/>
                  <a:pt x="290" y="191"/>
                  <a:pt x="304" y="191"/>
                </a:cubicBezTo>
                <a:cubicBezTo>
                  <a:pt x="318" y="191"/>
                  <a:pt x="333" y="205"/>
                  <a:pt x="333" y="219"/>
                </a:cubicBezTo>
                <a:cubicBezTo>
                  <a:pt x="333" y="283"/>
                  <a:pt x="333" y="283"/>
                  <a:pt x="333" y="283"/>
                </a:cubicBezTo>
                <a:cubicBezTo>
                  <a:pt x="396" y="283"/>
                  <a:pt x="396" y="283"/>
                  <a:pt x="396" y="283"/>
                </a:cubicBezTo>
                <a:cubicBezTo>
                  <a:pt x="417" y="283"/>
                  <a:pt x="424" y="297"/>
                  <a:pt x="424" y="311"/>
                </a:cubicBezTo>
                <a:cubicBezTo>
                  <a:pt x="424" y="332"/>
                  <a:pt x="417" y="339"/>
                  <a:pt x="396" y="339"/>
                </a:cubicBezTo>
                <a:cubicBezTo>
                  <a:pt x="333" y="339"/>
                  <a:pt x="333" y="339"/>
                  <a:pt x="333" y="339"/>
                </a:cubicBezTo>
                <a:cubicBezTo>
                  <a:pt x="333" y="410"/>
                  <a:pt x="333" y="410"/>
                  <a:pt x="333" y="410"/>
                </a:cubicBezTo>
                <a:cubicBezTo>
                  <a:pt x="333" y="424"/>
                  <a:pt x="318" y="438"/>
                  <a:pt x="304" y="438"/>
                </a:cubicBezTo>
                <a:cubicBezTo>
                  <a:pt x="290" y="438"/>
                  <a:pt x="276" y="424"/>
                  <a:pt x="276" y="410"/>
                </a:cubicBezTo>
                <a:cubicBezTo>
                  <a:pt x="276" y="339"/>
                  <a:pt x="276" y="339"/>
                  <a:pt x="276" y="339"/>
                </a:cubicBezTo>
                <a:cubicBezTo>
                  <a:pt x="212" y="339"/>
                  <a:pt x="212" y="339"/>
                  <a:pt x="212" y="339"/>
                </a:cubicBezTo>
                <a:cubicBezTo>
                  <a:pt x="191" y="339"/>
                  <a:pt x="184" y="332"/>
                  <a:pt x="184" y="311"/>
                </a:cubicBezTo>
                <a:cubicBezTo>
                  <a:pt x="184" y="297"/>
                  <a:pt x="191" y="283"/>
                  <a:pt x="212" y="283"/>
                </a:cubicBezTo>
                <a:close/>
              </a:path>
            </a:pathLst>
          </a:custGeom>
          <a:solidFill>
            <a:srgbClr val="FFFFFF"/>
          </a:solidFill>
          <a:ln>
            <a:noFill/>
          </a:ln>
          <a:effectLst/>
        </p:spPr>
        <p:txBody>
          <a:bodyPr wrap="none" anchor="ctr"/>
          <a:lstStyle/>
          <a:p>
            <a:pPr>
              <a:defRPr/>
            </a:pPr>
            <a:endParaRPr lang="en-US" sz="900"/>
          </a:p>
        </p:txBody>
      </p:sp>
      <p:sp>
        <p:nvSpPr>
          <p:cNvPr id="246" name="Freeform 165"/>
          <p:cNvSpPr>
            <a:spLocks noChangeArrowheads="1"/>
          </p:cNvSpPr>
          <p:nvPr/>
        </p:nvSpPr>
        <p:spPr bwMode="auto">
          <a:xfrm>
            <a:off x="7430664" y="2862789"/>
            <a:ext cx="289907" cy="254000"/>
          </a:xfrm>
          <a:custGeom>
            <a:avLst/>
            <a:gdLst>
              <a:gd name="T0" fmla="*/ 573 w 602"/>
              <a:gd name="T1" fmla="*/ 530 h 531"/>
              <a:gd name="T2" fmla="*/ 573 w 602"/>
              <a:gd name="T3" fmla="*/ 530 h 531"/>
              <a:gd name="T4" fmla="*/ 29 w 602"/>
              <a:gd name="T5" fmla="*/ 530 h 531"/>
              <a:gd name="T6" fmla="*/ 0 w 602"/>
              <a:gd name="T7" fmla="*/ 502 h 531"/>
              <a:gd name="T8" fmla="*/ 0 w 602"/>
              <a:gd name="T9" fmla="*/ 28 h 531"/>
              <a:gd name="T10" fmla="*/ 29 w 602"/>
              <a:gd name="T11" fmla="*/ 0 h 531"/>
              <a:gd name="T12" fmla="*/ 573 w 602"/>
              <a:gd name="T13" fmla="*/ 0 h 531"/>
              <a:gd name="T14" fmla="*/ 601 w 602"/>
              <a:gd name="T15" fmla="*/ 28 h 531"/>
              <a:gd name="T16" fmla="*/ 601 w 602"/>
              <a:gd name="T17" fmla="*/ 502 h 531"/>
              <a:gd name="T18" fmla="*/ 573 w 602"/>
              <a:gd name="T19" fmla="*/ 530 h 531"/>
              <a:gd name="T20" fmla="*/ 460 w 602"/>
              <a:gd name="T21" fmla="*/ 502 h 531"/>
              <a:gd name="T22" fmla="*/ 460 w 602"/>
              <a:gd name="T23" fmla="*/ 502 h 531"/>
              <a:gd name="T24" fmla="*/ 573 w 602"/>
              <a:gd name="T25" fmla="*/ 502 h 531"/>
              <a:gd name="T26" fmla="*/ 573 w 602"/>
              <a:gd name="T27" fmla="*/ 255 h 531"/>
              <a:gd name="T28" fmla="*/ 566 w 602"/>
              <a:gd name="T29" fmla="*/ 255 h 531"/>
              <a:gd name="T30" fmla="*/ 566 w 602"/>
              <a:gd name="T31" fmla="*/ 255 h 531"/>
              <a:gd name="T32" fmla="*/ 460 w 602"/>
              <a:gd name="T33" fmla="*/ 255 h 531"/>
              <a:gd name="T34" fmla="*/ 460 w 602"/>
              <a:gd name="T35" fmla="*/ 502 h 531"/>
              <a:gd name="T36" fmla="*/ 170 w 602"/>
              <a:gd name="T37" fmla="*/ 502 h 531"/>
              <a:gd name="T38" fmla="*/ 170 w 602"/>
              <a:gd name="T39" fmla="*/ 502 h 531"/>
              <a:gd name="T40" fmla="*/ 431 w 602"/>
              <a:gd name="T41" fmla="*/ 502 h 531"/>
              <a:gd name="T42" fmla="*/ 431 w 602"/>
              <a:gd name="T43" fmla="*/ 255 h 531"/>
              <a:gd name="T44" fmla="*/ 170 w 602"/>
              <a:gd name="T45" fmla="*/ 255 h 531"/>
              <a:gd name="T46" fmla="*/ 170 w 602"/>
              <a:gd name="T47" fmla="*/ 502 h 531"/>
              <a:gd name="T48" fmla="*/ 29 w 602"/>
              <a:gd name="T49" fmla="*/ 502 h 531"/>
              <a:gd name="T50" fmla="*/ 29 w 602"/>
              <a:gd name="T51" fmla="*/ 502 h 531"/>
              <a:gd name="T52" fmla="*/ 142 w 602"/>
              <a:gd name="T53" fmla="*/ 502 h 531"/>
              <a:gd name="T54" fmla="*/ 142 w 602"/>
              <a:gd name="T55" fmla="*/ 255 h 531"/>
              <a:gd name="T56" fmla="*/ 29 w 602"/>
              <a:gd name="T57" fmla="*/ 255 h 531"/>
              <a:gd name="T58" fmla="*/ 29 w 602"/>
              <a:gd name="T59" fmla="*/ 502 h 531"/>
              <a:gd name="T60" fmla="*/ 57 w 602"/>
              <a:gd name="T61" fmla="*/ 28 h 531"/>
              <a:gd name="T62" fmla="*/ 57 w 602"/>
              <a:gd name="T63" fmla="*/ 28 h 531"/>
              <a:gd name="T64" fmla="*/ 29 w 602"/>
              <a:gd name="T65" fmla="*/ 57 h 531"/>
              <a:gd name="T66" fmla="*/ 57 w 602"/>
              <a:gd name="T67" fmla="*/ 85 h 531"/>
              <a:gd name="T68" fmla="*/ 85 w 602"/>
              <a:gd name="T69" fmla="*/ 57 h 531"/>
              <a:gd name="T70" fmla="*/ 57 w 602"/>
              <a:gd name="T71" fmla="*/ 28 h 531"/>
              <a:gd name="T72" fmla="*/ 142 w 602"/>
              <a:gd name="T73" fmla="*/ 28 h 531"/>
              <a:gd name="T74" fmla="*/ 142 w 602"/>
              <a:gd name="T75" fmla="*/ 28 h 531"/>
              <a:gd name="T76" fmla="*/ 113 w 602"/>
              <a:gd name="T77" fmla="*/ 57 h 531"/>
              <a:gd name="T78" fmla="*/ 142 w 602"/>
              <a:gd name="T79" fmla="*/ 85 h 531"/>
              <a:gd name="T80" fmla="*/ 170 w 602"/>
              <a:gd name="T81" fmla="*/ 57 h 531"/>
              <a:gd name="T82" fmla="*/ 142 w 602"/>
              <a:gd name="T83" fmla="*/ 28 h 531"/>
              <a:gd name="T84" fmla="*/ 226 w 602"/>
              <a:gd name="T85" fmla="*/ 28 h 531"/>
              <a:gd name="T86" fmla="*/ 226 w 602"/>
              <a:gd name="T87" fmla="*/ 28 h 531"/>
              <a:gd name="T88" fmla="*/ 198 w 602"/>
              <a:gd name="T89" fmla="*/ 57 h 531"/>
              <a:gd name="T90" fmla="*/ 226 w 602"/>
              <a:gd name="T91" fmla="*/ 85 h 531"/>
              <a:gd name="T92" fmla="*/ 255 w 602"/>
              <a:gd name="T93" fmla="*/ 57 h 531"/>
              <a:gd name="T94" fmla="*/ 226 w 602"/>
              <a:gd name="T95" fmla="*/ 28 h 531"/>
              <a:gd name="T96" fmla="*/ 544 w 602"/>
              <a:gd name="T97" fmla="*/ 113 h 531"/>
              <a:gd name="T98" fmla="*/ 544 w 602"/>
              <a:gd name="T99" fmla="*/ 113 h 531"/>
              <a:gd name="T100" fmla="*/ 57 w 602"/>
              <a:gd name="T101" fmla="*/ 113 h 531"/>
              <a:gd name="T102" fmla="*/ 29 w 602"/>
              <a:gd name="T103" fmla="*/ 113 h 531"/>
              <a:gd name="T104" fmla="*/ 29 w 602"/>
              <a:gd name="T105" fmla="*/ 226 h 531"/>
              <a:gd name="T106" fmla="*/ 142 w 602"/>
              <a:gd name="T107" fmla="*/ 226 h 531"/>
              <a:gd name="T108" fmla="*/ 170 w 602"/>
              <a:gd name="T109" fmla="*/ 226 h 531"/>
              <a:gd name="T110" fmla="*/ 431 w 602"/>
              <a:gd name="T111" fmla="*/ 226 h 531"/>
              <a:gd name="T112" fmla="*/ 460 w 602"/>
              <a:gd name="T113" fmla="*/ 226 h 531"/>
              <a:gd name="T114" fmla="*/ 566 w 602"/>
              <a:gd name="T115" fmla="*/ 226 h 531"/>
              <a:gd name="T116" fmla="*/ 566 w 602"/>
              <a:gd name="T117" fmla="*/ 226 h 531"/>
              <a:gd name="T118" fmla="*/ 573 w 602"/>
              <a:gd name="T119" fmla="*/ 226 h 531"/>
              <a:gd name="T120" fmla="*/ 573 w 602"/>
              <a:gd name="T121" fmla="*/ 113 h 531"/>
              <a:gd name="T122" fmla="*/ 544 w 602"/>
              <a:gd name="T123" fmla="*/ 113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602" h="531">
                <a:moveTo>
                  <a:pt x="573" y="530"/>
                </a:moveTo>
                <a:lnTo>
                  <a:pt x="573" y="530"/>
                </a:lnTo>
                <a:cubicBezTo>
                  <a:pt x="29" y="530"/>
                  <a:pt x="29" y="530"/>
                  <a:pt x="29" y="530"/>
                </a:cubicBezTo>
                <a:cubicBezTo>
                  <a:pt x="15" y="530"/>
                  <a:pt x="0" y="516"/>
                  <a:pt x="0" y="502"/>
                </a:cubicBezTo>
                <a:cubicBezTo>
                  <a:pt x="0" y="28"/>
                  <a:pt x="0" y="28"/>
                  <a:pt x="0" y="28"/>
                </a:cubicBezTo>
                <a:cubicBezTo>
                  <a:pt x="0" y="14"/>
                  <a:pt x="15" y="0"/>
                  <a:pt x="29" y="0"/>
                </a:cubicBezTo>
                <a:cubicBezTo>
                  <a:pt x="573" y="0"/>
                  <a:pt x="573" y="0"/>
                  <a:pt x="573" y="0"/>
                </a:cubicBezTo>
                <a:cubicBezTo>
                  <a:pt x="594" y="0"/>
                  <a:pt x="601" y="14"/>
                  <a:pt x="601" y="28"/>
                </a:cubicBezTo>
                <a:cubicBezTo>
                  <a:pt x="601" y="502"/>
                  <a:pt x="601" y="502"/>
                  <a:pt x="601" y="502"/>
                </a:cubicBezTo>
                <a:cubicBezTo>
                  <a:pt x="601" y="516"/>
                  <a:pt x="594" y="530"/>
                  <a:pt x="573" y="530"/>
                </a:cubicBezTo>
                <a:close/>
                <a:moveTo>
                  <a:pt x="460" y="502"/>
                </a:moveTo>
                <a:lnTo>
                  <a:pt x="460" y="502"/>
                </a:lnTo>
                <a:cubicBezTo>
                  <a:pt x="573" y="502"/>
                  <a:pt x="573" y="502"/>
                  <a:pt x="573" y="502"/>
                </a:cubicBezTo>
                <a:cubicBezTo>
                  <a:pt x="573" y="255"/>
                  <a:pt x="573" y="255"/>
                  <a:pt x="573" y="255"/>
                </a:cubicBezTo>
                <a:cubicBezTo>
                  <a:pt x="566" y="255"/>
                  <a:pt x="566" y="255"/>
                  <a:pt x="566" y="255"/>
                </a:cubicBezTo>
                <a:lnTo>
                  <a:pt x="566" y="255"/>
                </a:lnTo>
                <a:cubicBezTo>
                  <a:pt x="460" y="255"/>
                  <a:pt x="460" y="255"/>
                  <a:pt x="460" y="255"/>
                </a:cubicBezTo>
                <a:lnTo>
                  <a:pt x="460" y="502"/>
                </a:lnTo>
                <a:close/>
                <a:moveTo>
                  <a:pt x="170" y="502"/>
                </a:moveTo>
                <a:lnTo>
                  <a:pt x="170" y="502"/>
                </a:lnTo>
                <a:cubicBezTo>
                  <a:pt x="431" y="502"/>
                  <a:pt x="431" y="502"/>
                  <a:pt x="431" y="502"/>
                </a:cubicBezTo>
                <a:cubicBezTo>
                  <a:pt x="431" y="255"/>
                  <a:pt x="431" y="255"/>
                  <a:pt x="431" y="255"/>
                </a:cubicBezTo>
                <a:cubicBezTo>
                  <a:pt x="170" y="255"/>
                  <a:pt x="170" y="255"/>
                  <a:pt x="170" y="255"/>
                </a:cubicBezTo>
                <a:lnTo>
                  <a:pt x="170" y="502"/>
                </a:lnTo>
                <a:close/>
                <a:moveTo>
                  <a:pt x="29" y="502"/>
                </a:moveTo>
                <a:lnTo>
                  <a:pt x="29" y="502"/>
                </a:lnTo>
                <a:cubicBezTo>
                  <a:pt x="142" y="502"/>
                  <a:pt x="142" y="502"/>
                  <a:pt x="142" y="502"/>
                </a:cubicBezTo>
                <a:cubicBezTo>
                  <a:pt x="142" y="255"/>
                  <a:pt x="142" y="255"/>
                  <a:pt x="142" y="255"/>
                </a:cubicBezTo>
                <a:cubicBezTo>
                  <a:pt x="29" y="255"/>
                  <a:pt x="29" y="255"/>
                  <a:pt x="29" y="255"/>
                </a:cubicBezTo>
                <a:lnTo>
                  <a:pt x="29" y="502"/>
                </a:lnTo>
                <a:close/>
                <a:moveTo>
                  <a:pt x="57" y="28"/>
                </a:moveTo>
                <a:lnTo>
                  <a:pt x="57" y="28"/>
                </a:lnTo>
                <a:cubicBezTo>
                  <a:pt x="43" y="28"/>
                  <a:pt x="29" y="43"/>
                  <a:pt x="29" y="57"/>
                </a:cubicBezTo>
                <a:cubicBezTo>
                  <a:pt x="29" y="78"/>
                  <a:pt x="43" y="85"/>
                  <a:pt x="57" y="85"/>
                </a:cubicBezTo>
                <a:cubicBezTo>
                  <a:pt x="71" y="85"/>
                  <a:pt x="85" y="78"/>
                  <a:pt x="85" y="57"/>
                </a:cubicBezTo>
                <a:cubicBezTo>
                  <a:pt x="85" y="43"/>
                  <a:pt x="71" y="28"/>
                  <a:pt x="57" y="28"/>
                </a:cubicBezTo>
                <a:close/>
                <a:moveTo>
                  <a:pt x="142" y="28"/>
                </a:moveTo>
                <a:lnTo>
                  <a:pt x="142" y="28"/>
                </a:lnTo>
                <a:cubicBezTo>
                  <a:pt x="128" y="28"/>
                  <a:pt x="113" y="43"/>
                  <a:pt x="113" y="57"/>
                </a:cubicBezTo>
                <a:cubicBezTo>
                  <a:pt x="113" y="78"/>
                  <a:pt x="128" y="85"/>
                  <a:pt x="142" y="85"/>
                </a:cubicBezTo>
                <a:cubicBezTo>
                  <a:pt x="156" y="85"/>
                  <a:pt x="170" y="78"/>
                  <a:pt x="170" y="57"/>
                </a:cubicBezTo>
                <a:cubicBezTo>
                  <a:pt x="170" y="43"/>
                  <a:pt x="156" y="28"/>
                  <a:pt x="142" y="28"/>
                </a:cubicBezTo>
                <a:close/>
                <a:moveTo>
                  <a:pt x="226" y="28"/>
                </a:moveTo>
                <a:lnTo>
                  <a:pt x="226" y="28"/>
                </a:lnTo>
                <a:cubicBezTo>
                  <a:pt x="212" y="28"/>
                  <a:pt x="198" y="43"/>
                  <a:pt x="198" y="57"/>
                </a:cubicBezTo>
                <a:cubicBezTo>
                  <a:pt x="198" y="78"/>
                  <a:pt x="212" y="85"/>
                  <a:pt x="226" y="85"/>
                </a:cubicBezTo>
                <a:cubicBezTo>
                  <a:pt x="241" y="85"/>
                  <a:pt x="255" y="78"/>
                  <a:pt x="255" y="57"/>
                </a:cubicBezTo>
                <a:cubicBezTo>
                  <a:pt x="255" y="43"/>
                  <a:pt x="241" y="28"/>
                  <a:pt x="226" y="28"/>
                </a:cubicBezTo>
                <a:close/>
                <a:moveTo>
                  <a:pt x="544" y="113"/>
                </a:moveTo>
                <a:lnTo>
                  <a:pt x="544" y="113"/>
                </a:lnTo>
                <a:cubicBezTo>
                  <a:pt x="57" y="113"/>
                  <a:pt x="57" y="113"/>
                  <a:pt x="57" y="113"/>
                </a:cubicBezTo>
                <a:cubicBezTo>
                  <a:pt x="29" y="113"/>
                  <a:pt x="29" y="113"/>
                  <a:pt x="29" y="113"/>
                </a:cubicBezTo>
                <a:cubicBezTo>
                  <a:pt x="29" y="226"/>
                  <a:pt x="29" y="226"/>
                  <a:pt x="29" y="226"/>
                </a:cubicBezTo>
                <a:cubicBezTo>
                  <a:pt x="142" y="226"/>
                  <a:pt x="142" y="226"/>
                  <a:pt x="142" y="226"/>
                </a:cubicBezTo>
                <a:cubicBezTo>
                  <a:pt x="170" y="226"/>
                  <a:pt x="170" y="226"/>
                  <a:pt x="170" y="226"/>
                </a:cubicBezTo>
                <a:cubicBezTo>
                  <a:pt x="431" y="226"/>
                  <a:pt x="431" y="226"/>
                  <a:pt x="431" y="226"/>
                </a:cubicBezTo>
                <a:cubicBezTo>
                  <a:pt x="460" y="226"/>
                  <a:pt x="460" y="226"/>
                  <a:pt x="460" y="226"/>
                </a:cubicBezTo>
                <a:cubicBezTo>
                  <a:pt x="566" y="226"/>
                  <a:pt x="566" y="226"/>
                  <a:pt x="566" y="226"/>
                </a:cubicBezTo>
                <a:lnTo>
                  <a:pt x="566" y="226"/>
                </a:lnTo>
                <a:cubicBezTo>
                  <a:pt x="573" y="226"/>
                  <a:pt x="573" y="226"/>
                  <a:pt x="573" y="226"/>
                </a:cubicBezTo>
                <a:cubicBezTo>
                  <a:pt x="573" y="113"/>
                  <a:pt x="573" y="113"/>
                  <a:pt x="573" y="113"/>
                </a:cubicBezTo>
                <a:lnTo>
                  <a:pt x="544" y="113"/>
                </a:lnTo>
                <a:close/>
              </a:path>
            </a:pathLst>
          </a:custGeom>
          <a:solidFill>
            <a:srgbClr val="FFFFFF"/>
          </a:solidFill>
          <a:ln>
            <a:noFill/>
          </a:ln>
          <a:effectLst/>
        </p:spPr>
        <p:txBody>
          <a:bodyPr wrap="none" anchor="ctr"/>
          <a:lstStyle/>
          <a:p>
            <a:pPr>
              <a:defRPr/>
            </a:pPr>
            <a:endParaRPr lang="en-US" sz="900"/>
          </a:p>
        </p:txBody>
      </p:sp>
      <p:sp>
        <p:nvSpPr>
          <p:cNvPr id="247" name="Freeform 166"/>
          <p:cNvSpPr>
            <a:spLocks noChangeArrowheads="1"/>
          </p:cNvSpPr>
          <p:nvPr/>
        </p:nvSpPr>
        <p:spPr bwMode="auto">
          <a:xfrm>
            <a:off x="6897536" y="2862789"/>
            <a:ext cx="289909" cy="254000"/>
          </a:xfrm>
          <a:custGeom>
            <a:avLst/>
            <a:gdLst>
              <a:gd name="T0" fmla="*/ 573 w 602"/>
              <a:gd name="T1" fmla="*/ 530 h 531"/>
              <a:gd name="T2" fmla="*/ 573 w 602"/>
              <a:gd name="T3" fmla="*/ 530 h 531"/>
              <a:gd name="T4" fmla="*/ 29 w 602"/>
              <a:gd name="T5" fmla="*/ 530 h 531"/>
              <a:gd name="T6" fmla="*/ 0 w 602"/>
              <a:gd name="T7" fmla="*/ 502 h 531"/>
              <a:gd name="T8" fmla="*/ 0 w 602"/>
              <a:gd name="T9" fmla="*/ 28 h 531"/>
              <a:gd name="T10" fmla="*/ 29 w 602"/>
              <a:gd name="T11" fmla="*/ 0 h 531"/>
              <a:gd name="T12" fmla="*/ 573 w 602"/>
              <a:gd name="T13" fmla="*/ 0 h 531"/>
              <a:gd name="T14" fmla="*/ 601 w 602"/>
              <a:gd name="T15" fmla="*/ 28 h 531"/>
              <a:gd name="T16" fmla="*/ 601 w 602"/>
              <a:gd name="T17" fmla="*/ 502 h 531"/>
              <a:gd name="T18" fmla="*/ 573 w 602"/>
              <a:gd name="T19" fmla="*/ 530 h 531"/>
              <a:gd name="T20" fmla="*/ 460 w 602"/>
              <a:gd name="T21" fmla="*/ 502 h 531"/>
              <a:gd name="T22" fmla="*/ 460 w 602"/>
              <a:gd name="T23" fmla="*/ 502 h 531"/>
              <a:gd name="T24" fmla="*/ 573 w 602"/>
              <a:gd name="T25" fmla="*/ 502 h 531"/>
              <a:gd name="T26" fmla="*/ 573 w 602"/>
              <a:gd name="T27" fmla="*/ 255 h 531"/>
              <a:gd name="T28" fmla="*/ 559 w 602"/>
              <a:gd name="T29" fmla="*/ 255 h 531"/>
              <a:gd name="T30" fmla="*/ 559 w 602"/>
              <a:gd name="T31" fmla="*/ 255 h 531"/>
              <a:gd name="T32" fmla="*/ 460 w 602"/>
              <a:gd name="T33" fmla="*/ 255 h 531"/>
              <a:gd name="T34" fmla="*/ 460 w 602"/>
              <a:gd name="T35" fmla="*/ 502 h 531"/>
              <a:gd name="T36" fmla="*/ 29 w 602"/>
              <a:gd name="T37" fmla="*/ 502 h 531"/>
              <a:gd name="T38" fmla="*/ 29 w 602"/>
              <a:gd name="T39" fmla="*/ 502 h 531"/>
              <a:gd name="T40" fmla="*/ 431 w 602"/>
              <a:gd name="T41" fmla="*/ 502 h 531"/>
              <a:gd name="T42" fmla="*/ 431 w 602"/>
              <a:gd name="T43" fmla="*/ 255 h 531"/>
              <a:gd name="T44" fmla="*/ 29 w 602"/>
              <a:gd name="T45" fmla="*/ 255 h 531"/>
              <a:gd name="T46" fmla="*/ 29 w 602"/>
              <a:gd name="T47" fmla="*/ 502 h 531"/>
              <a:gd name="T48" fmla="*/ 57 w 602"/>
              <a:gd name="T49" fmla="*/ 28 h 531"/>
              <a:gd name="T50" fmla="*/ 57 w 602"/>
              <a:gd name="T51" fmla="*/ 28 h 531"/>
              <a:gd name="T52" fmla="*/ 29 w 602"/>
              <a:gd name="T53" fmla="*/ 57 h 531"/>
              <a:gd name="T54" fmla="*/ 57 w 602"/>
              <a:gd name="T55" fmla="*/ 85 h 531"/>
              <a:gd name="T56" fmla="*/ 85 w 602"/>
              <a:gd name="T57" fmla="*/ 57 h 531"/>
              <a:gd name="T58" fmla="*/ 57 w 602"/>
              <a:gd name="T59" fmla="*/ 28 h 531"/>
              <a:gd name="T60" fmla="*/ 142 w 602"/>
              <a:gd name="T61" fmla="*/ 28 h 531"/>
              <a:gd name="T62" fmla="*/ 142 w 602"/>
              <a:gd name="T63" fmla="*/ 28 h 531"/>
              <a:gd name="T64" fmla="*/ 113 w 602"/>
              <a:gd name="T65" fmla="*/ 57 h 531"/>
              <a:gd name="T66" fmla="*/ 142 w 602"/>
              <a:gd name="T67" fmla="*/ 85 h 531"/>
              <a:gd name="T68" fmla="*/ 170 w 602"/>
              <a:gd name="T69" fmla="*/ 57 h 531"/>
              <a:gd name="T70" fmla="*/ 142 w 602"/>
              <a:gd name="T71" fmla="*/ 28 h 531"/>
              <a:gd name="T72" fmla="*/ 226 w 602"/>
              <a:gd name="T73" fmla="*/ 28 h 531"/>
              <a:gd name="T74" fmla="*/ 226 w 602"/>
              <a:gd name="T75" fmla="*/ 28 h 531"/>
              <a:gd name="T76" fmla="*/ 198 w 602"/>
              <a:gd name="T77" fmla="*/ 57 h 531"/>
              <a:gd name="T78" fmla="*/ 226 w 602"/>
              <a:gd name="T79" fmla="*/ 85 h 531"/>
              <a:gd name="T80" fmla="*/ 255 w 602"/>
              <a:gd name="T81" fmla="*/ 57 h 531"/>
              <a:gd name="T82" fmla="*/ 226 w 602"/>
              <a:gd name="T83" fmla="*/ 28 h 531"/>
              <a:gd name="T84" fmla="*/ 544 w 602"/>
              <a:gd name="T85" fmla="*/ 113 h 531"/>
              <a:gd name="T86" fmla="*/ 544 w 602"/>
              <a:gd name="T87" fmla="*/ 113 h 531"/>
              <a:gd name="T88" fmla="*/ 57 w 602"/>
              <a:gd name="T89" fmla="*/ 113 h 531"/>
              <a:gd name="T90" fmla="*/ 29 w 602"/>
              <a:gd name="T91" fmla="*/ 113 h 531"/>
              <a:gd name="T92" fmla="*/ 29 w 602"/>
              <a:gd name="T93" fmla="*/ 226 h 531"/>
              <a:gd name="T94" fmla="*/ 431 w 602"/>
              <a:gd name="T95" fmla="*/ 226 h 531"/>
              <a:gd name="T96" fmla="*/ 460 w 602"/>
              <a:gd name="T97" fmla="*/ 226 h 531"/>
              <a:gd name="T98" fmla="*/ 559 w 602"/>
              <a:gd name="T99" fmla="*/ 226 h 531"/>
              <a:gd name="T100" fmla="*/ 559 w 602"/>
              <a:gd name="T101" fmla="*/ 226 h 531"/>
              <a:gd name="T102" fmla="*/ 573 w 602"/>
              <a:gd name="T103" fmla="*/ 226 h 531"/>
              <a:gd name="T104" fmla="*/ 573 w 602"/>
              <a:gd name="T105" fmla="*/ 113 h 531"/>
              <a:gd name="T106" fmla="*/ 544 w 602"/>
              <a:gd name="T107" fmla="*/ 113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2" h="531">
                <a:moveTo>
                  <a:pt x="573" y="530"/>
                </a:moveTo>
                <a:lnTo>
                  <a:pt x="573" y="530"/>
                </a:lnTo>
                <a:cubicBezTo>
                  <a:pt x="29" y="530"/>
                  <a:pt x="29" y="530"/>
                  <a:pt x="29" y="530"/>
                </a:cubicBezTo>
                <a:cubicBezTo>
                  <a:pt x="7" y="530"/>
                  <a:pt x="0" y="516"/>
                  <a:pt x="0" y="502"/>
                </a:cubicBezTo>
                <a:cubicBezTo>
                  <a:pt x="0" y="28"/>
                  <a:pt x="0" y="28"/>
                  <a:pt x="0" y="28"/>
                </a:cubicBezTo>
                <a:cubicBezTo>
                  <a:pt x="0" y="14"/>
                  <a:pt x="7" y="0"/>
                  <a:pt x="29" y="0"/>
                </a:cubicBezTo>
                <a:cubicBezTo>
                  <a:pt x="573" y="0"/>
                  <a:pt x="573" y="0"/>
                  <a:pt x="573" y="0"/>
                </a:cubicBezTo>
                <a:cubicBezTo>
                  <a:pt x="587" y="0"/>
                  <a:pt x="601" y="14"/>
                  <a:pt x="601" y="28"/>
                </a:cubicBezTo>
                <a:cubicBezTo>
                  <a:pt x="601" y="502"/>
                  <a:pt x="601" y="502"/>
                  <a:pt x="601" y="502"/>
                </a:cubicBezTo>
                <a:cubicBezTo>
                  <a:pt x="601" y="516"/>
                  <a:pt x="587" y="530"/>
                  <a:pt x="573" y="530"/>
                </a:cubicBezTo>
                <a:close/>
                <a:moveTo>
                  <a:pt x="460" y="502"/>
                </a:moveTo>
                <a:lnTo>
                  <a:pt x="460" y="502"/>
                </a:lnTo>
                <a:cubicBezTo>
                  <a:pt x="573" y="502"/>
                  <a:pt x="573" y="502"/>
                  <a:pt x="573" y="502"/>
                </a:cubicBezTo>
                <a:cubicBezTo>
                  <a:pt x="573" y="255"/>
                  <a:pt x="573" y="255"/>
                  <a:pt x="573" y="255"/>
                </a:cubicBezTo>
                <a:cubicBezTo>
                  <a:pt x="559" y="255"/>
                  <a:pt x="559" y="255"/>
                  <a:pt x="559" y="255"/>
                </a:cubicBezTo>
                <a:lnTo>
                  <a:pt x="559" y="255"/>
                </a:lnTo>
                <a:cubicBezTo>
                  <a:pt x="460" y="255"/>
                  <a:pt x="460" y="255"/>
                  <a:pt x="460" y="255"/>
                </a:cubicBezTo>
                <a:lnTo>
                  <a:pt x="460" y="502"/>
                </a:lnTo>
                <a:close/>
                <a:moveTo>
                  <a:pt x="29" y="502"/>
                </a:moveTo>
                <a:lnTo>
                  <a:pt x="29" y="502"/>
                </a:lnTo>
                <a:cubicBezTo>
                  <a:pt x="431" y="502"/>
                  <a:pt x="431" y="502"/>
                  <a:pt x="431" y="502"/>
                </a:cubicBezTo>
                <a:cubicBezTo>
                  <a:pt x="431" y="255"/>
                  <a:pt x="431" y="255"/>
                  <a:pt x="431" y="255"/>
                </a:cubicBezTo>
                <a:cubicBezTo>
                  <a:pt x="29" y="255"/>
                  <a:pt x="29" y="255"/>
                  <a:pt x="29" y="255"/>
                </a:cubicBezTo>
                <a:lnTo>
                  <a:pt x="29" y="502"/>
                </a:lnTo>
                <a:close/>
                <a:moveTo>
                  <a:pt x="57" y="28"/>
                </a:moveTo>
                <a:lnTo>
                  <a:pt x="57" y="28"/>
                </a:lnTo>
                <a:cubicBezTo>
                  <a:pt x="36" y="28"/>
                  <a:pt x="29" y="43"/>
                  <a:pt x="29" y="57"/>
                </a:cubicBezTo>
                <a:cubicBezTo>
                  <a:pt x="29" y="78"/>
                  <a:pt x="36" y="85"/>
                  <a:pt x="57" y="85"/>
                </a:cubicBezTo>
                <a:cubicBezTo>
                  <a:pt x="71" y="85"/>
                  <a:pt x="85" y="78"/>
                  <a:pt x="85" y="57"/>
                </a:cubicBezTo>
                <a:cubicBezTo>
                  <a:pt x="85" y="43"/>
                  <a:pt x="71" y="28"/>
                  <a:pt x="57" y="28"/>
                </a:cubicBezTo>
                <a:close/>
                <a:moveTo>
                  <a:pt x="142" y="28"/>
                </a:moveTo>
                <a:lnTo>
                  <a:pt x="142" y="28"/>
                </a:lnTo>
                <a:cubicBezTo>
                  <a:pt x="120" y="28"/>
                  <a:pt x="113" y="43"/>
                  <a:pt x="113" y="57"/>
                </a:cubicBezTo>
                <a:cubicBezTo>
                  <a:pt x="113" y="78"/>
                  <a:pt x="120" y="85"/>
                  <a:pt x="142" y="85"/>
                </a:cubicBezTo>
                <a:cubicBezTo>
                  <a:pt x="156" y="85"/>
                  <a:pt x="170" y="78"/>
                  <a:pt x="170" y="57"/>
                </a:cubicBezTo>
                <a:cubicBezTo>
                  <a:pt x="170" y="43"/>
                  <a:pt x="156" y="28"/>
                  <a:pt x="142" y="28"/>
                </a:cubicBezTo>
                <a:close/>
                <a:moveTo>
                  <a:pt x="226" y="28"/>
                </a:moveTo>
                <a:lnTo>
                  <a:pt x="226" y="28"/>
                </a:lnTo>
                <a:cubicBezTo>
                  <a:pt x="205" y="28"/>
                  <a:pt x="198" y="43"/>
                  <a:pt x="198" y="57"/>
                </a:cubicBezTo>
                <a:cubicBezTo>
                  <a:pt x="198" y="78"/>
                  <a:pt x="205" y="85"/>
                  <a:pt x="226" y="85"/>
                </a:cubicBezTo>
                <a:cubicBezTo>
                  <a:pt x="240" y="85"/>
                  <a:pt x="255" y="78"/>
                  <a:pt x="255" y="57"/>
                </a:cubicBezTo>
                <a:cubicBezTo>
                  <a:pt x="255" y="43"/>
                  <a:pt x="240" y="28"/>
                  <a:pt x="226" y="28"/>
                </a:cubicBezTo>
                <a:close/>
                <a:moveTo>
                  <a:pt x="544" y="113"/>
                </a:moveTo>
                <a:lnTo>
                  <a:pt x="544" y="113"/>
                </a:lnTo>
                <a:cubicBezTo>
                  <a:pt x="57" y="113"/>
                  <a:pt x="57" y="113"/>
                  <a:pt x="57" y="113"/>
                </a:cubicBezTo>
                <a:cubicBezTo>
                  <a:pt x="29" y="113"/>
                  <a:pt x="29" y="113"/>
                  <a:pt x="29" y="113"/>
                </a:cubicBezTo>
                <a:cubicBezTo>
                  <a:pt x="29" y="226"/>
                  <a:pt x="29" y="226"/>
                  <a:pt x="29" y="226"/>
                </a:cubicBezTo>
                <a:cubicBezTo>
                  <a:pt x="431" y="226"/>
                  <a:pt x="431" y="226"/>
                  <a:pt x="431" y="226"/>
                </a:cubicBezTo>
                <a:cubicBezTo>
                  <a:pt x="460" y="226"/>
                  <a:pt x="460" y="226"/>
                  <a:pt x="460" y="226"/>
                </a:cubicBezTo>
                <a:cubicBezTo>
                  <a:pt x="559" y="226"/>
                  <a:pt x="559" y="226"/>
                  <a:pt x="559" y="226"/>
                </a:cubicBezTo>
                <a:lnTo>
                  <a:pt x="559" y="226"/>
                </a:lnTo>
                <a:cubicBezTo>
                  <a:pt x="573" y="226"/>
                  <a:pt x="573" y="226"/>
                  <a:pt x="573" y="226"/>
                </a:cubicBezTo>
                <a:cubicBezTo>
                  <a:pt x="573" y="113"/>
                  <a:pt x="573" y="113"/>
                  <a:pt x="573" y="113"/>
                </a:cubicBezTo>
                <a:lnTo>
                  <a:pt x="544" y="113"/>
                </a:lnTo>
                <a:close/>
              </a:path>
            </a:pathLst>
          </a:custGeom>
          <a:solidFill>
            <a:srgbClr val="FFFFFF"/>
          </a:solidFill>
          <a:ln>
            <a:noFill/>
          </a:ln>
          <a:effectLst/>
        </p:spPr>
        <p:txBody>
          <a:bodyPr wrap="none" anchor="ctr"/>
          <a:lstStyle/>
          <a:p>
            <a:pPr>
              <a:defRPr/>
            </a:pPr>
            <a:endParaRPr lang="en-US" sz="900"/>
          </a:p>
        </p:txBody>
      </p:sp>
      <p:sp>
        <p:nvSpPr>
          <p:cNvPr id="248" name="Freeform 167"/>
          <p:cNvSpPr>
            <a:spLocks noChangeArrowheads="1"/>
          </p:cNvSpPr>
          <p:nvPr/>
        </p:nvSpPr>
        <p:spPr bwMode="auto">
          <a:xfrm>
            <a:off x="6362289" y="2862789"/>
            <a:ext cx="292024" cy="254000"/>
          </a:xfrm>
          <a:custGeom>
            <a:avLst/>
            <a:gdLst>
              <a:gd name="T0" fmla="*/ 580 w 609"/>
              <a:gd name="T1" fmla="*/ 530 h 531"/>
              <a:gd name="T2" fmla="*/ 580 w 609"/>
              <a:gd name="T3" fmla="*/ 530 h 531"/>
              <a:gd name="T4" fmla="*/ 28 w 609"/>
              <a:gd name="T5" fmla="*/ 530 h 531"/>
              <a:gd name="T6" fmla="*/ 0 w 609"/>
              <a:gd name="T7" fmla="*/ 502 h 531"/>
              <a:gd name="T8" fmla="*/ 0 w 609"/>
              <a:gd name="T9" fmla="*/ 28 h 531"/>
              <a:gd name="T10" fmla="*/ 28 w 609"/>
              <a:gd name="T11" fmla="*/ 0 h 531"/>
              <a:gd name="T12" fmla="*/ 580 w 609"/>
              <a:gd name="T13" fmla="*/ 0 h 531"/>
              <a:gd name="T14" fmla="*/ 608 w 609"/>
              <a:gd name="T15" fmla="*/ 28 h 531"/>
              <a:gd name="T16" fmla="*/ 608 w 609"/>
              <a:gd name="T17" fmla="*/ 502 h 531"/>
              <a:gd name="T18" fmla="*/ 580 w 609"/>
              <a:gd name="T19" fmla="*/ 530 h 531"/>
              <a:gd name="T20" fmla="*/ 170 w 609"/>
              <a:gd name="T21" fmla="*/ 502 h 531"/>
              <a:gd name="T22" fmla="*/ 170 w 609"/>
              <a:gd name="T23" fmla="*/ 502 h 531"/>
              <a:gd name="T24" fmla="*/ 580 w 609"/>
              <a:gd name="T25" fmla="*/ 502 h 531"/>
              <a:gd name="T26" fmla="*/ 580 w 609"/>
              <a:gd name="T27" fmla="*/ 255 h 531"/>
              <a:gd name="T28" fmla="*/ 573 w 609"/>
              <a:gd name="T29" fmla="*/ 255 h 531"/>
              <a:gd name="T30" fmla="*/ 573 w 609"/>
              <a:gd name="T31" fmla="*/ 255 h 531"/>
              <a:gd name="T32" fmla="*/ 170 w 609"/>
              <a:gd name="T33" fmla="*/ 255 h 531"/>
              <a:gd name="T34" fmla="*/ 170 w 609"/>
              <a:gd name="T35" fmla="*/ 502 h 531"/>
              <a:gd name="T36" fmla="*/ 28 w 609"/>
              <a:gd name="T37" fmla="*/ 502 h 531"/>
              <a:gd name="T38" fmla="*/ 28 w 609"/>
              <a:gd name="T39" fmla="*/ 502 h 531"/>
              <a:gd name="T40" fmla="*/ 141 w 609"/>
              <a:gd name="T41" fmla="*/ 502 h 531"/>
              <a:gd name="T42" fmla="*/ 141 w 609"/>
              <a:gd name="T43" fmla="*/ 255 h 531"/>
              <a:gd name="T44" fmla="*/ 28 w 609"/>
              <a:gd name="T45" fmla="*/ 255 h 531"/>
              <a:gd name="T46" fmla="*/ 28 w 609"/>
              <a:gd name="T47" fmla="*/ 502 h 531"/>
              <a:gd name="T48" fmla="*/ 57 w 609"/>
              <a:gd name="T49" fmla="*/ 28 h 531"/>
              <a:gd name="T50" fmla="*/ 57 w 609"/>
              <a:gd name="T51" fmla="*/ 28 h 531"/>
              <a:gd name="T52" fmla="*/ 28 w 609"/>
              <a:gd name="T53" fmla="*/ 57 h 531"/>
              <a:gd name="T54" fmla="*/ 57 w 609"/>
              <a:gd name="T55" fmla="*/ 85 h 531"/>
              <a:gd name="T56" fmla="*/ 85 w 609"/>
              <a:gd name="T57" fmla="*/ 57 h 531"/>
              <a:gd name="T58" fmla="*/ 57 w 609"/>
              <a:gd name="T59" fmla="*/ 28 h 531"/>
              <a:gd name="T60" fmla="*/ 141 w 609"/>
              <a:gd name="T61" fmla="*/ 28 h 531"/>
              <a:gd name="T62" fmla="*/ 141 w 609"/>
              <a:gd name="T63" fmla="*/ 28 h 531"/>
              <a:gd name="T64" fmla="*/ 113 w 609"/>
              <a:gd name="T65" fmla="*/ 57 h 531"/>
              <a:gd name="T66" fmla="*/ 141 w 609"/>
              <a:gd name="T67" fmla="*/ 85 h 531"/>
              <a:gd name="T68" fmla="*/ 170 w 609"/>
              <a:gd name="T69" fmla="*/ 57 h 531"/>
              <a:gd name="T70" fmla="*/ 141 w 609"/>
              <a:gd name="T71" fmla="*/ 28 h 531"/>
              <a:gd name="T72" fmla="*/ 226 w 609"/>
              <a:gd name="T73" fmla="*/ 28 h 531"/>
              <a:gd name="T74" fmla="*/ 226 w 609"/>
              <a:gd name="T75" fmla="*/ 28 h 531"/>
              <a:gd name="T76" fmla="*/ 198 w 609"/>
              <a:gd name="T77" fmla="*/ 57 h 531"/>
              <a:gd name="T78" fmla="*/ 226 w 609"/>
              <a:gd name="T79" fmla="*/ 85 h 531"/>
              <a:gd name="T80" fmla="*/ 254 w 609"/>
              <a:gd name="T81" fmla="*/ 57 h 531"/>
              <a:gd name="T82" fmla="*/ 226 w 609"/>
              <a:gd name="T83" fmla="*/ 28 h 531"/>
              <a:gd name="T84" fmla="*/ 551 w 609"/>
              <a:gd name="T85" fmla="*/ 113 h 531"/>
              <a:gd name="T86" fmla="*/ 551 w 609"/>
              <a:gd name="T87" fmla="*/ 113 h 531"/>
              <a:gd name="T88" fmla="*/ 57 w 609"/>
              <a:gd name="T89" fmla="*/ 113 h 531"/>
              <a:gd name="T90" fmla="*/ 28 w 609"/>
              <a:gd name="T91" fmla="*/ 113 h 531"/>
              <a:gd name="T92" fmla="*/ 28 w 609"/>
              <a:gd name="T93" fmla="*/ 226 h 531"/>
              <a:gd name="T94" fmla="*/ 141 w 609"/>
              <a:gd name="T95" fmla="*/ 226 h 531"/>
              <a:gd name="T96" fmla="*/ 170 w 609"/>
              <a:gd name="T97" fmla="*/ 226 h 531"/>
              <a:gd name="T98" fmla="*/ 573 w 609"/>
              <a:gd name="T99" fmla="*/ 226 h 531"/>
              <a:gd name="T100" fmla="*/ 573 w 609"/>
              <a:gd name="T101" fmla="*/ 226 h 531"/>
              <a:gd name="T102" fmla="*/ 580 w 609"/>
              <a:gd name="T103" fmla="*/ 226 h 531"/>
              <a:gd name="T104" fmla="*/ 580 w 609"/>
              <a:gd name="T105" fmla="*/ 113 h 531"/>
              <a:gd name="T106" fmla="*/ 551 w 609"/>
              <a:gd name="T107" fmla="*/ 113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9" h="531">
                <a:moveTo>
                  <a:pt x="580" y="530"/>
                </a:moveTo>
                <a:lnTo>
                  <a:pt x="580" y="530"/>
                </a:lnTo>
                <a:cubicBezTo>
                  <a:pt x="28" y="530"/>
                  <a:pt x="28" y="530"/>
                  <a:pt x="28" y="530"/>
                </a:cubicBezTo>
                <a:cubicBezTo>
                  <a:pt x="14" y="530"/>
                  <a:pt x="0" y="516"/>
                  <a:pt x="0" y="502"/>
                </a:cubicBezTo>
                <a:cubicBezTo>
                  <a:pt x="0" y="28"/>
                  <a:pt x="0" y="28"/>
                  <a:pt x="0" y="28"/>
                </a:cubicBezTo>
                <a:cubicBezTo>
                  <a:pt x="0" y="14"/>
                  <a:pt x="14" y="0"/>
                  <a:pt x="28" y="0"/>
                </a:cubicBezTo>
                <a:cubicBezTo>
                  <a:pt x="580" y="0"/>
                  <a:pt x="580" y="0"/>
                  <a:pt x="580" y="0"/>
                </a:cubicBezTo>
                <a:cubicBezTo>
                  <a:pt x="594" y="0"/>
                  <a:pt x="608" y="14"/>
                  <a:pt x="608" y="28"/>
                </a:cubicBezTo>
                <a:cubicBezTo>
                  <a:pt x="608" y="502"/>
                  <a:pt x="608" y="502"/>
                  <a:pt x="608" y="502"/>
                </a:cubicBezTo>
                <a:cubicBezTo>
                  <a:pt x="608" y="516"/>
                  <a:pt x="594" y="530"/>
                  <a:pt x="580" y="530"/>
                </a:cubicBezTo>
                <a:close/>
                <a:moveTo>
                  <a:pt x="170" y="502"/>
                </a:moveTo>
                <a:lnTo>
                  <a:pt x="170" y="502"/>
                </a:lnTo>
                <a:cubicBezTo>
                  <a:pt x="580" y="502"/>
                  <a:pt x="580" y="502"/>
                  <a:pt x="580" y="502"/>
                </a:cubicBezTo>
                <a:cubicBezTo>
                  <a:pt x="580" y="255"/>
                  <a:pt x="580" y="255"/>
                  <a:pt x="580" y="255"/>
                </a:cubicBezTo>
                <a:cubicBezTo>
                  <a:pt x="573" y="255"/>
                  <a:pt x="573" y="255"/>
                  <a:pt x="573" y="255"/>
                </a:cubicBezTo>
                <a:lnTo>
                  <a:pt x="573" y="255"/>
                </a:lnTo>
                <a:cubicBezTo>
                  <a:pt x="170" y="255"/>
                  <a:pt x="170" y="255"/>
                  <a:pt x="170" y="255"/>
                </a:cubicBezTo>
                <a:lnTo>
                  <a:pt x="170" y="502"/>
                </a:lnTo>
                <a:close/>
                <a:moveTo>
                  <a:pt x="28" y="502"/>
                </a:moveTo>
                <a:lnTo>
                  <a:pt x="28" y="502"/>
                </a:lnTo>
                <a:cubicBezTo>
                  <a:pt x="141" y="502"/>
                  <a:pt x="141" y="502"/>
                  <a:pt x="141" y="502"/>
                </a:cubicBezTo>
                <a:cubicBezTo>
                  <a:pt x="141" y="255"/>
                  <a:pt x="141" y="255"/>
                  <a:pt x="141" y="255"/>
                </a:cubicBezTo>
                <a:cubicBezTo>
                  <a:pt x="28" y="255"/>
                  <a:pt x="28" y="255"/>
                  <a:pt x="28" y="255"/>
                </a:cubicBezTo>
                <a:lnTo>
                  <a:pt x="28" y="502"/>
                </a:lnTo>
                <a:close/>
                <a:moveTo>
                  <a:pt x="57" y="28"/>
                </a:moveTo>
                <a:lnTo>
                  <a:pt x="57" y="28"/>
                </a:lnTo>
                <a:cubicBezTo>
                  <a:pt x="43" y="28"/>
                  <a:pt x="28" y="43"/>
                  <a:pt x="28" y="57"/>
                </a:cubicBezTo>
                <a:cubicBezTo>
                  <a:pt x="28" y="78"/>
                  <a:pt x="43" y="85"/>
                  <a:pt x="57" y="85"/>
                </a:cubicBezTo>
                <a:cubicBezTo>
                  <a:pt x="78" y="85"/>
                  <a:pt x="85" y="78"/>
                  <a:pt x="85" y="57"/>
                </a:cubicBezTo>
                <a:cubicBezTo>
                  <a:pt x="85" y="43"/>
                  <a:pt x="78" y="28"/>
                  <a:pt x="57" y="28"/>
                </a:cubicBezTo>
                <a:close/>
                <a:moveTo>
                  <a:pt x="141" y="28"/>
                </a:moveTo>
                <a:lnTo>
                  <a:pt x="141" y="28"/>
                </a:lnTo>
                <a:cubicBezTo>
                  <a:pt x="127" y="28"/>
                  <a:pt x="113" y="43"/>
                  <a:pt x="113" y="57"/>
                </a:cubicBezTo>
                <a:cubicBezTo>
                  <a:pt x="113" y="78"/>
                  <a:pt x="127" y="85"/>
                  <a:pt x="141" y="85"/>
                </a:cubicBezTo>
                <a:cubicBezTo>
                  <a:pt x="163" y="85"/>
                  <a:pt x="170" y="78"/>
                  <a:pt x="170" y="57"/>
                </a:cubicBezTo>
                <a:cubicBezTo>
                  <a:pt x="170" y="43"/>
                  <a:pt x="163" y="28"/>
                  <a:pt x="141" y="28"/>
                </a:cubicBezTo>
                <a:close/>
                <a:moveTo>
                  <a:pt x="226" y="28"/>
                </a:moveTo>
                <a:lnTo>
                  <a:pt x="226" y="28"/>
                </a:lnTo>
                <a:cubicBezTo>
                  <a:pt x="212" y="28"/>
                  <a:pt x="198" y="43"/>
                  <a:pt x="198" y="57"/>
                </a:cubicBezTo>
                <a:cubicBezTo>
                  <a:pt x="198" y="78"/>
                  <a:pt x="212" y="85"/>
                  <a:pt x="226" y="85"/>
                </a:cubicBezTo>
                <a:cubicBezTo>
                  <a:pt x="247" y="85"/>
                  <a:pt x="254" y="78"/>
                  <a:pt x="254" y="57"/>
                </a:cubicBezTo>
                <a:cubicBezTo>
                  <a:pt x="254" y="43"/>
                  <a:pt x="247" y="28"/>
                  <a:pt x="226" y="28"/>
                </a:cubicBezTo>
                <a:close/>
                <a:moveTo>
                  <a:pt x="551" y="113"/>
                </a:moveTo>
                <a:lnTo>
                  <a:pt x="551" y="113"/>
                </a:lnTo>
                <a:cubicBezTo>
                  <a:pt x="57" y="113"/>
                  <a:pt x="57" y="113"/>
                  <a:pt x="57" y="113"/>
                </a:cubicBezTo>
                <a:cubicBezTo>
                  <a:pt x="28" y="113"/>
                  <a:pt x="28" y="113"/>
                  <a:pt x="28" y="113"/>
                </a:cubicBezTo>
                <a:cubicBezTo>
                  <a:pt x="28" y="226"/>
                  <a:pt x="28" y="226"/>
                  <a:pt x="28" y="226"/>
                </a:cubicBezTo>
                <a:cubicBezTo>
                  <a:pt x="141" y="226"/>
                  <a:pt x="141" y="226"/>
                  <a:pt x="141" y="226"/>
                </a:cubicBezTo>
                <a:cubicBezTo>
                  <a:pt x="170" y="226"/>
                  <a:pt x="170" y="226"/>
                  <a:pt x="170" y="226"/>
                </a:cubicBezTo>
                <a:cubicBezTo>
                  <a:pt x="573" y="226"/>
                  <a:pt x="573" y="226"/>
                  <a:pt x="573" y="226"/>
                </a:cubicBezTo>
                <a:lnTo>
                  <a:pt x="573" y="226"/>
                </a:lnTo>
                <a:cubicBezTo>
                  <a:pt x="580" y="226"/>
                  <a:pt x="580" y="226"/>
                  <a:pt x="580" y="226"/>
                </a:cubicBezTo>
                <a:cubicBezTo>
                  <a:pt x="580" y="113"/>
                  <a:pt x="580" y="113"/>
                  <a:pt x="580" y="113"/>
                </a:cubicBezTo>
                <a:lnTo>
                  <a:pt x="551" y="113"/>
                </a:lnTo>
                <a:close/>
              </a:path>
            </a:pathLst>
          </a:custGeom>
          <a:solidFill>
            <a:srgbClr val="FFFFFF"/>
          </a:solidFill>
          <a:ln>
            <a:noFill/>
          </a:ln>
          <a:effectLst/>
        </p:spPr>
        <p:txBody>
          <a:bodyPr wrap="none" anchor="ctr"/>
          <a:lstStyle/>
          <a:p>
            <a:pPr>
              <a:defRPr/>
            </a:pPr>
            <a:endParaRPr lang="en-US" sz="900"/>
          </a:p>
        </p:txBody>
      </p:sp>
      <p:sp>
        <p:nvSpPr>
          <p:cNvPr id="249" name="Freeform 168"/>
          <p:cNvSpPr>
            <a:spLocks noChangeArrowheads="1"/>
          </p:cNvSpPr>
          <p:nvPr/>
        </p:nvSpPr>
        <p:spPr bwMode="auto">
          <a:xfrm>
            <a:off x="5829160" y="2862789"/>
            <a:ext cx="289907" cy="254000"/>
          </a:xfrm>
          <a:custGeom>
            <a:avLst/>
            <a:gdLst>
              <a:gd name="T0" fmla="*/ 572 w 602"/>
              <a:gd name="T1" fmla="*/ 530 h 531"/>
              <a:gd name="T2" fmla="*/ 572 w 602"/>
              <a:gd name="T3" fmla="*/ 530 h 531"/>
              <a:gd name="T4" fmla="*/ 28 w 602"/>
              <a:gd name="T5" fmla="*/ 530 h 531"/>
              <a:gd name="T6" fmla="*/ 0 w 602"/>
              <a:gd name="T7" fmla="*/ 502 h 531"/>
              <a:gd name="T8" fmla="*/ 0 w 602"/>
              <a:gd name="T9" fmla="*/ 28 h 531"/>
              <a:gd name="T10" fmla="*/ 28 w 602"/>
              <a:gd name="T11" fmla="*/ 0 h 531"/>
              <a:gd name="T12" fmla="*/ 572 w 602"/>
              <a:gd name="T13" fmla="*/ 0 h 531"/>
              <a:gd name="T14" fmla="*/ 601 w 602"/>
              <a:gd name="T15" fmla="*/ 28 h 531"/>
              <a:gd name="T16" fmla="*/ 601 w 602"/>
              <a:gd name="T17" fmla="*/ 502 h 531"/>
              <a:gd name="T18" fmla="*/ 572 w 602"/>
              <a:gd name="T19" fmla="*/ 530 h 531"/>
              <a:gd name="T20" fmla="*/ 57 w 602"/>
              <a:gd name="T21" fmla="*/ 28 h 531"/>
              <a:gd name="T22" fmla="*/ 57 w 602"/>
              <a:gd name="T23" fmla="*/ 28 h 531"/>
              <a:gd name="T24" fmla="*/ 28 w 602"/>
              <a:gd name="T25" fmla="*/ 57 h 531"/>
              <a:gd name="T26" fmla="*/ 57 w 602"/>
              <a:gd name="T27" fmla="*/ 85 h 531"/>
              <a:gd name="T28" fmla="*/ 85 w 602"/>
              <a:gd name="T29" fmla="*/ 57 h 531"/>
              <a:gd name="T30" fmla="*/ 57 w 602"/>
              <a:gd name="T31" fmla="*/ 28 h 531"/>
              <a:gd name="T32" fmla="*/ 141 w 602"/>
              <a:gd name="T33" fmla="*/ 28 h 531"/>
              <a:gd name="T34" fmla="*/ 141 w 602"/>
              <a:gd name="T35" fmla="*/ 28 h 531"/>
              <a:gd name="T36" fmla="*/ 113 w 602"/>
              <a:gd name="T37" fmla="*/ 57 h 531"/>
              <a:gd name="T38" fmla="*/ 141 w 602"/>
              <a:gd name="T39" fmla="*/ 85 h 531"/>
              <a:gd name="T40" fmla="*/ 170 w 602"/>
              <a:gd name="T41" fmla="*/ 57 h 531"/>
              <a:gd name="T42" fmla="*/ 141 w 602"/>
              <a:gd name="T43" fmla="*/ 28 h 531"/>
              <a:gd name="T44" fmla="*/ 226 w 602"/>
              <a:gd name="T45" fmla="*/ 28 h 531"/>
              <a:gd name="T46" fmla="*/ 226 w 602"/>
              <a:gd name="T47" fmla="*/ 28 h 531"/>
              <a:gd name="T48" fmla="*/ 198 w 602"/>
              <a:gd name="T49" fmla="*/ 57 h 531"/>
              <a:gd name="T50" fmla="*/ 226 w 602"/>
              <a:gd name="T51" fmla="*/ 85 h 531"/>
              <a:gd name="T52" fmla="*/ 254 w 602"/>
              <a:gd name="T53" fmla="*/ 57 h 531"/>
              <a:gd name="T54" fmla="*/ 226 w 602"/>
              <a:gd name="T55" fmla="*/ 28 h 531"/>
              <a:gd name="T56" fmla="*/ 572 w 602"/>
              <a:gd name="T57" fmla="*/ 113 h 531"/>
              <a:gd name="T58" fmla="*/ 572 w 602"/>
              <a:gd name="T59" fmla="*/ 113 h 531"/>
              <a:gd name="T60" fmla="*/ 544 w 602"/>
              <a:gd name="T61" fmla="*/ 113 h 531"/>
              <a:gd name="T62" fmla="*/ 57 w 602"/>
              <a:gd name="T63" fmla="*/ 113 h 531"/>
              <a:gd name="T64" fmla="*/ 28 w 602"/>
              <a:gd name="T65" fmla="*/ 113 h 531"/>
              <a:gd name="T66" fmla="*/ 28 w 602"/>
              <a:gd name="T67" fmla="*/ 502 h 531"/>
              <a:gd name="T68" fmla="*/ 572 w 602"/>
              <a:gd name="T69" fmla="*/ 502 h 531"/>
              <a:gd name="T70" fmla="*/ 572 w 602"/>
              <a:gd name="T71" fmla="*/ 113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602" h="531">
                <a:moveTo>
                  <a:pt x="572" y="530"/>
                </a:moveTo>
                <a:lnTo>
                  <a:pt x="572" y="530"/>
                </a:lnTo>
                <a:cubicBezTo>
                  <a:pt x="28" y="530"/>
                  <a:pt x="28" y="530"/>
                  <a:pt x="28" y="530"/>
                </a:cubicBezTo>
                <a:cubicBezTo>
                  <a:pt x="14" y="530"/>
                  <a:pt x="0" y="516"/>
                  <a:pt x="0" y="502"/>
                </a:cubicBezTo>
                <a:cubicBezTo>
                  <a:pt x="0" y="28"/>
                  <a:pt x="0" y="28"/>
                  <a:pt x="0" y="28"/>
                </a:cubicBezTo>
                <a:cubicBezTo>
                  <a:pt x="0" y="14"/>
                  <a:pt x="14" y="0"/>
                  <a:pt x="28" y="0"/>
                </a:cubicBezTo>
                <a:cubicBezTo>
                  <a:pt x="572" y="0"/>
                  <a:pt x="572" y="0"/>
                  <a:pt x="572" y="0"/>
                </a:cubicBezTo>
                <a:cubicBezTo>
                  <a:pt x="594" y="0"/>
                  <a:pt x="601" y="14"/>
                  <a:pt x="601" y="28"/>
                </a:cubicBezTo>
                <a:cubicBezTo>
                  <a:pt x="601" y="502"/>
                  <a:pt x="601" y="502"/>
                  <a:pt x="601" y="502"/>
                </a:cubicBezTo>
                <a:cubicBezTo>
                  <a:pt x="601" y="516"/>
                  <a:pt x="594" y="530"/>
                  <a:pt x="572" y="530"/>
                </a:cubicBezTo>
                <a:close/>
                <a:moveTo>
                  <a:pt x="57" y="28"/>
                </a:moveTo>
                <a:lnTo>
                  <a:pt x="57" y="28"/>
                </a:lnTo>
                <a:cubicBezTo>
                  <a:pt x="42" y="28"/>
                  <a:pt x="28" y="43"/>
                  <a:pt x="28" y="57"/>
                </a:cubicBezTo>
                <a:cubicBezTo>
                  <a:pt x="28" y="78"/>
                  <a:pt x="42" y="85"/>
                  <a:pt x="57" y="85"/>
                </a:cubicBezTo>
                <a:cubicBezTo>
                  <a:pt x="71" y="85"/>
                  <a:pt x="85" y="78"/>
                  <a:pt x="85" y="57"/>
                </a:cubicBezTo>
                <a:cubicBezTo>
                  <a:pt x="85" y="43"/>
                  <a:pt x="71" y="28"/>
                  <a:pt x="57" y="28"/>
                </a:cubicBezTo>
                <a:close/>
                <a:moveTo>
                  <a:pt x="141" y="28"/>
                </a:moveTo>
                <a:lnTo>
                  <a:pt x="141" y="28"/>
                </a:lnTo>
                <a:cubicBezTo>
                  <a:pt x="127" y="28"/>
                  <a:pt x="113" y="43"/>
                  <a:pt x="113" y="57"/>
                </a:cubicBezTo>
                <a:cubicBezTo>
                  <a:pt x="113" y="78"/>
                  <a:pt x="127" y="85"/>
                  <a:pt x="141" y="85"/>
                </a:cubicBezTo>
                <a:cubicBezTo>
                  <a:pt x="156" y="85"/>
                  <a:pt x="170" y="78"/>
                  <a:pt x="170" y="57"/>
                </a:cubicBezTo>
                <a:cubicBezTo>
                  <a:pt x="170" y="43"/>
                  <a:pt x="156" y="28"/>
                  <a:pt x="141" y="28"/>
                </a:cubicBezTo>
                <a:close/>
                <a:moveTo>
                  <a:pt x="226" y="28"/>
                </a:moveTo>
                <a:lnTo>
                  <a:pt x="226" y="28"/>
                </a:lnTo>
                <a:cubicBezTo>
                  <a:pt x="212" y="28"/>
                  <a:pt x="198" y="43"/>
                  <a:pt x="198" y="57"/>
                </a:cubicBezTo>
                <a:cubicBezTo>
                  <a:pt x="198" y="78"/>
                  <a:pt x="212" y="85"/>
                  <a:pt x="226" y="85"/>
                </a:cubicBezTo>
                <a:cubicBezTo>
                  <a:pt x="240" y="85"/>
                  <a:pt x="254" y="78"/>
                  <a:pt x="254" y="57"/>
                </a:cubicBezTo>
                <a:cubicBezTo>
                  <a:pt x="254" y="43"/>
                  <a:pt x="240" y="28"/>
                  <a:pt x="226" y="28"/>
                </a:cubicBezTo>
                <a:close/>
                <a:moveTo>
                  <a:pt x="572" y="113"/>
                </a:moveTo>
                <a:lnTo>
                  <a:pt x="572" y="113"/>
                </a:lnTo>
                <a:cubicBezTo>
                  <a:pt x="544" y="113"/>
                  <a:pt x="544" y="113"/>
                  <a:pt x="544" y="113"/>
                </a:cubicBezTo>
                <a:cubicBezTo>
                  <a:pt x="57" y="113"/>
                  <a:pt x="57" y="113"/>
                  <a:pt x="57" y="113"/>
                </a:cubicBezTo>
                <a:cubicBezTo>
                  <a:pt x="28" y="113"/>
                  <a:pt x="28" y="113"/>
                  <a:pt x="28" y="113"/>
                </a:cubicBezTo>
                <a:cubicBezTo>
                  <a:pt x="28" y="502"/>
                  <a:pt x="28" y="502"/>
                  <a:pt x="28" y="502"/>
                </a:cubicBezTo>
                <a:cubicBezTo>
                  <a:pt x="572" y="502"/>
                  <a:pt x="572" y="502"/>
                  <a:pt x="572" y="502"/>
                </a:cubicBezTo>
                <a:lnTo>
                  <a:pt x="572" y="113"/>
                </a:lnTo>
                <a:close/>
              </a:path>
            </a:pathLst>
          </a:custGeom>
          <a:solidFill>
            <a:srgbClr val="FFFFFF"/>
          </a:solidFill>
          <a:ln>
            <a:noFill/>
          </a:ln>
          <a:effectLst/>
        </p:spPr>
        <p:txBody>
          <a:bodyPr wrap="none" anchor="ctr"/>
          <a:lstStyle/>
          <a:p>
            <a:pPr>
              <a:defRPr/>
            </a:pPr>
            <a:endParaRPr lang="en-US" sz="900"/>
          </a:p>
        </p:txBody>
      </p:sp>
      <p:sp>
        <p:nvSpPr>
          <p:cNvPr id="250" name="Freeform 61"/>
          <p:cNvSpPr>
            <a:spLocks noChangeArrowheads="1"/>
          </p:cNvSpPr>
          <p:nvPr/>
        </p:nvSpPr>
        <p:spPr bwMode="auto">
          <a:xfrm>
            <a:off x="8215029" y="3369818"/>
            <a:ext cx="289907" cy="289983"/>
          </a:xfrm>
          <a:custGeom>
            <a:avLst/>
            <a:gdLst>
              <a:gd name="T0" fmla="*/ 495 w 602"/>
              <a:gd name="T1" fmla="*/ 601 h 602"/>
              <a:gd name="T2" fmla="*/ 495 w 602"/>
              <a:gd name="T3" fmla="*/ 601 h 602"/>
              <a:gd name="T4" fmla="*/ 0 w 602"/>
              <a:gd name="T5" fmla="*/ 99 h 602"/>
              <a:gd name="T6" fmla="*/ 0 w 602"/>
              <a:gd name="T7" fmla="*/ 0 h 602"/>
              <a:gd name="T8" fmla="*/ 601 w 602"/>
              <a:gd name="T9" fmla="*/ 601 h 602"/>
              <a:gd name="T10" fmla="*/ 495 w 602"/>
              <a:gd name="T11" fmla="*/ 601 h 602"/>
              <a:gd name="T12" fmla="*/ 382 w 602"/>
              <a:gd name="T13" fmla="*/ 601 h 602"/>
              <a:gd name="T14" fmla="*/ 382 w 602"/>
              <a:gd name="T15" fmla="*/ 601 h 602"/>
              <a:gd name="T16" fmla="*/ 283 w 602"/>
              <a:gd name="T17" fmla="*/ 601 h 602"/>
              <a:gd name="T18" fmla="*/ 0 w 602"/>
              <a:gd name="T19" fmla="*/ 318 h 602"/>
              <a:gd name="T20" fmla="*/ 0 w 602"/>
              <a:gd name="T21" fmla="*/ 212 h 602"/>
              <a:gd name="T22" fmla="*/ 382 w 602"/>
              <a:gd name="T23" fmla="*/ 601 h 602"/>
              <a:gd name="T24" fmla="*/ 71 w 602"/>
              <a:gd name="T25" fmla="*/ 453 h 602"/>
              <a:gd name="T26" fmla="*/ 71 w 602"/>
              <a:gd name="T27" fmla="*/ 453 h 602"/>
              <a:gd name="T28" fmla="*/ 148 w 602"/>
              <a:gd name="T29" fmla="*/ 523 h 602"/>
              <a:gd name="T30" fmla="*/ 71 w 602"/>
              <a:gd name="T31" fmla="*/ 601 h 602"/>
              <a:gd name="T32" fmla="*/ 0 w 602"/>
              <a:gd name="T33" fmla="*/ 523 h 602"/>
              <a:gd name="T34" fmla="*/ 71 w 602"/>
              <a:gd name="T35" fmla="*/ 453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602" h="602">
                <a:moveTo>
                  <a:pt x="495" y="601"/>
                </a:moveTo>
                <a:lnTo>
                  <a:pt x="495" y="601"/>
                </a:lnTo>
                <a:cubicBezTo>
                  <a:pt x="495" y="325"/>
                  <a:pt x="276" y="99"/>
                  <a:pt x="0" y="99"/>
                </a:cubicBezTo>
                <a:cubicBezTo>
                  <a:pt x="0" y="0"/>
                  <a:pt x="0" y="0"/>
                  <a:pt x="0" y="0"/>
                </a:cubicBezTo>
                <a:cubicBezTo>
                  <a:pt x="332" y="0"/>
                  <a:pt x="601" y="269"/>
                  <a:pt x="601" y="601"/>
                </a:cubicBezTo>
                <a:lnTo>
                  <a:pt x="495" y="601"/>
                </a:lnTo>
                <a:close/>
                <a:moveTo>
                  <a:pt x="382" y="601"/>
                </a:moveTo>
                <a:lnTo>
                  <a:pt x="382" y="601"/>
                </a:lnTo>
                <a:cubicBezTo>
                  <a:pt x="283" y="601"/>
                  <a:pt x="283" y="601"/>
                  <a:pt x="283" y="601"/>
                </a:cubicBezTo>
                <a:cubicBezTo>
                  <a:pt x="283" y="446"/>
                  <a:pt x="155" y="318"/>
                  <a:pt x="0" y="318"/>
                </a:cubicBezTo>
                <a:cubicBezTo>
                  <a:pt x="0" y="212"/>
                  <a:pt x="0" y="212"/>
                  <a:pt x="0" y="212"/>
                </a:cubicBezTo>
                <a:cubicBezTo>
                  <a:pt x="212" y="212"/>
                  <a:pt x="382" y="389"/>
                  <a:pt x="382" y="601"/>
                </a:cubicBezTo>
                <a:close/>
                <a:moveTo>
                  <a:pt x="71" y="453"/>
                </a:moveTo>
                <a:lnTo>
                  <a:pt x="71" y="453"/>
                </a:lnTo>
                <a:cubicBezTo>
                  <a:pt x="113" y="453"/>
                  <a:pt x="148" y="481"/>
                  <a:pt x="148" y="523"/>
                </a:cubicBezTo>
                <a:cubicBezTo>
                  <a:pt x="148" y="566"/>
                  <a:pt x="113" y="601"/>
                  <a:pt x="71" y="601"/>
                </a:cubicBezTo>
                <a:cubicBezTo>
                  <a:pt x="28" y="601"/>
                  <a:pt x="0" y="566"/>
                  <a:pt x="0" y="523"/>
                </a:cubicBezTo>
                <a:cubicBezTo>
                  <a:pt x="0" y="481"/>
                  <a:pt x="28" y="453"/>
                  <a:pt x="71" y="453"/>
                </a:cubicBezTo>
                <a:close/>
              </a:path>
            </a:pathLst>
          </a:custGeom>
          <a:solidFill>
            <a:srgbClr val="FFFFFF"/>
          </a:solidFill>
          <a:ln>
            <a:noFill/>
          </a:ln>
          <a:effectLst/>
        </p:spPr>
        <p:txBody>
          <a:bodyPr wrap="none" anchor="ctr"/>
          <a:lstStyle/>
          <a:p>
            <a:pPr>
              <a:defRPr/>
            </a:pPr>
            <a:endParaRPr lang="en-US" sz="900"/>
          </a:p>
        </p:txBody>
      </p:sp>
      <p:sp>
        <p:nvSpPr>
          <p:cNvPr id="251" name="Freeform 62"/>
          <p:cNvSpPr>
            <a:spLocks noChangeArrowheads="1"/>
          </p:cNvSpPr>
          <p:nvPr/>
        </p:nvSpPr>
        <p:spPr bwMode="auto">
          <a:xfrm>
            <a:off x="7694213" y="3382517"/>
            <a:ext cx="264514" cy="262467"/>
          </a:xfrm>
          <a:custGeom>
            <a:avLst/>
            <a:gdLst>
              <a:gd name="T0" fmla="*/ 523 w 552"/>
              <a:gd name="T1" fmla="*/ 198 h 546"/>
              <a:gd name="T2" fmla="*/ 523 w 552"/>
              <a:gd name="T3" fmla="*/ 198 h 546"/>
              <a:gd name="T4" fmla="*/ 424 w 552"/>
              <a:gd name="T5" fmla="*/ 198 h 546"/>
              <a:gd name="T6" fmla="*/ 389 w 552"/>
              <a:gd name="T7" fmla="*/ 347 h 546"/>
              <a:gd name="T8" fmla="*/ 467 w 552"/>
              <a:gd name="T9" fmla="*/ 347 h 546"/>
              <a:gd name="T10" fmla="*/ 495 w 552"/>
              <a:gd name="T11" fmla="*/ 375 h 546"/>
              <a:gd name="T12" fmla="*/ 467 w 552"/>
              <a:gd name="T13" fmla="*/ 403 h 546"/>
              <a:gd name="T14" fmla="*/ 375 w 552"/>
              <a:gd name="T15" fmla="*/ 403 h 546"/>
              <a:gd name="T16" fmla="*/ 354 w 552"/>
              <a:gd name="T17" fmla="*/ 523 h 546"/>
              <a:gd name="T18" fmla="*/ 354 w 552"/>
              <a:gd name="T19" fmla="*/ 523 h 546"/>
              <a:gd name="T20" fmla="*/ 325 w 552"/>
              <a:gd name="T21" fmla="*/ 545 h 546"/>
              <a:gd name="T22" fmla="*/ 297 w 552"/>
              <a:gd name="T23" fmla="*/ 516 h 546"/>
              <a:gd name="T24" fmla="*/ 297 w 552"/>
              <a:gd name="T25" fmla="*/ 509 h 546"/>
              <a:gd name="T26" fmla="*/ 297 w 552"/>
              <a:gd name="T27" fmla="*/ 509 h 546"/>
              <a:gd name="T28" fmla="*/ 318 w 552"/>
              <a:gd name="T29" fmla="*/ 403 h 546"/>
              <a:gd name="T30" fmla="*/ 170 w 552"/>
              <a:gd name="T31" fmla="*/ 403 h 546"/>
              <a:gd name="T32" fmla="*/ 141 w 552"/>
              <a:gd name="T33" fmla="*/ 523 h 546"/>
              <a:gd name="T34" fmla="*/ 141 w 552"/>
              <a:gd name="T35" fmla="*/ 523 h 546"/>
              <a:gd name="T36" fmla="*/ 113 w 552"/>
              <a:gd name="T37" fmla="*/ 545 h 546"/>
              <a:gd name="T38" fmla="*/ 85 w 552"/>
              <a:gd name="T39" fmla="*/ 516 h 546"/>
              <a:gd name="T40" fmla="*/ 85 w 552"/>
              <a:gd name="T41" fmla="*/ 509 h 546"/>
              <a:gd name="T42" fmla="*/ 85 w 552"/>
              <a:gd name="T43" fmla="*/ 509 h 546"/>
              <a:gd name="T44" fmla="*/ 113 w 552"/>
              <a:gd name="T45" fmla="*/ 403 h 546"/>
              <a:gd name="T46" fmla="*/ 28 w 552"/>
              <a:gd name="T47" fmla="*/ 403 h 546"/>
              <a:gd name="T48" fmla="*/ 0 w 552"/>
              <a:gd name="T49" fmla="*/ 375 h 546"/>
              <a:gd name="T50" fmla="*/ 28 w 552"/>
              <a:gd name="T51" fmla="*/ 347 h 546"/>
              <a:gd name="T52" fmla="*/ 127 w 552"/>
              <a:gd name="T53" fmla="*/ 347 h 546"/>
              <a:gd name="T54" fmla="*/ 163 w 552"/>
              <a:gd name="T55" fmla="*/ 198 h 546"/>
              <a:gd name="T56" fmla="*/ 85 w 552"/>
              <a:gd name="T57" fmla="*/ 198 h 546"/>
              <a:gd name="T58" fmla="*/ 57 w 552"/>
              <a:gd name="T59" fmla="*/ 170 h 546"/>
              <a:gd name="T60" fmla="*/ 85 w 552"/>
              <a:gd name="T61" fmla="*/ 142 h 546"/>
              <a:gd name="T62" fmla="*/ 177 w 552"/>
              <a:gd name="T63" fmla="*/ 142 h 546"/>
              <a:gd name="T64" fmla="*/ 198 w 552"/>
              <a:gd name="T65" fmla="*/ 22 h 546"/>
              <a:gd name="T66" fmla="*/ 198 w 552"/>
              <a:gd name="T67" fmla="*/ 22 h 546"/>
              <a:gd name="T68" fmla="*/ 226 w 552"/>
              <a:gd name="T69" fmla="*/ 0 h 546"/>
              <a:gd name="T70" fmla="*/ 255 w 552"/>
              <a:gd name="T71" fmla="*/ 29 h 546"/>
              <a:gd name="T72" fmla="*/ 255 w 552"/>
              <a:gd name="T73" fmla="*/ 36 h 546"/>
              <a:gd name="T74" fmla="*/ 255 w 552"/>
              <a:gd name="T75" fmla="*/ 36 h 546"/>
              <a:gd name="T76" fmla="*/ 234 w 552"/>
              <a:gd name="T77" fmla="*/ 142 h 546"/>
              <a:gd name="T78" fmla="*/ 382 w 552"/>
              <a:gd name="T79" fmla="*/ 142 h 546"/>
              <a:gd name="T80" fmla="*/ 410 w 552"/>
              <a:gd name="T81" fmla="*/ 22 h 546"/>
              <a:gd name="T82" fmla="*/ 410 w 552"/>
              <a:gd name="T83" fmla="*/ 22 h 546"/>
              <a:gd name="T84" fmla="*/ 438 w 552"/>
              <a:gd name="T85" fmla="*/ 0 h 546"/>
              <a:gd name="T86" fmla="*/ 467 w 552"/>
              <a:gd name="T87" fmla="*/ 29 h 546"/>
              <a:gd name="T88" fmla="*/ 467 w 552"/>
              <a:gd name="T89" fmla="*/ 36 h 546"/>
              <a:gd name="T90" fmla="*/ 467 w 552"/>
              <a:gd name="T91" fmla="*/ 36 h 546"/>
              <a:gd name="T92" fmla="*/ 438 w 552"/>
              <a:gd name="T93" fmla="*/ 142 h 546"/>
              <a:gd name="T94" fmla="*/ 523 w 552"/>
              <a:gd name="T95" fmla="*/ 142 h 546"/>
              <a:gd name="T96" fmla="*/ 551 w 552"/>
              <a:gd name="T97" fmla="*/ 170 h 546"/>
              <a:gd name="T98" fmla="*/ 523 w 552"/>
              <a:gd name="T99" fmla="*/ 198 h 546"/>
              <a:gd name="T100" fmla="*/ 219 w 552"/>
              <a:gd name="T101" fmla="*/ 198 h 546"/>
              <a:gd name="T102" fmla="*/ 219 w 552"/>
              <a:gd name="T103" fmla="*/ 198 h 546"/>
              <a:gd name="T104" fmla="*/ 184 w 552"/>
              <a:gd name="T105" fmla="*/ 347 h 546"/>
              <a:gd name="T106" fmla="*/ 332 w 552"/>
              <a:gd name="T107" fmla="*/ 347 h 546"/>
              <a:gd name="T108" fmla="*/ 368 w 552"/>
              <a:gd name="T109" fmla="*/ 198 h 546"/>
              <a:gd name="T110" fmla="*/ 219 w 552"/>
              <a:gd name="T111" fmla="*/ 198 h 5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552" h="546">
                <a:moveTo>
                  <a:pt x="523" y="198"/>
                </a:moveTo>
                <a:lnTo>
                  <a:pt x="523" y="198"/>
                </a:lnTo>
                <a:cubicBezTo>
                  <a:pt x="424" y="198"/>
                  <a:pt x="424" y="198"/>
                  <a:pt x="424" y="198"/>
                </a:cubicBezTo>
                <a:cubicBezTo>
                  <a:pt x="389" y="347"/>
                  <a:pt x="389" y="347"/>
                  <a:pt x="389" y="347"/>
                </a:cubicBezTo>
                <a:cubicBezTo>
                  <a:pt x="467" y="347"/>
                  <a:pt x="467" y="347"/>
                  <a:pt x="467" y="347"/>
                </a:cubicBezTo>
                <a:cubicBezTo>
                  <a:pt x="481" y="347"/>
                  <a:pt x="495" y="361"/>
                  <a:pt x="495" y="375"/>
                </a:cubicBezTo>
                <a:cubicBezTo>
                  <a:pt x="495" y="389"/>
                  <a:pt x="481" y="403"/>
                  <a:pt x="467" y="403"/>
                </a:cubicBezTo>
                <a:cubicBezTo>
                  <a:pt x="375" y="403"/>
                  <a:pt x="375" y="403"/>
                  <a:pt x="375" y="403"/>
                </a:cubicBezTo>
                <a:cubicBezTo>
                  <a:pt x="354" y="523"/>
                  <a:pt x="354" y="523"/>
                  <a:pt x="354" y="523"/>
                </a:cubicBezTo>
                <a:lnTo>
                  <a:pt x="354" y="523"/>
                </a:lnTo>
                <a:cubicBezTo>
                  <a:pt x="347" y="538"/>
                  <a:pt x="339" y="545"/>
                  <a:pt x="325" y="545"/>
                </a:cubicBezTo>
                <a:cubicBezTo>
                  <a:pt x="304" y="545"/>
                  <a:pt x="297" y="531"/>
                  <a:pt x="297" y="516"/>
                </a:cubicBezTo>
                <a:lnTo>
                  <a:pt x="297" y="509"/>
                </a:lnTo>
                <a:lnTo>
                  <a:pt x="297" y="509"/>
                </a:lnTo>
                <a:cubicBezTo>
                  <a:pt x="318" y="403"/>
                  <a:pt x="318" y="403"/>
                  <a:pt x="318" y="403"/>
                </a:cubicBezTo>
                <a:cubicBezTo>
                  <a:pt x="170" y="403"/>
                  <a:pt x="170" y="403"/>
                  <a:pt x="170" y="403"/>
                </a:cubicBezTo>
                <a:cubicBezTo>
                  <a:pt x="141" y="523"/>
                  <a:pt x="141" y="523"/>
                  <a:pt x="141" y="523"/>
                </a:cubicBezTo>
                <a:lnTo>
                  <a:pt x="141" y="523"/>
                </a:lnTo>
                <a:cubicBezTo>
                  <a:pt x="141" y="538"/>
                  <a:pt x="127" y="545"/>
                  <a:pt x="113" y="545"/>
                </a:cubicBezTo>
                <a:cubicBezTo>
                  <a:pt x="99" y="545"/>
                  <a:pt x="85" y="531"/>
                  <a:pt x="85" y="516"/>
                </a:cubicBezTo>
                <a:lnTo>
                  <a:pt x="85" y="509"/>
                </a:lnTo>
                <a:lnTo>
                  <a:pt x="85" y="509"/>
                </a:lnTo>
                <a:cubicBezTo>
                  <a:pt x="113" y="403"/>
                  <a:pt x="113" y="403"/>
                  <a:pt x="113" y="403"/>
                </a:cubicBezTo>
                <a:cubicBezTo>
                  <a:pt x="28" y="403"/>
                  <a:pt x="28" y="403"/>
                  <a:pt x="28" y="403"/>
                </a:cubicBezTo>
                <a:cubicBezTo>
                  <a:pt x="14" y="403"/>
                  <a:pt x="0" y="389"/>
                  <a:pt x="0" y="375"/>
                </a:cubicBezTo>
                <a:cubicBezTo>
                  <a:pt x="0" y="361"/>
                  <a:pt x="14" y="347"/>
                  <a:pt x="28" y="347"/>
                </a:cubicBezTo>
                <a:cubicBezTo>
                  <a:pt x="127" y="347"/>
                  <a:pt x="127" y="347"/>
                  <a:pt x="127" y="347"/>
                </a:cubicBezTo>
                <a:cubicBezTo>
                  <a:pt x="163" y="198"/>
                  <a:pt x="163" y="198"/>
                  <a:pt x="163" y="198"/>
                </a:cubicBezTo>
                <a:cubicBezTo>
                  <a:pt x="85" y="198"/>
                  <a:pt x="85" y="198"/>
                  <a:pt x="85" y="198"/>
                </a:cubicBezTo>
                <a:cubicBezTo>
                  <a:pt x="71" y="198"/>
                  <a:pt x="57" y="184"/>
                  <a:pt x="57" y="170"/>
                </a:cubicBezTo>
                <a:cubicBezTo>
                  <a:pt x="57" y="149"/>
                  <a:pt x="71" y="142"/>
                  <a:pt x="85" y="142"/>
                </a:cubicBezTo>
                <a:cubicBezTo>
                  <a:pt x="177" y="142"/>
                  <a:pt x="177" y="142"/>
                  <a:pt x="177" y="142"/>
                </a:cubicBezTo>
                <a:cubicBezTo>
                  <a:pt x="198" y="22"/>
                  <a:pt x="198" y="22"/>
                  <a:pt x="198" y="22"/>
                </a:cubicBezTo>
                <a:lnTo>
                  <a:pt x="198" y="22"/>
                </a:lnTo>
                <a:cubicBezTo>
                  <a:pt x="205" y="7"/>
                  <a:pt x="212" y="0"/>
                  <a:pt x="226" y="0"/>
                </a:cubicBezTo>
                <a:cubicBezTo>
                  <a:pt x="248" y="0"/>
                  <a:pt x="255" y="7"/>
                  <a:pt x="255" y="29"/>
                </a:cubicBezTo>
                <a:cubicBezTo>
                  <a:pt x="255" y="29"/>
                  <a:pt x="255" y="29"/>
                  <a:pt x="255" y="36"/>
                </a:cubicBezTo>
                <a:lnTo>
                  <a:pt x="255" y="36"/>
                </a:lnTo>
                <a:cubicBezTo>
                  <a:pt x="234" y="142"/>
                  <a:pt x="234" y="142"/>
                  <a:pt x="234" y="142"/>
                </a:cubicBezTo>
                <a:cubicBezTo>
                  <a:pt x="382" y="142"/>
                  <a:pt x="382" y="142"/>
                  <a:pt x="382" y="142"/>
                </a:cubicBezTo>
                <a:cubicBezTo>
                  <a:pt x="410" y="22"/>
                  <a:pt x="410" y="22"/>
                  <a:pt x="410" y="22"/>
                </a:cubicBezTo>
                <a:lnTo>
                  <a:pt x="410" y="22"/>
                </a:lnTo>
                <a:cubicBezTo>
                  <a:pt x="410" y="7"/>
                  <a:pt x="424" y="0"/>
                  <a:pt x="438" y="0"/>
                </a:cubicBezTo>
                <a:cubicBezTo>
                  <a:pt x="452" y="0"/>
                  <a:pt x="467" y="7"/>
                  <a:pt x="467" y="29"/>
                </a:cubicBezTo>
                <a:cubicBezTo>
                  <a:pt x="467" y="29"/>
                  <a:pt x="467" y="29"/>
                  <a:pt x="467" y="36"/>
                </a:cubicBezTo>
                <a:lnTo>
                  <a:pt x="467" y="36"/>
                </a:lnTo>
                <a:cubicBezTo>
                  <a:pt x="438" y="142"/>
                  <a:pt x="438" y="142"/>
                  <a:pt x="438" y="142"/>
                </a:cubicBezTo>
                <a:cubicBezTo>
                  <a:pt x="523" y="142"/>
                  <a:pt x="523" y="142"/>
                  <a:pt x="523" y="142"/>
                </a:cubicBezTo>
                <a:cubicBezTo>
                  <a:pt x="537" y="142"/>
                  <a:pt x="551" y="149"/>
                  <a:pt x="551" y="170"/>
                </a:cubicBezTo>
                <a:cubicBezTo>
                  <a:pt x="551" y="184"/>
                  <a:pt x="537" y="198"/>
                  <a:pt x="523" y="198"/>
                </a:cubicBezTo>
                <a:close/>
                <a:moveTo>
                  <a:pt x="219" y="198"/>
                </a:moveTo>
                <a:lnTo>
                  <a:pt x="219" y="198"/>
                </a:lnTo>
                <a:cubicBezTo>
                  <a:pt x="184" y="347"/>
                  <a:pt x="184" y="347"/>
                  <a:pt x="184" y="347"/>
                </a:cubicBezTo>
                <a:cubicBezTo>
                  <a:pt x="332" y="347"/>
                  <a:pt x="332" y="347"/>
                  <a:pt x="332" y="347"/>
                </a:cubicBezTo>
                <a:cubicBezTo>
                  <a:pt x="368" y="198"/>
                  <a:pt x="368" y="198"/>
                  <a:pt x="368" y="198"/>
                </a:cubicBezTo>
                <a:lnTo>
                  <a:pt x="219" y="198"/>
                </a:lnTo>
                <a:close/>
              </a:path>
            </a:pathLst>
          </a:custGeom>
          <a:solidFill>
            <a:srgbClr val="FFFFFF"/>
          </a:solidFill>
          <a:ln>
            <a:noFill/>
          </a:ln>
          <a:effectLst/>
        </p:spPr>
        <p:txBody>
          <a:bodyPr wrap="none" anchor="ctr"/>
          <a:lstStyle/>
          <a:p>
            <a:pPr>
              <a:defRPr/>
            </a:pPr>
            <a:endParaRPr lang="en-US" sz="900"/>
          </a:p>
        </p:txBody>
      </p:sp>
      <p:sp>
        <p:nvSpPr>
          <p:cNvPr id="252" name="Freeform 63"/>
          <p:cNvSpPr>
            <a:spLocks noChangeArrowheads="1"/>
          </p:cNvSpPr>
          <p:nvPr/>
        </p:nvSpPr>
        <p:spPr bwMode="auto">
          <a:xfrm>
            <a:off x="7148003" y="3397331"/>
            <a:ext cx="289909" cy="234951"/>
          </a:xfrm>
          <a:custGeom>
            <a:avLst/>
            <a:gdLst>
              <a:gd name="T0" fmla="*/ 572 w 602"/>
              <a:gd name="T1" fmla="*/ 487 h 488"/>
              <a:gd name="T2" fmla="*/ 572 w 602"/>
              <a:gd name="T3" fmla="*/ 487 h 488"/>
              <a:gd name="T4" fmla="*/ 28 w 602"/>
              <a:gd name="T5" fmla="*/ 487 h 488"/>
              <a:gd name="T6" fmla="*/ 0 w 602"/>
              <a:gd name="T7" fmla="*/ 459 h 488"/>
              <a:gd name="T8" fmla="*/ 0 w 602"/>
              <a:gd name="T9" fmla="*/ 28 h 488"/>
              <a:gd name="T10" fmla="*/ 28 w 602"/>
              <a:gd name="T11" fmla="*/ 0 h 488"/>
              <a:gd name="T12" fmla="*/ 572 w 602"/>
              <a:gd name="T13" fmla="*/ 0 h 488"/>
              <a:gd name="T14" fmla="*/ 601 w 602"/>
              <a:gd name="T15" fmla="*/ 28 h 488"/>
              <a:gd name="T16" fmla="*/ 601 w 602"/>
              <a:gd name="T17" fmla="*/ 459 h 488"/>
              <a:gd name="T18" fmla="*/ 572 w 602"/>
              <a:gd name="T19" fmla="*/ 487 h 488"/>
              <a:gd name="T20" fmla="*/ 198 w 602"/>
              <a:gd name="T21" fmla="*/ 56 h 488"/>
              <a:gd name="T22" fmla="*/ 198 w 602"/>
              <a:gd name="T23" fmla="*/ 56 h 488"/>
              <a:gd name="T24" fmla="*/ 56 w 602"/>
              <a:gd name="T25" fmla="*/ 56 h 488"/>
              <a:gd name="T26" fmla="*/ 56 w 602"/>
              <a:gd name="T27" fmla="*/ 431 h 488"/>
              <a:gd name="T28" fmla="*/ 198 w 602"/>
              <a:gd name="T29" fmla="*/ 431 h 488"/>
              <a:gd name="T30" fmla="*/ 198 w 602"/>
              <a:gd name="T31" fmla="*/ 56 h 488"/>
              <a:gd name="T32" fmla="*/ 226 w 602"/>
              <a:gd name="T33" fmla="*/ 56 h 488"/>
              <a:gd name="T34" fmla="*/ 226 w 602"/>
              <a:gd name="T35" fmla="*/ 56 h 488"/>
              <a:gd name="T36" fmla="*/ 226 w 602"/>
              <a:gd name="T37" fmla="*/ 431 h 488"/>
              <a:gd name="T38" fmla="*/ 374 w 602"/>
              <a:gd name="T39" fmla="*/ 431 h 488"/>
              <a:gd name="T40" fmla="*/ 374 w 602"/>
              <a:gd name="T41" fmla="*/ 56 h 488"/>
              <a:gd name="T42" fmla="*/ 226 w 602"/>
              <a:gd name="T43" fmla="*/ 56 h 488"/>
              <a:gd name="T44" fmla="*/ 544 w 602"/>
              <a:gd name="T45" fmla="*/ 56 h 488"/>
              <a:gd name="T46" fmla="*/ 544 w 602"/>
              <a:gd name="T47" fmla="*/ 56 h 488"/>
              <a:gd name="T48" fmla="*/ 403 w 602"/>
              <a:gd name="T49" fmla="*/ 56 h 488"/>
              <a:gd name="T50" fmla="*/ 403 w 602"/>
              <a:gd name="T51" fmla="*/ 431 h 488"/>
              <a:gd name="T52" fmla="*/ 544 w 602"/>
              <a:gd name="T53" fmla="*/ 431 h 488"/>
              <a:gd name="T54" fmla="*/ 544 w 602"/>
              <a:gd name="T55" fmla="*/ 56 h 4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602" h="488">
                <a:moveTo>
                  <a:pt x="572" y="487"/>
                </a:moveTo>
                <a:lnTo>
                  <a:pt x="572" y="487"/>
                </a:lnTo>
                <a:cubicBezTo>
                  <a:pt x="28" y="487"/>
                  <a:pt x="28" y="487"/>
                  <a:pt x="28" y="487"/>
                </a:cubicBezTo>
                <a:cubicBezTo>
                  <a:pt x="14" y="487"/>
                  <a:pt x="0" y="473"/>
                  <a:pt x="0" y="459"/>
                </a:cubicBezTo>
                <a:cubicBezTo>
                  <a:pt x="0" y="28"/>
                  <a:pt x="0" y="28"/>
                  <a:pt x="0" y="28"/>
                </a:cubicBezTo>
                <a:cubicBezTo>
                  <a:pt x="0" y="7"/>
                  <a:pt x="14" y="0"/>
                  <a:pt x="28" y="0"/>
                </a:cubicBezTo>
                <a:cubicBezTo>
                  <a:pt x="572" y="0"/>
                  <a:pt x="572" y="0"/>
                  <a:pt x="572" y="0"/>
                </a:cubicBezTo>
                <a:cubicBezTo>
                  <a:pt x="594" y="0"/>
                  <a:pt x="601" y="7"/>
                  <a:pt x="601" y="28"/>
                </a:cubicBezTo>
                <a:cubicBezTo>
                  <a:pt x="601" y="459"/>
                  <a:pt x="601" y="459"/>
                  <a:pt x="601" y="459"/>
                </a:cubicBezTo>
                <a:cubicBezTo>
                  <a:pt x="601" y="473"/>
                  <a:pt x="594" y="487"/>
                  <a:pt x="572" y="487"/>
                </a:cubicBezTo>
                <a:close/>
                <a:moveTo>
                  <a:pt x="198" y="56"/>
                </a:moveTo>
                <a:lnTo>
                  <a:pt x="198" y="56"/>
                </a:lnTo>
                <a:cubicBezTo>
                  <a:pt x="56" y="56"/>
                  <a:pt x="56" y="56"/>
                  <a:pt x="56" y="56"/>
                </a:cubicBezTo>
                <a:cubicBezTo>
                  <a:pt x="56" y="431"/>
                  <a:pt x="56" y="431"/>
                  <a:pt x="56" y="431"/>
                </a:cubicBezTo>
                <a:cubicBezTo>
                  <a:pt x="198" y="431"/>
                  <a:pt x="198" y="431"/>
                  <a:pt x="198" y="431"/>
                </a:cubicBezTo>
                <a:lnTo>
                  <a:pt x="198" y="56"/>
                </a:lnTo>
                <a:close/>
                <a:moveTo>
                  <a:pt x="226" y="56"/>
                </a:moveTo>
                <a:lnTo>
                  <a:pt x="226" y="56"/>
                </a:lnTo>
                <a:cubicBezTo>
                  <a:pt x="226" y="431"/>
                  <a:pt x="226" y="431"/>
                  <a:pt x="226" y="431"/>
                </a:cubicBezTo>
                <a:cubicBezTo>
                  <a:pt x="374" y="431"/>
                  <a:pt x="374" y="431"/>
                  <a:pt x="374" y="431"/>
                </a:cubicBezTo>
                <a:cubicBezTo>
                  <a:pt x="374" y="56"/>
                  <a:pt x="374" y="56"/>
                  <a:pt x="374" y="56"/>
                </a:cubicBezTo>
                <a:lnTo>
                  <a:pt x="226" y="56"/>
                </a:lnTo>
                <a:close/>
                <a:moveTo>
                  <a:pt x="544" y="56"/>
                </a:moveTo>
                <a:lnTo>
                  <a:pt x="544" y="56"/>
                </a:lnTo>
                <a:cubicBezTo>
                  <a:pt x="403" y="56"/>
                  <a:pt x="403" y="56"/>
                  <a:pt x="403" y="56"/>
                </a:cubicBezTo>
                <a:cubicBezTo>
                  <a:pt x="403" y="431"/>
                  <a:pt x="403" y="431"/>
                  <a:pt x="403" y="431"/>
                </a:cubicBezTo>
                <a:cubicBezTo>
                  <a:pt x="544" y="431"/>
                  <a:pt x="544" y="431"/>
                  <a:pt x="544" y="431"/>
                </a:cubicBezTo>
                <a:lnTo>
                  <a:pt x="544" y="56"/>
                </a:lnTo>
                <a:close/>
              </a:path>
            </a:pathLst>
          </a:custGeom>
          <a:solidFill>
            <a:srgbClr val="FFFFFF"/>
          </a:solidFill>
          <a:ln>
            <a:noFill/>
          </a:ln>
          <a:effectLst/>
        </p:spPr>
        <p:txBody>
          <a:bodyPr wrap="none" anchor="ctr"/>
          <a:lstStyle/>
          <a:p>
            <a:pPr>
              <a:defRPr/>
            </a:pPr>
            <a:endParaRPr lang="en-US" sz="900"/>
          </a:p>
        </p:txBody>
      </p:sp>
      <p:sp>
        <p:nvSpPr>
          <p:cNvPr id="253" name="Freeform 64"/>
          <p:cNvSpPr>
            <a:spLocks noChangeArrowheads="1"/>
          </p:cNvSpPr>
          <p:nvPr/>
        </p:nvSpPr>
        <p:spPr bwMode="auto">
          <a:xfrm>
            <a:off x="6612375" y="3376165"/>
            <a:ext cx="279327" cy="279400"/>
          </a:xfrm>
          <a:custGeom>
            <a:avLst/>
            <a:gdLst>
              <a:gd name="T0" fmla="*/ 572 w 580"/>
              <a:gd name="T1" fmla="*/ 92 h 581"/>
              <a:gd name="T2" fmla="*/ 572 w 580"/>
              <a:gd name="T3" fmla="*/ 92 h 581"/>
              <a:gd name="T4" fmla="*/ 509 w 580"/>
              <a:gd name="T5" fmla="*/ 149 h 581"/>
              <a:gd name="T6" fmla="*/ 431 w 580"/>
              <a:gd name="T7" fmla="*/ 71 h 581"/>
              <a:gd name="T8" fmla="*/ 488 w 580"/>
              <a:gd name="T9" fmla="*/ 7 h 581"/>
              <a:gd name="T10" fmla="*/ 530 w 580"/>
              <a:gd name="T11" fmla="*/ 7 h 581"/>
              <a:gd name="T12" fmla="*/ 572 w 580"/>
              <a:gd name="T13" fmla="*/ 50 h 581"/>
              <a:gd name="T14" fmla="*/ 572 w 580"/>
              <a:gd name="T15" fmla="*/ 92 h 581"/>
              <a:gd name="T16" fmla="*/ 148 w 580"/>
              <a:gd name="T17" fmla="*/ 347 h 581"/>
              <a:gd name="T18" fmla="*/ 148 w 580"/>
              <a:gd name="T19" fmla="*/ 347 h 581"/>
              <a:gd name="T20" fmla="*/ 233 w 580"/>
              <a:gd name="T21" fmla="*/ 424 h 581"/>
              <a:gd name="T22" fmla="*/ 127 w 580"/>
              <a:gd name="T23" fmla="*/ 453 h 581"/>
              <a:gd name="T24" fmla="*/ 148 w 580"/>
              <a:gd name="T25" fmla="*/ 347 h 581"/>
              <a:gd name="T26" fmla="*/ 488 w 580"/>
              <a:gd name="T27" fmla="*/ 170 h 581"/>
              <a:gd name="T28" fmla="*/ 488 w 580"/>
              <a:gd name="T29" fmla="*/ 170 h 581"/>
              <a:gd name="T30" fmla="*/ 254 w 580"/>
              <a:gd name="T31" fmla="*/ 410 h 581"/>
              <a:gd name="T32" fmla="*/ 169 w 580"/>
              <a:gd name="T33" fmla="*/ 325 h 581"/>
              <a:gd name="T34" fmla="*/ 410 w 580"/>
              <a:gd name="T35" fmla="*/ 92 h 581"/>
              <a:gd name="T36" fmla="*/ 488 w 580"/>
              <a:gd name="T37" fmla="*/ 170 h 581"/>
              <a:gd name="T38" fmla="*/ 56 w 580"/>
              <a:gd name="T39" fmla="*/ 85 h 581"/>
              <a:gd name="T40" fmla="*/ 56 w 580"/>
              <a:gd name="T41" fmla="*/ 85 h 581"/>
              <a:gd name="T42" fmla="*/ 56 w 580"/>
              <a:gd name="T43" fmla="*/ 523 h 581"/>
              <a:gd name="T44" fmla="*/ 495 w 580"/>
              <a:gd name="T45" fmla="*/ 523 h 581"/>
              <a:gd name="T46" fmla="*/ 495 w 580"/>
              <a:gd name="T47" fmla="*/ 205 h 581"/>
              <a:gd name="T48" fmla="*/ 551 w 580"/>
              <a:gd name="T49" fmla="*/ 149 h 581"/>
              <a:gd name="T50" fmla="*/ 551 w 580"/>
              <a:gd name="T51" fmla="*/ 552 h 581"/>
              <a:gd name="T52" fmla="*/ 523 w 580"/>
              <a:gd name="T53" fmla="*/ 580 h 581"/>
              <a:gd name="T54" fmla="*/ 28 w 580"/>
              <a:gd name="T55" fmla="*/ 580 h 581"/>
              <a:gd name="T56" fmla="*/ 0 w 580"/>
              <a:gd name="T57" fmla="*/ 552 h 581"/>
              <a:gd name="T58" fmla="*/ 0 w 580"/>
              <a:gd name="T59" fmla="*/ 57 h 581"/>
              <a:gd name="T60" fmla="*/ 28 w 580"/>
              <a:gd name="T61" fmla="*/ 28 h 581"/>
              <a:gd name="T62" fmla="*/ 431 w 580"/>
              <a:gd name="T63" fmla="*/ 28 h 581"/>
              <a:gd name="T64" fmla="*/ 375 w 580"/>
              <a:gd name="T65" fmla="*/ 85 h 581"/>
              <a:gd name="T66" fmla="*/ 56 w 580"/>
              <a:gd name="T67" fmla="*/ 85 h 58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580" h="581">
                <a:moveTo>
                  <a:pt x="572" y="92"/>
                </a:moveTo>
                <a:lnTo>
                  <a:pt x="572" y="92"/>
                </a:lnTo>
                <a:cubicBezTo>
                  <a:pt x="509" y="149"/>
                  <a:pt x="509" y="149"/>
                  <a:pt x="509" y="149"/>
                </a:cubicBezTo>
                <a:cubicBezTo>
                  <a:pt x="431" y="71"/>
                  <a:pt x="431" y="71"/>
                  <a:pt x="431" y="71"/>
                </a:cubicBezTo>
                <a:cubicBezTo>
                  <a:pt x="488" y="7"/>
                  <a:pt x="488" y="7"/>
                  <a:pt x="488" y="7"/>
                </a:cubicBezTo>
                <a:cubicBezTo>
                  <a:pt x="502" y="0"/>
                  <a:pt x="516" y="0"/>
                  <a:pt x="530" y="7"/>
                </a:cubicBezTo>
                <a:cubicBezTo>
                  <a:pt x="572" y="50"/>
                  <a:pt x="572" y="50"/>
                  <a:pt x="572" y="50"/>
                </a:cubicBezTo>
                <a:cubicBezTo>
                  <a:pt x="579" y="64"/>
                  <a:pt x="579" y="78"/>
                  <a:pt x="572" y="92"/>
                </a:cubicBezTo>
                <a:close/>
                <a:moveTo>
                  <a:pt x="148" y="347"/>
                </a:moveTo>
                <a:lnTo>
                  <a:pt x="148" y="347"/>
                </a:lnTo>
                <a:cubicBezTo>
                  <a:pt x="233" y="424"/>
                  <a:pt x="233" y="424"/>
                  <a:pt x="233" y="424"/>
                </a:cubicBezTo>
                <a:cubicBezTo>
                  <a:pt x="127" y="453"/>
                  <a:pt x="127" y="453"/>
                  <a:pt x="127" y="453"/>
                </a:cubicBezTo>
                <a:lnTo>
                  <a:pt x="148" y="347"/>
                </a:lnTo>
                <a:close/>
                <a:moveTo>
                  <a:pt x="488" y="170"/>
                </a:moveTo>
                <a:lnTo>
                  <a:pt x="488" y="170"/>
                </a:lnTo>
                <a:cubicBezTo>
                  <a:pt x="254" y="410"/>
                  <a:pt x="254" y="410"/>
                  <a:pt x="254" y="410"/>
                </a:cubicBezTo>
                <a:cubicBezTo>
                  <a:pt x="169" y="325"/>
                  <a:pt x="169" y="325"/>
                  <a:pt x="169" y="325"/>
                </a:cubicBezTo>
                <a:cubicBezTo>
                  <a:pt x="410" y="92"/>
                  <a:pt x="410" y="92"/>
                  <a:pt x="410" y="92"/>
                </a:cubicBezTo>
                <a:lnTo>
                  <a:pt x="488" y="170"/>
                </a:lnTo>
                <a:close/>
                <a:moveTo>
                  <a:pt x="56" y="85"/>
                </a:moveTo>
                <a:lnTo>
                  <a:pt x="56" y="85"/>
                </a:lnTo>
                <a:cubicBezTo>
                  <a:pt x="56" y="523"/>
                  <a:pt x="56" y="523"/>
                  <a:pt x="56" y="523"/>
                </a:cubicBezTo>
                <a:cubicBezTo>
                  <a:pt x="495" y="523"/>
                  <a:pt x="495" y="523"/>
                  <a:pt x="495" y="523"/>
                </a:cubicBezTo>
                <a:cubicBezTo>
                  <a:pt x="495" y="205"/>
                  <a:pt x="495" y="205"/>
                  <a:pt x="495" y="205"/>
                </a:cubicBezTo>
                <a:cubicBezTo>
                  <a:pt x="551" y="149"/>
                  <a:pt x="551" y="149"/>
                  <a:pt x="551" y="149"/>
                </a:cubicBezTo>
                <a:cubicBezTo>
                  <a:pt x="551" y="552"/>
                  <a:pt x="551" y="552"/>
                  <a:pt x="551" y="552"/>
                </a:cubicBezTo>
                <a:cubicBezTo>
                  <a:pt x="551" y="566"/>
                  <a:pt x="537" y="580"/>
                  <a:pt x="523" y="580"/>
                </a:cubicBezTo>
                <a:cubicBezTo>
                  <a:pt x="28" y="580"/>
                  <a:pt x="28" y="580"/>
                  <a:pt x="28" y="580"/>
                </a:cubicBezTo>
                <a:cubicBezTo>
                  <a:pt x="14" y="580"/>
                  <a:pt x="0" y="566"/>
                  <a:pt x="0" y="552"/>
                </a:cubicBezTo>
                <a:cubicBezTo>
                  <a:pt x="0" y="57"/>
                  <a:pt x="0" y="57"/>
                  <a:pt x="0" y="57"/>
                </a:cubicBezTo>
                <a:cubicBezTo>
                  <a:pt x="0" y="43"/>
                  <a:pt x="14" y="28"/>
                  <a:pt x="28" y="28"/>
                </a:cubicBezTo>
                <a:cubicBezTo>
                  <a:pt x="431" y="28"/>
                  <a:pt x="431" y="28"/>
                  <a:pt x="431" y="28"/>
                </a:cubicBezTo>
                <a:cubicBezTo>
                  <a:pt x="375" y="85"/>
                  <a:pt x="375" y="85"/>
                  <a:pt x="375" y="85"/>
                </a:cubicBezTo>
                <a:lnTo>
                  <a:pt x="56" y="85"/>
                </a:lnTo>
                <a:close/>
              </a:path>
            </a:pathLst>
          </a:custGeom>
          <a:solidFill>
            <a:srgbClr val="FFFFFF"/>
          </a:solidFill>
          <a:ln>
            <a:noFill/>
          </a:ln>
          <a:effectLst/>
        </p:spPr>
        <p:txBody>
          <a:bodyPr wrap="none" anchor="ctr"/>
          <a:lstStyle/>
          <a:p>
            <a:pPr>
              <a:defRPr/>
            </a:pPr>
            <a:endParaRPr lang="en-US" sz="900"/>
          </a:p>
        </p:txBody>
      </p:sp>
      <p:sp>
        <p:nvSpPr>
          <p:cNvPr id="254" name="Freeform 65"/>
          <p:cNvSpPr>
            <a:spLocks noChangeArrowheads="1"/>
          </p:cNvSpPr>
          <p:nvPr/>
        </p:nvSpPr>
        <p:spPr bwMode="auto">
          <a:xfrm>
            <a:off x="6064046" y="3376165"/>
            <a:ext cx="292024" cy="273050"/>
          </a:xfrm>
          <a:custGeom>
            <a:avLst/>
            <a:gdLst>
              <a:gd name="T0" fmla="*/ 579 w 608"/>
              <a:gd name="T1" fmla="*/ 566 h 567"/>
              <a:gd name="T2" fmla="*/ 579 w 608"/>
              <a:gd name="T3" fmla="*/ 566 h 567"/>
              <a:gd name="T4" fmla="*/ 28 w 608"/>
              <a:gd name="T5" fmla="*/ 566 h 567"/>
              <a:gd name="T6" fmla="*/ 0 w 608"/>
              <a:gd name="T7" fmla="*/ 537 h 567"/>
              <a:gd name="T8" fmla="*/ 28 w 608"/>
              <a:gd name="T9" fmla="*/ 509 h 567"/>
              <a:gd name="T10" fmla="*/ 579 w 608"/>
              <a:gd name="T11" fmla="*/ 509 h 567"/>
              <a:gd name="T12" fmla="*/ 607 w 608"/>
              <a:gd name="T13" fmla="*/ 537 h 567"/>
              <a:gd name="T14" fmla="*/ 579 w 608"/>
              <a:gd name="T15" fmla="*/ 566 h 567"/>
              <a:gd name="T16" fmla="*/ 459 w 608"/>
              <a:gd name="T17" fmla="*/ 149 h 567"/>
              <a:gd name="T18" fmla="*/ 459 w 608"/>
              <a:gd name="T19" fmla="*/ 149 h 567"/>
              <a:gd name="T20" fmla="*/ 381 w 608"/>
              <a:gd name="T21" fmla="*/ 71 h 567"/>
              <a:gd name="T22" fmla="*/ 445 w 608"/>
              <a:gd name="T23" fmla="*/ 7 h 567"/>
              <a:gd name="T24" fmla="*/ 480 w 608"/>
              <a:gd name="T25" fmla="*/ 7 h 567"/>
              <a:gd name="T26" fmla="*/ 523 w 608"/>
              <a:gd name="T27" fmla="*/ 50 h 567"/>
              <a:gd name="T28" fmla="*/ 523 w 608"/>
              <a:gd name="T29" fmla="*/ 92 h 567"/>
              <a:gd name="T30" fmla="*/ 459 w 608"/>
              <a:gd name="T31" fmla="*/ 149 h 567"/>
              <a:gd name="T32" fmla="*/ 205 w 608"/>
              <a:gd name="T33" fmla="*/ 410 h 567"/>
              <a:gd name="T34" fmla="*/ 205 w 608"/>
              <a:gd name="T35" fmla="*/ 410 h 567"/>
              <a:gd name="T36" fmla="*/ 127 w 608"/>
              <a:gd name="T37" fmla="*/ 325 h 567"/>
              <a:gd name="T38" fmla="*/ 360 w 608"/>
              <a:gd name="T39" fmla="*/ 92 h 567"/>
              <a:gd name="T40" fmla="*/ 445 w 608"/>
              <a:gd name="T41" fmla="*/ 170 h 567"/>
              <a:gd name="T42" fmla="*/ 205 w 608"/>
              <a:gd name="T43" fmla="*/ 410 h 567"/>
              <a:gd name="T44" fmla="*/ 77 w 608"/>
              <a:gd name="T45" fmla="*/ 453 h 567"/>
              <a:gd name="T46" fmla="*/ 77 w 608"/>
              <a:gd name="T47" fmla="*/ 453 h 567"/>
              <a:gd name="T48" fmla="*/ 106 w 608"/>
              <a:gd name="T49" fmla="*/ 347 h 567"/>
              <a:gd name="T50" fmla="*/ 183 w 608"/>
              <a:gd name="T51" fmla="*/ 424 h 567"/>
              <a:gd name="T52" fmla="*/ 77 w 608"/>
              <a:gd name="T53" fmla="*/ 453 h 5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608" h="567">
                <a:moveTo>
                  <a:pt x="579" y="566"/>
                </a:moveTo>
                <a:lnTo>
                  <a:pt x="579" y="566"/>
                </a:lnTo>
                <a:cubicBezTo>
                  <a:pt x="28" y="566"/>
                  <a:pt x="28" y="566"/>
                  <a:pt x="28" y="566"/>
                </a:cubicBezTo>
                <a:cubicBezTo>
                  <a:pt x="14" y="566"/>
                  <a:pt x="0" y="559"/>
                  <a:pt x="0" y="537"/>
                </a:cubicBezTo>
                <a:cubicBezTo>
                  <a:pt x="0" y="523"/>
                  <a:pt x="14" y="509"/>
                  <a:pt x="28" y="509"/>
                </a:cubicBezTo>
                <a:cubicBezTo>
                  <a:pt x="579" y="509"/>
                  <a:pt x="579" y="509"/>
                  <a:pt x="579" y="509"/>
                </a:cubicBezTo>
                <a:cubicBezTo>
                  <a:pt x="593" y="509"/>
                  <a:pt x="607" y="523"/>
                  <a:pt x="607" y="537"/>
                </a:cubicBezTo>
                <a:cubicBezTo>
                  <a:pt x="607" y="559"/>
                  <a:pt x="593" y="566"/>
                  <a:pt x="579" y="566"/>
                </a:cubicBezTo>
                <a:close/>
                <a:moveTo>
                  <a:pt x="459" y="149"/>
                </a:moveTo>
                <a:lnTo>
                  <a:pt x="459" y="149"/>
                </a:lnTo>
                <a:cubicBezTo>
                  <a:pt x="381" y="71"/>
                  <a:pt x="381" y="71"/>
                  <a:pt x="381" y="71"/>
                </a:cubicBezTo>
                <a:cubicBezTo>
                  <a:pt x="445" y="7"/>
                  <a:pt x="445" y="7"/>
                  <a:pt x="445" y="7"/>
                </a:cubicBezTo>
                <a:cubicBezTo>
                  <a:pt x="452" y="0"/>
                  <a:pt x="473" y="0"/>
                  <a:pt x="480" y="7"/>
                </a:cubicBezTo>
                <a:cubicBezTo>
                  <a:pt x="523" y="50"/>
                  <a:pt x="523" y="50"/>
                  <a:pt x="523" y="50"/>
                </a:cubicBezTo>
                <a:cubicBezTo>
                  <a:pt x="530" y="64"/>
                  <a:pt x="530" y="78"/>
                  <a:pt x="523" y="92"/>
                </a:cubicBezTo>
                <a:lnTo>
                  <a:pt x="459" y="149"/>
                </a:lnTo>
                <a:close/>
                <a:moveTo>
                  <a:pt x="205" y="410"/>
                </a:moveTo>
                <a:lnTo>
                  <a:pt x="205" y="410"/>
                </a:lnTo>
                <a:cubicBezTo>
                  <a:pt x="127" y="325"/>
                  <a:pt x="127" y="325"/>
                  <a:pt x="127" y="325"/>
                </a:cubicBezTo>
                <a:cubicBezTo>
                  <a:pt x="360" y="92"/>
                  <a:pt x="360" y="92"/>
                  <a:pt x="360" y="92"/>
                </a:cubicBezTo>
                <a:cubicBezTo>
                  <a:pt x="445" y="170"/>
                  <a:pt x="445" y="170"/>
                  <a:pt x="445" y="170"/>
                </a:cubicBezTo>
                <a:lnTo>
                  <a:pt x="205" y="410"/>
                </a:lnTo>
                <a:close/>
                <a:moveTo>
                  <a:pt x="77" y="453"/>
                </a:moveTo>
                <a:lnTo>
                  <a:pt x="77" y="453"/>
                </a:lnTo>
                <a:cubicBezTo>
                  <a:pt x="106" y="347"/>
                  <a:pt x="106" y="347"/>
                  <a:pt x="106" y="347"/>
                </a:cubicBezTo>
                <a:cubicBezTo>
                  <a:pt x="183" y="424"/>
                  <a:pt x="183" y="424"/>
                  <a:pt x="183" y="424"/>
                </a:cubicBezTo>
                <a:lnTo>
                  <a:pt x="77" y="453"/>
                </a:lnTo>
                <a:close/>
              </a:path>
            </a:pathLst>
          </a:custGeom>
          <a:solidFill>
            <a:srgbClr val="FFFFFF"/>
          </a:solidFill>
          <a:ln>
            <a:noFill/>
          </a:ln>
          <a:effectLst/>
        </p:spPr>
        <p:txBody>
          <a:bodyPr wrap="none" anchor="ctr"/>
          <a:lstStyle/>
          <a:p>
            <a:pPr>
              <a:defRPr/>
            </a:pPr>
            <a:endParaRPr lang="en-US" sz="900"/>
          </a:p>
        </p:txBody>
      </p:sp>
      <p:sp>
        <p:nvSpPr>
          <p:cNvPr id="255" name="Freeform 66"/>
          <p:cNvSpPr>
            <a:spLocks noChangeArrowheads="1"/>
          </p:cNvSpPr>
          <p:nvPr/>
        </p:nvSpPr>
        <p:spPr bwMode="auto">
          <a:xfrm>
            <a:off x="5589785" y="3403682"/>
            <a:ext cx="217959" cy="218016"/>
          </a:xfrm>
          <a:custGeom>
            <a:avLst/>
            <a:gdLst>
              <a:gd name="T0" fmla="*/ 43 w 454"/>
              <a:gd name="T1" fmla="*/ 325 h 453"/>
              <a:gd name="T2" fmla="*/ 43 w 454"/>
              <a:gd name="T3" fmla="*/ 325 h 453"/>
              <a:gd name="T4" fmla="*/ 283 w 454"/>
              <a:gd name="T5" fmla="*/ 92 h 453"/>
              <a:gd name="T6" fmla="*/ 361 w 454"/>
              <a:gd name="T7" fmla="*/ 169 h 453"/>
              <a:gd name="T8" fmla="*/ 127 w 454"/>
              <a:gd name="T9" fmla="*/ 410 h 453"/>
              <a:gd name="T10" fmla="*/ 43 w 454"/>
              <a:gd name="T11" fmla="*/ 325 h 453"/>
              <a:gd name="T12" fmla="*/ 361 w 454"/>
              <a:gd name="T13" fmla="*/ 7 h 453"/>
              <a:gd name="T14" fmla="*/ 361 w 454"/>
              <a:gd name="T15" fmla="*/ 7 h 453"/>
              <a:gd name="T16" fmla="*/ 403 w 454"/>
              <a:gd name="T17" fmla="*/ 7 h 453"/>
              <a:gd name="T18" fmla="*/ 446 w 454"/>
              <a:gd name="T19" fmla="*/ 49 h 453"/>
              <a:gd name="T20" fmla="*/ 446 w 454"/>
              <a:gd name="T21" fmla="*/ 92 h 453"/>
              <a:gd name="T22" fmla="*/ 382 w 454"/>
              <a:gd name="T23" fmla="*/ 148 h 453"/>
              <a:gd name="T24" fmla="*/ 304 w 454"/>
              <a:gd name="T25" fmla="*/ 71 h 453"/>
              <a:gd name="T26" fmla="*/ 361 w 454"/>
              <a:gd name="T27" fmla="*/ 7 h 453"/>
              <a:gd name="T28" fmla="*/ 0 w 454"/>
              <a:gd name="T29" fmla="*/ 452 h 453"/>
              <a:gd name="T30" fmla="*/ 0 w 454"/>
              <a:gd name="T31" fmla="*/ 452 h 453"/>
              <a:gd name="T32" fmla="*/ 22 w 454"/>
              <a:gd name="T33" fmla="*/ 346 h 453"/>
              <a:gd name="T34" fmla="*/ 106 w 454"/>
              <a:gd name="T35" fmla="*/ 424 h 453"/>
              <a:gd name="T36" fmla="*/ 0 w 454"/>
              <a:gd name="T37" fmla="*/ 452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454" h="453">
                <a:moveTo>
                  <a:pt x="43" y="325"/>
                </a:moveTo>
                <a:lnTo>
                  <a:pt x="43" y="325"/>
                </a:lnTo>
                <a:cubicBezTo>
                  <a:pt x="283" y="92"/>
                  <a:pt x="283" y="92"/>
                  <a:pt x="283" y="92"/>
                </a:cubicBezTo>
                <a:cubicBezTo>
                  <a:pt x="361" y="169"/>
                  <a:pt x="361" y="169"/>
                  <a:pt x="361" y="169"/>
                </a:cubicBezTo>
                <a:cubicBezTo>
                  <a:pt x="127" y="410"/>
                  <a:pt x="127" y="410"/>
                  <a:pt x="127" y="410"/>
                </a:cubicBezTo>
                <a:lnTo>
                  <a:pt x="43" y="325"/>
                </a:lnTo>
                <a:close/>
                <a:moveTo>
                  <a:pt x="361" y="7"/>
                </a:moveTo>
                <a:lnTo>
                  <a:pt x="361" y="7"/>
                </a:lnTo>
                <a:cubicBezTo>
                  <a:pt x="375" y="0"/>
                  <a:pt x="389" y="0"/>
                  <a:pt x="403" y="7"/>
                </a:cubicBezTo>
                <a:cubicBezTo>
                  <a:pt x="446" y="49"/>
                  <a:pt x="446" y="49"/>
                  <a:pt x="446" y="49"/>
                </a:cubicBezTo>
                <a:cubicBezTo>
                  <a:pt x="453" y="64"/>
                  <a:pt x="453" y="78"/>
                  <a:pt x="446" y="92"/>
                </a:cubicBezTo>
                <a:cubicBezTo>
                  <a:pt x="382" y="148"/>
                  <a:pt x="382" y="148"/>
                  <a:pt x="382" y="148"/>
                </a:cubicBezTo>
                <a:cubicBezTo>
                  <a:pt x="304" y="71"/>
                  <a:pt x="304" y="71"/>
                  <a:pt x="304" y="71"/>
                </a:cubicBezTo>
                <a:lnTo>
                  <a:pt x="361" y="7"/>
                </a:lnTo>
                <a:close/>
                <a:moveTo>
                  <a:pt x="0" y="452"/>
                </a:moveTo>
                <a:lnTo>
                  <a:pt x="0" y="452"/>
                </a:lnTo>
                <a:cubicBezTo>
                  <a:pt x="22" y="346"/>
                  <a:pt x="22" y="346"/>
                  <a:pt x="22" y="346"/>
                </a:cubicBezTo>
                <a:cubicBezTo>
                  <a:pt x="106" y="424"/>
                  <a:pt x="106" y="424"/>
                  <a:pt x="106" y="424"/>
                </a:cubicBezTo>
                <a:lnTo>
                  <a:pt x="0" y="452"/>
                </a:lnTo>
                <a:close/>
              </a:path>
            </a:pathLst>
          </a:custGeom>
          <a:solidFill>
            <a:srgbClr val="FFFFFF"/>
          </a:solidFill>
          <a:ln>
            <a:noFill/>
          </a:ln>
          <a:effectLst/>
        </p:spPr>
        <p:txBody>
          <a:bodyPr wrap="none" anchor="ctr"/>
          <a:lstStyle/>
          <a:p>
            <a:pPr>
              <a:defRPr/>
            </a:pPr>
            <a:endParaRPr lang="en-US" sz="900"/>
          </a:p>
        </p:txBody>
      </p:sp>
      <p:sp>
        <p:nvSpPr>
          <p:cNvPr id="256" name="Freeform 126"/>
          <p:cNvSpPr>
            <a:spLocks noChangeArrowheads="1"/>
          </p:cNvSpPr>
          <p:nvPr/>
        </p:nvSpPr>
        <p:spPr bwMode="auto">
          <a:xfrm>
            <a:off x="11769759" y="3378117"/>
            <a:ext cx="217961" cy="262467"/>
          </a:xfrm>
          <a:custGeom>
            <a:avLst/>
            <a:gdLst>
              <a:gd name="T0" fmla="*/ 0 w 454"/>
              <a:gd name="T1" fmla="*/ 84 h 545"/>
              <a:gd name="T2" fmla="*/ 0 w 454"/>
              <a:gd name="T3" fmla="*/ 84 h 545"/>
              <a:gd name="T4" fmla="*/ 29 w 454"/>
              <a:gd name="T5" fmla="*/ 56 h 545"/>
              <a:gd name="T6" fmla="*/ 170 w 454"/>
              <a:gd name="T7" fmla="*/ 56 h 545"/>
              <a:gd name="T8" fmla="*/ 170 w 454"/>
              <a:gd name="T9" fmla="*/ 28 h 545"/>
              <a:gd name="T10" fmla="*/ 198 w 454"/>
              <a:gd name="T11" fmla="*/ 0 h 545"/>
              <a:gd name="T12" fmla="*/ 255 w 454"/>
              <a:gd name="T13" fmla="*/ 0 h 545"/>
              <a:gd name="T14" fmla="*/ 283 w 454"/>
              <a:gd name="T15" fmla="*/ 28 h 545"/>
              <a:gd name="T16" fmla="*/ 283 w 454"/>
              <a:gd name="T17" fmla="*/ 56 h 545"/>
              <a:gd name="T18" fmla="*/ 424 w 454"/>
              <a:gd name="T19" fmla="*/ 56 h 545"/>
              <a:gd name="T20" fmla="*/ 453 w 454"/>
              <a:gd name="T21" fmla="*/ 84 h 545"/>
              <a:gd name="T22" fmla="*/ 453 w 454"/>
              <a:gd name="T23" fmla="*/ 113 h 545"/>
              <a:gd name="T24" fmla="*/ 0 w 454"/>
              <a:gd name="T25" fmla="*/ 113 h 545"/>
              <a:gd name="T26" fmla="*/ 0 w 454"/>
              <a:gd name="T27" fmla="*/ 84 h 545"/>
              <a:gd name="T28" fmla="*/ 424 w 454"/>
              <a:gd name="T29" fmla="*/ 169 h 545"/>
              <a:gd name="T30" fmla="*/ 424 w 454"/>
              <a:gd name="T31" fmla="*/ 169 h 545"/>
              <a:gd name="T32" fmla="*/ 424 w 454"/>
              <a:gd name="T33" fmla="*/ 226 h 545"/>
              <a:gd name="T34" fmla="*/ 424 w 454"/>
              <a:gd name="T35" fmla="*/ 515 h 545"/>
              <a:gd name="T36" fmla="*/ 396 w 454"/>
              <a:gd name="T37" fmla="*/ 544 h 545"/>
              <a:gd name="T38" fmla="*/ 57 w 454"/>
              <a:gd name="T39" fmla="*/ 544 h 545"/>
              <a:gd name="T40" fmla="*/ 29 w 454"/>
              <a:gd name="T41" fmla="*/ 515 h 545"/>
              <a:gd name="T42" fmla="*/ 29 w 454"/>
              <a:gd name="T43" fmla="*/ 226 h 545"/>
              <a:gd name="T44" fmla="*/ 29 w 454"/>
              <a:gd name="T45" fmla="*/ 169 h 545"/>
              <a:gd name="T46" fmla="*/ 29 w 454"/>
              <a:gd name="T47" fmla="*/ 141 h 545"/>
              <a:gd name="T48" fmla="*/ 424 w 454"/>
              <a:gd name="T49" fmla="*/ 141 h 545"/>
              <a:gd name="T50" fmla="*/ 424 w 454"/>
              <a:gd name="T51" fmla="*/ 169 h 545"/>
              <a:gd name="T52" fmla="*/ 142 w 454"/>
              <a:gd name="T53" fmla="*/ 226 h 545"/>
              <a:gd name="T54" fmla="*/ 142 w 454"/>
              <a:gd name="T55" fmla="*/ 226 h 545"/>
              <a:gd name="T56" fmla="*/ 113 w 454"/>
              <a:gd name="T57" fmla="*/ 197 h 545"/>
              <a:gd name="T58" fmla="*/ 85 w 454"/>
              <a:gd name="T59" fmla="*/ 226 h 545"/>
              <a:gd name="T60" fmla="*/ 85 w 454"/>
              <a:gd name="T61" fmla="*/ 459 h 545"/>
              <a:gd name="T62" fmla="*/ 113 w 454"/>
              <a:gd name="T63" fmla="*/ 487 h 545"/>
              <a:gd name="T64" fmla="*/ 142 w 454"/>
              <a:gd name="T65" fmla="*/ 459 h 545"/>
              <a:gd name="T66" fmla="*/ 142 w 454"/>
              <a:gd name="T67" fmla="*/ 226 h 545"/>
              <a:gd name="T68" fmla="*/ 255 w 454"/>
              <a:gd name="T69" fmla="*/ 226 h 545"/>
              <a:gd name="T70" fmla="*/ 255 w 454"/>
              <a:gd name="T71" fmla="*/ 226 h 545"/>
              <a:gd name="T72" fmla="*/ 227 w 454"/>
              <a:gd name="T73" fmla="*/ 197 h 545"/>
              <a:gd name="T74" fmla="*/ 198 w 454"/>
              <a:gd name="T75" fmla="*/ 226 h 545"/>
              <a:gd name="T76" fmla="*/ 198 w 454"/>
              <a:gd name="T77" fmla="*/ 459 h 545"/>
              <a:gd name="T78" fmla="*/ 227 w 454"/>
              <a:gd name="T79" fmla="*/ 487 h 545"/>
              <a:gd name="T80" fmla="*/ 255 w 454"/>
              <a:gd name="T81" fmla="*/ 459 h 545"/>
              <a:gd name="T82" fmla="*/ 255 w 454"/>
              <a:gd name="T83" fmla="*/ 226 h 545"/>
              <a:gd name="T84" fmla="*/ 368 w 454"/>
              <a:gd name="T85" fmla="*/ 226 h 545"/>
              <a:gd name="T86" fmla="*/ 368 w 454"/>
              <a:gd name="T87" fmla="*/ 226 h 545"/>
              <a:gd name="T88" fmla="*/ 340 w 454"/>
              <a:gd name="T89" fmla="*/ 197 h 545"/>
              <a:gd name="T90" fmla="*/ 311 w 454"/>
              <a:gd name="T91" fmla="*/ 226 h 545"/>
              <a:gd name="T92" fmla="*/ 311 w 454"/>
              <a:gd name="T93" fmla="*/ 459 h 545"/>
              <a:gd name="T94" fmla="*/ 340 w 454"/>
              <a:gd name="T95" fmla="*/ 487 h 545"/>
              <a:gd name="T96" fmla="*/ 368 w 454"/>
              <a:gd name="T97" fmla="*/ 459 h 545"/>
              <a:gd name="T98" fmla="*/ 368 w 454"/>
              <a:gd name="T99" fmla="*/ 226 h 5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454" h="545">
                <a:moveTo>
                  <a:pt x="0" y="84"/>
                </a:moveTo>
                <a:lnTo>
                  <a:pt x="0" y="84"/>
                </a:lnTo>
                <a:cubicBezTo>
                  <a:pt x="0" y="70"/>
                  <a:pt x="7" y="56"/>
                  <a:pt x="29" y="56"/>
                </a:cubicBezTo>
                <a:cubicBezTo>
                  <a:pt x="170" y="56"/>
                  <a:pt x="170" y="56"/>
                  <a:pt x="170" y="56"/>
                </a:cubicBezTo>
                <a:cubicBezTo>
                  <a:pt x="170" y="28"/>
                  <a:pt x="170" y="28"/>
                  <a:pt x="170" y="28"/>
                </a:cubicBezTo>
                <a:cubicBezTo>
                  <a:pt x="170" y="14"/>
                  <a:pt x="177" y="0"/>
                  <a:pt x="198" y="0"/>
                </a:cubicBezTo>
                <a:cubicBezTo>
                  <a:pt x="255" y="0"/>
                  <a:pt x="255" y="0"/>
                  <a:pt x="255" y="0"/>
                </a:cubicBezTo>
                <a:cubicBezTo>
                  <a:pt x="269" y="0"/>
                  <a:pt x="283" y="14"/>
                  <a:pt x="283" y="28"/>
                </a:cubicBezTo>
                <a:cubicBezTo>
                  <a:pt x="283" y="56"/>
                  <a:pt x="283" y="56"/>
                  <a:pt x="283" y="56"/>
                </a:cubicBezTo>
                <a:cubicBezTo>
                  <a:pt x="424" y="56"/>
                  <a:pt x="424" y="56"/>
                  <a:pt x="424" y="56"/>
                </a:cubicBezTo>
                <a:cubicBezTo>
                  <a:pt x="438" y="56"/>
                  <a:pt x="453" y="70"/>
                  <a:pt x="453" y="84"/>
                </a:cubicBezTo>
                <a:cubicBezTo>
                  <a:pt x="453" y="113"/>
                  <a:pt x="453" y="113"/>
                  <a:pt x="453" y="113"/>
                </a:cubicBezTo>
                <a:cubicBezTo>
                  <a:pt x="0" y="113"/>
                  <a:pt x="0" y="113"/>
                  <a:pt x="0" y="113"/>
                </a:cubicBezTo>
                <a:lnTo>
                  <a:pt x="0" y="84"/>
                </a:lnTo>
                <a:close/>
                <a:moveTo>
                  <a:pt x="424" y="169"/>
                </a:moveTo>
                <a:lnTo>
                  <a:pt x="424" y="169"/>
                </a:lnTo>
                <a:cubicBezTo>
                  <a:pt x="424" y="226"/>
                  <a:pt x="424" y="226"/>
                  <a:pt x="424" y="226"/>
                </a:cubicBezTo>
                <a:cubicBezTo>
                  <a:pt x="424" y="515"/>
                  <a:pt x="424" y="515"/>
                  <a:pt x="424" y="515"/>
                </a:cubicBezTo>
                <a:cubicBezTo>
                  <a:pt x="424" y="537"/>
                  <a:pt x="410" y="544"/>
                  <a:pt x="396" y="544"/>
                </a:cubicBezTo>
                <a:cubicBezTo>
                  <a:pt x="57" y="544"/>
                  <a:pt x="57" y="544"/>
                  <a:pt x="57" y="544"/>
                </a:cubicBezTo>
                <a:cubicBezTo>
                  <a:pt x="36" y="544"/>
                  <a:pt x="29" y="537"/>
                  <a:pt x="29" y="515"/>
                </a:cubicBezTo>
                <a:cubicBezTo>
                  <a:pt x="29" y="226"/>
                  <a:pt x="29" y="226"/>
                  <a:pt x="29" y="226"/>
                </a:cubicBezTo>
                <a:cubicBezTo>
                  <a:pt x="29" y="169"/>
                  <a:pt x="29" y="169"/>
                  <a:pt x="29" y="169"/>
                </a:cubicBezTo>
                <a:cubicBezTo>
                  <a:pt x="29" y="141"/>
                  <a:pt x="29" y="141"/>
                  <a:pt x="29" y="141"/>
                </a:cubicBezTo>
                <a:cubicBezTo>
                  <a:pt x="424" y="141"/>
                  <a:pt x="424" y="141"/>
                  <a:pt x="424" y="141"/>
                </a:cubicBezTo>
                <a:lnTo>
                  <a:pt x="424" y="169"/>
                </a:lnTo>
                <a:close/>
                <a:moveTo>
                  <a:pt x="142" y="226"/>
                </a:moveTo>
                <a:lnTo>
                  <a:pt x="142" y="226"/>
                </a:lnTo>
                <a:cubicBezTo>
                  <a:pt x="142" y="212"/>
                  <a:pt x="127" y="197"/>
                  <a:pt x="113" y="197"/>
                </a:cubicBezTo>
                <a:cubicBezTo>
                  <a:pt x="92" y="197"/>
                  <a:pt x="85" y="212"/>
                  <a:pt x="85" y="226"/>
                </a:cubicBezTo>
                <a:cubicBezTo>
                  <a:pt x="85" y="459"/>
                  <a:pt x="85" y="459"/>
                  <a:pt x="85" y="459"/>
                </a:cubicBezTo>
                <a:cubicBezTo>
                  <a:pt x="85" y="480"/>
                  <a:pt x="92" y="487"/>
                  <a:pt x="113" y="487"/>
                </a:cubicBezTo>
                <a:cubicBezTo>
                  <a:pt x="127" y="487"/>
                  <a:pt x="142" y="480"/>
                  <a:pt x="142" y="459"/>
                </a:cubicBezTo>
                <a:lnTo>
                  <a:pt x="142" y="226"/>
                </a:lnTo>
                <a:close/>
                <a:moveTo>
                  <a:pt x="255" y="226"/>
                </a:moveTo>
                <a:lnTo>
                  <a:pt x="255" y="226"/>
                </a:lnTo>
                <a:cubicBezTo>
                  <a:pt x="255" y="212"/>
                  <a:pt x="241" y="197"/>
                  <a:pt x="227" y="197"/>
                </a:cubicBezTo>
                <a:cubicBezTo>
                  <a:pt x="205" y="197"/>
                  <a:pt x="198" y="212"/>
                  <a:pt x="198" y="226"/>
                </a:cubicBezTo>
                <a:cubicBezTo>
                  <a:pt x="198" y="459"/>
                  <a:pt x="198" y="459"/>
                  <a:pt x="198" y="459"/>
                </a:cubicBezTo>
                <a:cubicBezTo>
                  <a:pt x="198" y="480"/>
                  <a:pt x="205" y="487"/>
                  <a:pt x="227" y="487"/>
                </a:cubicBezTo>
                <a:cubicBezTo>
                  <a:pt x="241" y="487"/>
                  <a:pt x="255" y="480"/>
                  <a:pt x="255" y="459"/>
                </a:cubicBezTo>
                <a:lnTo>
                  <a:pt x="255" y="226"/>
                </a:lnTo>
                <a:close/>
                <a:moveTo>
                  <a:pt x="368" y="226"/>
                </a:moveTo>
                <a:lnTo>
                  <a:pt x="368" y="226"/>
                </a:lnTo>
                <a:cubicBezTo>
                  <a:pt x="368" y="212"/>
                  <a:pt x="354" y="197"/>
                  <a:pt x="340" y="197"/>
                </a:cubicBezTo>
                <a:cubicBezTo>
                  <a:pt x="318" y="197"/>
                  <a:pt x="311" y="212"/>
                  <a:pt x="311" y="226"/>
                </a:cubicBezTo>
                <a:cubicBezTo>
                  <a:pt x="311" y="459"/>
                  <a:pt x="311" y="459"/>
                  <a:pt x="311" y="459"/>
                </a:cubicBezTo>
                <a:cubicBezTo>
                  <a:pt x="311" y="480"/>
                  <a:pt x="318" y="487"/>
                  <a:pt x="340" y="487"/>
                </a:cubicBezTo>
                <a:cubicBezTo>
                  <a:pt x="354" y="487"/>
                  <a:pt x="368" y="480"/>
                  <a:pt x="368" y="459"/>
                </a:cubicBezTo>
                <a:lnTo>
                  <a:pt x="368" y="226"/>
                </a:lnTo>
                <a:close/>
              </a:path>
            </a:pathLst>
          </a:custGeom>
          <a:solidFill>
            <a:srgbClr val="FFFFFF"/>
          </a:solidFill>
          <a:ln>
            <a:noFill/>
          </a:ln>
          <a:effectLst/>
        </p:spPr>
        <p:txBody>
          <a:bodyPr wrap="none" anchor="ctr"/>
          <a:lstStyle/>
          <a:p>
            <a:pPr>
              <a:defRPr/>
            </a:pPr>
            <a:endParaRPr lang="en-US" sz="900"/>
          </a:p>
        </p:txBody>
      </p:sp>
      <p:sp>
        <p:nvSpPr>
          <p:cNvPr id="257" name="Freeform 127"/>
          <p:cNvSpPr>
            <a:spLocks noChangeArrowheads="1"/>
          </p:cNvSpPr>
          <p:nvPr/>
        </p:nvSpPr>
        <p:spPr bwMode="auto">
          <a:xfrm>
            <a:off x="11259519" y="3363300"/>
            <a:ext cx="253933" cy="289984"/>
          </a:xfrm>
          <a:custGeom>
            <a:avLst/>
            <a:gdLst>
              <a:gd name="T0" fmla="*/ 502 w 531"/>
              <a:gd name="T1" fmla="*/ 311 h 602"/>
              <a:gd name="T2" fmla="*/ 417 w 531"/>
              <a:gd name="T3" fmla="*/ 283 h 602"/>
              <a:gd name="T4" fmla="*/ 445 w 531"/>
              <a:gd name="T5" fmla="*/ 142 h 602"/>
              <a:gd name="T6" fmla="*/ 530 w 531"/>
              <a:gd name="T7" fmla="*/ 170 h 602"/>
              <a:gd name="T8" fmla="*/ 502 w 531"/>
              <a:gd name="T9" fmla="*/ 311 h 602"/>
              <a:gd name="T10" fmla="*/ 445 w 531"/>
              <a:gd name="T11" fmla="*/ 29 h 602"/>
              <a:gd name="T12" fmla="*/ 502 w 531"/>
              <a:gd name="T13" fmla="*/ 29 h 602"/>
              <a:gd name="T14" fmla="*/ 445 w 531"/>
              <a:gd name="T15" fmla="*/ 113 h 602"/>
              <a:gd name="T16" fmla="*/ 290 w 531"/>
              <a:gd name="T17" fmla="*/ 460 h 602"/>
              <a:gd name="T18" fmla="*/ 233 w 531"/>
              <a:gd name="T19" fmla="*/ 460 h 602"/>
              <a:gd name="T20" fmla="*/ 205 w 531"/>
              <a:gd name="T21" fmla="*/ 318 h 602"/>
              <a:gd name="T22" fmla="*/ 290 w 531"/>
              <a:gd name="T23" fmla="*/ 290 h 602"/>
              <a:gd name="T24" fmla="*/ 318 w 531"/>
              <a:gd name="T25" fmla="*/ 431 h 602"/>
              <a:gd name="T26" fmla="*/ 233 w 531"/>
              <a:gd name="T27" fmla="*/ 29 h 602"/>
              <a:gd name="T28" fmla="*/ 261 w 531"/>
              <a:gd name="T29" fmla="*/ 0 h 602"/>
              <a:gd name="T30" fmla="*/ 290 w 531"/>
              <a:gd name="T31" fmla="*/ 262 h 602"/>
              <a:gd name="T32" fmla="*/ 233 w 531"/>
              <a:gd name="T33" fmla="*/ 29 h 602"/>
              <a:gd name="T34" fmla="*/ 85 w 531"/>
              <a:gd name="T35" fmla="*/ 389 h 602"/>
              <a:gd name="T36" fmla="*/ 0 w 531"/>
              <a:gd name="T37" fmla="*/ 361 h 602"/>
              <a:gd name="T38" fmla="*/ 28 w 531"/>
              <a:gd name="T39" fmla="*/ 219 h 602"/>
              <a:gd name="T40" fmla="*/ 113 w 531"/>
              <a:gd name="T41" fmla="*/ 248 h 602"/>
              <a:gd name="T42" fmla="*/ 85 w 531"/>
              <a:gd name="T43" fmla="*/ 389 h 602"/>
              <a:gd name="T44" fmla="*/ 28 w 531"/>
              <a:gd name="T45" fmla="*/ 29 h 602"/>
              <a:gd name="T46" fmla="*/ 85 w 531"/>
              <a:gd name="T47" fmla="*/ 29 h 602"/>
              <a:gd name="T48" fmla="*/ 28 w 531"/>
              <a:gd name="T49" fmla="*/ 191 h 602"/>
              <a:gd name="T50" fmla="*/ 85 w 531"/>
              <a:gd name="T51" fmla="*/ 573 h 602"/>
              <a:gd name="T52" fmla="*/ 56 w 531"/>
              <a:gd name="T53" fmla="*/ 601 h 602"/>
              <a:gd name="T54" fmla="*/ 28 w 531"/>
              <a:gd name="T55" fmla="*/ 417 h 602"/>
              <a:gd name="T56" fmla="*/ 85 w 531"/>
              <a:gd name="T57" fmla="*/ 573 h 602"/>
              <a:gd name="T58" fmla="*/ 290 w 531"/>
              <a:gd name="T59" fmla="*/ 573 h 602"/>
              <a:gd name="T60" fmla="*/ 233 w 531"/>
              <a:gd name="T61" fmla="*/ 573 h 602"/>
              <a:gd name="T62" fmla="*/ 290 w 531"/>
              <a:gd name="T63" fmla="*/ 488 h 602"/>
              <a:gd name="T64" fmla="*/ 502 w 531"/>
              <a:gd name="T65" fmla="*/ 573 h 602"/>
              <a:gd name="T66" fmla="*/ 473 w 531"/>
              <a:gd name="T67" fmla="*/ 601 h 602"/>
              <a:gd name="T68" fmla="*/ 445 w 531"/>
              <a:gd name="T69" fmla="*/ 340 h 602"/>
              <a:gd name="T70" fmla="*/ 502 w 531"/>
              <a:gd name="T71" fmla="*/ 573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531" h="602">
                <a:moveTo>
                  <a:pt x="502" y="311"/>
                </a:moveTo>
                <a:lnTo>
                  <a:pt x="502" y="311"/>
                </a:lnTo>
                <a:cubicBezTo>
                  <a:pt x="445" y="311"/>
                  <a:pt x="445" y="311"/>
                  <a:pt x="445" y="311"/>
                </a:cubicBezTo>
                <a:cubicBezTo>
                  <a:pt x="424" y="311"/>
                  <a:pt x="417" y="297"/>
                  <a:pt x="417" y="283"/>
                </a:cubicBezTo>
                <a:cubicBezTo>
                  <a:pt x="417" y="170"/>
                  <a:pt x="417" y="170"/>
                  <a:pt x="417" y="170"/>
                </a:cubicBezTo>
                <a:cubicBezTo>
                  <a:pt x="417" y="156"/>
                  <a:pt x="424" y="142"/>
                  <a:pt x="445" y="142"/>
                </a:cubicBezTo>
                <a:cubicBezTo>
                  <a:pt x="502" y="142"/>
                  <a:pt x="502" y="142"/>
                  <a:pt x="502" y="142"/>
                </a:cubicBezTo>
                <a:cubicBezTo>
                  <a:pt x="516" y="142"/>
                  <a:pt x="530" y="156"/>
                  <a:pt x="530" y="170"/>
                </a:cubicBezTo>
                <a:cubicBezTo>
                  <a:pt x="530" y="283"/>
                  <a:pt x="530" y="283"/>
                  <a:pt x="530" y="283"/>
                </a:cubicBezTo>
                <a:cubicBezTo>
                  <a:pt x="530" y="297"/>
                  <a:pt x="516" y="311"/>
                  <a:pt x="502" y="311"/>
                </a:cubicBezTo>
                <a:close/>
                <a:moveTo>
                  <a:pt x="445" y="29"/>
                </a:moveTo>
                <a:lnTo>
                  <a:pt x="445" y="29"/>
                </a:lnTo>
                <a:cubicBezTo>
                  <a:pt x="445" y="15"/>
                  <a:pt x="452" y="0"/>
                  <a:pt x="473" y="0"/>
                </a:cubicBezTo>
                <a:cubicBezTo>
                  <a:pt x="487" y="0"/>
                  <a:pt x="502" y="15"/>
                  <a:pt x="502" y="29"/>
                </a:cubicBezTo>
                <a:cubicBezTo>
                  <a:pt x="502" y="113"/>
                  <a:pt x="502" y="113"/>
                  <a:pt x="502" y="113"/>
                </a:cubicBezTo>
                <a:cubicBezTo>
                  <a:pt x="445" y="113"/>
                  <a:pt x="445" y="113"/>
                  <a:pt x="445" y="113"/>
                </a:cubicBezTo>
                <a:lnTo>
                  <a:pt x="445" y="29"/>
                </a:lnTo>
                <a:close/>
                <a:moveTo>
                  <a:pt x="290" y="460"/>
                </a:moveTo>
                <a:lnTo>
                  <a:pt x="290" y="460"/>
                </a:lnTo>
                <a:cubicBezTo>
                  <a:pt x="233" y="460"/>
                  <a:pt x="233" y="460"/>
                  <a:pt x="233" y="460"/>
                </a:cubicBezTo>
                <a:cubicBezTo>
                  <a:pt x="219" y="460"/>
                  <a:pt x="205" y="453"/>
                  <a:pt x="205" y="431"/>
                </a:cubicBezTo>
                <a:cubicBezTo>
                  <a:pt x="205" y="318"/>
                  <a:pt x="205" y="318"/>
                  <a:pt x="205" y="318"/>
                </a:cubicBezTo>
                <a:cubicBezTo>
                  <a:pt x="205" y="304"/>
                  <a:pt x="219" y="290"/>
                  <a:pt x="233" y="290"/>
                </a:cubicBezTo>
                <a:cubicBezTo>
                  <a:pt x="290" y="290"/>
                  <a:pt x="290" y="290"/>
                  <a:pt x="290" y="290"/>
                </a:cubicBezTo>
                <a:cubicBezTo>
                  <a:pt x="311" y="290"/>
                  <a:pt x="318" y="304"/>
                  <a:pt x="318" y="318"/>
                </a:cubicBezTo>
                <a:cubicBezTo>
                  <a:pt x="318" y="431"/>
                  <a:pt x="318" y="431"/>
                  <a:pt x="318" y="431"/>
                </a:cubicBezTo>
                <a:cubicBezTo>
                  <a:pt x="318" y="453"/>
                  <a:pt x="311" y="460"/>
                  <a:pt x="290" y="460"/>
                </a:cubicBezTo>
                <a:close/>
                <a:moveTo>
                  <a:pt x="233" y="29"/>
                </a:moveTo>
                <a:lnTo>
                  <a:pt x="233" y="29"/>
                </a:lnTo>
                <a:cubicBezTo>
                  <a:pt x="233" y="15"/>
                  <a:pt x="247" y="0"/>
                  <a:pt x="261" y="0"/>
                </a:cubicBezTo>
                <a:cubicBezTo>
                  <a:pt x="283" y="0"/>
                  <a:pt x="290" y="15"/>
                  <a:pt x="290" y="29"/>
                </a:cubicBezTo>
                <a:cubicBezTo>
                  <a:pt x="290" y="262"/>
                  <a:pt x="290" y="262"/>
                  <a:pt x="290" y="262"/>
                </a:cubicBezTo>
                <a:cubicBezTo>
                  <a:pt x="233" y="262"/>
                  <a:pt x="233" y="262"/>
                  <a:pt x="233" y="262"/>
                </a:cubicBezTo>
                <a:lnTo>
                  <a:pt x="233" y="29"/>
                </a:lnTo>
                <a:close/>
                <a:moveTo>
                  <a:pt x="85" y="389"/>
                </a:moveTo>
                <a:lnTo>
                  <a:pt x="85" y="389"/>
                </a:lnTo>
                <a:cubicBezTo>
                  <a:pt x="28" y="389"/>
                  <a:pt x="28" y="389"/>
                  <a:pt x="28" y="389"/>
                </a:cubicBezTo>
                <a:cubicBezTo>
                  <a:pt x="14" y="389"/>
                  <a:pt x="0" y="375"/>
                  <a:pt x="0" y="361"/>
                </a:cubicBezTo>
                <a:cubicBezTo>
                  <a:pt x="0" y="248"/>
                  <a:pt x="0" y="248"/>
                  <a:pt x="0" y="248"/>
                </a:cubicBezTo>
                <a:cubicBezTo>
                  <a:pt x="0" y="226"/>
                  <a:pt x="14" y="219"/>
                  <a:pt x="28" y="219"/>
                </a:cubicBezTo>
                <a:cubicBezTo>
                  <a:pt x="85" y="219"/>
                  <a:pt x="85" y="219"/>
                  <a:pt x="85" y="219"/>
                </a:cubicBezTo>
                <a:cubicBezTo>
                  <a:pt x="99" y="219"/>
                  <a:pt x="113" y="226"/>
                  <a:pt x="113" y="248"/>
                </a:cubicBezTo>
                <a:cubicBezTo>
                  <a:pt x="113" y="361"/>
                  <a:pt x="113" y="361"/>
                  <a:pt x="113" y="361"/>
                </a:cubicBezTo>
                <a:cubicBezTo>
                  <a:pt x="113" y="375"/>
                  <a:pt x="99" y="389"/>
                  <a:pt x="85" y="389"/>
                </a:cubicBezTo>
                <a:close/>
                <a:moveTo>
                  <a:pt x="28" y="29"/>
                </a:moveTo>
                <a:lnTo>
                  <a:pt x="28" y="29"/>
                </a:lnTo>
                <a:cubicBezTo>
                  <a:pt x="28" y="15"/>
                  <a:pt x="42" y="0"/>
                  <a:pt x="56" y="0"/>
                </a:cubicBezTo>
                <a:cubicBezTo>
                  <a:pt x="71" y="0"/>
                  <a:pt x="85" y="15"/>
                  <a:pt x="85" y="29"/>
                </a:cubicBezTo>
                <a:cubicBezTo>
                  <a:pt x="85" y="191"/>
                  <a:pt x="85" y="191"/>
                  <a:pt x="85" y="191"/>
                </a:cubicBezTo>
                <a:cubicBezTo>
                  <a:pt x="28" y="191"/>
                  <a:pt x="28" y="191"/>
                  <a:pt x="28" y="191"/>
                </a:cubicBezTo>
                <a:lnTo>
                  <a:pt x="28" y="29"/>
                </a:lnTo>
                <a:close/>
                <a:moveTo>
                  <a:pt x="85" y="573"/>
                </a:moveTo>
                <a:lnTo>
                  <a:pt x="85" y="573"/>
                </a:lnTo>
                <a:cubicBezTo>
                  <a:pt x="85" y="594"/>
                  <a:pt x="71" y="601"/>
                  <a:pt x="56" y="601"/>
                </a:cubicBezTo>
                <a:cubicBezTo>
                  <a:pt x="42" y="601"/>
                  <a:pt x="28" y="594"/>
                  <a:pt x="28" y="573"/>
                </a:cubicBezTo>
                <a:cubicBezTo>
                  <a:pt x="28" y="417"/>
                  <a:pt x="28" y="417"/>
                  <a:pt x="28" y="417"/>
                </a:cubicBezTo>
                <a:cubicBezTo>
                  <a:pt x="85" y="417"/>
                  <a:pt x="85" y="417"/>
                  <a:pt x="85" y="417"/>
                </a:cubicBezTo>
                <a:lnTo>
                  <a:pt x="85" y="573"/>
                </a:lnTo>
                <a:close/>
                <a:moveTo>
                  <a:pt x="290" y="573"/>
                </a:moveTo>
                <a:lnTo>
                  <a:pt x="290" y="573"/>
                </a:lnTo>
                <a:cubicBezTo>
                  <a:pt x="290" y="594"/>
                  <a:pt x="283" y="601"/>
                  <a:pt x="261" y="601"/>
                </a:cubicBezTo>
                <a:cubicBezTo>
                  <a:pt x="247" y="601"/>
                  <a:pt x="233" y="594"/>
                  <a:pt x="233" y="573"/>
                </a:cubicBezTo>
                <a:cubicBezTo>
                  <a:pt x="233" y="488"/>
                  <a:pt x="233" y="488"/>
                  <a:pt x="233" y="488"/>
                </a:cubicBezTo>
                <a:cubicBezTo>
                  <a:pt x="290" y="488"/>
                  <a:pt x="290" y="488"/>
                  <a:pt x="290" y="488"/>
                </a:cubicBezTo>
                <a:lnTo>
                  <a:pt x="290" y="573"/>
                </a:lnTo>
                <a:close/>
                <a:moveTo>
                  <a:pt x="502" y="573"/>
                </a:moveTo>
                <a:lnTo>
                  <a:pt x="502" y="573"/>
                </a:lnTo>
                <a:cubicBezTo>
                  <a:pt x="502" y="594"/>
                  <a:pt x="487" y="601"/>
                  <a:pt x="473" y="601"/>
                </a:cubicBezTo>
                <a:cubicBezTo>
                  <a:pt x="452" y="601"/>
                  <a:pt x="445" y="594"/>
                  <a:pt x="445" y="573"/>
                </a:cubicBezTo>
                <a:cubicBezTo>
                  <a:pt x="445" y="340"/>
                  <a:pt x="445" y="340"/>
                  <a:pt x="445" y="340"/>
                </a:cubicBezTo>
                <a:cubicBezTo>
                  <a:pt x="502" y="340"/>
                  <a:pt x="502" y="340"/>
                  <a:pt x="502" y="340"/>
                </a:cubicBezTo>
                <a:lnTo>
                  <a:pt x="502" y="573"/>
                </a:lnTo>
                <a:close/>
              </a:path>
            </a:pathLst>
          </a:custGeom>
          <a:solidFill>
            <a:srgbClr val="FFFFFF"/>
          </a:solidFill>
          <a:ln>
            <a:noFill/>
          </a:ln>
          <a:effectLst/>
        </p:spPr>
        <p:txBody>
          <a:bodyPr wrap="none" anchor="ctr"/>
          <a:lstStyle/>
          <a:p>
            <a:pPr>
              <a:defRPr/>
            </a:pPr>
            <a:endParaRPr lang="en-US" sz="900"/>
          </a:p>
        </p:txBody>
      </p:sp>
      <p:sp>
        <p:nvSpPr>
          <p:cNvPr id="258" name="Freeform 128"/>
          <p:cNvSpPr>
            <a:spLocks noChangeArrowheads="1"/>
          </p:cNvSpPr>
          <p:nvPr/>
        </p:nvSpPr>
        <p:spPr bwMode="auto">
          <a:xfrm>
            <a:off x="10948196" y="3395051"/>
            <a:ext cx="55020" cy="226483"/>
          </a:xfrm>
          <a:custGeom>
            <a:avLst/>
            <a:gdLst>
              <a:gd name="T0" fmla="*/ 0 w 114"/>
              <a:gd name="T1" fmla="*/ 417 h 474"/>
              <a:gd name="T2" fmla="*/ 0 w 114"/>
              <a:gd name="T3" fmla="*/ 417 h 474"/>
              <a:gd name="T4" fmla="*/ 56 w 114"/>
              <a:gd name="T5" fmla="*/ 360 h 474"/>
              <a:gd name="T6" fmla="*/ 113 w 114"/>
              <a:gd name="T7" fmla="*/ 417 h 474"/>
              <a:gd name="T8" fmla="*/ 56 w 114"/>
              <a:gd name="T9" fmla="*/ 473 h 474"/>
              <a:gd name="T10" fmla="*/ 0 w 114"/>
              <a:gd name="T11" fmla="*/ 417 h 474"/>
              <a:gd name="T12" fmla="*/ 0 w 114"/>
              <a:gd name="T13" fmla="*/ 240 h 474"/>
              <a:gd name="T14" fmla="*/ 0 w 114"/>
              <a:gd name="T15" fmla="*/ 240 h 474"/>
              <a:gd name="T16" fmla="*/ 56 w 114"/>
              <a:gd name="T17" fmla="*/ 184 h 474"/>
              <a:gd name="T18" fmla="*/ 113 w 114"/>
              <a:gd name="T19" fmla="*/ 240 h 474"/>
              <a:gd name="T20" fmla="*/ 56 w 114"/>
              <a:gd name="T21" fmla="*/ 297 h 474"/>
              <a:gd name="T22" fmla="*/ 0 w 114"/>
              <a:gd name="T23" fmla="*/ 240 h 474"/>
              <a:gd name="T24" fmla="*/ 0 w 114"/>
              <a:gd name="T25" fmla="*/ 56 h 474"/>
              <a:gd name="T26" fmla="*/ 0 w 114"/>
              <a:gd name="T27" fmla="*/ 56 h 474"/>
              <a:gd name="T28" fmla="*/ 56 w 114"/>
              <a:gd name="T29" fmla="*/ 0 h 474"/>
              <a:gd name="T30" fmla="*/ 113 w 114"/>
              <a:gd name="T31" fmla="*/ 56 h 474"/>
              <a:gd name="T32" fmla="*/ 56 w 114"/>
              <a:gd name="T33" fmla="*/ 113 h 474"/>
              <a:gd name="T34" fmla="*/ 0 w 114"/>
              <a:gd name="T35" fmla="*/ 56 h 4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474">
                <a:moveTo>
                  <a:pt x="0" y="417"/>
                </a:moveTo>
                <a:lnTo>
                  <a:pt x="0" y="417"/>
                </a:lnTo>
                <a:cubicBezTo>
                  <a:pt x="0" y="389"/>
                  <a:pt x="28" y="360"/>
                  <a:pt x="56" y="360"/>
                </a:cubicBezTo>
                <a:cubicBezTo>
                  <a:pt x="85" y="360"/>
                  <a:pt x="113" y="389"/>
                  <a:pt x="113" y="417"/>
                </a:cubicBezTo>
                <a:cubicBezTo>
                  <a:pt x="113" y="445"/>
                  <a:pt x="85" y="473"/>
                  <a:pt x="56" y="473"/>
                </a:cubicBezTo>
                <a:cubicBezTo>
                  <a:pt x="28" y="473"/>
                  <a:pt x="0" y="445"/>
                  <a:pt x="0" y="417"/>
                </a:cubicBezTo>
                <a:close/>
                <a:moveTo>
                  <a:pt x="0" y="240"/>
                </a:moveTo>
                <a:lnTo>
                  <a:pt x="0" y="240"/>
                </a:lnTo>
                <a:cubicBezTo>
                  <a:pt x="0" y="205"/>
                  <a:pt x="28" y="184"/>
                  <a:pt x="56" y="184"/>
                </a:cubicBezTo>
                <a:cubicBezTo>
                  <a:pt x="85" y="184"/>
                  <a:pt x="113" y="205"/>
                  <a:pt x="113" y="240"/>
                </a:cubicBezTo>
                <a:cubicBezTo>
                  <a:pt x="113" y="269"/>
                  <a:pt x="85" y="297"/>
                  <a:pt x="56" y="297"/>
                </a:cubicBezTo>
                <a:cubicBezTo>
                  <a:pt x="28" y="297"/>
                  <a:pt x="0" y="269"/>
                  <a:pt x="0" y="240"/>
                </a:cubicBezTo>
                <a:close/>
                <a:moveTo>
                  <a:pt x="0" y="56"/>
                </a:moveTo>
                <a:lnTo>
                  <a:pt x="0" y="56"/>
                </a:lnTo>
                <a:cubicBezTo>
                  <a:pt x="0" y="28"/>
                  <a:pt x="28" y="0"/>
                  <a:pt x="56" y="0"/>
                </a:cubicBezTo>
                <a:cubicBezTo>
                  <a:pt x="85" y="0"/>
                  <a:pt x="113" y="28"/>
                  <a:pt x="113" y="56"/>
                </a:cubicBezTo>
                <a:cubicBezTo>
                  <a:pt x="113" y="92"/>
                  <a:pt x="85" y="113"/>
                  <a:pt x="56" y="113"/>
                </a:cubicBezTo>
                <a:cubicBezTo>
                  <a:pt x="28" y="113"/>
                  <a:pt x="0" y="92"/>
                  <a:pt x="0" y="56"/>
                </a:cubicBezTo>
                <a:close/>
              </a:path>
            </a:pathLst>
          </a:custGeom>
          <a:solidFill>
            <a:srgbClr val="FFFFFF"/>
          </a:solidFill>
          <a:ln>
            <a:noFill/>
          </a:ln>
          <a:effectLst/>
        </p:spPr>
        <p:txBody>
          <a:bodyPr wrap="none" anchor="ctr"/>
          <a:lstStyle/>
          <a:p>
            <a:pPr>
              <a:defRPr/>
            </a:pPr>
            <a:endParaRPr lang="en-US" sz="900"/>
          </a:p>
        </p:txBody>
      </p:sp>
      <p:sp>
        <p:nvSpPr>
          <p:cNvPr id="259" name="Freeform 129"/>
          <p:cNvSpPr>
            <a:spLocks noChangeArrowheads="1"/>
          </p:cNvSpPr>
          <p:nvPr/>
        </p:nvSpPr>
        <p:spPr bwMode="auto">
          <a:xfrm>
            <a:off x="10401986" y="3388700"/>
            <a:ext cx="289907" cy="245534"/>
          </a:xfrm>
          <a:custGeom>
            <a:avLst/>
            <a:gdLst>
              <a:gd name="T0" fmla="*/ 573 w 602"/>
              <a:gd name="T1" fmla="*/ 56 h 510"/>
              <a:gd name="T2" fmla="*/ 573 w 602"/>
              <a:gd name="T3" fmla="*/ 56 h 510"/>
              <a:gd name="T4" fmla="*/ 29 w 602"/>
              <a:gd name="T5" fmla="*/ 56 h 510"/>
              <a:gd name="T6" fmla="*/ 0 w 602"/>
              <a:gd name="T7" fmla="*/ 28 h 510"/>
              <a:gd name="T8" fmla="*/ 29 w 602"/>
              <a:gd name="T9" fmla="*/ 0 h 510"/>
              <a:gd name="T10" fmla="*/ 573 w 602"/>
              <a:gd name="T11" fmla="*/ 0 h 510"/>
              <a:gd name="T12" fmla="*/ 601 w 602"/>
              <a:gd name="T13" fmla="*/ 28 h 510"/>
              <a:gd name="T14" fmla="*/ 573 w 602"/>
              <a:gd name="T15" fmla="*/ 56 h 510"/>
              <a:gd name="T16" fmla="*/ 198 w 602"/>
              <a:gd name="T17" fmla="*/ 205 h 510"/>
              <a:gd name="T18" fmla="*/ 198 w 602"/>
              <a:gd name="T19" fmla="*/ 205 h 510"/>
              <a:gd name="T20" fmla="*/ 198 w 602"/>
              <a:gd name="T21" fmla="*/ 205 h 510"/>
              <a:gd name="T22" fmla="*/ 142 w 602"/>
              <a:gd name="T23" fmla="*/ 205 h 510"/>
              <a:gd name="T24" fmla="*/ 113 w 602"/>
              <a:gd name="T25" fmla="*/ 176 h 510"/>
              <a:gd name="T26" fmla="*/ 142 w 602"/>
              <a:gd name="T27" fmla="*/ 148 h 510"/>
              <a:gd name="T28" fmla="*/ 262 w 602"/>
              <a:gd name="T29" fmla="*/ 148 h 510"/>
              <a:gd name="T30" fmla="*/ 262 w 602"/>
              <a:gd name="T31" fmla="*/ 148 h 510"/>
              <a:gd name="T32" fmla="*/ 290 w 602"/>
              <a:gd name="T33" fmla="*/ 148 h 510"/>
              <a:gd name="T34" fmla="*/ 417 w 602"/>
              <a:gd name="T35" fmla="*/ 148 h 510"/>
              <a:gd name="T36" fmla="*/ 573 w 602"/>
              <a:gd name="T37" fmla="*/ 148 h 510"/>
              <a:gd name="T38" fmla="*/ 601 w 602"/>
              <a:gd name="T39" fmla="*/ 176 h 510"/>
              <a:gd name="T40" fmla="*/ 573 w 602"/>
              <a:gd name="T41" fmla="*/ 205 h 510"/>
              <a:gd name="T42" fmla="*/ 417 w 602"/>
              <a:gd name="T43" fmla="*/ 205 h 510"/>
              <a:gd name="T44" fmla="*/ 417 w 602"/>
              <a:gd name="T45" fmla="*/ 205 h 510"/>
              <a:gd name="T46" fmla="*/ 198 w 602"/>
              <a:gd name="T47" fmla="*/ 205 h 510"/>
              <a:gd name="T48" fmla="*/ 29 w 602"/>
              <a:gd name="T49" fmla="*/ 297 h 510"/>
              <a:gd name="T50" fmla="*/ 29 w 602"/>
              <a:gd name="T51" fmla="*/ 297 h 510"/>
              <a:gd name="T52" fmla="*/ 573 w 602"/>
              <a:gd name="T53" fmla="*/ 297 h 510"/>
              <a:gd name="T54" fmla="*/ 601 w 602"/>
              <a:gd name="T55" fmla="*/ 325 h 510"/>
              <a:gd name="T56" fmla="*/ 573 w 602"/>
              <a:gd name="T57" fmla="*/ 353 h 510"/>
              <a:gd name="T58" fmla="*/ 29 w 602"/>
              <a:gd name="T59" fmla="*/ 353 h 510"/>
              <a:gd name="T60" fmla="*/ 0 w 602"/>
              <a:gd name="T61" fmla="*/ 325 h 510"/>
              <a:gd name="T62" fmla="*/ 29 w 602"/>
              <a:gd name="T63" fmla="*/ 297 h 510"/>
              <a:gd name="T64" fmla="*/ 198 w 602"/>
              <a:gd name="T65" fmla="*/ 452 h 510"/>
              <a:gd name="T66" fmla="*/ 198 w 602"/>
              <a:gd name="T67" fmla="*/ 452 h 510"/>
              <a:gd name="T68" fmla="*/ 290 w 602"/>
              <a:gd name="T69" fmla="*/ 452 h 510"/>
              <a:gd name="T70" fmla="*/ 417 w 602"/>
              <a:gd name="T71" fmla="*/ 452 h 510"/>
              <a:gd name="T72" fmla="*/ 573 w 602"/>
              <a:gd name="T73" fmla="*/ 452 h 510"/>
              <a:gd name="T74" fmla="*/ 601 w 602"/>
              <a:gd name="T75" fmla="*/ 480 h 510"/>
              <a:gd name="T76" fmla="*/ 573 w 602"/>
              <a:gd name="T77" fmla="*/ 509 h 510"/>
              <a:gd name="T78" fmla="*/ 290 w 602"/>
              <a:gd name="T79" fmla="*/ 509 h 510"/>
              <a:gd name="T80" fmla="*/ 290 w 602"/>
              <a:gd name="T81" fmla="*/ 509 h 510"/>
              <a:gd name="T82" fmla="*/ 198 w 602"/>
              <a:gd name="T83" fmla="*/ 509 h 510"/>
              <a:gd name="T84" fmla="*/ 170 w 602"/>
              <a:gd name="T85" fmla="*/ 480 h 510"/>
              <a:gd name="T86" fmla="*/ 198 w 602"/>
              <a:gd name="T87" fmla="*/ 452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602" h="510">
                <a:moveTo>
                  <a:pt x="573" y="56"/>
                </a:moveTo>
                <a:lnTo>
                  <a:pt x="573" y="56"/>
                </a:lnTo>
                <a:cubicBezTo>
                  <a:pt x="29" y="56"/>
                  <a:pt x="29" y="56"/>
                  <a:pt x="29" y="56"/>
                </a:cubicBezTo>
                <a:cubicBezTo>
                  <a:pt x="15" y="56"/>
                  <a:pt x="0" y="42"/>
                  <a:pt x="0" y="28"/>
                </a:cubicBezTo>
                <a:cubicBezTo>
                  <a:pt x="0" y="7"/>
                  <a:pt x="15" y="0"/>
                  <a:pt x="29" y="0"/>
                </a:cubicBezTo>
                <a:cubicBezTo>
                  <a:pt x="573" y="0"/>
                  <a:pt x="573" y="0"/>
                  <a:pt x="573" y="0"/>
                </a:cubicBezTo>
                <a:cubicBezTo>
                  <a:pt x="594" y="0"/>
                  <a:pt x="601" y="7"/>
                  <a:pt x="601" y="28"/>
                </a:cubicBezTo>
                <a:cubicBezTo>
                  <a:pt x="601" y="42"/>
                  <a:pt x="594" y="56"/>
                  <a:pt x="573" y="56"/>
                </a:cubicBezTo>
                <a:close/>
                <a:moveTo>
                  <a:pt x="198" y="205"/>
                </a:moveTo>
                <a:lnTo>
                  <a:pt x="198" y="205"/>
                </a:lnTo>
                <a:lnTo>
                  <a:pt x="198" y="205"/>
                </a:lnTo>
                <a:cubicBezTo>
                  <a:pt x="142" y="205"/>
                  <a:pt x="142" y="205"/>
                  <a:pt x="142" y="205"/>
                </a:cubicBezTo>
                <a:cubicBezTo>
                  <a:pt x="128" y="205"/>
                  <a:pt x="113" y="191"/>
                  <a:pt x="113" y="176"/>
                </a:cubicBezTo>
                <a:cubicBezTo>
                  <a:pt x="113" y="162"/>
                  <a:pt x="128" y="148"/>
                  <a:pt x="142" y="148"/>
                </a:cubicBezTo>
                <a:cubicBezTo>
                  <a:pt x="262" y="148"/>
                  <a:pt x="262" y="148"/>
                  <a:pt x="262" y="148"/>
                </a:cubicBezTo>
                <a:lnTo>
                  <a:pt x="262" y="148"/>
                </a:lnTo>
                <a:cubicBezTo>
                  <a:pt x="290" y="148"/>
                  <a:pt x="290" y="148"/>
                  <a:pt x="290" y="148"/>
                </a:cubicBezTo>
                <a:cubicBezTo>
                  <a:pt x="417" y="148"/>
                  <a:pt x="417" y="148"/>
                  <a:pt x="417" y="148"/>
                </a:cubicBezTo>
                <a:cubicBezTo>
                  <a:pt x="573" y="148"/>
                  <a:pt x="573" y="148"/>
                  <a:pt x="573" y="148"/>
                </a:cubicBezTo>
                <a:cubicBezTo>
                  <a:pt x="594" y="148"/>
                  <a:pt x="601" y="162"/>
                  <a:pt x="601" y="176"/>
                </a:cubicBezTo>
                <a:cubicBezTo>
                  <a:pt x="601" y="191"/>
                  <a:pt x="594" y="205"/>
                  <a:pt x="573" y="205"/>
                </a:cubicBezTo>
                <a:cubicBezTo>
                  <a:pt x="417" y="205"/>
                  <a:pt x="417" y="205"/>
                  <a:pt x="417" y="205"/>
                </a:cubicBezTo>
                <a:lnTo>
                  <a:pt x="417" y="205"/>
                </a:lnTo>
                <a:lnTo>
                  <a:pt x="198" y="205"/>
                </a:lnTo>
                <a:close/>
                <a:moveTo>
                  <a:pt x="29" y="297"/>
                </a:moveTo>
                <a:lnTo>
                  <a:pt x="29" y="297"/>
                </a:lnTo>
                <a:cubicBezTo>
                  <a:pt x="573" y="297"/>
                  <a:pt x="573" y="297"/>
                  <a:pt x="573" y="297"/>
                </a:cubicBezTo>
                <a:cubicBezTo>
                  <a:pt x="594" y="297"/>
                  <a:pt x="601" y="311"/>
                  <a:pt x="601" y="325"/>
                </a:cubicBezTo>
                <a:cubicBezTo>
                  <a:pt x="601" y="346"/>
                  <a:pt x="594" y="353"/>
                  <a:pt x="573" y="353"/>
                </a:cubicBezTo>
                <a:cubicBezTo>
                  <a:pt x="29" y="353"/>
                  <a:pt x="29" y="353"/>
                  <a:pt x="29" y="353"/>
                </a:cubicBezTo>
                <a:cubicBezTo>
                  <a:pt x="15" y="353"/>
                  <a:pt x="0" y="346"/>
                  <a:pt x="0" y="325"/>
                </a:cubicBezTo>
                <a:cubicBezTo>
                  <a:pt x="0" y="311"/>
                  <a:pt x="15" y="297"/>
                  <a:pt x="29" y="297"/>
                </a:cubicBezTo>
                <a:close/>
                <a:moveTo>
                  <a:pt x="198" y="452"/>
                </a:moveTo>
                <a:lnTo>
                  <a:pt x="198" y="452"/>
                </a:lnTo>
                <a:cubicBezTo>
                  <a:pt x="290" y="452"/>
                  <a:pt x="290" y="452"/>
                  <a:pt x="290" y="452"/>
                </a:cubicBezTo>
                <a:cubicBezTo>
                  <a:pt x="417" y="452"/>
                  <a:pt x="417" y="452"/>
                  <a:pt x="417" y="452"/>
                </a:cubicBezTo>
                <a:cubicBezTo>
                  <a:pt x="573" y="452"/>
                  <a:pt x="573" y="452"/>
                  <a:pt x="573" y="452"/>
                </a:cubicBezTo>
                <a:cubicBezTo>
                  <a:pt x="594" y="452"/>
                  <a:pt x="601" y="459"/>
                  <a:pt x="601" y="480"/>
                </a:cubicBezTo>
                <a:cubicBezTo>
                  <a:pt x="601" y="494"/>
                  <a:pt x="594" y="509"/>
                  <a:pt x="573" y="509"/>
                </a:cubicBezTo>
                <a:cubicBezTo>
                  <a:pt x="290" y="509"/>
                  <a:pt x="290" y="509"/>
                  <a:pt x="290" y="509"/>
                </a:cubicBezTo>
                <a:lnTo>
                  <a:pt x="290" y="509"/>
                </a:lnTo>
                <a:cubicBezTo>
                  <a:pt x="198" y="509"/>
                  <a:pt x="198" y="509"/>
                  <a:pt x="198" y="509"/>
                </a:cubicBezTo>
                <a:cubicBezTo>
                  <a:pt x="184" y="509"/>
                  <a:pt x="170" y="494"/>
                  <a:pt x="170" y="480"/>
                </a:cubicBezTo>
                <a:cubicBezTo>
                  <a:pt x="170" y="459"/>
                  <a:pt x="184" y="452"/>
                  <a:pt x="198" y="452"/>
                </a:cubicBezTo>
                <a:close/>
              </a:path>
            </a:pathLst>
          </a:custGeom>
          <a:solidFill>
            <a:srgbClr val="FFFFFF"/>
          </a:solidFill>
          <a:ln>
            <a:noFill/>
          </a:ln>
          <a:effectLst/>
        </p:spPr>
        <p:txBody>
          <a:bodyPr wrap="none" anchor="ctr"/>
          <a:lstStyle/>
          <a:p>
            <a:pPr>
              <a:defRPr/>
            </a:pPr>
            <a:endParaRPr lang="en-US" sz="900"/>
          </a:p>
        </p:txBody>
      </p:sp>
      <p:sp>
        <p:nvSpPr>
          <p:cNvPr id="260" name="Freeform 130"/>
          <p:cNvSpPr>
            <a:spLocks noChangeArrowheads="1"/>
          </p:cNvSpPr>
          <p:nvPr/>
        </p:nvSpPr>
        <p:spPr bwMode="auto">
          <a:xfrm>
            <a:off x="9855777" y="3388700"/>
            <a:ext cx="289909" cy="245534"/>
          </a:xfrm>
          <a:custGeom>
            <a:avLst/>
            <a:gdLst>
              <a:gd name="T0" fmla="*/ 573 w 602"/>
              <a:gd name="T1" fmla="*/ 56 h 510"/>
              <a:gd name="T2" fmla="*/ 573 w 602"/>
              <a:gd name="T3" fmla="*/ 56 h 510"/>
              <a:gd name="T4" fmla="*/ 29 w 602"/>
              <a:gd name="T5" fmla="*/ 56 h 510"/>
              <a:gd name="T6" fmla="*/ 0 w 602"/>
              <a:gd name="T7" fmla="*/ 28 h 510"/>
              <a:gd name="T8" fmla="*/ 29 w 602"/>
              <a:gd name="T9" fmla="*/ 0 h 510"/>
              <a:gd name="T10" fmla="*/ 573 w 602"/>
              <a:gd name="T11" fmla="*/ 0 h 510"/>
              <a:gd name="T12" fmla="*/ 601 w 602"/>
              <a:gd name="T13" fmla="*/ 28 h 510"/>
              <a:gd name="T14" fmla="*/ 573 w 602"/>
              <a:gd name="T15" fmla="*/ 56 h 510"/>
              <a:gd name="T16" fmla="*/ 403 w 602"/>
              <a:gd name="T17" fmla="*/ 205 h 510"/>
              <a:gd name="T18" fmla="*/ 403 w 602"/>
              <a:gd name="T19" fmla="*/ 205 h 510"/>
              <a:gd name="T20" fmla="*/ 403 w 602"/>
              <a:gd name="T21" fmla="*/ 205 h 510"/>
              <a:gd name="T22" fmla="*/ 354 w 602"/>
              <a:gd name="T23" fmla="*/ 205 h 510"/>
              <a:gd name="T24" fmla="*/ 240 w 602"/>
              <a:gd name="T25" fmla="*/ 205 h 510"/>
              <a:gd name="T26" fmla="*/ 198 w 602"/>
              <a:gd name="T27" fmla="*/ 205 h 510"/>
              <a:gd name="T28" fmla="*/ 198 w 602"/>
              <a:gd name="T29" fmla="*/ 205 h 510"/>
              <a:gd name="T30" fmla="*/ 142 w 602"/>
              <a:gd name="T31" fmla="*/ 205 h 510"/>
              <a:gd name="T32" fmla="*/ 113 w 602"/>
              <a:gd name="T33" fmla="*/ 176 h 510"/>
              <a:gd name="T34" fmla="*/ 142 w 602"/>
              <a:gd name="T35" fmla="*/ 148 h 510"/>
              <a:gd name="T36" fmla="*/ 460 w 602"/>
              <a:gd name="T37" fmla="*/ 148 h 510"/>
              <a:gd name="T38" fmla="*/ 488 w 602"/>
              <a:gd name="T39" fmla="*/ 176 h 510"/>
              <a:gd name="T40" fmla="*/ 460 w 602"/>
              <a:gd name="T41" fmla="*/ 205 h 510"/>
              <a:gd name="T42" fmla="*/ 403 w 602"/>
              <a:gd name="T43" fmla="*/ 205 h 510"/>
              <a:gd name="T44" fmla="*/ 29 w 602"/>
              <a:gd name="T45" fmla="*/ 297 h 510"/>
              <a:gd name="T46" fmla="*/ 29 w 602"/>
              <a:gd name="T47" fmla="*/ 297 h 510"/>
              <a:gd name="T48" fmla="*/ 573 w 602"/>
              <a:gd name="T49" fmla="*/ 297 h 510"/>
              <a:gd name="T50" fmla="*/ 601 w 602"/>
              <a:gd name="T51" fmla="*/ 325 h 510"/>
              <a:gd name="T52" fmla="*/ 573 w 602"/>
              <a:gd name="T53" fmla="*/ 353 h 510"/>
              <a:gd name="T54" fmla="*/ 29 w 602"/>
              <a:gd name="T55" fmla="*/ 353 h 510"/>
              <a:gd name="T56" fmla="*/ 0 w 602"/>
              <a:gd name="T57" fmla="*/ 325 h 510"/>
              <a:gd name="T58" fmla="*/ 29 w 602"/>
              <a:gd name="T59" fmla="*/ 297 h 510"/>
              <a:gd name="T60" fmla="*/ 198 w 602"/>
              <a:gd name="T61" fmla="*/ 452 h 510"/>
              <a:gd name="T62" fmla="*/ 198 w 602"/>
              <a:gd name="T63" fmla="*/ 452 h 510"/>
              <a:gd name="T64" fmla="*/ 255 w 602"/>
              <a:gd name="T65" fmla="*/ 452 h 510"/>
              <a:gd name="T66" fmla="*/ 290 w 602"/>
              <a:gd name="T67" fmla="*/ 452 h 510"/>
              <a:gd name="T68" fmla="*/ 311 w 602"/>
              <a:gd name="T69" fmla="*/ 452 h 510"/>
              <a:gd name="T70" fmla="*/ 354 w 602"/>
              <a:gd name="T71" fmla="*/ 452 h 510"/>
              <a:gd name="T72" fmla="*/ 403 w 602"/>
              <a:gd name="T73" fmla="*/ 452 h 510"/>
              <a:gd name="T74" fmla="*/ 431 w 602"/>
              <a:gd name="T75" fmla="*/ 480 h 510"/>
              <a:gd name="T76" fmla="*/ 403 w 602"/>
              <a:gd name="T77" fmla="*/ 509 h 510"/>
              <a:gd name="T78" fmla="*/ 354 w 602"/>
              <a:gd name="T79" fmla="*/ 509 h 510"/>
              <a:gd name="T80" fmla="*/ 354 w 602"/>
              <a:gd name="T81" fmla="*/ 509 h 510"/>
              <a:gd name="T82" fmla="*/ 311 w 602"/>
              <a:gd name="T83" fmla="*/ 509 h 510"/>
              <a:gd name="T84" fmla="*/ 290 w 602"/>
              <a:gd name="T85" fmla="*/ 509 h 510"/>
              <a:gd name="T86" fmla="*/ 255 w 602"/>
              <a:gd name="T87" fmla="*/ 509 h 510"/>
              <a:gd name="T88" fmla="*/ 255 w 602"/>
              <a:gd name="T89" fmla="*/ 509 h 510"/>
              <a:gd name="T90" fmla="*/ 198 w 602"/>
              <a:gd name="T91" fmla="*/ 509 h 510"/>
              <a:gd name="T92" fmla="*/ 170 w 602"/>
              <a:gd name="T93" fmla="*/ 480 h 510"/>
              <a:gd name="T94" fmla="*/ 198 w 602"/>
              <a:gd name="T95" fmla="*/ 452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602" h="510">
                <a:moveTo>
                  <a:pt x="573" y="56"/>
                </a:moveTo>
                <a:lnTo>
                  <a:pt x="573" y="56"/>
                </a:lnTo>
                <a:cubicBezTo>
                  <a:pt x="29" y="56"/>
                  <a:pt x="29" y="56"/>
                  <a:pt x="29" y="56"/>
                </a:cubicBezTo>
                <a:cubicBezTo>
                  <a:pt x="7" y="56"/>
                  <a:pt x="0" y="42"/>
                  <a:pt x="0" y="28"/>
                </a:cubicBezTo>
                <a:cubicBezTo>
                  <a:pt x="0" y="7"/>
                  <a:pt x="7" y="0"/>
                  <a:pt x="29" y="0"/>
                </a:cubicBezTo>
                <a:cubicBezTo>
                  <a:pt x="573" y="0"/>
                  <a:pt x="573" y="0"/>
                  <a:pt x="573" y="0"/>
                </a:cubicBezTo>
                <a:cubicBezTo>
                  <a:pt x="587" y="0"/>
                  <a:pt x="601" y="7"/>
                  <a:pt x="601" y="28"/>
                </a:cubicBezTo>
                <a:cubicBezTo>
                  <a:pt x="601" y="42"/>
                  <a:pt x="587" y="56"/>
                  <a:pt x="573" y="56"/>
                </a:cubicBezTo>
                <a:close/>
                <a:moveTo>
                  <a:pt x="403" y="205"/>
                </a:moveTo>
                <a:lnTo>
                  <a:pt x="403" y="205"/>
                </a:lnTo>
                <a:lnTo>
                  <a:pt x="403" y="205"/>
                </a:lnTo>
                <a:cubicBezTo>
                  <a:pt x="354" y="205"/>
                  <a:pt x="354" y="205"/>
                  <a:pt x="354" y="205"/>
                </a:cubicBezTo>
                <a:cubicBezTo>
                  <a:pt x="240" y="205"/>
                  <a:pt x="240" y="205"/>
                  <a:pt x="240" y="205"/>
                </a:cubicBezTo>
                <a:cubicBezTo>
                  <a:pt x="198" y="205"/>
                  <a:pt x="198" y="205"/>
                  <a:pt x="198" y="205"/>
                </a:cubicBezTo>
                <a:lnTo>
                  <a:pt x="198" y="205"/>
                </a:lnTo>
                <a:cubicBezTo>
                  <a:pt x="142" y="205"/>
                  <a:pt x="142" y="205"/>
                  <a:pt x="142" y="205"/>
                </a:cubicBezTo>
                <a:cubicBezTo>
                  <a:pt x="120" y="205"/>
                  <a:pt x="113" y="191"/>
                  <a:pt x="113" y="176"/>
                </a:cubicBezTo>
                <a:cubicBezTo>
                  <a:pt x="113" y="162"/>
                  <a:pt x="120" y="148"/>
                  <a:pt x="142" y="148"/>
                </a:cubicBezTo>
                <a:cubicBezTo>
                  <a:pt x="460" y="148"/>
                  <a:pt x="460" y="148"/>
                  <a:pt x="460" y="148"/>
                </a:cubicBezTo>
                <a:cubicBezTo>
                  <a:pt x="474" y="148"/>
                  <a:pt x="488" y="162"/>
                  <a:pt x="488" y="176"/>
                </a:cubicBezTo>
                <a:cubicBezTo>
                  <a:pt x="488" y="191"/>
                  <a:pt x="474" y="205"/>
                  <a:pt x="460" y="205"/>
                </a:cubicBezTo>
                <a:lnTo>
                  <a:pt x="403" y="205"/>
                </a:lnTo>
                <a:close/>
                <a:moveTo>
                  <a:pt x="29" y="297"/>
                </a:moveTo>
                <a:lnTo>
                  <a:pt x="29" y="297"/>
                </a:lnTo>
                <a:cubicBezTo>
                  <a:pt x="573" y="297"/>
                  <a:pt x="573" y="297"/>
                  <a:pt x="573" y="297"/>
                </a:cubicBezTo>
                <a:cubicBezTo>
                  <a:pt x="587" y="297"/>
                  <a:pt x="601" y="311"/>
                  <a:pt x="601" y="325"/>
                </a:cubicBezTo>
                <a:cubicBezTo>
                  <a:pt x="601" y="346"/>
                  <a:pt x="587" y="353"/>
                  <a:pt x="573" y="353"/>
                </a:cubicBezTo>
                <a:cubicBezTo>
                  <a:pt x="29" y="353"/>
                  <a:pt x="29" y="353"/>
                  <a:pt x="29" y="353"/>
                </a:cubicBezTo>
                <a:cubicBezTo>
                  <a:pt x="7" y="353"/>
                  <a:pt x="0" y="346"/>
                  <a:pt x="0" y="325"/>
                </a:cubicBezTo>
                <a:cubicBezTo>
                  <a:pt x="0" y="311"/>
                  <a:pt x="7" y="297"/>
                  <a:pt x="29" y="297"/>
                </a:cubicBezTo>
                <a:close/>
                <a:moveTo>
                  <a:pt x="198" y="452"/>
                </a:moveTo>
                <a:lnTo>
                  <a:pt x="198" y="452"/>
                </a:lnTo>
                <a:cubicBezTo>
                  <a:pt x="255" y="452"/>
                  <a:pt x="255" y="452"/>
                  <a:pt x="255" y="452"/>
                </a:cubicBezTo>
                <a:cubicBezTo>
                  <a:pt x="290" y="452"/>
                  <a:pt x="290" y="452"/>
                  <a:pt x="290" y="452"/>
                </a:cubicBezTo>
                <a:cubicBezTo>
                  <a:pt x="311" y="452"/>
                  <a:pt x="311" y="452"/>
                  <a:pt x="311" y="452"/>
                </a:cubicBezTo>
                <a:cubicBezTo>
                  <a:pt x="354" y="452"/>
                  <a:pt x="354" y="452"/>
                  <a:pt x="354" y="452"/>
                </a:cubicBezTo>
                <a:cubicBezTo>
                  <a:pt x="403" y="452"/>
                  <a:pt x="403" y="452"/>
                  <a:pt x="403" y="452"/>
                </a:cubicBezTo>
                <a:cubicBezTo>
                  <a:pt x="417" y="452"/>
                  <a:pt x="431" y="459"/>
                  <a:pt x="431" y="480"/>
                </a:cubicBezTo>
                <a:cubicBezTo>
                  <a:pt x="431" y="494"/>
                  <a:pt x="417" y="509"/>
                  <a:pt x="403" y="509"/>
                </a:cubicBezTo>
                <a:cubicBezTo>
                  <a:pt x="354" y="509"/>
                  <a:pt x="354" y="509"/>
                  <a:pt x="354" y="509"/>
                </a:cubicBezTo>
                <a:lnTo>
                  <a:pt x="354" y="509"/>
                </a:lnTo>
                <a:cubicBezTo>
                  <a:pt x="311" y="509"/>
                  <a:pt x="311" y="509"/>
                  <a:pt x="311" y="509"/>
                </a:cubicBezTo>
                <a:cubicBezTo>
                  <a:pt x="290" y="509"/>
                  <a:pt x="290" y="509"/>
                  <a:pt x="290" y="509"/>
                </a:cubicBezTo>
                <a:cubicBezTo>
                  <a:pt x="255" y="509"/>
                  <a:pt x="255" y="509"/>
                  <a:pt x="255" y="509"/>
                </a:cubicBezTo>
                <a:lnTo>
                  <a:pt x="255" y="509"/>
                </a:lnTo>
                <a:cubicBezTo>
                  <a:pt x="198" y="509"/>
                  <a:pt x="198" y="509"/>
                  <a:pt x="198" y="509"/>
                </a:cubicBezTo>
                <a:cubicBezTo>
                  <a:pt x="177" y="509"/>
                  <a:pt x="170" y="494"/>
                  <a:pt x="170" y="480"/>
                </a:cubicBezTo>
                <a:cubicBezTo>
                  <a:pt x="170" y="459"/>
                  <a:pt x="177" y="452"/>
                  <a:pt x="198" y="452"/>
                </a:cubicBezTo>
                <a:close/>
              </a:path>
            </a:pathLst>
          </a:custGeom>
          <a:solidFill>
            <a:srgbClr val="FFFFFF"/>
          </a:solidFill>
          <a:ln>
            <a:noFill/>
          </a:ln>
          <a:effectLst/>
        </p:spPr>
        <p:txBody>
          <a:bodyPr wrap="none" anchor="ctr"/>
          <a:lstStyle/>
          <a:p>
            <a:pPr>
              <a:defRPr/>
            </a:pPr>
            <a:endParaRPr lang="en-US" sz="900"/>
          </a:p>
        </p:txBody>
      </p:sp>
      <p:sp>
        <p:nvSpPr>
          <p:cNvPr id="261" name="Freeform 131"/>
          <p:cNvSpPr>
            <a:spLocks noChangeArrowheads="1"/>
          </p:cNvSpPr>
          <p:nvPr/>
        </p:nvSpPr>
        <p:spPr bwMode="auto">
          <a:xfrm>
            <a:off x="9307448" y="3388700"/>
            <a:ext cx="292024" cy="245534"/>
          </a:xfrm>
          <a:custGeom>
            <a:avLst/>
            <a:gdLst>
              <a:gd name="T0" fmla="*/ 580 w 609"/>
              <a:gd name="T1" fmla="*/ 56 h 510"/>
              <a:gd name="T2" fmla="*/ 580 w 609"/>
              <a:gd name="T3" fmla="*/ 56 h 510"/>
              <a:gd name="T4" fmla="*/ 28 w 609"/>
              <a:gd name="T5" fmla="*/ 56 h 510"/>
              <a:gd name="T6" fmla="*/ 0 w 609"/>
              <a:gd name="T7" fmla="*/ 28 h 510"/>
              <a:gd name="T8" fmla="*/ 28 w 609"/>
              <a:gd name="T9" fmla="*/ 0 h 510"/>
              <a:gd name="T10" fmla="*/ 580 w 609"/>
              <a:gd name="T11" fmla="*/ 0 h 510"/>
              <a:gd name="T12" fmla="*/ 608 w 609"/>
              <a:gd name="T13" fmla="*/ 28 h 510"/>
              <a:gd name="T14" fmla="*/ 580 w 609"/>
              <a:gd name="T15" fmla="*/ 56 h 510"/>
              <a:gd name="T16" fmla="*/ 28 w 609"/>
              <a:gd name="T17" fmla="*/ 148 h 510"/>
              <a:gd name="T18" fmla="*/ 28 w 609"/>
              <a:gd name="T19" fmla="*/ 148 h 510"/>
              <a:gd name="T20" fmla="*/ 191 w 609"/>
              <a:gd name="T21" fmla="*/ 148 h 510"/>
              <a:gd name="T22" fmla="*/ 311 w 609"/>
              <a:gd name="T23" fmla="*/ 148 h 510"/>
              <a:gd name="T24" fmla="*/ 339 w 609"/>
              <a:gd name="T25" fmla="*/ 148 h 510"/>
              <a:gd name="T26" fmla="*/ 339 w 609"/>
              <a:gd name="T27" fmla="*/ 148 h 510"/>
              <a:gd name="T28" fmla="*/ 467 w 609"/>
              <a:gd name="T29" fmla="*/ 148 h 510"/>
              <a:gd name="T30" fmla="*/ 495 w 609"/>
              <a:gd name="T31" fmla="*/ 176 h 510"/>
              <a:gd name="T32" fmla="*/ 467 w 609"/>
              <a:gd name="T33" fmla="*/ 205 h 510"/>
              <a:gd name="T34" fmla="*/ 410 w 609"/>
              <a:gd name="T35" fmla="*/ 205 h 510"/>
              <a:gd name="T36" fmla="*/ 410 w 609"/>
              <a:gd name="T37" fmla="*/ 205 h 510"/>
              <a:gd name="T38" fmla="*/ 191 w 609"/>
              <a:gd name="T39" fmla="*/ 205 h 510"/>
              <a:gd name="T40" fmla="*/ 191 w 609"/>
              <a:gd name="T41" fmla="*/ 205 h 510"/>
              <a:gd name="T42" fmla="*/ 28 w 609"/>
              <a:gd name="T43" fmla="*/ 205 h 510"/>
              <a:gd name="T44" fmla="*/ 0 w 609"/>
              <a:gd name="T45" fmla="*/ 176 h 510"/>
              <a:gd name="T46" fmla="*/ 28 w 609"/>
              <a:gd name="T47" fmla="*/ 148 h 510"/>
              <a:gd name="T48" fmla="*/ 28 w 609"/>
              <a:gd name="T49" fmla="*/ 297 h 510"/>
              <a:gd name="T50" fmla="*/ 28 w 609"/>
              <a:gd name="T51" fmla="*/ 297 h 510"/>
              <a:gd name="T52" fmla="*/ 580 w 609"/>
              <a:gd name="T53" fmla="*/ 297 h 510"/>
              <a:gd name="T54" fmla="*/ 608 w 609"/>
              <a:gd name="T55" fmla="*/ 325 h 510"/>
              <a:gd name="T56" fmla="*/ 580 w 609"/>
              <a:gd name="T57" fmla="*/ 353 h 510"/>
              <a:gd name="T58" fmla="*/ 28 w 609"/>
              <a:gd name="T59" fmla="*/ 353 h 510"/>
              <a:gd name="T60" fmla="*/ 0 w 609"/>
              <a:gd name="T61" fmla="*/ 325 h 510"/>
              <a:gd name="T62" fmla="*/ 28 w 609"/>
              <a:gd name="T63" fmla="*/ 297 h 510"/>
              <a:gd name="T64" fmla="*/ 28 w 609"/>
              <a:gd name="T65" fmla="*/ 452 h 510"/>
              <a:gd name="T66" fmla="*/ 28 w 609"/>
              <a:gd name="T67" fmla="*/ 452 h 510"/>
              <a:gd name="T68" fmla="*/ 191 w 609"/>
              <a:gd name="T69" fmla="*/ 452 h 510"/>
              <a:gd name="T70" fmla="*/ 311 w 609"/>
              <a:gd name="T71" fmla="*/ 452 h 510"/>
              <a:gd name="T72" fmla="*/ 410 w 609"/>
              <a:gd name="T73" fmla="*/ 452 h 510"/>
              <a:gd name="T74" fmla="*/ 438 w 609"/>
              <a:gd name="T75" fmla="*/ 480 h 510"/>
              <a:gd name="T76" fmla="*/ 410 w 609"/>
              <a:gd name="T77" fmla="*/ 509 h 510"/>
              <a:gd name="T78" fmla="*/ 311 w 609"/>
              <a:gd name="T79" fmla="*/ 509 h 510"/>
              <a:gd name="T80" fmla="*/ 311 w 609"/>
              <a:gd name="T81" fmla="*/ 509 h 510"/>
              <a:gd name="T82" fmla="*/ 28 w 609"/>
              <a:gd name="T83" fmla="*/ 509 h 510"/>
              <a:gd name="T84" fmla="*/ 0 w 609"/>
              <a:gd name="T85" fmla="*/ 480 h 510"/>
              <a:gd name="T86" fmla="*/ 28 w 609"/>
              <a:gd name="T87" fmla="*/ 452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609" h="510">
                <a:moveTo>
                  <a:pt x="580" y="56"/>
                </a:moveTo>
                <a:lnTo>
                  <a:pt x="580" y="56"/>
                </a:lnTo>
                <a:cubicBezTo>
                  <a:pt x="28" y="56"/>
                  <a:pt x="28" y="56"/>
                  <a:pt x="28" y="56"/>
                </a:cubicBezTo>
                <a:cubicBezTo>
                  <a:pt x="14" y="56"/>
                  <a:pt x="0" y="42"/>
                  <a:pt x="0" y="28"/>
                </a:cubicBezTo>
                <a:cubicBezTo>
                  <a:pt x="0" y="7"/>
                  <a:pt x="14" y="0"/>
                  <a:pt x="28" y="0"/>
                </a:cubicBezTo>
                <a:cubicBezTo>
                  <a:pt x="580" y="0"/>
                  <a:pt x="580" y="0"/>
                  <a:pt x="580" y="0"/>
                </a:cubicBezTo>
                <a:cubicBezTo>
                  <a:pt x="594" y="0"/>
                  <a:pt x="608" y="7"/>
                  <a:pt x="608" y="28"/>
                </a:cubicBezTo>
                <a:cubicBezTo>
                  <a:pt x="608" y="42"/>
                  <a:pt x="594" y="56"/>
                  <a:pt x="580" y="56"/>
                </a:cubicBezTo>
                <a:close/>
                <a:moveTo>
                  <a:pt x="28" y="148"/>
                </a:moveTo>
                <a:lnTo>
                  <a:pt x="28" y="148"/>
                </a:lnTo>
                <a:cubicBezTo>
                  <a:pt x="191" y="148"/>
                  <a:pt x="191" y="148"/>
                  <a:pt x="191" y="148"/>
                </a:cubicBezTo>
                <a:cubicBezTo>
                  <a:pt x="311" y="148"/>
                  <a:pt x="311" y="148"/>
                  <a:pt x="311" y="148"/>
                </a:cubicBezTo>
                <a:cubicBezTo>
                  <a:pt x="339" y="148"/>
                  <a:pt x="339" y="148"/>
                  <a:pt x="339" y="148"/>
                </a:cubicBezTo>
                <a:lnTo>
                  <a:pt x="339" y="148"/>
                </a:lnTo>
                <a:cubicBezTo>
                  <a:pt x="467" y="148"/>
                  <a:pt x="467" y="148"/>
                  <a:pt x="467" y="148"/>
                </a:cubicBezTo>
                <a:cubicBezTo>
                  <a:pt x="481" y="148"/>
                  <a:pt x="495" y="162"/>
                  <a:pt x="495" y="176"/>
                </a:cubicBezTo>
                <a:cubicBezTo>
                  <a:pt x="495" y="191"/>
                  <a:pt x="481" y="205"/>
                  <a:pt x="467" y="205"/>
                </a:cubicBezTo>
                <a:cubicBezTo>
                  <a:pt x="410" y="205"/>
                  <a:pt x="410" y="205"/>
                  <a:pt x="410" y="205"/>
                </a:cubicBezTo>
                <a:lnTo>
                  <a:pt x="410" y="205"/>
                </a:lnTo>
                <a:cubicBezTo>
                  <a:pt x="191" y="205"/>
                  <a:pt x="191" y="205"/>
                  <a:pt x="191" y="205"/>
                </a:cubicBezTo>
                <a:lnTo>
                  <a:pt x="191" y="205"/>
                </a:lnTo>
                <a:cubicBezTo>
                  <a:pt x="28" y="205"/>
                  <a:pt x="28" y="205"/>
                  <a:pt x="28" y="205"/>
                </a:cubicBezTo>
                <a:cubicBezTo>
                  <a:pt x="14" y="205"/>
                  <a:pt x="0" y="191"/>
                  <a:pt x="0" y="176"/>
                </a:cubicBezTo>
                <a:cubicBezTo>
                  <a:pt x="0" y="162"/>
                  <a:pt x="14" y="148"/>
                  <a:pt x="28" y="148"/>
                </a:cubicBezTo>
                <a:close/>
                <a:moveTo>
                  <a:pt x="28" y="297"/>
                </a:moveTo>
                <a:lnTo>
                  <a:pt x="28" y="297"/>
                </a:lnTo>
                <a:cubicBezTo>
                  <a:pt x="580" y="297"/>
                  <a:pt x="580" y="297"/>
                  <a:pt x="580" y="297"/>
                </a:cubicBezTo>
                <a:cubicBezTo>
                  <a:pt x="594" y="297"/>
                  <a:pt x="608" y="311"/>
                  <a:pt x="608" y="325"/>
                </a:cubicBezTo>
                <a:cubicBezTo>
                  <a:pt x="608" y="346"/>
                  <a:pt x="594" y="353"/>
                  <a:pt x="580" y="353"/>
                </a:cubicBezTo>
                <a:cubicBezTo>
                  <a:pt x="28" y="353"/>
                  <a:pt x="28" y="353"/>
                  <a:pt x="28" y="353"/>
                </a:cubicBezTo>
                <a:cubicBezTo>
                  <a:pt x="14" y="353"/>
                  <a:pt x="0" y="346"/>
                  <a:pt x="0" y="325"/>
                </a:cubicBezTo>
                <a:cubicBezTo>
                  <a:pt x="0" y="311"/>
                  <a:pt x="14" y="297"/>
                  <a:pt x="28" y="297"/>
                </a:cubicBezTo>
                <a:close/>
                <a:moveTo>
                  <a:pt x="28" y="452"/>
                </a:moveTo>
                <a:lnTo>
                  <a:pt x="28" y="452"/>
                </a:lnTo>
                <a:cubicBezTo>
                  <a:pt x="191" y="452"/>
                  <a:pt x="191" y="452"/>
                  <a:pt x="191" y="452"/>
                </a:cubicBezTo>
                <a:cubicBezTo>
                  <a:pt x="311" y="452"/>
                  <a:pt x="311" y="452"/>
                  <a:pt x="311" y="452"/>
                </a:cubicBezTo>
                <a:cubicBezTo>
                  <a:pt x="410" y="452"/>
                  <a:pt x="410" y="452"/>
                  <a:pt x="410" y="452"/>
                </a:cubicBezTo>
                <a:cubicBezTo>
                  <a:pt x="424" y="452"/>
                  <a:pt x="438" y="459"/>
                  <a:pt x="438" y="480"/>
                </a:cubicBezTo>
                <a:cubicBezTo>
                  <a:pt x="438" y="494"/>
                  <a:pt x="424" y="509"/>
                  <a:pt x="410" y="509"/>
                </a:cubicBezTo>
                <a:cubicBezTo>
                  <a:pt x="311" y="509"/>
                  <a:pt x="311" y="509"/>
                  <a:pt x="311" y="509"/>
                </a:cubicBezTo>
                <a:lnTo>
                  <a:pt x="311" y="509"/>
                </a:lnTo>
                <a:cubicBezTo>
                  <a:pt x="28" y="509"/>
                  <a:pt x="28" y="509"/>
                  <a:pt x="28" y="509"/>
                </a:cubicBezTo>
                <a:cubicBezTo>
                  <a:pt x="14" y="509"/>
                  <a:pt x="0" y="494"/>
                  <a:pt x="0" y="480"/>
                </a:cubicBezTo>
                <a:cubicBezTo>
                  <a:pt x="0" y="459"/>
                  <a:pt x="14" y="452"/>
                  <a:pt x="28" y="452"/>
                </a:cubicBezTo>
                <a:close/>
              </a:path>
            </a:pathLst>
          </a:custGeom>
          <a:solidFill>
            <a:srgbClr val="FFFFFF"/>
          </a:solidFill>
          <a:ln>
            <a:noFill/>
          </a:ln>
          <a:effectLst/>
        </p:spPr>
        <p:txBody>
          <a:bodyPr wrap="none" anchor="ctr"/>
          <a:lstStyle/>
          <a:p>
            <a:pPr>
              <a:defRPr/>
            </a:pPr>
            <a:endParaRPr lang="en-US" sz="900"/>
          </a:p>
        </p:txBody>
      </p:sp>
      <p:sp>
        <p:nvSpPr>
          <p:cNvPr id="262" name="Freeform 132"/>
          <p:cNvSpPr>
            <a:spLocks noChangeArrowheads="1"/>
          </p:cNvSpPr>
          <p:nvPr/>
        </p:nvSpPr>
        <p:spPr bwMode="auto">
          <a:xfrm>
            <a:off x="8761239" y="3388700"/>
            <a:ext cx="289907" cy="245534"/>
          </a:xfrm>
          <a:custGeom>
            <a:avLst/>
            <a:gdLst>
              <a:gd name="T0" fmla="*/ 572 w 602"/>
              <a:gd name="T1" fmla="*/ 353 h 510"/>
              <a:gd name="T2" fmla="*/ 572 w 602"/>
              <a:gd name="T3" fmla="*/ 353 h 510"/>
              <a:gd name="T4" fmla="*/ 28 w 602"/>
              <a:gd name="T5" fmla="*/ 353 h 510"/>
              <a:gd name="T6" fmla="*/ 0 w 602"/>
              <a:gd name="T7" fmla="*/ 325 h 510"/>
              <a:gd name="T8" fmla="*/ 28 w 602"/>
              <a:gd name="T9" fmla="*/ 297 h 510"/>
              <a:gd name="T10" fmla="*/ 572 w 602"/>
              <a:gd name="T11" fmla="*/ 297 h 510"/>
              <a:gd name="T12" fmla="*/ 601 w 602"/>
              <a:gd name="T13" fmla="*/ 325 h 510"/>
              <a:gd name="T14" fmla="*/ 572 w 602"/>
              <a:gd name="T15" fmla="*/ 353 h 510"/>
              <a:gd name="T16" fmla="*/ 572 w 602"/>
              <a:gd name="T17" fmla="*/ 205 h 510"/>
              <a:gd name="T18" fmla="*/ 572 w 602"/>
              <a:gd name="T19" fmla="*/ 205 h 510"/>
              <a:gd name="T20" fmla="*/ 28 w 602"/>
              <a:gd name="T21" fmla="*/ 205 h 510"/>
              <a:gd name="T22" fmla="*/ 0 w 602"/>
              <a:gd name="T23" fmla="*/ 176 h 510"/>
              <a:gd name="T24" fmla="*/ 28 w 602"/>
              <a:gd name="T25" fmla="*/ 148 h 510"/>
              <a:gd name="T26" fmla="*/ 572 w 602"/>
              <a:gd name="T27" fmla="*/ 148 h 510"/>
              <a:gd name="T28" fmla="*/ 601 w 602"/>
              <a:gd name="T29" fmla="*/ 176 h 510"/>
              <a:gd name="T30" fmla="*/ 572 w 602"/>
              <a:gd name="T31" fmla="*/ 205 h 510"/>
              <a:gd name="T32" fmla="*/ 572 w 602"/>
              <a:gd name="T33" fmla="*/ 56 h 510"/>
              <a:gd name="T34" fmla="*/ 572 w 602"/>
              <a:gd name="T35" fmla="*/ 56 h 510"/>
              <a:gd name="T36" fmla="*/ 28 w 602"/>
              <a:gd name="T37" fmla="*/ 56 h 510"/>
              <a:gd name="T38" fmla="*/ 0 w 602"/>
              <a:gd name="T39" fmla="*/ 28 h 510"/>
              <a:gd name="T40" fmla="*/ 28 w 602"/>
              <a:gd name="T41" fmla="*/ 0 h 510"/>
              <a:gd name="T42" fmla="*/ 572 w 602"/>
              <a:gd name="T43" fmla="*/ 0 h 510"/>
              <a:gd name="T44" fmla="*/ 601 w 602"/>
              <a:gd name="T45" fmla="*/ 28 h 510"/>
              <a:gd name="T46" fmla="*/ 572 w 602"/>
              <a:gd name="T47" fmla="*/ 56 h 510"/>
              <a:gd name="T48" fmla="*/ 28 w 602"/>
              <a:gd name="T49" fmla="*/ 452 h 510"/>
              <a:gd name="T50" fmla="*/ 28 w 602"/>
              <a:gd name="T51" fmla="*/ 452 h 510"/>
              <a:gd name="T52" fmla="*/ 572 w 602"/>
              <a:gd name="T53" fmla="*/ 452 h 510"/>
              <a:gd name="T54" fmla="*/ 601 w 602"/>
              <a:gd name="T55" fmla="*/ 480 h 510"/>
              <a:gd name="T56" fmla="*/ 572 w 602"/>
              <a:gd name="T57" fmla="*/ 509 h 510"/>
              <a:gd name="T58" fmla="*/ 28 w 602"/>
              <a:gd name="T59" fmla="*/ 509 h 510"/>
              <a:gd name="T60" fmla="*/ 0 w 602"/>
              <a:gd name="T61" fmla="*/ 480 h 510"/>
              <a:gd name="T62" fmla="*/ 28 w 602"/>
              <a:gd name="T63" fmla="*/ 452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602" h="510">
                <a:moveTo>
                  <a:pt x="572" y="353"/>
                </a:moveTo>
                <a:lnTo>
                  <a:pt x="572" y="353"/>
                </a:lnTo>
                <a:cubicBezTo>
                  <a:pt x="28" y="353"/>
                  <a:pt x="28" y="353"/>
                  <a:pt x="28" y="353"/>
                </a:cubicBezTo>
                <a:cubicBezTo>
                  <a:pt x="14" y="353"/>
                  <a:pt x="0" y="346"/>
                  <a:pt x="0" y="325"/>
                </a:cubicBezTo>
                <a:cubicBezTo>
                  <a:pt x="0" y="311"/>
                  <a:pt x="14" y="297"/>
                  <a:pt x="28" y="297"/>
                </a:cubicBezTo>
                <a:cubicBezTo>
                  <a:pt x="572" y="297"/>
                  <a:pt x="572" y="297"/>
                  <a:pt x="572" y="297"/>
                </a:cubicBezTo>
                <a:cubicBezTo>
                  <a:pt x="594" y="297"/>
                  <a:pt x="601" y="311"/>
                  <a:pt x="601" y="325"/>
                </a:cubicBezTo>
                <a:cubicBezTo>
                  <a:pt x="601" y="346"/>
                  <a:pt x="594" y="353"/>
                  <a:pt x="572" y="353"/>
                </a:cubicBezTo>
                <a:close/>
                <a:moveTo>
                  <a:pt x="572" y="205"/>
                </a:moveTo>
                <a:lnTo>
                  <a:pt x="572" y="205"/>
                </a:lnTo>
                <a:cubicBezTo>
                  <a:pt x="28" y="205"/>
                  <a:pt x="28" y="205"/>
                  <a:pt x="28" y="205"/>
                </a:cubicBezTo>
                <a:cubicBezTo>
                  <a:pt x="14" y="205"/>
                  <a:pt x="0" y="191"/>
                  <a:pt x="0" y="176"/>
                </a:cubicBezTo>
                <a:cubicBezTo>
                  <a:pt x="0" y="162"/>
                  <a:pt x="14" y="148"/>
                  <a:pt x="28" y="148"/>
                </a:cubicBezTo>
                <a:cubicBezTo>
                  <a:pt x="572" y="148"/>
                  <a:pt x="572" y="148"/>
                  <a:pt x="572" y="148"/>
                </a:cubicBezTo>
                <a:cubicBezTo>
                  <a:pt x="594" y="148"/>
                  <a:pt x="601" y="162"/>
                  <a:pt x="601" y="176"/>
                </a:cubicBezTo>
                <a:cubicBezTo>
                  <a:pt x="601" y="191"/>
                  <a:pt x="594" y="205"/>
                  <a:pt x="572" y="205"/>
                </a:cubicBezTo>
                <a:close/>
                <a:moveTo>
                  <a:pt x="572" y="56"/>
                </a:moveTo>
                <a:lnTo>
                  <a:pt x="572" y="56"/>
                </a:lnTo>
                <a:cubicBezTo>
                  <a:pt x="28" y="56"/>
                  <a:pt x="28" y="56"/>
                  <a:pt x="28" y="56"/>
                </a:cubicBezTo>
                <a:cubicBezTo>
                  <a:pt x="14" y="56"/>
                  <a:pt x="0" y="42"/>
                  <a:pt x="0" y="28"/>
                </a:cubicBezTo>
                <a:cubicBezTo>
                  <a:pt x="0" y="7"/>
                  <a:pt x="14" y="0"/>
                  <a:pt x="28" y="0"/>
                </a:cubicBezTo>
                <a:cubicBezTo>
                  <a:pt x="572" y="0"/>
                  <a:pt x="572" y="0"/>
                  <a:pt x="572" y="0"/>
                </a:cubicBezTo>
                <a:cubicBezTo>
                  <a:pt x="594" y="0"/>
                  <a:pt x="601" y="7"/>
                  <a:pt x="601" y="28"/>
                </a:cubicBezTo>
                <a:cubicBezTo>
                  <a:pt x="601" y="42"/>
                  <a:pt x="594" y="56"/>
                  <a:pt x="572" y="56"/>
                </a:cubicBezTo>
                <a:close/>
                <a:moveTo>
                  <a:pt x="28" y="452"/>
                </a:moveTo>
                <a:lnTo>
                  <a:pt x="28" y="452"/>
                </a:lnTo>
                <a:cubicBezTo>
                  <a:pt x="572" y="452"/>
                  <a:pt x="572" y="452"/>
                  <a:pt x="572" y="452"/>
                </a:cubicBezTo>
                <a:cubicBezTo>
                  <a:pt x="594" y="452"/>
                  <a:pt x="601" y="459"/>
                  <a:pt x="601" y="480"/>
                </a:cubicBezTo>
                <a:cubicBezTo>
                  <a:pt x="601" y="494"/>
                  <a:pt x="594" y="509"/>
                  <a:pt x="572" y="509"/>
                </a:cubicBezTo>
                <a:cubicBezTo>
                  <a:pt x="28" y="509"/>
                  <a:pt x="28" y="509"/>
                  <a:pt x="28" y="509"/>
                </a:cubicBezTo>
                <a:cubicBezTo>
                  <a:pt x="14" y="509"/>
                  <a:pt x="0" y="494"/>
                  <a:pt x="0" y="480"/>
                </a:cubicBezTo>
                <a:cubicBezTo>
                  <a:pt x="0" y="459"/>
                  <a:pt x="14" y="452"/>
                  <a:pt x="28" y="452"/>
                </a:cubicBezTo>
                <a:close/>
              </a:path>
            </a:pathLst>
          </a:custGeom>
          <a:solidFill>
            <a:srgbClr val="FFFFFF"/>
          </a:solidFill>
          <a:ln>
            <a:noFill/>
          </a:ln>
          <a:effectLst/>
        </p:spPr>
        <p:txBody>
          <a:bodyPr wrap="none" anchor="ctr"/>
          <a:lstStyle/>
          <a:p>
            <a:pPr>
              <a:defRPr/>
            </a:pPr>
            <a:endParaRPr lang="en-US" sz="900"/>
          </a:p>
        </p:txBody>
      </p:sp>
      <p:sp>
        <p:nvSpPr>
          <p:cNvPr id="263" name="Freeform 141"/>
          <p:cNvSpPr>
            <a:spLocks noChangeArrowheads="1"/>
          </p:cNvSpPr>
          <p:nvPr/>
        </p:nvSpPr>
        <p:spPr bwMode="auto">
          <a:xfrm>
            <a:off x="11697811" y="2825316"/>
            <a:ext cx="289907" cy="262467"/>
          </a:xfrm>
          <a:custGeom>
            <a:avLst/>
            <a:gdLst>
              <a:gd name="T0" fmla="*/ 573 w 602"/>
              <a:gd name="T1" fmla="*/ 460 h 546"/>
              <a:gd name="T2" fmla="*/ 573 w 602"/>
              <a:gd name="T3" fmla="*/ 460 h 546"/>
              <a:gd name="T4" fmla="*/ 198 w 602"/>
              <a:gd name="T5" fmla="*/ 460 h 546"/>
              <a:gd name="T6" fmla="*/ 198 w 602"/>
              <a:gd name="T7" fmla="*/ 460 h 546"/>
              <a:gd name="T8" fmla="*/ 191 w 602"/>
              <a:gd name="T9" fmla="*/ 460 h 546"/>
              <a:gd name="T10" fmla="*/ 113 w 602"/>
              <a:gd name="T11" fmla="*/ 538 h 546"/>
              <a:gd name="T12" fmla="*/ 92 w 602"/>
              <a:gd name="T13" fmla="*/ 545 h 546"/>
              <a:gd name="T14" fmla="*/ 92 w 602"/>
              <a:gd name="T15" fmla="*/ 545 h 546"/>
              <a:gd name="T16" fmla="*/ 92 w 602"/>
              <a:gd name="T17" fmla="*/ 545 h 546"/>
              <a:gd name="T18" fmla="*/ 92 w 602"/>
              <a:gd name="T19" fmla="*/ 545 h 546"/>
              <a:gd name="T20" fmla="*/ 78 w 602"/>
              <a:gd name="T21" fmla="*/ 538 h 546"/>
              <a:gd name="T22" fmla="*/ 71 w 602"/>
              <a:gd name="T23" fmla="*/ 538 h 546"/>
              <a:gd name="T24" fmla="*/ 71 w 602"/>
              <a:gd name="T25" fmla="*/ 531 h 546"/>
              <a:gd name="T26" fmla="*/ 71 w 602"/>
              <a:gd name="T27" fmla="*/ 531 h 546"/>
              <a:gd name="T28" fmla="*/ 71 w 602"/>
              <a:gd name="T29" fmla="*/ 531 h 546"/>
              <a:gd name="T30" fmla="*/ 71 w 602"/>
              <a:gd name="T31" fmla="*/ 523 h 546"/>
              <a:gd name="T32" fmla="*/ 64 w 602"/>
              <a:gd name="T33" fmla="*/ 523 h 546"/>
              <a:gd name="T34" fmla="*/ 64 w 602"/>
              <a:gd name="T35" fmla="*/ 516 h 546"/>
              <a:gd name="T36" fmla="*/ 64 w 602"/>
              <a:gd name="T37" fmla="*/ 516 h 546"/>
              <a:gd name="T38" fmla="*/ 64 w 602"/>
              <a:gd name="T39" fmla="*/ 460 h 546"/>
              <a:gd name="T40" fmla="*/ 29 w 602"/>
              <a:gd name="T41" fmla="*/ 460 h 546"/>
              <a:gd name="T42" fmla="*/ 0 w 602"/>
              <a:gd name="T43" fmla="*/ 432 h 546"/>
              <a:gd name="T44" fmla="*/ 0 w 602"/>
              <a:gd name="T45" fmla="*/ 29 h 546"/>
              <a:gd name="T46" fmla="*/ 29 w 602"/>
              <a:gd name="T47" fmla="*/ 0 h 546"/>
              <a:gd name="T48" fmla="*/ 573 w 602"/>
              <a:gd name="T49" fmla="*/ 0 h 546"/>
              <a:gd name="T50" fmla="*/ 601 w 602"/>
              <a:gd name="T51" fmla="*/ 29 h 546"/>
              <a:gd name="T52" fmla="*/ 601 w 602"/>
              <a:gd name="T53" fmla="*/ 432 h 546"/>
              <a:gd name="T54" fmla="*/ 573 w 602"/>
              <a:gd name="T55" fmla="*/ 460 h 546"/>
              <a:gd name="T56" fmla="*/ 544 w 602"/>
              <a:gd name="T57" fmla="*/ 57 h 546"/>
              <a:gd name="T58" fmla="*/ 544 w 602"/>
              <a:gd name="T59" fmla="*/ 57 h 546"/>
              <a:gd name="T60" fmla="*/ 57 w 602"/>
              <a:gd name="T61" fmla="*/ 57 h 546"/>
              <a:gd name="T62" fmla="*/ 57 w 602"/>
              <a:gd name="T63" fmla="*/ 403 h 546"/>
              <a:gd name="T64" fmla="*/ 92 w 602"/>
              <a:gd name="T65" fmla="*/ 403 h 546"/>
              <a:gd name="T66" fmla="*/ 92 w 602"/>
              <a:gd name="T67" fmla="*/ 403 h 546"/>
              <a:gd name="T68" fmla="*/ 120 w 602"/>
              <a:gd name="T69" fmla="*/ 403 h 546"/>
              <a:gd name="T70" fmla="*/ 120 w 602"/>
              <a:gd name="T71" fmla="*/ 446 h 546"/>
              <a:gd name="T72" fmla="*/ 170 w 602"/>
              <a:gd name="T73" fmla="*/ 403 h 546"/>
              <a:gd name="T74" fmla="*/ 248 w 602"/>
              <a:gd name="T75" fmla="*/ 403 h 546"/>
              <a:gd name="T76" fmla="*/ 248 w 602"/>
              <a:gd name="T77" fmla="*/ 403 h 546"/>
              <a:gd name="T78" fmla="*/ 544 w 602"/>
              <a:gd name="T79" fmla="*/ 403 h 546"/>
              <a:gd name="T80" fmla="*/ 544 w 602"/>
              <a:gd name="T81" fmla="*/ 57 h 5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602" h="546">
                <a:moveTo>
                  <a:pt x="573" y="460"/>
                </a:moveTo>
                <a:lnTo>
                  <a:pt x="573" y="460"/>
                </a:lnTo>
                <a:cubicBezTo>
                  <a:pt x="198" y="460"/>
                  <a:pt x="198" y="460"/>
                  <a:pt x="198" y="460"/>
                </a:cubicBezTo>
                <a:lnTo>
                  <a:pt x="198" y="460"/>
                </a:lnTo>
                <a:cubicBezTo>
                  <a:pt x="191" y="460"/>
                  <a:pt x="191" y="460"/>
                  <a:pt x="191" y="460"/>
                </a:cubicBezTo>
                <a:cubicBezTo>
                  <a:pt x="113" y="538"/>
                  <a:pt x="113" y="538"/>
                  <a:pt x="113" y="538"/>
                </a:cubicBezTo>
                <a:cubicBezTo>
                  <a:pt x="106" y="545"/>
                  <a:pt x="99" y="545"/>
                  <a:pt x="92" y="545"/>
                </a:cubicBezTo>
                <a:lnTo>
                  <a:pt x="92" y="545"/>
                </a:lnTo>
                <a:lnTo>
                  <a:pt x="92" y="545"/>
                </a:lnTo>
                <a:lnTo>
                  <a:pt x="92" y="545"/>
                </a:lnTo>
                <a:cubicBezTo>
                  <a:pt x="85" y="545"/>
                  <a:pt x="78" y="545"/>
                  <a:pt x="78" y="538"/>
                </a:cubicBezTo>
                <a:cubicBezTo>
                  <a:pt x="71" y="538"/>
                  <a:pt x="71" y="538"/>
                  <a:pt x="71" y="538"/>
                </a:cubicBezTo>
                <a:lnTo>
                  <a:pt x="71" y="531"/>
                </a:lnTo>
                <a:lnTo>
                  <a:pt x="71" y="531"/>
                </a:lnTo>
                <a:lnTo>
                  <a:pt x="71" y="531"/>
                </a:lnTo>
                <a:cubicBezTo>
                  <a:pt x="71" y="523"/>
                  <a:pt x="71" y="523"/>
                  <a:pt x="71" y="523"/>
                </a:cubicBezTo>
                <a:lnTo>
                  <a:pt x="64" y="523"/>
                </a:lnTo>
                <a:lnTo>
                  <a:pt x="64" y="516"/>
                </a:lnTo>
                <a:lnTo>
                  <a:pt x="64" y="516"/>
                </a:lnTo>
                <a:cubicBezTo>
                  <a:pt x="64" y="460"/>
                  <a:pt x="64" y="460"/>
                  <a:pt x="64" y="460"/>
                </a:cubicBezTo>
                <a:cubicBezTo>
                  <a:pt x="29" y="460"/>
                  <a:pt x="29" y="460"/>
                  <a:pt x="29" y="460"/>
                </a:cubicBezTo>
                <a:cubicBezTo>
                  <a:pt x="15" y="460"/>
                  <a:pt x="0" y="446"/>
                  <a:pt x="0" y="432"/>
                </a:cubicBezTo>
                <a:cubicBezTo>
                  <a:pt x="0" y="29"/>
                  <a:pt x="0" y="29"/>
                  <a:pt x="0" y="29"/>
                </a:cubicBezTo>
                <a:cubicBezTo>
                  <a:pt x="0" y="8"/>
                  <a:pt x="15" y="0"/>
                  <a:pt x="29" y="0"/>
                </a:cubicBezTo>
                <a:cubicBezTo>
                  <a:pt x="573" y="0"/>
                  <a:pt x="573" y="0"/>
                  <a:pt x="573" y="0"/>
                </a:cubicBezTo>
                <a:cubicBezTo>
                  <a:pt x="594" y="0"/>
                  <a:pt x="601" y="8"/>
                  <a:pt x="601" y="29"/>
                </a:cubicBezTo>
                <a:cubicBezTo>
                  <a:pt x="601" y="432"/>
                  <a:pt x="601" y="432"/>
                  <a:pt x="601" y="432"/>
                </a:cubicBezTo>
                <a:cubicBezTo>
                  <a:pt x="601" y="446"/>
                  <a:pt x="594" y="460"/>
                  <a:pt x="573" y="460"/>
                </a:cubicBezTo>
                <a:close/>
                <a:moveTo>
                  <a:pt x="544" y="57"/>
                </a:moveTo>
                <a:lnTo>
                  <a:pt x="544" y="57"/>
                </a:lnTo>
                <a:cubicBezTo>
                  <a:pt x="57" y="57"/>
                  <a:pt x="57" y="57"/>
                  <a:pt x="57" y="57"/>
                </a:cubicBezTo>
                <a:cubicBezTo>
                  <a:pt x="57" y="403"/>
                  <a:pt x="57" y="403"/>
                  <a:pt x="57" y="403"/>
                </a:cubicBezTo>
                <a:cubicBezTo>
                  <a:pt x="92" y="403"/>
                  <a:pt x="92" y="403"/>
                  <a:pt x="92" y="403"/>
                </a:cubicBezTo>
                <a:lnTo>
                  <a:pt x="92" y="403"/>
                </a:lnTo>
                <a:cubicBezTo>
                  <a:pt x="120" y="403"/>
                  <a:pt x="120" y="403"/>
                  <a:pt x="120" y="403"/>
                </a:cubicBezTo>
                <a:cubicBezTo>
                  <a:pt x="120" y="446"/>
                  <a:pt x="120" y="446"/>
                  <a:pt x="120" y="446"/>
                </a:cubicBezTo>
                <a:cubicBezTo>
                  <a:pt x="170" y="403"/>
                  <a:pt x="170" y="403"/>
                  <a:pt x="170" y="403"/>
                </a:cubicBezTo>
                <a:cubicBezTo>
                  <a:pt x="248" y="403"/>
                  <a:pt x="248" y="403"/>
                  <a:pt x="248" y="403"/>
                </a:cubicBezTo>
                <a:lnTo>
                  <a:pt x="248" y="403"/>
                </a:lnTo>
                <a:cubicBezTo>
                  <a:pt x="544" y="403"/>
                  <a:pt x="544" y="403"/>
                  <a:pt x="544" y="403"/>
                </a:cubicBezTo>
                <a:lnTo>
                  <a:pt x="544" y="57"/>
                </a:lnTo>
                <a:close/>
              </a:path>
            </a:pathLst>
          </a:custGeom>
          <a:solidFill>
            <a:srgbClr val="FFFFFF"/>
          </a:solidFill>
          <a:ln>
            <a:noFill/>
          </a:ln>
          <a:effectLst/>
        </p:spPr>
        <p:txBody>
          <a:bodyPr wrap="none" anchor="ctr"/>
          <a:lstStyle/>
          <a:p>
            <a:pPr>
              <a:defRPr/>
            </a:pPr>
            <a:endParaRPr lang="en-US" sz="900"/>
          </a:p>
        </p:txBody>
      </p:sp>
      <p:sp>
        <p:nvSpPr>
          <p:cNvPr id="264" name="Freeform 142"/>
          <p:cNvSpPr>
            <a:spLocks noChangeArrowheads="1"/>
          </p:cNvSpPr>
          <p:nvPr/>
        </p:nvSpPr>
        <p:spPr bwMode="auto">
          <a:xfrm>
            <a:off x="11164684" y="2814734"/>
            <a:ext cx="289909" cy="285750"/>
          </a:xfrm>
          <a:custGeom>
            <a:avLst/>
            <a:gdLst>
              <a:gd name="T0" fmla="*/ 530 w 602"/>
              <a:gd name="T1" fmla="*/ 241 h 595"/>
              <a:gd name="T2" fmla="*/ 530 w 602"/>
              <a:gd name="T3" fmla="*/ 241 h 595"/>
              <a:gd name="T4" fmla="*/ 573 w 602"/>
              <a:gd name="T5" fmla="*/ 318 h 595"/>
              <a:gd name="T6" fmla="*/ 453 w 602"/>
              <a:gd name="T7" fmla="*/ 269 h 595"/>
              <a:gd name="T8" fmla="*/ 410 w 602"/>
              <a:gd name="T9" fmla="*/ 276 h 595"/>
              <a:gd name="T10" fmla="*/ 240 w 602"/>
              <a:gd name="T11" fmla="*/ 135 h 595"/>
              <a:gd name="T12" fmla="*/ 410 w 602"/>
              <a:gd name="T13" fmla="*/ 0 h 595"/>
              <a:gd name="T14" fmla="*/ 601 w 602"/>
              <a:gd name="T15" fmla="*/ 135 h 595"/>
              <a:gd name="T16" fmla="*/ 530 w 602"/>
              <a:gd name="T17" fmla="*/ 241 h 595"/>
              <a:gd name="T18" fmla="*/ 205 w 602"/>
              <a:gd name="T19" fmla="*/ 149 h 595"/>
              <a:gd name="T20" fmla="*/ 205 w 602"/>
              <a:gd name="T21" fmla="*/ 149 h 595"/>
              <a:gd name="T22" fmla="*/ 396 w 602"/>
              <a:gd name="T23" fmla="*/ 311 h 595"/>
              <a:gd name="T24" fmla="*/ 438 w 602"/>
              <a:gd name="T25" fmla="*/ 304 h 595"/>
              <a:gd name="T26" fmla="*/ 438 w 602"/>
              <a:gd name="T27" fmla="*/ 304 h 595"/>
              <a:gd name="T28" fmla="*/ 438 w 602"/>
              <a:gd name="T29" fmla="*/ 304 h 595"/>
              <a:gd name="T30" fmla="*/ 537 w 602"/>
              <a:gd name="T31" fmla="*/ 347 h 595"/>
              <a:gd name="T32" fmla="*/ 283 w 602"/>
              <a:gd name="T33" fmla="*/ 509 h 595"/>
              <a:gd name="T34" fmla="*/ 226 w 602"/>
              <a:gd name="T35" fmla="*/ 495 h 595"/>
              <a:gd name="T36" fmla="*/ 36 w 602"/>
              <a:gd name="T37" fmla="*/ 573 h 595"/>
              <a:gd name="T38" fmla="*/ 99 w 602"/>
              <a:gd name="T39" fmla="*/ 460 h 595"/>
              <a:gd name="T40" fmla="*/ 0 w 602"/>
              <a:gd name="T41" fmla="*/ 297 h 595"/>
              <a:gd name="T42" fmla="*/ 219 w 602"/>
              <a:gd name="T43" fmla="*/ 92 h 595"/>
              <a:gd name="T44" fmla="*/ 205 w 602"/>
              <a:gd name="T45" fmla="*/ 149 h 5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602" h="595">
                <a:moveTo>
                  <a:pt x="530" y="241"/>
                </a:moveTo>
                <a:lnTo>
                  <a:pt x="530" y="241"/>
                </a:lnTo>
                <a:cubicBezTo>
                  <a:pt x="523" y="248"/>
                  <a:pt x="523" y="290"/>
                  <a:pt x="573" y="318"/>
                </a:cubicBezTo>
                <a:cubicBezTo>
                  <a:pt x="573" y="318"/>
                  <a:pt x="502" y="332"/>
                  <a:pt x="453" y="269"/>
                </a:cubicBezTo>
                <a:cubicBezTo>
                  <a:pt x="438" y="269"/>
                  <a:pt x="424" y="276"/>
                  <a:pt x="410" y="276"/>
                </a:cubicBezTo>
                <a:cubicBezTo>
                  <a:pt x="304" y="276"/>
                  <a:pt x="240" y="212"/>
                  <a:pt x="240" y="135"/>
                </a:cubicBezTo>
                <a:cubicBezTo>
                  <a:pt x="240" y="64"/>
                  <a:pt x="304" y="0"/>
                  <a:pt x="410" y="0"/>
                </a:cubicBezTo>
                <a:cubicBezTo>
                  <a:pt x="516" y="0"/>
                  <a:pt x="601" y="64"/>
                  <a:pt x="601" y="135"/>
                </a:cubicBezTo>
                <a:cubicBezTo>
                  <a:pt x="601" y="177"/>
                  <a:pt x="573" y="219"/>
                  <a:pt x="530" y="241"/>
                </a:cubicBezTo>
                <a:close/>
                <a:moveTo>
                  <a:pt x="205" y="149"/>
                </a:moveTo>
                <a:lnTo>
                  <a:pt x="205" y="149"/>
                </a:lnTo>
                <a:cubicBezTo>
                  <a:pt x="212" y="233"/>
                  <a:pt x="283" y="304"/>
                  <a:pt x="396" y="311"/>
                </a:cubicBezTo>
                <a:cubicBezTo>
                  <a:pt x="410" y="311"/>
                  <a:pt x="424" y="311"/>
                  <a:pt x="438" y="304"/>
                </a:cubicBezTo>
                <a:lnTo>
                  <a:pt x="438" y="304"/>
                </a:lnTo>
                <a:lnTo>
                  <a:pt x="438" y="304"/>
                </a:lnTo>
                <a:cubicBezTo>
                  <a:pt x="474" y="339"/>
                  <a:pt x="516" y="347"/>
                  <a:pt x="537" y="347"/>
                </a:cubicBezTo>
                <a:cubicBezTo>
                  <a:pt x="516" y="439"/>
                  <a:pt x="424" y="509"/>
                  <a:pt x="283" y="509"/>
                </a:cubicBezTo>
                <a:cubicBezTo>
                  <a:pt x="269" y="509"/>
                  <a:pt x="248" y="502"/>
                  <a:pt x="226" y="495"/>
                </a:cubicBezTo>
                <a:cubicBezTo>
                  <a:pt x="156" y="594"/>
                  <a:pt x="36" y="573"/>
                  <a:pt x="36" y="573"/>
                </a:cubicBezTo>
                <a:cubicBezTo>
                  <a:pt x="120" y="537"/>
                  <a:pt x="120" y="467"/>
                  <a:pt x="99" y="460"/>
                </a:cubicBezTo>
                <a:cubicBezTo>
                  <a:pt x="36" y="424"/>
                  <a:pt x="0" y="361"/>
                  <a:pt x="0" y="297"/>
                </a:cubicBezTo>
                <a:cubicBezTo>
                  <a:pt x="0" y="198"/>
                  <a:pt x="92" y="113"/>
                  <a:pt x="219" y="92"/>
                </a:cubicBezTo>
                <a:cubicBezTo>
                  <a:pt x="212" y="113"/>
                  <a:pt x="205" y="128"/>
                  <a:pt x="205" y="149"/>
                </a:cubicBezTo>
                <a:close/>
              </a:path>
            </a:pathLst>
          </a:custGeom>
          <a:solidFill>
            <a:srgbClr val="FFFFFF"/>
          </a:solidFill>
          <a:ln>
            <a:noFill/>
          </a:ln>
          <a:effectLst/>
        </p:spPr>
        <p:txBody>
          <a:bodyPr wrap="none" anchor="ctr"/>
          <a:lstStyle/>
          <a:p>
            <a:pPr>
              <a:defRPr/>
            </a:pPr>
            <a:endParaRPr lang="en-US" sz="900"/>
          </a:p>
        </p:txBody>
      </p:sp>
      <p:sp>
        <p:nvSpPr>
          <p:cNvPr id="265" name="Freeform 143"/>
          <p:cNvSpPr>
            <a:spLocks noChangeArrowheads="1"/>
          </p:cNvSpPr>
          <p:nvPr/>
        </p:nvSpPr>
        <p:spPr bwMode="auto">
          <a:xfrm>
            <a:off x="10629438" y="2829552"/>
            <a:ext cx="292024" cy="268818"/>
          </a:xfrm>
          <a:custGeom>
            <a:avLst/>
            <a:gdLst>
              <a:gd name="T0" fmla="*/ 318 w 609"/>
              <a:gd name="T1" fmla="*/ 459 h 559"/>
              <a:gd name="T2" fmla="*/ 318 w 609"/>
              <a:gd name="T3" fmla="*/ 459 h 559"/>
              <a:gd name="T4" fmla="*/ 254 w 609"/>
              <a:gd name="T5" fmla="*/ 452 h 559"/>
              <a:gd name="T6" fmla="*/ 43 w 609"/>
              <a:gd name="T7" fmla="*/ 537 h 559"/>
              <a:gd name="T8" fmla="*/ 120 w 609"/>
              <a:gd name="T9" fmla="*/ 410 h 559"/>
              <a:gd name="T10" fmla="*/ 0 w 609"/>
              <a:gd name="T11" fmla="*/ 233 h 559"/>
              <a:gd name="T12" fmla="*/ 318 w 609"/>
              <a:gd name="T13" fmla="*/ 0 h 559"/>
              <a:gd name="T14" fmla="*/ 608 w 609"/>
              <a:gd name="T15" fmla="*/ 233 h 559"/>
              <a:gd name="T16" fmla="*/ 318 w 609"/>
              <a:gd name="T17" fmla="*/ 459 h 559"/>
              <a:gd name="T18" fmla="*/ 163 w 609"/>
              <a:gd name="T19" fmla="*/ 176 h 559"/>
              <a:gd name="T20" fmla="*/ 163 w 609"/>
              <a:gd name="T21" fmla="*/ 176 h 559"/>
              <a:gd name="T22" fmla="*/ 106 w 609"/>
              <a:gd name="T23" fmla="*/ 233 h 559"/>
              <a:gd name="T24" fmla="*/ 163 w 609"/>
              <a:gd name="T25" fmla="*/ 289 h 559"/>
              <a:gd name="T26" fmla="*/ 219 w 609"/>
              <a:gd name="T27" fmla="*/ 233 h 559"/>
              <a:gd name="T28" fmla="*/ 163 w 609"/>
              <a:gd name="T29" fmla="*/ 176 h 559"/>
              <a:gd name="T30" fmla="*/ 304 w 609"/>
              <a:gd name="T31" fmla="*/ 176 h 559"/>
              <a:gd name="T32" fmla="*/ 304 w 609"/>
              <a:gd name="T33" fmla="*/ 176 h 559"/>
              <a:gd name="T34" fmla="*/ 247 w 609"/>
              <a:gd name="T35" fmla="*/ 233 h 559"/>
              <a:gd name="T36" fmla="*/ 304 w 609"/>
              <a:gd name="T37" fmla="*/ 289 h 559"/>
              <a:gd name="T38" fmla="*/ 361 w 609"/>
              <a:gd name="T39" fmla="*/ 233 h 559"/>
              <a:gd name="T40" fmla="*/ 304 w 609"/>
              <a:gd name="T41" fmla="*/ 176 h 559"/>
              <a:gd name="T42" fmla="*/ 445 w 609"/>
              <a:gd name="T43" fmla="*/ 176 h 559"/>
              <a:gd name="T44" fmla="*/ 445 w 609"/>
              <a:gd name="T45" fmla="*/ 176 h 559"/>
              <a:gd name="T46" fmla="*/ 389 w 609"/>
              <a:gd name="T47" fmla="*/ 233 h 559"/>
              <a:gd name="T48" fmla="*/ 445 w 609"/>
              <a:gd name="T49" fmla="*/ 289 h 559"/>
              <a:gd name="T50" fmla="*/ 502 w 609"/>
              <a:gd name="T51" fmla="*/ 233 h 559"/>
              <a:gd name="T52" fmla="*/ 445 w 609"/>
              <a:gd name="T53" fmla="*/ 176 h 55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609" h="559">
                <a:moveTo>
                  <a:pt x="318" y="459"/>
                </a:moveTo>
                <a:lnTo>
                  <a:pt x="318" y="459"/>
                </a:lnTo>
                <a:cubicBezTo>
                  <a:pt x="297" y="459"/>
                  <a:pt x="276" y="452"/>
                  <a:pt x="254" y="452"/>
                </a:cubicBezTo>
                <a:cubicBezTo>
                  <a:pt x="177" y="558"/>
                  <a:pt x="43" y="537"/>
                  <a:pt x="43" y="537"/>
                </a:cubicBezTo>
                <a:cubicBezTo>
                  <a:pt x="134" y="494"/>
                  <a:pt x="134" y="417"/>
                  <a:pt x="120" y="410"/>
                </a:cubicBezTo>
                <a:cubicBezTo>
                  <a:pt x="43" y="367"/>
                  <a:pt x="0" y="303"/>
                  <a:pt x="0" y="233"/>
                </a:cubicBezTo>
                <a:cubicBezTo>
                  <a:pt x="0" y="106"/>
                  <a:pt x="141" y="0"/>
                  <a:pt x="318" y="0"/>
                </a:cubicBezTo>
                <a:cubicBezTo>
                  <a:pt x="495" y="0"/>
                  <a:pt x="608" y="106"/>
                  <a:pt x="608" y="233"/>
                </a:cubicBezTo>
                <a:cubicBezTo>
                  <a:pt x="608" y="360"/>
                  <a:pt x="495" y="459"/>
                  <a:pt x="318" y="459"/>
                </a:cubicBezTo>
                <a:close/>
                <a:moveTo>
                  <a:pt x="163" y="176"/>
                </a:moveTo>
                <a:lnTo>
                  <a:pt x="163" y="176"/>
                </a:lnTo>
                <a:cubicBezTo>
                  <a:pt x="134" y="176"/>
                  <a:pt x="106" y="204"/>
                  <a:pt x="106" y="233"/>
                </a:cubicBezTo>
                <a:cubicBezTo>
                  <a:pt x="106" y="268"/>
                  <a:pt x="134" y="289"/>
                  <a:pt x="163" y="289"/>
                </a:cubicBezTo>
                <a:cubicBezTo>
                  <a:pt x="191" y="289"/>
                  <a:pt x="219" y="268"/>
                  <a:pt x="219" y="233"/>
                </a:cubicBezTo>
                <a:cubicBezTo>
                  <a:pt x="219" y="204"/>
                  <a:pt x="191" y="176"/>
                  <a:pt x="163" y="176"/>
                </a:cubicBezTo>
                <a:close/>
                <a:moveTo>
                  <a:pt x="304" y="176"/>
                </a:moveTo>
                <a:lnTo>
                  <a:pt x="304" y="176"/>
                </a:lnTo>
                <a:cubicBezTo>
                  <a:pt x="276" y="176"/>
                  <a:pt x="247" y="204"/>
                  <a:pt x="247" y="233"/>
                </a:cubicBezTo>
                <a:cubicBezTo>
                  <a:pt x="247" y="268"/>
                  <a:pt x="276" y="289"/>
                  <a:pt x="304" y="289"/>
                </a:cubicBezTo>
                <a:cubicBezTo>
                  <a:pt x="332" y="289"/>
                  <a:pt x="361" y="268"/>
                  <a:pt x="361" y="233"/>
                </a:cubicBezTo>
                <a:cubicBezTo>
                  <a:pt x="361" y="204"/>
                  <a:pt x="332" y="176"/>
                  <a:pt x="304" y="176"/>
                </a:cubicBezTo>
                <a:close/>
                <a:moveTo>
                  <a:pt x="445" y="176"/>
                </a:moveTo>
                <a:lnTo>
                  <a:pt x="445" y="176"/>
                </a:lnTo>
                <a:cubicBezTo>
                  <a:pt x="417" y="176"/>
                  <a:pt x="389" y="204"/>
                  <a:pt x="389" y="233"/>
                </a:cubicBezTo>
                <a:cubicBezTo>
                  <a:pt x="389" y="268"/>
                  <a:pt x="417" y="289"/>
                  <a:pt x="445" y="289"/>
                </a:cubicBezTo>
                <a:cubicBezTo>
                  <a:pt x="474" y="289"/>
                  <a:pt x="502" y="268"/>
                  <a:pt x="502" y="233"/>
                </a:cubicBezTo>
                <a:cubicBezTo>
                  <a:pt x="502" y="204"/>
                  <a:pt x="474" y="176"/>
                  <a:pt x="445" y="176"/>
                </a:cubicBezTo>
                <a:close/>
              </a:path>
            </a:pathLst>
          </a:custGeom>
          <a:solidFill>
            <a:srgbClr val="FFFFFF"/>
          </a:solidFill>
          <a:ln>
            <a:noFill/>
          </a:ln>
          <a:effectLst/>
        </p:spPr>
        <p:txBody>
          <a:bodyPr wrap="none" anchor="ctr"/>
          <a:lstStyle/>
          <a:p>
            <a:pPr>
              <a:defRPr/>
            </a:pPr>
            <a:endParaRPr lang="en-US" sz="900"/>
          </a:p>
        </p:txBody>
      </p:sp>
      <p:sp>
        <p:nvSpPr>
          <p:cNvPr id="266" name="Freeform 144"/>
          <p:cNvSpPr>
            <a:spLocks noChangeArrowheads="1"/>
          </p:cNvSpPr>
          <p:nvPr/>
        </p:nvSpPr>
        <p:spPr bwMode="auto">
          <a:xfrm>
            <a:off x="10096310" y="2829552"/>
            <a:ext cx="289907" cy="268818"/>
          </a:xfrm>
          <a:custGeom>
            <a:avLst/>
            <a:gdLst>
              <a:gd name="T0" fmla="*/ 318 w 602"/>
              <a:gd name="T1" fmla="*/ 0 h 559"/>
              <a:gd name="T2" fmla="*/ 318 w 602"/>
              <a:gd name="T3" fmla="*/ 0 h 559"/>
              <a:gd name="T4" fmla="*/ 601 w 602"/>
              <a:gd name="T5" fmla="*/ 233 h 559"/>
              <a:gd name="T6" fmla="*/ 318 w 602"/>
              <a:gd name="T7" fmla="*/ 459 h 559"/>
              <a:gd name="T8" fmla="*/ 254 w 602"/>
              <a:gd name="T9" fmla="*/ 452 h 559"/>
              <a:gd name="T10" fmla="*/ 42 w 602"/>
              <a:gd name="T11" fmla="*/ 537 h 559"/>
              <a:gd name="T12" fmla="*/ 113 w 602"/>
              <a:gd name="T13" fmla="*/ 410 h 559"/>
              <a:gd name="T14" fmla="*/ 0 w 602"/>
              <a:gd name="T15" fmla="*/ 233 h 559"/>
              <a:gd name="T16" fmla="*/ 318 w 602"/>
              <a:gd name="T17" fmla="*/ 0 h 55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602" h="559">
                <a:moveTo>
                  <a:pt x="318" y="0"/>
                </a:moveTo>
                <a:lnTo>
                  <a:pt x="318" y="0"/>
                </a:lnTo>
                <a:cubicBezTo>
                  <a:pt x="495" y="0"/>
                  <a:pt x="601" y="106"/>
                  <a:pt x="601" y="233"/>
                </a:cubicBezTo>
                <a:cubicBezTo>
                  <a:pt x="601" y="360"/>
                  <a:pt x="495" y="459"/>
                  <a:pt x="318" y="459"/>
                </a:cubicBezTo>
                <a:cubicBezTo>
                  <a:pt x="297" y="459"/>
                  <a:pt x="276" y="452"/>
                  <a:pt x="254" y="452"/>
                </a:cubicBezTo>
                <a:cubicBezTo>
                  <a:pt x="170" y="558"/>
                  <a:pt x="42" y="537"/>
                  <a:pt x="42" y="537"/>
                </a:cubicBezTo>
                <a:cubicBezTo>
                  <a:pt x="134" y="494"/>
                  <a:pt x="134" y="417"/>
                  <a:pt x="113" y="410"/>
                </a:cubicBezTo>
                <a:cubicBezTo>
                  <a:pt x="42" y="367"/>
                  <a:pt x="0" y="303"/>
                  <a:pt x="0" y="233"/>
                </a:cubicBezTo>
                <a:cubicBezTo>
                  <a:pt x="0" y="106"/>
                  <a:pt x="141" y="0"/>
                  <a:pt x="318" y="0"/>
                </a:cubicBezTo>
              </a:path>
            </a:pathLst>
          </a:custGeom>
          <a:solidFill>
            <a:srgbClr val="FFFFFF"/>
          </a:solidFill>
          <a:ln>
            <a:noFill/>
          </a:ln>
          <a:effectLst/>
        </p:spPr>
        <p:txBody>
          <a:bodyPr wrap="none" anchor="ctr"/>
          <a:lstStyle/>
          <a:p>
            <a:pPr>
              <a:defRPr/>
            </a:pPr>
            <a:endParaRPr lang="en-US" sz="900"/>
          </a:p>
        </p:txBody>
      </p:sp>
      <p:sp>
        <p:nvSpPr>
          <p:cNvPr id="267" name="Freeform 109"/>
          <p:cNvSpPr>
            <a:spLocks noChangeArrowheads="1"/>
          </p:cNvSpPr>
          <p:nvPr/>
        </p:nvSpPr>
        <p:spPr bwMode="auto">
          <a:xfrm>
            <a:off x="6109546" y="3959502"/>
            <a:ext cx="289909" cy="245534"/>
          </a:xfrm>
          <a:custGeom>
            <a:avLst/>
            <a:gdLst>
              <a:gd name="T0" fmla="*/ 481 w 602"/>
              <a:gd name="T1" fmla="*/ 318 h 510"/>
              <a:gd name="T2" fmla="*/ 481 w 602"/>
              <a:gd name="T3" fmla="*/ 78 h 510"/>
              <a:gd name="T4" fmla="*/ 481 w 602"/>
              <a:gd name="T5" fmla="*/ 318 h 510"/>
              <a:gd name="T6" fmla="*/ 537 w 602"/>
              <a:gd name="T7" fmla="*/ 219 h 510"/>
              <a:gd name="T8" fmla="*/ 537 w 602"/>
              <a:gd name="T9" fmla="*/ 177 h 510"/>
              <a:gd name="T10" fmla="*/ 544 w 602"/>
              <a:gd name="T11" fmla="*/ 163 h 510"/>
              <a:gd name="T12" fmla="*/ 495 w 602"/>
              <a:gd name="T13" fmla="*/ 141 h 510"/>
              <a:gd name="T14" fmla="*/ 481 w 602"/>
              <a:gd name="T15" fmla="*/ 156 h 510"/>
              <a:gd name="T16" fmla="*/ 459 w 602"/>
              <a:gd name="T17" fmla="*/ 141 h 510"/>
              <a:gd name="T18" fmla="*/ 410 w 602"/>
              <a:gd name="T19" fmla="*/ 163 h 510"/>
              <a:gd name="T20" fmla="*/ 424 w 602"/>
              <a:gd name="T21" fmla="*/ 177 h 510"/>
              <a:gd name="T22" fmla="*/ 424 w 602"/>
              <a:gd name="T23" fmla="*/ 219 h 510"/>
              <a:gd name="T24" fmla="*/ 410 w 602"/>
              <a:gd name="T25" fmla="*/ 233 h 510"/>
              <a:gd name="T26" fmla="*/ 459 w 602"/>
              <a:gd name="T27" fmla="*/ 254 h 510"/>
              <a:gd name="T28" fmla="*/ 481 w 602"/>
              <a:gd name="T29" fmla="*/ 240 h 510"/>
              <a:gd name="T30" fmla="*/ 495 w 602"/>
              <a:gd name="T31" fmla="*/ 254 h 510"/>
              <a:gd name="T32" fmla="*/ 544 w 602"/>
              <a:gd name="T33" fmla="*/ 233 h 510"/>
              <a:gd name="T34" fmla="*/ 361 w 602"/>
              <a:gd name="T35" fmla="*/ 99 h 510"/>
              <a:gd name="T36" fmla="*/ 332 w 602"/>
              <a:gd name="T37" fmla="*/ 42 h 510"/>
              <a:gd name="T38" fmla="*/ 325 w 602"/>
              <a:gd name="T39" fmla="*/ 28 h 510"/>
              <a:gd name="T40" fmla="*/ 382 w 602"/>
              <a:gd name="T41" fmla="*/ 14 h 510"/>
              <a:gd name="T42" fmla="*/ 410 w 602"/>
              <a:gd name="T43" fmla="*/ 63 h 510"/>
              <a:gd name="T44" fmla="*/ 269 w 602"/>
              <a:gd name="T45" fmla="*/ 42 h 510"/>
              <a:gd name="T46" fmla="*/ 205 w 602"/>
              <a:gd name="T47" fmla="*/ 163 h 510"/>
              <a:gd name="T48" fmla="*/ 219 w 602"/>
              <a:gd name="T49" fmla="*/ 14 h 510"/>
              <a:gd name="T50" fmla="*/ 240 w 602"/>
              <a:gd name="T51" fmla="*/ 0 h 510"/>
              <a:gd name="T52" fmla="*/ 269 w 602"/>
              <a:gd name="T53" fmla="*/ 42 h 510"/>
              <a:gd name="T54" fmla="*/ 226 w 602"/>
              <a:gd name="T55" fmla="*/ 191 h 510"/>
              <a:gd name="T56" fmla="*/ 325 w 602"/>
              <a:gd name="T57" fmla="*/ 198 h 510"/>
              <a:gd name="T58" fmla="*/ 382 w 602"/>
              <a:gd name="T59" fmla="*/ 424 h 510"/>
              <a:gd name="T60" fmla="*/ 438 w 602"/>
              <a:gd name="T61" fmla="*/ 424 h 510"/>
              <a:gd name="T62" fmla="*/ 481 w 602"/>
              <a:gd name="T63" fmla="*/ 346 h 510"/>
              <a:gd name="T64" fmla="*/ 488 w 602"/>
              <a:gd name="T65" fmla="*/ 488 h 510"/>
              <a:gd name="T66" fmla="*/ 459 w 602"/>
              <a:gd name="T67" fmla="*/ 509 h 510"/>
              <a:gd name="T68" fmla="*/ 452 w 602"/>
              <a:gd name="T69" fmla="*/ 509 h 510"/>
              <a:gd name="T70" fmla="*/ 141 w 602"/>
              <a:gd name="T71" fmla="*/ 509 h 510"/>
              <a:gd name="T72" fmla="*/ 141 w 602"/>
              <a:gd name="T73" fmla="*/ 509 h 510"/>
              <a:gd name="T74" fmla="*/ 113 w 602"/>
              <a:gd name="T75" fmla="*/ 488 h 510"/>
              <a:gd name="T76" fmla="*/ 50 w 602"/>
              <a:gd name="T77" fmla="*/ 247 h 510"/>
              <a:gd name="T78" fmla="*/ 0 w 602"/>
              <a:gd name="T79" fmla="*/ 219 h 510"/>
              <a:gd name="T80" fmla="*/ 134 w 602"/>
              <a:gd name="T81" fmla="*/ 191 h 510"/>
              <a:gd name="T82" fmla="*/ 269 w 602"/>
              <a:gd name="T83" fmla="*/ 424 h 510"/>
              <a:gd name="T84" fmla="*/ 297 w 602"/>
              <a:gd name="T85" fmla="*/ 452 h 510"/>
              <a:gd name="T86" fmla="*/ 325 w 602"/>
              <a:gd name="T87" fmla="*/ 276 h 510"/>
              <a:gd name="T88" fmla="*/ 269 w 602"/>
              <a:gd name="T89" fmla="*/ 276 h 510"/>
              <a:gd name="T90" fmla="*/ 212 w 602"/>
              <a:gd name="T91" fmla="*/ 276 h 510"/>
              <a:gd name="T92" fmla="*/ 184 w 602"/>
              <a:gd name="T93" fmla="*/ 247 h 510"/>
              <a:gd name="T94" fmla="*/ 155 w 602"/>
              <a:gd name="T95" fmla="*/ 424 h 510"/>
              <a:gd name="T96" fmla="*/ 212 w 602"/>
              <a:gd name="T97" fmla="*/ 424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602" h="510">
                <a:moveTo>
                  <a:pt x="481" y="318"/>
                </a:moveTo>
                <a:lnTo>
                  <a:pt x="481" y="318"/>
                </a:lnTo>
                <a:cubicBezTo>
                  <a:pt x="410" y="318"/>
                  <a:pt x="353" y="269"/>
                  <a:pt x="353" y="198"/>
                </a:cubicBezTo>
                <a:cubicBezTo>
                  <a:pt x="353" y="127"/>
                  <a:pt x="410" y="78"/>
                  <a:pt x="481" y="78"/>
                </a:cubicBezTo>
                <a:cubicBezTo>
                  <a:pt x="544" y="78"/>
                  <a:pt x="601" y="127"/>
                  <a:pt x="601" y="198"/>
                </a:cubicBezTo>
                <a:cubicBezTo>
                  <a:pt x="601" y="269"/>
                  <a:pt x="544" y="318"/>
                  <a:pt x="481" y="318"/>
                </a:cubicBezTo>
                <a:close/>
                <a:moveTo>
                  <a:pt x="537" y="219"/>
                </a:moveTo>
                <a:lnTo>
                  <a:pt x="537" y="219"/>
                </a:lnTo>
                <a:cubicBezTo>
                  <a:pt x="516" y="198"/>
                  <a:pt x="516" y="198"/>
                  <a:pt x="516" y="198"/>
                </a:cubicBezTo>
                <a:cubicBezTo>
                  <a:pt x="537" y="177"/>
                  <a:pt x="537" y="177"/>
                  <a:pt x="537" y="177"/>
                </a:cubicBezTo>
                <a:lnTo>
                  <a:pt x="537" y="177"/>
                </a:lnTo>
                <a:cubicBezTo>
                  <a:pt x="544" y="177"/>
                  <a:pt x="544" y="170"/>
                  <a:pt x="544" y="163"/>
                </a:cubicBezTo>
                <a:cubicBezTo>
                  <a:pt x="544" y="141"/>
                  <a:pt x="530" y="134"/>
                  <a:pt x="516" y="134"/>
                </a:cubicBezTo>
                <a:cubicBezTo>
                  <a:pt x="509" y="134"/>
                  <a:pt x="502" y="134"/>
                  <a:pt x="495" y="141"/>
                </a:cubicBezTo>
                <a:lnTo>
                  <a:pt x="495" y="141"/>
                </a:lnTo>
                <a:cubicBezTo>
                  <a:pt x="481" y="156"/>
                  <a:pt x="481" y="156"/>
                  <a:pt x="481" y="156"/>
                </a:cubicBezTo>
                <a:cubicBezTo>
                  <a:pt x="459" y="141"/>
                  <a:pt x="459" y="141"/>
                  <a:pt x="459" y="141"/>
                </a:cubicBezTo>
                <a:lnTo>
                  <a:pt x="459" y="141"/>
                </a:lnTo>
                <a:cubicBezTo>
                  <a:pt x="452" y="134"/>
                  <a:pt x="445" y="134"/>
                  <a:pt x="438" y="134"/>
                </a:cubicBezTo>
                <a:cubicBezTo>
                  <a:pt x="424" y="134"/>
                  <a:pt x="410" y="141"/>
                  <a:pt x="410" y="163"/>
                </a:cubicBezTo>
                <a:cubicBezTo>
                  <a:pt x="410" y="170"/>
                  <a:pt x="417" y="177"/>
                  <a:pt x="424" y="177"/>
                </a:cubicBezTo>
                <a:lnTo>
                  <a:pt x="424" y="177"/>
                </a:lnTo>
                <a:cubicBezTo>
                  <a:pt x="438" y="198"/>
                  <a:pt x="438" y="198"/>
                  <a:pt x="438" y="198"/>
                </a:cubicBezTo>
                <a:cubicBezTo>
                  <a:pt x="424" y="219"/>
                  <a:pt x="424" y="219"/>
                  <a:pt x="424" y="219"/>
                </a:cubicBezTo>
                <a:lnTo>
                  <a:pt x="424" y="219"/>
                </a:lnTo>
                <a:cubicBezTo>
                  <a:pt x="417" y="219"/>
                  <a:pt x="410" y="226"/>
                  <a:pt x="410" y="233"/>
                </a:cubicBezTo>
                <a:cubicBezTo>
                  <a:pt x="410" y="254"/>
                  <a:pt x="424" y="261"/>
                  <a:pt x="438" y="261"/>
                </a:cubicBezTo>
                <a:cubicBezTo>
                  <a:pt x="445" y="261"/>
                  <a:pt x="452" y="261"/>
                  <a:pt x="459" y="254"/>
                </a:cubicBezTo>
                <a:lnTo>
                  <a:pt x="459" y="254"/>
                </a:lnTo>
                <a:cubicBezTo>
                  <a:pt x="481" y="240"/>
                  <a:pt x="481" y="240"/>
                  <a:pt x="481" y="240"/>
                </a:cubicBezTo>
                <a:cubicBezTo>
                  <a:pt x="495" y="254"/>
                  <a:pt x="495" y="254"/>
                  <a:pt x="495" y="254"/>
                </a:cubicBezTo>
                <a:lnTo>
                  <a:pt x="495" y="254"/>
                </a:lnTo>
                <a:cubicBezTo>
                  <a:pt x="502" y="261"/>
                  <a:pt x="509" y="261"/>
                  <a:pt x="516" y="261"/>
                </a:cubicBezTo>
                <a:cubicBezTo>
                  <a:pt x="530" y="261"/>
                  <a:pt x="544" y="254"/>
                  <a:pt x="544" y="233"/>
                </a:cubicBezTo>
                <a:cubicBezTo>
                  <a:pt x="544" y="226"/>
                  <a:pt x="544" y="219"/>
                  <a:pt x="537" y="219"/>
                </a:cubicBezTo>
                <a:close/>
                <a:moveTo>
                  <a:pt x="361" y="99"/>
                </a:moveTo>
                <a:lnTo>
                  <a:pt x="361" y="99"/>
                </a:lnTo>
                <a:cubicBezTo>
                  <a:pt x="332" y="42"/>
                  <a:pt x="332" y="42"/>
                  <a:pt x="332" y="42"/>
                </a:cubicBezTo>
                <a:lnTo>
                  <a:pt x="332" y="42"/>
                </a:lnTo>
                <a:cubicBezTo>
                  <a:pt x="332" y="35"/>
                  <a:pt x="325" y="35"/>
                  <a:pt x="325" y="28"/>
                </a:cubicBezTo>
                <a:cubicBezTo>
                  <a:pt x="325" y="14"/>
                  <a:pt x="339" y="0"/>
                  <a:pt x="353" y="0"/>
                </a:cubicBezTo>
                <a:cubicBezTo>
                  <a:pt x="368" y="0"/>
                  <a:pt x="375" y="7"/>
                  <a:pt x="382" y="14"/>
                </a:cubicBezTo>
                <a:lnTo>
                  <a:pt x="382" y="14"/>
                </a:lnTo>
                <a:cubicBezTo>
                  <a:pt x="410" y="63"/>
                  <a:pt x="410" y="63"/>
                  <a:pt x="410" y="63"/>
                </a:cubicBezTo>
                <a:cubicBezTo>
                  <a:pt x="389" y="71"/>
                  <a:pt x="375" y="85"/>
                  <a:pt x="361" y="99"/>
                </a:cubicBezTo>
                <a:close/>
                <a:moveTo>
                  <a:pt x="269" y="42"/>
                </a:moveTo>
                <a:lnTo>
                  <a:pt x="269" y="42"/>
                </a:lnTo>
                <a:cubicBezTo>
                  <a:pt x="205" y="163"/>
                  <a:pt x="205" y="163"/>
                  <a:pt x="205" y="163"/>
                </a:cubicBezTo>
                <a:cubicBezTo>
                  <a:pt x="141" y="163"/>
                  <a:pt x="141" y="163"/>
                  <a:pt x="141" y="163"/>
                </a:cubicBezTo>
                <a:cubicBezTo>
                  <a:pt x="219" y="14"/>
                  <a:pt x="219" y="14"/>
                  <a:pt x="219" y="14"/>
                </a:cubicBezTo>
                <a:lnTo>
                  <a:pt x="219" y="14"/>
                </a:lnTo>
                <a:cubicBezTo>
                  <a:pt x="219" y="7"/>
                  <a:pt x="233" y="0"/>
                  <a:pt x="240" y="0"/>
                </a:cubicBezTo>
                <a:cubicBezTo>
                  <a:pt x="262" y="0"/>
                  <a:pt x="269" y="14"/>
                  <a:pt x="269" y="28"/>
                </a:cubicBezTo>
                <a:cubicBezTo>
                  <a:pt x="269" y="35"/>
                  <a:pt x="269" y="35"/>
                  <a:pt x="269" y="42"/>
                </a:cubicBezTo>
                <a:close/>
                <a:moveTo>
                  <a:pt x="226" y="191"/>
                </a:moveTo>
                <a:lnTo>
                  <a:pt x="226" y="191"/>
                </a:lnTo>
                <a:cubicBezTo>
                  <a:pt x="325" y="191"/>
                  <a:pt x="325" y="191"/>
                  <a:pt x="325" y="191"/>
                </a:cubicBezTo>
                <a:lnTo>
                  <a:pt x="325" y="198"/>
                </a:lnTo>
                <a:cubicBezTo>
                  <a:pt x="325" y="247"/>
                  <a:pt x="346" y="290"/>
                  <a:pt x="382" y="318"/>
                </a:cubicBezTo>
                <a:cubicBezTo>
                  <a:pt x="382" y="424"/>
                  <a:pt x="382" y="424"/>
                  <a:pt x="382" y="424"/>
                </a:cubicBezTo>
                <a:cubicBezTo>
                  <a:pt x="382" y="438"/>
                  <a:pt x="396" y="452"/>
                  <a:pt x="410" y="452"/>
                </a:cubicBezTo>
                <a:cubicBezTo>
                  <a:pt x="431" y="452"/>
                  <a:pt x="438" y="438"/>
                  <a:pt x="438" y="424"/>
                </a:cubicBezTo>
                <a:cubicBezTo>
                  <a:pt x="438" y="346"/>
                  <a:pt x="438" y="346"/>
                  <a:pt x="438" y="346"/>
                </a:cubicBezTo>
                <a:cubicBezTo>
                  <a:pt x="452" y="346"/>
                  <a:pt x="466" y="346"/>
                  <a:pt x="481" y="346"/>
                </a:cubicBezTo>
                <a:cubicBezTo>
                  <a:pt x="495" y="346"/>
                  <a:pt x="509" y="346"/>
                  <a:pt x="523" y="339"/>
                </a:cubicBezTo>
                <a:cubicBezTo>
                  <a:pt x="488" y="488"/>
                  <a:pt x="488" y="488"/>
                  <a:pt x="488" y="488"/>
                </a:cubicBezTo>
                <a:lnTo>
                  <a:pt x="488" y="488"/>
                </a:lnTo>
                <a:cubicBezTo>
                  <a:pt x="481" y="502"/>
                  <a:pt x="474" y="509"/>
                  <a:pt x="459" y="509"/>
                </a:cubicBezTo>
                <a:lnTo>
                  <a:pt x="459" y="509"/>
                </a:lnTo>
                <a:cubicBezTo>
                  <a:pt x="452" y="509"/>
                  <a:pt x="452" y="509"/>
                  <a:pt x="452" y="509"/>
                </a:cubicBezTo>
                <a:cubicBezTo>
                  <a:pt x="445" y="509"/>
                  <a:pt x="445" y="509"/>
                  <a:pt x="445" y="509"/>
                </a:cubicBezTo>
                <a:cubicBezTo>
                  <a:pt x="141" y="509"/>
                  <a:pt x="141" y="509"/>
                  <a:pt x="141" y="509"/>
                </a:cubicBezTo>
                <a:lnTo>
                  <a:pt x="141" y="509"/>
                </a:lnTo>
                <a:lnTo>
                  <a:pt x="141" y="509"/>
                </a:lnTo>
                <a:lnTo>
                  <a:pt x="141" y="509"/>
                </a:lnTo>
                <a:cubicBezTo>
                  <a:pt x="127" y="509"/>
                  <a:pt x="113" y="502"/>
                  <a:pt x="113" y="488"/>
                </a:cubicBezTo>
                <a:lnTo>
                  <a:pt x="113" y="488"/>
                </a:lnTo>
                <a:cubicBezTo>
                  <a:pt x="50" y="247"/>
                  <a:pt x="50" y="247"/>
                  <a:pt x="50" y="247"/>
                </a:cubicBezTo>
                <a:cubicBezTo>
                  <a:pt x="28" y="247"/>
                  <a:pt x="28" y="247"/>
                  <a:pt x="28" y="247"/>
                </a:cubicBezTo>
                <a:cubicBezTo>
                  <a:pt x="7" y="247"/>
                  <a:pt x="0" y="233"/>
                  <a:pt x="0" y="219"/>
                </a:cubicBezTo>
                <a:cubicBezTo>
                  <a:pt x="0" y="198"/>
                  <a:pt x="7" y="191"/>
                  <a:pt x="28" y="191"/>
                </a:cubicBezTo>
                <a:cubicBezTo>
                  <a:pt x="134" y="191"/>
                  <a:pt x="134" y="191"/>
                  <a:pt x="134" y="191"/>
                </a:cubicBezTo>
                <a:cubicBezTo>
                  <a:pt x="226" y="191"/>
                  <a:pt x="226" y="191"/>
                  <a:pt x="226" y="191"/>
                </a:cubicBezTo>
                <a:close/>
                <a:moveTo>
                  <a:pt x="269" y="424"/>
                </a:moveTo>
                <a:lnTo>
                  <a:pt x="269" y="424"/>
                </a:lnTo>
                <a:cubicBezTo>
                  <a:pt x="269" y="438"/>
                  <a:pt x="283" y="452"/>
                  <a:pt x="297" y="452"/>
                </a:cubicBezTo>
                <a:cubicBezTo>
                  <a:pt x="318" y="452"/>
                  <a:pt x="325" y="438"/>
                  <a:pt x="325" y="424"/>
                </a:cubicBezTo>
                <a:cubicBezTo>
                  <a:pt x="325" y="276"/>
                  <a:pt x="325" y="276"/>
                  <a:pt x="325" y="276"/>
                </a:cubicBezTo>
                <a:cubicBezTo>
                  <a:pt x="325" y="254"/>
                  <a:pt x="318" y="247"/>
                  <a:pt x="297" y="247"/>
                </a:cubicBezTo>
                <a:cubicBezTo>
                  <a:pt x="283" y="247"/>
                  <a:pt x="269" y="254"/>
                  <a:pt x="269" y="276"/>
                </a:cubicBezTo>
                <a:lnTo>
                  <a:pt x="269" y="424"/>
                </a:lnTo>
                <a:close/>
                <a:moveTo>
                  <a:pt x="212" y="276"/>
                </a:moveTo>
                <a:lnTo>
                  <a:pt x="212" y="276"/>
                </a:lnTo>
                <a:cubicBezTo>
                  <a:pt x="212" y="254"/>
                  <a:pt x="205" y="247"/>
                  <a:pt x="184" y="247"/>
                </a:cubicBezTo>
                <a:cubicBezTo>
                  <a:pt x="170" y="247"/>
                  <a:pt x="155" y="254"/>
                  <a:pt x="155" y="276"/>
                </a:cubicBezTo>
                <a:cubicBezTo>
                  <a:pt x="155" y="424"/>
                  <a:pt x="155" y="424"/>
                  <a:pt x="155" y="424"/>
                </a:cubicBezTo>
                <a:cubicBezTo>
                  <a:pt x="155" y="438"/>
                  <a:pt x="170" y="452"/>
                  <a:pt x="184" y="452"/>
                </a:cubicBezTo>
                <a:cubicBezTo>
                  <a:pt x="205" y="452"/>
                  <a:pt x="212" y="438"/>
                  <a:pt x="212" y="424"/>
                </a:cubicBezTo>
                <a:lnTo>
                  <a:pt x="212" y="276"/>
                </a:lnTo>
                <a:close/>
              </a:path>
            </a:pathLst>
          </a:custGeom>
          <a:solidFill>
            <a:srgbClr val="FFFFFF"/>
          </a:solidFill>
          <a:ln>
            <a:noFill/>
          </a:ln>
          <a:effectLst/>
        </p:spPr>
        <p:txBody>
          <a:bodyPr wrap="none" anchor="ctr"/>
          <a:lstStyle/>
          <a:p>
            <a:pPr>
              <a:defRPr/>
            </a:pPr>
            <a:endParaRPr lang="en-US" sz="900"/>
          </a:p>
        </p:txBody>
      </p:sp>
      <p:sp>
        <p:nvSpPr>
          <p:cNvPr id="268" name="Freeform 110"/>
          <p:cNvSpPr>
            <a:spLocks noChangeArrowheads="1"/>
          </p:cNvSpPr>
          <p:nvPr/>
        </p:nvSpPr>
        <p:spPr bwMode="auto">
          <a:xfrm>
            <a:off x="5560351" y="3959502"/>
            <a:ext cx="292024" cy="245534"/>
          </a:xfrm>
          <a:custGeom>
            <a:avLst/>
            <a:gdLst>
              <a:gd name="T0" fmla="*/ 480 w 609"/>
              <a:gd name="T1" fmla="*/ 318 h 510"/>
              <a:gd name="T2" fmla="*/ 480 w 609"/>
              <a:gd name="T3" fmla="*/ 78 h 510"/>
              <a:gd name="T4" fmla="*/ 480 w 609"/>
              <a:gd name="T5" fmla="*/ 318 h 510"/>
              <a:gd name="T6" fmla="*/ 537 w 609"/>
              <a:gd name="T7" fmla="*/ 141 h 510"/>
              <a:gd name="T8" fmla="*/ 466 w 609"/>
              <a:gd name="T9" fmla="*/ 205 h 510"/>
              <a:gd name="T10" fmla="*/ 424 w 609"/>
              <a:gd name="T11" fmla="*/ 177 h 510"/>
              <a:gd name="T12" fmla="*/ 410 w 609"/>
              <a:gd name="T13" fmla="*/ 226 h 510"/>
              <a:gd name="T14" fmla="*/ 466 w 609"/>
              <a:gd name="T15" fmla="*/ 276 h 510"/>
              <a:gd name="T16" fmla="*/ 558 w 609"/>
              <a:gd name="T17" fmla="*/ 191 h 510"/>
              <a:gd name="T18" fmla="*/ 537 w 609"/>
              <a:gd name="T19" fmla="*/ 141 h 510"/>
              <a:gd name="T20" fmla="*/ 367 w 609"/>
              <a:gd name="T21" fmla="*/ 99 h 510"/>
              <a:gd name="T22" fmla="*/ 339 w 609"/>
              <a:gd name="T23" fmla="*/ 42 h 510"/>
              <a:gd name="T24" fmla="*/ 360 w 609"/>
              <a:gd name="T25" fmla="*/ 0 h 510"/>
              <a:gd name="T26" fmla="*/ 389 w 609"/>
              <a:gd name="T27" fmla="*/ 14 h 510"/>
              <a:gd name="T28" fmla="*/ 367 w 609"/>
              <a:gd name="T29" fmla="*/ 99 h 510"/>
              <a:gd name="T30" fmla="*/ 269 w 609"/>
              <a:gd name="T31" fmla="*/ 42 h 510"/>
              <a:gd name="T32" fmla="*/ 148 w 609"/>
              <a:gd name="T33" fmla="*/ 163 h 510"/>
              <a:gd name="T34" fmla="*/ 219 w 609"/>
              <a:gd name="T35" fmla="*/ 14 h 510"/>
              <a:gd name="T36" fmla="*/ 276 w 609"/>
              <a:gd name="T37" fmla="*/ 28 h 510"/>
              <a:gd name="T38" fmla="*/ 233 w 609"/>
              <a:gd name="T39" fmla="*/ 191 h 510"/>
              <a:gd name="T40" fmla="*/ 332 w 609"/>
              <a:gd name="T41" fmla="*/ 191 h 510"/>
              <a:gd name="T42" fmla="*/ 389 w 609"/>
              <a:gd name="T43" fmla="*/ 318 h 510"/>
              <a:gd name="T44" fmla="*/ 417 w 609"/>
              <a:gd name="T45" fmla="*/ 452 h 510"/>
              <a:gd name="T46" fmla="*/ 445 w 609"/>
              <a:gd name="T47" fmla="*/ 346 h 510"/>
              <a:gd name="T48" fmla="*/ 530 w 609"/>
              <a:gd name="T49" fmla="*/ 339 h 510"/>
              <a:gd name="T50" fmla="*/ 495 w 609"/>
              <a:gd name="T51" fmla="*/ 488 h 510"/>
              <a:gd name="T52" fmla="*/ 466 w 609"/>
              <a:gd name="T53" fmla="*/ 509 h 510"/>
              <a:gd name="T54" fmla="*/ 452 w 609"/>
              <a:gd name="T55" fmla="*/ 509 h 510"/>
              <a:gd name="T56" fmla="*/ 141 w 609"/>
              <a:gd name="T57" fmla="*/ 509 h 510"/>
              <a:gd name="T58" fmla="*/ 141 w 609"/>
              <a:gd name="T59" fmla="*/ 509 h 510"/>
              <a:gd name="T60" fmla="*/ 113 w 609"/>
              <a:gd name="T61" fmla="*/ 488 h 510"/>
              <a:gd name="T62" fmla="*/ 28 w 609"/>
              <a:gd name="T63" fmla="*/ 247 h 510"/>
              <a:gd name="T64" fmla="*/ 28 w 609"/>
              <a:gd name="T65" fmla="*/ 191 h 510"/>
              <a:gd name="T66" fmla="*/ 233 w 609"/>
              <a:gd name="T67" fmla="*/ 191 h 510"/>
              <a:gd name="T68" fmla="*/ 276 w 609"/>
              <a:gd name="T69" fmla="*/ 424 h 510"/>
              <a:gd name="T70" fmla="*/ 332 w 609"/>
              <a:gd name="T71" fmla="*/ 424 h 510"/>
              <a:gd name="T72" fmla="*/ 304 w 609"/>
              <a:gd name="T73" fmla="*/ 247 h 510"/>
              <a:gd name="T74" fmla="*/ 276 w 609"/>
              <a:gd name="T75" fmla="*/ 424 h 510"/>
              <a:gd name="T76" fmla="*/ 219 w 609"/>
              <a:gd name="T77" fmla="*/ 276 h 510"/>
              <a:gd name="T78" fmla="*/ 162 w 609"/>
              <a:gd name="T79" fmla="*/ 276 h 510"/>
              <a:gd name="T80" fmla="*/ 191 w 609"/>
              <a:gd name="T81" fmla="*/ 452 h 510"/>
              <a:gd name="T82" fmla="*/ 219 w 609"/>
              <a:gd name="T83" fmla="*/ 276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609" h="510">
                <a:moveTo>
                  <a:pt x="480" y="318"/>
                </a:moveTo>
                <a:lnTo>
                  <a:pt x="480" y="318"/>
                </a:lnTo>
                <a:cubicBezTo>
                  <a:pt x="417" y="318"/>
                  <a:pt x="360" y="269"/>
                  <a:pt x="360" y="198"/>
                </a:cubicBezTo>
                <a:cubicBezTo>
                  <a:pt x="360" y="127"/>
                  <a:pt x="417" y="78"/>
                  <a:pt x="480" y="78"/>
                </a:cubicBezTo>
                <a:cubicBezTo>
                  <a:pt x="551" y="78"/>
                  <a:pt x="608" y="127"/>
                  <a:pt x="608" y="198"/>
                </a:cubicBezTo>
                <a:cubicBezTo>
                  <a:pt x="608" y="269"/>
                  <a:pt x="551" y="318"/>
                  <a:pt x="480" y="318"/>
                </a:cubicBezTo>
                <a:close/>
                <a:moveTo>
                  <a:pt x="537" y="141"/>
                </a:moveTo>
                <a:lnTo>
                  <a:pt x="537" y="141"/>
                </a:lnTo>
                <a:cubicBezTo>
                  <a:pt x="530" y="141"/>
                  <a:pt x="523" y="141"/>
                  <a:pt x="523" y="148"/>
                </a:cubicBezTo>
                <a:cubicBezTo>
                  <a:pt x="466" y="205"/>
                  <a:pt x="466" y="205"/>
                  <a:pt x="466" y="205"/>
                </a:cubicBezTo>
                <a:cubicBezTo>
                  <a:pt x="445" y="191"/>
                  <a:pt x="445" y="191"/>
                  <a:pt x="445" y="191"/>
                </a:cubicBezTo>
                <a:cubicBezTo>
                  <a:pt x="438" y="184"/>
                  <a:pt x="431" y="177"/>
                  <a:pt x="424" y="177"/>
                </a:cubicBezTo>
                <a:cubicBezTo>
                  <a:pt x="410" y="177"/>
                  <a:pt x="396" y="191"/>
                  <a:pt x="396" y="205"/>
                </a:cubicBezTo>
                <a:cubicBezTo>
                  <a:pt x="396" y="212"/>
                  <a:pt x="403" y="219"/>
                  <a:pt x="410" y="226"/>
                </a:cubicBezTo>
                <a:cubicBezTo>
                  <a:pt x="445" y="261"/>
                  <a:pt x="445" y="261"/>
                  <a:pt x="445" y="261"/>
                </a:cubicBezTo>
                <a:cubicBezTo>
                  <a:pt x="452" y="269"/>
                  <a:pt x="459" y="276"/>
                  <a:pt x="466" y="276"/>
                </a:cubicBezTo>
                <a:cubicBezTo>
                  <a:pt x="473" y="276"/>
                  <a:pt x="480" y="269"/>
                  <a:pt x="480" y="261"/>
                </a:cubicBezTo>
                <a:cubicBezTo>
                  <a:pt x="558" y="191"/>
                  <a:pt x="558" y="191"/>
                  <a:pt x="558" y="191"/>
                </a:cubicBezTo>
                <a:cubicBezTo>
                  <a:pt x="565" y="184"/>
                  <a:pt x="565" y="177"/>
                  <a:pt x="565" y="170"/>
                </a:cubicBezTo>
                <a:cubicBezTo>
                  <a:pt x="565" y="156"/>
                  <a:pt x="558" y="141"/>
                  <a:pt x="537" y="141"/>
                </a:cubicBezTo>
                <a:close/>
                <a:moveTo>
                  <a:pt x="367" y="99"/>
                </a:moveTo>
                <a:lnTo>
                  <a:pt x="367" y="99"/>
                </a:lnTo>
                <a:cubicBezTo>
                  <a:pt x="339" y="42"/>
                  <a:pt x="339" y="42"/>
                  <a:pt x="339" y="42"/>
                </a:cubicBezTo>
                <a:lnTo>
                  <a:pt x="339" y="42"/>
                </a:lnTo>
                <a:cubicBezTo>
                  <a:pt x="332" y="35"/>
                  <a:pt x="332" y="35"/>
                  <a:pt x="332" y="28"/>
                </a:cubicBezTo>
                <a:cubicBezTo>
                  <a:pt x="332" y="14"/>
                  <a:pt x="346" y="0"/>
                  <a:pt x="360" y="0"/>
                </a:cubicBezTo>
                <a:cubicBezTo>
                  <a:pt x="375" y="0"/>
                  <a:pt x="382" y="7"/>
                  <a:pt x="389" y="14"/>
                </a:cubicBezTo>
                <a:lnTo>
                  <a:pt x="389" y="14"/>
                </a:lnTo>
                <a:cubicBezTo>
                  <a:pt x="410" y="63"/>
                  <a:pt x="410" y="63"/>
                  <a:pt x="410" y="63"/>
                </a:cubicBezTo>
                <a:cubicBezTo>
                  <a:pt x="396" y="71"/>
                  <a:pt x="382" y="85"/>
                  <a:pt x="367" y="99"/>
                </a:cubicBezTo>
                <a:close/>
                <a:moveTo>
                  <a:pt x="269" y="42"/>
                </a:moveTo>
                <a:lnTo>
                  <a:pt x="269" y="42"/>
                </a:lnTo>
                <a:cubicBezTo>
                  <a:pt x="212" y="163"/>
                  <a:pt x="212" y="163"/>
                  <a:pt x="212" y="163"/>
                </a:cubicBezTo>
                <a:cubicBezTo>
                  <a:pt x="148" y="163"/>
                  <a:pt x="148" y="163"/>
                  <a:pt x="148" y="163"/>
                </a:cubicBezTo>
                <a:cubicBezTo>
                  <a:pt x="219" y="14"/>
                  <a:pt x="219" y="14"/>
                  <a:pt x="219" y="14"/>
                </a:cubicBezTo>
                <a:lnTo>
                  <a:pt x="219" y="14"/>
                </a:lnTo>
                <a:cubicBezTo>
                  <a:pt x="226" y="7"/>
                  <a:pt x="233" y="0"/>
                  <a:pt x="247" y="0"/>
                </a:cubicBezTo>
                <a:cubicBezTo>
                  <a:pt x="262" y="0"/>
                  <a:pt x="276" y="14"/>
                  <a:pt x="276" y="28"/>
                </a:cubicBezTo>
                <a:cubicBezTo>
                  <a:pt x="276" y="35"/>
                  <a:pt x="276" y="35"/>
                  <a:pt x="269" y="42"/>
                </a:cubicBezTo>
                <a:close/>
                <a:moveTo>
                  <a:pt x="233" y="191"/>
                </a:moveTo>
                <a:lnTo>
                  <a:pt x="233" y="191"/>
                </a:lnTo>
                <a:cubicBezTo>
                  <a:pt x="332" y="191"/>
                  <a:pt x="332" y="191"/>
                  <a:pt x="332" y="191"/>
                </a:cubicBezTo>
                <a:lnTo>
                  <a:pt x="332" y="198"/>
                </a:lnTo>
                <a:cubicBezTo>
                  <a:pt x="332" y="247"/>
                  <a:pt x="353" y="290"/>
                  <a:pt x="389" y="318"/>
                </a:cubicBezTo>
                <a:cubicBezTo>
                  <a:pt x="389" y="424"/>
                  <a:pt x="389" y="424"/>
                  <a:pt x="389" y="424"/>
                </a:cubicBezTo>
                <a:cubicBezTo>
                  <a:pt x="389" y="438"/>
                  <a:pt x="403" y="452"/>
                  <a:pt x="417" y="452"/>
                </a:cubicBezTo>
                <a:cubicBezTo>
                  <a:pt x="431" y="452"/>
                  <a:pt x="445" y="438"/>
                  <a:pt x="445" y="424"/>
                </a:cubicBezTo>
                <a:cubicBezTo>
                  <a:pt x="445" y="346"/>
                  <a:pt x="445" y="346"/>
                  <a:pt x="445" y="346"/>
                </a:cubicBezTo>
                <a:cubicBezTo>
                  <a:pt x="459" y="346"/>
                  <a:pt x="466" y="346"/>
                  <a:pt x="480" y="346"/>
                </a:cubicBezTo>
                <a:cubicBezTo>
                  <a:pt x="502" y="346"/>
                  <a:pt x="516" y="346"/>
                  <a:pt x="530" y="339"/>
                </a:cubicBezTo>
                <a:cubicBezTo>
                  <a:pt x="495" y="488"/>
                  <a:pt x="495" y="488"/>
                  <a:pt x="495" y="488"/>
                </a:cubicBezTo>
                <a:lnTo>
                  <a:pt x="495" y="488"/>
                </a:lnTo>
                <a:cubicBezTo>
                  <a:pt x="488" y="502"/>
                  <a:pt x="480" y="509"/>
                  <a:pt x="466" y="509"/>
                </a:cubicBezTo>
                <a:lnTo>
                  <a:pt x="466" y="509"/>
                </a:lnTo>
                <a:cubicBezTo>
                  <a:pt x="459" y="509"/>
                  <a:pt x="459" y="509"/>
                  <a:pt x="459" y="509"/>
                </a:cubicBezTo>
                <a:cubicBezTo>
                  <a:pt x="452" y="509"/>
                  <a:pt x="452" y="509"/>
                  <a:pt x="452" y="509"/>
                </a:cubicBezTo>
                <a:cubicBezTo>
                  <a:pt x="141" y="509"/>
                  <a:pt x="141" y="509"/>
                  <a:pt x="141" y="509"/>
                </a:cubicBezTo>
                <a:lnTo>
                  <a:pt x="141" y="509"/>
                </a:lnTo>
                <a:lnTo>
                  <a:pt x="141" y="509"/>
                </a:lnTo>
                <a:lnTo>
                  <a:pt x="141" y="509"/>
                </a:lnTo>
                <a:cubicBezTo>
                  <a:pt x="127" y="509"/>
                  <a:pt x="120" y="502"/>
                  <a:pt x="113" y="488"/>
                </a:cubicBezTo>
                <a:lnTo>
                  <a:pt x="113" y="488"/>
                </a:lnTo>
                <a:cubicBezTo>
                  <a:pt x="56" y="247"/>
                  <a:pt x="56" y="247"/>
                  <a:pt x="56" y="247"/>
                </a:cubicBezTo>
                <a:cubicBezTo>
                  <a:pt x="28" y="247"/>
                  <a:pt x="28" y="247"/>
                  <a:pt x="28" y="247"/>
                </a:cubicBezTo>
                <a:cubicBezTo>
                  <a:pt x="14" y="247"/>
                  <a:pt x="0" y="233"/>
                  <a:pt x="0" y="219"/>
                </a:cubicBezTo>
                <a:cubicBezTo>
                  <a:pt x="0" y="198"/>
                  <a:pt x="14" y="191"/>
                  <a:pt x="28" y="191"/>
                </a:cubicBezTo>
                <a:cubicBezTo>
                  <a:pt x="141" y="191"/>
                  <a:pt x="141" y="191"/>
                  <a:pt x="141" y="191"/>
                </a:cubicBezTo>
                <a:cubicBezTo>
                  <a:pt x="233" y="191"/>
                  <a:pt x="233" y="191"/>
                  <a:pt x="233" y="191"/>
                </a:cubicBezTo>
                <a:close/>
                <a:moveTo>
                  <a:pt x="276" y="424"/>
                </a:moveTo>
                <a:lnTo>
                  <a:pt x="276" y="424"/>
                </a:lnTo>
                <a:cubicBezTo>
                  <a:pt x="276" y="438"/>
                  <a:pt x="290" y="452"/>
                  <a:pt x="304" y="452"/>
                </a:cubicBezTo>
                <a:cubicBezTo>
                  <a:pt x="318" y="452"/>
                  <a:pt x="332" y="438"/>
                  <a:pt x="332" y="424"/>
                </a:cubicBezTo>
                <a:cubicBezTo>
                  <a:pt x="332" y="276"/>
                  <a:pt x="332" y="276"/>
                  <a:pt x="332" y="276"/>
                </a:cubicBezTo>
                <a:cubicBezTo>
                  <a:pt x="332" y="254"/>
                  <a:pt x="318" y="247"/>
                  <a:pt x="304" y="247"/>
                </a:cubicBezTo>
                <a:cubicBezTo>
                  <a:pt x="290" y="247"/>
                  <a:pt x="276" y="254"/>
                  <a:pt x="276" y="276"/>
                </a:cubicBezTo>
                <a:lnTo>
                  <a:pt x="276" y="424"/>
                </a:lnTo>
                <a:close/>
                <a:moveTo>
                  <a:pt x="219" y="276"/>
                </a:moveTo>
                <a:lnTo>
                  <a:pt x="219" y="276"/>
                </a:lnTo>
                <a:cubicBezTo>
                  <a:pt x="219" y="254"/>
                  <a:pt x="205" y="247"/>
                  <a:pt x="191" y="247"/>
                </a:cubicBezTo>
                <a:cubicBezTo>
                  <a:pt x="177" y="247"/>
                  <a:pt x="162" y="254"/>
                  <a:pt x="162" y="276"/>
                </a:cubicBezTo>
                <a:cubicBezTo>
                  <a:pt x="162" y="424"/>
                  <a:pt x="162" y="424"/>
                  <a:pt x="162" y="424"/>
                </a:cubicBezTo>
                <a:cubicBezTo>
                  <a:pt x="162" y="438"/>
                  <a:pt x="177" y="452"/>
                  <a:pt x="191" y="452"/>
                </a:cubicBezTo>
                <a:cubicBezTo>
                  <a:pt x="205" y="452"/>
                  <a:pt x="219" y="438"/>
                  <a:pt x="219" y="424"/>
                </a:cubicBezTo>
                <a:lnTo>
                  <a:pt x="219" y="276"/>
                </a:lnTo>
                <a:close/>
              </a:path>
            </a:pathLst>
          </a:custGeom>
          <a:solidFill>
            <a:srgbClr val="FFFFFF"/>
          </a:solidFill>
          <a:ln>
            <a:noFill/>
          </a:ln>
          <a:effectLst/>
        </p:spPr>
        <p:txBody>
          <a:bodyPr wrap="none" anchor="ctr"/>
          <a:lstStyle/>
          <a:p>
            <a:pPr>
              <a:defRPr/>
            </a:pPr>
            <a:endParaRPr lang="en-US" sz="900"/>
          </a:p>
        </p:txBody>
      </p:sp>
      <p:sp>
        <p:nvSpPr>
          <p:cNvPr id="269" name="Freeform 111"/>
          <p:cNvSpPr>
            <a:spLocks noChangeArrowheads="1"/>
          </p:cNvSpPr>
          <p:nvPr/>
        </p:nvSpPr>
        <p:spPr bwMode="auto">
          <a:xfrm>
            <a:off x="5013276" y="3959502"/>
            <a:ext cx="289907" cy="245534"/>
          </a:xfrm>
          <a:custGeom>
            <a:avLst/>
            <a:gdLst>
              <a:gd name="T0" fmla="*/ 480 w 602"/>
              <a:gd name="T1" fmla="*/ 318 h 510"/>
              <a:gd name="T2" fmla="*/ 480 w 602"/>
              <a:gd name="T3" fmla="*/ 78 h 510"/>
              <a:gd name="T4" fmla="*/ 480 w 602"/>
              <a:gd name="T5" fmla="*/ 318 h 510"/>
              <a:gd name="T6" fmla="*/ 537 w 602"/>
              <a:gd name="T7" fmla="*/ 170 h 510"/>
              <a:gd name="T8" fmla="*/ 396 w 602"/>
              <a:gd name="T9" fmla="*/ 198 h 510"/>
              <a:gd name="T10" fmla="*/ 537 w 602"/>
              <a:gd name="T11" fmla="*/ 226 h 510"/>
              <a:gd name="T12" fmla="*/ 537 w 602"/>
              <a:gd name="T13" fmla="*/ 170 h 510"/>
              <a:gd name="T14" fmla="*/ 367 w 602"/>
              <a:gd name="T15" fmla="*/ 99 h 510"/>
              <a:gd name="T16" fmla="*/ 332 w 602"/>
              <a:gd name="T17" fmla="*/ 42 h 510"/>
              <a:gd name="T18" fmla="*/ 360 w 602"/>
              <a:gd name="T19" fmla="*/ 0 h 510"/>
              <a:gd name="T20" fmla="*/ 382 w 602"/>
              <a:gd name="T21" fmla="*/ 14 h 510"/>
              <a:gd name="T22" fmla="*/ 367 w 602"/>
              <a:gd name="T23" fmla="*/ 99 h 510"/>
              <a:gd name="T24" fmla="*/ 269 w 602"/>
              <a:gd name="T25" fmla="*/ 42 h 510"/>
              <a:gd name="T26" fmla="*/ 141 w 602"/>
              <a:gd name="T27" fmla="*/ 163 h 510"/>
              <a:gd name="T28" fmla="*/ 219 w 602"/>
              <a:gd name="T29" fmla="*/ 14 h 510"/>
              <a:gd name="T30" fmla="*/ 276 w 602"/>
              <a:gd name="T31" fmla="*/ 28 h 510"/>
              <a:gd name="T32" fmla="*/ 233 w 602"/>
              <a:gd name="T33" fmla="*/ 191 h 510"/>
              <a:gd name="T34" fmla="*/ 332 w 602"/>
              <a:gd name="T35" fmla="*/ 191 h 510"/>
              <a:gd name="T36" fmla="*/ 389 w 602"/>
              <a:gd name="T37" fmla="*/ 318 h 510"/>
              <a:gd name="T38" fmla="*/ 417 w 602"/>
              <a:gd name="T39" fmla="*/ 452 h 510"/>
              <a:gd name="T40" fmla="*/ 445 w 602"/>
              <a:gd name="T41" fmla="*/ 346 h 510"/>
              <a:gd name="T42" fmla="*/ 523 w 602"/>
              <a:gd name="T43" fmla="*/ 339 h 510"/>
              <a:gd name="T44" fmla="*/ 487 w 602"/>
              <a:gd name="T45" fmla="*/ 488 h 510"/>
              <a:gd name="T46" fmla="*/ 459 w 602"/>
              <a:gd name="T47" fmla="*/ 509 h 510"/>
              <a:gd name="T48" fmla="*/ 452 w 602"/>
              <a:gd name="T49" fmla="*/ 509 h 510"/>
              <a:gd name="T50" fmla="*/ 141 w 602"/>
              <a:gd name="T51" fmla="*/ 509 h 510"/>
              <a:gd name="T52" fmla="*/ 141 w 602"/>
              <a:gd name="T53" fmla="*/ 509 h 510"/>
              <a:gd name="T54" fmla="*/ 113 w 602"/>
              <a:gd name="T55" fmla="*/ 488 h 510"/>
              <a:gd name="T56" fmla="*/ 28 w 602"/>
              <a:gd name="T57" fmla="*/ 247 h 510"/>
              <a:gd name="T58" fmla="*/ 28 w 602"/>
              <a:gd name="T59" fmla="*/ 191 h 510"/>
              <a:gd name="T60" fmla="*/ 233 w 602"/>
              <a:gd name="T61" fmla="*/ 191 h 510"/>
              <a:gd name="T62" fmla="*/ 276 w 602"/>
              <a:gd name="T63" fmla="*/ 424 h 510"/>
              <a:gd name="T64" fmla="*/ 332 w 602"/>
              <a:gd name="T65" fmla="*/ 424 h 510"/>
              <a:gd name="T66" fmla="*/ 304 w 602"/>
              <a:gd name="T67" fmla="*/ 247 h 510"/>
              <a:gd name="T68" fmla="*/ 276 w 602"/>
              <a:gd name="T69" fmla="*/ 424 h 510"/>
              <a:gd name="T70" fmla="*/ 219 w 602"/>
              <a:gd name="T71" fmla="*/ 276 h 510"/>
              <a:gd name="T72" fmla="*/ 162 w 602"/>
              <a:gd name="T73" fmla="*/ 276 h 510"/>
              <a:gd name="T74" fmla="*/ 191 w 602"/>
              <a:gd name="T75" fmla="*/ 452 h 510"/>
              <a:gd name="T76" fmla="*/ 219 w 602"/>
              <a:gd name="T77" fmla="*/ 276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602" h="510">
                <a:moveTo>
                  <a:pt x="480" y="318"/>
                </a:moveTo>
                <a:lnTo>
                  <a:pt x="480" y="318"/>
                </a:lnTo>
                <a:cubicBezTo>
                  <a:pt x="410" y="318"/>
                  <a:pt x="360" y="269"/>
                  <a:pt x="360" y="198"/>
                </a:cubicBezTo>
                <a:cubicBezTo>
                  <a:pt x="360" y="127"/>
                  <a:pt x="410" y="78"/>
                  <a:pt x="480" y="78"/>
                </a:cubicBezTo>
                <a:cubicBezTo>
                  <a:pt x="551" y="78"/>
                  <a:pt x="601" y="127"/>
                  <a:pt x="601" y="198"/>
                </a:cubicBezTo>
                <a:cubicBezTo>
                  <a:pt x="601" y="269"/>
                  <a:pt x="551" y="318"/>
                  <a:pt x="480" y="318"/>
                </a:cubicBezTo>
                <a:close/>
                <a:moveTo>
                  <a:pt x="537" y="170"/>
                </a:moveTo>
                <a:lnTo>
                  <a:pt x="537" y="170"/>
                </a:lnTo>
                <a:cubicBezTo>
                  <a:pt x="424" y="170"/>
                  <a:pt x="424" y="170"/>
                  <a:pt x="424" y="170"/>
                </a:cubicBezTo>
                <a:cubicBezTo>
                  <a:pt x="410" y="170"/>
                  <a:pt x="396" y="184"/>
                  <a:pt x="396" y="198"/>
                </a:cubicBezTo>
                <a:cubicBezTo>
                  <a:pt x="396" y="212"/>
                  <a:pt x="410" y="226"/>
                  <a:pt x="424" y="226"/>
                </a:cubicBezTo>
                <a:cubicBezTo>
                  <a:pt x="537" y="226"/>
                  <a:pt x="537" y="226"/>
                  <a:pt x="537" y="226"/>
                </a:cubicBezTo>
                <a:cubicBezTo>
                  <a:pt x="551" y="226"/>
                  <a:pt x="565" y="212"/>
                  <a:pt x="565" y="198"/>
                </a:cubicBezTo>
                <a:cubicBezTo>
                  <a:pt x="565" y="184"/>
                  <a:pt x="551" y="170"/>
                  <a:pt x="537" y="170"/>
                </a:cubicBezTo>
                <a:close/>
                <a:moveTo>
                  <a:pt x="367" y="99"/>
                </a:moveTo>
                <a:lnTo>
                  <a:pt x="367" y="99"/>
                </a:lnTo>
                <a:cubicBezTo>
                  <a:pt x="332" y="42"/>
                  <a:pt x="332" y="42"/>
                  <a:pt x="332" y="42"/>
                </a:cubicBezTo>
                <a:lnTo>
                  <a:pt x="332" y="42"/>
                </a:lnTo>
                <a:cubicBezTo>
                  <a:pt x="332" y="35"/>
                  <a:pt x="332" y="35"/>
                  <a:pt x="332" y="28"/>
                </a:cubicBezTo>
                <a:cubicBezTo>
                  <a:pt x="332" y="14"/>
                  <a:pt x="339" y="0"/>
                  <a:pt x="360" y="0"/>
                </a:cubicBezTo>
                <a:cubicBezTo>
                  <a:pt x="367" y="0"/>
                  <a:pt x="382" y="7"/>
                  <a:pt x="382" y="14"/>
                </a:cubicBezTo>
                <a:lnTo>
                  <a:pt x="382" y="14"/>
                </a:lnTo>
                <a:cubicBezTo>
                  <a:pt x="410" y="63"/>
                  <a:pt x="410" y="63"/>
                  <a:pt x="410" y="63"/>
                </a:cubicBezTo>
                <a:cubicBezTo>
                  <a:pt x="396" y="71"/>
                  <a:pt x="374" y="85"/>
                  <a:pt x="367" y="99"/>
                </a:cubicBezTo>
                <a:close/>
                <a:moveTo>
                  <a:pt x="269" y="42"/>
                </a:moveTo>
                <a:lnTo>
                  <a:pt x="269" y="42"/>
                </a:lnTo>
                <a:cubicBezTo>
                  <a:pt x="205" y="163"/>
                  <a:pt x="205" y="163"/>
                  <a:pt x="205" y="163"/>
                </a:cubicBezTo>
                <a:cubicBezTo>
                  <a:pt x="141" y="163"/>
                  <a:pt x="141" y="163"/>
                  <a:pt x="141" y="163"/>
                </a:cubicBezTo>
                <a:cubicBezTo>
                  <a:pt x="219" y="14"/>
                  <a:pt x="219" y="14"/>
                  <a:pt x="219" y="14"/>
                </a:cubicBezTo>
                <a:lnTo>
                  <a:pt x="219" y="14"/>
                </a:lnTo>
                <a:cubicBezTo>
                  <a:pt x="226" y="7"/>
                  <a:pt x="233" y="0"/>
                  <a:pt x="247" y="0"/>
                </a:cubicBezTo>
                <a:cubicBezTo>
                  <a:pt x="261" y="0"/>
                  <a:pt x="276" y="14"/>
                  <a:pt x="276" y="28"/>
                </a:cubicBezTo>
                <a:cubicBezTo>
                  <a:pt x="276" y="35"/>
                  <a:pt x="269" y="35"/>
                  <a:pt x="269" y="42"/>
                </a:cubicBezTo>
                <a:close/>
                <a:moveTo>
                  <a:pt x="233" y="191"/>
                </a:moveTo>
                <a:lnTo>
                  <a:pt x="233" y="191"/>
                </a:lnTo>
                <a:cubicBezTo>
                  <a:pt x="332" y="191"/>
                  <a:pt x="332" y="191"/>
                  <a:pt x="332" y="191"/>
                </a:cubicBezTo>
                <a:lnTo>
                  <a:pt x="332" y="198"/>
                </a:lnTo>
                <a:cubicBezTo>
                  <a:pt x="332" y="247"/>
                  <a:pt x="353" y="290"/>
                  <a:pt x="389" y="318"/>
                </a:cubicBezTo>
                <a:cubicBezTo>
                  <a:pt x="389" y="424"/>
                  <a:pt x="389" y="424"/>
                  <a:pt x="389" y="424"/>
                </a:cubicBezTo>
                <a:cubicBezTo>
                  <a:pt x="389" y="438"/>
                  <a:pt x="396" y="452"/>
                  <a:pt x="417" y="452"/>
                </a:cubicBezTo>
                <a:cubicBezTo>
                  <a:pt x="431" y="452"/>
                  <a:pt x="445" y="438"/>
                  <a:pt x="445" y="424"/>
                </a:cubicBezTo>
                <a:cubicBezTo>
                  <a:pt x="445" y="346"/>
                  <a:pt x="445" y="346"/>
                  <a:pt x="445" y="346"/>
                </a:cubicBezTo>
                <a:cubicBezTo>
                  <a:pt x="452" y="346"/>
                  <a:pt x="466" y="346"/>
                  <a:pt x="480" y="346"/>
                </a:cubicBezTo>
                <a:cubicBezTo>
                  <a:pt x="495" y="346"/>
                  <a:pt x="509" y="346"/>
                  <a:pt x="523" y="339"/>
                </a:cubicBezTo>
                <a:cubicBezTo>
                  <a:pt x="487" y="488"/>
                  <a:pt x="487" y="488"/>
                  <a:pt x="487" y="488"/>
                </a:cubicBezTo>
                <a:lnTo>
                  <a:pt x="487" y="488"/>
                </a:lnTo>
                <a:cubicBezTo>
                  <a:pt x="487" y="502"/>
                  <a:pt x="473" y="509"/>
                  <a:pt x="459" y="509"/>
                </a:cubicBezTo>
                <a:lnTo>
                  <a:pt x="459" y="509"/>
                </a:lnTo>
                <a:lnTo>
                  <a:pt x="459" y="509"/>
                </a:lnTo>
                <a:cubicBezTo>
                  <a:pt x="452" y="509"/>
                  <a:pt x="452" y="509"/>
                  <a:pt x="452" y="509"/>
                </a:cubicBezTo>
                <a:cubicBezTo>
                  <a:pt x="141" y="509"/>
                  <a:pt x="141" y="509"/>
                  <a:pt x="141" y="509"/>
                </a:cubicBezTo>
                <a:lnTo>
                  <a:pt x="141" y="509"/>
                </a:lnTo>
                <a:lnTo>
                  <a:pt x="141" y="509"/>
                </a:lnTo>
                <a:lnTo>
                  <a:pt x="141" y="509"/>
                </a:lnTo>
                <a:cubicBezTo>
                  <a:pt x="127" y="509"/>
                  <a:pt x="120" y="502"/>
                  <a:pt x="113" y="488"/>
                </a:cubicBezTo>
                <a:lnTo>
                  <a:pt x="113" y="488"/>
                </a:lnTo>
                <a:cubicBezTo>
                  <a:pt x="56" y="247"/>
                  <a:pt x="56" y="247"/>
                  <a:pt x="56" y="247"/>
                </a:cubicBezTo>
                <a:cubicBezTo>
                  <a:pt x="28" y="247"/>
                  <a:pt x="28" y="247"/>
                  <a:pt x="28" y="247"/>
                </a:cubicBezTo>
                <a:cubicBezTo>
                  <a:pt x="14" y="247"/>
                  <a:pt x="0" y="233"/>
                  <a:pt x="0" y="219"/>
                </a:cubicBezTo>
                <a:cubicBezTo>
                  <a:pt x="0" y="198"/>
                  <a:pt x="14" y="191"/>
                  <a:pt x="28" y="191"/>
                </a:cubicBezTo>
                <a:cubicBezTo>
                  <a:pt x="134" y="191"/>
                  <a:pt x="134" y="191"/>
                  <a:pt x="134" y="191"/>
                </a:cubicBezTo>
                <a:cubicBezTo>
                  <a:pt x="233" y="191"/>
                  <a:pt x="233" y="191"/>
                  <a:pt x="233" y="191"/>
                </a:cubicBezTo>
                <a:close/>
                <a:moveTo>
                  <a:pt x="276" y="424"/>
                </a:moveTo>
                <a:lnTo>
                  <a:pt x="276" y="424"/>
                </a:lnTo>
                <a:cubicBezTo>
                  <a:pt x="276" y="438"/>
                  <a:pt x="283" y="452"/>
                  <a:pt x="304" y="452"/>
                </a:cubicBezTo>
                <a:cubicBezTo>
                  <a:pt x="318" y="452"/>
                  <a:pt x="332" y="438"/>
                  <a:pt x="332" y="424"/>
                </a:cubicBezTo>
                <a:cubicBezTo>
                  <a:pt x="332" y="276"/>
                  <a:pt x="332" y="276"/>
                  <a:pt x="332" y="276"/>
                </a:cubicBezTo>
                <a:cubicBezTo>
                  <a:pt x="332" y="254"/>
                  <a:pt x="318" y="247"/>
                  <a:pt x="304" y="247"/>
                </a:cubicBezTo>
                <a:cubicBezTo>
                  <a:pt x="283" y="247"/>
                  <a:pt x="276" y="254"/>
                  <a:pt x="276" y="276"/>
                </a:cubicBezTo>
                <a:lnTo>
                  <a:pt x="276" y="424"/>
                </a:lnTo>
                <a:close/>
                <a:moveTo>
                  <a:pt x="219" y="276"/>
                </a:moveTo>
                <a:lnTo>
                  <a:pt x="219" y="276"/>
                </a:lnTo>
                <a:cubicBezTo>
                  <a:pt x="219" y="254"/>
                  <a:pt x="205" y="247"/>
                  <a:pt x="191" y="247"/>
                </a:cubicBezTo>
                <a:cubicBezTo>
                  <a:pt x="169" y="247"/>
                  <a:pt x="162" y="254"/>
                  <a:pt x="162" y="276"/>
                </a:cubicBezTo>
                <a:cubicBezTo>
                  <a:pt x="162" y="424"/>
                  <a:pt x="162" y="424"/>
                  <a:pt x="162" y="424"/>
                </a:cubicBezTo>
                <a:cubicBezTo>
                  <a:pt x="162" y="438"/>
                  <a:pt x="169" y="452"/>
                  <a:pt x="191" y="452"/>
                </a:cubicBezTo>
                <a:cubicBezTo>
                  <a:pt x="205" y="452"/>
                  <a:pt x="219" y="438"/>
                  <a:pt x="219" y="424"/>
                </a:cubicBezTo>
                <a:lnTo>
                  <a:pt x="219" y="276"/>
                </a:lnTo>
                <a:close/>
              </a:path>
            </a:pathLst>
          </a:custGeom>
          <a:solidFill>
            <a:srgbClr val="FFFFFF"/>
          </a:solidFill>
          <a:ln>
            <a:noFill/>
          </a:ln>
          <a:effectLst/>
        </p:spPr>
        <p:txBody>
          <a:bodyPr wrap="none" anchor="ctr"/>
          <a:lstStyle/>
          <a:p>
            <a:pPr>
              <a:defRPr/>
            </a:pPr>
            <a:endParaRPr lang="en-US" sz="900"/>
          </a:p>
        </p:txBody>
      </p:sp>
      <p:sp>
        <p:nvSpPr>
          <p:cNvPr id="270" name="Freeform 112"/>
          <p:cNvSpPr>
            <a:spLocks noChangeArrowheads="1"/>
          </p:cNvSpPr>
          <p:nvPr/>
        </p:nvSpPr>
        <p:spPr bwMode="auto">
          <a:xfrm>
            <a:off x="4468318" y="3959502"/>
            <a:ext cx="287792" cy="245534"/>
          </a:xfrm>
          <a:custGeom>
            <a:avLst/>
            <a:gdLst>
              <a:gd name="T0" fmla="*/ 480 w 601"/>
              <a:gd name="T1" fmla="*/ 318 h 510"/>
              <a:gd name="T2" fmla="*/ 480 w 601"/>
              <a:gd name="T3" fmla="*/ 78 h 510"/>
              <a:gd name="T4" fmla="*/ 480 w 601"/>
              <a:gd name="T5" fmla="*/ 318 h 510"/>
              <a:gd name="T6" fmla="*/ 537 w 601"/>
              <a:gd name="T7" fmla="*/ 170 h 510"/>
              <a:gd name="T8" fmla="*/ 509 w 601"/>
              <a:gd name="T9" fmla="*/ 141 h 510"/>
              <a:gd name="T10" fmla="*/ 452 w 601"/>
              <a:gd name="T11" fmla="*/ 141 h 510"/>
              <a:gd name="T12" fmla="*/ 424 w 601"/>
              <a:gd name="T13" fmla="*/ 170 h 510"/>
              <a:gd name="T14" fmla="*/ 424 w 601"/>
              <a:gd name="T15" fmla="*/ 226 h 510"/>
              <a:gd name="T16" fmla="*/ 452 w 601"/>
              <a:gd name="T17" fmla="*/ 254 h 510"/>
              <a:gd name="T18" fmla="*/ 509 w 601"/>
              <a:gd name="T19" fmla="*/ 254 h 510"/>
              <a:gd name="T20" fmla="*/ 537 w 601"/>
              <a:gd name="T21" fmla="*/ 226 h 510"/>
              <a:gd name="T22" fmla="*/ 537 w 601"/>
              <a:gd name="T23" fmla="*/ 170 h 510"/>
              <a:gd name="T24" fmla="*/ 360 w 601"/>
              <a:gd name="T25" fmla="*/ 99 h 510"/>
              <a:gd name="T26" fmla="*/ 332 w 601"/>
              <a:gd name="T27" fmla="*/ 42 h 510"/>
              <a:gd name="T28" fmla="*/ 353 w 601"/>
              <a:gd name="T29" fmla="*/ 0 h 510"/>
              <a:gd name="T30" fmla="*/ 381 w 601"/>
              <a:gd name="T31" fmla="*/ 14 h 510"/>
              <a:gd name="T32" fmla="*/ 360 w 601"/>
              <a:gd name="T33" fmla="*/ 99 h 510"/>
              <a:gd name="T34" fmla="*/ 268 w 601"/>
              <a:gd name="T35" fmla="*/ 42 h 510"/>
              <a:gd name="T36" fmla="*/ 141 w 601"/>
              <a:gd name="T37" fmla="*/ 163 h 510"/>
              <a:gd name="T38" fmla="*/ 219 w 601"/>
              <a:gd name="T39" fmla="*/ 14 h 510"/>
              <a:gd name="T40" fmla="*/ 268 w 601"/>
              <a:gd name="T41" fmla="*/ 28 h 510"/>
              <a:gd name="T42" fmla="*/ 226 w 601"/>
              <a:gd name="T43" fmla="*/ 191 h 510"/>
              <a:gd name="T44" fmla="*/ 325 w 601"/>
              <a:gd name="T45" fmla="*/ 191 h 510"/>
              <a:gd name="T46" fmla="*/ 381 w 601"/>
              <a:gd name="T47" fmla="*/ 318 h 510"/>
              <a:gd name="T48" fmla="*/ 410 w 601"/>
              <a:gd name="T49" fmla="*/ 452 h 510"/>
              <a:gd name="T50" fmla="*/ 438 w 601"/>
              <a:gd name="T51" fmla="*/ 346 h 510"/>
              <a:gd name="T52" fmla="*/ 523 w 601"/>
              <a:gd name="T53" fmla="*/ 339 h 510"/>
              <a:gd name="T54" fmla="*/ 487 w 601"/>
              <a:gd name="T55" fmla="*/ 488 h 510"/>
              <a:gd name="T56" fmla="*/ 459 w 601"/>
              <a:gd name="T57" fmla="*/ 509 h 510"/>
              <a:gd name="T58" fmla="*/ 445 w 601"/>
              <a:gd name="T59" fmla="*/ 509 h 510"/>
              <a:gd name="T60" fmla="*/ 141 w 601"/>
              <a:gd name="T61" fmla="*/ 509 h 510"/>
              <a:gd name="T62" fmla="*/ 141 w 601"/>
              <a:gd name="T63" fmla="*/ 509 h 510"/>
              <a:gd name="T64" fmla="*/ 113 w 601"/>
              <a:gd name="T65" fmla="*/ 488 h 510"/>
              <a:gd name="T66" fmla="*/ 28 w 601"/>
              <a:gd name="T67" fmla="*/ 247 h 510"/>
              <a:gd name="T68" fmla="*/ 28 w 601"/>
              <a:gd name="T69" fmla="*/ 191 h 510"/>
              <a:gd name="T70" fmla="*/ 226 w 601"/>
              <a:gd name="T71" fmla="*/ 191 h 510"/>
              <a:gd name="T72" fmla="*/ 268 w 601"/>
              <a:gd name="T73" fmla="*/ 424 h 510"/>
              <a:gd name="T74" fmla="*/ 325 w 601"/>
              <a:gd name="T75" fmla="*/ 424 h 510"/>
              <a:gd name="T76" fmla="*/ 297 w 601"/>
              <a:gd name="T77" fmla="*/ 247 h 510"/>
              <a:gd name="T78" fmla="*/ 268 w 601"/>
              <a:gd name="T79" fmla="*/ 424 h 510"/>
              <a:gd name="T80" fmla="*/ 212 w 601"/>
              <a:gd name="T81" fmla="*/ 276 h 510"/>
              <a:gd name="T82" fmla="*/ 155 w 601"/>
              <a:gd name="T83" fmla="*/ 276 h 510"/>
              <a:gd name="T84" fmla="*/ 183 w 601"/>
              <a:gd name="T85" fmla="*/ 452 h 510"/>
              <a:gd name="T86" fmla="*/ 212 w 601"/>
              <a:gd name="T87" fmla="*/ 276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601" h="510">
                <a:moveTo>
                  <a:pt x="480" y="318"/>
                </a:moveTo>
                <a:lnTo>
                  <a:pt x="480" y="318"/>
                </a:lnTo>
                <a:cubicBezTo>
                  <a:pt x="410" y="318"/>
                  <a:pt x="353" y="269"/>
                  <a:pt x="353" y="198"/>
                </a:cubicBezTo>
                <a:cubicBezTo>
                  <a:pt x="353" y="127"/>
                  <a:pt x="410" y="78"/>
                  <a:pt x="480" y="78"/>
                </a:cubicBezTo>
                <a:cubicBezTo>
                  <a:pt x="544" y="78"/>
                  <a:pt x="600" y="127"/>
                  <a:pt x="600" y="198"/>
                </a:cubicBezTo>
                <a:cubicBezTo>
                  <a:pt x="600" y="269"/>
                  <a:pt x="544" y="318"/>
                  <a:pt x="480" y="318"/>
                </a:cubicBezTo>
                <a:close/>
                <a:moveTo>
                  <a:pt x="537" y="170"/>
                </a:moveTo>
                <a:lnTo>
                  <a:pt x="537" y="170"/>
                </a:lnTo>
                <a:cubicBezTo>
                  <a:pt x="509" y="170"/>
                  <a:pt x="509" y="170"/>
                  <a:pt x="509" y="170"/>
                </a:cubicBezTo>
                <a:cubicBezTo>
                  <a:pt x="509" y="141"/>
                  <a:pt x="509" y="141"/>
                  <a:pt x="509" y="141"/>
                </a:cubicBezTo>
                <a:cubicBezTo>
                  <a:pt x="509" y="127"/>
                  <a:pt x="494" y="113"/>
                  <a:pt x="480" y="113"/>
                </a:cubicBezTo>
                <a:cubicBezTo>
                  <a:pt x="459" y="113"/>
                  <a:pt x="452" y="127"/>
                  <a:pt x="452" y="141"/>
                </a:cubicBezTo>
                <a:cubicBezTo>
                  <a:pt x="452" y="170"/>
                  <a:pt x="452" y="170"/>
                  <a:pt x="452" y="170"/>
                </a:cubicBezTo>
                <a:cubicBezTo>
                  <a:pt x="424" y="170"/>
                  <a:pt x="424" y="170"/>
                  <a:pt x="424" y="170"/>
                </a:cubicBezTo>
                <a:cubicBezTo>
                  <a:pt x="403" y="170"/>
                  <a:pt x="396" y="184"/>
                  <a:pt x="396" y="198"/>
                </a:cubicBezTo>
                <a:cubicBezTo>
                  <a:pt x="396" y="212"/>
                  <a:pt x="403" y="226"/>
                  <a:pt x="424" y="226"/>
                </a:cubicBezTo>
                <a:cubicBezTo>
                  <a:pt x="452" y="226"/>
                  <a:pt x="452" y="226"/>
                  <a:pt x="452" y="226"/>
                </a:cubicBezTo>
                <a:cubicBezTo>
                  <a:pt x="452" y="254"/>
                  <a:pt x="452" y="254"/>
                  <a:pt x="452" y="254"/>
                </a:cubicBezTo>
                <a:cubicBezTo>
                  <a:pt x="452" y="269"/>
                  <a:pt x="459" y="283"/>
                  <a:pt x="480" y="283"/>
                </a:cubicBezTo>
                <a:cubicBezTo>
                  <a:pt x="494" y="283"/>
                  <a:pt x="509" y="269"/>
                  <a:pt x="509" y="254"/>
                </a:cubicBezTo>
                <a:cubicBezTo>
                  <a:pt x="509" y="226"/>
                  <a:pt x="509" y="226"/>
                  <a:pt x="509" y="226"/>
                </a:cubicBezTo>
                <a:cubicBezTo>
                  <a:pt x="537" y="226"/>
                  <a:pt x="537" y="226"/>
                  <a:pt x="537" y="226"/>
                </a:cubicBezTo>
                <a:cubicBezTo>
                  <a:pt x="551" y="226"/>
                  <a:pt x="565" y="212"/>
                  <a:pt x="565" y="198"/>
                </a:cubicBezTo>
                <a:cubicBezTo>
                  <a:pt x="565" y="184"/>
                  <a:pt x="551" y="170"/>
                  <a:pt x="537" y="170"/>
                </a:cubicBezTo>
                <a:close/>
                <a:moveTo>
                  <a:pt x="360" y="99"/>
                </a:moveTo>
                <a:lnTo>
                  <a:pt x="360" y="99"/>
                </a:lnTo>
                <a:cubicBezTo>
                  <a:pt x="332" y="42"/>
                  <a:pt x="332" y="42"/>
                  <a:pt x="332" y="42"/>
                </a:cubicBezTo>
                <a:lnTo>
                  <a:pt x="332" y="42"/>
                </a:lnTo>
                <a:cubicBezTo>
                  <a:pt x="332" y="35"/>
                  <a:pt x="325" y="35"/>
                  <a:pt x="325" y="28"/>
                </a:cubicBezTo>
                <a:cubicBezTo>
                  <a:pt x="325" y="14"/>
                  <a:pt x="339" y="0"/>
                  <a:pt x="353" y="0"/>
                </a:cubicBezTo>
                <a:cubicBezTo>
                  <a:pt x="367" y="0"/>
                  <a:pt x="374" y="7"/>
                  <a:pt x="381" y="14"/>
                </a:cubicBezTo>
                <a:lnTo>
                  <a:pt x="381" y="14"/>
                </a:lnTo>
                <a:cubicBezTo>
                  <a:pt x="410" y="63"/>
                  <a:pt x="410" y="63"/>
                  <a:pt x="410" y="63"/>
                </a:cubicBezTo>
                <a:cubicBezTo>
                  <a:pt x="389" y="71"/>
                  <a:pt x="374" y="85"/>
                  <a:pt x="360" y="99"/>
                </a:cubicBezTo>
                <a:close/>
                <a:moveTo>
                  <a:pt x="268" y="42"/>
                </a:moveTo>
                <a:lnTo>
                  <a:pt x="268" y="42"/>
                </a:lnTo>
                <a:cubicBezTo>
                  <a:pt x="205" y="163"/>
                  <a:pt x="205" y="163"/>
                  <a:pt x="205" y="163"/>
                </a:cubicBezTo>
                <a:cubicBezTo>
                  <a:pt x="141" y="163"/>
                  <a:pt x="141" y="163"/>
                  <a:pt x="141" y="163"/>
                </a:cubicBezTo>
                <a:cubicBezTo>
                  <a:pt x="219" y="14"/>
                  <a:pt x="219" y="14"/>
                  <a:pt x="219" y="14"/>
                </a:cubicBezTo>
                <a:lnTo>
                  <a:pt x="219" y="14"/>
                </a:lnTo>
                <a:cubicBezTo>
                  <a:pt x="219" y="7"/>
                  <a:pt x="233" y="0"/>
                  <a:pt x="240" y="0"/>
                </a:cubicBezTo>
                <a:cubicBezTo>
                  <a:pt x="261" y="0"/>
                  <a:pt x="268" y="14"/>
                  <a:pt x="268" y="28"/>
                </a:cubicBezTo>
                <a:cubicBezTo>
                  <a:pt x="268" y="35"/>
                  <a:pt x="268" y="35"/>
                  <a:pt x="268" y="42"/>
                </a:cubicBezTo>
                <a:close/>
                <a:moveTo>
                  <a:pt x="226" y="191"/>
                </a:moveTo>
                <a:lnTo>
                  <a:pt x="226" y="191"/>
                </a:lnTo>
                <a:cubicBezTo>
                  <a:pt x="325" y="191"/>
                  <a:pt x="325" y="191"/>
                  <a:pt x="325" y="191"/>
                </a:cubicBezTo>
                <a:lnTo>
                  <a:pt x="325" y="198"/>
                </a:lnTo>
                <a:cubicBezTo>
                  <a:pt x="325" y="247"/>
                  <a:pt x="346" y="290"/>
                  <a:pt x="381" y="318"/>
                </a:cubicBezTo>
                <a:cubicBezTo>
                  <a:pt x="381" y="424"/>
                  <a:pt x="381" y="424"/>
                  <a:pt x="381" y="424"/>
                </a:cubicBezTo>
                <a:cubicBezTo>
                  <a:pt x="381" y="438"/>
                  <a:pt x="396" y="452"/>
                  <a:pt x="410" y="452"/>
                </a:cubicBezTo>
                <a:cubicBezTo>
                  <a:pt x="431" y="452"/>
                  <a:pt x="438" y="438"/>
                  <a:pt x="438" y="424"/>
                </a:cubicBezTo>
                <a:cubicBezTo>
                  <a:pt x="438" y="346"/>
                  <a:pt x="438" y="346"/>
                  <a:pt x="438" y="346"/>
                </a:cubicBezTo>
                <a:cubicBezTo>
                  <a:pt x="452" y="346"/>
                  <a:pt x="466" y="346"/>
                  <a:pt x="480" y="346"/>
                </a:cubicBezTo>
                <a:cubicBezTo>
                  <a:pt x="494" y="346"/>
                  <a:pt x="509" y="346"/>
                  <a:pt x="523" y="339"/>
                </a:cubicBezTo>
                <a:cubicBezTo>
                  <a:pt x="487" y="488"/>
                  <a:pt x="487" y="488"/>
                  <a:pt x="487" y="488"/>
                </a:cubicBezTo>
                <a:lnTo>
                  <a:pt x="487" y="488"/>
                </a:lnTo>
                <a:cubicBezTo>
                  <a:pt x="480" y="502"/>
                  <a:pt x="473" y="509"/>
                  <a:pt x="459" y="509"/>
                </a:cubicBezTo>
                <a:lnTo>
                  <a:pt x="459" y="509"/>
                </a:lnTo>
                <a:cubicBezTo>
                  <a:pt x="452" y="509"/>
                  <a:pt x="452" y="509"/>
                  <a:pt x="452" y="509"/>
                </a:cubicBezTo>
                <a:cubicBezTo>
                  <a:pt x="445" y="509"/>
                  <a:pt x="445" y="509"/>
                  <a:pt x="445" y="509"/>
                </a:cubicBezTo>
                <a:cubicBezTo>
                  <a:pt x="141" y="509"/>
                  <a:pt x="141" y="509"/>
                  <a:pt x="141" y="509"/>
                </a:cubicBezTo>
                <a:lnTo>
                  <a:pt x="141" y="509"/>
                </a:lnTo>
                <a:lnTo>
                  <a:pt x="141" y="509"/>
                </a:lnTo>
                <a:lnTo>
                  <a:pt x="141" y="509"/>
                </a:lnTo>
                <a:cubicBezTo>
                  <a:pt x="127" y="509"/>
                  <a:pt x="113" y="502"/>
                  <a:pt x="113" y="488"/>
                </a:cubicBezTo>
                <a:lnTo>
                  <a:pt x="113" y="488"/>
                </a:lnTo>
                <a:cubicBezTo>
                  <a:pt x="49" y="247"/>
                  <a:pt x="49" y="247"/>
                  <a:pt x="49" y="247"/>
                </a:cubicBezTo>
                <a:cubicBezTo>
                  <a:pt x="28" y="247"/>
                  <a:pt x="28" y="247"/>
                  <a:pt x="28" y="247"/>
                </a:cubicBezTo>
                <a:cubicBezTo>
                  <a:pt x="7" y="247"/>
                  <a:pt x="0" y="233"/>
                  <a:pt x="0" y="219"/>
                </a:cubicBezTo>
                <a:cubicBezTo>
                  <a:pt x="0" y="198"/>
                  <a:pt x="7" y="191"/>
                  <a:pt x="28" y="191"/>
                </a:cubicBezTo>
                <a:cubicBezTo>
                  <a:pt x="134" y="191"/>
                  <a:pt x="134" y="191"/>
                  <a:pt x="134" y="191"/>
                </a:cubicBezTo>
                <a:cubicBezTo>
                  <a:pt x="226" y="191"/>
                  <a:pt x="226" y="191"/>
                  <a:pt x="226" y="191"/>
                </a:cubicBezTo>
                <a:close/>
                <a:moveTo>
                  <a:pt x="268" y="424"/>
                </a:moveTo>
                <a:lnTo>
                  <a:pt x="268" y="424"/>
                </a:lnTo>
                <a:cubicBezTo>
                  <a:pt x="268" y="438"/>
                  <a:pt x="283" y="452"/>
                  <a:pt x="297" y="452"/>
                </a:cubicBezTo>
                <a:cubicBezTo>
                  <a:pt x="318" y="452"/>
                  <a:pt x="325" y="438"/>
                  <a:pt x="325" y="424"/>
                </a:cubicBezTo>
                <a:cubicBezTo>
                  <a:pt x="325" y="276"/>
                  <a:pt x="325" y="276"/>
                  <a:pt x="325" y="276"/>
                </a:cubicBezTo>
                <a:cubicBezTo>
                  <a:pt x="325" y="254"/>
                  <a:pt x="318" y="247"/>
                  <a:pt x="297" y="247"/>
                </a:cubicBezTo>
                <a:cubicBezTo>
                  <a:pt x="283" y="247"/>
                  <a:pt x="268" y="254"/>
                  <a:pt x="268" y="276"/>
                </a:cubicBezTo>
                <a:lnTo>
                  <a:pt x="268" y="424"/>
                </a:lnTo>
                <a:close/>
                <a:moveTo>
                  <a:pt x="212" y="276"/>
                </a:moveTo>
                <a:lnTo>
                  <a:pt x="212" y="276"/>
                </a:lnTo>
                <a:cubicBezTo>
                  <a:pt x="212" y="254"/>
                  <a:pt x="205" y="247"/>
                  <a:pt x="183" y="247"/>
                </a:cubicBezTo>
                <a:cubicBezTo>
                  <a:pt x="169" y="247"/>
                  <a:pt x="155" y="254"/>
                  <a:pt x="155" y="276"/>
                </a:cubicBezTo>
                <a:cubicBezTo>
                  <a:pt x="155" y="424"/>
                  <a:pt x="155" y="424"/>
                  <a:pt x="155" y="424"/>
                </a:cubicBezTo>
                <a:cubicBezTo>
                  <a:pt x="155" y="438"/>
                  <a:pt x="169" y="452"/>
                  <a:pt x="183" y="452"/>
                </a:cubicBezTo>
                <a:cubicBezTo>
                  <a:pt x="205" y="452"/>
                  <a:pt x="212" y="438"/>
                  <a:pt x="212" y="424"/>
                </a:cubicBezTo>
                <a:lnTo>
                  <a:pt x="212" y="276"/>
                </a:lnTo>
                <a:close/>
              </a:path>
            </a:pathLst>
          </a:custGeom>
          <a:solidFill>
            <a:srgbClr val="FFFFFF"/>
          </a:solidFill>
          <a:ln>
            <a:noFill/>
          </a:ln>
          <a:effectLst/>
        </p:spPr>
        <p:txBody>
          <a:bodyPr wrap="none" anchor="ctr"/>
          <a:lstStyle/>
          <a:p>
            <a:pPr>
              <a:defRPr/>
            </a:pPr>
            <a:endParaRPr lang="en-US" sz="900"/>
          </a:p>
        </p:txBody>
      </p:sp>
      <p:sp>
        <p:nvSpPr>
          <p:cNvPr id="271" name="Freeform 113"/>
          <p:cNvSpPr>
            <a:spLocks noChangeArrowheads="1"/>
          </p:cNvSpPr>
          <p:nvPr/>
        </p:nvSpPr>
        <p:spPr bwMode="auto">
          <a:xfrm>
            <a:off x="3919124" y="3959502"/>
            <a:ext cx="292024" cy="245534"/>
          </a:xfrm>
          <a:custGeom>
            <a:avLst/>
            <a:gdLst>
              <a:gd name="T0" fmla="*/ 607 w 608"/>
              <a:gd name="T1" fmla="*/ 212 h 510"/>
              <a:gd name="T2" fmla="*/ 607 w 608"/>
              <a:gd name="T3" fmla="*/ 219 h 510"/>
              <a:gd name="T4" fmla="*/ 607 w 608"/>
              <a:gd name="T5" fmla="*/ 219 h 510"/>
              <a:gd name="T6" fmla="*/ 579 w 608"/>
              <a:gd name="T7" fmla="*/ 247 h 510"/>
              <a:gd name="T8" fmla="*/ 494 w 608"/>
              <a:gd name="T9" fmla="*/ 488 h 510"/>
              <a:gd name="T10" fmla="*/ 466 w 608"/>
              <a:gd name="T11" fmla="*/ 509 h 510"/>
              <a:gd name="T12" fmla="*/ 466 w 608"/>
              <a:gd name="T13" fmla="*/ 509 h 510"/>
              <a:gd name="T14" fmla="*/ 452 w 608"/>
              <a:gd name="T15" fmla="*/ 509 h 510"/>
              <a:gd name="T16" fmla="*/ 141 w 608"/>
              <a:gd name="T17" fmla="*/ 509 h 510"/>
              <a:gd name="T18" fmla="*/ 141 w 608"/>
              <a:gd name="T19" fmla="*/ 509 h 510"/>
              <a:gd name="T20" fmla="*/ 113 w 608"/>
              <a:gd name="T21" fmla="*/ 488 h 510"/>
              <a:gd name="T22" fmla="*/ 28 w 608"/>
              <a:gd name="T23" fmla="*/ 247 h 510"/>
              <a:gd name="T24" fmla="*/ 28 w 608"/>
              <a:gd name="T25" fmla="*/ 191 h 510"/>
              <a:gd name="T26" fmla="*/ 141 w 608"/>
              <a:gd name="T27" fmla="*/ 191 h 510"/>
              <a:gd name="T28" fmla="*/ 233 w 608"/>
              <a:gd name="T29" fmla="*/ 191 h 510"/>
              <a:gd name="T30" fmla="*/ 353 w 608"/>
              <a:gd name="T31" fmla="*/ 191 h 510"/>
              <a:gd name="T32" fmla="*/ 424 w 608"/>
              <a:gd name="T33" fmla="*/ 191 h 510"/>
              <a:gd name="T34" fmla="*/ 466 w 608"/>
              <a:gd name="T35" fmla="*/ 191 h 510"/>
              <a:gd name="T36" fmla="*/ 579 w 608"/>
              <a:gd name="T37" fmla="*/ 191 h 510"/>
              <a:gd name="T38" fmla="*/ 579 w 608"/>
              <a:gd name="T39" fmla="*/ 191 h 510"/>
              <a:gd name="T40" fmla="*/ 219 w 608"/>
              <a:gd name="T41" fmla="*/ 276 h 510"/>
              <a:gd name="T42" fmla="*/ 190 w 608"/>
              <a:gd name="T43" fmla="*/ 247 h 510"/>
              <a:gd name="T44" fmla="*/ 162 w 608"/>
              <a:gd name="T45" fmla="*/ 424 h 510"/>
              <a:gd name="T46" fmla="*/ 219 w 608"/>
              <a:gd name="T47" fmla="*/ 424 h 510"/>
              <a:gd name="T48" fmla="*/ 332 w 608"/>
              <a:gd name="T49" fmla="*/ 276 h 510"/>
              <a:gd name="T50" fmla="*/ 304 w 608"/>
              <a:gd name="T51" fmla="*/ 247 h 510"/>
              <a:gd name="T52" fmla="*/ 275 w 608"/>
              <a:gd name="T53" fmla="*/ 424 h 510"/>
              <a:gd name="T54" fmla="*/ 332 w 608"/>
              <a:gd name="T55" fmla="*/ 424 h 510"/>
              <a:gd name="T56" fmla="*/ 445 w 608"/>
              <a:gd name="T57" fmla="*/ 276 h 510"/>
              <a:gd name="T58" fmla="*/ 417 w 608"/>
              <a:gd name="T59" fmla="*/ 247 h 510"/>
              <a:gd name="T60" fmla="*/ 388 w 608"/>
              <a:gd name="T61" fmla="*/ 424 h 510"/>
              <a:gd name="T62" fmla="*/ 445 w 608"/>
              <a:gd name="T63" fmla="*/ 424 h 510"/>
              <a:gd name="T64" fmla="*/ 339 w 608"/>
              <a:gd name="T65" fmla="*/ 42 h 510"/>
              <a:gd name="T66" fmla="*/ 339 w 608"/>
              <a:gd name="T67" fmla="*/ 42 h 510"/>
              <a:gd name="T68" fmla="*/ 360 w 608"/>
              <a:gd name="T69" fmla="*/ 0 h 510"/>
              <a:gd name="T70" fmla="*/ 388 w 608"/>
              <a:gd name="T71" fmla="*/ 14 h 510"/>
              <a:gd name="T72" fmla="*/ 395 w 608"/>
              <a:gd name="T73" fmla="*/ 163 h 510"/>
              <a:gd name="T74" fmla="*/ 268 w 608"/>
              <a:gd name="T75" fmla="*/ 42 h 510"/>
              <a:gd name="T76" fmla="*/ 212 w 608"/>
              <a:gd name="T77" fmla="*/ 163 h 510"/>
              <a:gd name="T78" fmla="*/ 219 w 608"/>
              <a:gd name="T79" fmla="*/ 14 h 510"/>
              <a:gd name="T80" fmla="*/ 247 w 608"/>
              <a:gd name="T81" fmla="*/ 0 h 510"/>
              <a:gd name="T82" fmla="*/ 268 w 608"/>
              <a:gd name="T83" fmla="*/ 42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608" h="510">
                <a:moveTo>
                  <a:pt x="607" y="212"/>
                </a:moveTo>
                <a:lnTo>
                  <a:pt x="607" y="212"/>
                </a:lnTo>
                <a:lnTo>
                  <a:pt x="607" y="212"/>
                </a:lnTo>
                <a:lnTo>
                  <a:pt x="607" y="219"/>
                </a:lnTo>
                <a:lnTo>
                  <a:pt x="607" y="219"/>
                </a:lnTo>
                <a:lnTo>
                  <a:pt x="607" y="219"/>
                </a:lnTo>
                <a:lnTo>
                  <a:pt x="607" y="219"/>
                </a:lnTo>
                <a:cubicBezTo>
                  <a:pt x="607" y="233"/>
                  <a:pt x="593" y="247"/>
                  <a:pt x="579" y="247"/>
                </a:cubicBezTo>
                <a:cubicBezTo>
                  <a:pt x="551" y="247"/>
                  <a:pt x="551" y="247"/>
                  <a:pt x="551" y="247"/>
                </a:cubicBezTo>
                <a:cubicBezTo>
                  <a:pt x="494" y="488"/>
                  <a:pt x="494" y="488"/>
                  <a:pt x="494" y="488"/>
                </a:cubicBezTo>
                <a:lnTo>
                  <a:pt x="494" y="488"/>
                </a:lnTo>
                <a:cubicBezTo>
                  <a:pt x="487" y="502"/>
                  <a:pt x="480" y="509"/>
                  <a:pt x="466" y="509"/>
                </a:cubicBezTo>
                <a:lnTo>
                  <a:pt x="466" y="509"/>
                </a:lnTo>
                <a:lnTo>
                  <a:pt x="466" y="509"/>
                </a:lnTo>
                <a:cubicBezTo>
                  <a:pt x="459" y="509"/>
                  <a:pt x="459" y="509"/>
                  <a:pt x="459" y="509"/>
                </a:cubicBezTo>
                <a:cubicBezTo>
                  <a:pt x="452" y="509"/>
                  <a:pt x="452" y="509"/>
                  <a:pt x="452" y="509"/>
                </a:cubicBezTo>
                <a:cubicBezTo>
                  <a:pt x="141" y="509"/>
                  <a:pt x="141" y="509"/>
                  <a:pt x="141" y="509"/>
                </a:cubicBezTo>
                <a:lnTo>
                  <a:pt x="141" y="509"/>
                </a:lnTo>
                <a:lnTo>
                  <a:pt x="141" y="509"/>
                </a:lnTo>
                <a:lnTo>
                  <a:pt x="141" y="509"/>
                </a:lnTo>
                <a:cubicBezTo>
                  <a:pt x="127" y="509"/>
                  <a:pt x="120" y="502"/>
                  <a:pt x="113" y="488"/>
                </a:cubicBezTo>
                <a:lnTo>
                  <a:pt x="113" y="488"/>
                </a:lnTo>
                <a:cubicBezTo>
                  <a:pt x="56" y="247"/>
                  <a:pt x="56" y="247"/>
                  <a:pt x="56" y="247"/>
                </a:cubicBezTo>
                <a:cubicBezTo>
                  <a:pt x="28" y="247"/>
                  <a:pt x="28" y="247"/>
                  <a:pt x="28" y="247"/>
                </a:cubicBezTo>
                <a:cubicBezTo>
                  <a:pt x="14" y="247"/>
                  <a:pt x="0" y="233"/>
                  <a:pt x="0" y="219"/>
                </a:cubicBezTo>
                <a:cubicBezTo>
                  <a:pt x="0" y="198"/>
                  <a:pt x="14" y="191"/>
                  <a:pt x="28" y="191"/>
                </a:cubicBezTo>
                <a:cubicBezTo>
                  <a:pt x="141" y="191"/>
                  <a:pt x="141" y="191"/>
                  <a:pt x="141" y="191"/>
                </a:cubicBezTo>
                <a:lnTo>
                  <a:pt x="141" y="191"/>
                </a:lnTo>
                <a:cubicBezTo>
                  <a:pt x="233" y="191"/>
                  <a:pt x="233" y="191"/>
                  <a:pt x="233" y="191"/>
                </a:cubicBezTo>
                <a:lnTo>
                  <a:pt x="233" y="191"/>
                </a:lnTo>
                <a:cubicBezTo>
                  <a:pt x="353" y="191"/>
                  <a:pt x="353" y="191"/>
                  <a:pt x="353" y="191"/>
                </a:cubicBezTo>
                <a:lnTo>
                  <a:pt x="353" y="191"/>
                </a:lnTo>
                <a:cubicBezTo>
                  <a:pt x="424" y="191"/>
                  <a:pt x="424" y="191"/>
                  <a:pt x="424" y="191"/>
                </a:cubicBezTo>
                <a:lnTo>
                  <a:pt x="424" y="191"/>
                </a:lnTo>
                <a:cubicBezTo>
                  <a:pt x="466" y="191"/>
                  <a:pt x="466" y="191"/>
                  <a:pt x="466" y="191"/>
                </a:cubicBezTo>
                <a:lnTo>
                  <a:pt x="466" y="191"/>
                </a:lnTo>
                <a:lnTo>
                  <a:pt x="466" y="191"/>
                </a:lnTo>
                <a:cubicBezTo>
                  <a:pt x="579" y="191"/>
                  <a:pt x="579" y="191"/>
                  <a:pt x="579" y="191"/>
                </a:cubicBezTo>
                <a:lnTo>
                  <a:pt x="579" y="191"/>
                </a:lnTo>
                <a:lnTo>
                  <a:pt x="579" y="191"/>
                </a:lnTo>
                <a:cubicBezTo>
                  <a:pt x="593" y="191"/>
                  <a:pt x="600" y="198"/>
                  <a:pt x="607" y="212"/>
                </a:cubicBezTo>
                <a:close/>
                <a:moveTo>
                  <a:pt x="219" y="276"/>
                </a:moveTo>
                <a:lnTo>
                  <a:pt x="219" y="276"/>
                </a:lnTo>
                <a:cubicBezTo>
                  <a:pt x="219" y="254"/>
                  <a:pt x="205" y="247"/>
                  <a:pt x="190" y="247"/>
                </a:cubicBezTo>
                <a:cubicBezTo>
                  <a:pt x="176" y="247"/>
                  <a:pt x="162" y="254"/>
                  <a:pt x="162" y="276"/>
                </a:cubicBezTo>
                <a:cubicBezTo>
                  <a:pt x="162" y="424"/>
                  <a:pt x="162" y="424"/>
                  <a:pt x="162" y="424"/>
                </a:cubicBezTo>
                <a:cubicBezTo>
                  <a:pt x="162" y="438"/>
                  <a:pt x="176" y="452"/>
                  <a:pt x="190" y="452"/>
                </a:cubicBezTo>
                <a:cubicBezTo>
                  <a:pt x="205" y="452"/>
                  <a:pt x="219" y="438"/>
                  <a:pt x="219" y="424"/>
                </a:cubicBezTo>
                <a:lnTo>
                  <a:pt x="219" y="276"/>
                </a:lnTo>
                <a:close/>
                <a:moveTo>
                  <a:pt x="332" y="276"/>
                </a:moveTo>
                <a:lnTo>
                  <a:pt x="332" y="276"/>
                </a:lnTo>
                <a:cubicBezTo>
                  <a:pt x="332" y="254"/>
                  <a:pt x="318" y="247"/>
                  <a:pt x="304" y="247"/>
                </a:cubicBezTo>
                <a:cubicBezTo>
                  <a:pt x="290" y="247"/>
                  <a:pt x="275" y="254"/>
                  <a:pt x="275" y="276"/>
                </a:cubicBezTo>
                <a:cubicBezTo>
                  <a:pt x="275" y="424"/>
                  <a:pt x="275" y="424"/>
                  <a:pt x="275" y="424"/>
                </a:cubicBezTo>
                <a:cubicBezTo>
                  <a:pt x="275" y="438"/>
                  <a:pt x="290" y="452"/>
                  <a:pt x="304" y="452"/>
                </a:cubicBezTo>
                <a:cubicBezTo>
                  <a:pt x="318" y="452"/>
                  <a:pt x="332" y="438"/>
                  <a:pt x="332" y="424"/>
                </a:cubicBezTo>
                <a:lnTo>
                  <a:pt x="332" y="276"/>
                </a:lnTo>
                <a:close/>
                <a:moveTo>
                  <a:pt x="445" y="276"/>
                </a:moveTo>
                <a:lnTo>
                  <a:pt x="445" y="276"/>
                </a:lnTo>
                <a:cubicBezTo>
                  <a:pt x="445" y="254"/>
                  <a:pt x="431" y="247"/>
                  <a:pt x="417" y="247"/>
                </a:cubicBezTo>
                <a:cubicBezTo>
                  <a:pt x="403" y="247"/>
                  <a:pt x="388" y="254"/>
                  <a:pt x="388" y="276"/>
                </a:cubicBezTo>
                <a:cubicBezTo>
                  <a:pt x="388" y="424"/>
                  <a:pt x="388" y="424"/>
                  <a:pt x="388" y="424"/>
                </a:cubicBezTo>
                <a:cubicBezTo>
                  <a:pt x="388" y="438"/>
                  <a:pt x="403" y="452"/>
                  <a:pt x="417" y="452"/>
                </a:cubicBezTo>
                <a:cubicBezTo>
                  <a:pt x="431" y="452"/>
                  <a:pt x="445" y="438"/>
                  <a:pt x="445" y="424"/>
                </a:cubicBezTo>
                <a:lnTo>
                  <a:pt x="445" y="276"/>
                </a:lnTo>
                <a:close/>
                <a:moveTo>
                  <a:pt x="339" y="42"/>
                </a:moveTo>
                <a:lnTo>
                  <a:pt x="339" y="42"/>
                </a:lnTo>
                <a:lnTo>
                  <a:pt x="339" y="42"/>
                </a:lnTo>
                <a:cubicBezTo>
                  <a:pt x="332" y="35"/>
                  <a:pt x="332" y="35"/>
                  <a:pt x="332" y="28"/>
                </a:cubicBezTo>
                <a:cubicBezTo>
                  <a:pt x="332" y="14"/>
                  <a:pt x="346" y="0"/>
                  <a:pt x="360" y="0"/>
                </a:cubicBezTo>
                <a:cubicBezTo>
                  <a:pt x="374" y="0"/>
                  <a:pt x="381" y="7"/>
                  <a:pt x="388" y="14"/>
                </a:cubicBezTo>
                <a:lnTo>
                  <a:pt x="388" y="14"/>
                </a:lnTo>
                <a:cubicBezTo>
                  <a:pt x="459" y="163"/>
                  <a:pt x="459" y="163"/>
                  <a:pt x="459" y="163"/>
                </a:cubicBezTo>
                <a:cubicBezTo>
                  <a:pt x="395" y="163"/>
                  <a:pt x="395" y="163"/>
                  <a:pt x="395" y="163"/>
                </a:cubicBezTo>
                <a:lnTo>
                  <a:pt x="339" y="42"/>
                </a:lnTo>
                <a:close/>
                <a:moveTo>
                  <a:pt x="268" y="42"/>
                </a:moveTo>
                <a:lnTo>
                  <a:pt x="268" y="42"/>
                </a:lnTo>
                <a:cubicBezTo>
                  <a:pt x="212" y="163"/>
                  <a:pt x="212" y="163"/>
                  <a:pt x="212" y="163"/>
                </a:cubicBezTo>
                <a:cubicBezTo>
                  <a:pt x="148" y="163"/>
                  <a:pt x="148" y="163"/>
                  <a:pt x="148" y="163"/>
                </a:cubicBezTo>
                <a:cubicBezTo>
                  <a:pt x="219" y="14"/>
                  <a:pt x="219" y="14"/>
                  <a:pt x="219" y="14"/>
                </a:cubicBezTo>
                <a:lnTo>
                  <a:pt x="219" y="14"/>
                </a:lnTo>
                <a:cubicBezTo>
                  <a:pt x="226" y="7"/>
                  <a:pt x="233" y="0"/>
                  <a:pt x="247" y="0"/>
                </a:cubicBezTo>
                <a:cubicBezTo>
                  <a:pt x="261" y="0"/>
                  <a:pt x="275" y="14"/>
                  <a:pt x="275" y="28"/>
                </a:cubicBezTo>
                <a:cubicBezTo>
                  <a:pt x="275" y="35"/>
                  <a:pt x="275" y="35"/>
                  <a:pt x="268" y="42"/>
                </a:cubicBezTo>
                <a:close/>
              </a:path>
            </a:pathLst>
          </a:custGeom>
          <a:solidFill>
            <a:srgbClr val="FFFFFF"/>
          </a:solidFill>
          <a:ln>
            <a:noFill/>
          </a:ln>
          <a:effectLst/>
        </p:spPr>
        <p:txBody>
          <a:bodyPr wrap="none" anchor="ctr"/>
          <a:lstStyle/>
          <a:p>
            <a:pPr>
              <a:defRPr/>
            </a:pPr>
            <a:endParaRPr lang="en-US" sz="900"/>
          </a:p>
        </p:txBody>
      </p:sp>
      <p:sp>
        <p:nvSpPr>
          <p:cNvPr id="272" name="Freeform 114"/>
          <p:cNvSpPr>
            <a:spLocks noChangeArrowheads="1"/>
          </p:cNvSpPr>
          <p:nvPr/>
        </p:nvSpPr>
        <p:spPr bwMode="auto">
          <a:xfrm>
            <a:off x="3427067" y="3934099"/>
            <a:ext cx="234889" cy="292100"/>
          </a:xfrm>
          <a:custGeom>
            <a:avLst/>
            <a:gdLst>
              <a:gd name="T0" fmla="*/ 459 w 489"/>
              <a:gd name="T1" fmla="*/ 608 h 609"/>
              <a:gd name="T2" fmla="*/ 459 w 489"/>
              <a:gd name="T3" fmla="*/ 608 h 609"/>
              <a:gd name="T4" fmla="*/ 28 w 489"/>
              <a:gd name="T5" fmla="*/ 608 h 609"/>
              <a:gd name="T6" fmla="*/ 0 w 489"/>
              <a:gd name="T7" fmla="*/ 580 h 609"/>
              <a:gd name="T8" fmla="*/ 0 w 489"/>
              <a:gd name="T9" fmla="*/ 552 h 609"/>
              <a:gd name="T10" fmla="*/ 488 w 489"/>
              <a:gd name="T11" fmla="*/ 552 h 609"/>
              <a:gd name="T12" fmla="*/ 488 w 489"/>
              <a:gd name="T13" fmla="*/ 580 h 609"/>
              <a:gd name="T14" fmla="*/ 459 w 489"/>
              <a:gd name="T15" fmla="*/ 608 h 609"/>
              <a:gd name="T16" fmla="*/ 0 w 489"/>
              <a:gd name="T17" fmla="*/ 170 h 609"/>
              <a:gd name="T18" fmla="*/ 0 w 489"/>
              <a:gd name="T19" fmla="*/ 170 h 609"/>
              <a:gd name="T20" fmla="*/ 28 w 489"/>
              <a:gd name="T21" fmla="*/ 142 h 609"/>
              <a:gd name="T22" fmla="*/ 106 w 489"/>
              <a:gd name="T23" fmla="*/ 142 h 609"/>
              <a:gd name="T24" fmla="*/ 248 w 489"/>
              <a:gd name="T25" fmla="*/ 0 h 609"/>
              <a:gd name="T26" fmla="*/ 389 w 489"/>
              <a:gd name="T27" fmla="*/ 142 h 609"/>
              <a:gd name="T28" fmla="*/ 459 w 489"/>
              <a:gd name="T29" fmla="*/ 142 h 609"/>
              <a:gd name="T30" fmla="*/ 488 w 489"/>
              <a:gd name="T31" fmla="*/ 170 h 609"/>
              <a:gd name="T32" fmla="*/ 488 w 489"/>
              <a:gd name="T33" fmla="*/ 524 h 609"/>
              <a:gd name="T34" fmla="*/ 0 w 489"/>
              <a:gd name="T35" fmla="*/ 524 h 609"/>
              <a:gd name="T36" fmla="*/ 0 w 489"/>
              <a:gd name="T37" fmla="*/ 170 h 609"/>
              <a:gd name="T38" fmla="*/ 332 w 489"/>
              <a:gd name="T39" fmla="*/ 142 h 609"/>
              <a:gd name="T40" fmla="*/ 332 w 489"/>
              <a:gd name="T41" fmla="*/ 142 h 609"/>
              <a:gd name="T42" fmla="*/ 248 w 489"/>
              <a:gd name="T43" fmla="*/ 57 h 609"/>
              <a:gd name="T44" fmla="*/ 163 w 489"/>
              <a:gd name="T45" fmla="*/ 142 h 609"/>
              <a:gd name="T46" fmla="*/ 332 w 489"/>
              <a:gd name="T47" fmla="*/ 142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89" h="609">
                <a:moveTo>
                  <a:pt x="459" y="608"/>
                </a:moveTo>
                <a:lnTo>
                  <a:pt x="459" y="608"/>
                </a:lnTo>
                <a:cubicBezTo>
                  <a:pt x="28" y="608"/>
                  <a:pt x="28" y="608"/>
                  <a:pt x="28" y="608"/>
                </a:cubicBezTo>
                <a:cubicBezTo>
                  <a:pt x="14" y="608"/>
                  <a:pt x="0" y="594"/>
                  <a:pt x="0" y="580"/>
                </a:cubicBezTo>
                <a:cubicBezTo>
                  <a:pt x="0" y="552"/>
                  <a:pt x="0" y="552"/>
                  <a:pt x="0" y="552"/>
                </a:cubicBezTo>
                <a:cubicBezTo>
                  <a:pt x="488" y="552"/>
                  <a:pt x="488" y="552"/>
                  <a:pt x="488" y="552"/>
                </a:cubicBezTo>
                <a:cubicBezTo>
                  <a:pt x="488" y="580"/>
                  <a:pt x="488" y="580"/>
                  <a:pt x="488" y="580"/>
                </a:cubicBezTo>
                <a:cubicBezTo>
                  <a:pt x="488" y="594"/>
                  <a:pt x="481" y="608"/>
                  <a:pt x="459" y="608"/>
                </a:cubicBezTo>
                <a:close/>
                <a:moveTo>
                  <a:pt x="0" y="170"/>
                </a:moveTo>
                <a:lnTo>
                  <a:pt x="0" y="170"/>
                </a:lnTo>
                <a:cubicBezTo>
                  <a:pt x="0" y="156"/>
                  <a:pt x="14" y="142"/>
                  <a:pt x="28" y="142"/>
                </a:cubicBezTo>
                <a:cubicBezTo>
                  <a:pt x="106" y="142"/>
                  <a:pt x="106" y="142"/>
                  <a:pt x="106" y="142"/>
                </a:cubicBezTo>
                <a:cubicBezTo>
                  <a:pt x="106" y="64"/>
                  <a:pt x="170" y="0"/>
                  <a:pt x="248" y="0"/>
                </a:cubicBezTo>
                <a:cubicBezTo>
                  <a:pt x="325" y="0"/>
                  <a:pt x="389" y="64"/>
                  <a:pt x="389" y="142"/>
                </a:cubicBezTo>
                <a:cubicBezTo>
                  <a:pt x="459" y="142"/>
                  <a:pt x="459" y="142"/>
                  <a:pt x="459" y="142"/>
                </a:cubicBezTo>
                <a:cubicBezTo>
                  <a:pt x="481" y="142"/>
                  <a:pt x="488" y="156"/>
                  <a:pt x="488" y="170"/>
                </a:cubicBezTo>
                <a:cubicBezTo>
                  <a:pt x="488" y="524"/>
                  <a:pt x="488" y="524"/>
                  <a:pt x="488" y="524"/>
                </a:cubicBezTo>
                <a:cubicBezTo>
                  <a:pt x="0" y="524"/>
                  <a:pt x="0" y="524"/>
                  <a:pt x="0" y="524"/>
                </a:cubicBezTo>
                <a:lnTo>
                  <a:pt x="0" y="170"/>
                </a:lnTo>
                <a:close/>
                <a:moveTo>
                  <a:pt x="332" y="142"/>
                </a:moveTo>
                <a:lnTo>
                  <a:pt x="332" y="142"/>
                </a:lnTo>
                <a:cubicBezTo>
                  <a:pt x="332" y="99"/>
                  <a:pt x="290" y="57"/>
                  <a:pt x="248" y="57"/>
                </a:cubicBezTo>
                <a:cubicBezTo>
                  <a:pt x="198" y="57"/>
                  <a:pt x="163" y="99"/>
                  <a:pt x="163" y="142"/>
                </a:cubicBezTo>
                <a:lnTo>
                  <a:pt x="332" y="142"/>
                </a:lnTo>
                <a:close/>
              </a:path>
            </a:pathLst>
          </a:custGeom>
          <a:solidFill>
            <a:srgbClr val="FFFFFF"/>
          </a:solidFill>
          <a:ln>
            <a:noFill/>
          </a:ln>
          <a:effectLst/>
        </p:spPr>
        <p:txBody>
          <a:bodyPr wrap="none" anchor="ctr"/>
          <a:lstStyle/>
          <a:p>
            <a:pPr>
              <a:defRPr/>
            </a:pPr>
            <a:endParaRPr lang="en-US" sz="900"/>
          </a:p>
        </p:txBody>
      </p:sp>
      <p:sp>
        <p:nvSpPr>
          <p:cNvPr id="273" name="Freeform 115"/>
          <p:cNvSpPr>
            <a:spLocks noChangeArrowheads="1"/>
          </p:cNvSpPr>
          <p:nvPr/>
        </p:nvSpPr>
        <p:spPr bwMode="auto">
          <a:xfrm>
            <a:off x="2882109" y="3948918"/>
            <a:ext cx="287792" cy="264584"/>
          </a:xfrm>
          <a:custGeom>
            <a:avLst/>
            <a:gdLst>
              <a:gd name="T0" fmla="*/ 600 w 601"/>
              <a:gd name="T1" fmla="*/ 226 h 552"/>
              <a:gd name="T2" fmla="*/ 600 w 601"/>
              <a:gd name="T3" fmla="*/ 226 h 552"/>
              <a:gd name="T4" fmla="*/ 522 w 601"/>
              <a:gd name="T5" fmla="*/ 304 h 552"/>
              <a:gd name="T6" fmla="*/ 452 w 601"/>
              <a:gd name="T7" fmla="*/ 226 h 552"/>
              <a:gd name="T8" fmla="*/ 452 w 601"/>
              <a:gd name="T9" fmla="*/ 226 h 552"/>
              <a:gd name="T10" fmla="*/ 452 w 601"/>
              <a:gd name="T11" fmla="*/ 226 h 552"/>
              <a:gd name="T12" fmla="*/ 452 w 601"/>
              <a:gd name="T13" fmla="*/ 226 h 552"/>
              <a:gd name="T14" fmla="*/ 374 w 601"/>
              <a:gd name="T15" fmla="*/ 304 h 552"/>
              <a:gd name="T16" fmla="*/ 296 w 601"/>
              <a:gd name="T17" fmla="*/ 226 h 552"/>
              <a:gd name="T18" fmla="*/ 296 w 601"/>
              <a:gd name="T19" fmla="*/ 226 h 552"/>
              <a:gd name="T20" fmla="*/ 296 w 601"/>
              <a:gd name="T21" fmla="*/ 226 h 552"/>
              <a:gd name="T22" fmla="*/ 296 w 601"/>
              <a:gd name="T23" fmla="*/ 226 h 552"/>
              <a:gd name="T24" fmla="*/ 296 w 601"/>
              <a:gd name="T25" fmla="*/ 226 h 552"/>
              <a:gd name="T26" fmla="*/ 226 w 601"/>
              <a:gd name="T27" fmla="*/ 304 h 552"/>
              <a:gd name="T28" fmla="*/ 148 w 601"/>
              <a:gd name="T29" fmla="*/ 226 h 552"/>
              <a:gd name="T30" fmla="*/ 148 w 601"/>
              <a:gd name="T31" fmla="*/ 226 h 552"/>
              <a:gd name="T32" fmla="*/ 148 w 601"/>
              <a:gd name="T33" fmla="*/ 226 h 552"/>
              <a:gd name="T34" fmla="*/ 148 w 601"/>
              <a:gd name="T35" fmla="*/ 226 h 552"/>
              <a:gd name="T36" fmla="*/ 148 w 601"/>
              <a:gd name="T37" fmla="*/ 226 h 552"/>
              <a:gd name="T38" fmla="*/ 70 w 601"/>
              <a:gd name="T39" fmla="*/ 304 h 552"/>
              <a:gd name="T40" fmla="*/ 0 w 601"/>
              <a:gd name="T41" fmla="*/ 226 h 552"/>
              <a:gd name="T42" fmla="*/ 0 w 601"/>
              <a:gd name="T43" fmla="*/ 226 h 552"/>
              <a:gd name="T44" fmla="*/ 0 w 601"/>
              <a:gd name="T45" fmla="*/ 226 h 552"/>
              <a:gd name="T46" fmla="*/ 0 w 601"/>
              <a:gd name="T47" fmla="*/ 226 h 552"/>
              <a:gd name="T48" fmla="*/ 49 w 601"/>
              <a:gd name="T49" fmla="*/ 84 h 552"/>
              <a:gd name="T50" fmla="*/ 551 w 601"/>
              <a:gd name="T51" fmla="*/ 84 h 552"/>
              <a:gd name="T52" fmla="*/ 600 w 601"/>
              <a:gd name="T53" fmla="*/ 226 h 552"/>
              <a:gd name="T54" fmla="*/ 508 w 601"/>
              <a:gd name="T55" fmla="*/ 56 h 552"/>
              <a:gd name="T56" fmla="*/ 508 w 601"/>
              <a:gd name="T57" fmla="*/ 56 h 552"/>
              <a:gd name="T58" fmla="*/ 91 w 601"/>
              <a:gd name="T59" fmla="*/ 56 h 552"/>
              <a:gd name="T60" fmla="*/ 63 w 601"/>
              <a:gd name="T61" fmla="*/ 28 h 552"/>
              <a:gd name="T62" fmla="*/ 91 w 601"/>
              <a:gd name="T63" fmla="*/ 0 h 552"/>
              <a:gd name="T64" fmla="*/ 508 w 601"/>
              <a:gd name="T65" fmla="*/ 0 h 552"/>
              <a:gd name="T66" fmla="*/ 537 w 601"/>
              <a:gd name="T67" fmla="*/ 28 h 552"/>
              <a:gd name="T68" fmla="*/ 508 w 601"/>
              <a:gd name="T69" fmla="*/ 56 h 552"/>
              <a:gd name="T70" fmla="*/ 84 w 601"/>
              <a:gd name="T71" fmla="*/ 332 h 552"/>
              <a:gd name="T72" fmla="*/ 84 w 601"/>
              <a:gd name="T73" fmla="*/ 332 h 552"/>
              <a:gd name="T74" fmla="*/ 84 w 601"/>
              <a:gd name="T75" fmla="*/ 332 h 552"/>
              <a:gd name="T76" fmla="*/ 91 w 601"/>
              <a:gd name="T77" fmla="*/ 332 h 552"/>
              <a:gd name="T78" fmla="*/ 91 w 601"/>
              <a:gd name="T79" fmla="*/ 332 h 552"/>
              <a:gd name="T80" fmla="*/ 98 w 601"/>
              <a:gd name="T81" fmla="*/ 332 h 552"/>
              <a:gd name="T82" fmla="*/ 113 w 601"/>
              <a:gd name="T83" fmla="*/ 325 h 552"/>
              <a:gd name="T84" fmla="*/ 113 w 601"/>
              <a:gd name="T85" fmla="*/ 325 h 552"/>
              <a:gd name="T86" fmla="*/ 113 w 601"/>
              <a:gd name="T87" fmla="*/ 325 h 552"/>
              <a:gd name="T88" fmla="*/ 113 w 601"/>
              <a:gd name="T89" fmla="*/ 466 h 552"/>
              <a:gd name="T90" fmla="*/ 487 w 601"/>
              <a:gd name="T91" fmla="*/ 466 h 552"/>
              <a:gd name="T92" fmla="*/ 487 w 601"/>
              <a:gd name="T93" fmla="*/ 325 h 552"/>
              <a:gd name="T94" fmla="*/ 487 w 601"/>
              <a:gd name="T95" fmla="*/ 325 h 552"/>
              <a:gd name="T96" fmla="*/ 487 w 601"/>
              <a:gd name="T97" fmla="*/ 325 h 552"/>
              <a:gd name="T98" fmla="*/ 501 w 601"/>
              <a:gd name="T99" fmla="*/ 332 h 552"/>
              <a:gd name="T100" fmla="*/ 508 w 601"/>
              <a:gd name="T101" fmla="*/ 332 h 552"/>
              <a:gd name="T102" fmla="*/ 508 w 601"/>
              <a:gd name="T103" fmla="*/ 332 h 552"/>
              <a:gd name="T104" fmla="*/ 515 w 601"/>
              <a:gd name="T105" fmla="*/ 332 h 552"/>
              <a:gd name="T106" fmla="*/ 515 w 601"/>
              <a:gd name="T107" fmla="*/ 332 h 552"/>
              <a:gd name="T108" fmla="*/ 522 w 601"/>
              <a:gd name="T109" fmla="*/ 332 h 552"/>
              <a:gd name="T110" fmla="*/ 544 w 601"/>
              <a:gd name="T111" fmla="*/ 332 h 552"/>
              <a:gd name="T112" fmla="*/ 544 w 601"/>
              <a:gd name="T113" fmla="*/ 523 h 552"/>
              <a:gd name="T114" fmla="*/ 515 w 601"/>
              <a:gd name="T115" fmla="*/ 551 h 552"/>
              <a:gd name="T116" fmla="*/ 84 w 601"/>
              <a:gd name="T117" fmla="*/ 551 h 552"/>
              <a:gd name="T118" fmla="*/ 56 w 601"/>
              <a:gd name="T119" fmla="*/ 523 h 552"/>
              <a:gd name="T120" fmla="*/ 56 w 601"/>
              <a:gd name="T121" fmla="*/ 332 h 552"/>
              <a:gd name="T122" fmla="*/ 70 w 601"/>
              <a:gd name="T123" fmla="*/ 332 h 552"/>
              <a:gd name="T124" fmla="*/ 84 w 601"/>
              <a:gd name="T125" fmla="*/ 332 h 5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601" h="552">
                <a:moveTo>
                  <a:pt x="600" y="226"/>
                </a:moveTo>
                <a:lnTo>
                  <a:pt x="600" y="226"/>
                </a:lnTo>
                <a:cubicBezTo>
                  <a:pt x="600" y="268"/>
                  <a:pt x="565" y="304"/>
                  <a:pt x="522" y="304"/>
                </a:cubicBezTo>
                <a:cubicBezTo>
                  <a:pt x="480" y="304"/>
                  <a:pt x="452" y="268"/>
                  <a:pt x="452" y="226"/>
                </a:cubicBezTo>
                <a:lnTo>
                  <a:pt x="452" y="226"/>
                </a:lnTo>
                <a:lnTo>
                  <a:pt x="452" y="226"/>
                </a:lnTo>
                <a:lnTo>
                  <a:pt x="452" y="226"/>
                </a:lnTo>
                <a:cubicBezTo>
                  <a:pt x="452" y="268"/>
                  <a:pt x="417" y="304"/>
                  <a:pt x="374" y="304"/>
                </a:cubicBezTo>
                <a:cubicBezTo>
                  <a:pt x="332" y="304"/>
                  <a:pt x="296" y="268"/>
                  <a:pt x="296" y="226"/>
                </a:cubicBezTo>
                <a:lnTo>
                  <a:pt x="296" y="226"/>
                </a:lnTo>
                <a:lnTo>
                  <a:pt x="296" y="226"/>
                </a:lnTo>
                <a:lnTo>
                  <a:pt x="296" y="226"/>
                </a:lnTo>
                <a:lnTo>
                  <a:pt x="296" y="226"/>
                </a:lnTo>
                <a:cubicBezTo>
                  <a:pt x="296" y="268"/>
                  <a:pt x="268" y="304"/>
                  <a:pt x="226" y="304"/>
                </a:cubicBezTo>
                <a:cubicBezTo>
                  <a:pt x="183" y="304"/>
                  <a:pt x="148" y="268"/>
                  <a:pt x="148" y="226"/>
                </a:cubicBezTo>
                <a:lnTo>
                  <a:pt x="148" y="226"/>
                </a:lnTo>
                <a:lnTo>
                  <a:pt x="148" y="226"/>
                </a:lnTo>
                <a:lnTo>
                  <a:pt x="148" y="226"/>
                </a:lnTo>
                <a:lnTo>
                  <a:pt x="148" y="226"/>
                </a:lnTo>
                <a:cubicBezTo>
                  <a:pt x="148" y="268"/>
                  <a:pt x="113" y="304"/>
                  <a:pt x="70" y="304"/>
                </a:cubicBezTo>
                <a:cubicBezTo>
                  <a:pt x="28" y="304"/>
                  <a:pt x="0" y="268"/>
                  <a:pt x="0" y="226"/>
                </a:cubicBezTo>
                <a:lnTo>
                  <a:pt x="0" y="226"/>
                </a:lnTo>
                <a:lnTo>
                  <a:pt x="0" y="226"/>
                </a:lnTo>
                <a:lnTo>
                  <a:pt x="0" y="226"/>
                </a:lnTo>
                <a:cubicBezTo>
                  <a:pt x="49" y="84"/>
                  <a:pt x="49" y="84"/>
                  <a:pt x="49" y="84"/>
                </a:cubicBezTo>
                <a:cubicBezTo>
                  <a:pt x="551" y="84"/>
                  <a:pt x="551" y="84"/>
                  <a:pt x="551" y="84"/>
                </a:cubicBezTo>
                <a:cubicBezTo>
                  <a:pt x="600" y="226"/>
                  <a:pt x="600" y="226"/>
                  <a:pt x="600" y="226"/>
                </a:cubicBezTo>
                <a:close/>
                <a:moveTo>
                  <a:pt x="508" y="56"/>
                </a:moveTo>
                <a:lnTo>
                  <a:pt x="508" y="56"/>
                </a:lnTo>
                <a:cubicBezTo>
                  <a:pt x="91" y="56"/>
                  <a:pt x="91" y="56"/>
                  <a:pt x="91" y="56"/>
                </a:cubicBezTo>
                <a:cubicBezTo>
                  <a:pt x="77" y="56"/>
                  <a:pt x="63" y="49"/>
                  <a:pt x="63" y="28"/>
                </a:cubicBezTo>
                <a:cubicBezTo>
                  <a:pt x="63" y="14"/>
                  <a:pt x="77" y="0"/>
                  <a:pt x="91" y="0"/>
                </a:cubicBezTo>
                <a:cubicBezTo>
                  <a:pt x="508" y="0"/>
                  <a:pt x="508" y="0"/>
                  <a:pt x="508" y="0"/>
                </a:cubicBezTo>
                <a:cubicBezTo>
                  <a:pt x="522" y="0"/>
                  <a:pt x="537" y="14"/>
                  <a:pt x="537" y="28"/>
                </a:cubicBezTo>
                <a:cubicBezTo>
                  <a:pt x="537" y="49"/>
                  <a:pt x="522" y="56"/>
                  <a:pt x="508" y="56"/>
                </a:cubicBezTo>
                <a:close/>
                <a:moveTo>
                  <a:pt x="84" y="332"/>
                </a:moveTo>
                <a:lnTo>
                  <a:pt x="84" y="332"/>
                </a:lnTo>
                <a:lnTo>
                  <a:pt x="84" y="332"/>
                </a:lnTo>
                <a:cubicBezTo>
                  <a:pt x="84" y="332"/>
                  <a:pt x="84" y="332"/>
                  <a:pt x="91" y="332"/>
                </a:cubicBezTo>
                <a:lnTo>
                  <a:pt x="91" y="332"/>
                </a:lnTo>
                <a:cubicBezTo>
                  <a:pt x="91" y="332"/>
                  <a:pt x="91" y="332"/>
                  <a:pt x="98" y="332"/>
                </a:cubicBezTo>
                <a:cubicBezTo>
                  <a:pt x="98" y="325"/>
                  <a:pt x="106" y="325"/>
                  <a:pt x="113" y="325"/>
                </a:cubicBezTo>
                <a:lnTo>
                  <a:pt x="113" y="325"/>
                </a:lnTo>
                <a:lnTo>
                  <a:pt x="113" y="325"/>
                </a:lnTo>
                <a:cubicBezTo>
                  <a:pt x="113" y="466"/>
                  <a:pt x="113" y="466"/>
                  <a:pt x="113" y="466"/>
                </a:cubicBezTo>
                <a:cubicBezTo>
                  <a:pt x="487" y="466"/>
                  <a:pt x="487" y="466"/>
                  <a:pt x="487" y="466"/>
                </a:cubicBezTo>
                <a:cubicBezTo>
                  <a:pt x="487" y="325"/>
                  <a:pt x="487" y="325"/>
                  <a:pt x="487" y="325"/>
                </a:cubicBezTo>
                <a:lnTo>
                  <a:pt x="487" y="325"/>
                </a:lnTo>
                <a:lnTo>
                  <a:pt x="487" y="325"/>
                </a:lnTo>
                <a:cubicBezTo>
                  <a:pt x="494" y="325"/>
                  <a:pt x="494" y="325"/>
                  <a:pt x="501" y="332"/>
                </a:cubicBezTo>
                <a:cubicBezTo>
                  <a:pt x="501" y="332"/>
                  <a:pt x="501" y="332"/>
                  <a:pt x="508" y="332"/>
                </a:cubicBezTo>
                <a:lnTo>
                  <a:pt x="508" y="332"/>
                </a:lnTo>
                <a:lnTo>
                  <a:pt x="515" y="332"/>
                </a:lnTo>
                <a:lnTo>
                  <a:pt x="515" y="332"/>
                </a:lnTo>
                <a:lnTo>
                  <a:pt x="522" y="332"/>
                </a:lnTo>
                <a:cubicBezTo>
                  <a:pt x="530" y="332"/>
                  <a:pt x="537" y="332"/>
                  <a:pt x="544" y="332"/>
                </a:cubicBezTo>
                <a:cubicBezTo>
                  <a:pt x="544" y="523"/>
                  <a:pt x="544" y="523"/>
                  <a:pt x="544" y="523"/>
                </a:cubicBezTo>
                <a:cubicBezTo>
                  <a:pt x="544" y="537"/>
                  <a:pt x="530" y="551"/>
                  <a:pt x="515" y="551"/>
                </a:cubicBezTo>
                <a:cubicBezTo>
                  <a:pt x="84" y="551"/>
                  <a:pt x="84" y="551"/>
                  <a:pt x="84" y="551"/>
                </a:cubicBezTo>
                <a:cubicBezTo>
                  <a:pt x="63" y="551"/>
                  <a:pt x="56" y="537"/>
                  <a:pt x="56" y="523"/>
                </a:cubicBezTo>
                <a:cubicBezTo>
                  <a:pt x="56" y="332"/>
                  <a:pt x="56" y="332"/>
                  <a:pt x="56" y="332"/>
                </a:cubicBezTo>
                <a:cubicBezTo>
                  <a:pt x="63" y="332"/>
                  <a:pt x="63" y="332"/>
                  <a:pt x="70" y="332"/>
                </a:cubicBezTo>
                <a:cubicBezTo>
                  <a:pt x="77" y="332"/>
                  <a:pt x="77" y="332"/>
                  <a:pt x="84" y="332"/>
                </a:cubicBezTo>
                <a:close/>
              </a:path>
            </a:pathLst>
          </a:custGeom>
          <a:solidFill>
            <a:srgbClr val="FFFFFF"/>
          </a:solidFill>
          <a:ln>
            <a:noFill/>
          </a:ln>
          <a:effectLst/>
        </p:spPr>
        <p:txBody>
          <a:bodyPr wrap="none" anchor="ctr"/>
          <a:lstStyle/>
          <a:p>
            <a:pPr>
              <a:defRPr/>
            </a:pPr>
            <a:endParaRPr lang="en-US" sz="900"/>
          </a:p>
        </p:txBody>
      </p:sp>
      <p:sp>
        <p:nvSpPr>
          <p:cNvPr id="274" name="Freeform 116"/>
          <p:cNvSpPr>
            <a:spLocks noChangeArrowheads="1"/>
          </p:cNvSpPr>
          <p:nvPr/>
        </p:nvSpPr>
        <p:spPr bwMode="auto">
          <a:xfrm>
            <a:off x="2332914" y="3942569"/>
            <a:ext cx="292024" cy="258234"/>
          </a:xfrm>
          <a:custGeom>
            <a:avLst/>
            <a:gdLst>
              <a:gd name="T0" fmla="*/ 481 w 609"/>
              <a:gd name="T1" fmla="*/ 240 h 538"/>
              <a:gd name="T2" fmla="*/ 481 w 609"/>
              <a:gd name="T3" fmla="*/ 0 h 538"/>
              <a:gd name="T4" fmla="*/ 481 w 609"/>
              <a:gd name="T5" fmla="*/ 240 h 538"/>
              <a:gd name="T6" fmla="*/ 446 w 609"/>
              <a:gd name="T7" fmla="*/ 56 h 538"/>
              <a:gd name="T8" fmla="*/ 523 w 609"/>
              <a:gd name="T9" fmla="*/ 56 h 538"/>
              <a:gd name="T10" fmla="*/ 552 w 609"/>
              <a:gd name="T11" fmla="*/ 84 h 538"/>
              <a:gd name="T12" fmla="*/ 523 w 609"/>
              <a:gd name="T13" fmla="*/ 56 h 538"/>
              <a:gd name="T14" fmla="*/ 502 w 609"/>
              <a:gd name="T15" fmla="*/ 63 h 538"/>
              <a:gd name="T16" fmla="*/ 467 w 609"/>
              <a:gd name="T17" fmla="*/ 63 h 538"/>
              <a:gd name="T18" fmla="*/ 446 w 609"/>
              <a:gd name="T19" fmla="*/ 56 h 538"/>
              <a:gd name="T20" fmla="*/ 424 w 609"/>
              <a:gd name="T21" fmla="*/ 98 h 538"/>
              <a:gd name="T22" fmla="*/ 446 w 609"/>
              <a:gd name="T23" fmla="*/ 120 h 538"/>
              <a:gd name="T24" fmla="*/ 424 w 609"/>
              <a:gd name="T25" fmla="*/ 141 h 538"/>
              <a:gd name="T26" fmla="*/ 446 w 609"/>
              <a:gd name="T27" fmla="*/ 183 h 538"/>
              <a:gd name="T28" fmla="*/ 467 w 609"/>
              <a:gd name="T29" fmla="*/ 176 h 538"/>
              <a:gd name="T30" fmla="*/ 502 w 609"/>
              <a:gd name="T31" fmla="*/ 176 h 538"/>
              <a:gd name="T32" fmla="*/ 523 w 609"/>
              <a:gd name="T33" fmla="*/ 183 h 538"/>
              <a:gd name="T34" fmla="*/ 537 w 609"/>
              <a:gd name="T35" fmla="*/ 141 h 538"/>
              <a:gd name="T36" fmla="*/ 523 w 609"/>
              <a:gd name="T37" fmla="*/ 120 h 538"/>
              <a:gd name="T38" fmla="*/ 537 w 609"/>
              <a:gd name="T39" fmla="*/ 98 h 538"/>
              <a:gd name="T40" fmla="*/ 552 w 609"/>
              <a:gd name="T41" fmla="*/ 169 h 538"/>
              <a:gd name="T42" fmla="*/ 234 w 609"/>
              <a:gd name="T43" fmla="*/ 325 h 538"/>
              <a:gd name="T44" fmla="*/ 474 w 609"/>
              <a:gd name="T45" fmla="*/ 311 h 538"/>
              <a:gd name="T46" fmla="*/ 566 w 609"/>
              <a:gd name="T47" fmla="*/ 247 h 538"/>
              <a:gd name="T48" fmla="*/ 516 w 609"/>
              <a:gd name="T49" fmla="*/ 346 h 538"/>
              <a:gd name="T50" fmla="*/ 495 w 609"/>
              <a:gd name="T51" fmla="*/ 367 h 538"/>
              <a:gd name="T52" fmla="*/ 262 w 609"/>
              <a:gd name="T53" fmla="*/ 424 h 538"/>
              <a:gd name="T54" fmla="*/ 587 w 609"/>
              <a:gd name="T55" fmla="*/ 480 h 538"/>
              <a:gd name="T56" fmla="*/ 474 w 609"/>
              <a:gd name="T57" fmla="*/ 480 h 538"/>
              <a:gd name="T58" fmla="*/ 156 w 609"/>
              <a:gd name="T59" fmla="*/ 537 h 538"/>
              <a:gd name="T60" fmla="*/ 156 w 609"/>
              <a:gd name="T61" fmla="*/ 424 h 538"/>
              <a:gd name="T62" fmla="*/ 92 w 609"/>
              <a:gd name="T63" fmla="*/ 113 h 538"/>
              <a:gd name="T64" fmla="*/ 0 w 609"/>
              <a:gd name="T65" fmla="*/ 84 h 538"/>
              <a:gd name="T66" fmla="*/ 113 w 609"/>
              <a:gd name="T67" fmla="*/ 56 h 538"/>
              <a:gd name="T68" fmla="*/ 142 w 609"/>
              <a:gd name="T69" fmla="*/ 70 h 538"/>
              <a:gd name="T70" fmla="*/ 333 w 609"/>
              <a:gd name="T71" fmla="*/ 120 h 538"/>
              <a:gd name="T72" fmla="*/ 177 w 609"/>
              <a:gd name="T73" fmla="*/ 176 h 5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609" h="538">
                <a:moveTo>
                  <a:pt x="481" y="240"/>
                </a:moveTo>
                <a:lnTo>
                  <a:pt x="481" y="240"/>
                </a:lnTo>
                <a:cubicBezTo>
                  <a:pt x="417" y="240"/>
                  <a:pt x="361" y="191"/>
                  <a:pt x="361" y="120"/>
                </a:cubicBezTo>
                <a:cubicBezTo>
                  <a:pt x="361" y="49"/>
                  <a:pt x="417" y="0"/>
                  <a:pt x="481" y="0"/>
                </a:cubicBezTo>
                <a:cubicBezTo>
                  <a:pt x="552" y="0"/>
                  <a:pt x="608" y="49"/>
                  <a:pt x="608" y="120"/>
                </a:cubicBezTo>
                <a:cubicBezTo>
                  <a:pt x="608" y="191"/>
                  <a:pt x="552" y="240"/>
                  <a:pt x="481" y="240"/>
                </a:cubicBezTo>
                <a:close/>
                <a:moveTo>
                  <a:pt x="446" y="56"/>
                </a:moveTo>
                <a:lnTo>
                  <a:pt x="446" y="56"/>
                </a:lnTo>
                <a:close/>
                <a:moveTo>
                  <a:pt x="523" y="56"/>
                </a:moveTo>
                <a:lnTo>
                  <a:pt x="523" y="56"/>
                </a:lnTo>
                <a:close/>
                <a:moveTo>
                  <a:pt x="552" y="84"/>
                </a:moveTo>
                <a:lnTo>
                  <a:pt x="552" y="84"/>
                </a:lnTo>
                <a:lnTo>
                  <a:pt x="552" y="84"/>
                </a:lnTo>
                <a:cubicBezTo>
                  <a:pt x="552" y="63"/>
                  <a:pt x="537" y="56"/>
                  <a:pt x="523" y="56"/>
                </a:cubicBezTo>
                <a:cubicBezTo>
                  <a:pt x="516" y="56"/>
                  <a:pt x="509" y="56"/>
                  <a:pt x="502" y="63"/>
                </a:cubicBezTo>
                <a:lnTo>
                  <a:pt x="502" y="63"/>
                </a:lnTo>
                <a:cubicBezTo>
                  <a:pt x="481" y="77"/>
                  <a:pt x="481" y="77"/>
                  <a:pt x="481" y="77"/>
                </a:cubicBezTo>
                <a:cubicBezTo>
                  <a:pt x="467" y="63"/>
                  <a:pt x="467" y="63"/>
                  <a:pt x="467" y="63"/>
                </a:cubicBezTo>
                <a:lnTo>
                  <a:pt x="467" y="63"/>
                </a:lnTo>
                <a:cubicBezTo>
                  <a:pt x="460" y="56"/>
                  <a:pt x="453" y="56"/>
                  <a:pt x="446" y="56"/>
                </a:cubicBezTo>
                <a:cubicBezTo>
                  <a:pt x="432" y="56"/>
                  <a:pt x="417" y="63"/>
                  <a:pt x="417" y="84"/>
                </a:cubicBezTo>
                <a:cubicBezTo>
                  <a:pt x="417" y="91"/>
                  <a:pt x="417" y="98"/>
                  <a:pt x="424" y="98"/>
                </a:cubicBezTo>
                <a:lnTo>
                  <a:pt x="424" y="98"/>
                </a:lnTo>
                <a:cubicBezTo>
                  <a:pt x="446" y="120"/>
                  <a:pt x="446" y="120"/>
                  <a:pt x="446" y="120"/>
                </a:cubicBezTo>
                <a:cubicBezTo>
                  <a:pt x="424" y="141"/>
                  <a:pt x="424" y="141"/>
                  <a:pt x="424" y="141"/>
                </a:cubicBezTo>
                <a:lnTo>
                  <a:pt x="424" y="141"/>
                </a:lnTo>
                <a:cubicBezTo>
                  <a:pt x="417" y="141"/>
                  <a:pt x="417" y="148"/>
                  <a:pt x="417" y="155"/>
                </a:cubicBezTo>
                <a:cubicBezTo>
                  <a:pt x="417" y="176"/>
                  <a:pt x="432" y="183"/>
                  <a:pt x="446" y="183"/>
                </a:cubicBezTo>
                <a:cubicBezTo>
                  <a:pt x="453" y="183"/>
                  <a:pt x="460" y="183"/>
                  <a:pt x="467" y="176"/>
                </a:cubicBezTo>
                <a:lnTo>
                  <a:pt x="467" y="176"/>
                </a:lnTo>
                <a:cubicBezTo>
                  <a:pt x="481" y="162"/>
                  <a:pt x="481" y="162"/>
                  <a:pt x="481" y="162"/>
                </a:cubicBezTo>
                <a:cubicBezTo>
                  <a:pt x="502" y="176"/>
                  <a:pt x="502" y="176"/>
                  <a:pt x="502" y="176"/>
                </a:cubicBezTo>
                <a:lnTo>
                  <a:pt x="502" y="176"/>
                </a:lnTo>
                <a:cubicBezTo>
                  <a:pt x="509" y="183"/>
                  <a:pt x="516" y="183"/>
                  <a:pt x="523" y="183"/>
                </a:cubicBezTo>
                <a:cubicBezTo>
                  <a:pt x="537" y="183"/>
                  <a:pt x="552" y="176"/>
                  <a:pt x="552" y="155"/>
                </a:cubicBezTo>
                <a:cubicBezTo>
                  <a:pt x="552" y="148"/>
                  <a:pt x="545" y="141"/>
                  <a:pt x="537" y="141"/>
                </a:cubicBezTo>
                <a:lnTo>
                  <a:pt x="537" y="141"/>
                </a:lnTo>
                <a:cubicBezTo>
                  <a:pt x="523" y="120"/>
                  <a:pt x="523" y="120"/>
                  <a:pt x="523" y="120"/>
                </a:cubicBezTo>
                <a:cubicBezTo>
                  <a:pt x="537" y="98"/>
                  <a:pt x="537" y="98"/>
                  <a:pt x="537" y="98"/>
                </a:cubicBezTo>
                <a:lnTo>
                  <a:pt x="537" y="98"/>
                </a:lnTo>
                <a:cubicBezTo>
                  <a:pt x="545" y="98"/>
                  <a:pt x="552" y="91"/>
                  <a:pt x="552" y="84"/>
                </a:cubicBezTo>
                <a:close/>
                <a:moveTo>
                  <a:pt x="552" y="169"/>
                </a:moveTo>
                <a:lnTo>
                  <a:pt x="552" y="169"/>
                </a:lnTo>
                <a:close/>
                <a:moveTo>
                  <a:pt x="234" y="325"/>
                </a:moveTo>
                <a:lnTo>
                  <a:pt x="234" y="325"/>
                </a:lnTo>
                <a:cubicBezTo>
                  <a:pt x="474" y="311"/>
                  <a:pt x="474" y="311"/>
                  <a:pt x="474" y="311"/>
                </a:cubicBezTo>
                <a:cubicBezTo>
                  <a:pt x="495" y="268"/>
                  <a:pt x="495" y="268"/>
                  <a:pt x="495" y="268"/>
                </a:cubicBezTo>
                <a:cubicBezTo>
                  <a:pt x="516" y="268"/>
                  <a:pt x="545" y="261"/>
                  <a:pt x="566" y="247"/>
                </a:cubicBezTo>
                <a:cubicBezTo>
                  <a:pt x="516" y="346"/>
                  <a:pt x="516" y="346"/>
                  <a:pt x="516" y="346"/>
                </a:cubicBezTo>
                <a:lnTo>
                  <a:pt x="516" y="346"/>
                </a:lnTo>
                <a:cubicBezTo>
                  <a:pt x="516" y="360"/>
                  <a:pt x="502" y="367"/>
                  <a:pt x="495" y="367"/>
                </a:cubicBezTo>
                <a:lnTo>
                  <a:pt x="495" y="367"/>
                </a:lnTo>
                <a:cubicBezTo>
                  <a:pt x="248" y="381"/>
                  <a:pt x="248" y="381"/>
                  <a:pt x="248" y="381"/>
                </a:cubicBezTo>
                <a:cubicBezTo>
                  <a:pt x="262" y="424"/>
                  <a:pt x="262" y="424"/>
                  <a:pt x="262" y="424"/>
                </a:cubicBezTo>
                <a:cubicBezTo>
                  <a:pt x="530" y="424"/>
                  <a:pt x="530" y="424"/>
                  <a:pt x="530" y="424"/>
                </a:cubicBezTo>
                <a:cubicBezTo>
                  <a:pt x="559" y="424"/>
                  <a:pt x="587" y="445"/>
                  <a:pt x="587" y="480"/>
                </a:cubicBezTo>
                <a:cubicBezTo>
                  <a:pt x="587" y="509"/>
                  <a:pt x="559" y="537"/>
                  <a:pt x="530" y="537"/>
                </a:cubicBezTo>
                <a:cubicBezTo>
                  <a:pt x="502" y="537"/>
                  <a:pt x="474" y="509"/>
                  <a:pt x="474" y="480"/>
                </a:cubicBezTo>
                <a:cubicBezTo>
                  <a:pt x="212" y="480"/>
                  <a:pt x="212" y="480"/>
                  <a:pt x="212" y="480"/>
                </a:cubicBezTo>
                <a:cubicBezTo>
                  <a:pt x="212" y="509"/>
                  <a:pt x="184" y="537"/>
                  <a:pt x="156" y="537"/>
                </a:cubicBezTo>
                <a:cubicBezTo>
                  <a:pt x="121" y="537"/>
                  <a:pt x="99" y="509"/>
                  <a:pt x="99" y="480"/>
                </a:cubicBezTo>
                <a:cubicBezTo>
                  <a:pt x="99" y="445"/>
                  <a:pt x="121" y="424"/>
                  <a:pt x="156" y="424"/>
                </a:cubicBezTo>
                <a:cubicBezTo>
                  <a:pt x="205" y="424"/>
                  <a:pt x="205" y="424"/>
                  <a:pt x="205" y="424"/>
                </a:cubicBezTo>
                <a:cubicBezTo>
                  <a:pt x="92" y="113"/>
                  <a:pt x="92" y="113"/>
                  <a:pt x="92" y="113"/>
                </a:cubicBezTo>
                <a:cubicBezTo>
                  <a:pt x="29" y="113"/>
                  <a:pt x="29" y="113"/>
                  <a:pt x="29" y="113"/>
                </a:cubicBezTo>
                <a:cubicBezTo>
                  <a:pt x="15" y="113"/>
                  <a:pt x="0" y="98"/>
                  <a:pt x="0" y="84"/>
                </a:cubicBezTo>
                <a:cubicBezTo>
                  <a:pt x="0" y="63"/>
                  <a:pt x="15" y="56"/>
                  <a:pt x="29" y="56"/>
                </a:cubicBezTo>
                <a:cubicBezTo>
                  <a:pt x="113" y="56"/>
                  <a:pt x="113" y="56"/>
                  <a:pt x="113" y="56"/>
                </a:cubicBezTo>
                <a:cubicBezTo>
                  <a:pt x="128" y="56"/>
                  <a:pt x="142" y="63"/>
                  <a:pt x="142" y="70"/>
                </a:cubicBezTo>
                <a:lnTo>
                  <a:pt x="142" y="70"/>
                </a:lnTo>
                <a:cubicBezTo>
                  <a:pt x="156" y="120"/>
                  <a:pt x="156" y="120"/>
                  <a:pt x="156" y="120"/>
                </a:cubicBezTo>
                <a:cubicBezTo>
                  <a:pt x="333" y="120"/>
                  <a:pt x="333" y="120"/>
                  <a:pt x="333" y="120"/>
                </a:cubicBezTo>
                <a:cubicBezTo>
                  <a:pt x="333" y="141"/>
                  <a:pt x="340" y="162"/>
                  <a:pt x="347" y="176"/>
                </a:cubicBezTo>
                <a:cubicBezTo>
                  <a:pt x="177" y="176"/>
                  <a:pt x="177" y="176"/>
                  <a:pt x="177" y="176"/>
                </a:cubicBezTo>
                <a:lnTo>
                  <a:pt x="234" y="325"/>
                </a:lnTo>
                <a:close/>
              </a:path>
            </a:pathLst>
          </a:custGeom>
          <a:solidFill>
            <a:srgbClr val="FFFFFF"/>
          </a:solidFill>
          <a:ln>
            <a:noFill/>
          </a:ln>
          <a:effectLst/>
        </p:spPr>
        <p:txBody>
          <a:bodyPr wrap="none" anchor="ctr"/>
          <a:lstStyle/>
          <a:p>
            <a:pPr>
              <a:defRPr/>
            </a:pPr>
            <a:endParaRPr lang="en-US" sz="900"/>
          </a:p>
        </p:txBody>
      </p:sp>
      <p:sp>
        <p:nvSpPr>
          <p:cNvPr id="275" name="Freeform 117"/>
          <p:cNvSpPr>
            <a:spLocks noChangeArrowheads="1"/>
          </p:cNvSpPr>
          <p:nvPr/>
        </p:nvSpPr>
        <p:spPr bwMode="auto">
          <a:xfrm>
            <a:off x="1785839" y="3942569"/>
            <a:ext cx="289907" cy="258234"/>
          </a:xfrm>
          <a:custGeom>
            <a:avLst/>
            <a:gdLst>
              <a:gd name="T0" fmla="*/ 481 w 602"/>
              <a:gd name="T1" fmla="*/ 240 h 538"/>
              <a:gd name="T2" fmla="*/ 481 w 602"/>
              <a:gd name="T3" fmla="*/ 240 h 538"/>
              <a:gd name="T4" fmla="*/ 361 w 602"/>
              <a:gd name="T5" fmla="*/ 120 h 538"/>
              <a:gd name="T6" fmla="*/ 481 w 602"/>
              <a:gd name="T7" fmla="*/ 0 h 538"/>
              <a:gd name="T8" fmla="*/ 601 w 602"/>
              <a:gd name="T9" fmla="*/ 120 h 538"/>
              <a:gd name="T10" fmla="*/ 481 w 602"/>
              <a:gd name="T11" fmla="*/ 240 h 538"/>
              <a:gd name="T12" fmla="*/ 537 w 602"/>
              <a:gd name="T13" fmla="*/ 63 h 538"/>
              <a:gd name="T14" fmla="*/ 537 w 602"/>
              <a:gd name="T15" fmla="*/ 63 h 538"/>
              <a:gd name="T16" fmla="*/ 516 w 602"/>
              <a:gd name="T17" fmla="*/ 70 h 538"/>
              <a:gd name="T18" fmla="*/ 460 w 602"/>
              <a:gd name="T19" fmla="*/ 127 h 538"/>
              <a:gd name="T20" fmla="*/ 446 w 602"/>
              <a:gd name="T21" fmla="*/ 113 h 538"/>
              <a:gd name="T22" fmla="*/ 424 w 602"/>
              <a:gd name="T23" fmla="*/ 98 h 538"/>
              <a:gd name="T24" fmla="*/ 396 w 602"/>
              <a:gd name="T25" fmla="*/ 127 h 538"/>
              <a:gd name="T26" fmla="*/ 403 w 602"/>
              <a:gd name="T27" fmla="*/ 148 h 538"/>
              <a:gd name="T28" fmla="*/ 446 w 602"/>
              <a:gd name="T29" fmla="*/ 183 h 538"/>
              <a:gd name="T30" fmla="*/ 460 w 602"/>
              <a:gd name="T31" fmla="*/ 198 h 538"/>
              <a:gd name="T32" fmla="*/ 481 w 602"/>
              <a:gd name="T33" fmla="*/ 183 h 538"/>
              <a:gd name="T34" fmla="*/ 559 w 602"/>
              <a:gd name="T35" fmla="*/ 113 h 538"/>
              <a:gd name="T36" fmla="*/ 566 w 602"/>
              <a:gd name="T37" fmla="*/ 91 h 538"/>
              <a:gd name="T38" fmla="*/ 537 w 602"/>
              <a:gd name="T39" fmla="*/ 63 h 538"/>
              <a:gd name="T40" fmla="*/ 226 w 602"/>
              <a:gd name="T41" fmla="*/ 325 h 538"/>
              <a:gd name="T42" fmla="*/ 226 w 602"/>
              <a:gd name="T43" fmla="*/ 325 h 538"/>
              <a:gd name="T44" fmla="*/ 474 w 602"/>
              <a:gd name="T45" fmla="*/ 311 h 538"/>
              <a:gd name="T46" fmla="*/ 488 w 602"/>
              <a:gd name="T47" fmla="*/ 268 h 538"/>
              <a:gd name="T48" fmla="*/ 559 w 602"/>
              <a:gd name="T49" fmla="*/ 247 h 538"/>
              <a:gd name="T50" fmla="*/ 516 w 602"/>
              <a:gd name="T51" fmla="*/ 346 h 538"/>
              <a:gd name="T52" fmla="*/ 516 w 602"/>
              <a:gd name="T53" fmla="*/ 346 h 538"/>
              <a:gd name="T54" fmla="*/ 495 w 602"/>
              <a:gd name="T55" fmla="*/ 367 h 538"/>
              <a:gd name="T56" fmla="*/ 495 w 602"/>
              <a:gd name="T57" fmla="*/ 367 h 538"/>
              <a:gd name="T58" fmla="*/ 248 w 602"/>
              <a:gd name="T59" fmla="*/ 381 h 538"/>
              <a:gd name="T60" fmla="*/ 262 w 602"/>
              <a:gd name="T61" fmla="*/ 424 h 538"/>
              <a:gd name="T62" fmla="*/ 530 w 602"/>
              <a:gd name="T63" fmla="*/ 424 h 538"/>
              <a:gd name="T64" fmla="*/ 587 w 602"/>
              <a:gd name="T65" fmla="*/ 480 h 538"/>
              <a:gd name="T66" fmla="*/ 530 w 602"/>
              <a:gd name="T67" fmla="*/ 537 h 538"/>
              <a:gd name="T68" fmla="*/ 474 w 602"/>
              <a:gd name="T69" fmla="*/ 480 h 538"/>
              <a:gd name="T70" fmla="*/ 205 w 602"/>
              <a:gd name="T71" fmla="*/ 480 h 538"/>
              <a:gd name="T72" fmla="*/ 149 w 602"/>
              <a:gd name="T73" fmla="*/ 537 h 538"/>
              <a:gd name="T74" fmla="*/ 92 w 602"/>
              <a:gd name="T75" fmla="*/ 480 h 538"/>
              <a:gd name="T76" fmla="*/ 149 w 602"/>
              <a:gd name="T77" fmla="*/ 424 h 538"/>
              <a:gd name="T78" fmla="*/ 205 w 602"/>
              <a:gd name="T79" fmla="*/ 424 h 538"/>
              <a:gd name="T80" fmla="*/ 92 w 602"/>
              <a:gd name="T81" fmla="*/ 113 h 538"/>
              <a:gd name="T82" fmla="*/ 29 w 602"/>
              <a:gd name="T83" fmla="*/ 113 h 538"/>
              <a:gd name="T84" fmla="*/ 0 w 602"/>
              <a:gd name="T85" fmla="*/ 84 h 538"/>
              <a:gd name="T86" fmla="*/ 29 w 602"/>
              <a:gd name="T87" fmla="*/ 56 h 538"/>
              <a:gd name="T88" fmla="*/ 113 w 602"/>
              <a:gd name="T89" fmla="*/ 56 h 538"/>
              <a:gd name="T90" fmla="*/ 142 w 602"/>
              <a:gd name="T91" fmla="*/ 70 h 538"/>
              <a:gd name="T92" fmla="*/ 142 w 602"/>
              <a:gd name="T93" fmla="*/ 70 h 538"/>
              <a:gd name="T94" fmla="*/ 156 w 602"/>
              <a:gd name="T95" fmla="*/ 120 h 538"/>
              <a:gd name="T96" fmla="*/ 333 w 602"/>
              <a:gd name="T97" fmla="*/ 120 h 538"/>
              <a:gd name="T98" fmla="*/ 340 w 602"/>
              <a:gd name="T99" fmla="*/ 176 h 538"/>
              <a:gd name="T100" fmla="*/ 177 w 602"/>
              <a:gd name="T101" fmla="*/ 176 h 538"/>
              <a:gd name="T102" fmla="*/ 226 w 602"/>
              <a:gd name="T103" fmla="*/ 325 h 5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602" h="538">
                <a:moveTo>
                  <a:pt x="481" y="240"/>
                </a:moveTo>
                <a:lnTo>
                  <a:pt x="481" y="240"/>
                </a:lnTo>
                <a:cubicBezTo>
                  <a:pt x="410" y="240"/>
                  <a:pt x="361" y="191"/>
                  <a:pt x="361" y="120"/>
                </a:cubicBezTo>
                <a:cubicBezTo>
                  <a:pt x="361" y="49"/>
                  <a:pt x="410" y="0"/>
                  <a:pt x="481" y="0"/>
                </a:cubicBezTo>
                <a:cubicBezTo>
                  <a:pt x="552" y="0"/>
                  <a:pt x="601" y="49"/>
                  <a:pt x="601" y="120"/>
                </a:cubicBezTo>
                <a:cubicBezTo>
                  <a:pt x="601" y="191"/>
                  <a:pt x="552" y="240"/>
                  <a:pt x="481" y="240"/>
                </a:cubicBezTo>
                <a:close/>
                <a:moveTo>
                  <a:pt x="537" y="63"/>
                </a:moveTo>
                <a:lnTo>
                  <a:pt x="537" y="63"/>
                </a:lnTo>
                <a:cubicBezTo>
                  <a:pt x="530" y="63"/>
                  <a:pt x="523" y="63"/>
                  <a:pt x="516" y="70"/>
                </a:cubicBezTo>
                <a:cubicBezTo>
                  <a:pt x="460" y="127"/>
                  <a:pt x="460" y="127"/>
                  <a:pt x="460" y="127"/>
                </a:cubicBezTo>
                <a:cubicBezTo>
                  <a:pt x="446" y="113"/>
                  <a:pt x="446" y="113"/>
                  <a:pt x="446" y="113"/>
                </a:cubicBezTo>
                <a:cubicBezTo>
                  <a:pt x="439" y="106"/>
                  <a:pt x="431" y="98"/>
                  <a:pt x="424" y="98"/>
                </a:cubicBezTo>
                <a:cubicBezTo>
                  <a:pt x="410" y="98"/>
                  <a:pt x="396" y="113"/>
                  <a:pt x="396" y="127"/>
                </a:cubicBezTo>
                <a:cubicBezTo>
                  <a:pt x="396" y="134"/>
                  <a:pt x="396" y="141"/>
                  <a:pt x="403" y="148"/>
                </a:cubicBezTo>
                <a:cubicBezTo>
                  <a:pt x="446" y="183"/>
                  <a:pt x="446" y="183"/>
                  <a:pt x="446" y="183"/>
                </a:cubicBezTo>
                <a:cubicBezTo>
                  <a:pt x="446" y="191"/>
                  <a:pt x="453" y="198"/>
                  <a:pt x="460" y="198"/>
                </a:cubicBezTo>
                <a:cubicBezTo>
                  <a:pt x="467" y="198"/>
                  <a:pt x="474" y="191"/>
                  <a:pt x="481" y="183"/>
                </a:cubicBezTo>
                <a:cubicBezTo>
                  <a:pt x="559" y="113"/>
                  <a:pt x="559" y="113"/>
                  <a:pt x="559" y="113"/>
                </a:cubicBezTo>
                <a:cubicBezTo>
                  <a:pt x="566" y="106"/>
                  <a:pt x="566" y="98"/>
                  <a:pt x="566" y="91"/>
                </a:cubicBezTo>
                <a:cubicBezTo>
                  <a:pt x="566" y="77"/>
                  <a:pt x="552" y="63"/>
                  <a:pt x="537" y="63"/>
                </a:cubicBezTo>
                <a:close/>
                <a:moveTo>
                  <a:pt x="226" y="325"/>
                </a:moveTo>
                <a:lnTo>
                  <a:pt x="226" y="325"/>
                </a:lnTo>
                <a:cubicBezTo>
                  <a:pt x="474" y="311"/>
                  <a:pt x="474" y="311"/>
                  <a:pt x="474" y="311"/>
                </a:cubicBezTo>
                <a:cubicBezTo>
                  <a:pt x="488" y="268"/>
                  <a:pt x="488" y="268"/>
                  <a:pt x="488" y="268"/>
                </a:cubicBezTo>
                <a:cubicBezTo>
                  <a:pt x="516" y="268"/>
                  <a:pt x="537" y="261"/>
                  <a:pt x="559" y="247"/>
                </a:cubicBezTo>
                <a:cubicBezTo>
                  <a:pt x="516" y="346"/>
                  <a:pt x="516" y="346"/>
                  <a:pt x="516" y="346"/>
                </a:cubicBezTo>
                <a:lnTo>
                  <a:pt x="516" y="346"/>
                </a:lnTo>
                <a:cubicBezTo>
                  <a:pt x="509" y="360"/>
                  <a:pt x="502" y="367"/>
                  <a:pt x="495" y="367"/>
                </a:cubicBezTo>
                <a:lnTo>
                  <a:pt x="495" y="367"/>
                </a:lnTo>
                <a:cubicBezTo>
                  <a:pt x="248" y="381"/>
                  <a:pt x="248" y="381"/>
                  <a:pt x="248" y="381"/>
                </a:cubicBezTo>
                <a:cubicBezTo>
                  <a:pt x="262" y="424"/>
                  <a:pt x="262" y="424"/>
                  <a:pt x="262" y="424"/>
                </a:cubicBezTo>
                <a:cubicBezTo>
                  <a:pt x="530" y="424"/>
                  <a:pt x="530" y="424"/>
                  <a:pt x="530" y="424"/>
                </a:cubicBezTo>
                <a:cubicBezTo>
                  <a:pt x="559" y="424"/>
                  <a:pt x="587" y="445"/>
                  <a:pt x="587" y="480"/>
                </a:cubicBezTo>
                <a:cubicBezTo>
                  <a:pt x="587" y="509"/>
                  <a:pt x="559" y="537"/>
                  <a:pt x="530" y="537"/>
                </a:cubicBezTo>
                <a:cubicBezTo>
                  <a:pt x="495" y="537"/>
                  <a:pt x="474" y="509"/>
                  <a:pt x="474" y="480"/>
                </a:cubicBezTo>
                <a:cubicBezTo>
                  <a:pt x="205" y="480"/>
                  <a:pt x="205" y="480"/>
                  <a:pt x="205" y="480"/>
                </a:cubicBezTo>
                <a:cubicBezTo>
                  <a:pt x="205" y="509"/>
                  <a:pt x="184" y="537"/>
                  <a:pt x="149" y="537"/>
                </a:cubicBezTo>
                <a:cubicBezTo>
                  <a:pt x="120" y="537"/>
                  <a:pt x="92" y="509"/>
                  <a:pt x="92" y="480"/>
                </a:cubicBezTo>
                <a:cubicBezTo>
                  <a:pt x="92" y="445"/>
                  <a:pt x="120" y="424"/>
                  <a:pt x="149" y="424"/>
                </a:cubicBezTo>
                <a:cubicBezTo>
                  <a:pt x="205" y="424"/>
                  <a:pt x="205" y="424"/>
                  <a:pt x="205" y="424"/>
                </a:cubicBezTo>
                <a:cubicBezTo>
                  <a:pt x="92" y="113"/>
                  <a:pt x="92" y="113"/>
                  <a:pt x="92" y="113"/>
                </a:cubicBezTo>
                <a:cubicBezTo>
                  <a:pt x="29" y="113"/>
                  <a:pt x="29" y="113"/>
                  <a:pt x="29" y="113"/>
                </a:cubicBezTo>
                <a:cubicBezTo>
                  <a:pt x="15" y="113"/>
                  <a:pt x="0" y="98"/>
                  <a:pt x="0" y="84"/>
                </a:cubicBezTo>
                <a:cubicBezTo>
                  <a:pt x="0" y="63"/>
                  <a:pt x="15" y="56"/>
                  <a:pt x="29" y="56"/>
                </a:cubicBezTo>
                <a:cubicBezTo>
                  <a:pt x="113" y="56"/>
                  <a:pt x="113" y="56"/>
                  <a:pt x="113" y="56"/>
                </a:cubicBezTo>
                <a:cubicBezTo>
                  <a:pt x="128" y="56"/>
                  <a:pt x="135" y="63"/>
                  <a:pt x="142" y="70"/>
                </a:cubicBezTo>
                <a:lnTo>
                  <a:pt x="142" y="70"/>
                </a:lnTo>
                <a:cubicBezTo>
                  <a:pt x="156" y="120"/>
                  <a:pt x="156" y="120"/>
                  <a:pt x="156" y="120"/>
                </a:cubicBezTo>
                <a:cubicBezTo>
                  <a:pt x="333" y="120"/>
                  <a:pt x="333" y="120"/>
                  <a:pt x="333" y="120"/>
                </a:cubicBezTo>
                <a:cubicBezTo>
                  <a:pt x="333" y="141"/>
                  <a:pt x="333" y="162"/>
                  <a:pt x="340" y="176"/>
                </a:cubicBezTo>
                <a:cubicBezTo>
                  <a:pt x="177" y="176"/>
                  <a:pt x="177" y="176"/>
                  <a:pt x="177" y="176"/>
                </a:cubicBezTo>
                <a:lnTo>
                  <a:pt x="226" y="325"/>
                </a:lnTo>
                <a:close/>
              </a:path>
            </a:pathLst>
          </a:custGeom>
          <a:solidFill>
            <a:srgbClr val="FFFFFF"/>
          </a:solidFill>
          <a:ln>
            <a:noFill/>
          </a:ln>
          <a:effectLst/>
        </p:spPr>
        <p:txBody>
          <a:bodyPr wrap="none" anchor="ctr"/>
          <a:lstStyle/>
          <a:p>
            <a:pPr>
              <a:defRPr/>
            </a:pPr>
            <a:endParaRPr lang="en-US" sz="900"/>
          </a:p>
        </p:txBody>
      </p:sp>
      <p:sp>
        <p:nvSpPr>
          <p:cNvPr id="276" name="Freeform 118"/>
          <p:cNvSpPr>
            <a:spLocks noChangeArrowheads="1"/>
          </p:cNvSpPr>
          <p:nvPr/>
        </p:nvSpPr>
        <p:spPr bwMode="auto">
          <a:xfrm>
            <a:off x="1238762" y="3942569"/>
            <a:ext cx="289909" cy="258234"/>
          </a:xfrm>
          <a:custGeom>
            <a:avLst/>
            <a:gdLst>
              <a:gd name="T0" fmla="*/ 481 w 602"/>
              <a:gd name="T1" fmla="*/ 240 h 538"/>
              <a:gd name="T2" fmla="*/ 481 w 602"/>
              <a:gd name="T3" fmla="*/ 240 h 538"/>
              <a:gd name="T4" fmla="*/ 354 w 602"/>
              <a:gd name="T5" fmla="*/ 120 h 538"/>
              <a:gd name="T6" fmla="*/ 481 w 602"/>
              <a:gd name="T7" fmla="*/ 0 h 538"/>
              <a:gd name="T8" fmla="*/ 601 w 602"/>
              <a:gd name="T9" fmla="*/ 120 h 538"/>
              <a:gd name="T10" fmla="*/ 481 w 602"/>
              <a:gd name="T11" fmla="*/ 240 h 538"/>
              <a:gd name="T12" fmla="*/ 537 w 602"/>
              <a:gd name="T13" fmla="*/ 91 h 538"/>
              <a:gd name="T14" fmla="*/ 537 w 602"/>
              <a:gd name="T15" fmla="*/ 91 h 538"/>
              <a:gd name="T16" fmla="*/ 424 w 602"/>
              <a:gd name="T17" fmla="*/ 91 h 538"/>
              <a:gd name="T18" fmla="*/ 396 w 602"/>
              <a:gd name="T19" fmla="*/ 120 h 538"/>
              <a:gd name="T20" fmla="*/ 424 w 602"/>
              <a:gd name="T21" fmla="*/ 148 h 538"/>
              <a:gd name="T22" fmla="*/ 537 w 602"/>
              <a:gd name="T23" fmla="*/ 148 h 538"/>
              <a:gd name="T24" fmla="*/ 566 w 602"/>
              <a:gd name="T25" fmla="*/ 120 h 538"/>
              <a:gd name="T26" fmla="*/ 537 w 602"/>
              <a:gd name="T27" fmla="*/ 91 h 538"/>
              <a:gd name="T28" fmla="*/ 226 w 602"/>
              <a:gd name="T29" fmla="*/ 325 h 538"/>
              <a:gd name="T30" fmla="*/ 226 w 602"/>
              <a:gd name="T31" fmla="*/ 325 h 538"/>
              <a:gd name="T32" fmla="*/ 467 w 602"/>
              <a:gd name="T33" fmla="*/ 311 h 538"/>
              <a:gd name="T34" fmla="*/ 488 w 602"/>
              <a:gd name="T35" fmla="*/ 268 h 538"/>
              <a:gd name="T36" fmla="*/ 559 w 602"/>
              <a:gd name="T37" fmla="*/ 247 h 538"/>
              <a:gd name="T38" fmla="*/ 516 w 602"/>
              <a:gd name="T39" fmla="*/ 346 h 538"/>
              <a:gd name="T40" fmla="*/ 516 w 602"/>
              <a:gd name="T41" fmla="*/ 346 h 538"/>
              <a:gd name="T42" fmla="*/ 488 w 602"/>
              <a:gd name="T43" fmla="*/ 367 h 538"/>
              <a:gd name="T44" fmla="*/ 488 w 602"/>
              <a:gd name="T45" fmla="*/ 367 h 538"/>
              <a:gd name="T46" fmla="*/ 248 w 602"/>
              <a:gd name="T47" fmla="*/ 381 h 538"/>
              <a:gd name="T48" fmla="*/ 262 w 602"/>
              <a:gd name="T49" fmla="*/ 424 h 538"/>
              <a:gd name="T50" fmla="*/ 523 w 602"/>
              <a:gd name="T51" fmla="*/ 424 h 538"/>
              <a:gd name="T52" fmla="*/ 580 w 602"/>
              <a:gd name="T53" fmla="*/ 480 h 538"/>
              <a:gd name="T54" fmla="*/ 523 w 602"/>
              <a:gd name="T55" fmla="*/ 537 h 538"/>
              <a:gd name="T56" fmla="*/ 467 w 602"/>
              <a:gd name="T57" fmla="*/ 480 h 538"/>
              <a:gd name="T58" fmla="*/ 205 w 602"/>
              <a:gd name="T59" fmla="*/ 480 h 538"/>
              <a:gd name="T60" fmla="*/ 149 w 602"/>
              <a:gd name="T61" fmla="*/ 537 h 538"/>
              <a:gd name="T62" fmla="*/ 92 w 602"/>
              <a:gd name="T63" fmla="*/ 480 h 538"/>
              <a:gd name="T64" fmla="*/ 149 w 602"/>
              <a:gd name="T65" fmla="*/ 424 h 538"/>
              <a:gd name="T66" fmla="*/ 198 w 602"/>
              <a:gd name="T67" fmla="*/ 424 h 538"/>
              <a:gd name="T68" fmla="*/ 92 w 602"/>
              <a:gd name="T69" fmla="*/ 113 h 538"/>
              <a:gd name="T70" fmla="*/ 29 w 602"/>
              <a:gd name="T71" fmla="*/ 113 h 538"/>
              <a:gd name="T72" fmla="*/ 0 w 602"/>
              <a:gd name="T73" fmla="*/ 84 h 538"/>
              <a:gd name="T74" fmla="*/ 29 w 602"/>
              <a:gd name="T75" fmla="*/ 56 h 538"/>
              <a:gd name="T76" fmla="*/ 113 w 602"/>
              <a:gd name="T77" fmla="*/ 56 h 538"/>
              <a:gd name="T78" fmla="*/ 135 w 602"/>
              <a:gd name="T79" fmla="*/ 70 h 538"/>
              <a:gd name="T80" fmla="*/ 135 w 602"/>
              <a:gd name="T81" fmla="*/ 70 h 538"/>
              <a:gd name="T82" fmla="*/ 156 w 602"/>
              <a:gd name="T83" fmla="*/ 120 h 538"/>
              <a:gd name="T84" fmla="*/ 325 w 602"/>
              <a:gd name="T85" fmla="*/ 120 h 538"/>
              <a:gd name="T86" fmla="*/ 340 w 602"/>
              <a:gd name="T87" fmla="*/ 176 h 538"/>
              <a:gd name="T88" fmla="*/ 177 w 602"/>
              <a:gd name="T89" fmla="*/ 176 h 538"/>
              <a:gd name="T90" fmla="*/ 226 w 602"/>
              <a:gd name="T91" fmla="*/ 325 h 5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602" h="538">
                <a:moveTo>
                  <a:pt x="481" y="240"/>
                </a:moveTo>
                <a:lnTo>
                  <a:pt x="481" y="240"/>
                </a:lnTo>
                <a:cubicBezTo>
                  <a:pt x="410" y="240"/>
                  <a:pt x="354" y="191"/>
                  <a:pt x="354" y="120"/>
                </a:cubicBezTo>
                <a:cubicBezTo>
                  <a:pt x="354" y="49"/>
                  <a:pt x="410" y="0"/>
                  <a:pt x="481" y="0"/>
                </a:cubicBezTo>
                <a:cubicBezTo>
                  <a:pt x="544" y="0"/>
                  <a:pt x="601" y="49"/>
                  <a:pt x="601" y="120"/>
                </a:cubicBezTo>
                <a:cubicBezTo>
                  <a:pt x="601" y="191"/>
                  <a:pt x="544" y="240"/>
                  <a:pt x="481" y="240"/>
                </a:cubicBezTo>
                <a:close/>
                <a:moveTo>
                  <a:pt x="537" y="91"/>
                </a:moveTo>
                <a:lnTo>
                  <a:pt x="537" y="91"/>
                </a:lnTo>
                <a:cubicBezTo>
                  <a:pt x="424" y="91"/>
                  <a:pt x="424" y="91"/>
                  <a:pt x="424" y="91"/>
                </a:cubicBezTo>
                <a:cubicBezTo>
                  <a:pt x="403" y="91"/>
                  <a:pt x="396" y="106"/>
                  <a:pt x="396" y="120"/>
                </a:cubicBezTo>
                <a:cubicBezTo>
                  <a:pt x="396" y="134"/>
                  <a:pt x="403" y="148"/>
                  <a:pt x="424" y="148"/>
                </a:cubicBezTo>
                <a:cubicBezTo>
                  <a:pt x="537" y="148"/>
                  <a:pt x="537" y="148"/>
                  <a:pt x="537" y="148"/>
                </a:cubicBezTo>
                <a:cubicBezTo>
                  <a:pt x="551" y="148"/>
                  <a:pt x="566" y="134"/>
                  <a:pt x="566" y="120"/>
                </a:cubicBezTo>
                <a:cubicBezTo>
                  <a:pt x="566" y="106"/>
                  <a:pt x="551" y="91"/>
                  <a:pt x="537" y="91"/>
                </a:cubicBezTo>
                <a:close/>
                <a:moveTo>
                  <a:pt x="226" y="325"/>
                </a:moveTo>
                <a:lnTo>
                  <a:pt x="226" y="325"/>
                </a:lnTo>
                <a:cubicBezTo>
                  <a:pt x="467" y="311"/>
                  <a:pt x="467" y="311"/>
                  <a:pt x="467" y="311"/>
                </a:cubicBezTo>
                <a:cubicBezTo>
                  <a:pt x="488" y="268"/>
                  <a:pt x="488" y="268"/>
                  <a:pt x="488" y="268"/>
                </a:cubicBezTo>
                <a:cubicBezTo>
                  <a:pt x="516" y="268"/>
                  <a:pt x="537" y="261"/>
                  <a:pt x="559" y="247"/>
                </a:cubicBezTo>
                <a:cubicBezTo>
                  <a:pt x="516" y="346"/>
                  <a:pt x="516" y="346"/>
                  <a:pt x="516" y="346"/>
                </a:cubicBezTo>
                <a:lnTo>
                  <a:pt x="516" y="346"/>
                </a:lnTo>
                <a:cubicBezTo>
                  <a:pt x="509" y="360"/>
                  <a:pt x="502" y="367"/>
                  <a:pt x="488" y="367"/>
                </a:cubicBezTo>
                <a:lnTo>
                  <a:pt x="488" y="367"/>
                </a:lnTo>
                <a:cubicBezTo>
                  <a:pt x="248" y="381"/>
                  <a:pt x="248" y="381"/>
                  <a:pt x="248" y="381"/>
                </a:cubicBezTo>
                <a:cubicBezTo>
                  <a:pt x="262" y="424"/>
                  <a:pt x="262" y="424"/>
                  <a:pt x="262" y="424"/>
                </a:cubicBezTo>
                <a:cubicBezTo>
                  <a:pt x="523" y="424"/>
                  <a:pt x="523" y="424"/>
                  <a:pt x="523" y="424"/>
                </a:cubicBezTo>
                <a:cubicBezTo>
                  <a:pt x="559" y="424"/>
                  <a:pt x="580" y="445"/>
                  <a:pt x="580" y="480"/>
                </a:cubicBezTo>
                <a:cubicBezTo>
                  <a:pt x="580" y="509"/>
                  <a:pt x="559" y="537"/>
                  <a:pt x="523" y="537"/>
                </a:cubicBezTo>
                <a:cubicBezTo>
                  <a:pt x="495" y="537"/>
                  <a:pt x="467" y="509"/>
                  <a:pt x="467" y="480"/>
                </a:cubicBezTo>
                <a:cubicBezTo>
                  <a:pt x="205" y="480"/>
                  <a:pt x="205" y="480"/>
                  <a:pt x="205" y="480"/>
                </a:cubicBezTo>
                <a:cubicBezTo>
                  <a:pt x="205" y="509"/>
                  <a:pt x="177" y="537"/>
                  <a:pt x="149" y="537"/>
                </a:cubicBezTo>
                <a:cubicBezTo>
                  <a:pt x="120" y="537"/>
                  <a:pt x="92" y="509"/>
                  <a:pt x="92" y="480"/>
                </a:cubicBezTo>
                <a:cubicBezTo>
                  <a:pt x="92" y="445"/>
                  <a:pt x="120" y="424"/>
                  <a:pt x="149" y="424"/>
                </a:cubicBezTo>
                <a:cubicBezTo>
                  <a:pt x="198" y="424"/>
                  <a:pt x="198" y="424"/>
                  <a:pt x="198" y="424"/>
                </a:cubicBezTo>
                <a:cubicBezTo>
                  <a:pt x="92" y="113"/>
                  <a:pt x="92" y="113"/>
                  <a:pt x="92" y="113"/>
                </a:cubicBezTo>
                <a:cubicBezTo>
                  <a:pt x="29" y="113"/>
                  <a:pt x="29" y="113"/>
                  <a:pt x="29" y="113"/>
                </a:cubicBezTo>
                <a:cubicBezTo>
                  <a:pt x="7" y="113"/>
                  <a:pt x="0" y="98"/>
                  <a:pt x="0" y="84"/>
                </a:cubicBezTo>
                <a:cubicBezTo>
                  <a:pt x="0" y="63"/>
                  <a:pt x="7" y="56"/>
                  <a:pt x="29" y="56"/>
                </a:cubicBezTo>
                <a:cubicBezTo>
                  <a:pt x="113" y="56"/>
                  <a:pt x="113" y="56"/>
                  <a:pt x="113" y="56"/>
                </a:cubicBezTo>
                <a:cubicBezTo>
                  <a:pt x="120" y="56"/>
                  <a:pt x="135" y="63"/>
                  <a:pt x="135" y="70"/>
                </a:cubicBezTo>
                <a:lnTo>
                  <a:pt x="135" y="70"/>
                </a:lnTo>
                <a:cubicBezTo>
                  <a:pt x="156" y="120"/>
                  <a:pt x="156" y="120"/>
                  <a:pt x="156" y="120"/>
                </a:cubicBezTo>
                <a:cubicBezTo>
                  <a:pt x="325" y="120"/>
                  <a:pt x="325" y="120"/>
                  <a:pt x="325" y="120"/>
                </a:cubicBezTo>
                <a:cubicBezTo>
                  <a:pt x="325" y="141"/>
                  <a:pt x="332" y="162"/>
                  <a:pt x="340" y="176"/>
                </a:cubicBezTo>
                <a:cubicBezTo>
                  <a:pt x="177" y="176"/>
                  <a:pt x="177" y="176"/>
                  <a:pt x="177" y="176"/>
                </a:cubicBezTo>
                <a:lnTo>
                  <a:pt x="226" y="325"/>
                </a:lnTo>
                <a:close/>
              </a:path>
            </a:pathLst>
          </a:custGeom>
          <a:solidFill>
            <a:srgbClr val="FFFFFF"/>
          </a:solidFill>
          <a:ln>
            <a:noFill/>
          </a:ln>
          <a:effectLst/>
        </p:spPr>
        <p:txBody>
          <a:bodyPr wrap="none" anchor="ctr"/>
          <a:lstStyle/>
          <a:p>
            <a:pPr>
              <a:defRPr/>
            </a:pPr>
            <a:endParaRPr lang="en-US" sz="900"/>
          </a:p>
        </p:txBody>
      </p:sp>
      <p:sp>
        <p:nvSpPr>
          <p:cNvPr id="277" name="Freeform 119"/>
          <p:cNvSpPr>
            <a:spLocks noChangeArrowheads="1"/>
          </p:cNvSpPr>
          <p:nvPr/>
        </p:nvSpPr>
        <p:spPr bwMode="auto">
          <a:xfrm>
            <a:off x="689570" y="3942569"/>
            <a:ext cx="292024" cy="258234"/>
          </a:xfrm>
          <a:custGeom>
            <a:avLst/>
            <a:gdLst>
              <a:gd name="T0" fmla="*/ 481 w 609"/>
              <a:gd name="T1" fmla="*/ 240 h 538"/>
              <a:gd name="T2" fmla="*/ 481 w 609"/>
              <a:gd name="T3" fmla="*/ 240 h 538"/>
              <a:gd name="T4" fmla="*/ 361 w 609"/>
              <a:gd name="T5" fmla="*/ 120 h 538"/>
              <a:gd name="T6" fmla="*/ 481 w 609"/>
              <a:gd name="T7" fmla="*/ 0 h 538"/>
              <a:gd name="T8" fmla="*/ 608 w 609"/>
              <a:gd name="T9" fmla="*/ 120 h 538"/>
              <a:gd name="T10" fmla="*/ 481 w 609"/>
              <a:gd name="T11" fmla="*/ 240 h 538"/>
              <a:gd name="T12" fmla="*/ 537 w 609"/>
              <a:gd name="T13" fmla="*/ 91 h 538"/>
              <a:gd name="T14" fmla="*/ 537 w 609"/>
              <a:gd name="T15" fmla="*/ 91 h 538"/>
              <a:gd name="T16" fmla="*/ 509 w 609"/>
              <a:gd name="T17" fmla="*/ 91 h 538"/>
              <a:gd name="T18" fmla="*/ 509 w 609"/>
              <a:gd name="T19" fmla="*/ 63 h 538"/>
              <a:gd name="T20" fmla="*/ 481 w 609"/>
              <a:gd name="T21" fmla="*/ 35 h 538"/>
              <a:gd name="T22" fmla="*/ 452 w 609"/>
              <a:gd name="T23" fmla="*/ 63 h 538"/>
              <a:gd name="T24" fmla="*/ 452 w 609"/>
              <a:gd name="T25" fmla="*/ 91 h 538"/>
              <a:gd name="T26" fmla="*/ 424 w 609"/>
              <a:gd name="T27" fmla="*/ 91 h 538"/>
              <a:gd name="T28" fmla="*/ 396 w 609"/>
              <a:gd name="T29" fmla="*/ 120 h 538"/>
              <a:gd name="T30" fmla="*/ 424 w 609"/>
              <a:gd name="T31" fmla="*/ 148 h 538"/>
              <a:gd name="T32" fmla="*/ 452 w 609"/>
              <a:gd name="T33" fmla="*/ 148 h 538"/>
              <a:gd name="T34" fmla="*/ 452 w 609"/>
              <a:gd name="T35" fmla="*/ 176 h 538"/>
              <a:gd name="T36" fmla="*/ 481 w 609"/>
              <a:gd name="T37" fmla="*/ 205 h 538"/>
              <a:gd name="T38" fmla="*/ 509 w 609"/>
              <a:gd name="T39" fmla="*/ 176 h 538"/>
              <a:gd name="T40" fmla="*/ 509 w 609"/>
              <a:gd name="T41" fmla="*/ 148 h 538"/>
              <a:gd name="T42" fmla="*/ 537 w 609"/>
              <a:gd name="T43" fmla="*/ 148 h 538"/>
              <a:gd name="T44" fmla="*/ 565 w 609"/>
              <a:gd name="T45" fmla="*/ 120 h 538"/>
              <a:gd name="T46" fmla="*/ 537 w 609"/>
              <a:gd name="T47" fmla="*/ 91 h 538"/>
              <a:gd name="T48" fmla="*/ 233 w 609"/>
              <a:gd name="T49" fmla="*/ 325 h 538"/>
              <a:gd name="T50" fmla="*/ 233 w 609"/>
              <a:gd name="T51" fmla="*/ 325 h 538"/>
              <a:gd name="T52" fmla="*/ 474 w 609"/>
              <a:gd name="T53" fmla="*/ 311 h 538"/>
              <a:gd name="T54" fmla="*/ 495 w 609"/>
              <a:gd name="T55" fmla="*/ 268 h 538"/>
              <a:gd name="T56" fmla="*/ 565 w 609"/>
              <a:gd name="T57" fmla="*/ 247 h 538"/>
              <a:gd name="T58" fmla="*/ 516 w 609"/>
              <a:gd name="T59" fmla="*/ 346 h 538"/>
              <a:gd name="T60" fmla="*/ 516 w 609"/>
              <a:gd name="T61" fmla="*/ 346 h 538"/>
              <a:gd name="T62" fmla="*/ 495 w 609"/>
              <a:gd name="T63" fmla="*/ 367 h 538"/>
              <a:gd name="T64" fmla="*/ 495 w 609"/>
              <a:gd name="T65" fmla="*/ 367 h 538"/>
              <a:gd name="T66" fmla="*/ 247 w 609"/>
              <a:gd name="T67" fmla="*/ 381 h 538"/>
              <a:gd name="T68" fmla="*/ 262 w 609"/>
              <a:gd name="T69" fmla="*/ 424 h 538"/>
              <a:gd name="T70" fmla="*/ 530 w 609"/>
              <a:gd name="T71" fmla="*/ 424 h 538"/>
              <a:gd name="T72" fmla="*/ 587 w 609"/>
              <a:gd name="T73" fmla="*/ 480 h 538"/>
              <a:gd name="T74" fmla="*/ 530 w 609"/>
              <a:gd name="T75" fmla="*/ 537 h 538"/>
              <a:gd name="T76" fmla="*/ 474 w 609"/>
              <a:gd name="T77" fmla="*/ 480 h 538"/>
              <a:gd name="T78" fmla="*/ 212 w 609"/>
              <a:gd name="T79" fmla="*/ 480 h 538"/>
              <a:gd name="T80" fmla="*/ 156 w 609"/>
              <a:gd name="T81" fmla="*/ 537 h 538"/>
              <a:gd name="T82" fmla="*/ 99 w 609"/>
              <a:gd name="T83" fmla="*/ 480 h 538"/>
              <a:gd name="T84" fmla="*/ 156 w 609"/>
              <a:gd name="T85" fmla="*/ 424 h 538"/>
              <a:gd name="T86" fmla="*/ 205 w 609"/>
              <a:gd name="T87" fmla="*/ 424 h 538"/>
              <a:gd name="T88" fmla="*/ 92 w 609"/>
              <a:gd name="T89" fmla="*/ 113 h 538"/>
              <a:gd name="T90" fmla="*/ 28 w 609"/>
              <a:gd name="T91" fmla="*/ 113 h 538"/>
              <a:gd name="T92" fmla="*/ 0 w 609"/>
              <a:gd name="T93" fmla="*/ 84 h 538"/>
              <a:gd name="T94" fmla="*/ 28 w 609"/>
              <a:gd name="T95" fmla="*/ 56 h 538"/>
              <a:gd name="T96" fmla="*/ 113 w 609"/>
              <a:gd name="T97" fmla="*/ 56 h 538"/>
              <a:gd name="T98" fmla="*/ 141 w 609"/>
              <a:gd name="T99" fmla="*/ 70 h 538"/>
              <a:gd name="T100" fmla="*/ 141 w 609"/>
              <a:gd name="T101" fmla="*/ 70 h 538"/>
              <a:gd name="T102" fmla="*/ 156 w 609"/>
              <a:gd name="T103" fmla="*/ 120 h 538"/>
              <a:gd name="T104" fmla="*/ 332 w 609"/>
              <a:gd name="T105" fmla="*/ 120 h 538"/>
              <a:gd name="T106" fmla="*/ 346 w 609"/>
              <a:gd name="T107" fmla="*/ 176 h 538"/>
              <a:gd name="T108" fmla="*/ 177 w 609"/>
              <a:gd name="T109" fmla="*/ 176 h 538"/>
              <a:gd name="T110" fmla="*/ 233 w 609"/>
              <a:gd name="T111" fmla="*/ 325 h 5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609" h="538">
                <a:moveTo>
                  <a:pt x="481" y="240"/>
                </a:moveTo>
                <a:lnTo>
                  <a:pt x="481" y="240"/>
                </a:lnTo>
                <a:cubicBezTo>
                  <a:pt x="417" y="240"/>
                  <a:pt x="361" y="191"/>
                  <a:pt x="361" y="120"/>
                </a:cubicBezTo>
                <a:cubicBezTo>
                  <a:pt x="361" y="49"/>
                  <a:pt x="417" y="0"/>
                  <a:pt x="481" y="0"/>
                </a:cubicBezTo>
                <a:cubicBezTo>
                  <a:pt x="551" y="0"/>
                  <a:pt x="608" y="49"/>
                  <a:pt x="608" y="120"/>
                </a:cubicBezTo>
                <a:cubicBezTo>
                  <a:pt x="608" y="191"/>
                  <a:pt x="551" y="240"/>
                  <a:pt x="481" y="240"/>
                </a:cubicBezTo>
                <a:close/>
                <a:moveTo>
                  <a:pt x="537" y="91"/>
                </a:moveTo>
                <a:lnTo>
                  <a:pt x="537" y="91"/>
                </a:lnTo>
                <a:cubicBezTo>
                  <a:pt x="509" y="91"/>
                  <a:pt x="509" y="91"/>
                  <a:pt x="509" y="91"/>
                </a:cubicBezTo>
                <a:cubicBezTo>
                  <a:pt x="509" y="63"/>
                  <a:pt x="509" y="63"/>
                  <a:pt x="509" y="63"/>
                </a:cubicBezTo>
                <a:cubicBezTo>
                  <a:pt x="509" y="49"/>
                  <a:pt x="502" y="35"/>
                  <a:pt x="481" y="35"/>
                </a:cubicBezTo>
                <a:cubicBezTo>
                  <a:pt x="467" y="35"/>
                  <a:pt x="452" y="49"/>
                  <a:pt x="452" y="63"/>
                </a:cubicBezTo>
                <a:cubicBezTo>
                  <a:pt x="452" y="91"/>
                  <a:pt x="452" y="91"/>
                  <a:pt x="452" y="91"/>
                </a:cubicBezTo>
                <a:cubicBezTo>
                  <a:pt x="424" y="91"/>
                  <a:pt x="424" y="91"/>
                  <a:pt x="424" y="91"/>
                </a:cubicBezTo>
                <a:cubicBezTo>
                  <a:pt x="410" y="91"/>
                  <a:pt x="396" y="106"/>
                  <a:pt x="396" y="120"/>
                </a:cubicBezTo>
                <a:cubicBezTo>
                  <a:pt x="396" y="134"/>
                  <a:pt x="410" y="148"/>
                  <a:pt x="424" y="148"/>
                </a:cubicBezTo>
                <a:cubicBezTo>
                  <a:pt x="452" y="148"/>
                  <a:pt x="452" y="148"/>
                  <a:pt x="452" y="148"/>
                </a:cubicBezTo>
                <a:cubicBezTo>
                  <a:pt x="452" y="176"/>
                  <a:pt x="452" y="176"/>
                  <a:pt x="452" y="176"/>
                </a:cubicBezTo>
                <a:cubicBezTo>
                  <a:pt x="452" y="191"/>
                  <a:pt x="467" y="205"/>
                  <a:pt x="481" y="205"/>
                </a:cubicBezTo>
                <a:cubicBezTo>
                  <a:pt x="502" y="205"/>
                  <a:pt x="509" y="191"/>
                  <a:pt x="509" y="176"/>
                </a:cubicBezTo>
                <a:cubicBezTo>
                  <a:pt x="509" y="148"/>
                  <a:pt x="509" y="148"/>
                  <a:pt x="509" y="148"/>
                </a:cubicBezTo>
                <a:cubicBezTo>
                  <a:pt x="537" y="148"/>
                  <a:pt x="537" y="148"/>
                  <a:pt x="537" y="148"/>
                </a:cubicBezTo>
                <a:cubicBezTo>
                  <a:pt x="558" y="148"/>
                  <a:pt x="565" y="134"/>
                  <a:pt x="565" y="120"/>
                </a:cubicBezTo>
                <a:cubicBezTo>
                  <a:pt x="565" y="106"/>
                  <a:pt x="558" y="91"/>
                  <a:pt x="537" y="91"/>
                </a:cubicBezTo>
                <a:close/>
                <a:moveTo>
                  <a:pt x="233" y="325"/>
                </a:moveTo>
                <a:lnTo>
                  <a:pt x="233" y="325"/>
                </a:lnTo>
                <a:cubicBezTo>
                  <a:pt x="474" y="311"/>
                  <a:pt x="474" y="311"/>
                  <a:pt x="474" y="311"/>
                </a:cubicBezTo>
                <a:cubicBezTo>
                  <a:pt x="495" y="268"/>
                  <a:pt x="495" y="268"/>
                  <a:pt x="495" y="268"/>
                </a:cubicBezTo>
                <a:cubicBezTo>
                  <a:pt x="516" y="268"/>
                  <a:pt x="544" y="261"/>
                  <a:pt x="565" y="247"/>
                </a:cubicBezTo>
                <a:cubicBezTo>
                  <a:pt x="516" y="346"/>
                  <a:pt x="516" y="346"/>
                  <a:pt x="516" y="346"/>
                </a:cubicBezTo>
                <a:lnTo>
                  <a:pt x="516" y="346"/>
                </a:lnTo>
                <a:cubicBezTo>
                  <a:pt x="516" y="360"/>
                  <a:pt x="502" y="367"/>
                  <a:pt x="495" y="367"/>
                </a:cubicBezTo>
                <a:lnTo>
                  <a:pt x="495" y="367"/>
                </a:lnTo>
                <a:cubicBezTo>
                  <a:pt x="247" y="381"/>
                  <a:pt x="247" y="381"/>
                  <a:pt x="247" y="381"/>
                </a:cubicBezTo>
                <a:cubicBezTo>
                  <a:pt x="262" y="424"/>
                  <a:pt x="262" y="424"/>
                  <a:pt x="262" y="424"/>
                </a:cubicBezTo>
                <a:cubicBezTo>
                  <a:pt x="530" y="424"/>
                  <a:pt x="530" y="424"/>
                  <a:pt x="530" y="424"/>
                </a:cubicBezTo>
                <a:cubicBezTo>
                  <a:pt x="558" y="424"/>
                  <a:pt x="587" y="445"/>
                  <a:pt x="587" y="480"/>
                </a:cubicBezTo>
                <a:cubicBezTo>
                  <a:pt x="587" y="509"/>
                  <a:pt x="558" y="537"/>
                  <a:pt x="530" y="537"/>
                </a:cubicBezTo>
                <a:cubicBezTo>
                  <a:pt x="502" y="537"/>
                  <a:pt x="474" y="509"/>
                  <a:pt x="474" y="480"/>
                </a:cubicBezTo>
                <a:cubicBezTo>
                  <a:pt x="212" y="480"/>
                  <a:pt x="212" y="480"/>
                  <a:pt x="212" y="480"/>
                </a:cubicBezTo>
                <a:cubicBezTo>
                  <a:pt x="212" y="509"/>
                  <a:pt x="184" y="537"/>
                  <a:pt x="156" y="537"/>
                </a:cubicBezTo>
                <a:cubicBezTo>
                  <a:pt x="120" y="537"/>
                  <a:pt x="99" y="509"/>
                  <a:pt x="99" y="480"/>
                </a:cubicBezTo>
                <a:cubicBezTo>
                  <a:pt x="99" y="445"/>
                  <a:pt x="120" y="424"/>
                  <a:pt x="156" y="424"/>
                </a:cubicBezTo>
                <a:cubicBezTo>
                  <a:pt x="205" y="424"/>
                  <a:pt x="205" y="424"/>
                  <a:pt x="205" y="424"/>
                </a:cubicBezTo>
                <a:cubicBezTo>
                  <a:pt x="92" y="113"/>
                  <a:pt x="92" y="113"/>
                  <a:pt x="92" y="113"/>
                </a:cubicBezTo>
                <a:cubicBezTo>
                  <a:pt x="28" y="113"/>
                  <a:pt x="28" y="113"/>
                  <a:pt x="28" y="113"/>
                </a:cubicBezTo>
                <a:cubicBezTo>
                  <a:pt x="14" y="113"/>
                  <a:pt x="0" y="98"/>
                  <a:pt x="0" y="84"/>
                </a:cubicBezTo>
                <a:cubicBezTo>
                  <a:pt x="0" y="63"/>
                  <a:pt x="14" y="56"/>
                  <a:pt x="28" y="56"/>
                </a:cubicBezTo>
                <a:cubicBezTo>
                  <a:pt x="113" y="56"/>
                  <a:pt x="113" y="56"/>
                  <a:pt x="113" y="56"/>
                </a:cubicBezTo>
                <a:cubicBezTo>
                  <a:pt x="127" y="56"/>
                  <a:pt x="141" y="63"/>
                  <a:pt x="141" y="70"/>
                </a:cubicBezTo>
                <a:lnTo>
                  <a:pt x="141" y="70"/>
                </a:lnTo>
                <a:cubicBezTo>
                  <a:pt x="156" y="120"/>
                  <a:pt x="156" y="120"/>
                  <a:pt x="156" y="120"/>
                </a:cubicBezTo>
                <a:cubicBezTo>
                  <a:pt x="332" y="120"/>
                  <a:pt x="332" y="120"/>
                  <a:pt x="332" y="120"/>
                </a:cubicBezTo>
                <a:cubicBezTo>
                  <a:pt x="332" y="141"/>
                  <a:pt x="339" y="162"/>
                  <a:pt x="346" y="176"/>
                </a:cubicBezTo>
                <a:cubicBezTo>
                  <a:pt x="177" y="176"/>
                  <a:pt x="177" y="176"/>
                  <a:pt x="177" y="176"/>
                </a:cubicBezTo>
                <a:lnTo>
                  <a:pt x="233" y="325"/>
                </a:lnTo>
                <a:close/>
              </a:path>
            </a:pathLst>
          </a:custGeom>
          <a:solidFill>
            <a:srgbClr val="FFFFFF"/>
          </a:solidFill>
          <a:ln>
            <a:noFill/>
          </a:ln>
          <a:effectLst/>
        </p:spPr>
        <p:txBody>
          <a:bodyPr wrap="none" anchor="ctr"/>
          <a:lstStyle/>
          <a:p>
            <a:pPr>
              <a:defRPr/>
            </a:pPr>
            <a:endParaRPr lang="en-US" sz="900"/>
          </a:p>
        </p:txBody>
      </p:sp>
      <p:sp>
        <p:nvSpPr>
          <p:cNvPr id="278" name="Freeform 120"/>
          <p:cNvSpPr>
            <a:spLocks noChangeArrowheads="1"/>
          </p:cNvSpPr>
          <p:nvPr/>
        </p:nvSpPr>
        <p:spPr bwMode="auto">
          <a:xfrm>
            <a:off x="142493" y="3967967"/>
            <a:ext cx="289907" cy="230716"/>
          </a:xfrm>
          <a:custGeom>
            <a:avLst/>
            <a:gdLst>
              <a:gd name="T0" fmla="*/ 601 w 602"/>
              <a:gd name="T1" fmla="*/ 106 h 482"/>
              <a:gd name="T2" fmla="*/ 601 w 602"/>
              <a:gd name="T3" fmla="*/ 106 h 482"/>
              <a:gd name="T4" fmla="*/ 601 w 602"/>
              <a:gd name="T5" fmla="*/ 106 h 482"/>
              <a:gd name="T6" fmla="*/ 516 w 602"/>
              <a:gd name="T7" fmla="*/ 290 h 482"/>
              <a:gd name="T8" fmla="*/ 516 w 602"/>
              <a:gd name="T9" fmla="*/ 290 h 482"/>
              <a:gd name="T10" fmla="*/ 495 w 602"/>
              <a:gd name="T11" fmla="*/ 311 h 482"/>
              <a:gd name="T12" fmla="*/ 495 w 602"/>
              <a:gd name="T13" fmla="*/ 311 h 482"/>
              <a:gd name="T14" fmla="*/ 247 w 602"/>
              <a:gd name="T15" fmla="*/ 325 h 482"/>
              <a:gd name="T16" fmla="*/ 261 w 602"/>
              <a:gd name="T17" fmla="*/ 368 h 482"/>
              <a:gd name="T18" fmla="*/ 530 w 602"/>
              <a:gd name="T19" fmla="*/ 368 h 482"/>
              <a:gd name="T20" fmla="*/ 587 w 602"/>
              <a:gd name="T21" fmla="*/ 424 h 482"/>
              <a:gd name="T22" fmla="*/ 530 w 602"/>
              <a:gd name="T23" fmla="*/ 481 h 482"/>
              <a:gd name="T24" fmla="*/ 474 w 602"/>
              <a:gd name="T25" fmla="*/ 424 h 482"/>
              <a:gd name="T26" fmla="*/ 205 w 602"/>
              <a:gd name="T27" fmla="*/ 424 h 482"/>
              <a:gd name="T28" fmla="*/ 148 w 602"/>
              <a:gd name="T29" fmla="*/ 481 h 482"/>
              <a:gd name="T30" fmla="*/ 92 w 602"/>
              <a:gd name="T31" fmla="*/ 424 h 482"/>
              <a:gd name="T32" fmla="*/ 148 w 602"/>
              <a:gd name="T33" fmla="*/ 368 h 482"/>
              <a:gd name="T34" fmla="*/ 205 w 602"/>
              <a:gd name="T35" fmla="*/ 368 h 482"/>
              <a:gd name="T36" fmla="*/ 92 w 602"/>
              <a:gd name="T37" fmla="*/ 57 h 482"/>
              <a:gd name="T38" fmla="*/ 28 w 602"/>
              <a:gd name="T39" fmla="*/ 57 h 482"/>
              <a:gd name="T40" fmla="*/ 0 w 602"/>
              <a:gd name="T41" fmla="*/ 28 h 482"/>
              <a:gd name="T42" fmla="*/ 28 w 602"/>
              <a:gd name="T43" fmla="*/ 0 h 482"/>
              <a:gd name="T44" fmla="*/ 113 w 602"/>
              <a:gd name="T45" fmla="*/ 0 h 482"/>
              <a:gd name="T46" fmla="*/ 141 w 602"/>
              <a:gd name="T47" fmla="*/ 14 h 482"/>
              <a:gd name="T48" fmla="*/ 141 w 602"/>
              <a:gd name="T49" fmla="*/ 14 h 482"/>
              <a:gd name="T50" fmla="*/ 156 w 602"/>
              <a:gd name="T51" fmla="*/ 64 h 482"/>
              <a:gd name="T52" fmla="*/ 572 w 602"/>
              <a:gd name="T53" fmla="*/ 64 h 482"/>
              <a:gd name="T54" fmla="*/ 601 w 602"/>
              <a:gd name="T55" fmla="*/ 92 h 482"/>
              <a:gd name="T56" fmla="*/ 601 w 602"/>
              <a:gd name="T57" fmla="*/ 106 h 482"/>
              <a:gd name="T58" fmla="*/ 177 w 602"/>
              <a:gd name="T59" fmla="*/ 120 h 482"/>
              <a:gd name="T60" fmla="*/ 177 w 602"/>
              <a:gd name="T61" fmla="*/ 120 h 482"/>
              <a:gd name="T62" fmla="*/ 226 w 602"/>
              <a:gd name="T63" fmla="*/ 269 h 482"/>
              <a:gd name="T64" fmla="*/ 474 w 602"/>
              <a:gd name="T65" fmla="*/ 255 h 482"/>
              <a:gd name="T66" fmla="*/ 530 w 602"/>
              <a:gd name="T67" fmla="*/ 120 h 482"/>
              <a:gd name="T68" fmla="*/ 177 w 602"/>
              <a:gd name="T69" fmla="*/ 120 h 4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602" h="482">
                <a:moveTo>
                  <a:pt x="601" y="106"/>
                </a:moveTo>
                <a:lnTo>
                  <a:pt x="601" y="106"/>
                </a:lnTo>
                <a:lnTo>
                  <a:pt x="601" y="106"/>
                </a:lnTo>
                <a:cubicBezTo>
                  <a:pt x="516" y="290"/>
                  <a:pt x="516" y="290"/>
                  <a:pt x="516" y="290"/>
                </a:cubicBezTo>
                <a:lnTo>
                  <a:pt x="516" y="290"/>
                </a:lnTo>
                <a:cubicBezTo>
                  <a:pt x="509" y="304"/>
                  <a:pt x="502" y="311"/>
                  <a:pt x="495" y="311"/>
                </a:cubicBezTo>
                <a:lnTo>
                  <a:pt x="495" y="311"/>
                </a:lnTo>
                <a:cubicBezTo>
                  <a:pt x="247" y="325"/>
                  <a:pt x="247" y="325"/>
                  <a:pt x="247" y="325"/>
                </a:cubicBezTo>
                <a:cubicBezTo>
                  <a:pt x="261" y="368"/>
                  <a:pt x="261" y="368"/>
                  <a:pt x="261" y="368"/>
                </a:cubicBezTo>
                <a:cubicBezTo>
                  <a:pt x="530" y="368"/>
                  <a:pt x="530" y="368"/>
                  <a:pt x="530" y="368"/>
                </a:cubicBezTo>
                <a:cubicBezTo>
                  <a:pt x="558" y="368"/>
                  <a:pt x="587" y="389"/>
                  <a:pt x="587" y="424"/>
                </a:cubicBezTo>
                <a:cubicBezTo>
                  <a:pt x="587" y="453"/>
                  <a:pt x="558" y="481"/>
                  <a:pt x="530" y="481"/>
                </a:cubicBezTo>
                <a:cubicBezTo>
                  <a:pt x="495" y="481"/>
                  <a:pt x="474" y="453"/>
                  <a:pt x="474" y="424"/>
                </a:cubicBezTo>
                <a:cubicBezTo>
                  <a:pt x="205" y="424"/>
                  <a:pt x="205" y="424"/>
                  <a:pt x="205" y="424"/>
                </a:cubicBezTo>
                <a:cubicBezTo>
                  <a:pt x="205" y="453"/>
                  <a:pt x="184" y="481"/>
                  <a:pt x="148" y="481"/>
                </a:cubicBezTo>
                <a:cubicBezTo>
                  <a:pt x="120" y="481"/>
                  <a:pt x="92" y="453"/>
                  <a:pt x="92" y="424"/>
                </a:cubicBezTo>
                <a:cubicBezTo>
                  <a:pt x="92" y="389"/>
                  <a:pt x="120" y="368"/>
                  <a:pt x="148" y="368"/>
                </a:cubicBezTo>
                <a:cubicBezTo>
                  <a:pt x="205" y="368"/>
                  <a:pt x="205" y="368"/>
                  <a:pt x="205" y="368"/>
                </a:cubicBezTo>
                <a:cubicBezTo>
                  <a:pt x="92" y="57"/>
                  <a:pt x="92" y="57"/>
                  <a:pt x="92" y="57"/>
                </a:cubicBezTo>
                <a:cubicBezTo>
                  <a:pt x="28" y="57"/>
                  <a:pt x="28" y="57"/>
                  <a:pt x="28" y="57"/>
                </a:cubicBezTo>
                <a:cubicBezTo>
                  <a:pt x="14" y="57"/>
                  <a:pt x="0" y="42"/>
                  <a:pt x="0" y="28"/>
                </a:cubicBezTo>
                <a:cubicBezTo>
                  <a:pt x="0" y="7"/>
                  <a:pt x="14" y="0"/>
                  <a:pt x="28" y="0"/>
                </a:cubicBezTo>
                <a:cubicBezTo>
                  <a:pt x="113" y="0"/>
                  <a:pt x="113" y="0"/>
                  <a:pt x="113" y="0"/>
                </a:cubicBezTo>
                <a:cubicBezTo>
                  <a:pt x="127" y="0"/>
                  <a:pt x="134" y="7"/>
                  <a:pt x="141" y="14"/>
                </a:cubicBezTo>
                <a:lnTo>
                  <a:pt x="141" y="14"/>
                </a:lnTo>
                <a:cubicBezTo>
                  <a:pt x="156" y="64"/>
                  <a:pt x="156" y="64"/>
                  <a:pt x="156" y="64"/>
                </a:cubicBezTo>
                <a:cubicBezTo>
                  <a:pt x="572" y="64"/>
                  <a:pt x="572" y="64"/>
                  <a:pt x="572" y="64"/>
                </a:cubicBezTo>
                <a:cubicBezTo>
                  <a:pt x="594" y="64"/>
                  <a:pt x="601" y="78"/>
                  <a:pt x="601" y="92"/>
                </a:cubicBezTo>
                <a:cubicBezTo>
                  <a:pt x="601" y="99"/>
                  <a:pt x="601" y="99"/>
                  <a:pt x="601" y="106"/>
                </a:cubicBezTo>
                <a:close/>
                <a:moveTo>
                  <a:pt x="177" y="120"/>
                </a:moveTo>
                <a:lnTo>
                  <a:pt x="177" y="120"/>
                </a:lnTo>
                <a:cubicBezTo>
                  <a:pt x="226" y="269"/>
                  <a:pt x="226" y="269"/>
                  <a:pt x="226" y="269"/>
                </a:cubicBezTo>
                <a:cubicBezTo>
                  <a:pt x="474" y="255"/>
                  <a:pt x="474" y="255"/>
                  <a:pt x="474" y="255"/>
                </a:cubicBezTo>
                <a:cubicBezTo>
                  <a:pt x="530" y="120"/>
                  <a:pt x="530" y="120"/>
                  <a:pt x="530" y="120"/>
                </a:cubicBezTo>
                <a:lnTo>
                  <a:pt x="177" y="120"/>
                </a:lnTo>
                <a:close/>
              </a:path>
            </a:pathLst>
          </a:custGeom>
          <a:solidFill>
            <a:srgbClr val="FFFFFF"/>
          </a:solidFill>
          <a:ln>
            <a:noFill/>
          </a:ln>
          <a:effectLst/>
        </p:spPr>
        <p:txBody>
          <a:bodyPr wrap="none" anchor="ctr"/>
          <a:lstStyle/>
          <a:p>
            <a:pPr>
              <a:defRPr/>
            </a:pPr>
            <a:endParaRPr lang="en-US" sz="900"/>
          </a:p>
        </p:txBody>
      </p:sp>
      <p:sp>
        <p:nvSpPr>
          <p:cNvPr id="279" name="Freeform 18"/>
          <p:cNvSpPr>
            <a:spLocks noChangeArrowheads="1"/>
          </p:cNvSpPr>
          <p:nvPr/>
        </p:nvSpPr>
        <p:spPr bwMode="auto">
          <a:xfrm>
            <a:off x="6656623" y="3934102"/>
            <a:ext cx="287792" cy="287867"/>
          </a:xfrm>
          <a:custGeom>
            <a:avLst/>
            <a:gdLst>
              <a:gd name="T0" fmla="*/ 593 w 601"/>
              <a:gd name="T1" fmla="*/ 240 h 601"/>
              <a:gd name="T2" fmla="*/ 551 w 601"/>
              <a:gd name="T3" fmla="*/ 134 h 601"/>
              <a:gd name="T4" fmla="*/ 473 w 601"/>
              <a:gd name="T5" fmla="*/ 49 h 601"/>
              <a:gd name="T6" fmla="*/ 360 w 601"/>
              <a:gd name="T7" fmla="*/ 7 h 601"/>
              <a:gd name="T8" fmla="*/ 240 w 601"/>
              <a:gd name="T9" fmla="*/ 7 h 601"/>
              <a:gd name="T10" fmla="*/ 134 w 601"/>
              <a:gd name="T11" fmla="*/ 49 h 601"/>
              <a:gd name="T12" fmla="*/ 49 w 601"/>
              <a:gd name="T13" fmla="*/ 134 h 601"/>
              <a:gd name="T14" fmla="*/ 7 w 601"/>
              <a:gd name="T15" fmla="*/ 240 h 601"/>
              <a:gd name="T16" fmla="*/ 7 w 601"/>
              <a:gd name="T17" fmla="*/ 360 h 601"/>
              <a:gd name="T18" fmla="*/ 49 w 601"/>
              <a:gd name="T19" fmla="*/ 473 h 601"/>
              <a:gd name="T20" fmla="*/ 134 w 601"/>
              <a:gd name="T21" fmla="*/ 551 h 601"/>
              <a:gd name="T22" fmla="*/ 240 w 601"/>
              <a:gd name="T23" fmla="*/ 593 h 601"/>
              <a:gd name="T24" fmla="*/ 360 w 601"/>
              <a:gd name="T25" fmla="*/ 593 h 601"/>
              <a:gd name="T26" fmla="*/ 473 w 601"/>
              <a:gd name="T27" fmla="*/ 551 h 601"/>
              <a:gd name="T28" fmla="*/ 551 w 601"/>
              <a:gd name="T29" fmla="*/ 473 h 601"/>
              <a:gd name="T30" fmla="*/ 593 w 601"/>
              <a:gd name="T31" fmla="*/ 360 h 601"/>
              <a:gd name="T32" fmla="*/ 593 w 601"/>
              <a:gd name="T33" fmla="*/ 240 h 601"/>
              <a:gd name="T34" fmla="*/ 558 w 601"/>
              <a:gd name="T35" fmla="*/ 297 h 601"/>
              <a:gd name="T36" fmla="*/ 374 w 601"/>
              <a:gd name="T37" fmla="*/ 275 h 601"/>
              <a:gd name="T38" fmla="*/ 501 w 601"/>
              <a:gd name="T39" fmla="*/ 141 h 601"/>
              <a:gd name="T40" fmla="*/ 473 w 601"/>
              <a:gd name="T41" fmla="*/ 106 h 601"/>
              <a:gd name="T42" fmla="*/ 339 w 601"/>
              <a:gd name="T43" fmla="*/ 205 h 601"/>
              <a:gd name="T44" fmla="*/ 304 w 601"/>
              <a:gd name="T45" fmla="*/ 42 h 601"/>
              <a:gd name="T46" fmla="*/ 240 w 601"/>
              <a:gd name="T47" fmla="*/ 49 h 601"/>
              <a:gd name="T48" fmla="*/ 190 w 601"/>
              <a:gd name="T49" fmla="*/ 71 h 601"/>
              <a:gd name="T50" fmla="*/ 289 w 601"/>
              <a:gd name="T51" fmla="*/ 219 h 601"/>
              <a:gd name="T52" fmla="*/ 190 w 601"/>
              <a:gd name="T53" fmla="*/ 71 h 601"/>
              <a:gd name="T54" fmla="*/ 42 w 601"/>
              <a:gd name="T55" fmla="*/ 304 h 601"/>
              <a:gd name="T56" fmla="*/ 311 w 601"/>
              <a:gd name="T57" fmla="*/ 254 h 601"/>
              <a:gd name="T58" fmla="*/ 318 w 601"/>
              <a:gd name="T59" fmla="*/ 304 h 601"/>
              <a:gd name="T60" fmla="*/ 113 w 601"/>
              <a:gd name="T61" fmla="*/ 473 h 601"/>
              <a:gd name="T62" fmla="*/ 304 w 601"/>
              <a:gd name="T63" fmla="*/ 558 h 601"/>
              <a:gd name="T64" fmla="*/ 134 w 601"/>
              <a:gd name="T65" fmla="*/ 502 h 601"/>
              <a:gd name="T66" fmla="*/ 346 w 601"/>
              <a:gd name="T67" fmla="*/ 346 h 601"/>
              <a:gd name="T68" fmla="*/ 402 w 601"/>
              <a:gd name="T69" fmla="*/ 537 h 601"/>
              <a:gd name="T70" fmla="*/ 445 w 601"/>
              <a:gd name="T71" fmla="*/ 516 h 601"/>
              <a:gd name="T72" fmla="*/ 395 w 601"/>
              <a:gd name="T73" fmla="*/ 332 h 601"/>
              <a:gd name="T74" fmla="*/ 445 w 601"/>
              <a:gd name="T75" fmla="*/ 516 h 6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601" h="601">
                <a:moveTo>
                  <a:pt x="593" y="240"/>
                </a:moveTo>
                <a:lnTo>
                  <a:pt x="593" y="240"/>
                </a:lnTo>
                <a:cubicBezTo>
                  <a:pt x="593" y="219"/>
                  <a:pt x="586" y="205"/>
                  <a:pt x="579" y="184"/>
                </a:cubicBezTo>
                <a:cubicBezTo>
                  <a:pt x="572" y="169"/>
                  <a:pt x="565" y="148"/>
                  <a:pt x="551" y="134"/>
                </a:cubicBezTo>
                <a:cubicBezTo>
                  <a:pt x="544" y="120"/>
                  <a:pt x="530" y="99"/>
                  <a:pt x="515" y="85"/>
                </a:cubicBezTo>
                <a:cubicBezTo>
                  <a:pt x="501" y="78"/>
                  <a:pt x="487" y="63"/>
                  <a:pt x="473" y="49"/>
                </a:cubicBezTo>
                <a:cubicBezTo>
                  <a:pt x="452" y="42"/>
                  <a:pt x="438" y="28"/>
                  <a:pt x="417" y="21"/>
                </a:cubicBezTo>
                <a:cubicBezTo>
                  <a:pt x="402" y="14"/>
                  <a:pt x="381" y="7"/>
                  <a:pt x="360" y="7"/>
                </a:cubicBezTo>
                <a:cubicBezTo>
                  <a:pt x="339" y="0"/>
                  <a:pt x="325" y="0"/>
                  <a:pt x="304" y="0"/>
                </a:cubicBezTo>
                <a:cubicBezTo>
                  <a:pt x="282" y="0"/>
                  <a:pt x="261" y="0"/>
                  <a:pt x="240" y="7"/>
                </a:cubicBezTo>
                <a:cubicBezTo>
                  <a:pt x="219" y="7"/>
                  <a:pt x="204" y="14"/>
                  <a:pt x="183" y="21"/>
                </a:cubicBezTo>
                <a:cubicBezTo>
                  <a:pt x="169" y="28"/>
                  <a:pt x="148" y="42"/>
                  <a:pt x="134" y="49"/>
                </a:cubicBezTo>
                <a:cubicBezTo>
                  <a:pt x="120" y="63"/>
                  <a:pt x="99" y="78"/>
                  <a:pt x="84" y="85"/>
                </a:cubicBezTo>
                <a:cubicBezTo>
                  <a:pt x="77" y="99"/>
                  <a:pt x="63" y="120"/>
                  <a:pt x="49" y="134"/>
                </a:cubicBezTo>
                <a:cubicBezTo>
                  <a:pt x="42" y="148"/>
                  <a:pt x="28" y="169"/>
                  <a:pt x="21" y="184"/>
                </a:cubicBezTo>
                <a:cubicBezTo>
                  <a:pt x="14" y="205"/>
                  <a:pt x="7" y="219"/>
                  <a:pt x="7" y="240"/>
                </a:cubicBezTo>
                <a:cubicBezTo>
                  <a:pt x="0" y="261"/>
                  <a:pt x="0" y="282"/>
                  <a:pt x="0" y="304"/>
                </a:cubicBezTo>
                <a:cubicBezTo>
                  <a:pt x="0" y="325"/>
                  <a:pt x="0" y="339"/>
                  <a:pt x="7" y="360"/>
                </a:cubicBezTo>
                <a:cubicBezTo>
                  <a:pt x="7" y="382"/>
                  <a:pt x="14" y="403"/>
                  <a:pt x="21" y="417"/>
                </a:cubicBezTo>
                <a:cubicBezTo>
                  <a:pt x="28" y="438"/>
                  <a:pt x="42" y="452"/>
                  <a:pt x="49" y="473"/>
                </a:cubicBezTo>
                <a:cubicBezTo>
                  <a:pt x="63" y="487"/>
                  <a:pt x="77" y="502"/>
                  <a:pt x="84" y="516"/>
                </a:cubicBezTo>
                <a:cubicBezTo>
                  <a:pt x="99" y="530"/>
                  <a:pt x="120" y="544"/>
                  <a:pt x="134" y="551"/>
                </a:cubicBezTo>
                <a:cubicBezTo>
                  <a:pt x="148" y="565"/>
                  <a:pt x="169" y="572"/>
                  <a:pt x="183" y="579"/>
                </a:cubicBezTo>
                <a:cubicBezTo>
                  <a:pt x="204" y="586"/>
                  <a:pt x="219" y="593"/>
                  <a:pt x="240" y="593"/>
                </a:cubicBezTo>
                <a:cubicBezTo>
                  <a:pt x="261" y="600"/>
                  <a:pt x="282" y="600"/>
                  <a:pt x="304" y="600"/>
                </a:cubicBezTo>
                <a:cubicBezTo>
                  <a:pt x="325" y="600"/>
                  <a:pt x="339" y="600"/>
                  <a:pt x="360" y="593"/>
                </a:cubicBezTo>
                <a:cubicBezTo>
                  <a:pt x="381" y="593"/>
                  <a:pt x="402" y="586"/>
                  <a:pt x="417" y="579"/>
                </a:cubicBezTo>
                <a:cubicBezTo>
                  <a:pt x="438" y="572"/>
                  <a:pt x="452" y="565"/>
                  <a:pt x="473" y="551"/>
                </a:cubicBezTo>
                <a:cubicBezTo>
                  <a:pt x="487" y="544"/>
                  <a:pt x="501" y="530"/>
                  <a:pt x="515" y="516"/>
                </a:cubicBezTo>
                <a:cubicBezTo>
                  <a:pt x="530" y="502"/>
                  <a:pt x="544" y="487"/>
                  <a:pt x="551" y="473"/>
                </a:cubicBezTo>
                <a:cubicBezTo>
                  <a:pt x="565" y="452"/>
                  <a:pt x="572" y="438"/>
                  <a:pt x="579" y="417"/>
                </a:cubicBezTo>
                <a:cubicBezTo>
                  <a:pt x="586" y="403"/>
                  <a:pt x="593" y="382"/>
                  <a:pt x="593" y="360"/>
                </a:cubicBezTo>
                <a:cubicBezTo>
                  <a:pt x="600" y="339"/>
                  <a:pt x="600" y="325"/>
                  <a:pt x="600" y="304"/>
                </a:cubicBezTo>
                <a:cubicBezTo>
                  <a:pt x="600" y="282"/>
                  <a:pt x="600" y="261"/>
                  <a:pt x="593" y="240"/>
                </a:cubicBezTo>
                <a:close/>
                <a:moveTo>
                  <a:pt x="558" y="297"/>
                </a:moveTo>
                <a:lnTo>
                  <a:pt x="558" y="297"/>
                </a:lnTo>
                <a:cubicBezTo>
                  <a:pt x="558" y="297"/>
                  <a:pt x="466" y="282"/>
                  <a:pt x="381" y="289"/>
                </a:cubicBezTo>
                <a:cubicBezTo>
                  <a:pt x="374" y="282"/>
                  <a:pt x="374" y="282"/>
                  <a:pt x="374" y="275"/>
                </a:cubicBezTo>
                <a:cubicBezTo>
                  <a:pt x="367" y="261"/>
                  <a:pt x="360" y="254"/>
                  <a:pt x="360" y="240"/>
                </a:cubicBezTo>
                <a:cubicBezTo>
                  <a:pt x="459" y="198"/>
                  <a:pt x="501" y="141"/>
                  <a:pt x="501" y="141"/>
                </a:cubicBezTo>
                <a:cubicBezTo>
                  <a:pt x="537" y="184"/>
                  <a:pt x="558" y="240"/>
                  <a:pt x="558" y="297"/>
                </a:cubicBezTo>
                <a:close/>
                <a:moveTo>
                  <a:pt x="473" y="106"/>
                </a:moveTo>
                <a:lnTo>
                  <a:pt x="473" y="106"/>
                </a:lnTo>
                <a:cubicBezTo>
                  <a:pt x="473" y="106"/>
                  <a:pt x="431" y="162"/>
                  <a:pt x="339" y="205"/>
                </a:cubicBezTo>
                <a:cubicBezTo>
                  <a:pt x="289" y="120"/>
                  <a:pt x="247" y="56"/>
                  <a:pt x="240" y="49"/>
                </a:cubicBezTo>
                <a:cubicBezTo>
                  <a:pt x="261" y="49"/>
                  <a:pt x="282" y="42"/>
                  <a:pt x="304" y="42"/>
                </a:cubicBezTo>
                <a:cubicBezTo>
                  <a:pt x="367" y="42"/>
                  <a:pt x="424" y="71"/>
                  <a:pt x="473" y="106"/>
                </a:cubicBezTo>
                <a:close/>
                <a:moveTo>
                  <a:pt x="240" y="49"/>
                </a:moveTo>
                <a:lnTo>
                  <a:pt x="240" y="49"/>
                </a:lnTo>
                <a:close/>
                <a:moveTo>
                  <a:pt x="190" y="71"/>
                </a:moveTo>
                <a:lnTo>
                  <a:pt x="190" y="71"/>
                </a:lnTo>
                <a:cubicBezTo>
                  <a:pt x="197" y="71"/>
                  <a:pt x="240" y="134"/>
                  <a:pt x="289" y="219"/>
                </a:cubicBezTo>
                <a:cubicBezTo>
                  <a:pt x="162" y="247"/>
                  <a:pt x="56" y="247"/>
                  <a:pt x="49" y="247"/>
                </a:cubicBezTo>
                <a:cubicBezTo>
                  <a:pt x="63" y="169"/>
                  <a:pt x="120" y="106"/>
                  <a:pt x="190" y="71"/>
                </a:cubicBezTo>
                <a:close/>
                <a:moveTo>
                  <a:pt x="42" y="304"/>
                </a:moveTo>
                <a:lnTo>
                  <a:pt x="42" y="304"/>
                </a:lnTo>
                <a:cubicBezTo>
                  <a:pt x="42" y="297"/>
                  <a:pt x="42" y="297"/>
                  <a:pt x="42" y="297"/>
                </a:cubicBezTo>
                <a:cubicBezTo>
                  <a:pt x="49" y="297"/>
                  <a:pt x="176" y="297"/>
                  <a:pt x="311" y="254"/>
                </a:cubicBezTo>
                <a:cubicBezTo>
                  <a:pt x="318" y="268"/>
                  <a:pt x="325" y="282"/>
                  <a:pt x="332" y="304"/>
                </a:cubicBezTo>
                <a:cubicBezTo>
                  <a:pt x="325" y="304"/>
                  <a:pt x="325" y="304"/>
                  <a:pt x="318" y="304"/>
                </a:cubicBezTo>
                <a:cubicBezTo>
                  <a:pt x="183" y="346"/>
                  <a:pt x="113" y="473"/>
                  <a:pt x="113" y="473"/>
                </a:cubicBezTo>
                <a:lnTo>
                  <a:pt x="113" y="473"/>
                </a:lnTo>
                <a:cubicBezTo>
                  <a:pt x="70" y="431"/>
                  <a:pt x="42" y="367"/>
                  <a:pt x="42" y="304"/>
                </a:cubicBezTo>
                <a:close/>
                <a:moveTo>
                  <a:pt x="304" y="558"/>
                </a:moveTo>
                <a:lnTo>
                  <a:pt x="304" y="558"/>
                </a:lnTo>
                <a:cubicBezTo>
                  <a:pt x="240" y="558"/>
                  <a:pt x="183" y="537"/>
                  <a:pt x="134" y="502"/>
                </a:cubicBezTo>
                <a:cubicBezTo>
                  <a:pt x="141" y="502"/>
                  <a:pt x="141" y="502"/>
                  <a:pt x="141" y="502"/>
                </a:cubicBezTo>
                <a:cubicBezTo>
                  <a:pt x="141" y="502"/>
                  <a:pt x="190" y="396"/>
                  <a:pt x="346" y="346"/>
                </a:cubicBezTo>
                <a:lnTo>
                  <a:pt x="346" y="346"/>
                </a:lnTo>
                <a:cubicBezTo>
                  <a:pt x="381" y="438"/>
                  <a:pt x="395" y="516"/>
                  <a:pt x="402" y="537"/>
                </a:cubicBezTo>
                <a:cubicBezTo>
                  <a:pt x="374" y="551"/>
                  <a:pt x="339" y="558"/>
                  <a:pt x="304" y="558"/>
                </a:cubicBezTo>
                <a:close/>
                <a:moveTo>
                  <a:pt x="445" y="516"/>
                </a:moveTo>
                <a:lnTo>
                  <a:pt x="445" y="516"/>
                </a:lnTo>
                <a:cubicBezTo>
                  <a:pt x="445" y="502"/>
                  <a:pt x="431" y="424"/>
                  <a:pt x="395" y="332"/>
                </a:cubicBezTo>
                <a:cubicBezTo>
                  <a:pt x="480" y="318"/>
                  <a:pt x="551" y="339"/>
                  <a:pt x="558" y="339"/>
                </a:cubicBezTo>
                <a:cubicBezTo>
                  <a:pt x="544" y="417"/>
                  <a:pt x="501" y="473"/>
                  <a:pt x="445" y="516"/>
                </a:cubicBezTo>
                <a:close/>
              </a:path>
            </a:pathLst>
          </a:custGeom>
          <a:solidFill>
            <a:srgbClr val="FFFFFF"/>
          </a:solidFill>
          <a:ln>
            <a:noFill/>
          </a:ln>
          <a:effectLst/>
        </p:spPr>
        <p:txBody>
          <a:bodyPr wrap="none" anchor="ctr"/>
          <a:lstStyle/>
          <a:p>
            <a:pPr>
              <a:defRPr/>
            </a:pPr>
            <a:endParaRPr lang="en-US" sz="900"/>
          </a:p>
        </p:txBody>
      </p:sp>
      <p:sp>
        <p:nvSpPr>
          <p:cNvPr id="280" name="Freeform 149"/>
          <p:cNvSpPr>
            <a:spLocks noChangeArrowheads="1"/>
          </p:cNvSpPr>
          <p:nvPr/>
        </p:nvSpPr>
        <p:spPr bwMode="auto">
          <a:xfrm>
            <a:off x="10603663" y="3971972"/>
            <a:ext cx="292024" cy="169333"/>
          </a:xfrm>
          <a:custGeom>
            <a:avLst/>
            <a:gdLst>
              <a:gd name="T0" fmla="*/ 607 w 608"/>
              <a:gd name="T1" fmla="*/ 177 h 354"/>
              <a:gd name="T2" fmla="*/ 607 w 608"/>
              <a:gd name="T3" fmla="*/ 177 h 354"/>
              <a:gd name="T4" fmla="*/ 607 w 608"/>
              <a:gd name="T5" fmla="*/ 184 h 354"/>
              <a:gd name="T6" fmla="*/ 607 w 608"/>
              <a:gd name="T7" fmla="*/ 184 h 354"/>
              <a:gd name="T8" fmla="*/ 607 w 608"/>
              <a:gd name="T9" fmla="*/ 184 h 354"/>
              <a:gd name="T10" fmla="*/ 607 w 608"/>
              <a:gd name="T11" fmla="*/ 184 h 354"/>
              <a:gd name="T12" fmla="*/ 607 w 608"/>
              <a:gd name="T13" fmla="*/ 184 h 354"/>
              <a:gd name="T14" fmla="*/ 600 w 608"/>
              <a:gd name="T15" fmla="*/ 197 h 354"/>
              <a:gd name="T16" fmla="*/ 579 w 608"/>
              <a:gd name="T17" fmla="*/ 218 h 354"/>
              <a:gd name="T18" fmla="*/ 452 w 608"/>
              <a:gd name="T19" fmla="*/ 310 h 354"/>
              <a:gd name="T20" fmla="*/ 353 w 608"/>
              <a:gd name="T21" fmla="*/ 346 h 354"/>
              <a:gd name="T22" fmla="*/ 247 w 608"/>
              <a:gd name="T23" fmla="*/ 346 h 354"/>
              <a:gd name="T24" fmla="*/ 70 w 608"/>
              <a:gd name="T25" fmla="*/ 261 h 354"/>
              <a:gd name="T26" fmla="*/ 7 w 608"/>
              <a:gd name="T27" fmla="*/ 197 h 354"/>
              <a:gd name="T28" fmla="*/ 7 w 608"/>
              <a:gd name="T29" fmla="*/ 163 h 354"/>
              <a:gd name="T30" fmla="*/ 28 w 608"/>
              <a:gd name="T31" fmla="*/ 142 h 354"/>
              <a:gd name="T32" fmla="*/ 155 w 608"/>
              <a:gd name="T33" fmla="*/ 43 h 354"/>
              <a:gd name="T34" fmla="*/ 254 w 608"/>
              <a:gd name="T35" fmla="*/ 7 h 354"/>
              <a:gd name="T36" fmla="*/ 360 w 608"/>
              <a:gd name="T37" fmla="*/ 14 h 354"/>
              <a:gd name="T38" fmla="*/ 530 w 608"/>
              <a:gd name="T39" fmla="*/ 99 h 354"/>
              <a:gd name="T40" fmla="*/ 600 w 608"/>
              <a:gd name="T41" fmla="*/ 163 h 354"/>
              <a:gd name="T42" fmla="*/ 607 w 608"/>
              <a:gd name="T43" fmla="*/ 177 h 354"/>
              <a:gd name="T44" fmla="*/ 304 w 608"/>
              <a:gd name="T45" fmla="*/ 64 h 354"/>
              <a:gd name="T46" fmla="*/ 304 w 608"/>
              <a:gd name="T47" fmla="*/ 64 h 354"/>
              <a:gd name="T48" fmla="*/ 190 w 608"/>
              <a:gd name="T49" fmla="*/ 177 h 354"/>
              <a:gd name="T50" fmla="*/ 304 w 608"/>
              <a:gd name="T51" fmla="*/ 289 h 354"/>
              <a:gd name="T52" fmla="*/ 417 w 608"/>
              <a:gd name="T53" fmla="*/ 177 h 354"/>
              <a:gd name="T54" fmla="*/ 304 w 608"/>
              <a:gd name="T55" fmla="*/ 64 h 354"/>
              <a:gd name="T56" fmla="*/ 304 w 608"/>
              <a:gd name="T57" fmla="*/ 232 h 354"/>
              <a:gd name="T58" fmla="*/ 304 w 608"/>
              <a:gd name="T59" fmla="*/ 232 h 354"/>
              <a:gd name="T60" fmla="*/ 247 w 608"/>
              <a:gd name="T61" fmla="*/ 177 h 354"/>
              <a:gd name="T62" fmla="*/ 304 w 608"/>
              <a:gd name="T63" fmla="*/ 120 h 354"/>
              <a:gd name="T64" fmla="*/ 360 w 608"/>
              <a:gd name="T65" fmla="*/ 177 h 354"/>
              <a:gd name="T66" fmla="*/ 304 w 608"/>
              <a:gd name="T67" fmla="*/ 232 h 35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8" h="354">
                <a:moveTo>
                  <a:pt x="607" y="177"/>
                </a:moveTo>
                <a:lnTo>
                  <a:pt x="607" y="177"/>
                </a:lnTo>
                <a:cubicBezTo>
                  <a:pt x="607" y="184"/>
                  <a:pt x="607" y="184"/>
                  <a:pt x="607" y="184"/>
                </a:cubicBezTo>
                <a:lnTo>
                  <a:pt x="607" y="184"/>
                </a:lnTo>
                <a:lnTo>
                  <a:pt x="607" y="184"/>
                </a:lnTo>
                <a:lnTo>
                  <a:pt x="607" y="184"/>
                </a:lnTo>
                <a:lnTo>
                  <a:pt x="607" y="184"/>
                </a:lnTo>
                <a:cubicBezTo>
                  <a:pt x="607" y="190"/>
                  <a:pt x="600" y="190"/>
                  <a:pt x="600" y="197"/>
                </a:cubicBezTo>
                <a:cubicBezTo>
                  <a:pt x="593" y="204"/>
                  <a:pt x="586" y="211"/>
                  <a:pt x="579" y="218"/>
                </a:cubicBezTo>
                <a:cubicBezTo>
                  <a:pt x="544" y="254"/>
                  <a:pt x="494" y="289"/>
                  <a:pt x="452" y="310"/>
                </a:cubicBezTo>
                <a:cubicBezTo>
                  <a:pt x="424" y="331"/>
                  <a:pt x="388" y="338"/>
                  <a:pt x="353" y="346"/>
                </a:cubicBezTo>
                <a:cubicBezTo>
                  <a:pt x="318" y="353"/>
                  <a:pt x="282" y="353"/>
                  <a:pt x="247" y="346"/>
                </a:cubicBezTo>
                <a:cubicBezTo>
                  <a:pt x="183" y="331"/>
                  <a:pt x="127" y="296"/>
                  <a:pt x="70" y="261"/>
                </a:cubicBezTo>
                <a:cubicBezTo>
                  <a:pt x="49" y="239"/>
                  <a:pt x="28" y="218"/>
                  <a:pt x="7" y="197"/>
                </a:cubicBezTo>
                <a:cubicBezTo>
                  <a:pt x="0" y="184"/>
                  <a:pt x="0" y="170"/>
                  <a:pt x="7" y="163"/>
                </a:cubicBezTo>
                <a:cubicBezTo>
                  <a:pt x="14" y="156"/>
                  <a:pt x="21" y="149"/>
                  <a:pt x="28" y="142"/>
                </a:cubicBezTo>
                <a:cubicBezTo>
                  <a:pt x="63" y="106"/>
                  <a:pt x="113" y="71"/>
                  <a:pt x="155" y="43"/>
                </a:cubicBezTo>
                <a:cubicBezTo>
                  <a:pt x="183" y="29"/>
                  <a:pt x="219" y="14"/>
                  <a:pt x="254" y="7"/>
                </a:cubicBezTo>
                <a:cubicBezTo>
                  <a:pt x="290" y="0"/>
                  <a:pt x="325" y="0"/>
                  <a:pt x="360" y="14"/>
                </a:cubicBezTo>
                <a:cubicBezTo>
                  <a:pt x="424" y="21"/>
                  <a:pt x="480" y="57"/>
                  <a:pt x="530" y="99"/>
                </a:cubicBezTo>
                <a:cubicBezTo>
                  <a:pt x="558" y="120"/>
                  <a:pt x="579" y="142"/>
                  <a:pt x="600" y="163"/>
                </a:cubicBezTo>
                <a:cubicBezTo>
                  <a:pt x="600" y="170"/>
                  <a:pt x="607" y="170"/>
                  <a:pt x="607" y="177"/>
                </a:cubicBezTo>
                <a:close/>
                <a:moveTo>
                  <a:pt x="304" y="64"/>
                </a:moveTo>
                <a:lnTo>
                  <a:pt x="304" y="64"/>
                </a:lnTo>
                <a:cubicBezTo>
                  <a:pt x="240" y="64"/>
                  <a:pt x="190" y="113"/>
                  <a:pt x="190" y="177"/>
                </a:cubicBezTo>
                <a:cubicBezTo>
                  <a:pt x="190" y="239"/>
                  <a:pt x="240" y="289"/>
                  <a:pt x="304" y="289"/>
                </a:cubicBezTo>
                <a:cubicBezTo>
                  <a:pt x="367" y="289"/>
                  <a:pt x="417" y="239"/>
                  <a:pt x="417" y="177"/>
                </a:cubicBezTo>
                <a:cubicBezTo>
                  <a:pt x="417" y="113"/>
                  <a:pt x="367" y="64"/>
                  <a:pt x="304" y="64"/>
                </a:cubicBezTo>
                <a:close/>
                <a:moveTo>
                  <a:pt x="304" y="232"/>
                </a:moveTo>
                <a:lnTo>
                  <a:pt x="304" y="232"/>
                </a:lnTo>
                <a:cubicBezTo>
                  <a:pt x="275" y="232"/>
                  <a:pt x="247" y="204"/>
                  <a:pt x="247" y="177"/>
                </a:cubicBezTo>
                <a:cubicBezTo>
                  <a:pt x="247" y="142"/>
                  <a:pt x="275" y="120"/>
                  <a:pt x="304" y="120"/>
                </a:cubicBezTo>
                <a:cubicBezTo>
                  <a:pt x="332" y="120"/>
                  <a:pt x="360" y="142"/>
                  <a:pt x="360" y="177"/>
                </a:cubicBezTo>
                <a:cubicBezTo>
                  <a:pt x="360" y="204"/>
                  <a:pt x="332" y="232"/>
                  <a:pt x="304" y="232"/>
                </a:cubicBezTo>
                <a:close/>
              </a:path>
            </a:pathLst>
          </a:custGeom>
          <a:solidFill>
            <a:srgbClr val="FFFFFF"/>
          </a:solidFill>
          <a:ln>
            <a:noFill/>
          </a:ln>
          <a:effectLst/>
        </p:spPr>
        <p:txBody>
          <a:bodyPr wrap="none" anchor="ctr"/>
          <a:lstStyle/>
          <a:p>
            <a:pPr>
              <a:defRPr/>
            </a:pPr>
            <a:endParaRPr lang="en-US" sz="900"/>
          </a:p>
        </p:txBody>
      </p:sp>
      <p:sp>
        <p:nvSpPr>
          <p:cNvPr id="281" name="Freeform 150"/>
          <p:cNvSpPr>
            <a:spLocks noChangeArrowheads="1"/>
          </p:cNvSpPr>
          <p:nvPr/>
        </p:nvSpPr>
        <p:spPr bwMode="auto">
          <a:xfrm>
            <a:off x="10058704" y="3923289"/>
            <a:ext cx="287792" cy="270934"/>
          </a:xfrm>
          <a:custGeom>
            <a:avLst/>
            <a:gdLst>
              <a:gd name="T0" fmla="*/ 494 w 601"/>
              <a:gd name="T1" fmla="*/ 565 h 566"/>
              <a:gd name="T2" fmla="*/ 494 w 601"/>
              <a:gd name="T3" fmla="*/ 565 h 566"/>
              <a:gd name="T4" fmla="*/ 466 w 601"/>
              <a:gd name="T5" fmla="*/ 536 h 566"/>
              <a:gd name="T6" fmla="*/ 565 w 601"/>
              <a:gd name="T7" fmla="*/ 283 h 566"/>
              <a:gd name="T8" fmla="*/ 466 w 601"/>
              <a:gd name="T9" fmla="*/ 28 h 566"/>
              <a:gd name="T10" fmla="*/ 494 w 601"/>
              <a:gd name="T11" fmla="*/ 0 h 566"/>
              <a:gd name="T12" fmla="*/ 600 w 601"/>
              <a:gd name="T13" fmla="*/ 283 h 566"/>
              <a:gd name="T14" fmla="*/ 494 w 601"/>
              <a:gd name="T15" fmla="*/ 565 h 566"/>
              <a:gd name="T16" fmla="*/ 424 w 601"/>
              <a:gd name="T17" fmla="*/ 487 h 566"/>
              <a:gd name="T18" fmla="*/ 424 w 601"/>
              <a:gd name="T19" fmla="*/ 487 h 566"/>
              <a:gd name="T20" fmla="*/ 395 w 601"/>
              <a:gd name="T21" fmla="*/ 459 h 566"/>
              <a:gd name="T22" fmla="*/ 459 w 601"/>
              <a:gd name="T23" fmla="*/ 283 h 566"/>
              <a:gd name="T24" fmla="*/ 395 w 601"/>
              <a:gd name="T25" fmla="*/ 106 h 566"/>
              <a:gd name="T26" fmla="*/ 424 w 601"/>
              <a:gd name="T27" fmla="*/ 78 h 566"/>
              <a:gd name="T28" fmla="*/ 501 w 601"/>
              <a:gd name="T29" fmla="*/ 283 h 566"/>
              <a:gd name="T30" fmla="*/ 424 w 601"/>
              <a:gd name="T31" fmla="*/ 487 h 566"/>
              <a:gd name="T32" fmla="*/ 346 w 601"/>
              <a:gd name="T33" fmla="*/ 416 h 566"/>
              <a:gd name="T34" fmla="*/ 346 w 601"/>
              <a:gd name="T35" fmla="*/ 416 h 566"/>
              <a:gd name="T36" fmla="*/ 318 w 601"/>
              <a:gd name="T37" fmla="*/ 388 h 566"/>
              <a:gd name="T38" fmla="*/ 360 w 601"/>
              <a:gd name="T39" fmla="*/ 283 h 566"/>
              <a:gd name="T40" fmla="*/ 318 w 601"/>
              <a:gd name="T41" fmla="*/ 177 h 566"/>
              <a:gd name="T42" fmla="*/ 346 w 601"/>
              <a:gd name="T43" fmla="*/ 149 h 566"/>
              <a:gd name="T44" fmla="*/ 395 w 601"/>
              <a:gd name="T45" fmla="*/ 283 h 566"/>
              <a:gd name="T46" fmla="*/ 346 w 601"/>
              <a:gd name="T47" fmla="*/ 416 h 566"/>
              <a:gd name="T48" fmla="*/ 233 w 601"/>
              <a:gd name="T49" fmla="*/ 430 h 566"/>
              <a:gd name="T50" fmla="*/ 233 w 601"/>
              <a:gd name="T51" fmla="*/ 430 h 566"/>
              <a:gd name="T52" fmla="*/ 219 w 601"/>
              <a:gd name="T53" fmla="*/ 430 h 566"/>
              <a:gd name="T54" fmla="*/ 219 w 601"/>
              <a:gd name="T55" fmla="*/ 430 h 566"/>
              <a:gd name="T56" fmla="*/ 120 w 601"/>
              <a:gd name="T57" fmla="*/ 360 h 566"/>
              <a:gd name="T58" fmla="*/ 28 w 601"/>
              <a:gd name="T59" fmla="*/ 360 h 566"/>
              <a:gd name="T60" fmla="*/ 0 w 601"/>
              <a:gd name="T61" fmla="*/ 331 h 566"/>
              <a:gd name="T62" fmla="*/ 0 w 601"/>
              <a:gd name="T63" fmla="*/ 233 h 566"/>
              <a:gd name="T64" fmla="*/ 28 w 601"/>
              <a:gd name="T65" fmla="*/ 205 h 566"/>
              <a:gd name="T66" fmla="*/ 28 w 601"/>
              <a:gd name="T67" fmla="*/ 205 h 566"/>
              <a:gd name="T68" fmla="*/ 120 w 601"/>
              <a:gd name="T69" fmla="*/ 205 h 566"/>
              <a:gd name="T70" fmla="*/ 219 w 601"/>
              <a:gd name="T71" fmla="*/ 128 h 566"/>
              <a:gd name="T72" fmla="*/ 219 w 601"/>
              <a:gd name="T73" fmla="*/ 128 h 566"/>
              <a:gd name="T74" fmla="*/ 233 w 601"/>
              <a:gd name="T75" fmla="*/ 120 h 566"/>
              <a:gd name="T76" fmla="*/ 261 w 601"/>
              <a:gd name="T77" fmla="*/ 149 h 566"/>
              <a:gd name="T78" fmla="*/ 261 w 601"/>
              <a:gd name="T79" fmla="*/ 233 h 566"/>
              <a:gd name="T80" fmla="*/ 261 w 601"/>
              <a:gd name="T81" fmla="*/ 303 h 566"/>
              <a:gd name="T82" fmla="*/ 261 w 601"/>
              <a:gd name="T83" fmla="*/ 331 h 566"/>
              <a:gd name="T84" fmla="*/ 261 w 601"/>
              <a:gd name="T85" fmla="*/ 360 h 566"/>
              <a:gd name="T86" fmla="*/ 261 w 601"/>
              <a:gd name="T87" fmla="*/ 402 h 566"/>
              <a:gd name="T88" fmla="*/ 233 w 601"/>
              <a:gd name="T89" fmla="*/ 430 h 56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601" h="566">
                <a:moveTo>
                  <a:pt x="494" y="565"/>
                </a:moveTo>
                <a:lnTo>
                  <a:pt x="494" y="565"/>
                </a:lnTo>
                <a:cubicBezTo>
                  <a:pt x="466" y="536"/>
                  <a:pt x="466" y="536"/>
                  <a:pt x="466" y="536"/>
                </a:cubicBezTo>
                <a:cubicBezTo>
                  <a:pt x="530" y="466"/>
                  <a:pt x="565" y="381"/>
                  <a:pt x="565" y="283"/>
                </a:cubicBezTo>
                <a:cubicBezTo>
                  <a:pt x="565" y="184"/>
                  <a:pt x="530" y="99"/>
                  <a:pt x="466" y="28"/>
                </a:cubicBezTo>
                <a:cubicBezTo>
                  <a:pt x="494" y="0"/>
                  <a:pt x="494" y="0"/>
                  <a:pt x="494" y="0"/>
                </a:cubicBezTo>
                <a:cubicBezTo>
                  <a:pt x="565" y="78"/>
                  <a:pt x="600" y="177"/>
                  <a:pt x="600" y="283"/>
                </a:cubicBezTo>
                <a:cubicBezTo>
                  <a:pt x="600" y="388"/>
                  <a:pt x="565" y="487"/>
                  <a:pt x="494" y="565"/>
                </a:cubicBezTo>
                <a:close/>
                <a:moveTo>
                  <a:pt x="424" y="487"/>
                </a:moveTo>
                <a:lnTo>
                  <a:pt x="424" y="487"/>
                </a:lnTo>
                <a:cubicBezTo>
                  <a:pt x="395" y="459"/>
                  <a:pt x="395" y="459"/>
                  <a:pt x="395" y="459"/>
                </a:cubicBezTo>
                <a:cubicBezTo>
                  <a:pt x="438" y="416"/>
                  <a:pt x="459" y="353"/>
                  <a:pt x="459" y="283"/>
                </a:cubicBezTo>
                <a:cubicBezTo>
                  <a:pt x="459" y="212"/>
                  <a:pt x="438" y="149"/>
                  <a:pt x="395" y="106"/>
                </a:cubicBezTo>
                <a:cubicBezTo>
                  <a:pt x="424" y="78"/>
                  <a:pt x="424" y="78"/>
                  <a:pt x="424" y="78"/>
                </a:cubicBezTo>
                <a:cubicBezTo>
                  <a:pt x="466" y="135"/>
                  <a:pt x="501" y="205"/>
                  <a:pt x="501" y="283"/>
                </a:cubicBezTo>
                <a:cubicBezTo>
                  <a:pt x="501" y="360"/>
                  <a:pt x="466" y="430"/>
                  <a:pt x="424" y="487"/>
                </a:cubicBezTo>
                <a:close/>
                <a:moveTo>
                  <a:pt x="346" y="416"/>
                </a:moveTo>
                <a:lnTo>
                  <a:pt x="346" y="416"/>
                </a:lnTo>
                <a:cubicBezTo>
                  <a:pt x="318" y="388"/>
                  <a:pt x="318" y="388"/>
                  <a:pt x="318" y="388"/>
                </a:cubicBezTo>
                <a:cubicBezTo>
                  <a:pt x="346" y="360"/>
                  <a:pt x="360" y="324"/>
                  <a:pt x="360" y="283"/>
                </a:cubicBezTo>
                <a:cubicBezTo>
                  <a:pt x="360" y="241"/>
                  <a:pt x="346" y="205"/>
                  <a:pt x="318" y="177"/>
                </a:cubicBezTo>
                <a:cubicBezTo>
                  <a:pt x="346" y="149"/>
                  <a:pt x="346" y="149"/>
                  <a:pt x="346" y="149"/>
                </a:cubicBezTo>
                <a:cubicBezTo>
                  <a:pt x="374" y="184"/>
                  <a:pt x="395" y="233"/>
                  <a:pt x="395" y="283"/>
                </a:cubicBezTo>
                <a:cubicBezTo>
                  <a:pt x="395" y="331"/>
                  <a:pt x="374" y="381"/>
                  <a:pt x="346" y="416"/>
                </a:cubicBezTo>
                <a:close/>
                <a:moveTo>
                  <a:pt x="233" y="430"/>
                </a:moveTo>
                <a:lnTo>
                  <a:pt x="233" y="430"/>
                </a:lnTo>
                <a:cubicBezTo>
                  <a:pt x="226" y="430"/>
                  <a:pt x="226" y="430"/>
                  <a:pt x="219" y="430"/>
                </a:cubicBezTo>
                <a:lnTo>
                  <a:pt x="219" y="430"/>
                </a:lnTo>
                <a:cubicBezTo>
                  <a:pt x="120" y="360"/>
                  <a:pt x="120" y="360"/>
                  <a:pt x="120" y="360"/>
                </a:cubicBezTo>
                <a:cubicBezTo>
                  <a:pt x="28" y="360"/>
                  <a:pt x="28" y="360"/>
                  <a:pt x="28" y="360"/>
                </a:cubicBezTo>
                <a:cubicBezTo>
                  <a:pt x="14" y="360"/>
                  <a:pt x="0" y="345"/>
                  <a:pt x="0" y="331"/>
                </a:cubicBezTo>
                <a:cubicBezTo>
                  <a:pt x="0" y="233"/>
                  <a:pt x="0" y="233"/>
                  <a:pt x="0" y="233"/>
                </a:cubicBezTo>
                <a:cubicBezTo>
                  <a:pt x="0" y="219"/>
                  <a:pt x="14" y="205"/>
                  <a:pt x="28" y="205"/>
                </a:cubicBezTo>
                <a:lnTo>
                  <a:pt x="28" y="205"/>
                </a:lnTo>
                <a:cubicBezTo>
                  <a:pt x="120" y="205"/>
                  <a:pt x="120" y="205"/>
                  <a:pt x="120" y="205"/>
                </a:cubicBezTo>
                <a:cubicBezTo>
                  <a:pt x="219" y="128"/>
                  <a:pt x="219" y="128"/>
                  <a:pt x="219" y="128"/>
                </a:cubicBezTo>
                <a:lnTo>
                  <a:pt x="219" y="128"/>
                </a:lnTo>
                <a:cubicBezTo>
                  <a:pt x="226" y="128"/>
                  <a:pt x="226" y="120"/>
                  <a:pt x="233" y="120"/>
                </a:cubicBezTo>
                <a:cubicBezTo>
                  <a:pt x="254" y="120"/>
                  <a:pt x="261" y="135"/>
                  <a:pt x="261" y="149"/>
                </a:cubicBezTo>
                <a:cubicBezTo>
                  <a:pt x="261" y="233"/>
                  <a:pt x="261" y="233"/>
                  <a:pt x="261" y="233"/>
                </a:cubicBezTo>
                <a:cubicBezTo>
                  <a:pt x="261" y="303"/>
                  <a:pt x="261" y="303"/>
                  <a:pt x="261" y="303"/>
                </a:cubicBezTo>
                <a:cubicBezTo>
                  <a:pt x="261" y="331"/>
                  <a:pt x="261" y="331"/>
                  <a:pt x="261" y="331"/>
                </a:cubicBezTo>
                <a:cubicBezTo>
                  <a:pt x="261" y="360"/>
                  <a:pt x="261" y="360"/>
                  <a:pt x="261" y="360"/>
                </a:cubicBezTo>
                <a:cubicBezTo>
                  <a:pt x="261" y="402"/>
                  <a:pt x="261" y="402"/>
                  <a:pt x="261" y="402"/>
                </a:cubicBezTo>
                <a:cubicBezTo>
                  <a:pt x="261" y="423"/>
                  <a:pt x="254" y="430"/>
                  <a:pt x="233" y="430"/>
                </a:cubicBezTo>
                <a:close/>
              </a:path>
            </a:pathLst>
          </a:custGeom>
          <a:solidFill>
            <a:srgbClr val="FFFFFF"/>
          </a:solidFill>
          <a:ln>
            <a:noFill/>
          </a:ln>
          <a:effectLst/>
        </p:spPr>
        <p:txBody>
          <a:bodyPr wrap="none" anchor="ctr"/>
          <a:lstStyle/>
          <a:p>
            <a:pPr>
              <a:defRPr/>
            </a:pPr>
            <a:endParaRPr lang="en-US" sz="900"/>
          </a:p>
        </p:txBody>
      </p:sp>
      <p:sp>
        <p:nvSpPr>
          <p:cNvPr id="282" name="Freeform 151"/>
          <p:cNvSpPr>
            <a:spLocks noChangeArrowheads="1"/>
          </p:cNvSpPr>
          <p:nvPr/>
        </p:nvSpPr>
        <p:spPr bwMode="auto">
          <a:xfrm>
            <a:off x="9564531" y="3961390"/>
            <a:ext cx="237006" cy="196851"/>
          </a:xfrm>
          <a:custGeom>
            <a:avLst/>
            <a:gdLst>
              <a:gd name="T0" fmla="*/ 417 w 495"/>
              <a:gd name="T1" fmla="*/ 409 h 410"/>
              <a:gd name="T2" fmla="*/ 417 w 495"/>
              <a:gd name="T3" fmla="*/ 409 h 410"/>
              <a:gd name="T4" fmla="*/ 388 w 495"/>
              <a:gd name="T5" fmla="*/ 381 h 410"/>
              <a:gd name="T6" fmla="*/ 459 w 495"/>
              <a:gd name="T7" fmla="*/ 205 h 410"/>
              <a:gd name="T8" fmla="*/ 388 w 495"/>
              <a:gd name="T9" fmla="*/ 28 h 410"/>
              <a:gd name="T10" fmla="*/ 417 w 495"/>
              <a:gd name="T11" fmla="*/ 0 h 410"/>
              <a:gd name="T12" fmla="*/ 494 w 495"/>
              <a:gd name="T13" fmla="*/ 205 h 410"/>
              <a:gd name="T14" fmla="*/ 417 w 495"/>
              <a:gd name="T15" fmla="*/ 409 h 410"/>
              <a:gd name="T16" fmla="*/ 346 w 495"/>
              <a:gd name="T17" fmla="*/ 338 h 410"/>
              <a:gd name="T18" fmla="*/ 346 w 495"/>
              <a:gd name="T19" fmla="*/ 338 h 410"/>
              <a:gd name="T20" fmla="*/ 318 w 495"/>
              <a:gd name="T21" fmla="*/ 310 h 410"/>
              <a:gd name="T22" fmla="*/ 353 w 495"/>
              <a:gd name="T23" fmla="*/ 205 h 410"/>
              <a:gd name="T24" fmla="*/ 318 w 495"/>
              <a:gd name="T25" fmla="*/ 99 h 410"/>
              <a:gd name="T26" fmla="*/ 346 w 495"/>
              <a:gd name="T27" fmla="*/ 71 h 410"/>
              <a:gd name="T28" fmla="*/ 395 w 495"/>
              <a:gd name="T29" fmla="*/ 205 h 410"/>
              <a:gd name="T30" fmla="*/ 346 w 495"/>
              <a:gd name="T31" fmla="*/ 338 h 410"/>
              <a:gd name="T32" fmla="*/ 233 w 495"/>
              <a:gd name="T33" fmla="*/ 352 h 410"/>
              <a:gd name="T34" fmla="*/ 233 w 495"/>
              <a:gd name="T35" fmla="*/ 352 h 410"/>
              <a:gd name="T36" fmla="*/ 219 w 495"/>
              <a:gd name="T37" fmla="*/ 352 h 410"/>
              <a:gd name="T38" fmla="*/ 219 w 495"/>
              <a:gd name="T39" fmla="*/ 352 h 410"/>
              <a:gd name="T40" fmla="*/ 120 w 495"/>
              <a:gd name="T41" fmla="*/ 282 h 410"/>
              <a:gd name="T42" fmla="*/ 28 w 495"/>
              <a:gd name="T43" fmla="*/ 282 h 410"/>
              <a:gd name="T44" fmla="*/ 0 w 495"/>
              <a:gd name="T45" fmla="*/ 253 h 410"/>
              <a:gd name="T46" fmla="*/ 0 w 495"/>
              <a:gd name="T47" fmla="*/ 155 h 410"/>
              <a:gd name="T48" fmla="*/ 28 w 495"/>
              <a:gd name="T49" fmla="*/ 127 h 410"/>
              <a:gd name="T50" fmla="*/ 28 w 495"/>
              <a:gd name="T51" fmla="*/ 127 h 410"/>
              <a:gd name="T52" fmla="*/ 120 w 495"/>
              <a:gd name="T53" fmla="*/ 127 h 410"/>
              <a:gd name="T54" fmla="*/ 211 w 495"/>
              <a:gd name="T55" fmla="*/ 50 h 410"/>
              <a:gd name="T56" fmla="*/ 211 w 495"/>
              <a:gd name="T57" fmla="*/ 50 h 410"/>
              <a:gd name="T58" fmla="*/ 233 w 495"/>
              <a:gd name="T59" fmla="*/ 42 h 410"/>
              <a:gd name="T60" fmla="*/ 261 w 495"/>
              <a:gd name="T61" fmla="*/ 71 h 410"/>
              <a:gd name="T62" fmla="*/ 261 w 495"/>
              <a:gd name="T63" fmla="*/ 155 h 410"/>
              <a:gd name="T64" fmla="*/ 261 w 495"/>
              <a:gd name="T65" fmla="*/ 225 h 410"/>
              <a:gd name="T66" fmla="*/ 261 w 495"/>
              <a:gd name="T67" fmla="*/ 253 h 410"/>
              <a:gd name="T68" fmla="*/ 261 w 495"/>
              <a:gd name="T69" fmla="*/ 282 h 410"/>
              <a:gd name="T70" fmla="*/ 261 w 495"/>
              <a:gd name="T71" fmla="*/ 324 h 410"/>
              <a:gd name="T72" fmla="*/ 233 w 495"/>
              <a:gd name="T73" fmla="*/ 352 h 4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495" h="410">
                <a:moveTo>
                  <a:pt x="417" y="409"/>
                </a:moveTo>
                <a:lnTo>
                  <a:pt x="417" y="409"/>
                </a:lnTo>
                <a:cubicBezTo>
                  <a:pt x="388" y="381"/>
                  <a:pt x="388" y="381"/>
                  <a:pt x="388" y="381"/>
                </a:cubicBezTo>
                <a:cubicBezTo>
                  <a:pt x="431" y="338"/>
                  <a:pt x="459" y="275"/>
                  <a:pt x="459" y="205"/>
                </a:cubicBezTo>
                <a:cubicBezTo>
                  <a:pt x="459" y="134"/>
                  <a:pt x="431" y="71"/>
                  <a:pt x="388" y="28"/>
                </a:cubicBezTo>
                <a:cubicBezTo>
                  <a:pt x="417" y="0"/>
                  <a:pt x="417" y="0"/>
                  <a:pt x="417" y="0"/>
                </a:cubicBezTo>
                <a:cubicBezTo>
                  <a:pt x="466" y="57"/>
                  <a:pt x="494" y="127"/>
                  <a:pt x="494" y="205"/>
                </a:cubicBezTo>
                <a:cubicBezTo>
                  <a:pt x="494" y="282"/>
                  <a:pt x="466" y="352"/>
                  <a:pt x="417" y="409"/>
                </a:cubicBezTo>
                <a:close/>
                <a:moveTo>
                  <a:pt x="346" y="338"/>
                </a:moveTo>
                <a:lnTo>
                  <a:pt x="346" y="338"/>
                </a:lnTo>
                <a:cubicBezTo>
                  <a:pt x="318" y="310"/>
                  <a:pt x="318" y="310"/>
                  <a:pt x="318" y="310"/>
                </a:cubicBezTo>
                <a:cubicBezTo>
                  <a:pt x="339" y="282"/>
                  <a:pt x="353" y="246"/>
                  <a:pt x="353" y="205"/>
                </a:cubicBezTo>
                <a:cubicBezTo>
                  <a:pt x="353" y="163"/>
                  <a:pt x="339" y="127"/>
                  <a:pt x="318" y="99"/>
                </a:cubicBezTo>
                <a:cubicBezTo>
                  <a:pt x="346" y="71"/>
                  <a:pt x="346" y="71"/>
                  <a:pt x="346" y="71"/>
                </a:cubicBezTo>
                <a:cubicBezTo>
                  <a:pt x="374" y="106"/>
                  <a:pt x="395" y="155"/>
                  <a:pt x="395" y="205"/>
                </a:cubicBezTo>
                <a:cubicBezTo>
                  <a:pt x="395" y="253"/>
                  <a:pt x="374" y="303"/>
                  <a:pt x="346" y="338"/>
                </a:cubicBezTo>
                <a:close/>
                <a:moveTo>
                  <a:pt x="233" y="352"/>
                </a:moveTo>
                <a:lnTo>
                  <a:pt x="233" y="352"/>
                </a:lnTo>
                <a:cubicBezTo>
                  <a:pt x="226" y="352"/>
                  <a:pt x="219" y="352"/>
                  <a:pt x="219" y="352"/>
                </a:cubicBezTo>
                <a:lnTo>
                  <a:pt x="219" y="352"/>
                </a:lnTo>
                <a:cubicBezTo>
                  <a:pt x="120" y="282"/>
                  <a:pt x="120" y="282"/>
                  <a:pt x="120" y="282"/>
                </a:cubicBezTo>
                <a:cubicBezTo>
                  <a:pt x="28" y="282"/>
                  <a:pt x="28" y="282"/>
                  <a:pt x="28" y="282"/>
                </a:cubicBezTo>
                <a:cubicBezTo>
                  <a:pt x="7" y="282"/>
                  <a:pt x="0" y="267"/>
                  <a:pt x="0" y="253"/>
                </a:cubicBezTo>
                <a:cubicBezTo>
                  <a:pt x="0" y="155"/>
                  <a:pt x="0" y="155"/>
                  <a:pt x="0" y="155"/>
                </a:cubicBezTo>
                <a:cubicBezTo>
                  <a:pt x="0" y="141"/>
                  <a:pt x="7" y="127"/>
                  <a:pt x="28" y="127"/>
                </a:cubicBezTo>
                <a:lnTo>
                  <a:pt x="28" y="127"/>
                </a:lnTo>
                <a:cubicBezTo>
                  <a:pt x="120" y="127"/>
                  <a:pt x="120" y="127"/>
                  <a:pt x="120" y="127"/>
                </a:cubicBezTo>
                <a:cubicBezTo>
                  <a:pt x="211" y="50"/>
                  <a:pt x="211" y="50"/>
                  <a:pt x="211" y="50"/>
                </a:cubicBezTo>
                <a:lnTo>
                  <a:pt x="211" y="50"/>
                </a:lnTo>
                <a:cubicBezTo>
                  <a:pt x="219" y="50"/>
                  <a:pt x="226" y="42"/>
                  <a:pt x="233" y="42"/>
                </a:cubicBezTo>
                <a:cubicBezTo>
                  <a:pt x="247" y="42"/>
                  <a:pt x="261" y="57"/>
                  <a:pt x="261" y="71"/>
                </a:cubicBezTo>
                <a:cubicBezTo>
                  <a:pt x="261" y="155"/>
                  <a:pt x="261" y="155"/>
                  <a:pt x="261" y="155"/>
                </a:cubicBezTo>
                <a:cubicBezTo>
                  <a:pt x="261" y="225"/>
                  <a:pt x="261" y="225"/>
                  <a:pt x="261" y="225"/>
                </a:cubicBezTo>
                <a:cubicBezTo>
                  <a:pt x="261" y="253"/>
                  <a:pt x="261" y="253"/>
                  <a:pt x="261" y="253"/>
                </a:cubicBezTo>
                <a:cubicBezTo>
                  <a:pt x="261" y="282"/>
                  <a:pt x="261" y="282"/>
                  <a:pt x="261" y="282"/>
                </a:cubicBezTo>
                <a:cubicBezTo>
                  <a:pt x="261" y="324"/>
                  <a:pt x="261" y="324"/>
                  <a:pt x="261" y="324"/>
                </a:cubicBezTo>
                <a:cubicBezTo>
                  <a:pt x="261" y="345"/>
                  <a:pt x="247" y="352"/>
                  <a:pt x="233" y="352"/>
                </a:cubicBezTo>
                <a:close/>
              </a:path>
            </a:pathLst>
          </a:custGeom>
          <a:solidFill>
            <a:srgbClr val="FFFFFF"/>
          </a:solidFill>
          <a:ln>
            <a:noFill/>
          </a:ln>
          <a:effectLst/>
        </p:spPr>
        <p:txBody>
          <a:bodyPr wrap="none" anchor="ctr"/>
          <a:lstStyle/>
          <a:p>
            <a:pPr>
              <a:defRPr/>
            </a:pPr>
            <a:endParaRPr lang="en-US" sz="900"/>
          </a:p>
        </p:txBody>
      </p:sp>
      <p:sp>
        <p:nvSpPr>
          <p:cNvPr id="283" name="Freeform 152"/>
          <p:cNvSpPr>
            <a:spLocks noChangeArrowheads="1"/>
          </p:cNvSpPr>
          <p:nvPr/>
        </p:nvSpPr>
        <p:spPr bwMode="auto">
          <a:xfrm>
            <a:off x="9116912" y="3980439"/>
            <a:ext cx="190451" cy="150282"/>
          </a:xfrm>
          <a:custGeom>
            <a:avLst/>
            <a:gdLst>
              <a:gd name="T0" fmla="*/ 354 w 397"/>
              <a:gd name="T1" fmla="*/ 296 h 311"/>
              <a:gd name="T2" fmla="*/ 354 w 397"/>
              <a:gd name="T3" fmla="*/ 296 h 311"/>
              <a:gd name="T4" fmla="*/ 326 w 397"/>
              <a:gd name="T5" fmla="*/ 268 h 311"/>
              <a:gd name="T6" fmla="*/ 361 w 397"/>
              <a:gd name="T7" fmla="*/ 163 h 311"/>
              <a:gd name="T8" fmla="*/ 326 w 397"/>
              <a:gd name="T9" fmla="*/ 57 h 311"/>
              <a:gd name="T10" fmla="*/ 354 w 397"/>
              <a:gd name="T11" fmla="*/ 29 h 311"/>
              <a:gd name="T12" fmla="*/ 396 w 397"/>
              <a:gd name="T13" fmla="*/ 163 h 311"/>
              <a:gd name="T14" fmla="*/ 354 w 397"/>
              <a:gd name="T15" fmla="*/ 296 h 311"/>
              <a:gd name="T16" fmla="*/ 241 w 397"/>
              <a:gd name="T17" fmla="*/ 310 h 311"/>
              <a:gd name="T18" fmla="*/ 241 w 397"/>
              <a:gd name="T19" fmla="*/ 310 h 311"/>
              <a:gd name="T20" fmla="*/ 219 w 397"/>
              <a:gd name="T21" fmla="*/ 310 h 311"/>
              <a:gd name="T22" fmla="*/ 219 w 397"/>
              <a:gd name="T23" fmla="*/ 310 h 311"/>
              <a:gd name="T24" fmla="*/ 128 w 397"/>
              <a:gd name="T25" fmla="*/ 240 h 311"/>
              <a:gd name="T26" fmla="*/ 29 w 397"/>
              <a:gd name="T27" fmla="*/ 240 h 311"/>
              <a:gd name="T28" fmla="*/ 0 w 397"/>
              <a:gd name="T29" fmla="*/ 211 h 311"/>
              <a:gd name="T30" fmla="*/ 0 w 397"/>
              <a:gd name="T31" fmla="*/ 113 h 311"/>
              <a:gd name="T32" fmla="*/ 29 w 397"/>
              <a:gd name="T33" fmla="*/ 85 h 311"/>
              <a:gd name="T34" fmla="*/ 29 w 397"/>
              <a:gd name="T35" fmla="*/ 85 h 311"/>
              <a:gd name="T36" fmla="*/ 128 w 397"/>
              <a:gd name="T37" fmla="*/ 85 h 311"/>
              <a:gd name="T38" fmla="*/ 219 w 397"/>
              <a:gd name="T39" fmla="*/ 8 h 311"/>
              <a:gd name="T40" fmla="*/ 219 w 397"/>
              <a:gd name="T41" fmla="*/ 8 h 311"/>
              <a:gd name="T42" fmla="*/ 241 w 397"/>
              <a:gd name="T43" fmla="*/ 0 h 311"/>
              <a:gd name="T44" fmla="*/ 269 w 397"/>
              <a:gd name="T45" fmla="*/ 29 h 311"/>
              <a:gd name="T46" fmla="*/ 269 w 397"/>
              <a:gd name="T47" fmla="*/ 113 h 311"/>
              <a:gd name="T48" fmla="*/ 269 w 397"/>
              <a:gd name="T49" fmla="*/ 183 h 311"/>
              <a:gd name="T50" fmla="*/ 269 w 397"/>
              <a:gd name="T51" fmla="*/ 211 h 311"/>
              <a:gd name="T52" fmla="*/ 269 w 397"/>
              <a:gd name="T53" fmla="*/ 240 h 311"/>
              <a:gd name="T54" fmla="*/ 269 w 397"/>
              <a:gd name="T55" fmla="*/ 282 h 311"/>
              <a:gd name="T56" fmla="*/ 241 w 397"/>
              <a:gd name="T57" fmla="*/ 310 h 3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397" h="311">
                <a:moveTo>
                  <a:pt x="354" y="296"/>
                </a:moveTo>
                <a:lnTo>
                  <a:pt x="354" y="296"/>
                </a:lnTo>
                <a:cubicBezTo>
                  <a:pt x="326" y="268"/>
                  <a:pt x="326" y="268"/>
                  <a:pt x="326" y="268"/>
                </a:cubicBezTo>
                <a:cubicBezTo>
                  <a:pt x="347" y="240"/>
                  <a:pt x="361" y="204"/>
                  <a:pt x="361" y="163"/>
                </a:cubicBezTo>
                <a:cubicBezTo>
                  <a:pt x="361" y="121"/>
                  <a:pt x="347" y="85"/>
                  <a:pt x="326" y="57"/>
                </a:cubicBezTo>
                <a:cubicBezTo>
                  <a:pt x="354" y="29"/>
                  <a:pt x="354" y="29"/>
                  <a:pt x="354" y="29"/>
                </a:cubicBezTo>
                <a:cubicBezTo>
                  <a:pt x="382" y="64"/>
                  <a:pt x="396" y="113"/>
                  <a:pt x="396" y="163"/>
                </a:cubicBezTo>
                <a:cubicBezTo>
                  <a:pt x="396" y="211"/>
                  <a:pt x="382" y="261"/>
                  <a:pt x="354" y="296"/>
                </a:cubicBezTo>
                <a:close/>
                <a:moveTo>
                  <a:pt x="241" y="310"/>
                </a:moveTo>
                <a:lnTo>
                  <a:pt x="241" y="310"/>
                </a:lnTo>
                <a:cubicBezTo>
                  <a:pt x="234" y="310"/>
                  <a:pt x="226" y="310"/>
                  <a:pt x="219" y="310"/>
                </a:cubicBezTo>
                <a:lnTo>
                  <a:pt x="219" y="310"/>
                </a:lnTo>
                <a:cubicBezTo>
                  <a:pt x="128" y="240"/>
                  <a:pt x="128" y="240"/>
                  <a:pt x="128" y="240"/>
                </a:cubicBezTo>
                <a:cubicBezTo>
                  <a:pt x="29" y="240"/>
                  <a:pt x="29" y="240"/>
                  <a:pt x="29" y="240"/>
                </a:cubicBezTo>
                <a:cubicBezTo>
                  <a:pt x="15" y="240"/>
                  <a:pt x="0" y="225"/>
                  <a:pt x="0" y="211"/>
                </a:cubicBezTo>
                <a:cubicBezTo>
                  <a:pt x="0" y="113"/>
                  <a:pt x="0" y="113"/>
                  <a:pt x="0" y="113"/>
                </a:cubicBezTo>
                <a:cubicBezTo>
                  <a:pt x="0" y="99"/>
                  <a:pt x="15" y="85"/>
                  <a:pt x="29" y="85"/>
                </a:cubicBezTo>
                <a:lnTo>
                  <a:pt x="29" y="85"/>
                </a:lnTo>
                <a:cubicBezTo>
                  <a:pt x="128" y="85"/>
                  <a:pt x="128" y="85"/>
                  <a:pt x="128" y="85"/>
                </a:cubicBezTo>
                <a:cubicBezTo>
                  <a:pt x="219" y="8"/>
                  <a:pt x="219" y="8"/>
                  <a:pt x="219" y="8"/>
                </a:cubicBezTo>
                <a:lnTo>
                  <a:pt x="219" y="8"/>
                </a:lnTo>
                <a:cubicBezTo>
                  <a:pt x="226" y="8"/>
                  <a:pt x="234" y="0"/>
                  <a:pt x="241" y="0"/>
                </a:cubicBezTo>
                <a:cubicBezTo>
                  <a:pt x="255" y="0"/>
                  <a:pt x="269" y="15"/>
                  <a:pt x="269" y="29"/>
                </a:cubicBezTo>
                <a:cubicBezTo>
                  <a:pt x="269" y="113"/>
                  <a:pt x="269" y="113"/>
                  <a:pt x="269" y="113"/>
                </a:cubicBezTo>
                <a:cubicBezTo>
                  <a:pt x="269" y="183"/>
                  <a:pt x="269" y="183"/>
                  <a:pt x="269" y="183"/>
                </a:cubicBezTo>
                <a:cubicBezTo>
                  <a:pt x="269" y="211"/>
                  <a:pt x="269" y="211"/>
                  <a:pt x="269" y="211"/>
                </a:cubicBezTo>
                <a:cubicBezTo>
                  <a:pt x="269" y="240"/>
                  <a:pt x="269" y="240"/>
                  <a:pt x="269" y="240"/>
                </a:cubicBezTo>
                <a:cubicBezTo>
                  <a:pt x="269" y="282"/>
                  <a:pt x="269" y="282"/>
                  <a:pt x="269" y="282"/>
                </a:cubicBezTo>
                <a:cubicBezTo>
                  <a:pt x="269" y="303"/>
                  <a:pt x="255" y="310"/>
                  <a:pt x="241" y="310"/>
                </a:cubicBezTo>
                <a:close/>
              </a:path>
            </a:pathLst>
          </a:custGeom>
          <a:solidFill>
            <a:srgbClr val="FFFFFF"/>
          </a:solidFill>
          <a:ln>
            <a:noFill/>
          </a:ln>
          <a:effectLst/>
        </p:spPr>
        <p:txBody>
          <a:bodyPr wrap="none" anchor="ctr"/>
          <a:lstStyle/>
          <a:p>
            <a:pPr>
              <a:defRPr/>
            </a:pPr>
            <a:endParaRPr lang="en-US" sz="900"/>
          </a:p>
        </p:txBody>
      </p:sp>
      <p:sp>
        <p:nvSpPr>
          <p:cNvPr id="284" name="Freeform 153"/>
          <p:cNvSpPr>
            <a:spLocks noChangeArrowheads="1"/>
          </p:cNvSpPr>
          <p:nvPr/>
        </p:nvSpPr>
        <p:spPr bwMode="auto">
          <a:xfrm>
            <a:off x="8624852" y="3980439"/>
            <a:ext cx="234890" cy="150282"/>
          </a:xfrm>
          <a:custGeom>
            <a:avLst/>
            <a:gdLst>
              <a:gd name="T0" fmla="*/ 480 w 488"/>
              <a:gd name="T1" fmla="*/ 128 h 311"/>
              <a:gd name="T2" fmla="*/ 480 w 488"/>
              <a:gd name="T3" fmla="*/ 128 h 311"/>
              <a:gd name="T4" fmla="*/ 445 w 488"/>
              <a:gd name="T5" fmla="*/ 163 h 311"/>
              <a:gd name="T6" fmla="*/ 480 w 488"/>
              <a:gd name="T7" fmla="*/ 197 h 311"/>
              <a:gd name="T8" fmla="*/ 480 w 488"/>
              <a:gd name="T9" fmla="*/ 197 h 311"/>
              <a:gd name="T10" fmla="*/ 487 w 488"/>
              <a:gd name="T11" fmla="*/ 218 h 311"/>
              <a:gd name="T12" fmla="*/ 459 w 488"/>
              <a:gd name="T13" fmla="*/ 247 h 311"/>
              <a:gd name="T14" fmla="*/ 445 w 488"/>
              <a:gd name="T15" fmla="*/ 240 h 311"/>
              <a:gd name="T16" fmla="*/ 445 w 488"/>
              <a:gd name="T17" fmla="*/ 240 h 311"/>
              <a:gd name="T18" fmla="*/ 403 w 488"/>
              <a:gd name="T19" fmla="*/ 204 h 311"/>
              <a:gd name="T20" fmla="*/ 367 w 488"/>
              <a:gd name="T21" fmla="*/ 240 h 311"/>
              <a:gd name="T22" fmla="*/ 367 w 488"/>
              <a:gd name="T23" fmla="*/ 240 h 311"/>
              <a:gd name="T24" fmla="*/ 346 w 488"/>
              <a:gd name="T25" fmla="*/ 247 h 311"/>
              <a:gd name="T26" fmla="*/ 318 w 488"/>
              <a:gd name="T27" fmla="*/ 218 h 311"/>
              <a:gd name="T28" fmla="*/ 332 w 488"/>
              <a:gd name="T29" fmla="*/ 197 h 311"/>
              <a:gd name="T30" fmla="*/ 332 w 488"/>
              <a:gd name="T31" fmla="*/ 197 h 311"/>
              <a:gd name="T32" fmla="*/ 367 w 488"/>
              <a:gd name="T33" fmla="*/ 163 h 311"/>
              <a:gd name="T34" fmla="*/ 332 w 488"/>
              <a:gd name="T35" fmla="*/ 128 h 311"/>
              <a:gd name="T36" fmla="*/ 332 w 488"/>
              <a:gd name="T37" fmla="*/ 128 h 311"/>
              <a:gd name="T38" fmla="*/ 318 w 488"/>
              <a:gd name="T39" fmla="*/ 106 h 311"/>
              <a:gd name="T40" fmla="*/ 346 w 488"/>
              <a:gd name="T41" fmla="*/ 78 h 311"/>
              <a:gd name="T42" fmla="*/ 367 w 488"/>
              <a:gd name="T43" fmla="*/ 85 h 311"/>
              <a:gd name="T44" fmla="*/ 367 w 488"/>
              <a:gd name="T45" fmla="*/ 85 h 311"/>
              <a:gd name="T46" fmla="*/ 403 w 488"/>
              <a:gd name="T47" fmla="*/ 121 h 311"/>
              <a:gd name="T48" fmla="*/ 445 w 488"/>
              <a:gd name="T49" fmla="*/ 85 h 311"/>
              <a:gd name="T50" fmla="*/ 445 w 488"/>
              <a:gd name="T51" fmla="*/ 85 h 311"/>
              <a:gd name="T52" fmla="*/ 459 w 488"/>
              <a:gd name="T53" fmla="*/ 78 h 311"/>
              <a:gd name="T54" fmla="*/ 487 w 488"/>
              <a:gd name="T55" fmla="*/ 106 h 311"/>
              <a:gd name="T56" fmla="*/ 480 w 488"/>
              <a:gd name="T57" fmla="*/ 128 h 311"/>
              <a:gd name="T58" fmla="*/ 233 w 488"/>
              <a:gd name="T59" fmla="*/ 310 h 311"/>
              <a:gd name="T60" fmla="*/ 233 w 488"/>
              <a:gd name="T61" fmla="*/ 310 h 311"/>
              <a:gd name="T62" fmla="*/ 219 w 488"/>
              <a:gd name="T63" fmla="*/ 310 h 311"/>
              <a:gd name="T64" fmla="*/ 219 w 488"/>
              <a:gd name="T65" fmla="*/ 310 h 311"/>
              <a:gd name="T66" fmla="*/ 120 w 488"/>
              <a:gd name="T67" fmla="*/ 240 h 311"/>
              <a:gd name="T68" fmla="*/ 28 w 488"/>
              <a:gd name="T69" fmla="*/ 240 h 311"/>
              <a:gd name="T70" fmla="*/ 0 w 488"/>
              <a:gd name="T71" fmla="*/ 211 h 311"/>
              <a:gd name="T72" fmla="*/ 0 w 488"/>
              <a:gd name="T73" fmla="*/ 113 h 311"/>
              <a:gd name="T74" fmla="*/ 28 w 488"/>
              <a:gd name="T75" fmla="*/ 85 h 311"/>
              <a:gd name="T76" fmla="*/ 28 w 488"/>
              <a:gd name="T77" fmla="*/ 85 h 311"/>
              <a:gd name="T78" fmla="*/ 120 w 488"/>
              <a:gd name="T79" fmla="*/ 85 h 311"/>
              <a:gd name="T80" fmla="*/ 219 w 488"/>
              <a:gd name="T81" fmla="*/ 8 h 311"/>
              <a:gd name="T82" fmla="*/ 219 w 488"/>
              <a:gd name="T83" fmla="*/ 8 h 311"/>
              <a:gd name="T84" fmla="*/ 233 w 488"/>
              <a:gd name="T85" fmla="*/ 0 h 311"/>
              <a:gd name="T86" fmla="*/ 261 w 488"/>
              <a:gd name="T87" fmla="*/ 29 h 311"/>
              <a:gd name="T88" fmla="*/ 261 w 488"/>
              <a:gd name="T89" fmla="*/ 113 h 311"/>
              <a:gd name="T90" fmla="*/ 261 w 488"/>
              <a:gd name="T91" fmla="*/ 183 h 311"/>
              <a:gd name="T92" fmla="*/ 261 w 488"/>
              <a:gd name="T93" fmla="*/ 211 h 311"/>
              <a:gd name="T94" fmla="*/ 261 w 488"/>
              <a:gd name="T95" fmla="*/ 240 h 311"/>
              <a:gd name="T96" fmla="*/ 261 w 488"/>
              <a:gd name="T97" fmla="*/ 282 h 311"/>
              <a:gd name="T98" fmla="*/ 233 w 488"/>
              <a:gd name="T99" fmla="*/ 310 h 3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488" h="311">
                <a:moveTo>
                  <a:pt x="480" y="128"/>
                </a:moveTo>
                <a:lnTo>
                  <a:pt x="480" y="128"/>
                </a:lnTo>
                <a:cubicBezTo>
                  <a:pt x="445" y="163"/>
                  <a:pt x="445" y="163"/>
                  <a:pt x="445" y="163"/>
                </a:cubicBezTo>
                <a:cubicBezTo>
                  <a:pt x="480" y="197"/>
                  <a:pt x="480" y="197"/>
                  <a:pt x="480" y="197"/>
                </a:cubicBezTo>
                <a:lnTo>
                  <a:pt x="480" y="197"/>
                </a:lnTo>
                <a:cubicBezTo>
                  <a:pt x="487" y="204"/>
                  <a:pt x="487" y="211"/>
                  <a:pt x="487" y="218"/>
                </a:cubicBezTo>
                <a:cubicBezTo>
                  <a:pt x="487" y="233"/>
                  <a:pt x="480" y="247"/>
                  <a:pt x="459" y="247"/>
                </a:cubicBezTo>
                <a:cubicBezTo>
                  <a:pt x="452" y="247"/>
                  <a:pt x="445" y="247"/>
                  <a:pt x="445" y="240"/>
                </a:cubicBezTo>
                <a:lnTo>
                  <a:pt x="445" y="240"/>
                </a:lnTo>
                <a:cubicBezTo>
                  <a:pt x="403" y="204"/>
                  <a:pt x="403" y="204"/>
                  <a:pt x="403" y="204"/>
                </a:cubicBezTo>
                <a:cubicBezTo>
                  <a:pt x="367" y="240"/>
                  <a:pt x="367" y="240"/>
                  <a:pt x="367" y="240"/>
                </a:cubicBezTo>
                <a:lnTo>
                  <a:pt x="367" y="240"/>
                </a:lnTo>
                <a:cubicBezTo>
                  <a:pt x="360" y="247"/>
                  <a:pt x="353" y="247"/>
                  <a:pt x="346" y="247"/>
                </a:cubicBezTo>
                <a:cubicBezTo>
                  <a:pt x="332" y="247"/>
                  <a:pt x="318" y="233"/>
                  <a:pt x="318" y="218"/>
                </a:cubicBezTo>
                <a:cubicBezTo>
                  <a:pt x="318" y="211"/>
                  <a:pt x="325" y="204"/>
                  <a:pt x="332" y="197"/>
                </a:cubicBezTo>
                <a:lnTo>
                  <a:pt x="332" y="197"/>
                </a:lnTo>
                <a:cubicBezTo>
                  <a:pt x="367" y="163"/>
                  <a:pt x="367" y="163"/>
                  <a:pt x="367" y="163"/>
                </a:cubicBezTo>
                <a:cubicBezTo>
                  <a:pt x="332" y="128"/>
                  <a:pt x="332" y="128"/>
                  <a:pt x="332" y="128"/>
                </a:cubicBezTo>
                <a:lnTo>
                  <a:pt x="332" y="128"/>
                </a:lnTo>
                <a:cubicBezTo>
                  <a:pt x="325" y="121"/>
                  <a:pt x="318" y="113"/>
                  <a:pt x="318" y="106"/>
                </a:cubicBezTo>
                <a:cubicBezTo>
                  <a:pt x="318" y="92"/>
                  <a:pt x="332" y="78"/>
                  <a:pt x="346" y="78"/>
                </a:cubicBezTo>
                <a:cubicBezTo>
                  <a:pt x="353" y="78"/>
                  <a:pt x="360" y="78"/>
                  <a:pt x="367" y="85"/>
                </a:cubicBezTo>
                <a:lnTo>
                  <a:pt x="367" y="85"/>
                </a:lnTo>
                <a:cubicBezTo>
                  <a:pt x="403" y="121"/>
                  <a:pt x="403" y="121"/>
                  <a:pt x="403" y="121"/>
                </a:cubicBezTo>
                <a:cubicBezTo>
                  <a:pt x="445" y="85"/>
                  <a:pt x="445" y="85"/>
                  <a:pt x="445" y="85"/>
                </a:cubicBezTo>
                <a:lnTo>
                  <a:pt x="445" y="85"/>
                </a:lnTo>
                <a:cubicBezTo>
                  <a:pt x="445" y="78"/>
                  <a:pt x="452" y="78"/>
                  <a:pt x="459" y="78"/>
                </a:cubicBezTo>
                <a:cubicBezTo>
                  <a:pt x="480" y="78"/>
                  <a:pt x="487" y="92"/>
                  <a:pt x="487" y="106"/>
                </a:cubicBezTo>
                <a:cubicBezTo>
                  <a:pt x="487" y="113"/>
                  <a:pt x="487" y="121"/>
                  <a:pt x="480" y="128"/>
                </a:cubicBezTo>
                <a:close/>
                <a:moveTo>
                  <a:pt x="233" y="310"/>
                </a:moveTo>
                <a:lnTo>
                  <a:pt x="233" y="310"/>
                </a:lnTo>
                <a:cubicBezTo>
                  <a:pt x="226" y="310"/>
                  <a:pt x="226" y="310"/>
                  <a:pt x="219" y="310"/>
                </a:cubicBezTo>
                <a:lnTo>
                  <a:pt x="219" y="310"/>
                </a:lnTo>
                <a:cubicBezTo>
                  <a:pt x="120" y="240"/>
                  <a:pt x="120" y="240"/>
                  <a:pt x="120" y="240"/>
                </a:cubicBezTo>
                <a:cubicBezTo>
                  <a:pt x="28" y="240"/>
                  <a:pt x="28" y="240"/>
                  <a:pt x="28" y="240"/>
                </a:cubicBezTo>
                <a:cubicBezTo>
                  <a:pt x="14" y="240"/>
                  <a:pt x="0" y="225"/>
                  <a:pt x="0" y="211"/>
                </a:cubicBezTo>
                <a:cubicBezTo>
                  <a:pt x="0" y="113"/>
                  <a:pt x="0" y="113"/>
                  <a:pt x="0" y="113"/>
                </a:cubicBezTo>
                <a:cubicBezTo>
                  <a:pt x="0" y="99"/>
                  <a:pt x="14" y="85"/>
                  <a:pt x="28" y="85"/>
                </a:cubicBezTo>
                <a:lnTo>
                  <a:pt x="28" y="85"/>
                </a:lnTo>
                <a:cubicBezTo>
                  <a:pt x="120" y="85"/>
                  <a:pt x="120" y="85"/>
                  <a:pt x="120" y="85"/>
                </a:cubicBezTo>
                <a:cubicBezTo>
                  <a:pt x="219" y="8"/>
                  <a:pt x="219" y="8"/>
                  <a:pt x="219" y="8"/>
                </a:cubicBezTo>
                <a:lnTo>
                  <a:pt x="219" y="8"/>
                </a:lnTo>
                <a:cubicBezTo>
                  <a:pt x="226" y="8"/>
                  <a:pt x="226" y="0"/>
                  <a:pt x="233" y="0"/>
                </a:cubicBezTo>
                <a:cubicBezTo>
                  <a:pt x="254" y="0"/>
                  <a:pt x="261" y="15"/>
                  <a:pt x="261" y="29"/>
                </a:cubicBezTo>
                <a:cubicBezTo>
                  <a:pt x="261" y="113"/>
                  <a:pt x="261" y="113"/>
                  <a:pt x="261" y="113"/>
                </a:cubicBezTo>
                <a:cubicBezTo>
                  <a:pt x="261" y="183"/>
                  <a:pt x="261" y="183"/>
                  <a:pt x="261" y="183"/>
                </a:cubicBezTo>
                <a:cubicBezTo>
                  <a:pt x="261" y="211"/>
                  <a:pt x="261" y="211"/>
                  <a:pt x="261" y="211"/>
                </a:cubicBezTo>
                <a:cubicBezTo>
                  <a:pt x="261" y="240"/>
                  <a:pt x="261" y="240"/>
                  <a:pt x="261" y="240"/>
                </a:cubicBezTo>
                <a:cubicBezTo>
                  <a:pt x="261" y="282"/>
                  <a:pt x="261" y="282"/>
                  <a:pt x="261" y="282"/>
                </a:cubicBezTo>
                <a:cubicBezTo>
                  <a:pt x="261" y="303"/>
                  <a:pt x="254" y="310"/>
                  <a:pt x="233" y="310"/>
                </a:cubicBezTo>
                <a:close/>
              </a:path>
            </a:pathLst>
          </a:custGeom>
          <a:solidFill>
            <a:srgbClr val="FFFFFF"/>
          </a:solidFill>
          <a:ln>
            <a:noFill/>
          </a:ln>
          <a:effectLst/>
        </p:spPr>
        <p:txBody>
          <a:bodyPr wrap="none" anchor="ctr"/>
          <a:lstStyle/>
          <a:p>
            <a:pPr>
              <a:defRPr/>
            </a:pPr>
            <a:endParaRPr lang="en-US" sz="900"/>
          </a:p>
        </p:txBody>
      </p:sp>
      <p:sp>
        <p:nvSpPr>
          <p:cNvPr id="285" name="Freeform 154"/>
          <p:cNvSpPr>
            <a:spLocks noChangeArrowheads="1"/>
          </p:cNvSpPr>
          <p:nvPr/>
        </p:nvSpPr>
        <p:spPr bwMode="auto">
          <a:xfrm>
            <a:off x="8132794" y="3980439"/>
            <a:ext cx="234889" cy="150282"/>
          </a:xfrm>
          <a:custGeom>
            <a:avLst/>
            <a:gdLst>
              <a:gd name="T0" fmla="*/ 459 w 488"/>
              <a:gd name="T1" fmla="*/ 190 h 311"/>
              <a:gd name="T2" fmla="*/ 459 w 488"/>
              <a:gd name="T3" fmla="*/ 190 h 311"/>
              <a:gd name="T4" fmla="*/ 346 w 488"/>
              <a:gd name="T5" fmla="*/ 190 h 311"/>
              <a:gd name="T6" fmla="*/ 318 w 488"/>
              <a:gd name="T7" fmla="*/ 163 h 311"/>
              <a:gd name="T8" fmla="*/ 346 w 488"/>
              <a:gd name="T9" fmla="*/ 135 h 311"/>
              <a:gd name="T10" fmla="*/ 459 w 488"/>
              <a:gd name="T11" fmla="*/ 135 h 311"/>
              <a:gd name="T12" fmla="*/ 487 w 488"/>
              <a:gd name="T13" fmla="*/ 163 h 311"/>
              <a:gd name="T14" fmla="*/ 459 w 488"/>
              <a:gd name="T15" fmla="*/ 190 h 311"/>
              <a:gd name="T16" fmla="*/ 233 w 488"/>
              <a:gd name="T17" fmla="*/ 310 h 311"/>
              <a:gd name="T18" fmla="*/ 233 w 488"/>
              <a:gd name="T19" fmla="*/ 310 h 311"/>
              <a:gd name="T20" fmla="*/ 219 w 488"/>
              <a:gd name="T21" fmla="*/ 310 h 311"/>
              <a:gd name="T22" fmla="*/ 219 w 488"/>
              <a:gd name="T23" fmla="*/ 310 h 311"/>
              <a:gd name="T24" fmla="*/ 120 w 488"/>
              <a:gd name="T25" fmla="*/ 240 h 311"/>
              <a:gd name="T26" fmla="*/ 28 w 488"/>
              <a:gd name="T27" fmla="*/ 240 h 311"/>
              <a:gd name="T28" fmla="*/ 0 w 488"/>
              <a:gd name="T29" fmla="*/ 211 h 311"/>
              <a:gd name="T30" fmla="*/ 0 w 488"/>
              <a:gd name="T31" fmla="*/ 113 h 311"/>
              <a:gd name="T32" fmla="*/ 28 w 488"/>
              <a:gd name="T33" fmla="*/ 85 h 311"/>
              <a:gd name="T34" fmla="*/ 28 w 488"/>
              <a:gd name="T35" fmla="*/ 85 h 311"/>
              <a:gd name="T36" fmla="*/ 120 w 488"/>
              <a:gd name="T37" fmla="*/ 85 h 311"/>
              <a:gd name="T38" fmla="*/ 212 w 488"/>
              <a:gd name="T39" fmla="*/ 8 h 311"/>
              <a:gd name="T40" fmla="*/ 212 w 488"/>
              <a:gd name="T41" fmla="*/ 8 h 311"/>
              <a:gd name="T42" fmla="*/ 233 w 488"/>
              <a:gd name="T43" fmla="*/ 0 h 311"/>
              <a:gd name="T44" fmla="*/ 261 w 488"/>
              <a:gd name="T45" fmla="*/ 29 h 311"/>
              <a:gd name="T46" fmla="*/ 261 w 488"/>
              <a:gd name="T47" fmla="*/ 113 h 311"/>
              <a:gd name="T48" fmla="*/ 261 w 488"/>
              <a:gd name="T49" fmla="*/ 183 h 311"/>
              <a:gd name="T50" fmla="*/ 261 w 488"/>
              <a:gd name="T51" fmla="*/ 211 h 311"/>
              <a:gd name="T52" fmla="*/ 261 w 488"/>
              <a:gd name="T53" fmla="*/ 240 h 311"/>
              <a:gd name="T54" fmla="*/ 261 w 488"/>
              <a:gd name="T55" fmla="*/ 282 h 311"/>
              <a:gd name="T56" fmla="*/ 233 w 488"/>
              <a:gd name="T57" fmla="*/ 310 h 3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488" h="311">
                <a:moveTo>
                  <a:pt x="459" y="190"/>
                </a:moveTo>
                <a:lnTo>
                  <a:pt x="459" y="190"/>
                </a:lnTo>
                <a:cubicBezTo>
                  <a:pt x="346" y="190"/>
                  <a:pt x="346" y="190"/>
                  <a:pt x="346" y="190"/>
                </a:cubicBezTo>
                <a:cubicBezTo>
                  <a:pt x="332" y="190"/>
                  <a:pt x="318" y="176"/>
                  <a:pt x="318" y="163"/>
                </a:cubicBezTo>
                <a:cubicBezTo>
                  <a:pt x="318" y="149"/>
                  <a:pt x="332" y="135"/>
                  <a:pt x="346" y="135"/>
                </a:cubicBezTo>
                <a:cubicBezTo>
                  <a:pt x="459" y="135"/>
                  <a:pt x="459" y="135"/>
                  <a:pt x="459" y="135"/>
                </a:cubicBezTo>
                <a:cubicBezTo>
                  <a:pt x="473" y="135"/>
                  <a:pt x="487" y="149"/>
                  <a:pt x="487" y="163"/>
                </a:cubicBezTo>
                <a:cubicBezTo>
                  <a:pt x="487" y="176"/>
                  <a:pt x="473" y="190"/>
                  <a:pt x="459" y="190"/>
                </a:cubicBezTo>
                <a:close/>
                <a:moveTo>
                  <a:pt x="233" y="310"/>
                </a:moveTo>
                <a:lnTo>
                  <a:pt x="233" y="310"/>
                </a:lnTo>
                <a:cubicBezTo>
                  <a:pt x="226" y="310"/>
                  <a:pt x="219" y="310"/>
                  <a:pt x="219" y="310"/>
                </a:cubicBezTo>
                <a:lnTo>
                  <a:pt x="219" y="310"/>
                </a:lnTo>
                <a:cubicBezTo>
                  <a:pt x="120" y="240"/>
                  <a:pt x="120" y="240"/>
                  <a:pt x="120" y="240"/>
                </a:cubicBezTo>
                <a:cubicBezTo>
                  <a:pt x="28" y="240"/>
                  <a:pt x="28" y="240"/>
                  <a:pt x="28" y="240"/>
                </a:cubicBezTo>
                <a:cubicBezTo>
                  <a:pt x="7" y="240"/>
                  <a:pt x="0" y="225"/>
                  <a:pt x="0" y="211"/>
                </a:cubicBezTo>
                <a:cubicBezTo>
                  <a:pt x="0" y="113"/>
                  <a:pt x="0" y="113"/>
                  <a:pt x="0" y="113"/>
                </a:cubicBezTo>
                <a:cubicBezTo>
                  <a:pt x="0" y="99"/>
                  <a:pt x="7" y="85"/>
                  <a:pt x="28" y="85"/>
                </a:cubicBezTo>
                <a:lnTo>
                  <a:pt x="28" y="85"/>
                </a:lnTo>
                <a:cubicBezTo>
                  <a:pt x="120" y="85"/>
                  <a:pt x="120" y="85"/>
                  <a:pt x="120" y="85"/>
                </a:cubicBezTo>
                <a:cubicBezTo>
                  <a:pt x="212" y="8"/>
                  <a:pt x="212" y="8"/>
                  <a:pt x="212" y="8"/>
                </a:cubicBezTo>
                <a:lnTo>
                  <a:pt x="212" y="8"/>
                </a:lnTo>
                <a:cubicBezTo>
                  <a:pt x="219" y="8"/>
                  <a:pt x="226" y="0"/>
                  <a:pt x="233" y="0"/>
                </a:cubicBezTo>
                <a:cubicBezTo>
                  <a:pt x="247" y="0"/>
                  <a:pt x="261" y="15"/>
                  <a:pt x="261" y="29"/>
                </a:cubicBezTo>
                <a:cubicBezTo>
                  <a:pt x="261" y="113"/>
                  <a:pt x="261" y="113"/>
                  <a:pt x="261" y="113"/>
                </a:cubicBezTo>
                <a:cubicBezTo>
                  <a:pt x="261" y="183"/>
                  <a:pt x="261" y="183"/>
                  <a:pt x="261" y="183"/>
                </a:cubicBezTo>
                <a:cubicBezTo>
                  <a:pt x="261" y="211"/>
                  <a:pt x="261" y="211"/>
                  <a:pt x="261" y="211"/>
                </a:cubicBezTo>
                <a:cubicBezTo>
                  <a:pt x="261" y="240"/>
                  <a:pt x="261" y="240"/>
                  <a:pt x="261" y="240"/>
                </a:cubicBezTo>
                <a:cubicBezTo>
                  <a:pt x="261" y="282"/>
                  <a:pt x="261" y="282"/>
                  <a:pt x="261" y="282"/>
                </a:cubicBezTo>
                <a:cubicBezTo>
                  <a:pt x="261" y="303"/>
                  <a:pt x="247" y="310"/>
                  <a:pt x="233" y="310"/>
                </a:cubicBezTo>
                <a:close/>
              </a:path>
            </a:pathLst>
          </a:custGeom>
          <a:solidFill>
            <a:srgbClr val="FFFFFF"/>
          </a:solidFill>
          <a:ln>
            <a:noFill/>
          </a:ln>
          <a:effectLst/>
        </p:spPr>
        <p:txBody>
          <a:bodyPr wrap="none" anchor="ctr"/>
          <a:lstStyle/>
          <a:p>
            <a:pPr>
              <a:defRPr/>
            </a:pPr>
            <a:endParaRPr lang="en-US" sz="900"/>
          </a:p>
        </p:txBody>
      </p:sp>
      <p:sp>
        <p:nvSpPr>
          <p:cNvPr id="286" name="Freeform 155"/>
          <p:cNvSpPr>
            <a:spLocks noChangeArrowheads="1"/>
          </p:cNvSpPr>
          <p:nvPr/>
        </p:nvSpPr>
        <p:spPr bwMode="auto">
          <a:xfrm>
            <a:off x="7638623" y="3980439"/>
            <a:ext cx="237006" cy="150282"/>
          </a:xfrm>
          <a:custGeom>
            <a:avLst/>
            <a:gdLst>
              <a:gd name="T0" fmla="*/ 466 w 495"/>
              <a:gd name="T1" fmla="*/ 190 h 311"/>
              <a:gd name="T2" fmla="*/ 466 w 495"/>
              <a:gd name="T3" fmla="*/ 190 h 311"/>
              <a:gd name="T4" fmla="*/ 438 w 495"/>
              <a:gd name="T5" fmla="*/ 190 h 311"/>
              <a:gd name="T6" fmla="*/ 438 w 495"/>
              <a:gd name="T7" fmla="*/ 218 h 311"/>
              <a:gd name="T8" fmla="*/ 410 w 495"/>
              <a:gd name="T9" fmla="*/ 247 h 311"/>
              <a:gd name="T10" fmla="*/ 381 w 495"/>
              <a:gd name="T11" fmla="*/ 218 h 311"/>
              <a:gd name="T12" fmla="*/ 381 w 495"/>
              <a:gd name="T13" fmla="*/ 190 h 311"/>
              <a:gd name="T14" fmla="*/ 353 w 495"/>
              <a:gd name="T15" fmla="*/ 190 h 311"/>
              <a:gd name="T16" fmla="*/ 325 w 495"/>
              <a:gd name="T17" fmla="*/ 163 h 311"/>
              <a:gd name="T18" fmla="*/ 353 w 495"/>
              <a:gd name="T19" fmla="*/ 135 h 311"/>
              <a:gd name="T20" fmla="*/ 381 w 495"/>
              <a:gd name="T21" fmla="*/ 135 h 311"/>
              <a:gd name="T22" fmla="*/ 381 w 495"/>
              <a:gd name="T23" fmla="*/ 106 h 311"/>
              <a:gd name="T24" fmla="*/ 410 w 495"/>
              <a:gd name="T25" fmla="*/ 78 h 311"/>
              <a:gd name="T26" fmla="*/ 438 w 495"/>
              <a:gd name="T27" fmla="*/ 106 h 311"/>
              <a:gd name="T28" fmla="*/ 438 w 495"/>
              <a:gd name="T29" fmla="*/ 135 h 311"/>
              <a:gd name="T30" fmla="*/ 466 w 495"/>
              <a:gd name="T31" fmla="*/ 135 h 311"/>
              <a:gd name="T32" fmla="*/ 494 w 495"/>
              <a:gd name="T33" fmla="*/ 163 h 311"/>
              <a:gd name="T34" fmla="*/ 466 w 495"/>
              <a:gd name="T35" fmla="*/ 190 h 311"/>
              <a:gd name="T36" fmla="*/ 240 w 495"/>
              <a:gd name="T37" fmla="*/ 310 h 311"/>
              <a:gd name="T38" fmla="*/ 240 w 495"/>
              <a:gd name="T39" fmla="*/ 310 h 311"/>
              <a:gd name="T40" fmla="*/ 219 w 495"/>
              <a:gd name="T41" fmla="*/ 310 h 311"/>
              <a:gd name="T42" fmla="*/ 219 w 495"/>
              <a:gd name="T43" fmla="*/ 310 h 311"/>
              <a:gd name="T44" fmla="*/ 127 w 495"/>
              <a:gd name="T45" fmla="*/ 240 h 311"/>
              <a:gd name="T46" fmla="*/ 28 w 495"/>
              <a:gd name="T47" fmla="*/ 240 h 311"/>
              <a:gd name="T48" fmla="*/ 0 w 495"/>
              <a:gd name="T49" fmla="*/ 211 h 311"/>
              <a:gd name="T50" fmla="*/ 0 w 495"/>
              <a:gd name="T51" fmla="*/ 113 h 311"/>
              <a:gd name="T52" fmla="*/ 28 w 495"/>
              <a:gd name="T53" fmla="*/ 85 h 311"/>
              <a:gd name="T54" fmla="*/ 28 w 495"/>
              <a:gd name="T55" fmla="*/ 85 h 311"/>
              <a:gd name="T56" fmla="*/ 127 w 495"/>
              <a:gd name="T57" fmla="*/ 85 h 311"/>
              <a:gd name="T58" fmla="*/ 219 w 495"/>
              <a:gd name="T59" fmla="*/ 8 h 311"/>
              <a:gd name="T60" fmla="*/ 219 w 495"/>
              <a:gd name="T61" fmla="*/ 8 h 311"/>
              <a:gd name="T62" fmla="*/ 240 w 495"/>
              <a:gd name="T63" fmla="*/ 0 h 311"/>
              <a:gd name="T64" fmla="*/ 268 w 495"/>
              <a:gd name="T65" fmla="*/ 29 h 311"/>
              <a:gd name="T66" fmla="*/ 268 w 495"/>
              <a:gd name="T67" fmla="*/ 113 h 311"/>
              <a:gd name="T68" fmla="*/ 268 w 495"/>
              <a:gd name="T69" fmla="*/ 183 h 311"/>
              <a:gd name="T70" fmla="*/ 268 w 495"/>
              <a:gd name="T71" fmla="*/ 211 h 311"/>
              <a:gd name="T72" fmla="*/ 268 w 495"/>
              <a:gd name="T73" fmla="*/ 240 h 311"/>
              <a:gd name="T74" fmla="*/ 268 w 495"/>
              <a:gd name="T75" fmla="*/ 282 h 311"/>
              <a:gd name="T76" fmla="*/ 240 w 495"/>
              <a:gd name="T77" fmla="*/ 310 h 3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495" h="311">
                <a:moveTo>
                  <a:pt x="466" y="190"/>
                </a:moveTo>
                <a:lnTo>
                  <a:pt x="466" y="190"/>
                </a:lnTo>
                <a:cubicBezTo>
                  <a:pt x="438" y="190"/>
                  <a:pt x="438" y="190"/>
                  <a:pt x="438" y="190"/>
                </a:cubicBezTo>
                <a:cubicBezTo>
                  <a:pt x="438" y="218"/>
                  <a:pt x="438" y="218"/>
                  <a:pt x="438" y="218"/>
                </a:cubicBezTo>
                <a:cubicBezTo>
                  <a:pt x="438" y="233"/>
                  <a:pt x="424" y="247"/>
                  <a:pt x="410" y="247"/>
                </a:cubicBezTo>
                <a:cubicBezTo>
                  <a:pt x="388" y="247"/>
                  <a:pt x="381" y="233"/>
                  <a:pt x="381" y="218"/>
                </a:cubicBezTo>
                <a:cubicBezTo>
                  <a:pt x="381" y="190"/>
                  <a:pt x="381" y="190"/>
                  <a:pt x="381" y="190"/>
                </a:cubicBezTo>
                <a:cubicBezTo>
                  <a:pt x="353" y="190"/>
                  <a:pt x="353" y="190"/>
                  <a:pt x="353" y="190"/>
                </a:cubicBezTo>
                <a:cubicBezTo>
                  <a:pt x="332" y="190"/>
                  <a:pt x="325" y="176"/>
                  <a:pt x="325" y="163"/>
                </a:cubicBezTo>
                <a:cubicBezTo>
                  <a:pt x="325" y="149"/>
                  <a:pt x="332" y="135"/>
                  <a:pt x="353" y="135"/>
                </a:cubicBezTo>
                <a:cubicBezTo>
                  <a:pt x="381" y="135"/>
                  <a:pt x="381" y="135"/>
                  <a:pt x="381" y="135"/>
                </a:cubicBezTo>
                <a:cubicBezTo>
                  <a:pt x="381" y="106"/>
                  <a:pt x="381" y="106"/>
                  <a:pt x="381" y="106"/>
                </a:cubicBezTo>
                <a:cubicBezTo>
                  <a:pt x="381" y="92"/>
                  <a:pt x="388" y="78"/>
                  <a:pt x="410" y="78"/>
                </a:cubicBezTo>
                <a:cubicBezTo>
                  <a:pt x="424" y="78"/>
                  <a:pt x="438" y="92"/>
                  <a:pt x="438" y="106"/>
                </a:cubicBezTo>
                <a:cubicBezTo>
                  <a:pt x="438" y="135"/>
                  <a:pt x="438" y="135"/>
                  <a:pt x="438" y="135"/>
                </a:cubicBezTo>
                <a:cubicBezTo>
                  <a:pt x="466" y="135"/>
                  <a:pt x="466" y="135"/>
                  <a:pt x="466" y="135"/>
                </a:cubicBezTo>
                <a:cubicBezTo>
                  <a:pt x="480" y="135"/>
                  <a:pt x="494" y="149"/>
                  <a:pt x="494" y="163"/>
                </a:cubicBezTo>
                <a:cubicBezTo>
                  <a:pt x="494" y="176"/>
                  <a:pt x="480" y="190"/>
                  <a:pt x="466" y="190"/>
                </a:cubicBezTo>
                <a:close/>
                <a:moveTo>
                  <a:pt x="240" y="310"/>
                </a:moveTo>
                <a:lnTo>
                  <a:pt x="240" y="310"/>
                </a:lnTo>
                <a:cubicBezTo>
                  <a:pt x="233" y="310"/>
                  <a:pt x="226" y="310"/>
                  <a:pt x="219" y="310"/>
                </a:cubicBezTo>
                <a:lnTo>
                  <a:pt x="219" y="310"/>
                </a:lnTo>
                <a:cubicBezTo>
                  <a:pt x="127" y="240"/>
                  <a:pt x="127" y="240"/>
                  <a:pt x="127" y="240"/>
                </a:cubicBezTo>
                <a:cubicBezTo>
                  <a:pt x="28" y="240"/>
                  <a:pt x="28" y="240"/>
                  <a:pt x="28" y="240"/>
                </a:cubicBezTo>
                <a:cubicBezTo>
                  <a:pt x="14" y="240"/>
                  <a:pt x="0" y="225"/>
                  <a:pt x="0" y="211"/>
                </a:cubicBezTo>
                <a:cubicBezTo>
                  <a:pt x="0" y="113"/>
                  <a:pt x="0" y="113"/>
                  <a:pt x="0" y="113"/>
                </a:cubicBezTo>
                <a:cubicBezTo>
                  <a:pt x="0" y="99"/>
                  <a:pt x="14" y="85"/>
                  <a:pt x="28" y="85"/>
                </a:cubicBezTo>
                <a:lnTo>
                  <a:pt x="28" y="85"/>
                </a:lnTo>
                <a:cubicBezTo>
                  <a:pt x="127" y="85"/>
                  <a:pt x="127" y="85"/>
                  <a:pt x="127" y="85"/>
                </a:cubicBezTo>
                <a:cubicBezTo>
                  <a:pt x="219" y="8"/>
                  <a:pt x="219" y="8"/>
                  <a:pt x="219" y="8"/>
                </a:cubicBezTo>
                <a:lnTo>
                  <a:pt x="219" y="8"/>
                </a:lnTo>
                <a:cubicBezTo>
                  <a:pt x="226" y="8"/>
                  <a:pt x="233" y="0"/>
                  <a:pt x="240" y="0"/>
                </a:cubicBezTo>
                <a:cubicBezTo>
                  <a:pt x="254" y="0"/>
                  <a:pt x="268" y="15"/>
                  <a:pt x="268" y="29"/>
                </a:cubicBezTo>
                <a:cubicBezTo>
                  <a:pt x="268" y="113"/>
                  <a:pt x="268" y="113"/>
                  <a:pt x="268" y="113"/>
                </a:cubicBezTo>
                <a:cubicBezTo>
                  <a:pt x="268" y="183"/>
                  <a:pt x="268" y="183"/>
                  <a:pt x="268" y="183"/>
                </a:cubicBezTo>
                <a:cubicBezTo>
                  <a:pt x="268" y="211"/>
                  <a:pt x="268" y="211"/>
                  <a:pt x="268" y="211"/>
                </a:cubicBezTo>
                <a:cubicBezTo>
                  <a:pt x="268" y="240"/>
                  <a:pt x="268" y="240"/>
                  <a:pt x="268" y="240"/>
                </a:cubicBezTo>
                <a:cubicBezTo>
                  <a:pt x="268" y="282"/>
                  <a:pt x="268" y="282"/>
                  <a:pt x="268" y="282"/>
                </a:cubicBezTo>
                <a:cubicBezTo>
                  <a:pt x="268" y="303"/>
                  <a:pt x="254" y="310"/>
                  <a:pt x="240" y="310"/>
                </a:cubicBezTo>
                <a:close/>
              </a:path>
            </a:pathLst>
          </a:custGeom>
          <a:solidFill>
            <a:srgbClr val="FFFFFF"/>
          </a:solidFill>
          <a:ln>
            <a:noFill/>
          </a:ln>
          <a:effectLst/>
        </p:spPr>
        <p:txBody>
          <a:bodyPr wrap="none" anchor="ctr"/>
          <a:lstStyle/>
          <a:p>
            <a:pPr>
              <a:defRPr/>
            </a:pPr>
            <a:endParaRPr lang="en-US" sz="900"/>
          </a:p>
        </p:txBody>
      </p:sp>
      <p:sp>
        <p:nvSpPr>
          <p:cNvPr id="287" name="Freeform 156"/>
          <p:cNvSpPr>
            <a:spLocks noChangeArrowheads="1"/>
          </p:cNvSpPr>
          <p:nvPr/>
        </p:nvSpPr>
        <p:spPr bwMode="auto">
          <a:xfrm>
            <a:off x="7201583" y="3980439"/>
            <a:ext cx="179871" cy="150282"/>
          </a:xfrm>
          <a:custGeom>
            <a:avLst/>
            <a:gdLst>
              <a:gd name="T0" fmla="*/ 368 w 376"/>
              <a:gd name="T1" fmla="*/ 50 h 311"/>
              <a:gd name="T2" fmla="*/ 368 w 376"/>
              <a:gd name="T3" fmla="*/ 50 h 311"/>
              <a:gd name="T4" fmla="*/ 21 w 376"/>
              <a:gd name="T5" fmla="*/ 289 h 311"/>
              <a:gd name="T6" fmla="*/ 14 w 376"/>
              <a:gd name="T7" fmla="*/ 289 h 311"/>
              <a:gd name="T8" fmla="*/ 0 w 376"/>
              <a:gd name="T9" fmla="*/ 275 h 311"/>
              <a:gd name="T10" fmla="*/ 0 w 376"/>
              <a:gd name="T11" fmla="*/ 268 h 311"/>
              <a:gd name="T12" fmla="*/ 354 w 376"/>
              <a:gd name="T13" fmla="*/ 29 h 311"/>
              <a:gd name="T14" fmla="*/ 361 w 376"/>
              <a:gd name="T15" fmla="*/ 29 h 311"/>
              <a:gd name="T16" fmla="*/ 375 w 376"/>
              <a:gd name="T17" fmla="*/ 43 h 311"/>
              <a:gd name="T18" fmla="*/ 368 w 376"/>
              <a:gd name="T19" fmla="*/ 50 h 311"/>
              <a:gd name="T20" fmla="*/ 43 w 376"/>
              <a:gd name="T21" fmla="*/ 113 h 311"/>
              <a:gd name="T22" fmla="*/ 43 w 376"/>
              <a:gd name="T23" fmla="*/ 113 h 311"/>
              <a:gd name="T24" fmla="*/ 71 w 376"/>
              <a:gd name="T25" fmla="*/ 85 h 311"/>
              <a:gd name="T26" fmla="*/ 71 w 376"/>
              <a:gd name="T27" fmla="*/ 85 h 311"/>
              <a:gd name="T28" fmla="*/ 163 w 376"/>
              <a:gd name="T29" fmla="*/ 85 h 311"/>
              <a:gd name="T30" fmla="*/ 255 w 376"/>
              <a:gd name="T31" fmla="*/ 8 h 311"/>
              <a:gd name="T32" fmla="*/ 255 w 376"/>
              <a:gd name="T33" fmla="*/ 8 h 311"/>
              <a:gd name="T34" fmla="*/ 276 w 376"/>
              <a:gd name="T35" fmla="*/ 0 h 311"/>
              <a:gd name="T36" fmla="*/ 304 w 376"/>
              <a:gd name="T37" fmla="*/ 29 h 311"/>
              <a:gd name="T38" fmla="*/ 43 w 376"/>
              <a:gd name="T39" fmla="*/ 204 h 311"/>
              <a:gd name="T40" fmla="*/ 43 w 376"/>
              <a:gd name="T41" fmla="*/ 113 h 311"/>
              <a:gd name="T42" fmla="*/ 304 w 376"/>
              <a:gd name="T43" fmla="*/ 183 h 311"/>
              <a:gd name="T44" fmla="*/ 304 w 376"/>
              <a:gd name="T45" fmla="*/ 183 h 311"/>
              <a:gd name="T46" fmla="*/ 304 w 376"/>
              <a:gd name="T47" fmla="*/ 211 h 311"/>
              <a:gd name="T48" fmla="*/ 304 w 376"/>
              <a:gd name="T49" fmla="*/ 240 h 311"/>
              <a:gd name="T50" fmla="*/ 304 w 376"/>
              <a:gd name="T51" fmla="*/ 282 h 311"/>
              <a:gd name="T52" fmla="*/ 276 w 376"/>
              <a:gd name="T53" fmla="*/ 310 h 311"/>
              <a:gd name="T54" fmla="*/ 262 w 376"/>
              <a:gd name="T55" fmla="*/ 310 h 311"/>
              <a:gd name="T56" fmla="*/ 262 w 376"/>
              <a:gd name="T57" fmla="*/ 310 h 311"/>
              <a:gd name="T58" fmla="*/ 163 w 376"/>
              <a:gd name="T59" fmla="*/ 240 h 311"/>
              <a:gd name="T60" fmla="*/ 141 w 376"/>
              <a:gd name="T61" fmla="*/ 240 h 311"/>
              <a:gd name="T62" fmla="*/ 304 w 376"/>
              <a:gd name="T63" fmla="*/ 128 h 311"/>
              <a:gd name="T64" fmla="*/ 304 w 376"/>
              <a:gd name="T65" fmla="*/ 183 h 3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376" h="311">
                <a:moveTo>
                  <a:pt x="368" y="50"/>
                </a:moveTo>
                <a:lnTo>
                  <a:pt x="368" y="50"/>
                </a:lnTo>
                <a:cubicBezTo>
                  <a:pt x="21" y="289"/>
                  <a:pt x="21" y="289"/>
                  <a:pt x="21" y="289"/>
                </a:cubicBezTo>
                <a:cubicBezTo>
                  <a:pt x="14" y="289"/>
                  <a:pt x="14" y="289"/>
                  <a:pt x="14" y="289"/>
                </a:cubicBezTo>
                <a:cubicBezTo>
                  <a:pt x="0" y="289"/>
                  <a:pt x="0" y="282"/>
                  <a:pt x="0" y="275"/>
                </a:cubicBezTo>
                <a:lnTo>
                  <a:pt x="0" y="268"/>
                </a:lnTo>
                <a:cubicBezTo>
                  <a:pt x="354" y="29"/>
                  <a:pt x="354" y="29"/>
                  <a:pt x="354" y="29"/>
                </a:cubicBezTo>
                <a:lnTo>
                  <a:pt x="361" y="29"/>
                </a:lnTo>
                <a:cubicBezTo>
                  <a:pt x="368" y="29"/>
                  <a:pt x="375" y="36"/>
                  <a:pt x="375" y="43"/>
                </a:cubicBezTo>
                <a:cubicBezTo>
                  <a:pt x="375" y="43"/>
                  <a:pt x="375" y="50"/>
                  <a:pt x="368" y="50"/>
                </a:cubicBezTo>
                <a:close/>
                <a:moveTo>
                  <a:pt x="43" y="113"/>
                </a:moveTo>
                <a:lnTo>
                  <a:pt x="43" y="113"/>
                </a:lnTo>
                <a:cubicBezTo>
                  <a:pt x="43" y="99"/>
                  <a:pt x="50" y="85"/>
                  <a:pt x="71" y="85"/>
                </a:cubicBezTo>
                <a:lnTo>
                  <a:pt x="71" y="85"/>
                </a:lnTo>
                <a:cubicBezTo>
                  <a:pt x="163" y="85"/>
                  <a:pt x="163" y="85"/>
                  <a:pt x="163" y="85"/>
                </a:cubicBezTo>
                <a:cubicBezTo>
                  <a:pt x="255" y="8"/>
                  <a:pt x="255" y="8"/>
                  <a:pt x="255" y="8"/>
                </a:cubicBezTo>
                <a:lnTo>
                  <a:pt x="255" y="8"/>
                </a:lnTo>
                <a:cubicBezTo>
                  <a:pt x="262" y="8"/>
                  <a:pt x="269" y="0"/>
                  <a:pt x="276" y="0"/>
                </a:cubicBezTo>
                <a:cubicBezTo>
                  <a:pt x="290" y="0"/>
                  <a:pt x="304" y="15"/>
                  <a:pt x="304" y="29"/>
                </a:cubicBezTo>
                <a:cubicBezTo>
                  <a:pt x="43" y="204"/>
                  <a:pt x="43" y="204"/>
                  <a:pt x="43" y="204"/>
                </a:cubicBezTo>
                <a:lnTo>
                  <a:pt x="43" y="113"/>
                </a:lnTo>
                <a:close/>
                <a:moveTo>
                  <a:pt x="304" y="183"/>
                </a:moveTo>
                <a:lnTo>
                  <a:pt x="304" y="183"/>
                </a:lnTo>
                <a:cubicBezTo>
                  <a:pt x="304" y="211"/>
                  <a:pt x="304" y="211"/>
                  <a:pt x="304" y="211"/>
                </a:cubicBezTo>
                <a:cubicBezTo>
                  <a:pt x="304" y="240"/>
                  <a:pt x="304" y="240"/>
                  <a:pt x="304" y="240"/>
                </a:cubicBezTo>
                <a:cubicBezTo>
                  <a:pt x="304" y="282"/>
                  <a:pt x="304" y="282"/>
                  <a:pt x="304" y="282"/>
                </a:cubicBezTo>
                <a:cubicBezTo>
                  <a:pt x="304" y="303"/>
                  <a:pt x="290" y="310"/>
                  <a:pt x="276" y="310"/>
                </a:cubicBezTo>
                <a:cubicBezTo>
                  <a:pt x="269" y="310"/>
                  <a:pt x="262" y="310"/>
                  <a:pt x="262" y="310"/>
                </a:cubicBezTo>
                <a:lnTo>
                  <a:pt x="262" y="310"/>
                </a:lnTo>
                <a:cubicBezTo>
                  <a:pt x="163" y="240"/>
                  <a:pt x="163" y="240"/>
                  <a:pt x="163" y="240"/>
                </a:cubicBezTo>
                <a:cubicBezTo>
                  <a:pt x="141" y="240"/>
                  <a:pt x="141" y="240"/>
                  <a:pt x="141" y="240"/>
                </a:cubicBezTo>
                <a:cubicBezTo>
                  <a:pt x="304" y="128"/>
                  <a:pt x="304" y="128"/>
                  <a:pt x="304" y="128"/>
                </a:cubicBezTo>
                <a:lnTo>
                  <a:pt x="304" y="183"/>
                </a:lnTo>
                <a:close/>
              </a:path>
            </a:pathLst>
          </a:custGeom>
          <a:solidFill>
            <a:srgbClr val="FFFFFF"/>
          </a:solidFill>
          <a:ln>
            <a:noFill/>
          </a:ln>
          <a:effectLst/>
        </p:spPr>
        <p:txBody>
          <a:bodyPr wrap="none" anchor="ctr"/>
          <a:lstStyle/>
          <a:p>
            <a:pPr>
              <a:defRPr/>
            </a:pPr>
            <a:endParaRPr lang="en-US" sz="900"/>
          </a:p>
        </p:txBody>
      </p:sp>
      <p:sp>
        <p:nvSpPr>
          <p:cNvPr id="288" name="Freeform 99"/>
          <p:cNvSpPr>
            <a:spLocks noChangeArrowheads="1"/>
          </p:cNvSpPr>
          <p:nvPr/>
        </p:nvSpPr>
        <p:spPr bwMode="auto">
          <a:xfrm>
            <a:off x="11697811" y="3883071"/>
            <a:ext cx="289907" cy="247651"/>
          </a:xfrm>
          <a:custGeom>
            <a:avLst/>
            <a:gdLst>
              <a:gd name="T0" fmla="*/ 572 w 602"/>
              <a:gd name="T1" fmla="*/ 516 h 517"/>
              <a:gd name="T2" fmla="*/ 0 w 602"/>
              <a:gd name="T3" fmla="*/ 487 h 517"/>
              <a:gd name="T4" fmla="*/ 0 w 602"/>
              <a:gd name="T5" fmla="*/ 311 h 517"/>
              <a:gd name="T6" fmla="*/ 78 w 602"/>
              <a:gd name="T7" fmla="*/ 99 h 517"/>
              <a:gd name="T8" fmla="*/ 106 w 602"/>
              <a:gd name="T9" fmla="*/ 85 h 517"/>
              <a:gd name="T10" fmla="*/ 148 w 602"/>
              <a:gd name="T11" fmla="*/ 85 h 517"/>
              <a:gd name="T12" fmla="*/ 176 w 602"/>
              <a:gd name="T13" fmla="*/ 92 h 517"/>
              <a:gd name="T14" fmla="*/ 148 w 602"/>
              <a:gd name="T15" fmla="*/ 141 h 517"/>
              <a:gd name="T16" fmla="*/ 120 w 602"/>
              <a:gd name="T17" fmla="*/ 141 h 517"/>
              <a:gd name="T18" fmla="*/ 141 w 602"/>
              <a:gd name="T19" fmla="*/ 282 h 517"/>
              <a:gd name="T20" fmla="*/ 162 w 602"/>
              <a:gd name="T21" fmla="*/ 282 h 517"/>
              <a:gd name="T22" fmla="*/ 191 w 602"/>
              <a:gd name="T23" fmla="*/ 339 h 517"/>
              <a:gd name="T24" fmla="*/ 417 w 602"/>
              <a:gd name="T25" fmla="*/ 311 h 517"/>
              <a:gd name="T26" fmla="*/ 473 w 602"/>
              <a:gd name="T27" fmla="*/ 282 h 517"/>
              <a:gd name="T28" fmla="*/ 537 w 602"/>
              <a:gd name="T29" fmla="*/ 282 h 517"/>
              <a:gd name="T30" fmla="*/ 452 w 602"/>
              <a:gd name="T31" fmla="*/ 141 h 517"/>
              <a:gd name="T32" fmla="*/ 396 w 602"/>
              <a:gd name="T33" fmla="*/ 141 h 517"/>
              <a:gd name="T34" fmla="*/ 424 w 602"/>
              <a:gd name="T35" fmla="*/ 85 h 517"/>
              <a:gd name="T36" fmla="*/ 452 w 602"/>
              <a:gd name="T37" fmla="*/ 85 h 517"/>
              <a:gd name="T38" fmla="*/ 502 w 602"/>
              <a:gd name="T39" fmla="*/ 85 h 517"/>
              <a:gd name="T40" fmla="*/ 601 w 602"/>
              <a:gd name="T41" fmla="*/ 296 h 517"/>
              <a:gd name="T42" fmla="*/ 601 w 602"/>
              <a:gd name="T43" fmla="*/ 311 h 517"/>
              <a:gd name="T44" fmla="*/ 601 w 602"/>
              <a:gd name="T45" fmla="*/ 487 h 517"/>
              <a:gd name="T46" fmla="*/ 367 w 602"/>
              <a:gd name="T47" fmla="*/ 120 h 517"/>
              <a:gd name="T48" fmla="*/ 346 w 602"/>
              <a:gd name="T49" fmla="*/ 113 h 517"/>
              <a:gd name="T50" fmla="*/ 332 w 602"/>
              <a:gd name="T51" fmla="*/ 205 h 517"/>
              <a:gd name="T52" fmla="*/ 304 w 602"/>
              <a:gd name="T53" fmla="*/ 296 h 517"/>
              <a:gd name="T54" fmla="*/ 276 w 602"/>
              <a:gd name="T55" fmla="*/ 226 h 517"/>
              <a:gd name="T56" fmla="*/ 276 w 602"/>
              <a:gd name="T57" fmla="*/ 92 h 517"/>
              <a:gd name="T58" fmla="*/ 233 w 602"/>
              <a:gd name="T59" fmla="*/ 120 h 517"/>
              <a:gd name="T60" fmla="*/ 219 w 602"/>
              <a:gd name="T61" fmla="*/ 70 h 517"/>
              <a:gd name="T62" fmla="*/ 304 w 602"/>
              <a:gd name="T63" fmla="*/ 0 h 517"/>
              <a:gd name="T64" fmla="*/ 389 w 602"/>
              <a:gd name="T65" fmla="*/ 70 h 517"/>
              <a:gd name="T66" fmla="*/ 367 w 602"/>
              <a:gd name="T67" fmla="*/ 120 h 5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2" h="517">
                <a:moveTo>
                  <a:pt x="572" y="516"/>
                </a:moveTo>
                <a:lnTo>
                  <a:pt x="572" y="516"/>
                </a:lnTo>
                <a:cubicBezTo>
                  <a:pt x="28" y="516"/>
                  <a:pt x="28" y="516"/>
                  <a:pt x="28" y="516"/>
                </a:cubicBezTo>
                <a:cubicBezTo>
                  <a:pt x="14" y="516"/>
                  <a:pt x="0" y="502"/>
                  <a:pt x="0" y="487"/>
                </a:cubicBezTo>
                <a:cubicBezTo>
                  <a:pt x="0" y="311"/>
                  <a:pt x="0" y="311"/>
                  <a:pt x="0" y="311"/>
                </a:cubicBezTo>
                <a:lnTo>
                  <a:pt x="0" y="311"/>
                </a:lnTo>
                <a:cubicBezTo>
                  <a:pt x="0" y="304"/>
                  <a:pt x="0" y="304"/>
                  <a:pt x="0" y="296"/>
                </a:cubicBezTo>
                <a:cubicBezTo>
                  <a:pt x="78" y="99"/>
                  <a:pt x="78" y="99"/>
                  <a:pt x="78" y="99"/>
                </a:cubicBezTo>
                <a:cubicBezTo>
                  <a:pt x="78" y="92"/>
                  <a:pt x="92" y="85"/>
                  <a:pt x="106" y="85"/>
                </a:cubicBezTo>
                <a:lnTo>
                  <a:pt x="106" y="85"/>
                </a:lnTo>
                <a:cubicBezTo>
                  <a:pt x="148" y="85"/>
                  <a:pt x="148" y="85"/>
                  <a:pt x="148" y="85"/>
                </a:cubicBezTo>
                <a:lnTo>
                  <a:pt x="148" y="85"/>
                </a:lnTo>
                <a:cubicBezTo>
                  <a:pt x="176" y="85"/>
                  <a:pt x="176" y="85"/>
                  <a:pt x="176" y="85"/>
                </a:cubicBezTo>
                <a:lnTo>
                  <a:pt x="176" y="92"/>
                </a:lnTo>
                <a:cubicBezTo>
                  <a:pt x="176" y="113"/>
                  <a:pt x="191" y="127"/>
                  <a:pt x="205" y="141"/>
                </a:cubicBezTo>
                <a:cubicBezTo>
                  <a:pt x="148" y="141"/>
                  <a:pt x="148" y="141"/>
                  <a:pt x="148" y="141"/>
                </a:cubicBezTo>
                <a:lnTo>
                  <a:pt x="148" y="141"/>
                </a:lnTo>
                <a:cubicBezTo>
                  <a:pt x="120" y="141"/>
                  <a:pt x="120" y="141"/>
                  <a:pt x="120" y="141"/>
                </a:cubicBezTo>
                <a:cubicBezTo>
                  <a:pt x="71" y="282"/>
                  <a:pt x="71" y="282"/>
                  <a:pt x="71" y="282"/>
                </a:cubicBezTo>
                <a:cubicBezTo>
                  <a:pt x="141" y="282"/>
                  <a:pt x="141" y="282"/>
                  <a:pt x="141" y="282"/>
                </a:cubicBezTo>
                <a:lnTo>
                  <a:pt x="141" y="282"/>
                </a:lnTo>
                <a:cubicBezTo>
                  <a:pt x="162" y="282"/>
                  <a:pt x="162" y="282"/>
                  <a:pt x="162" y="282"/>
                </a:cubicBezTo>
                <a:cubicBezTo>
                  <a:pt x="176" y="282"/>
                  <a:pt x="191" y="289"/>
                  <a:pt x="191" y="311"/>
                </a:cubicBezTo>
                <a:cubicBezTo>
                  <a:pt x="191" y="339"/>
                  <a:pt x="191" y="339"/>
                  <a:pt x="191" y="339"/>
                </a:cubicBezTo>
                <a:cubicBezTo>
                  <a:pt x="417" y="339"/>
                  <a:pt x="417" y="339"/>
                  <a:pt x="417" y="339"/>
                </a:cubicBezTo>
                <a:cubicBezTo>
                  <a:pt x="417" y="311"/>
                  <a:pt x="417" y="311"/>
                  <a:pt x="417" y="311"/>
                </a:cubicBezTo>
                <a:cubicBezTo>
                  <a:pt x="417" y="289"/>
                  <a:pt x="424" y="282"/>
                  <a:pt x="445" y="282"/>
                </a:cubicBezTo>
                <a:cubicBezTo>
                  <a:pt x="473" y="282"/>
                  <a:pt x="473" y="282"/>
                  <a:pt x="473" y="282"/>
                </a:cubicBezTo>
                <a:lnTo>
                  <a:pt x="473" y="282"/>
                </a:lnTo>
                <a:cubicBezTo>
                  <a:pt x="537" y="282"/>
                  <a:pt x="537" y="282"/>
                  <a:pt x="537" y="282"/>
                </a:cubicBezTo>
                <a:cubicBezTo>
                  <a:pt x="480" y="141"/>
                  <a:pt x="480" y="141"/>
                  <a:pt x="480" y="141"/>
                </a:cubicBezTo>
                <a:cubicBezTo>
                  <a:pt x="452" y="141"/>
                  <a:pt x="452" y="141"/>
                  <a:pt x="452" y="141"/>
                </a:cubicBezTo>
                <a:lnTo>
                  <a:pt x="452" y="141"/>
                </a:lnTo>
                <a:cubicBezTo>
                  <a:pt x="396" y="141"/>
                  <a:pt x="396" y="141"/>
                  <a:pt x="396" y="141"/>
                </a:cubicBezTo>
                <a:cubicBezTo>
                  <a:pt x="417" y="127"/>
                  <a:pt x="424" y="113"/>
                  <a:pt x="424" y="92"/>
                </a:cubicBezTo>
                <a:lnTo>
                  <a:pt x="424" y="85"/>
                </a:lnTo>
                <a:cubicBezTo>
                  <a:pt x="452" y="85"/>
                  <a:pt x="452" y="85"/>
                  <a:pt x="452" y="85"/>
                </a:cubicBezTo>
                <a:lnTo>
                  <a:pt x="452" y="85"/>
                </a:lnTo>
                <a:cubicBezTo>
                  <a:pt x="502" y="85"/>
                  <a:pt x="502" y="85"/>
                  <a:pt x="502" y="85"/>
                </a:cubicBezTo>
                <a:lnTo>
                  <a:pt x="502" y="85"/>
                </a:lnTo>
                <a:cubicBezTo>
                  <a:pt x="509" y="85"/>
                  <a:pt x="523" y="92"/>
                  <a:pt x="523" y="99"/>
                </a:cubicBezTo>
                <a:cubicBezTo>
                  <a:pt x="601" y="296"/>
                  <a:pt x="601" y="296"/>
                  <a:pt x="601" y="296"/>
                </a:cubicBezTo>
                <a:cubicBezTo>
                  <a:pt x="601" y="304"/>
                  <a:pt x="601" y="304"/>
                  <a:pt x="601" y="311"/>
                </a:cubicBezTo>
                <a:lnTo>
                  <a:pt x="601" y="311"/>
                </a:lnTo>
                <a:lnTo>
                  <a:pt x="601" y="311"/>
                </a:lnTo>
                <a:cubicBezTo>
                  <a:pt x="601" y="487"/>
                  <a:pt x="601" y="487"/>
                  <a:pt x="601" y="487"/>
                </a:cubicBezTo>
                <a:cubicBezTo>
                  <a:pt x="601" y="502"/>
                  <a:pt x="594" y="516"/>
                  <a:pt x="572" y="516"/>
                </a:cubicBezTo>
                <a:close/>
                <a:moveTo>
                  <a:pt x="367" y="120"/>
                </a:moveTo>
                <a:lnTo>
                  <a:pt x="367" y="120"/>
                </a:lnTo>
                <a:cubicBezTo>
                  <a:pt x="360" y="120"/>
                  <a:pt x="353" y="120"/>
                  <a:pt x="346" y="113"/>
                </a:cubicBezTo>
                <a:cubicBezTo>
                  <a:pt x="332" y="92"/>
                  <a:pt x="332" y="92"/>
                  <a:pt x="332" y="92"/>
                </a:cubicBezTo>
                <a:cubicBezTo>
                  <a:pt x="332" y="205"/>
                  <a:pt x="332" y="205"/>
                  <a:pt x="332" y="205"/>
                </a:cubicBezTo>
                <a:cubicBezTo>
                  <a:pt x="332" y="268"/>
                  <a:pt x="332" y="268"/>
                  <a:pt x="332" y="268"/>
                </a:cubicBezTo>
                <a:cubicBezTo>
                  <a:pt x="332" y="289"/>
                  <a:pt x="318" y="296"/>
                  <a:pt x="304" y="296"/>
                </a:cubicBezTo>
                <a:cubicBezTo>
                  <a:pt x="283" y="296"/>
                  <a:pt x="276" y="289"/>
                  <a:pt x="276" y="268"/>
                </a:cubicBezTo>
                <a:cubicBezTo>
                  <a:pt x="276" y="226"/>
                  <a:pt x="276" y="226"/>
                  <a:pt x="276" y="226"/>
                </a:cubicBezTo>
                <a:lnTo>
                  <a:pt x="276" y="226"/>
                </a:lnTo>
                <a:cubicBezTo>
                  <a:pt x="276" y="92"/>
                  <a:pt x="276" y="92"/>
                  <a:pt x="276" y="92"/>
                </a:cubicBezTo>
                <a:cubicBezTo>
                  <a:pt x="254" y="113"/>
                  <a:pt x="254" y="113"/>
                  <a:pt x="254" y="113"/>
                </a:cubicBezTo>
                <a:cubicBezTo>
                  <a:pt x="247" y="120"/>
                  <a:pt x="240" y="120"/>
                  <a:pt x="233" y="120"/>
                </a:cubicBezTo>
                <a:cubicBezTo>
                  <a:pt x="219" y="120"/>
                  <a:pt x="205" y="106"/>
                  <a:pt x="205" y="92"/>
                </a:cubicBezTo>
                <a:cubicBezTo>
                  <a:pt x="205" y="85"/>
                  <a:pt x="212" y="78"/>
                  <a:pt x="219" y="70"/>
                </a:cubicBezTo>
                <a:cubicBezTo>
                  <a:pt x="283" y="7"/>
                  <a:pt x="283" y="7"/>
                  <a:pt x="283" y="7"/>
                </a:cubicBezTo>
                <a:cubicBezTo>
                  <a:pt x="290" y="0"/>
                  <a:pt x="297" y="0"/>
                  <a:pt x="304" y="0"/>
                </a:cubicBezTo>
                <a:cubicBezTo>
                  <a:pt x="311" y="0"/>
                  <a:pt x="318" y="0"/>
                  <a:pt x="318" y="7"/>
                </a:cubicBezTo>
                <a:cubicBezTo>
                  <a:pt x="389" y="70"/>
                  <a:pt x="389" y="70"/>
                  <a:pt x="389" y="70"/>
                </a:cubicBezTo>
                <a:cubicBezTo>
                  <a:pt x="396" y="78"/>
                  <a:pt x="396" y="85"/>
                  <a:pt x="396" y="92"/>
                </a:cubicBezTo>
                <a:cubicBezTo>
                  <a:pt x="396" y="106"/>
                  <a:pt x="382" y="120"/>
                  <a:pt x="367" y="120"/>
                </a:cubicBezTo>
                <a:close/>
              </a:path>
            </a:pathLst>
          </a:custGeom>
          <a:solidFill>
            <a:srgbClr val="FFFFFF"/>
          </a:solidFill>
          <a:ln>
            <a:noFill/>
          </a:ln>
          <a:effectLst/>
        </p:spPr>
        <p:txBody>
          <a:bodyPr wrap="none" anchor="ctr"/>
          <a:lstStyle/>
          <a:p>
            <a:pPr>
              <a:defRPr/>
            </a:pPr>
            <a:endParaRPr lang="en-US" sz="900"/>
          </a:p>
        </p:txBody>
      </p:sp>
      <p:sp>
        <p:nvSpPr>
          <p:cNvPr id="289" name="Freeform 100"/>
          <p:cNvSpPr>
            <a:spLocks noChangeArrowheads="1"/>
          </p:cNvSpPr>
          <p:nvPr/>
        </p:nvSpPr>
        <p:spPr bwMode="auto">
          <a:xfrm>
            <a:off x="11152855" y="3883071"/>
            <a:ext cx="287792" cy="247651"/>
          </a:xfrm>
          <a:custGeom>
            <a:avLst/>
            <a:gdLst>
              <a:gd name="T0" fmla="*/ 572 w 601"/>
              <a:gd name="T1" fmla="*/ 516 h 517"/>
              <a:gd name="T2" fmla="*/ 0 w 601"/>
              <a:gd name="T3" fmla="*/ 487 h 517"/>
              <a:gd name="T4" fmla="*/ 0 w 601"/>
              <a:gd name="T5" fmla="*/ 311 h 517"/>
              <a:gd name="T6" fmla="*/ 78 w 601"/>
              <a:gd name="T7" fmla="*/ 99 h 517"/>
              <a:gd name="T8" fmla="*/ 99 w 601"/>
              <a:gd name="T9" fmla="*/ 85 h 517"/>
              <a:gd name="T10" fmla="*/ 148 w 601"/>
              <a:gd name="T11" fmla="*/ 85 h 517"/>
              <a:gd name="T12" fmla="*/ 240 w 601"/>
              <a:gd name="T13" fmla="*/ 99 h 517"/>
              <a:gd name="T14" fmla="*/ 148 w 601"/>
              <a:gd name="T15" fmla="*/ 141 h 517"/>
              <a:gd name="T16" fmla="*/ 120 w 601"/>
              <a:gd name="T17" fmla="*/ 141 h 517"/>
              <a:gd name="T18" fmla="*/ 127 w 601"/>
              <a:gd name="T19" fmla="*/ 282 h 517"/>
              <a:gd name="T20" fmla="*/ 155 w 601"/>
              <a:gd name="T21" fmla="*/ 282 h 517"/>
              <a:gd name="T22" fmla="*/ 183 w 601"/>
              <a:gd name="T23" fmla="*/ 339 h 517"/>
              <a:gd name="T24" fmla="*/ 410 w 601"/>
              <a:gd name="T25" fmla="*/ 311 h 517"/>
              <a:gd name="T26" fmla="*/ 466 w 601"/>
              <a:gd name="T27" fmla="*/ 282 h 517"/>
              <a:gd name="T28" fmla="*/ 530 w 601"/>
              <a:gd name="T29" fmla="*/ 282 h 517"/>
              <a:gd name="T30" fmla="*/ 452 w 601"/>
              <a:gd name="T31" fmla="*/ 141 h 517"/>
              <a:gd name="T32" fmla="*/ 353 w 601"/>
              <a:gd name="T33" fmla="*/ 141 h 517"/>
              <a:gd name="T34" fmla="*/ 353 w 601"/>
              <a:gd name="T35" fmla="*/ 85 h 517"/>
              <a:gd name="T36" fmla="*/ 452 w 601"/>
              <a:gd name="T37" fmla="*/ 85 h 517"/>
              <a:gd name="T38" fmla="*/ 494 w 601"/>
              <a:gd name="T39" fmla="*/ 85 h 517"/>
              <a:gd name="T40" fmla="*/ 600 w 601"/>
              <a:gd name="T41" fmla="*/ 296 h 517"/>
              <a:gd name="T42" fmla="*/ 600 w 601"/>
              <a:gd name="T43" fmla="*/ 311 h 517"/>
              <a:gd name="T44" fmla="*/ 600 w 601"/>
              <a:gd name="T45" fmla="*/ 487 h 517"/>
              <a:gd name="T46" fmla="*/ 396 w 601"/>
              <a:gd name="T47" fmla="*/ 205 h 517"/>
              <a:gd name="T48" fmla="*/ 381 w 601"/>
              <a:gd name="T49" fmla="*/ 226 h 517"/>
              <a:gd name="T50" fmla="*/ 297 w 601"/>
              <a:gd name="T51" fmla="*/ 296 h 517"/>
              <a:gd name="T52" fmla="*/ 212 w 601"/>
              <a:gd name="T53" fmla="*/ 226 h 517"/>
              <a:gd name="T54" fmla="*/ 233 w 601"/>
              <a:gd name="T55" fmla="*/ 176 h 517"/>
              <a:gd name="T56" fmla="*/ 268 w 601"/>
              <a:gd name="T57" fmla="*/ 205 h 517"/>
              <a:gd name="T58" fmla="*/ 268 w 601"/>
              <a:gd name="T59" fmla="*/ 70 h 517"/>
              <a:gd name="T60" fmla="*/ 297 w 601"/>
              <a:gd name="T61" fmla="*/ 0 h 517"/>
              <a:gd name="T62" fmla="*/ 325 w 601"/>
              <a:gd name="T63" fmla="*/ 85 h 517"/>
              <a:gd name="T64" fmla="*/ 325 w 601"/>
              <a:gd name="T65" fmla="*/ 205 h 517"/>
              <a:gd name="T66" fmla="*/ 367 w 601"/>
              <a:gd name="T67" fmla="*/ 176 h 5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1" h="517">
                <a:moveTo>
                  <a:pt x="572" y="516"/>
                </a:moveTo>
                <a:lnTo>
                  <a:pt x="572" y="516"/>
                </a:lnTo>
                <a:cubicBezTo>
                  <a:pt x="28" y="516"/>
                  <a:pt x="28" y="516"/>
                  <a:pt x="28" y="516"/>
                </a:cubicBezTo>
                <a:cubicBezTo>
                  <a:pt x="7" y="516"/>
                  <a:pt x="0" y="502"/>
                  <a:pt x="0" y="487"/>
                </a:cubicBezTo>
                <a:cubicBezTo>
                  <a:pt x="0" y="311"/>
                  <a:pt x="0" y="311"/>
                  <a:pt x="0" y="311"/>
                </a:cubicBezTo>
                <a:lnTo>
                  <a:pt x="0" y="311"/>
                </a:lnTo>
                <a:cubicBezTo>
                  <a:pt x="0" y="304"/>
                  <a:pt x="0" y="304"/>
                  <a:pt x="0" y="296"/>
                </a:cubicBezTo>
                <a:cubicBezTo>
                  <a:pt x="78" y="99"/>
                  <a:pt x="78" y="99"/>
                  <a:pt x="78" y="99"/>
                </a:cubicBezTo>
                <a:cubicBezTo>
                  <a:pt x="78" y="92"/>
                  <a:pt x="92" y="85"/>
                  <a:pt x="99" y="85"/>
                </a:cubicBezTo>
                <a:lnTo>
                  <a:pt x="99" y="85"/>
                </a:lnTo>
                <a:cubicBezTo>
                  <a:pt x="148" y="85"/>
                  <a:pt x="148" y="85"/>
                  <a:pt x="148" y="85"/>
                </a:cubicBezTo>
                <a:lnTo>
                  <a:pt x="148" y="85"/>
                </a:lnTo>
                <a:cubicBezTo>
                  <a:pt x="240" y="85"/>
                  <a:pt x="240" y="85"/>
                  <a:pt x="240" y="85"/>
                </a:cubicBezTo>
                <a:cubicBezTo>
                  <a:pt x="240" y="99"/>
                  <a:pt x="240" y="99"/>
                  <a:pt x="240" y="99"/>
                </a:cubicBezTo>
                <a:cubicBezTo>
                  <a:pt x="240" y="141"/>
                  <a:pt x="240" y="141"/>
                  <a:pt x="240" y="141"/>
                </a:cubicBezTo>
                <a:cubicBezTo>
                  <a:pt x="148" y="141"/>
                  <a:pt x="148" y="141"/>
                  <a:pt x="148" y="141"/>
                </a:cubicBezTo>
                <a:lnTo>
                  <a:pt x="148" y="141"/>
                </a:lnTo>
                <a:cubicBezTo>
                  <a:pt x="120" y="141"/>
                  <a:pt x="120" y="141"/>
                  <a:pt x="120" y="141"/>
                </a:cubicBezTo>
                <a:cubicBezTo>
                  <a:pt x="63" y="282"/>
                  <a:pt x="63" y="282"/>
                  <a:pt x="63" y="282"/>
                </a:cubicBezTo>
                <a:cubicBezTo>
                  <a:pt x="127" y="282"/>
                  <a:pt x="127" y="282"/>
                  <a:pt x="127" y="282"/>
                </a:cubicBezTo>
                <a:lnTo>
                  <a:pt x="127" y="282"/>
                </a:lnTo>
                <a:cubicBezTo>
                  <a:pt x="155" y="282"/>
                  <a:pt x="155" y="282"/>
                  <a:pt x="155" y="282"/>
                </a:cubicBezTo>
                <a:cubicBezTo>
                  <a:pt x="176" y="282"/>
                  <a:pt x="183" y="289"/>
                  <a:pt x="183" y="311"/>
                </a:cubicBezTo>
                <a:cubicBezTo>
                  <a:pt x="183" y="339"/>
                  <a:pt x="183" y="339"/>
                  <a:pt x="183" y="339"/>
                </a:cubicBezTo>
                <a:cubicBezTo>
                  <a:pt x="410" y="339"/>
                  <a:pt x="410" y="339"/>
                  <a:pt x="410" y="339"/>
                </a:cubicBezTo>
                <a:cubicBezTo>
                  <a:pt x="410" y="311"/>
                  <a:pt x="410" y="311"/>
                  <a:pt x="410" y="311"/>
                </a:cubicBezTo>
                <a:cubicBezTo>
                  <a:pt x="410" y="289"/>
                  <a:pt x="424" y="282"/>
                  <a:pt x="438" y="282"/>
                </a:cubicBezTo>
                <a:cubicBezTo>
                  <a:pt x="466" y="282"/>
                  <a:pt x="466" y="282"/>
                  <a:pt x="466" y="282"/>
                </a:cubicBezTo>
                <a:lnTo>
                  <a:pt x="466" y="282"/>
                </a:lnTo>
                <a:cubicBezTo>
                  <a:pt x="530" y="282"/>
                  <a:pt x="530" y="282"/>
                  <a:pt x="530" y="282"/>
                </a:cubicBezTo>
                <a:cubicBezTo>
                  <a:pt x="480" y="141"/>
                  <a:pt x="480" y="141"/>
                  <a:pt x="480" y="141"/>
                </a:cubicBezTo>
                <a:cubicBezTo>
                  <a:pt x="452" y="141"/>
                  <a:pt x="452" y="141"/>
                  <a:pt x="452" y="141"/>
                </a:cubicBezTo>
                <a:lnTo>
                  <a:pt x="452" y="141"/>
                </a:lnTo>
                <a:cubicBezTo>
                  <a:pt x="353" y="141"/>
                  <a:pt x="353" y="141"/>
                  <a:pt x="353" y="141"/>
                </a:cubicBezTo>
                <a:cubicBezTo>
                  <a:pt x="353" y="99"/>
                  <a:pt x="353" y="99"/>
                  <a:pt x="353" y="99"/>
                </a:cubicBezTo>
                <a:cubicBezTo>
                  <a:pt x="353" y="85"/>
                  <a:pt x="353" y="85"/>
                  <a:pt x="353" y="85"/>
                </a:cubicBezTo>
                <a:cubicBezTo>
                  <a:pt x="452" y="85"/>
                  <a:pt x="452" y="85"/>
                  <a:pt x="452" y="85"/>
                </a:cubicBezTo>
                <a:lnTo>
                  <a:pt x="452" y="85"/>
                </a:lnTo>
                <a:cubicBezTo>
                  <a:pt x="494" y="85"/>
                  <a:pt x="494" y="85"/>
                  <a:pt x="494" y="85"/>
                </a:cubicBezTo>
                <a:lnTo>
                  <a:pt x="494" y="85"/>
                </a:lnTo>
                <a:cubicBezTo>
                  <a:pt x="509" y="85"/>
                  <a:pt x="523" y="92"/>
                  <a:pt x="523" y="99"/>
                </a:cubicBezTo>
                <a:cubicBezTo>
                  <a:pt x="600" y="296"/>
                  <a:pt x="600" y="296"/>
                  <a:pt x="600" y="296"/>
                </a:cubicBezTo>
                <a:cubicBezTo>
                  <a:pt x="600" y="304"/>
                  <a:pt x="600" y="304"/>
                  <a:pt x="600" y="311"/>
                </a:cubicBezTo>
                <a:lnTo>
                  <a:pt x="600" y="311"/>
                </a:lnTo>
                <a:lnTo>
                  <a:pt x="600" y="311"/>
                </a:lnTo>
                <a:cubicBezTo>
                  <a:pt x="600" y="487"/>
                  <a:pt x="600" y="487"/>
                  <a:pt x="600" y="487"/>
                </a:cubicBezTo>
                <a:cubicBezTo>
                  <a:pt x="600" y="502"/>
                  <a:pt x="586" y="516"/>
                  <a:pt x="572" y="516"/>
                </a:cubicBezTo>
                <a:close/>
                <a:moveTo>
                  <a:pt x="396" y="205"/>
                </a:moveTo>
                <a:lnTo>
                  <a:pt x="396" y="205"/>
                </a:lnTo>
                <a:cubicBezTo>
                  <a:pt x="396" y="212"/>
                  <a:pt x="389" y="219"/>
                  <a:pt x="381" y="226"/>
                </a:cubicBezTo>
                <a:cubicBezTo>
                  <a:pt x="318" y="289"/>
                  <a:pt x="318" y="289"/>
                  <a:pt x="318" y="289"/>
                </a:cubicBezTo>
                <a:cubicBezTo>
                  <a:pt x="311" y="296"/>
                  <a:pt x="304" y="296"/>
                  <a:pt x="297" y="296"/>
                </a:cubicBezTo>
                <a:cubicBezTo>
                  <a:pt x="290" y="296"/>
                  <a:pt x="283" y="296"/>
                  <a:pt x="283" y="289"/>
                </a:cubicBezTo>
                <a:cubicBezTo>
                  <a:pt x="212" y="226"/>
                  <a:pt x="212" y="226"/>
                  <a:pt x="212" y="226"/>
                </a:cubicBezTo>
                <a:cubicBezTo>
                  <a:pt x="205" y="219"/>
                  <a:pt x="205" y="212"/>
                  <a:pt x="205" y="205"/>
                </a:cubicBezTo>
                <a:cubicBezTo>
                  <a:pt x="205" y="191"/>
                  <a:pt x="219" y="176"/>
                  <a:pt x="233" y="176"/>
                </a:cubicBezTo>
                <a:cubicBezTo>
                  <a:pt x="240" y="176"/>
                  <a:pt x="247" y="176"/>
                  <a:pt x="254" y="183"/>
                </a:cubicBezTo>
                <a:cubicBezTo>
                  <a:pt x="268" y="205"/>
                  <a:pt x="268" y="205"/>
                  <a:pt x="268" y="205"/>
                </a:cubicBezTo>
                <a:cubicBezTo>
                  <a:pt x="268" y="99"/>
                  <a:pt x="268" y="99"/>
                  <a:pt x="268" y="99"/>
                </a:cubicBezTo>
                <a:cubicBezTo>
                  <a:pt x="268" y="70"/>
                  <a:pt x="268" y="70"/>
                  <a:pt x="268" y="70"/>
                </a:cubicBezTo>
                <a:cubicBezTo>
                  <a:pt x="268" y="28"/>
                  <a:pt x="268" y="28"/>
                  <a:pt x="268" y="28"/>
                </a:cubicBezTo>
                <a:cubicBezTo>
                  <a:pt x="268" y="7"/>
                  <a:pt x="283" y="0"/>
                  <a:pt x="297" y="0"/>
                </a:cubicBezTo>
                <a:cubicBezTo>
                  <a:pt x="318" y="0"/>
                  <a:pt x="325" y="7"/>
                  <a:pt x="325" y="28"/>
                </a:cubicBezTo>
                <a:cubicBezTo>
                  <a:pt x="325" y="85"/>
                  <a:pt x="325" y="85"/>
                  <a:pt x="325" y="85"/>
                </a:cubicBezTo>
                <a:cubicBezTo>
                  <a:pt x="325" y="92"/>
                  <a:pt x="325" y="92"/>
                  <a:pt x="325" y="92"/>
                </a:cubicBezTo>
                <a:cubicBezTo>
                  <a:pt x="325" y="205"/>
                  <a:pt x="325" y="205"/>
                  <a:pt x="325" y="205"/>
                </a:cubicBezTo>
                <a:cubicBezTo>
                  <a:pt x="346" y="183"/>
                  <a:pt x="346" y="183"/>
                  <a:pt x="346" y="183"/>
                </a:cubicBezTo>
                <a:cubicBezTo>
                  <a:pt x="353" y="176"/>
                  <a:pt x="360" y="176"/>
                  <a:pt x="367" y="176"/>
                </a:cubicBezTo>
                <a:cubicBezTo>
                  <a:pt x="381" y="176"/>
                  <a:pt x="396" y="191"/>
                  <a:pt x="396" y="205"/>
                </a:cubicBezTo>
                <a:close/>
              </a:path>
            </a:pathLst>
          </a:custGeom>
          <a:solidFill>
            <a:srgbClr val="FFFFFF"/>
          </a:solidFill>
          <a:ln>
            <a:noFill/>
          </a:ln>
          <a:effectLst/>
        </p:spPr>
        <p:txBody>
          <a:bodyPr wrap="none" anchor="ctr"/>
          <a:lstStyle/>
          <a:p>
            <a:pPr>
              <a:defRPr/>
            </a:pPr>
            <a:endParaRPr lang="en-US" sz="900"/>
          </a:p>
        </p:txBody>
      </p:sp>
      <p:sp>
        <p:nvSpPr>
          <p:cNvPr id="290" name="Freeform 133"/>
          <p:cNvSpPr>
            <a:spLocks noChangeArrowheads="1"/>
          </p:cNvSpPr>
          <p:nvPr/>
        </p:nvSpPr>
        <p:spPr bwMode="auto">
          <a:xfrm>
            <a:off x="3996168" y="4533921"/>
            <a:ext cx="289909" cy="135467"/>
          </a:xfrm>
          <a:custGeom>
            <a:avLst/>
            <a:gdLst>
              <a:gd name="T0" fmla="*/ 573 w 602"/>
              <a:gd name="T1" fmla="*/ 198 h 283"/>
              <a:gd name="T2" fmla="*/ 573 w 602"/>
              <a:gd name="T3" fmla="*/ 198 h 283"/>
              <a:gd name="T4" fmla="*/ 573 w 602"/>
              <a:gd name="T5" fmla="*/ 254 h 283"/>
              <a:gd name="T6" fmla="*/ 544 w 602"/>
              <a:gd name="T7" fmla="*/ 282 h 283"/>
              <a:gd name="T8" fmla="*/ 28 w 602"/>
              <a:gd name="T9" fmla="*/ 282 h 283"/>
              <a:gd name="T10" fmla="*/ 0 w 602"/>
              <a:gd name="T11" fmla="*/ 254 h 283"/>
              <a:gd name="T12" fmla="*/ 0 w 602"/>
              <a:gd name="T13" fmla="*/ 28 h 283"/>
              <a:gd name="T14" fmla="*/ 28 w 602"/>
              <a:gd name="T15" fmla="*/ 0 h 283"/>
              <a:gd name="T16" fmla="*/ 544 w 602"/>
              <a:gd name="T17" fmla="*/ 0 h 283"/>
              <a:gd name="T18" fmla="*/ 573 w 602"/>
              <a:gd name="T19" fmla="*/ 28 h 283"/>
              <a:gd name="T20" fmla="*/ 573 w 602"/>
              <a:gd name="T21" fmla="*/ 84 h 283"/>
              <a:gd name="T22" fmla="*/ 601 w 602"/>
              <a:gd name="T23" fmla="*/ 113 h 283"/>
              <a:gd name="T24" fmla="*/ 601 w 602"/>
              <a:gd name="T25" fmla="*/ 169 h 283"/>
              <a:gd name="T26" fmla="*/ 573 w 602"/>
              <a:gd name="T27" fmla="*/ 198 h 283"/>
              <a:gd name="T28" fmla="*/ 516 w 602"/>
              <a:gd name="T29" fmla="*/ 169 h 283"/>
              <a:gd name="T30" fmla="*/ 516 w 602"/>
              <a:gd name="T31" fmla="*/ 169 h 283"/>
              <a:gd name="T32" fmla="*/ 516 w 602"/>
              <a:gd name="T33" fmla="*/ 113 h 283"/>
              <a:gd name="T34" fmla="*/ 516 w 602"/>
              <a:gd name="T35" fmla="*/ 56 h 283"/>
              <a:gd name="T36" fmla="*/ 57 w 602"/>
              <a:gd name="T37" fmla="*/ 56 h 283"/>
              <a:gd name="T38" fmla="*/ 57 w 602"/>
              <a:gd name="T39" fmla="*/ 226 h 283"/>
              <a:gd name="T40" fmla="*/ 516 w 602"/>
              <a:gd name="T41" fmla="*/ 226 h 283"/>
              <a:gd name="T42" fmla="*/ 516 w 602"/>
              <a:gd name="T43" fmla="*/ 169 h 283"/>
              <a:gd name="T44" fmla="*/ 488 w 602"/>
              <a:gd name="T45" fmla="*/ 198 h 283"/>
              <a:gd name="T46" fmla="*/ 488 w 602"/>
              <a:gd name="T47" fmla="*/ 198 h 283"/>
              <a:gd name="T48" fmla="*/ 85 w 602"/>
              <a:gd name="T49" fmla="*/ 198 h 283"/>
              <a:gd name="T50" fmla="*/ 85 w 602"/>
              <a:gd name="T51" fmla="*/ 84 h 283"/>
              <a:gd name="T52" fmla="*/ 488 w 602"/>
              <a:gd name="T53" fmla="*/ 84 h 283"/>
              <a:gd name="T54" fmla="*/ 488 w 602"/>
              <a:gd name="T55" fmla="*/ 198 h 2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602" h="283">
                <a:moveTo>
                  <a:pt x="573" y="198"/>
                </a:moveTo>
                <a:lnTo>
                  <a:pt x="573" y="198"/>
                </a:lnTo>
                <a:cubicBezTo>
                  <a:pt x="573" y="254"/>
                  <a:pt x="573" y="254"/>
                  <a:pt x="573" y="254"/>
                </a:cubicBezTo>
                <a:cubicBezTo>
                  <a:pt x="573" y="275"/>
                  <a:pt x="558" y="282"/>
                  <a:pt x="544" y="282"/>
                </a:cubicBezTo>
                <a:cubicBezTo>
                  <a:pt x="28" y="282"/>
                  <a:pt x="28" y="282"/>
                  <a:pt x="28" y="282"/>
                </a:cubicBezTo>
                <a:cubicBezTo>
                  <a:pt x="7" y="282"/>
                  <a:pt x="0" y="275"/>
                  <a:pt x="0" y="254"/>
                </a:cubicBezTo>
                <a:cubicBezTo>
                  <a:pt x="0" y="28"/>
                  <a:pt x="0" y="28"/>
                  <a:pt x="0" y="28"/>
                </a:cubicBezTo>
                <a:cubicBezTo>
                  <a:pt x="0" y="14"/>
                  <a:pt x="7" y="0"/>
                  <a:pt x="28" y="0"/>
                </a:cubicBezTo>
                <a:cubicBezTo>
                  <a:pt x="544" y="0"/>
                  <a:pt x="544" y="0"/>
                  <a:pt x="544" y="0"/>
                </a:cubicBezTo>
                <a:cubicBezTo>
                  <a:pt x="558" y="0"/>
                  <a:pt x="573" y="14"/>
                  <a:pt x="573" y="28"/>
                </a:cubicBezTo>
                <a:cubicBezTo>
                  <a:pt x="573" y="84"/>
                  <a:pt x="573" y="84"/>
                  <a:pt x="573" y="84"/>
                </a:cubicBezTo>
                <a:cubicBezTo>
                  <a:pt x="587" y="84"/>
                  <a:pt x="601" y="99"/>
                  <a:pt x="601" y="113"/>
                </a:cubicBezTo>
                <a:cubicBezTo>
                  <a:pt x="601" y="169"/>
                  <a:pt x="601" y="169"/>
                  <a:pt x="601" y="169"/>
                </a:cubicBezTo>
                <a:cubicBezTo>
                  <a:pt x="601" y="190"/>
                  <a:pt x="587" y="198"/>
                  <a:pt x="573" y="198"/>
                </a:cubicBezTo>
                <a:close/>
                <a:moveTo>
                  <a:pt x="516" y="169"/>
                </a:moveTo>
                <a:lnTo>
                  <a:pt x="516" y="169"/>
                </a:lnTo>
                <a:cubicBezTo>
                  <a:pt x="516" y="113"/>
                  <a:pt x="516" y="113"/>
                  <a:pt x="516" y="113"/>
                </a:cubicBezTo>
                <a:cubicBezTo>
                  <a:pt x="516" y="56"/>
                  <a:pt x="516" y="56"/>
                  <a:pt x="516" y="56"/>
                </a:cubicBezTo>
                <a:cubicBezTo>
                  <a:pt x="57" y="56"/>
                  <a:pt x="57" y="56"/>
                  <a:pt x="57" y="56"/>
                </a:cubicBezTo>
                <a:cubicBezTo>
                  <a:pt x="57" y="226"/>
                  <a:pt x="57" y="226"/>
                  <a:pt x="57" y="226"/>
                </a:cubicBezTo>
                <a:cubicBezTo>
                  <a:pt x="516" y="226"/>
                  <a:pt x="516" y="226"/>
                  <a:pt x="516" y="226"/>
                </a:cubicBezTo>
                <a:lnTo>
                  <a:pt x="516" y="169"/>
                </a:lnTo>
                <a:close/>
                <a:moveTo>
                  <a:pt x="488" y="198"/>
                </a:moveTo>
                <a:lnTo>
                  <a:pt x="488" y="198"/>
                </a:lnTo>
                <a:cubicBezTo>
                  <a:pt x="85" y="198"/>
                  <a:pt x="85" y="198"/>
                  <a:pt x="85" y="198"/>
                </a:cubicBezTo>
                <a:cubicBezTo>
                  <a:pt x="85" y="84"/>
                  <a:pt x="85" y="84"/>
                  <a:pt x="85" y="84"/>
                </a:cubicBezTo>
                <a:cubicBezTo>
                  <a:pt x="488" y="84"/>
                  <a:pt x="488" y="84"/>
                  <a:pt x="488" y="84"/>
                </a:cubicBezTo>
                <a:lnTo>
                  <a:pt x="488" y="198"/>
                </a:lnTo>
                <a:close/>
              </a:path>
            </a:pathLst>
          </a:custGeom>
          <a:solidFill>
            <a:srgbClr val="FFFFFF"/>
          </a:solidFill>
          <a:ln>
            <a:noFill/>
          </a:ln>
          <a:effectLst/>
        </p:spPr>
        <p:txBody>
          <a:bodyPr wrap="none" anchor="ctr"/>
          <a:lstStyle/>
          <a:p>
            <a:pPr>
              <a:defRPr/>
            </a:pPr>
            <a:endParaRPr lang="en-US" sz="900"/>
          </a:p>
        </p:txBody>
      </p:sp>
      <p:sp>
        <p:nvSpPr>
          <p:cNvPr id="291" name="Freeform 134"/>
          <p:cNvSpPr>
            <a:spLocks noChangeArrowheads="1"/>
          </p:cNvSpPr>
          <p:nvPr/>
        </p:nvSpPr>
        <p:spPr bwMode="auto">
          <a:xfrm>
            <a:off x="3443224" y="4533921"/>
            <a:ext cx="292024" cy="135467"/>
          </a:xfrm>
          <a:custGeom>
            <a:avLst/>
            <a:gdLst>
              <a:gd name="T0" fmla="*/ 579 w 609"/>
              <a:gd name="T1" fmla="*/ 198 h 283"/>
              <a:gd name="T2" fmla="*/ 579 w 609"/>
              <a:gd name="T3" fmla="*/ 198 h 283"/>
              <a:gd name="T4" fmla="*/ 579 w 609"/>
              <a:gd name="T5" fmla="*/ 254 h 283"/>
              <a:gd name="T6" fmla="*/ 551 w 609"/>
              <a:gd name="T7" fmla="*/ 282 h 283"/>
              <a:gd name="T8" fmla="*/ 28 w 609"/>
              <a:gd name="T9" fmla="*/ 282 h 283"/>
              <a:gd name="T10" fmla="*/ 0 w 609"/>
              <a:gd name="T11" fmla="*/ 254 h 283"/>
              <a:gd name="T12" fmla="*/ 0 w 609"/>
              <a:gd name="T13" fmla="*/ 28 h 283"/>
              <a:gd name="T14" fmla="*/ 28 w 609"/>
              <a:gd name="T15" fmla="*/ 0 h 283"/>
              <a:gd name="T16" fmla="*/ 551 w 609"/>
              <a:gd name="T17" fmla="*/ 0 h 283"/>
              <a:gd name="T18" fmla="*/ 579 w 609"/>
              <a:gd name="T19" fmla="*/ 28 h 283"/>
              <a:gd name="T20" fmla="*/ 579 w 609"/>
              <a:gd name="T21" fmla="*/ 84 h 283"/>
              <a:gd name="T22" fmla="*/ 608 w 609"/>
              <a:gd name="T23" fmla="*/ 113 h 283"/>
              <a:gd name="T24" fmla="*/ 608 w 609"/>
              <a:gd name="T25" fmla="*/ 169 h 283"/>
              <a:gd name="T26" fmla="*/ 579 w 609"/>
              <a:gd name="T27" fmla="*/ 198 h 283"/>
              <a:gd name="T28" fmla="*/ 523 w 609"/>
              <a:gd name="T29" fmla="*/ 169 h 283"/>
              <a:gd name="T30" fmla="*/ 523 w 609"/>
              <a:gd name="T31" fmla="*/ 169 h 283"/>
              <a:gd name="T32" fmla="*/ 523 w 609"/>
              <a:gd name="T33" fmla="*/ 113 h 283"/>
              <a:gd name="T34" fmla="*/ 523 w 609"/>
              <a:gd name="T35" fmla="*/ 56 h 283"/>
              <a:gd name="T36" fmla="*/ 56 w 609"/>
              <a:gd name="T37" fmla="*/ 56 h 283"/>
              <a:gd name="T38" fmla="*/ 56 w 609"/>
              <a:gd name="T39" fmla="*/ 226 h 283"/>
              <a:gd name="T40" fmla="*/ 523 w 609"/>
              <a:gd name="T41" fmla="*/ 226 h 283"/>
              <a:gd name="T42" fmla="*/ 523 w 609"/>
              <a:gd name="T43" fmla="*/ 169 h 283"/>
              <a:gd name="T44" fmla="*/ 353 w 609"/>
              <a:gd name="T45" fmla="*/ 198 h 283"/>
              <a:gd name="T46" fmla="*/ 353 w 609"/>
              <a:gd name="T47" fmla="*/ 198 h 283"/>
              <a:gd name="T48" fmla="*/ 353 w 609"/>
              <a:gd name="T49" fmla="*/ 198 h 283"/>
              <a:gd name="T50" fmla="*/ 85 w 609"/>
              <a:gd name="T51" fmla="*/ 198 h 283"/>
              <a:gd name="T52" fmla="*/ 85 w 609"/>
              <a:gd name="T53" fmla="*/ 84 h 283"/>
              <a:gd name="T54" fmla="*/ 353 w 609"/>
              <a:gd name="T55" fmla="*/ 84 h 283"/>
              <a:gd name="T56" fmla="*/ 353 w 609"/>
              <a:gd name="T57" fmla="*/ 198 h 2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609" h="283">
                <a:moveTo>
                  <a:pt x="579" y="198"/>
                </a:moveTo>
                <a:lnTo>
                  <a:pt x="579" y="198"/>
                </a:lnTo>
                <a:cubicBezTo>
                  <a:pt x="579" y="254"/>
                  <a:pt x="579" y="254"/>
                  <a:pt x="579" y="254"/>
                </a:cubicBezTo>
                <a:cubicBezTo>
                  <a:pt x="579" y="275"/>
                  <a:pt x="565" y="282"/>
                  <a:pt x="551" y="282"/>
                </a:cubicBezTo>
                <a:cubicBezTo>
                  <a:pt x="28" y="282"/>
                  <a:pt x="28" y="282"/>
                  <a:pt x="28" y="282"/>
                </a:cubicBezTo>
                <a:cubicBezTo>
                  <a:pt x="14" y="282"/>
                  <a:pt x="0" y="275"/>
                  <a:pt x="0" y="254"/>
                </a:cubicBezTo>
                <a:cubicBezTo>
                  <a:pt x="0" y="28"/>
                  <a:pt x="0" y="28"/>
                  <a:pt x="0" y="28"/>
                </a:cubicBezTo>
                <a:cubicBezTo>
                  <a:pt x="0" y="14"/>
                  <a:pt x="14" y="0"/>
                  <a:pt x="28" y="0"/>
                </a:cubicBezTo>
                <a:cubicBezTo>
                  <a:pt x="551" y="0"/>
                  <a:pt x="551" y="0"/>
                  <a:pt x="551" y="0"/>
                </a:cubicBezTo>
                <a:cubicBezTo>
                  <a:pt x="565" y="0"/>
                  <a:pt x="579" y="14"/>
                  <a:pt x="579" y="28"/>
                </a:cubicBezTo>
                <a:cubicBezTo>
                  <a:pt x="579" y="84"/>
                  <a:pt x="579" y="84"/>
                  <a:pt x="579" y="84"/>
                </a:cubicBezTo>
                <a:cubicBezTo>
                  <a:pt x="594" y="84"/>
                  <a:pt x="608" y="99"/>
                  <a:pt x="608" y="113"/>
                </a:cubicBezTo>
                <a:cubicBezTo>
                  <a:pt x="608" y="169"/>
                  <a:pt x="608" y="169"/>
                  <a:pt x="608" y="169"/>
                </a:cubicBezTo>
                <a:cubicBezTo>
                  <a:pt x="608" y="190"/>
                  <a:pt x="594" y="198"/>
                  <a:pt x="579" y="198"/>
                </a:cubicBezTo>
                <a:close/>
                <a:moveTo>
                  <a:pt x="523" y="169"/>
                </a:moveTo>
                <a:lnTo>
                  <a:pt x="523" y="169"/>
                </a:lnTo>
                <a:cubicBezTo>
                  <a:pt x="523" y="113"/>
                  <a:pt x="523" y="113"/>
                  <a:pt x="523" y="113"/>
                </a:cubicBezTo>
                <a:cubicBezTo>
                  <a:pt x="523" y="56"/>
                  <a:pt x="523" y="56"/>
                  <a:pt x="523" y="56"/>
                </a:cubicBezTo>
                <a:cubicBezTo>
                  <a:pt x="56" y="56"/>
                  <a:pt x="56" y="56"/>
                  <a:pt x="56" y="56"/>
                </a:cubicBezTo>
                <a:cubicBezTo>
                  <a:pt x="56" y="226"/>
                  <a:pt x="56" y="226"/>
                  <a:pt x="56" y="226"/>
                </a:cubicBezTo>
                <a:cubicBezTo>
                  <a:pt x="523" y="226"/>
                  <a:pt x="523" y="226"/>
                  <a:pt x="523" y="226"/>
                </a:cubicBezTo>
                <a:lnTo>
                  <a:pt x="523" y="169"/>
                </a:lnTo>
                <a:close/>
                <a:moveTo>
                  <a:pt x="353" y="198"/>
                </a:moveTo>
                <a:lnTo>
                  <a:pt x="353" y="198"/>
                </a:lnTo>
                <a:lnTo>
                  <a:pt x="353" y="198"/>
                </a:lnTo>
                <a:cubicBezTo>
                  <a:pt x="85" y="198"/>
                  <a:pt x="85" y="198"/>
                  <a:pt x="85" y="198"/>
                </a:cubicBezTo>
                <a:cubicBezTo>
                  <a:pt x="85" y="84"/>
                  <a:pt x="85" y="84"/>
                  <a:pt x="85" y="84"/>
                </a:cubicBezTo>
                <a:cubicBezTo>
                  <a:pt x="353" y="84"/>
                  <a:pt x="353" y="84"/>
                  <a:pt x="353" y="84"/>
                </a:cubicBezTo>
                <a:lnTo>
                  <a:pt x="353" y="198"/>
                </a:lnTo>
                <a:close/>
              </a:path>
            </a:pathLst>
          </a:custGeom>
          <a:solidFill>
            <a:srgbClr val="FFFFFF"/>
          </a:solidFill>
          <a:ln>
            <a:noFill/>
          </a:ln>
          <a:effectLst/>
        </p:spPr>
        <p:txBody>
          <a:bodyPr wrap="none" anchor="ctr"/>
          <a:lstStyle/>
          <a:p>
            <a:pPr>
              <a:defRPr/>
            </a:pPr>
            <a:endParaRPr lang="en-US" sz="900"/>
          </a:p>
        </p:txBody>
      </p:sp>
      <p:sp>
        <p:nvSpPr>
          <p:cNvPr id="292" name="Freeform 135"/>
          <p:cNvSpPr>
            <a:spLocks noChangeArrowheads="1"/>
          </p:cNvSpPr>
          <p:nvPr/>
        </p:nvSpPr>
        <p:spPr bwMode="auto">
          <a:xfrm>
            <a:off x="2892396" y="4533921"/>
            <a:ext cx="289907" cy="135467"/>
          </a:xfrm>
          <a:custGeom>
            <a:avLst/>
            <a:gdLst>
              <a:gd name="T0" fmla="*/ 572 w 602"/>
              <a:gd name="T1" fmla="*/ 198 h 283"/>
              <a:gd name="T2" fmla="*/ 572 w 602"/>
              <a:gd name="T3" fmla="*/ 198 h 283"/>
              <a:gd name="T4" fmla="*/ 572 w 602"/>
              <a:gd name="T5" fmla="*/ 254 h 283"/>
              <a:gd name="T6" fmla="*/ 544 w 602"/>
              <a:gd name="T7" fmla="*/ 282 h 283"/>
              <a:gd name="T8" fmla="*/ 28 w 602"/>
              <a:gd name="T9" fmla="*/ 282 h 283"/>
              <a:gd name="T10" fmla="*/ 0 w 602"/>
              <a:gd name="T11" fmla="*/ 254 h 283"/>
              <a:gd name="T12" fmla="*/ 0 w 602"/>
              <a:gd name="T13" fmla="*/ 28 h 283"/>
              <a:gd name="T14" fmla="*/ 28 w 602"/>
              <a:gd name="T15" fmla="*/ 0 h 283"/>
              <a:gd name="T16" fmla="*/ 544 w 602"/>
              <a:gd name="T17" fmla="*/ 0 h 283"/>
              <a:gd name="T18" fmla="*/ 572 w 602"/>
              <a:gd name="T19" fmla="*/ 28 h 283"/>
              <a:gd name="T20" fmla="*/ 572 w 602"/>
              <a:gd name="T21" fmla="*/ 84 h 283"/>
              <a:gd name="T22" fmla="*/ 601 w 602"/>
              <a:gd name="T23" fmla="*/ 113 h 283"/>
              <a:gd name="T24" fmla="*/ 601 w 602"/>
              <a:gd name="T25" fmla="*/ 169 h 283"/>
              <a:gd name="T26" fmla="*/ 572 w 602"/>
              <a:gd name="T27" fmla="*/ 198 h 283"/>
              <a:gd name="T28" fmla="*/ 516 w 602"/>
              <a:gd name="T29" fmla="*/ 169 h 283"/>
              <a:gd name="T30" fmla="*/ 516 w 602"/>
              <a:gd name="T31" fmla="*/ 169 h 283"/>
              <a:gd name="T32" fmla="*/ 516 w 602"/>
              <a:gd name="T33" fmla="*/ 113 h 283"/>
              <a:gd name="T34" fmla="*/ 516 w 602"/>
              <a:gd name="T35" fmla="*/ 56 h 283"/>
              <a:gd name="T36" fmla="*/ 509 w 602"/>
              <a:gd name="T37" fmla="*/ 56 h 283"/>
              <a:gd name="T38" fmla="*/ 509 w 602"/>
              <a:gd name="T39" fmla="*/ 56 h 283"/>
              <a:gd name="T40" fmla="*/ 346 w 602"/>
              <a:gd name="T41" fmla="*/ 56 h 283"/>
              <a:gd name="T42" fmla="*/ 346 w 602"/>
              <a:gd name="T43" fmla="*/ 56 h 283"/>
              <a:gd name="T44" fmla="*/ 56 w 602"/>
              <a:gd name="T45" fmla="*/ 56 h 283"/>
              <a:gd name="T46" fmla="*/ 56 w 602"/>
              <a:gd name="T47" fmla="*/ 226 h 283"/>
              <a:gd name="T48" fmla="*/ 516 w 602"/>
              <a:gd name="T49" fmla="*/ 226 h 283"/>
              <a:gd name="T50" fmla="*/ 516 w 602"/>
              <a:gd name="T51" fmla="*/ 169 h 283"/>
              <a:gd name="T52" fmla="*/ 205 w 602"/>
              <a:gd name="T53" fmla="*/ 198 h 283"/>
              <a:gd name="T54" fmla="*/ 205 w 602"/>
              <a:gd name="T55" fmla="*/ 198 h 283"/>
              <a:gd name="T56" fmla="*/ 85 w 602"/>
              <a:gd name="T57" fmla="*/ 198 h 283"/>
              <a:gd name="T58" fmla="*/ 85 w 602"/>
              <a:gd name="T59" fmla="*/ 84 h 283"/>
              <a:gd name="T60" fmla="*/ 205 w 602"/>
              <a:gd name="T61" fmla="*/ 84 h 283"/>
              <a:gd name="T62" fmla="*/ 205 w 602"/>
              <a:gd name="T63" fmla="*/ 198 h 2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602" h="283">
                <a:moveTo>
                  <a:pt x="572" y="198"/>
                </a:moveTo>
                <a:lnTo>
                  <a:pt x="572" y="198"/>
                </a:lnTo>
                <a:cubicBezTo>
                  <a:pt x="572" y="254"/>
                  <a:pt x="572" y="254"/>
                  <a:pt x="572" y="254"/>
                </a:cubicBezTo>
                <a:cubicBezTo>
                  <a:pt x="572" y="275"/>
                  <a:pt x="565" y="282"/>
                  <a:pt x="544" y="282"/>
                </a:cubicBezTo>
                <a:cubicBezTo>
                  <a:pt x="28" y="282"/>
                  <a:pt x="28" y="282"/>
                  <a:pt x="28" y="282"/>
                </a:cubicBezTo>
                <a:cubicBezTo>
                  <a:pt x="14" y="282"/>
                  <a:pt x="0" y="275"/>
                  <a:pt x="0" y="254"/>
                </a:cubicBezTo>
                <a:cubicBezTo>
                  <a:pt x="0" y="28"/>
                  <a:pt x="0" y="28"/>
                  <a:pt x="0" y="28"/>
                </a:cubicBezTo>
                <a:cubicBezTo>
                  <a:pt x="0" y="14"/>
                  <a:pt x="14" y="0"/>
                  <a:pt x="28" y="0"/>
                </a:cubicBezTo>
                <a:cubicBezTo>
                  <a:pt x="544" y="0"/>
                  <a:pt x="544" y="0"/>
                  <a:pt x="544" y="0"/>
                </a:cubicBezTo>
                <a:cubicBezTo>
                  <a:pt x="565" y="0"/>
                  <a:pt x="572" y="14"/>
                  <a:pt x="572" y="28"/>
                </a:cubicBezTo>
                <a:cubicBezTo>
                  <a:pt x="572" y="84"/>
                  <a:pt x="572" y="84"/>
                  <a:pt x="572" y="84"/>
                </a:cubicBezTo>
                <a:cubicBezTo>
                  <a:pt x="594" y="84"/>
                  <a:pt x="601" y="99"/>
                  <a:pt x="601" y="113"/>
                </a:cubicBezTo>
                <a:cubicBezTo>
                  <a:pt x="601" y="169"/>
                  <a:pt x="601" y="169"/>
                  <a:pt x="601" y="169"/>
                </a:cubicBezTo>
                <a:cubicBezTo>
                  <a:pt x="601" y="190"/>
                  <a:pt x="594" y="198"/>
                  <a:pt x="572" y="198"/>
                </a:cubicBezTo>
                <a:close/>
                <a:moveTo>
                  <a:pt x="516" y="169"/>
                </a:moveTo>
                <a:lnTo>
                  <a:pt x="516" y="169"/>
                </a:lnTo>
                <a:cubicBezTo>
                  <a:pt x="516" y="113"/>
                  <a:pt x="516" y="113"/>
                  <a:pt x="516" y="113"/>
                </a:cubicBezTo>
                <a:cubicBezTo>
                  <a:pt x="516" y="56"/>
                  <a:pt x="516" y="56"/>
                  <a:pt x="516" y="56"/>
                </a:cubicBezTo>
                <a:cubicBezTo>
                  <a:pt x="509" y="56"/>
                  <a:pt x="509" y="56"/>
                  <a:pt x="509" y="56"/>
                </a:cubicBezTo>
                <a:lnTo>
                  <a:pt x="509" y="56"/>
                </a:lnTo>
                <a:cubicBezTo>
                  <a:pt x="346" y="56"/>
                  <a:pt x="346" y="56"/>
                  <a:pt x="346" y="56"/>
                </a:cubicBezTo>
                <a:lnTo>
                  <a:pt x="346" y="56"/>
                </a:lnTo>
                <a:cubicBezTo>
                  <a:pt x="56" y="56"/>
                  <a:pt x="56" y="56"/>
                  <a:pt x="56" y="56"/>
                </a:cubicBezTo>
                <a:cubicBezTo>
                  <a:pt x="56" y="226"/>
                  <a:pt x="56" y="226"/>
                  <a:pt x="56" y="226"/>
                </a:cubicBezTo>
                <a:cubicBezTo>
                  <a:pt x="516" y="226"/>
                  <a:pt x="516" y="226"/>
                  <a:pt x="516" y="226"/>
                </a:cubicBezTo>
                <a:lnTo>
                  <a:pt x="516" y="169"/>
                </a:lnTo>
                <a:close/>
                <a:moveTo>
                  <a:pt x="205" y="198"/>
                </a:moveTo>
                <a:lnTo>
                  <a:pt x="205" y="198"/>
                </a:lnTo>
                <a:cubicBezTo>
                  <a:pt x="85" y="198"/>
                  <a:pt x="85" y="198"/>
                  <a:pt x="85" y="198"/>
                </a:cubicBezTo>
                <a:cubicBezTo>
                  <a:pt x="85" y="84"/>
                  <a:pt x="85" y="84"/>
                  <a:pt x="85" y="84"/>
                </a:cubicBezTo>
                <a:cubicBezTo>
                  <a:pt x="205" y="84"/>
                  <a:pt x="205" y="84"/>
                  <a:pt x="205" y="84"/>
                </a:cubicBezTo>
                <a:lnTo>
                  <a:pt x="205" y="198"/>
                </a:lnTo>
                <a:close/>
              </a:path>
            </a:pathLst>
          </a:custGeom>
          <a:solidFill>
            <a:srgbClr val="FFFFFF"/>
          </a:solidFill>
          <a:ln>
            <a:noFill/>
          </a:ln>
          <a:effectLst/>
        </p:spPr>
        <p:txBody>
          <a:bodyPr wrap="none" anchor="ctr"/>
          <a:lstStyle/>
          <a:p>
            <a:pPr>
              <a:defRPr/>
            </a:pPr>
            <a:endParaRPr lang="en-US" sz="900"/>
          </a:p>
        </p:txBody>
      </p:sp>
      <p:sp>
        <p:nvSpPr>
          <p:cNvPr id="293" name="Freeform 136"/>
          <p:cNvSpPr>
            <a:spLocks noChangeArrowheads="1"/>
          </p:cNvSpPr>
          <p:nvPr/>
        </p:nvSpPr>
        <p:spPr bwMode="auto">
          <a:xfrm>
            <a:off x="2343687" y="4533921"/>
            <a:ext cx="287792" cy="135467"/>
          </a:xfrm>
          <a:custGeom>
            <a:avLst/>
            <a:gdLst>
              <a:gd name="T0" fmla="*/ 572 w 601"/>
              <a:gd name="T1" fmla="*/ 198 h 283"/>
              <a:gd name="T2" fmla="*/ 572 w 601"/>
              <a:gd name="T3" fmla="*/ 198 h 283"/>
              <a:gd name="T4" fmla="*/ 572 w 601"/>
              <a:gd name="T5" fmla="*/ 254 h 283"/>
              <a:gd name="T6" fmla="*/ 544 w 601"/>
              <a:gd name="T7" fmla="*/ 282 h 283"/>
              <a:gd name="T8" fmla="*/ 28 w 601"/>
              <a:gd name="T9" fmla="*/ 282 h 283"/>
              <a:gd name="T10" fmla="*/ 0 w 601"/>
              <a:gd name="T11" fmla="*/ 254 h 283"/>
              <a:gd name="T12" fmla="*/ 0 w 601"/>
              <a:gd name="T13" fmla="*/ 28 h 283"/>
              <a:gd name="T14" fmla="*/ 28 w 601"/>
              <a:gd name="T15" fmla="*/ 0 h 283"/>
              <a:gd name="T16" fmla="*/ 544 w 601"/>
              <a:gd name="T17" fmla="*/ 0 h 283"/>
              <a:gd name="T18" fmla="*/ 572 w 601"/>
              <a:gd name="T19" fmla="*/ 28 h 283"/>
              <a:gd name="T20" fmla="*/ 572 w 601"/>
              <a:gd name="T21" fmla="*/ 84 h 283"/>
              <a:gd name="T22" fmla="*/ 600 w 601"/>
              <a:gd name="T23" fmla="*/ 113 h 283"/>
              <a:gd name="T24" fmla="*/ 600 w 601"/>
              <a:gd name="T25" fmla="*/ 169 h 283"/>
              <a:gd name="T26" fmla="*/ 572 w 601"/>
              <a:gd name="T27" fmla="*/ 198 h 283"/>
              <a:gd name="T28" fmla="*/ 516 w 601"/>
              <a:gd name="T29" fmla="*/ 56 h 283"/>
              <a:gd name="T30" fmla="*/ 516 w 601"/>
              <a:gd name="T31" fmla="*/ 56 h 283"/>
              <a:gd name="T32" fmla="*/ 56 w 601"/>
              <a:gd name="T33" fmla="*/ 56 h 283"/>
              <a:gd name="T34" fmla="*/ 56 w 601"/>
              <a:gd name="T35" fmla="*/ 226 h 283"/>
              <a:gd name="T36" fmla="*/ 56 w 601"/>
              <a:gd name="T37" fmla="*/ 226 h 283"/>
              <a:gd name="T38" fmla="*/ 56 w 601"/>
              <a:gd name="T39" fmla="*/ 226 h 283"/>
              <a:gd name="T40" fmla="*/ 516 w 601"/>
              <a:gd name="T41" fmla="*/ 226 h 283"/>
              <a:gd name="T42" fmla="*/ 516 w 601"/>
              <a:gd name="T43" fmla="*/ 226 h 283"/>
              <a:gd name="T44" fmla="*/ 516 w 601"/>
              <a:gd name="T45" fmla="*/ 226 h 283"/>
              <a:gd name="T46" fmla="*/ 516 w 601"/>
              <a:gd name="T47" fmla="*/ 56 h 2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601" h="283">
                <a:moveTo>
                  <a:pt x="572" y="198"/>
                </a:moveTo>
                <a:lnTo>
                  <a:pt x="572" y="198"/>
                </a:lnTo>
                <a:cubicBezTo>
                  <a:pt x="572" y="254"/>
                  <a:pt x="572" y="254"/>
                  <a:pt x="572" y="254"/>
                </a:cubicBezTo>
                <a:cubicBezTo>
                  <a:pt x="572" y="275"/>
                  <a:pt x="558" y="282"/>
                  <a:pt x="544" y="282"/>
                </a:cubicBezTo>
                <a:cubicBezTo>
                  <a:pt x="28" y="282"/>
                  <a:pt x="28" y="282"/>
                  <a:pt x="28" y="282"/>
                </a:cubicBezTo>
                <a:cubicBezTo>
                  <a:pt x="7" y="282"/>
                  <a:pt x="0" y="275"/>
                  <a:pt x="0" y="254"/>
                </a:cubicBezTo>
                <a:cubicBezTo>
                  <a:pt x="0" y="28"/>
                  <a:pt x="0" y="28"/>
                  <a:pt x="0" y="28"/>
                </a:cubicBezTo>
                <a:cubicBezTo>
                  <a:pt x="0" y="14"/>
                  <a:pt x="7" y="0"/>
                  <a:pt x="28" y="0"/>
                </a:cubicBezTo>
                <a:cubicBezTo>
                  <a:pt x="544" y="0"/>
                  <a:pt x="544" y="0"/>
                  <a:pt x="544" y="0"/>
                </a:cubicBezTo>
                <a:cubicBezTo>
                  <a:pt x="558" y="0"/>
                  <a:pt x="572" y="14"/>
                  <a:pt x="572" y="28"/>
                </a:cubicBezTo>
                <a:cubicBezTo>
                  <a:pt x="572" y="84"/>
                  <a:pt x="572" y="84"/>
                  <a:pt x="572" y="84"/>
                </a:cubicBezTo>
                <a:cubicBezTo>
                  <a:pt x="586" y="84"/>
                  <a:pt x="600" y="99"/>
                  <a:pt x="600" y="113"/>
                </a:cubicBezTo>
                <a:cubicBezTo>
                  <a:pt x="600" y="169"/>
                  <a:pt x="600" y="169"/>
                  <a:pt x="600" y="169"/>
                </a:cubicBezTo>
                <a:cubicBezTo>
                  <a:pt x="600" y="190"/>
                  <a:pt x="586" y="198"/>
                  <a:pt x="572" y="198"/>
                </a:cubicBezTo>
                <a:close/>
                <a:moveTo>
                  <a:pt x="516" y="56"/>
                </a:moveTo>
                <a:lnTo>
                  <a:pt x="516" y="56"/>
                </a:lnTo>
                <a:cubicBezTo>
                  <a:pt x="56" y="56"/>
                  <a:pt x="56" y="56"/>
                  <a:pt x="56" y="56"/>
                </a:cubicBezTo>
                <a:cubicBezTo>
                  <a:pt x="56" y="226"/>
                  <a:pt x="56" y="226"/>
                  <a:pt x="56" y="226"/>
                </a:cubicBezTo>
                <a:lnTo>
                  <a:pt x="56" y="226"/>
                </a:lnTo>
                <a:lnTo>
                  <a:pt x="56" y="226"/>
                </a:lnTo>
                <a:cubicBezTo>
                  <a:pt x="516" y="226"/>
                  <a:pt x="516" y="226"/>
                  <a:pt x="516" y="226"/>
                </a:cubicBezTo>
                <a:lnTo>
                  <a:pt x="516" y="226"/>
                </a:lnTo>
                <a:lnTo>
                  <a:pt x="516" y="226"/>
                </a:lnTo>
                <a:lnTo>
                  <a:pt x="516" y="56"/>
                </a:lnTo>
                <a:close/>
              </a:path>
            </a:pathLst>
          </a:custGeom>
          <a:solidFill>
            <a:srgbClr val="FFFFFF"/>
          </a:solidFill>
          <a:ln>
            <a:noFill/>
          </a:ln>
          <a:effectLst/>
        </p:spPr>
        <p:txBody>
          <a:bodyPr wrap="none" anchor="ctr"/>
          <a:lstStyle/>
          <a:p>
            <a:pPr>
              <a:defRPr/>
            </a:pPr>
            <a:endParaRPr lang="en-US" sz="900"/>
          </a:p>
        </p:txBody>
      </p:sp>
      <p:sp>
        <p:nvSpPr>
          <p:cNvPr id="294" name="Freeform 137"/>
          <p:cNvSpPr>
            <a:spLocks noChangeArrowheads="1"/>
          </p:cNvSpPr>
          <p:nvPr/>
        </p:nvSpPr>
        <p:spPr bwMode="auto">
          <a:xfrm>
            <a:off x="1790742" y="4466186"/>
            <a:ext cx="292024" cy="279400"/>
          </a:xfrm>
          <a:custGeom>
            <a:avLst/>
            <a:gdLst>
              <a:gd name="T0" fmla="*/ 593 w 608"/>
              <a:gd name="T1" fmla="*/ 255 h 581"/>
              <a:gd name="T2" fmla="*/ 593 w 608"/>
              <a:gd name="T3" fmla="*/ 255 h 581"/>
              <a:gd name="T4" fmla="*/ 593 w 608"/>
              <a:gd name="T5" fmla="*/ 255 h 581"/>
              <a:gd name="T6" fmla="*/ 445 w 608"/>
              <a:gd name="T7" fmla="*/ 361 h 581"/>
              <a:gd name="T8" fmla="*/ 501 w 608"/>
              <a:gd name="T9" fmla="*/ 537 h 581"/>
              <a:gd name="T10" fmla="*/ 501 w 608"/>
              <a:gd name="T11" fmla="*/ 552 h 581"/>
              <a:gd name="T12" fmla="*/ 473 w 608"/>
              <a:gd name="T13" fmla="*/ 580 h 581"/>
              <a:gd name="T14" fmla="*/ 459 w 608"/>
              <a:gd name="T15" fmla="*/ 573 h 581"/>
              <a:gd name="T16" fmla="*/ 459 w 608"/>
              <a:gd name="T17" fmla="*/ 573 h 581"/>
              <a:gd name="T18" fmla="*/ 304 w 608"/>
              <a:gd name="T19" fmla="*/ 460 h 581"/>
              <a:gd name="T20" fmla="*/ 148 w 608"/>
              <a:gd name="T21" fmla="*/ 573 h 581"/>
              <a:gd name="T22" fmla="*/ 148 w 608"/>
              <a:gd name="T23" fmla="*/ 573 h 581"/>
              <a:gd name="T24" fmla="*/ 134 w 608"/>
              <a:gd name="T25" fmla="*/ 580 h 581"/>
              <a:gd name="T26" fmla="*/ 106 w 608"/>
              <a:gd name="T27" fmla="*/ 552 h 581"/>
              <a:gd name="T28" fmla="*/ 106 w 608"/>
              <a:gd name="T29" fmla="*/ 537 h 581"/>
              <a:gd name="T30" fmla="*/ 162 w 608"/>
              <a:gd name="T31" fmla="*/ 361 h 581"/>
              <a:gd name="T32" fmla="*/ 14 w 608"/>
              <a:gd name="T33" fmla="*/ 255 h 581"/>
              <a:gd name="T34" fmla="*/ 14 w 608"/>
              <a:gd name="T35" fmla="*/ 255 h 581"/>
              <a:gd name="T36" fmla="*/ 0 w 608"/>
              <a:gd name="T37" fmla="*/ 226 h 581"/>
              <a:gd name="T38" fmla="*/ 28 w 608"/>
              <a:gd name="T39" fmla="*/ 198 h 581"/>
              <a:gd name="T40" fmla="*/ 28 w 608"/>
              <a:gd name="T41" fmla="*/ 198 h 581"/>
              <a:gd name="T42" fmla="*/ 219 w 608"/>
              <a:gd name="T43" fmla="*/ 198 h 581"/>
              <a:gd name="T44" fmla="*/ 275 w 608"/>
              <a:gd name="T45" fmla="*/ 22 h 581"/>
              <a:gd name="T46" fmla="*/ 304 w 608"/>
              <a:gd name="T47" fmla="*/ 0 h 581"/>
              <a:gd name="T48" fmla="*/ 332 w 608"/>
              <a:gd name="T49" fmla="*/ 22 h 581"/>
              <a:gd name="T50" fmla="*/ 388 w 608"/>
              <a:gd name="T51" fmla="*/ 198 h 581"/>
              <a:gd name="T52" fmla="*/ 579 w 608"/>
              <a:gd name="T53" fmla="*/ 198 h 581"/>
              <a:gd name="T54" fmla="*/ 579 w 608"/>
              <a:gd name="T55" fmla="*/ 198 h 581"/>
              <a:gd name="T56" fmla="*/ 607 w 608"/>
              <a:gd name="T57" fmla="*/ 226 h 581"/>
              <a:gd name="T58" fmla="*/ 593 w 608"/>
              <a:gd name="T59" fmla="*/ 255 h 58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608" h="581">
                <a:moveTo>
                  <a:pt x="593" y="255"/>
                </a:moveTo>
                <a:lnTo>
                  <a:pt x="593" y="255"/>
                </a:lnTo>
                <a:lnTo>
                  <a:pt x="593" y="255"/>
                </a:lnTo>
                <a:cubicBezTo>
                  <a:pt x="445" y="361"/>
                  <a:pt x="445" y="361"/>
                  <a:pt x="445" y="361"/>
                </a:cubicBezTo>
                <a:cubicBezTo>
                  <a:pt x="501" y="537"/>
                  <a:pt x="501" y="537"/>
                  <a:pt x="501" y="537"/>
                </a:cubicBezTo>
                <a:cubicBezTo>
                  <a:pt x="501" y="545"/>
                  <a:pt x="501" y="545"/>
                  <a:pt x="501" y="552"/>
                </a:cubicBezTo>
                <a:cubicBezTo>
                  <a:pt x="501" y="566"/>
                  <a:pt x="487" y="580"/>
                  <a:pt x="473" y="580"/>
                </a:cubicBezTo>
                <a:cubicBezTo>
                  <a:pt x="466" y="580"/>
                  <a:pt x="459" y="573"/>
                  <a:pt x="459" y="573"/>
                </a:cubicBezTo>
                <a:lnTo>
                  <a:pt x="459" y="573"/>
                </a:lnTo>
                <a:cubicBezTo>
                  <a:pt x="304" y="460"/>
                  <a:pt x="304" y="460"/>
                  <a:pt x="304" y="460"/>
                </a:cubicBezTo>
                <a:cubicBezTo>
                  <a:pt x="148" y="573"/>
                  <a:pt x="148" y="573"/>
                  <a:pt x="148" y="573"/>
                </a:cubicBezTo>
                <a:lnTo>
                  <a:pt x="148" y="573"/>
                </a:lnTo>
                <a:cubicBezTo>
                  <a:pt x="148" y="573"/>
                  <a:pt x="141" y="580"/>
                  <a:pt x="134" y="580"/>
                </a:cubicBezTo>
                <a:cubicBezTo>
                  <a:pt x="120" y="580"/>
                  <a:pt x="106" y="566"/>
                  <a:pt x="106" y="552"/>
                </a:cubicBezTo>
                <a:cubicBezTo>
                  <a:pt x="106" y="545"/>
                  <a:pt x="106" y="545"/>
                  <a:pt x="106" y="537"/>
                </a:cubicBezTo>
                <a:cubicBezTo>
                  <a:pt x="162" y="361"/>
                  <a:pt x="162" y="361"/>
                  <a:pt x="162" y="361"/>
                </a:cubicBezTo>
                <a:cubicBezTo>
                  <a:pt x="14" y="255"/>
                  <a:pt x="14" y="255"/>
                  <a:pt x="14" y="255"/>
                </a:cubicBezTo>
                <a:lnTo>
                  <a:pt x="14" y="255"/>
                </a:lnTo>
                <a:cubicBezTo>
                  <a:pt x="7" y="248"/>
                  <a:pt x="0" y="241"/>
                  <a:pt x="0" y="226"/>
                </a:cubicBezTo>
                <a:cubicBezTo>
                  <a:pt x="0" y="212"/>
                  <a:pt x="14" y="198"/>
                  <a:pt x="28" y="198"/>
                </a:cubicBezTo>
                <a:lnTo>
                  <a:pt x="28" y="198"/>
                </a:lnTo>
                <a:cubicBezTo>
                  <a:pt x="219" y="198"/>
                  <a:pt x="219" y="198"/>
                  <a:pt x="219" y="198"/>
                </a:cubicBezTo>
                <a:cubicBezTo>
                  <a:pt x="275" y="22"/>
                  <a:pt x="275" y="22"/>
                  <a:pt x="275" y="22"/>
                </a:cubicBezTo>
                <a:cubicBezTo>
                  <a:pt x="282" y="14"/>
                  <a:pt x="290" y="0"/>
                  <a:pt x="304" y="0"/>
                </a:cubicBezTo>
                <a:cubicBezTo>
                  <a:pt x="318" y="0"/>
                  <a:pt x="325" y="14"/>
                  <a:pt x="332" y="22"/>
                </a:cubicBezTo>
                <a:cubicBezTo>
                  <a:pt x="388" y="198"/>
                  <a:pt x="388" y="198"/>
                  <a:pt x="388" y="198"/>
                </a:cubicBezTo>
                <a:cubicBezTo>
                  <a:pt x="579" y="198"/>
                  <a:pt x="579" y="198"/>
                  <a:pt x="579" y="198"/>
                </a:cubicBezTo>
                <a:lnTo>
                  <a:pt x="579" y="198"/>
                </a:lnTo>
                <a:cubicBezTo>
                  <a:pt x="593" y="198"/>
                  <a:pt x="607" y="212"/>
                  <a:pt x="607" y="226"/>
                </a:cubicBezTo>
                <a:cubicBezTo>
                  <a:pt x="607" y="241"/>
                  <a:pt x="600" y="248"/>
                  <a:pt x="593" y="255"/>
                </a:cubicBezTo>
              </a:path>
            </a:pathLst>
          </a:custGeom>
          <a:solidFill>
            <a:srgbClr val="FFFFFF"/>
          </a:solidFill>
          <a:ln>
            <a:noFill/>
          </a:ln>
          <a:effectLst/>
        </p:spPr>
        <p:txBody>
          <a:bodyPr wrap="none" anchor="ctr"/>
          <a:lstStyle/>
          <a:p>
            <a:pPr>
              <a:defRPr/>
            </a:pPr>
            <a:endParaRPr lang="en-US" sz="900"/>
          </a:p>
        </p:txBody>
      </p:sp>
      <p:sp>
        <p:nvSpPr>
          <p:cNvPr id="295" name="Freeform 138"/>
          <p:cNvSpPr>
            <a:spLocks noChangeArrowheads="1"/>
          </p:cNvSpPr>
          <p:nvPr/>
        </p:nvSpPr>
        <p:spPr bwMode="auto">
          <a:xfrm>
            <a:off x="1244149" y="4466186"/>
            <a:ext cx="285675" cy="279400"/>
          </a:xfrm>
          <a:custGeom>
            <a:avLst/>
            <a:gdLst>
              <a:gd name="T0" fmla="*/ 565 w 594"/>
              <a:gd name="T1" fmla="*/ 340 h 581"/>
              <a:gd name="T2" fmla="*/ 558 w 594"/>
              <a:gd name="T3" fmla="*/ 340 h 581"/>
              <a:gd name="T4" fmla="*/ 544 w 594"/>
              <a:gd name="T5" fmla="*/ 389 h 581"/>
              <a:gd name="T6" fmla="*/ 544 w 594"/>
              <a:gd name="T7" fmla="*/ 396 h 581"/>
              <a:gd name="T8" fmla="*/ 544 w 594"/>
              <a:gd name="T9" fmla="*/ 403 h 581"/>
              <a:gd name="T10" fmla="*/ 544 w 594"/>
              <a:gd name="T11" fmla="*/ 403 h 581"/>
              <a:gd name="T12" fmla="*/ 537 w 594"/>
              <a:gd name="T13" fmla="*/ 410 h 581"/>
              <a:gd name="T14" fmla="*/ 515 w 594"/>
              <a:gd name="T15" fmla="*/ 417 h 581"/>
              <a:gd name="T16" fmla="*/ 515 w 594"/>
              <a:gd name="T17" fmla="*/ 417 h 581"/>
              <a:gd name="T18" fmla="*/ 431 w 594"/>
              <a:gd name="T19" fmla="*/ 340 h 581"/>
              <a:gd name="T20" fmla="*/ 431 w 594"/>
              <a:gd name="T21" fmla="*/ 340 h 581"/>
              <a:gd name="T22" fmla="*/ 141 w 594"/>
              <a:gd name="T23" fmla="*/ 311 h 581"/>
              <a:gd name="T24" fmla="*/ 169 w 594"/>
              <a:gd name="T25" fmla="*/ 0 h 581"/>
              <a:gd name="T26" fmla="*/ 593 w 594"/>
              <a:gd name="T27" fmla="*/ 29 h 581"/>
              <a:gd name="T28" fmla="*/ 565 w 594"/>
              <a:gd name="T29" fmla="*/ 340 h 581"/>
              <a:gd name="T30" fmla="*/ 417 w 594"/>
              <a:gd name="T31" fmla="*/ 368 h 581"/>
              <a:gd name="T32" fmla="*/ 480 w 594"/>
              <a:gd name="T33" fmla="*/ 432 h 581"/>
              <a:gd name="T34" fmla="*/ 515 w 594"/>
              <a:gd name="T35" fmla="*/ 467 h 581"/>
              <a:gd name="T36" fmla="*/ 487 w 594"/>
              <a:gd name="T37" fmla="*/ 495 h 581"/>
              <a:gd name="T38" fmla="*/ 289 w 594"/>
              <a:gd name="T39" fmla="*/ 495 h 581"/>
              <a:gd name="T40" fmla="*/ 226 w 594"/>
              <a:gd name="T41" fmla="*/ 495 h 581"/>
              <a:gd name="T42" fmla="*/ 197 w 594"/>
              <a:gd name="T43" fmla="*/ 495 h 581"/>
              <a:gd name="T44" fmla="*/ 113 w 594"/>
              <a:gd name="T45" fmla="*/ 566 h 581"/>
              <a:gd name="T46" fmla="*/ 91 w 594"/>
              <a:gd name="T47" fmla="*/ 580 h 581"/>
              <a:gd name="T48" fmla="*/ 91 w 594"/>
              <a:gd name="T49" fmla="*/ 580 h 581"/>
              <a:gd name="T50" fmla="*/ 70 w 594"/>
              <a:gd name="T51" fmla="*/ 566 h 581"/>
              <a:gd name="T52" fmla="*/ 70 w 594"/>
              <a:gd name="T53" fmla="*/ 566 h 581"/>
              <a:gd name="T54" fmla="*/ 70 w 594"/>
              <a:gd name="T55" fmla="*/ 559 h 581"/>
              <a:gd name="T56" fmla="*/ 63 w 594"/>
              <a:gd name="T57" fmla="*/ 552 h 581"/>
              <a:gd name="T58" fmla="*/ 63 w 594"/>
              <a:gd name="T59" fmla="*/ 495 h 581"/>
              <a:gd name="T60" fmla="*/ 63 w 594"/>
              <a:gd name="T61" fmla="*/ 495 h 581"/>
              <a:gd name="T62" fmla="*/ 0 w 594"/>
              <a:gd name="T63" fmla="*/ 467 h 581"/>
              <a:gd name="T64" fmla="*/ 0 w 594"/>
              <a:gd name="T65" fmla="*/ 142 h 581"/>
              <a:gd name="T66" fmla="*/ 113 w 594"/>
              <a:gd name="T67" fmla="*/ 113 h 581"/>
              <a:gd name="T68" fmla="*/ 169 w 594"/>
              <a:gd name="T69" fmla="*/ 368 h 58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594" h="581">
                <a:moveTo>
                  <a:pt x="565" y="340"/>
                </a:moveTo>
                <a:lnTo>
                  <a:pt x="565" y="340"/>
                </a:lnTo>
                <a:cubicBezTo>
                  <a:pt x="558" y="340"/>
                  <a:pt x="558" y="340"/>
                  <a:pt x="558" y="340"/>
                </a:cubicBezTo>
                <a:lnTo>
                  <a:pt x="558" y="340"/>
                </a:lnTo>
                <a:cubicBezTo>
                  <a:pt x="544" y="340"/>
                  <a:pt x="544" y="340"/>
                  <a:pt x="544" y="340"/>
                </a:cubicBezTo>
                <a:cubicBezTo>
                  <a:pt x="544" y="389"/>
                  <a:pt x="544" y="389"/>
                  <a:pt x="544" y="389"/>
                </a:cubicBezTo>
                <a:lnTo>
                  <a:pt x="544" y="389"/>
                </a:lnTo>
                <a:lnTo>
                  <a:pt x="544" y="396"/>
                </a:lnTo>
                <a:lnTo>
                  <a:pt x="544" y="396"/>
                </a:lnTo>
                <a:cubicBezTo>
                  <a:pt x="544" y="396"/>
                  <a:pt x="544" y="396"/>
                  <a:pt x="544" y="403"/>
                </a:cubicBezTo>
                <a:lnTo>
                  <a:pt x="544" y="403"/>
                </a:lnTo>
                <a:lnTo>
                  <a:pt x="544" y="403"/>
                </a:lnTo>
                <a:lnTo>
                  <a:pt x="537" y="410"/>
                </a:lnTo>
                <a:lnTo>
                  <a:pt x="537" y="410"/>
                </a:lnTo>
                <a:cubicBezTo>
                  <a:pt x="530" y="417"/>
                  <a:pt x="523" y="417"/>
                  <a:pt x="515" y="417"/>
                </a:cubicBezTo>
                <a:lnTo>
                  <a:pt x="515" y="417"/>
                </a:lnTo>
                <a:lnTo>
                  <a:pt x="515" y="417"/>
                </a:lnTo>
                <a:lnTo>
                  <a:pt x="515" y="417"/>
                </a:lnTo>
                <a:cubicBezTo>
                  <a:pt x="508" y="417"/>
                  <a:pt x="501" y="417"/>
                  <a:pt x="501" y="410"/>
                </a:cubicBezTo>
                <a:cubicBezTo>
                  <a:pt x="431" y="340"/>
                  <a:pt x="431" y="340"/>
                  <a:pt x="431" y="340"/>
                </a:cubicBezTo>
                <a:lnTo>
                  <a:pt x="431" y="340"/>
                </a:lnTo>
                <a:lnTo>
                  <a:pt x="431" y="340"/>
                </a:lnTo>
                <a:cubicBezTo>
                  <a:pt x="169" y="340"/>
                  <a:pt x="169" y="340"/>
                  <a:pt x="169" y="340"/>
                </a:cubicBezTo>
                <a:cubicBezTo>
                  <a:pt x="155" y="340"/>
                  <a:pt x="141" y="332"/>
                  <a:pt x="141" y="311"/>
                </a:cubicBezTo>
                <a:cubicBezTo>
                  <a:pt x="141" y="29"/>
                  <a:pt x="141" y="29"/>
                  <a:pt x="141" y="29"/>
                </a:cubicBezTo>
                <a:cubicBezTo>
                  <a:pt x="141" y="14"/>
                  <a:pt x="155" y="0"/>
                  <a:pt x="169" y="0"/>
                </a:cubicBezTo>
                <a:cubicBezTo>
                  <a:pt x="565" y="0"/>
                  <a:pt x="565" y="0"/>
                  <a:pt x="565" y="0"/>
                </a:cubicBezTo>
                <a:cubicBezTo>
                  <a:pt x="579" y="0"/>
                  <a:pt x="593" y="14"/>
                  <a:pt x="593" y="29"/>
                </a:cubicBezTo>
                <a:cubicBezTo>
                  <a:pt x="593" y="311"/>
                  <a:pt x="593" y="311"/>
                  <a:pt x="593" y="311"/>
                </a:cubicBezTo>
                <a:cubicBezTo>
                  <a:pt x="593" y="332"/>
                  <a:pt x="579" y="340"/>
                  <a:pt x="565" y="340"/>
                </a:cubicBezTo>
                <a:close/>
                <a:moveTo>
                  <a:pt x="417" y="368"/>
                </a:moveTo>
                <a:lnTo>
                  <a:pt x="417" y="368"/>
                </a:lnTo>
                <a:cubicBezTo>
                  <a:pt x="480" y="432"/>
                  <a:pt x="480" y="432"/>
                  <a:pt x="480" y="432"/>
                </a:cubicBezTo>
                <a:lnTo>
                  <a:pt x="480" y="432"/>
                </a:lnTo>
                <a:cubicBezTo>
                  <a:pt x="487" y="439"/>
                  <a:pt x="501" y="446"/>
                  <a:pt x="515" y="446"/>
                </a:cubicBezTo>
                <a:cubicBezTo>
                  <a:pt x="515" y="467"/>
                  <a:pt x="515" y="467"/>
                  <a:pt x="515" y="467"/>
                </a:cubicBezTo>
                <a:cubicBezTo>
                  <a:pt x="515" y="481"/>
                  <a:pt x="508" y="495"/>
                  <a:pt x="487" y="495"/>
                </a:cubicBezTo>
                <a:lnTo>
                  <a:pt x="487" y="495"/>
                </a:lnTo>
                <a:cubicBezTo>
                  <a:pt x="289" y="495"/>
                  <a:pt x="289" y="495"/>
                  <a:pt x="289" y="495"/>
                </a:cubicBezTo>
                <a:lnTo>
                  <a:pt x="289" y="495"/>
                </a:lnTo>
                <a:cubicBezTo>
                  <a:pt x="226" y="495"/>
                  <a:pt x="226" y="495"/>
                  <a:pt x="226" y="495"/>
                </a:cubicBezTo>
                <a:lnTo>
                  <a:pt x="226" y="495"/>
                </a:lnTo>
                <a:cubicBezTo>
                  <a:pt x="197" y="495"/>
                  <a:pt x="197" y="495"/>
                  <a:pt x="197" y="495"/>
                </a:cubicBezTo>
                <a:lnTo>
                  <a:pt x="197" y="495"/>
                </a:lnTo>
                <a:cubicBezTo>
                  <a:pt x="190" y="495"/>
                  <a:pt x="190" y="495"/>
                  <a:pt x="190" y="495"/>
                </a:cubicBezTo>
                <a:cubicBezTo>
                  <a:pt x="113" y="566"/>
                  <a:pt x="113" y="566"/>
                  <a:pt x="113" y="566"/>
                </a:cubicBezTo>
                <a:cubicBezTo>
                  <a:pt x="106" y="573"/>
                  <a:pt x="99" y="580"/>
                  <a:pt x="91" y="580"/>
                </a:cubicBezTo>
                <a:lnTo>
                  <a:pt x="91" y="580"/>
                </a:lnTo>
                <a:lnTo>
                  <a:pt x="91" y="580"/>
                </a:lnTo>
                <a:lnTo>
                  <a:pt x="91" y="580"/>
                </a:lnTo>
                <a:cubicBezTo>
                  <a:pt x="84" y="580"/>
                  <a:pt x="77" y="573"/>
                  <a:pt x="77" y="566"/>
                </a:cubicBezTo>
                <a:cubicBezTo>
                  <a:pt x="70" y="566"/>
                  <a:pt x="70" y="566"/>
                  <a:pt x="70" y="566"/>
                </a:cubicBezTo>
                <a:lnTo>
                  <a:pt x="70" y="566"/>
                </a:lnTo>
                <a:lnTo>
                  <a:pt x="70" y="566"/>
                </a:lnTo>
                <a:lnTo>
                  <a:pt x="70" y="559"/>
                </a:lnTo>
                <a:lnTo>
                  <a:pt x="70" y="559"/>
                </a:lnTo>
                <a:cubicBezTo>
                  <a:pt x="70" y="559"/>
                  <a:pt x="63" y="559"/>
                  <a:pt x="63" y="552"/>
                </a:cubicBezTo>
                <a:lnTo>
                  <a:pt x="63" y="552"/>
                </a:lnTo>
                <a:lnTo>
                  <a:pt x="63" y="552"/>
                </a:lnTo>
                <a:cubicBezTo>
                  <a:pt x="63" y="495"/>
                  <a:pt x="63" y="495"/>
                  <a:pt x="63" y="495"/>
                </a:cubicBezTo>
                <a:lnTo>
                  <a:pt x="63" y="495"/>
                </a:lnTo>
                <a:lnTo>
                  <a:pt x="63" y="495"/>
                </a:lnTo>
                <a:cubicBezTo>
                  <a:pt x="28" y="495"/>
                  <a:pt x="28" y="495"/>
                  <a:pt x="28" y="495"/>
                </a:cubicBezTo>
                <a:cubicBezTo>
                  <a:pt x="14" y="495"/>
                  <a:pt x="0" y="481"/>
                  <a:pt x="0" y="467"/>
                </a:cubicBezTo>
                <a:cubicBezTo>
                  <a:pt x="0" y="142"/>
                  <a:pt x="0" y="142"/>
                  <a:pt x="0" y="142"/>
                </a:cubicBezTo>
                <a:lnTo>
                  <a:pt x="0" y="142"/>
                </a:lnTo>
                <a:cubicBezTo>
                  <a:pt x="0" y="128"/>
                  <a:pt x="14" y="113"/>
                  <a:pt x="28" y="113"/>
                </a:cubicBezTo>
                <a:cubicBezTo>
                  <a:pt x="113" y="113"/>
                  <a:pt x="113" y="113"/>
                  <a:pt x="113" y="113"/>
                </a:cubicBezTo>
                <a:cubicBezTo>
                  <a:pt x="113" y="311"/>
                  <a:pt x="113" y="311"/>
                  <a:pt x="113" y="311"/>
                </a:cubicBezTo>
                <a:cubicBezTo>
                  <a:pt x="113" y="347"/>
                  <a:pt x="141" y="368"/>
                  <a:pt x="169" y="368"/>
                </a:cubicBezTo>
                <a:lnTo>
                  <a:pt x="417" y="368"/>
                </a:lnTo>
                <a:close/>
              </a:path>
            </a:pathLst>
          </a:custGeom>
          <a:solidFill>
            <a:srgbClr val="FFFFFF"/>
          </a:solidFill>
          <a:ln>
            <a:noFill/>
          </a:ln>
          <a:effectLst/>
        </p:spPr>
        <p:txBody>
          <a:bodyPr wrap="none" anchor="ctr"/>
          <a:lstStyle/>
          <a:p>
            <a:pPr>
              <a:defRPr/>
            </a:pPr>
            <a:endParaRPr lang="en-US" sz="900"/>
          </a:p>
        </p:txBody>
      </p:sp>
      <p:sp>
        <p:nvSpPr>
          <p:cNvPr id="296" name="Freeform 139"/>
          <p:cNvSpPr>
            <a:spLocks noChangeArrowheads="1"/>
          </p:cNvSpPr>
          <p:nvPr/>
        </p:nvSpPr>
        <p:spPr bwMode="auto">
          <a:xfrm>
            <a:off x="695437" y="4472536"/>
            <a:ext cx="287792" cy="262467"/>
          </a:xfrm>
          <a:custGeom>
            <a:avLst/>
            <a:gdLst>
              <a:gd name="T0" fmla="*/ 572 w 601"/>
              <a:gd name="T1" fmla="*/ 460 h 546"/>
              <a:gd name="T2" fmla="*/ 572 w 601"/>
              <a:gd name="T3" fmla="*/ 460 h 546"/>
              <a:gd name="T4" fmla="*/ 438 w 601"/>
              <a:gd name="T5" fmla="*/ 460 h 546"/>
              <a:gd name="T6" fmla="*/ 438 w 601"/>
              <a:gd name="T7" fmla="*/ 460 h 546"/>
              <a:gd name="T8" fmla="*/ 226 w 601"/>
              <a:gd name="T9" fmla="*/ 460 h 546"/>
              <a:gd name="T10" fmla="*/ 226 w 601"/>
              <a:gd name="T11" fmla="*/ 460 h 546"/>
              <a:gd name="T12" fmla="*/ 197 w 601"/>
              <a:gd name="T13" fmla="*/ 460 h 546"/>
              <a:gd name="T14" fmla="*/ 197 w 601"/>
              <a:gd name="T15" fmla="*/ 460 h 546"/>
              <a:gd name="T16" fmla="*/ 190 w 601"/>
              <a:gd name="T17" fmla="*/ 460 h 546"/>
              <a:gd name="T18" fmla="*/ 113 w 601"/>
              <a:gd name="T19" fmla="*/ 538 h 546"/>
              <a:gd name="T20" fmla="*/ 91 w 601"/>
              <a:gd name="T21" fmla="*/ 545 h 546"/>
              <a:gd name="T22" fmla="*/ 91 w 601"/>
              <a:gd name="T23" fmla="*/ 545 h 546"/>
              <a:gd name="T24" fmla="*/ 91 w 601"/>
              <a:gd name="T25" fmla="*/ 545 h 546"/>
              <a:gd name="T26" fmla="*/ 91 w 601"/>
              <a:gd name="T27" fmla="*/ 545 h 546"/>
              <a:gd name="T28" fmla="*/ 70 w 601"/>
              <a:gd name="T29" fmla="*/ 538 h 546"/>
              <a:gd name="T30" fmla="*/ 70 w 601"/>
              <a:gd name="T31" fmla="*/ 538 h 546"/>
              <a:gd name="T32" fmla="*/ 70 w 601"/>
              <a:gd name="T33" fmla="*/ 531 h 546"/>
              <a:gd name="T34" fmla="*/ 70 w 601"/>
              <a:gd name="T35" fmla="*/ 531 h 546"/>
              <a:gd name="T36" fmla="*/ 63 w 601"/>
              <a:gd name="T37" fmla="*/ 531 h 546"/>
              <a:gd name="T38" fmla="*/ 63 w 601"/>
              <a:gd name="T39" fmla="*/ 523 h 546"/>
              <a:gd name="T40" fmla="*/ 63 w 601"/>
              <a:gd name="T41" fmla="*/ 523 h 546"/>
              <a:gd name="T42" fmla="*/ 63 w 601"/>
              <a:gd name="T43" fmla="*/ 516 h 546"/>
              <a:gd name="T44" fmla="*/ 63 w 601"/>
              <a:gd name="T45" fmla="*/ 516 h 546"/>
              <a:gd name="T46" fmla="*/ 63 w 601"/>
              <a:gd name="T47" fmla="*/ 460 h 546"/>
              <a:gd name="T48" fmla="*/ 56 w 601"/>
              <a:gd name="T49" fmla="*/ 460 h 546"/>
              <a:gd name="T50" fmla="*/ 56 w 601"/>
              <a:gd name="T51" fmla="*/ 460 h 546"/>
              <a:gd name="T52" fmla="*/ 28 w 601"/>
              <a:gd name="T53" fmla="*/ 460 h 546"/>
              <a:gd name="T54" fmla="*/ 0 w 601"/>
              <a:gd name="T55" fmla="*/ 432 h 546"/>
              <a:gd name="T56" fmla="*/ 0 w 601"/>
              <a:gd name="T57" fmla="*/ 29 h 546"/>
              <a:gd name="T58" fmla="*/ 28 w 601"/>
              <a:gd name="T59" fmla="*/ 0 h 546"/>
              <a:gd name="T60" fmla="*/ 572 w 601"/>
              <a:gd name="T61" fmla="*/ 0 h 546"/>
              <a:gd name="T62" fmla="*/ 600 w 601"/>
              <a:gd name="T63" fmla="*/ 29 h 546"/>
              <a:gd name="T64" fmla="*/ 600 w 601"/>
              <a:gd name="T65" fmla="*/ 432 h 546"/>
              <a:gd name="T66" fmla="*/ 572 w 601"/>
              <a:gd name="T67" fmla="*/ 460 h 546"/>
              <a:gd name="T68" fmla="*/ 155 w 601"/>
              <a:gd name="T69" fmla="*/ 177 h 546"/>
              <a:gd name="T70" fmla="*/ 155 w 601"/>
              <a:gd name="T71" fmla="*/ 177 h 546"/>
              <a:gd name="T72" fmla="*/ 98 w 601"/>
              <a:gd name="T73" fmla="*/ 234 h 546"/>
              <a:gd name="T74" fmla="*/ 155 w 601"/>
              <a:gd name="T75" fmla="*/ 290 h 546"/>
              <a:gd name="T76" fmla="*/ 211 w 601"/>
              <a:gd name="T77" fmla="*/ 234 h 546"/>
              <a:gd name="T78" fmla="*/ 155 w 601"/>
              <a:gd name="T79" fmla="*/ 177 h 546"/>
              <a:gd name="T80" fmla="*/ 296 w 601"/>
              <a:gd name="T81" fmla="*/ 177 h 546"/>
              <a:gd name="T82" fmla="*/ 296 w 601"/>
              <a:gd name="T83" fmla="*/ 177 h 546"/>
              <a:gd name="T84" fmla="*/ 240 w 601"/>
              <a:gd name="T85" fmla="*/ 234 h 546"/>
              <a:gd name="T86" fmla="*/ 296 w 601"/>
              <a:gd name="T87" fmla="*/ 290 h 546"/>
              <a:gd name="T88" fmla="*/ 353 w 601"/>
              <a:gd name="T89" fmla="*/ 234 h 546"/>
              <a:gd name="T90" fmla="*/ 296 w 601"/>
              <a:gd name="T91" fmla="*/ 177 h 546"/>
              <a:gd name="T92" fmla="*/ 438 w 601"/>
              <a:gd name="T93" fmla="*/ 177 h 546"/>
              <a:gd name="T94" fmla="*/ 438 w 601"/>
              <a:gd name="T95" fmla="*/ 177 h 546"/>
              <a:gd name="T96" fmla="*/ 381 w 601"/>
              <a:gd name="T97" fmla="*/ 234 h 546"/>
              <a:gd name="T98" fmla="*/ 438 w 601"/>
              <a:gd name="T99" fmla="*/ 290 h 546"/>
              <a:gd name="T100" fmla="*/ 494 w 601"/>
              <a:gd name="T101" fmla="*/ 234 h 546"/>
              <a:gd name="T102" fmla="*/ 438 w 601"/>
              <a:gd name="T103" fmla="*/ 177 h 5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601" h="546">
                <a:moveTo>
                  <a:pt x="572" y="460"/>
                </a:moveTo>
                <a:lnTo>
                  <a:pt x="572" y="460"/>
                </a:lnTo>
                <a:cubicBezTo>
                  <a:pt x="438" y="460"/>
                  <a:pt x="438" y="460"/>
                  <a:pt x="438" y="460"/>
                </a:cubicBezTo>
                <a:lnTo>
                  <a:pt x="438" y="460"/>
                </a:lnTo>
                <a:cubicBezTo>
                  <a:pt x="226" y="460"/>
                  <a:pt x="226" y="460"/>
                  <a:pt x="226" y="460"/>
                </a:cubicBezTo>
                <a:lnTo>
                  <a:pt x="226" y="460"/>
                </a:lnTo>
                <a:cubicBezTo>
                  <a:pt x="197" y="460"/>
                  <a:pt x="197" y="460"/>
                  <a:pt x="197" y="460"/>
                </a:cubicBezTo>
                <a:lnTo>
                  <a:pt x="197" y="460"/>
                </a:lnTo>
                <a:cubicBezTo>
                  <a:pt x="190" y="460"/>
                  <a:pt x="190" y="460"/>
                  <a:pt x="190" y="460"/>
                </a:cubicBezTo>
                <a:cubicBezTo>
                  <a:pt x="113" y="538"/>
                  <a:pt x="113" y="538"/>
                  <a:pt x="113" y="538"/>
                </a:cubicBezTo>
                <a:cubicBezTo>
                  <a:pt x="106" y="545"/>
                  <a:pt x="98" y="545"/>
                  <a:pt x="91" y="545"/>
                </a:cubicBezTo>
                <a:lnTo>
                  <a:pt x="91" y="545"/>
                </a:lnTo>
                <a:lnTo>
                  <a:pt x="91" y="545"/>
                </a:lnTo>
                <a:lnTo>
                  <a:pt x="91" y="545"/>
                </a:lnTo>
                <a:cubicBezTo>
                  <a:pt x="84" y="545"/>
                  <a:pt x="77" y="545"/>
                  <a:pt x="70" y="538"/>
                </a:cubicBezTo>
                <a:lnTo>
                  <a:pt x="70" y="538"/>
                </a:lnTo>
                <a:lnTo>
                  <a:pt x="70" y="531"/>
                </a:lnTo>
                <a:lnTo>
                  <a:pt x="70" y="531"/>
                </a:lnTo>
                <a:cubicBezTo>
                  <a:pt x="63" y="531"/>
                  <a:pt x="63" y="531"/>
                  <a:pt x="63" y="531"/>
                </a:cubicBezTo>
                <a:cubicBezTo>
                  <a:pt x="63" y="523"/>
                  <a:pt x="63" y="523"/>
                  <a:pt x="63" y="523"/>
                </a:cubicBezTo>
                <a:lnTo>
                  <a:pt x="63" y="523"/>
                </a:lnTo>
                <a:lnTo>
                  <a:pt x="63" y="516"/>
                </a:lnTo>
                <a:lnTo>
                  <a:pt x="63" y="516"/>
                </a:lnTo>
                <a:cubicBezTo>
                  <a:pt x="63" y="460"/>
                  <a:pt x="63" y="460"/>
                  <a:pt x="63" y="460"/>
                </a:cubicBezTo>
                <a:cubicBezTo>
                  <a:pt x="56" y="460"/>
                  <a:pt x="56" y="460"/>
                  <a:pt x="56" y="460"/>
                </a:cubicBezTo>
                <a:lnTo>
                  <a:pt x="56" y="460"/>
                </a:lnTo>
                <a:cubicBezTo>
                  <a:pt x="28" y="460"/>
                  <a:pt x="28" y="460"/>
                  <a:pt x="28" y="460"/>
                </a:cubicBezTo>
                <a:cubicBezTo>
                  <a:pt x="7" y="460"/>
                  <a:pt x="0" y="446"/>
                  <a:pt x="0" y="432"/>
                </a:cubicBezTo>
                <a:cubicBezTo>
                  <a:pt x="0" y="29"/>
                  <a:pt x="0" y="29"/>
                  <a:pt x="0" y="29"/>
                </a:cubicBezTo>
                <a:cubicBezTo>
                  <a:pt x="0" y="8"/>
                  <a:pt x="7" y="0"/>
                  <a:pt x="28" y="0"/>
                </a:cubicBezTo>
                <a:cubicBezTo>
                  <a:pt x="572" y="0"/>
                  <a:pt x="572" y="0"/>
                  <a:pt x="572" y="0"/>
                </a:cubicBezTo>
                <a:cubicBezTo>
                  <a:pt x="586" y="0"/>
                  <a:pt x="600" y="8"/>
                  <a:pt x="600" y="29"/>
                </a:cubicBezTo>
                <a:cubicBezTo>
                  <a:pt x="600" y="432"/>
                  <a:pt x="600" y="432"/>
                  <a:pt x="600" y="432"/>
                </a:cubicBezTo>
                <a:cubicBezTo>
                  <a:pt x="600" y="446"/>
                  <a:pt x="586" y="460"/>
                  <a:pt x="572" y="460"/>
                </a:cubicBezTo>
                <a:close/>
                <a:moveTo>
                  <a:pt x="155" y="177"/>
                </a:moveTo>
                <a:lnTo>
                  <a:pt x="155" y="177"/>
                </a:lnTo>
                <a:cubicBezTo>
                  <a:pt x="127" y="177"/>
                  <a:pt x="98" y="205"/>
                  <a:pt x="98" y="234"/>
                </a:cubicBezTo>
                <a:cubicBezTo>
                  <a:pt x="98" y="262"/>
                  <a:pt x="127" y="290"/>
                  <a:pt x="155" y="290"/>
                </a:cubicBezTo>
                <a:cubicBezTo>
                  <a:pt x="190" y="290"/>
                  <a:pt x="211" y="262"/>
                  <a:pt x="211" y="234"/>
                </a:cubicBezTo>
                <a:cubicBezTo>
                  <a:pt x="211" y="205"/>
                  <a:pt x="190" y="177"/>
                  <a:pt x="155" y="177"/>
                </a:cubicBezTo>
                <a:close/>
                <a:moveTo>
                  <a:pt x="296" y="177"/>
                </a:moveTo>
                <a:lnTo>
                  <a:pt x="296" y="177"/>
                </a:lnTo>
                <a:cubicBezTo>
                  <a:pt x="268" y="177"/>
                  <a:pt x="240" y="205"/>
                  <a:pt x="240" y="234"/>
                </a:cubicBezTo>
                <a:cubicBezTo>
                  <a:pt x="240" y="262"/>
                  <a:pt x="268" y="290"/>
                  <a:pt x="296" y="290"/>
                </a:cubicBezTo>
                <a:cubicBezTo>
                  <a:pt x="332" y="290"/>
                  <a:pt x="353" y="262"/>
                  <a:pt x="353" y="234"/>
                </a:cubicBezTo>
                <a:cubicBezTo>
                  <a:pt x="353" y="205"/>
                  <a:pt x="332" y="177"/>
                  <a:pt x="296" y="177"/>
                </a:cubicBezTo>
                <a:close/>
                <a:moveTo>
                  <a:pt x="438" y="177"/>
                </a:moveTo>
                <a:lnTo>
                  <a:pt x="438" y="177"/>
                </a:lnTo>
                <a:cubicBezTo>
                  <a:pt x="409" y="177"/>
                  <a:pt x="381" y="205"/>
                  <a:pt x="381" y="234"/>
                </a:cubicBezTo>
                <a:cubicBezTo>
                  <a:pt x="381" y="262"/>
                  <a:pt x="409" y="290"/>
                  <a:pt x="438" y="290"/>
                </a:cubicBezTo>
                <a:cubicBezTo>
                  <a:pt x="473" y="290"/>
                  <a:pt x="494" y="262"/>
                  <a:pt x="494" y="234"/>
                </a:cubicBezTo>
                <a:cubicBezTo>
                  <a:pt x="494" y="205"/>
                  <a:pt x="473" y="177"/>
                  <a:pt x="438" y="177"/>
                </a:cubicBezTo>
                <a:close/>
              </a:path>
            </a:pathLst>
          </a:custGeom>
          <a:solidFill>
            <a:srgbClr val="FFFFFF"/>
          </a:solidFill>
          <a:ln>
            <a:noFill/>
          </a:ln>
          <a:effectLst/>
        </p:spPr>
        <p:txBody>
          <a:bodyPr wrap="none" anchor="ctr"/>
          <a:lstStyle/>
          <a:p>
            <a:pPr>
              <a:defRPr/>
            </a:pPr>
            <a:endParaRPr lang="en-US" sz="900"/>
          </a:p>
        </p:txBody>
      </p:sp>
      <p:sp>
        <p:nvSpPr>
          <p:cNvPr id="297" name="Freeform 140"/>
          <p:cNvSpPr>
            <a:spLocks noChangeArrowheads="1"/>
          </p:cNvSpPr>
          <p:nvPr/>
        </p:nvSpPr>
        <p:spPr bwMode="auto">
          <a:xfrm>
            <a:off x="142494" y="4472536"/>
            <a:ext cx="292024" cy="262467"/>
          </a:xfrm>
          <a:custGeom>
            <a:avLst/>
            <a:gdLst>
              <a:gd name="T0" fmla="*/ 580 w 609"/>
              <a:gd name="T1" fmla="*/ 460 h 546"/>
              <a:gd name="T2" fmla="*/ 580 w 609"/>
              <a:gd name="T3" fmla="*/ 460 h 546"/>
              <a:gd name="T4" fmla="*/ 340 w 609"/>
              <a:gd name="T5" fmla="*/ 460 h 546"/>
              <a:gd name="T6" fmla="*/ 340 w 609"/>
              <a:gd name="T7" fmla="*/ 460 h 546"/>
              <a:gd name="T8" fmla="*/ 226 w 609"/>
              <a:gd name="T9" fmla="*/ 460 h 546"/>
              <a:gd name="T10" fmla="*/ 226 w 609"/>
              <a:gd name="T11" fmla="*/ 460 h 546"/>
              <a:gd name="T12" fmla="*/ 198 w 609"/>
              <a:gd name="T13" fmla="*/ 460 h 546"/>
              <a:gd name="T14" fmla="*/ 198 w 609"/>
              <a:gd name="T15" fmla="*/ 460 h 546"/>
              <a:gd name="T16" fmla="*/ 191 w 609"/>
              <a:gd name="T17" fmla="*/ 460 h 546"/>
              <a:gd name="T18" fmla="*/ 113 w 609"/>
              <a:gd name="T19" fmla="*/ 538 h 546"/>
              <a:gd name="T20" fmla="*/ 99 w 609"/>
              <a:gd name="T21" fmla="*/ 545 h 546"/>
              <a:gd name="T22" fmla="*/ 99 w 609"/>
              <a:gd name="T23" fmla="*/ 545 h 546"/>
              <a:gd name="T24" fmla="*/ 99 w 609"/>
              <a:gd name="T25" fmla="*/ 545 h 546"/>
              <a:gd name="T26" fmla="*/ 99 w 609"/>
              <a:gd name="T27" fmla="*/ 545 h 546"/>
              <a:gd name="T28" fmla="*/ 78 w 609"/>
              <a:gd name="T29" fmla="*/ 538 h 546"/>
              <a:gd name="T30" fmla="*/ 78 w 609"/>
              <a:gd name="T31" fmla="*/ 538 h 546"/>
              <a:gd name="T32" fmla="*/ 71 w 609"/>
              <a:gd name="T33" fmla="*/ 531 h 546"/>
              <a:gd name="T34" fmla="*/ 71 w 609"/>
              <a:gd name="T35" fmla="*/ 531 h 546"/>
              <a:gd name="T36" fmla="*/ 71 w 609"/>
              <a:gd name="T37" fmla="*/ 531 h 546"/>
              <a:gd name="T38" fmla="*/ 71 w 609"/>
              <a:gd name="T39" fmla="*/ 523 h 546"/>
              <a:gd name="T40" fmla="*/ 71 w 609"/>
              <a:gd name="T41" fmla="*/ 523 h 546"/>
              <a:gd name="T42" fmla="*/ 71 w 609"/>
              <a:gd name="T43" fmla="*/ 516 h 546"/>
              <a:gd name="T44" fmla="*/ 71 w 609"/>
              <a:gd name="T45" fmla="*/ 516 h 546"/>
              <a:gd name="T46" fmla="*/ 71 w 609"/>
              <a:gd name="T47" fmla="*/ 460 h 546"/>
              <a:gd name="T48" fmla="*/ 64 w 609"/>
              <a:gd name="T49" fmla="*/ 460 h 546"/>
              <a:gd name="T50" fmla="*/ 64 w 609"/>
              <a:gd name="T51" fmla="*/ 460 h 546"/>
              <a:gd name="T52" fmla="*/ 29 w 609"/>
              <a:gd name="T53" fmla="*/ 460 h 546"/>
              <a:gd name="T54" fmla="*/ 0 w 609"/>
              <a:gd name="T55" fmla="*/ 432 h 546"/>
              <a:gd name="T56" fmla="*/ 0 w 609"/>
              <a:gd name="T57" fmla="*/ 29 h 546"/>
              <a:gd name="T58" fmla="*/ 29 w 609"/>
              <a:gd name="T59" fmla="*/ 0 h 546"/>
              <a:gd name="T60" fmla="*/ 580 w 609"/>
              <a:gd name="T61" fmla="*/ 0 h 546"/>
              <a:gd name="T62" fmla="*/ 608 w 609"/>
              <a:gd name="T63" fmla="*/ 29 h 546"/>
              <a:gd name="T64" fmla="*/ 608 w 609"/>
              <a:gd name="T65" fmla="*/ 432 h 546"/>
              <a:gd name="T66" fmla="*/ 580 w 609"/>
              <a:gd name="T67" fmla="*/ 460 h 5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9" h="546">
                <a:moveTo>
                  <a:pt x="580" y="460"/>
                </a:moveTo>
                <a:lnTo>
                  <a:pt x="580" y="460"/>
                </a:lnTo>
                <a:cubicBezTo>
                  <a:pt x="340" y="460"/>
                  <a:pt x="340" y="460"/>
                  <a:pt x="340" y="460"/>
                </a:cubicBezTo>
                <a:lnTo>
                  <a:pt x="340" y="460"/>
                </a:lnTo>
                <a:cubicBezTo>
                  <a:pt x="226" y="460"/>
                  <a:pt x="226" y="460"/>
                  <a:pt x="226" y="460"/>
                </a:cubicBezTo>
                <a:lnTo>
                  <a:pt x="226" y="460"/>
                </a:lnTo>
                <a:cubicBezTo>
                  <a:pt x="198" y="460"/>
                  <a:pt x="198" y="460"/>
                  <a:pt x="198" y="460"/>
                </a:cubicBezTo>
                <a:lnTo>
                  <a:pt x="198" y="460"/>
                </a:lnTo>
                <a:cubicBezTo>
                  <a:pt x="191" y="460"/>
                  <a:pt x="191" y="460"/>
                  <a:pt x="191" y="460"/>
                </a:cubicBezTo>
                <a:cubicBezTo>
                  <a:pt x="113" y="538"/>
                  <a:pt x="113" y="538"/>
                  <a:pt x="113" y="538"/>
                </a:cubicBezTo>
                <a:cubicBezTo>
                  <a:pt x="113" y="545"/>
                  <a:pt x="106" y="545"/>
                  <a:pt x="99" y="545"/>
                </a:cubicBezTo>
                <a:lnTo>
                  <a:pt x="99" y="545"/>
                </a:lnTo>
                <a:lnTo>
                  <a:pt x="99" y="545"/>
                </a:lnTo>
                <a:lnTo>
                  <a:pt x="99" y="545"/>
                </a:lnTo>
                <a:cubicBezTo>
                  <a:pt x="92" y="545"/>
                  <a:pt x="85" y="545"/>
                  <a:pt x="78" y="538"/>
                </a:cubicBezTo>
                <a:lnTo>
                  <a:pt x="78" y="538"/>
                </a:lnTo>
                <a:lnTo>
                  <a:pt x="71" y="531"/>
                </a:lnTo>
                <a:lnTo>
                  <a:pt x="71" y="531"/>
                </a:lnTo>
                <a:lnTo>
                  <a:pt x="71" y="531"/>
                </a:lnTo>
                <a:cubicBezTo>
                  <a:pt x="71" y="523"/>
                  <a:pt x="71" y="523"/>
                  <a:pt x="71" y="523"/>
                </a:cubicBezTo>
                <a:lnTo>
                  <a:pt x="71" y="523"/>
                </a:lnTo>
                <a:lnTo>
                  <a:pt x="71" y="516"/>
                </a:lnTo>
                <a:lnTo>
                  <a:pt x="71" y="516"/>
                </a:lnTo>
                <a:cubicBezTo>
                  <a:pt x="71" y="460"/>
                  <a:pt x="71" y="460"/>
                  <a:pt x="71" y="460"/>
                </a:cubicBezTo>
                <a:cubicBezTo>
                  <a:pt x="64" y="460"/>
                  <a:pt x="64" y="460"/>
                  <a:pt x="64" y="460"/>
                </a:cubicBezTo>
                <a:lnTo>
                  <a:pt x="64" y="460"/>
                </a:lnTo>
                <a:cubicBezTo>
                  <a:pt x="29" y="460"/>
                  <a:pt x="29" y="460"/>
                  <a:pt x="29" y="460"/>
                </a:cubicBezTo>
                <a:cubicBezTo>
                  <a:pt x="15" y="460"/>
                  <a:pt x="0" y="446"/>
                  <a:pt x="0" y="432"/>
                </a:cubicBezTo>
                <a:cubicBezTo>
                  <a:pt x="0" y="29"/>
                  <a:pt x="0" y="29"/>
                  <a:pt x="0" y="29"/>
                </a:cubicBezTo>
                <a:cubicBezTo>
                  <a:pt x="0" y="8"/>
                  <a:pt x="15" y="0"/>
                  <a:pt x="29" y="0"/>
                </a:cubicBezTo>
                <a:cubicBezTo>
                  <a:pt x="580" y="0"/>
                  <a:pt x="580" y="0"/>
                  <a:pt x="580" y="0"/>
                </a:cubicBezTo>
                <a:cubicBezTo>
                  <a:pt x="594" y="0"/>
                  <a:pt x="608" y="8"/>
                  <a:pt x="608" y="29"/>
                </a:cubicBezTo>
                <a:cubicBezTo>
                  <a:pt x="608" y="432"/>
                  <a:pt x="608" y="432"/>
                  <a:pt x="608" y="432"/>
                </a:cubicBezTo>
                <a:cubicBezTo>
                  <a:pt x="608" y="446"/>
                  <a:pt x="594" y="460"/>
                  <a:pt x="580" y="460"/>
                </a:cubicBezTo>
              </a:path>
            </a:pathLst>
          </a:custGeom>
          <a:solidFill>
            <a:srgbClr val="FFFFFF"/>
          </a:solidFill>
          <a:ln>
            <a:noFill/>
          </a:ln>
          <a:effectLst/>
        </p:spPr>
        <p:txBody>
          <a:bodyPr wrap="none" anchor="ctr"/>
          <a:lstStyle/>
          <a:p>
            <a:pPr>
              <a:defRPr/>
            </a:pPr>
            <a:endParaRPr lang="en-US" sz="900"/>
          </a:p>
        </p:txBody>
      </p:sp>
      <p:sp>
        <p:nvSpPr>
          <p:cNvPr id="298" name="Freeform 11"/>
          <p:cNvSpPr>
            <a:spLocks noChangeArrowheads="1"/>
          </p:cNvSpPr>
          <p:nvPr/>
        </p:nvSpPr>
        <p:spPr bwMode="auto">
          <a:xfrm>
            <a:off x="5097823" y="4442902"/>
            <a:ext cx="292024" cy="292100"/>
          </a:xfrm>
          <a:custGeom>
            <a:avLst/>
            <a:gdLst>
              <a:gd name="T0" fmla="*/ 530 w 609"/>
              <a:gd name="T1" fmla="*/ 608 h 609"/>
              <a:gd name="T2" fmla="*/ 530 w 609"/>
              <a:gd name="T3" fmla="*/ 608 h 609"/>
              <a:gd name="T4" fmla="*/ 78 w 609"/>
              <a:gd name="T5" fmla="*/ 608 h 609"/>
              <a:gd name="T6" fmla="*/ 0 w 609"/>
              <a:gd name="T7" fmla="*/ 530 h 609"/>
              <a:gd name="T8" fmla="*/ 0 w 609"/>
              <a:gd name="T9" fmla="*/ 78 h 609"/>
              <a:gd name="T10" fmla="*/ 78 w 609"/>
              <a:gd name="T11" fmla="*/ 0 h 609"/>
              <a:gd name="T12" fmla="*/ 530 w 609"/>
              <a:gd name="T13" fmla="*/ 0 h 609"/>
              <a:gd name="T14" fmla="*/ 608 w 609"/>
              <a:gd name="T15" fmla="*/ 78 h 609"/>
              <a:gd name="T16" fmla="*/ 608 w 609"/>
              <a:gd name="T17" fmla="*/ 530 h 609"/>
              <a:gd name="T18" fmla="*/ 530 w 609"/>
              <a:gd name="T19" fmla="*/ 608 h 609"/>
              <a:gd name="T20" fmla="*/ 304 w 609"/>
              <a:gd name="T21" fmla="*/ 184 h 609"/>
              <a:gd name="T22" fmla="*/ 304 w 609"/>
              <a:gd name="T23" fmla="*/ 184 h 609"/>
              <a:gd name="T24" fmla="*/ 198 w 609"/>
              <a:gd name="T25" fmla="*/ 254 h 609"/>
              <a:gd name="T26" fmla="*/ 198 w 609"/>
              <a:gd name="T27" fmla="*/ 254 h 609"/>
              <a:gd name="T28" fmla="*/ 198 w 609"/>
              <a:gd name="T29" fmla="*/ 254 h 609"/>
              <a:gd name="T30" fmla="*/ 191 w 609"/>
              <a:gd name="T31" fmla="*/ 261 h 609"/>
              <a:gd name="T32" fmla="*/ 191 w 609"/>
              <a:gd name="T33" fmla="*/ 269 h 609"/>
              <a:gd name="T34" fmla="*/ 191 w 609"/>
              <a:gd name="T35" fmla="*/ 276 h 609"/>
              <a:gd name="T36" fmla="*/ 191 w 609"/>
              <a:gd name="T37" fmla="*/ 283 h 609"/>
              <a:gd name="T38" fmla="*/ 191 w 609"/>
              <a:gd name="T39" fmla="*/ 290 h 609"/>
              <a:gd name="T40" fmla="*/ 191 w 609"/>
              <a:gd name="T41" fmla="*/ 290 h 609"/>
              <a:gd name="T42" fmla="*/ 184 w 609"/>
              <a:gd name="T43" fmla="*/ 304 h 609"/>
              <a:gd name="T44" fmla="*/ 304 w 609"/>
              <a:gd name="T45" fmla="*/ 424 h 609"/>
              <a:gd name="T46" fmla="*/ 424 w 609"/>
              <a:gd name="T47" fmla="*/ 304 h 609"/>
              <a:gd name="T48" fmla="*/ 417 w 609"/>
              <a:gd name="T49" fmla="*/ 290 h 609"/>
              <a:gd name="T50" fmla="*/ 417 w 609"/>
              <a:gd name="T51" fmla="*/ 290 h 609"/>
              <a:gd name="T52" fmla="*/ 417 w 609"/>
              <a:gd name="T53" fmla="*/ 283 h 609"/>
              <a:gd name="T54" fmla="*/ 417 w 609"/>
              <a:gd name="T55" fmla="*/ 276 h 609"/>
              <a:gd name="T56" fmla="*/ 417 w 609"/>
              <a:gd name="T57" fmla="*/ 269 h 609"/>
              <a:gd name="T58" fmla="*/ 417 w 609"/>
              <a:gd name="T59" fmla="*/ 261 h 609"/>
              <a:gd name="T60" fmla="*/ 410 w 609"/>
              <a:gd name="T61" fmla="*/ 254 h 609"/>
              <a:gd name="T62" fmla="*/ 410 w 609"/>
              <a:gd name="T63" fmla="*/ 254 h 609"/>
              <a:gd name="T64" fmla="*/ 410 w 609"/>
              <a:gd name="T65" fmla="*/ 254 h 609"/>
              <a:gd name="T66" fmla="*/ 304 w 609"/>
              <a:gd name="T67" fmla="*/ 184 h 609"/>
              <a:gd name="T68" fmla="*/ 537 w 609"/>
              <a:gd name="T69" fmla="*/ 99 h 609"/>
              <a:gd name="T70" fmla="*/ 537 w 609"/>
              <a:gd name="T71" fmla="*/ 99 h 609"/>
              <a:gd name="T72" fmla="*/ 509 w 609"/>
              <a:gd name="T73" fmla="*/ 71 h 609"/>
              <a:gd name="T74" fmla="*/ 445 w 609"/>
              <a:gd name="T75" fmla="*/ 71 h 609"/>
              <a:gd name="T76" fmla="*/ 417 w 609"/>
              <a:gd name="T77" fmla="*/ 99 h 609"/>
              <a:gd name="T78" fmla="*/ 417 w 609"/>
              <a:gd name="T79" fmla="*/ 162 h 609"/>
              <a:gd name="T80" fmla="*/ 445 w 609"/>
              <a:gd name="T81" fmla="*/ 191 h 609"/>
              <a:gd name="T82" fmla="*/ 509 w 609"/>
              <a:gd name="T83" fmla="*/ 191 h 609"/>
              <a:gd name="T84" fmla="*/ 537 w 609"/>
              <a:gd name="T85" fmla="*/ 162 h 609"/>
              <a:gd name="T86" fmla="*/ 537 w 609"/>
              <a:gd name="T87" fmla="*/ 99 h 609"/>
              <a:gd name="T88" fmla="*/ 537 w 609"/>
              <a:gd name="T89" fmla="*/ 254 h 609"/>
              <a:gd name="T90" fmla="*/ 537 w 609"/>
              <a:gd name="T91" fmla="*/ 254 h 609"/>
              <a:gd name="T92" fmla="*/ 481 w 609"/>
              <a:gd name="T93" fmla="*/ 254 h 609"/>
              <a:gd name="T94" fmla="*/ 488 w 609"/>
              <a:gd name="T95" fmla="*/ 304 h 609"/>
              <a:gd name="T96" fmla="*/ 304 w 609"/>
              <a:gd name="T97" fmla="*/ 488 h 609"/>
              <a:gd name="T98" fmla="*/ 120 w 609"/>
              <a:gd name="T99" fmla="*/ 304 h 609"/>
              <a:gd name="T100" fmla="*/ 127 w 609"/>
              <a:gd name="T101" fmla="*/ 254 h 609"/>
              <a:gd name="T102" fmla="*/ 71 w 609"/>
              <a:gd name="T103" fmla="*/ 254 h 609"/>
              <a:gd name="T104" fmla="*/ 71 w 609"/>
              <a:gd name="T105" fmla="*/ 509 h 609"/>
              <a:gd name="T106" fmla="*/ 99 w 609"/>
              <a:gd name="T107" fmla="*/ 537 h 609"/>
              <a:gd name="T108" fmla="*/ 509 w 609"/>
              <a:gd name="T109" fmla="*/ 537 h 609"/>
              <a:gd name="T110" fmla="*/ 537 w 609"/>
              <a:gd name="T111" fmla="*/ 509 h 609"/>
              <a:gd name="T112" fmla="*/ 537 w 609"/>
              <a:gd name="T113" fmla="*/ 254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Lst>
            <a:rect l="0" t="0" r="r" b="b"/>
            <a:pathLst>
              <a:path w="609" h="609">
                <a:moveTo>
                  <a:pt x="530" y="608"/>
                </a:moveTo>
                <a:lnTo>
                  <a:pt x="530" y="608"/>
                </a:lnTo>
                <a:cubicBezTo>
                  <a:pt x="78" y="608"/>
                  <a:pt x="78" y="608"/>
                  <a:pt x="78" y="608"/>
                </a:cubicBezTo>
                <a:cubicBezTo>
                  <a:pt x="36" y="608"/>
                  <a:pt x="0" y="572"/>
                  <a:pt x="0" y="530"/>
                </a:cubicBezTo>
                <a:cubicBezTo>
                  <a:pt x="0" y="78"/>
                  <a:pt x="0" y="78"/>
                  <a:pt x="0" y="78"/>
                </a:cubicBezTo>
                <a:cubicBezTo>
                  <a:pt x="0" y="35"/>
                  <a:pt x="36" y="0"/>
                  <a:pt x="78" y="0"/>
                </a:cubicBezTo>
                <a:cubicBezTo>
                  <a:pt x="530" y="0"/>
                  <a:pt x="530" y="0"/>
                  <a:pt x="530" y="0"/>
                </a:cubicBezTo>
                <a:cubicBezTo>
                  <a:pt x="573" y="0"/>
                  <a:pt x="608" y="35"/>
                  <a:pt x="608" y="78"/>
                </a:cubicBezTo>
                <a:cubicBezTo>
                  <a:pt x="608" y="530"/>
                  <a:pt x="608" y="530"/>
                  <a:pt x="608" y="530"/>
                </a:cubicBezTo>
                <a:cubicBezTo>
                  <a:pt x="608" y="572"/>
                  <a:pt x="573" y="608"/>
                  <a:pt x="530" y="608"/>
                </a:cubicBezTo>
                <a:close/>
                <a:moveTo>
                  <a:pt x="304" y="184"/>
                </a:moveTo>
                <a:lnTo>
                  <a:pt x="304" y="184"/>
                </a:lnTo>
                <a:cubicBezTo>
                  <a:pt x="254" y="184"/>
                  <a:pt x="219" y="212"/>
                  <a:pt x="198" y="254"/>
                </a:cubicBezTo>
                <a:lnTo>
                  <a:pt x="198" y="254"/>
                </a:lnTo>
                <a:lnTo>
                  <a:pt x="198" y="254"/>
                </a:lnTo>
                <a:cubicBezTo>
                  <a:pt x="198" y="261"/>
                  <a:pt x="198" y="261"/>
                  <a:pt x="191" y="261"/>
                </a:cubicBezTo>
                <a:lnTo>
                  <a:pt x="191" y="269"/>
                </a:lnTo>
                <a:lnTo>
                  <a:pt x="191" y="276"/>
                </a:lnTo>
                <a:cubicBezTo>
                  <a:pt x="191" y="276"/>
                  <a:pt x="191" y="276"/>
                  <a:pt x="191" y="283"/>
                </a:cubicBezTo>
                <a:cubicBezTo>
                  <a:pt x="191" y="283"/>
                  <a:pt x="191" y="283"/>
                  <a:pt x="191" y="290"/>
                </a:cubicBezTo>
                <a:lnTo>
                  <a:pt x="191" y="290"/>
                </a:lnTo>
                <a:cubicBezTo>
                  <a:pt x="191" y="297"/>
                  <a:pt x="184" y="297"/>
                  <a:pt x="184" y="304"/>
                </a:cubicBezTo>
                <a:cubicBezTo>
                  <a:pt x="184" y="367"/>
                  <a:pt x="240" y="424"/>
                  <a:pt x="304" y="424"/>
                </a:cubicBezTo>
                <a:cubicBezTo>
                  <a:pt x="368" y="424"/>
                  <a:pt x="424" y="367"/>
                  <a:pt x="424" y="304"/>
                </a:cubicBezTo>
                <a:cubicBezTo>
                  <a:pt x="424" y="297"/>
                  <a:pt x="417" y="297"/>
                  <a:pt x="417" y="290"/>
                </a:cubicBezTo>
                <a:lnTo>
                  <a:pt x="417" y="290"/>
                </a:lnTo>
                <a:cubicBezTo>
                  <a:pt x="417" y="283"/>
                  <a:pt x="417" y="283"/>
                  <a:pt x="417" y="283"/>
                </a:cubicBezTo>
                <a:cubicBezTo>
                  <a:pt x="417" y="276"/>
                  <a:pt x="417" y="276"/>
                  <a:pt x="417" y="276"/>
                </a:cubicBezTo>
                <a:lnTo>
                  <a:pt x="417" y="269"/>
                </a:lnTo>
                <a:lnTo>
                  <a:pt x="417" y="261"/>
                </a:lnTo>
                <a:cubicBezTo>
                  <a:pt x="410" y="261"/>
                  <a:pt x="410" y="261"/>
                  <a:pt x="410" y="254"/>
                </a:cubicBezTo>
                <a:lnTo>
                  <a:pt x="410" y="254"/>
                </a:lnTo>
                <a:lnTo>
                  <a:pt x="410" y="254"/>
                </a:lnTo>
                <a:cubicBezTo>
                  <a:pt x="389" y="212"/>
                  <a:pt x="354" y="184"/>
                  <a:pt x="304" y="184"/>
                </a:cubicBezTo>
                <a:close/>
                <a:moveTo>
                  <a:pt x="537" y="99"/>
                </a:moveTo>
                <a:lnTo>
                  <a:pt x="537" y="99"/>
                </a:lnTo>
                <a:cubicBezTo>
                  <a:pt x="537" y="85"/>
                  <a:pt x="523" y="71"/>
                  <a:pt x="509" y="71"/>
                </a:cubicBezTo>
                <a:cubicBezTo>
                  <a:pt x="445" y="71"/>
                  <a:pt x="445" y="71"/>
                  <a:pt x="445" y="71"/>
                </a:cubicBezTo>
                <a:cubicBezTo>
                  <a:pt x="431" y="71"/>
                  <a:pt x="417" y="85"/>
                  <a:pt x="417" y="99"/>
                </a:cubicBezTo>
                <a:cubicBezTo>
                  <a:pt x="417" y="162"/>
                  <a:pt x="417" y="162"/>
                  <a:pt x="417" y="162"/>
                </a:cubicBezTo>
                <a:cubicBezTo>
                  <a:pt x="417" y="177"/>
                  <a:pt x="431" y="191"/>
                  <a:pt x="445" y="191"/>
                </a:cubicBezTo>
                <a:cubicBezTo>
                  <a:pt x="509" y="191"/>
                  <a:pt x="509" y="191"/>
                  <a:pt x="509" y="191"/>
                </a:cubicBezTo>
                <a:cubicBezTo>
                  <a:pt x="523" y="191"/>
                  <a:pt x="537" y="177"/>
                  <a:pt x="537" y="162"/>
                </a:cubicBezTo>
                <a:lnTo>
                  <a:pt x="537" y="99"/>
                </a:lnTo>
                <a:close/>
                <a:moveTo>
                  <a:pt x="537" y="254"/>
                </a:moveTo>
                <a:lnTo>
                  <a:pt x="537" y="254"/>
                </a:lnTo>
                <a:cubicBezTo>
                  <a:pt x="481" y="254"/>
                  <a:pt x="481" y="254"/>
                  <a:pt x="481" y="254"/>
                </a:cubicBezTo>
                <a:cubicBezTo>
                  <a:pt x="488" y="269"/>
                  <a:pt x="488" y="290"/>
                  <a:pt x="488" y="304"/>
                </a:cubicBezTo>
                <a:cubicBezTo>
                  <a:pt x="488" y="403"/>
                  <a:pt x="403" y="488"/>
                  <a:pt x="304" y="488"/>
                </a:cubicBezTo>
                <a:cubicBezTo>
                  <a:pt x="205" y="488"/>
                  <a:pt x="120" y="403"/>
                  <a:pt x="120" y="304"/>
                </a:cubicBezTo>
                <a:cubicBezTo>
                  <a:pt x="120" y="290"/>
                  <a:pt x="120" y="269"/>
                  <a:pt x="127" y="254"/>
                </a:cubicBezTo>
                <a:cubicBezTo>
                  <a:pt x="71" y="254"/>
                  <a:pt x="71" y="254"/>
                  <a:pt x="71" y="254"/>
                </a:cubicBezTo>
                <a:cubicBezTo>
                  <a:pt x="71" y="509"/>
                  <a:pt x="71" y="509"/>
                  <a:pt x="71" y="509"/>
                </a:cubicBezTo>
                <a:cubicBezTo>
                  <a:pt x="71" y="523"/>
                  <a:pt x="85" y="537"/>
                  <a:pt x="99" y="537"/>
                </a:cubicBezTo>
                <a:cubicBezTo>
                  <a:pt x="509" y="537"/>
                  <a:pt x="509" y="537"/>
                  <a:pt x="509" y="537"/>
                </a:cubicBezTo>
                <a:cubicBezTo>
                  <a:pt x="523" y="537"/>
                  <a:pt x="537" y="523"/>
                  <a:pt x="537" y="509"/>
                </a:cubicBezTo>
                <a:lnTo>
                  <a:pt x="537" y="254"/>
                </a:lnTo>
                <a:close/>
              </a:path>
            </a:pathLst>
          </a:custGeom>
          <a:solidFill>
            <a:srgbClr val="FFFFFF"/>
          </a:solidFill>
          <a:ln>
            <a:noFill/>
          </a:ln>
          <a:effectLst/>
        </p:spPr>
        <p:txBody>
          <a:bodyPr wrap="none" anchor="ctr"/>
          <a:lstStyle/>
          <a:p>
            <a:pPr>
              <a:defRPr/>
            </a:pPr>
            <a:endParaRPr lang="en-US" sz="900"/>
          </a:p>
        </p:txBody>
      </p:sp>
      <p:sp>
        <p:nvSpPr>
          <p:cNvPr id="299" name="Freeform 12"/>
          <p:cNvSpPr>
            <a:spLocks noChangeArrowheads="1"/>
          </p:cNvSpPr>
          <p:nvPr/>
        </p:nvSpPr>
        <p:spPr bwMode="auto">
          <a:xfrm>
            <a:off x="4546996" y="4468302"/>
            <a:ext cx="289909" cy="237066"/>
          </a:xfrm>
          <a:custGeom>
            <a:avLst/>
            <a:gdLst>
              <a:gd name="T0" fmla="*/ 410 w 602"/>
              <a:gd name="T1" fmla="*/ 0 h 496"/>
              <a:gd name="T2" fmla="*/ 410 w 602"/>
              <a:gd name="T3" fmla="*/ 0 h 496"/>
              <a:gd name="T4" fmla="*/ 509 w 602"/>
              <a:gd name="T5" fmla="*/ 43 h 496"/>
              <a:gd name="T6" fmla="*/ 572 w 602"/>
              <a:gd name="T7" fmla="*/ 22 h 496"/>
              <a:gd name="T8" fmla="*/ 587 w 602"/>
              <a:gd name="T9" fmla="*/ 15 h 496"/>
              <a:gd name="T10" fmla="*/ 544 w 602"/>
              <a:gd name="T11" fmla="*/ 71 h 496"/>
              <a:gd name="T12" fmla="*/ 530 w 602"/>
              <a:gd name="T13" fmla="*/ 78 h 496"/>
              <a:gd name="T14" fmla="*/ 530 w 602"/>
              <a:gd name="T15" fmla="*/ 78 h 496"/>
              <a:gd name="T16" fmla="*/ 601 w 602"/>
              <a:gd name="T17" fmla="*/ 64 h 496"/>
              <a:gd name="T18" fmla="*/ 601 w 602"/>
              <a:gd name="T19" fmla="*/ 64 h 496"/>
              <a:gd name="T20" fmla="*/ 558 w 602"/>
              <a:gd name="T21" fmla="*/ 106 h 496"/>
              <a:gd name="T22" fmla="*/ 544 w 602"/>
              <a:gd name="T23" fmla="*/ 128 h 496"/>
              <a:gd name="T24" fmla="*/ 537 w 602"/>
              <a:gd name="T25" fmla="*/ 205 h 496"/>
              <a:gd name="T26" fmla="*/ 297 w 602"/>
              <a:gd name="T27" fmla="*/ 481 h 496"/>
              <a:gd name="T28" fmla="*/ 120 w 602"/>
              <a:gd name="T29" fmla="*/ 488 h 496"/>
              <a:gd name="T30" fmla="*/ 42 w 602"/>
              <a:gd name="T31" fmla="*/ 460 h 496"/>
              <a:gd name="T32" fmla="*/ 14 w 602"/>
              <a:gd name="T33" fmla="*/ 446 h 496"/>
              <a:gd name="T34" fmla="*/ 0 w 602"/>
              <a:gd name="T35" fmla="*/ 439 h 496"/>
              <a:gd name="T36" fmla="*/ 42 w 602"/>
              <a:gd name="T37" fmla="*/ 439 h 496"/>
              <a:gd name="T38" fmla="*/ 78 w 602"/>
              <a:gd name="T39" fmla="*/ 432 h 496"/>
              <a:gd name="T40" fmla="*/ 148 w 602"/>
              <a:gd name="T41" fmla="*/ 410 h 496"/>
              <a:gd name="T42" fmla="*/ 184 w 602"/>
              <a:gd name="T43" fmla="*/ 382 h 496"/>
              <a:gd name="T44" fmla="*/ 148 w 602"/>
              <a:gd name="T45" fmla="*/ 382 h 496"/>
              <a:gd name="T46" fmla="*/ 71 w 602"/>
              <a:gd name="T47" fmla="*/ 297 h 496"/>
              <a:gd name="T48" fmla="*/ 120 w 602"/>
              <a:gd name="T49" fmla="*/ 297 h 496"/>
              <a:gd name="T50" fmla="*/ 85 w 602"/>
              <a:gd name="T51" fmla="*/ 283 h 496"/>
              <a:gd name="T52" fmla="*/ 21 w 602"/>
              <a:gd name="T53" fmla="*/ 177 h 496"/>
              <a:gd name="T54" fmla="*/ 35 w 602"/>
              <a:gd name="T55" fmla="*/ 184 h 496"/>
              <a:gd name="T56" fmla="*/ 64 w 602"/>
              <a:gd name="T57" fmla="*/ 191 h 496"/>
              <a:gd name="T58" fmla="*/ 78 w 602"/>
              <a:gd name="T59" fmla="*/ 191 h 496"/>
              <a:gd name="T60" fmla="*/ 78 w 602"/>
              <a:gd name="T61" fmla="*/ 191 h 496"/>
              <a:gd name="T62" fmla="*/ 57 w 602"/>
              <a:gd name="T63" fmla="*/ 170 h 496"/>
              <a:gd name="T64" fmla="*/ 28 w 602"/>
              <a:gd name="T65" fmla="*/ 57 h 496"/>
              <a:gd name="T66" fmla="*/ 42 w 602"/>
              <a:gd name="T67" fmla="*/ 29 h 496"/>
              <a:gd name="T68" fmla="*/ 42 w 602"/>
              <a:gd name="T69" fmla="*/ 29 h 496"/>
              <a:gd name="T70" fmla="*/ 57 w 602"/>
              <a:gd name="T71" fmla="*/ 36 h 496"/>
              <a:gd name="T72" fmla="*/ 92 w 602"/>
              <a:gd name="T73" fmla="*/ 71 h 496"/>
              <a:gd name="T74" fmla="*/ 240 w 602"/>
              <a:gd name="T75" fmla="*/ 149 h 496"/>
              <a:gd name="T76" fmla="*/ 297 w 602"/>
              <a:gd name="T77" fmla="*/ 156 h 496"/>
              <a:gd name="T78" fmla="*/ 297 w 602"/>
              <a:gd name="T79" fmla="*/ 99 h 496"/>
              <a:gd name="T80" fmla="*/ 368 w 602"/>
              <a:gd name="T81" fmla="*/ 15 h 496"/>
              <a:gd name="T82" fmla="*/ 396 w 602"/>
              <a:gd name="T83" fmla="*/ 8 h 496"/>
              <a:gd name="T84" fmla="*/ 410 w 602"/>
              <a:gd name="T85" fmla="*/ 0 h 4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602" h="496">
                <a:moveTo>
                  <a:pt x="410" y="0"/>
                </a:moveTo>
                <a:lnTo>
                  <a:pt x="410" y="0"/>
                </a:lnTo>
                <a:cubicBezTo>
                  <a:pt x="459" y="0"/>
                  <a:pt x="481" y="22"/>
                  <a:pt x="509" y="43"/>
                </a:cubicBezTo>
                <a:cubicBezTo>
                  <a:pt x="530" y="43"/>
                  <a:pt x="558" y="29"/>
                  <a:pt x="572" y="22"/>
                </a:cubicBezTo>
                <a:cubicBezTo>
                  <a:pt x="580" y="15"/>
                  <a:pt x="580" y="15"/>
                  <a:pt x="587" y="15"/>
                </a:cubicBezTo>
                <a:cubicBezTo>
                  <a:pt x="580" y="36"/>
                  <a:pt x="565" y="57"/>
                  <a:pt x="544" y="71"/>
                </a:cubicBezTo>
                <a:cubicBezTo>
                  <a:pt x="544" y="71"/>
                  <a:pt x="537" y="78"/>
                  <a:pt x="530" y="78"/>
                </a:cubicBezTo>
                <a:lnTo>
                  <a:pt x="530" y="78"/>
                </a:lnTo>
                <a:cubicBezTo>
                  <a:pt x="558" y="78"/>
                  <a:pt x="580" y="64"/>
                  <a:pt x="601" y="64"/>
                </a:cubicBezTo>
                <a:lnTo>
                  <a:pt x="601" y="64"/>
                </a:lnTo>
                <a:cubicBezTo>
                  <a:pt x="594" y="78"/>
                  <a:pt x="580" y="99"/>
                  <a:pt x="558" y="106"/>
                </a:cubicBezTo>
                <a:cubicBezTo>
                  <a:pt x="551" y="113"/>
                  <a:pt x="551" y="121"/>
                  <a:pt x="544" y="128"/>
                </a:cubicBezTo>
                <a:cubicBezTo>
                  <a:pt x="544" y="156"/>
                  <a:pt x="544" y="177"/>
                  <a:pt x="537" y="205"/>
                </a:cubicBezTo>
                <a:cubicBezTo>
                  <a:pt x="502" y="340"/>
                  <a:pt x="424" y="439"/>
                  <a:pt x="297" y="481"/>
                </a:cubicBezTo>
                <a:cubicBezTo>
                  <a:pt x="247" y="495"/>
                  <a:pt x="170" y="495"/>
                  <a:pt x="120" y="488"/>
                </a:cubicBezTo>
                <a:cubicBezTo>
                  <a:pt x="92" y="481"/>
                  <a:pt x="71" y="474"/>
                  <a:pt x="42" y="460"/>
                </a:cubicBezTo>
                <a:cubicBezTo>
                  <a:pt x="35" y="453"/>
                  <a:pt x="21" y="453"/>
                  <a:pt x="14" y="446"/>
                </a:cubicBezTo>
                <a:cubicBezTo>
                  <a:pt x="7" y="439"/>
                  <a:pt x="7" y="439"/>
                  <a:pt x="0" y="439"/>
                </a:cubicBezTo>
                <a:cubicBezTo>
                  <a:pt x="14" y="439"/>
                  <a:pt x="28" y="439"/>
                  <a:pt x="42" y="439"/>
                </a:cubicBezTo>
                <a:cubicBezTo>
                  <a:pt x="50" y="439"/>
                  <a:pt x="64" y="439"/>
                  <a:pt x="78" y="432"/>
                </a:cubicBezTo>
                <a:cubicBezTo>
                  <a:pt x="106" y="424"/>
                  <a:pt x="127" y="417"/>
                  <a:pt x="148" y="410"/>
                </a:cubicBezTo>
                <a:cubicBezTo>
                  <a:pt x="163" y="403"/>
                  <a:pt x="177" y="396"/>
                  <a:pt x="184" y="382"/>
                </a:cubicBezTo>
                <a:cubicBezTo>
                  <a:pt x="170" y="382"/>
                  <a:pt x="156" y="382"/>
                  <a:pt x="148" y="382"/>
                </a:cubicBezTo>
                <a:cubicBezTo>
                  <a:pt x="106" y="368"/>
                  <a:pt x="85" y="340"/>
                  <a:pt x="71" y="297"/>
                </a:cubicBezTo>
                <a:cubicBezTo>
                  <a:pt x="78" y="304"/>
                  <a:pt x="113" y="304"/>
                  <a:pt x="120" y="297"/>
                </a:cubicBezTo>
                <a:cubicBezTo>
                  <a:pt x="106" y="297"/>
                  <a:pt x="92" y="290"/>
                  <a:pt x="85" y="283"/>
                </a:cubicBezTo>
                <a:cubicBezTo>
                  <a:pt x="50" y="262"/>
                  <a:pt x="21" y="227"/>
                  <a:pt x="21" y="177"/>
                </a:cubicBezTo>
                <a:cubicBezTo>
                  <a:pt x="28" y="177"/>
                  <a:pt x="35" y="177"/>
                  <a:pt x="35" y="184"/>
                </a:cubicBezTo>
                <a:cubicBezTo>
                  <a:pt x="42" y="184"/>
                  <a:pt x="50" y="184"/>
                  <a:pt x="64" y="191"/>
                </a:cubicBezTo>
                <a:lnTo>
                  <a:pt x="78" y="191"/>
                </a:lnTo>
                <a:lnTo>
                  <a:pt x="78" y="191"/>
                </a:lnTo>
                <a:cubicBezTo>
                  <a:pt x="71" y="184"/>
                  <a:pt x="64" y="177"/>
                  <a:pt x="57" y="170"/>
                </a:cubicBezTo>
                <a:cubicBezTo>
                  <a:pt x="35" y="142"/>
                  <a:pt x="14" y="106"/>
                  <a:pt x="28" y="57"/>
                </a:cubicBezTo>
                <a:cubicBezTo>
                  <a:pt x="28" y="43"/>
                  <a:pt x="35" y="36"/>
                  <a:pt x="42" y="29"/>
                </a:cubicBezTo>
                <a:lnTo>
                  <a:pt x="42" y="29"/>
                </a:lnTo>
                <a:cubicBezTo>
                  <a:pt x="42" y="29"/>
                  <a:pt x="50" y="36"/>
                  <a:pt x="57" y="36"/>
                </a:cubicBezTo>
                <a:cubicBezTo>
                  <a:pt x="64" y="50"/>
                  <a:pt x="78" y="64"/>
                  <a:pt x="92" y="71"/>
                </a:cubicBezTo>
                <a:cubicBezTo>
                  <a:pt x="134" y="106"/>
                  <a:pt x="177" y="128"/>
                  <a:pt x="240" y="149"/>
                </a:cubicBezTo>
                <a:cubicBezTo>
                  <a:pt x="261" y="149"/>
                  <a:pt x="276" y="156"/>
                  <a:pt x="297" y="156"/>
                </a:cubicBezTo>
                <a:cubicBezTo>
                  <a:pt x="290" y="135"/>
                  <a:pt x="290" y="113"/>
                  <a:pt x="297" y="99"/>
                </a:cubicBezTo>
                <a:cubicBezTo>
                  <a:pt x="311" y="57"/>
                  <a:pt x="332" y="29"/>
                  <a:pt x="368" y="15"/>
                </a:cubicBezTo>
                <a:cubicBezTo>
                  <a:pt x="375" y="8"/>
                  <a:pt x="389" y="8"/>
                  <a:pt x="396" y="8"/>
                </a:cubicBezTo>
                <a:cubicBezTo>
                  <a:pt x="403" y="8"/>
                  <a:pt x="403" y="0"/>
                  <a:pt x="410" y="0"/>
                </a:cubicBezTo>
              </a:path>
            </a:pathLst>
          </a:custGeom>
          <a:solidFill>
            <a:srgbClr val="FFFFFF"/>
          </a:solidFill>
          <a:ln>
            <a:noFill/>
          </a:ln>
          <a:effectLst/>
        </p:spPr>
        <p:txBody>
          <a:bodyPr wrap="none" anchor="ctr"/>
          <a:lstStyle/>
          <a:p>
            <a:pPr>
              <a:defRPr/>
            </a:pPr>
            <a:endParaRPr lang="en-US" sz="900"/>
          </a:p>
        </p:txBody>
      </p:sp>
      <p:sp>
        <p:nvSpPr>
          <p:cNvPr id="300" name="Freeform 75"/>
          <p:cNvSpPr>
            <a:spLocks noChangeArrowheads="1"/>
          </p:cNvSpPr>
          <p:nvPr/>
        </p:nvSpPr>
        <p:spPr bwMode="auto">
          <a:xfrm>
            <a:off x="10307724" y="4463937"/>
            <a:ext cx="289907" cy="203200"/>
          </a:xfrm>
          <a:custGeom>
            <a:avLst/>
            <a:gdLst>
              <a:gd name="T0" fmla="*/ 530 w 602"/>
              <a:gd name="T1" fmla="*/ 184 h 425"/>
              <a:gd name="T2" fmla="*/ 530 w 602"/>
              <a:gd name="T3" fmla="*/ 184 h 425"/>
              <a:gd name="T4" fmla="*/ 509 w 602"/>
              <a:gd name="T5" fmla="*/ 191 h 425"/>
              <a:gd name="T6" fmla="*/ 480 w 602"/>
              <a:gd name="T7" fmla="*/ 163 h 425"/>
              <a:gd name="T8" fmla="*/ 487 w 602"/>
              <a:gd name="T9" fmla="*/ 142 h 425"/>
              <a:gd name="T10" fmla="*/ 509 w 602"/>
              <a:gd name="T11" fmla="*/ 128 h 425"/>
              <a:gd name="T12" fmla="*/ 487 w 602"/>
              <a:gd name="T13" fmla="*/ 128 h 425"/>
              <a:gd name="T14" fmla="*/ 487 w 602"/>
              <a:gd name="T15" fmla="*/ 128 h 425"/>
              <a:gd name="T16" fmla="*/ 459 w 602"/>
              <a:gd name="T17" fmla="*/ 128 h 425"/>
              <a:gd name="T18" fmla="*/ 459 w 602"/>
              <a:gd name="T19" fmla="*/ 128 h 425"/>
              <a:gd name="T20" fmla="*/ 438 w 602"/>
              <a:gd name="T21" fmla="*/ 128 h 425"/>
              <a:gd name="T22" fmla="*/ 141 w 602"/>
              <a:gd name="T23" fmla="*/ 417 h 425"/>
              <a:gd name="T24" fmla="*/ 120 w 602"/>
              <a:gd name="T25" fmla="*/ 424 h 425"/>
              <a:gd name="T26" fmla="*/ 120 w 602"/>
              <a:gd name="T27" fmla="*/ 424 h 425"/>
              <a:gd name="T28" fmla="*/ 85 w 602"/>
              <a:gd name="T29" fmla="*/ 424 h 425"/>
              <a:gd name="T30" fmla="*/ 85 w 602"/>
              <a:gd name="T31" fmla="*/ 424 h 425"/>
              <a:gd name="T32" fmla="*/ 28 w 602"/>
              <a:gd name="T33" fmla="*/ 424 h 425"/>
              <a:gd name="T34" fmla="*/ 0 w 602"/>
              <a:gd name="T35" fmla="*/ 396 h 425"/>
              <a:gd name="T36" fmla="*/ 28 w 602"/>
              <a:gd name="T37" fmla="*/ 368 h 425"/>
              <a:gd name="T38" fmla="*/ 85 w 602"/>
              <a:gd name="T39" fmla="*/ 368 h 425"/>
              <a:gd name="T40" fmla="*/ 85 w 602"/>
              <a:gd name="T41" fmla="*/ 368 h 425"/>
              <a:gd name="T42" fmla="*/ 113 w 602"/>
              <a:gd name="T43" fmla="*/ 368 h 425"/>
              <a:gd name="T44" fmla="*/ 403 w 602"/>
              <a:gd name="T45" fmla="*/ 78 h 425"/>
              <a:gd name="T46" fmla="*/ 403 w 602"/>
              <a:gd name="T47" fmla="*/ 78 h 425"/>
              <a:gd name="T48" fmla="*/ 424 w 602"/>
              <a:gd name="T49" fmla="*/ 71 h 425"/>
              <a:gd name="T50" fmla="*/ 424 w 602"/>
              <a:gd name="T51" fmla="*/ 71 h 425"/>
              <a:gd name="T52" fmla="*/ 473 w 602"/>
              <a:gd name="T53" fmla="*/ 71 h 425"/>
              <a:gd name="T54" fmla="*/ 473 w 602"/>
              <a:gd name="T55" fmla="*/ 71 h 425"/>
              <a:gd name="T56" fmla="*/ 509 w 602"/>
              <a:gd name="T57" fmla="*/ 71 h 425"/>
              <a:gd name="T58" fmla="*/ 487 w 602"/>
              <a:gd name="T59" fmla="*/ 50 h 425"/>
              <a:gd name="T60" fmla="*/ 480 w 602"/>
              <a:gd name="T61" fmla="*/ 29 h 425"/>
              <a:gd name="T62" fmla="*/ 509 w 602"/>
              <a:gd name="T63" fmla="*/ 0 h 425"/>
              <a:gd name="T64" fmla="*/ 530 w 602"/>
              <a:gd name="T65" fmla="*/ 15 h 425"/>
              <a:gd name="T66" fmla="*/ 594 w 602"/>
              <a:gd name="T67" fmla="*/ 78 h 425"/>
              <a:gd name="T68" fmla="*/ 601 w 602"/>
              <a:gd name="T69" fmla="*/ 99 h 425"/>
              <a:gd name="T70" fmla="*/ 594 w 602"/>
              <a:gd name="T71" fmla="*/ 121 h 425"/>
              <a:gd name="T72" fmla="*/ 530 w 602"/>
              <a:gd name="T73" fmla="*/ 184 h 42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602" h="425">
                <a:moveTo>
                  <a:pt x="530" y="184"/>
                </a:moveTo>
                <a:lnTo>
                  <a:pt x="530" y="184"/>
                </a:lnTo>
                <a:cubicBezTo>
                  <a:pt x="523" y="191"/>
                  <a:pt x="516" y="191"/>
                  <a:pt x="509" y="191"/>
                </a:cubicBezTo>
                <a:cubicBezTo>
                  <a:pt x="495" y="191"/>
                  <a:pt x="480" y="177"/>
                  <a:pt x="480" y="163"/>
                </a:cubicBezTo>
                <a:cubicBezTo>
                  <a:pt x="480" y="156"/>
                  <a:pt x="480" y="149"/>
                  <a:pt x="487" y="142"/>
                </a:cubicBezTo>
                <a:cubicBezTo>
                  <a:pt x="509" y="128"/>
                  <a:pt x="509" y="128"/>
                  <a:pt x="509" y="128"/>
                </a:cubicBezTo>
                <a:cubicBezTo>
                  <a:pt x="487" y="128"/>
                  <a:pt x="487" y="128"/>
                  <a:pt x="487" y="128"/>
                </a:cubicBezTo>
                <a:lnTo>
                  <a:pt x="487" y="128"/>
                </a:lnTo>
                <a:cubicBezTo>
                  <a:pt x="459" y="128"/>
                  <a:pt x="459" y="128"/>
                  <a:pt x="459" y="128"/>
                </a:cubicBezTo>
                <a:lnTo>
                  <a:pt x="459" y="128"/>
                </a:lnTo>
                <a:cubicBezTo>
                  <a:pt x="438" y="128"/>
                  <a:pt x="438" y="128"/>
                  <a:pt x="438" y="128"/>
                </a:cubicBezTo>
                <a:cubicBezTo>
                  <a:pt x="141" y="417"/>
                  <a:pt x="141" y="417"/>
                  <a:pt x="141" y="417"/>
                </a:cubicBezTo>
                <a:cubicBezTo>
                  <a:pt x="134" y="424"/>
                  <a:pt x="127" y="424"/>
                  <a:pt x="120" y="424"/>
                </a:cubicBezTo>
                <a:lnTo>
                  <a:pt x="120" y="424"/>
                </a:lnTo>
                <a:cubicBezTo>
                  <a:pt x="85" y="424"/>
                  <a:pt x="85" y="424"/>
                  <a:pt x="85" y="424"/>
                </a:cubicBezTo>
                <a:lnTo>
                  <a:pt x="85" y="424"/>
                </a:lnTo>
                <a:cubicBezTo>
                  <a:pt x="28" y="424"/>
                  <a:pt x="28" y="424"/>
                  <a:pt x="28" y="424"/>
                </a:cubicBezTo>
                <a:cubicBezTo>
                  <a:pt x="14" y="424"/>
                  <a:pt x="0" y="417"/>
                  <a:pt x="0" y="396"/>
                </a:cubicBezTo>
                <a:cubicBezTo>
                  <a:pt x="0" y="382"/>
                  <a:pt x="14" y="368"/>
                  <a:pt x="28" y="368"/>
                </a:cubicBezTo>
                <a:cubicBezTo>
                  <a:pt x="85" y="368"/>
                  <a:pt x="85" y="368"/>
                  <a:pt x="85" y="368"/>
                </a:cubicBezTo>
                <a:lnTo>
                  <a:pt x="85" y="368"/>
                </a:lnTo>
                <a:cubicBezTo>
                  <a:pt x="113" y="368"/>
                  <a:pt x="113" y="368"/>
                  <a:pt x="113" y="368"/>
                </a:cubicBezTo>
                <a:cubicBezTo>
                  <a:pt x="403" y="78"/>
                  <a:pt x="403" y="78"/>
                  <a:pt x="403" y="78"/>
                </a:cubicBezTo>
                <a:lnTo>
                  <a:pt x="403" y="78"/>
                </a:lnTo>
                <a:cubicBezTo>
                  <a:pt x="410" y="71"/>
                  <a:pt x="417" y="71"/>
                  <a:pt x="424" y="71"/>
                </a:cubicBezTo>
                <a:lnTo>
                  <a:pt x="424" y="71"/>
                </a:lnTo>
                <a:cubicBezTo>
                  <a:pt x="473" y="71"/>
                  <a:pt x="473" y="71"/>
                  <a:pt x="473" y="71"/>
                </a:cubicBezTo>
                <a:lnTo>
                  <a:pt x="473" y="71"/>
                </a:lnTo>
                <a:cubicBezTo>
                  <a:pt x="509" y="71"/>
                  <a:pt x="509" y="71"/>
                  <a:pt x="509" y="71"/>
                </a:cubicBezTo>
                <a:cubicBezTo>
                  <a:pt x="487" y="50"/>
                  <a:pt x="487" y="50"/>
                  <a:pt x="487" y="50"/>
                </a:cubicBezTo>
                <a:cubicBezTo>
                  <a:pt x="480" y="43"/>
                  <a:pt x="480" y="36"/>
                  <a:pt x="480" y="29"/>
                </a:cubicBezTo>
                <a:cubicBezTo>
                  <a:pt x="480" y="15"/>
                  <a:pt x="495" y="0"/>
                  <a:pt x="509" y="0"/>
                </a:cubicBezTo>
                <a:cubicBezTo>
                  <a:pt x="516" y="0"/>
                  <a:pt x="523" y="8"/>
                  <a:pt x="530" y="15"/>
                </a:cubicBezTo>
                <a:cubicBezTo>
                  <a:pt x="594" y="78"/>
                  <a:pt x="594" y="78"/>
                  <a:pt x="594" y="78"/>
                </a:cubicBezTo>
                <a:cubicBezTo>
                  <a:pt x="601" y="85"/>
                  <a:pt x="601" y="92"/>
                  <a:pt x="601" y="99"/>
                </a:cubicBezTo>
                <a:cubicBezTo>
                  <a:pt x="601" y="106"/>
                  <a:pt x="601" y="113"/>
                  <a:pt x="594" y="121"/>
                </a:cubicBezTo>
                <a:lnTo>
                  <a:pt x="530" y="184"/>
                </a:lnTo>
              </a:path>
            </a:pathLst>
          </a:custGeom>
          <a:solidFill>
            <a:srgbClr val="FFFFFF"/>
          </a:solidFill>
          <a:ln>
            <a:noFill/>
          </a:ln>
          <a:effectLst/>
        </p:spPr>
        <p:txBody>
          <a:bodyPr wrap="none" anchor="ctr"/>
          <a:lstStyle/>
          <a:p>
            <a:pPr>
              <a:defRPr/>
            </a:pPr>
            <a:endParaRPr lang="en-US" sz="900"/>
          </a:p>
        </p:txBody>
      </p:sp>
      <p:sp>
        <p:nvSpPr>
          <p:cNvPr id="301" name="Freeform 76"/>
          <p:cNvSpPr>
            <a:spLocks noChangeArrowheads="1"/>
          </p:cNvSpPr>
          <p:nvPr/>
        </p:nvSpPr>
        <p:spPr bwMode="auto">
          <a:xfrm>
            <a:off x="9759014" y="4497803"/>
            <a:ext cx="287792" cy="203200"/>
          </a:xfrm>
          <a:custGeom>
            <a:avLst/>
            <a:gdLst>
              <a:gd name="T0" fmla="*/ 523 w 601"/>
              <a:gd name="T1" fmla="*/ 240 h 425"/>
              <a:gd name="T2" fmla="*/ 523 w 601"/>
              <a:gd name="T3" fmla="*/ 240 h 425"/>
              <a:gd name="T4" fmla="*/ 509 w 601"/>
              <a:gd name="T5" fmla="*/ 233 h 425"/>
              <a:gd name="T6" fmla="*/ 480 w 601"/>
              <a:gd name="T7" fmla="*/ 262 h 425"/>
              <a:gd name="T8" fmla="*/ 487 w 601"/>
              <a:gd name="T9" fmla="*/ 283 h 425"/>
              <a:gd name="T10" fmla="*/ 502 w 601"/>
              <a:gd name="T11" fmla="*/ 297 h 425"/>
              <a:gd name="T12" fmla="*/ 487 w 601"/>
              <a:gd name="T13" fmla="*/ 297 h 425"/>
              <a:gd name="T14" fmla="*/ 487 w 601"/>
              <a:gd name="T15" fmla="*/ 297 h 425"/>
              <a:gd name="T16" fmla="*/ 459 w 601"/>
              <a:gd name="T17" fmla="*/ 297 h 425"/>
              <a:gd name="T18" fmla="*/ 459 w 601"/>
              <a:gd name="T19" fmla="*/ 297 h 425"/>
              <a:gd name="T20" fmla="*/ 431 w 601"/>
              <a:gd name="T21" fmla="*/ 297 h 425"/>
              <a:gd name="T22" fmla="*/ 141 w 601"/>
              <a:gd name="T23" fmla="*/ 7 h 425"/>
              <a:gd name="T24" fmla="*/ 120 w 601"/>
              <a:gd name="T25" fmla="*/ 0 h 425"/>
              <a:gd name="T26" fmla="*/ 120 w 601"/>
              <a:gd name="T27" fmla="*/ 0 h 425"/>
              <a:gd name="T28" fmla="*/ 85 w 601"/>
              <a:gd name="T29" fmla="*/ 0 h 425"/>
              <a:gd name="T30" fmla="*/ 85 w 601"/>
              <a:gd name="T31" fmla="*/ 0 h 425"/>
              <a:gd name="T32" fmla="*/ 28 w 601"/>
              <a:gd name="T33" fmla="*/ 0 h 425"/>
              <a:gd name="T34" fmla="*/ 0 w 601"/>
              <a:gd name="T35" fmla="*/ 28 h 425"/>
              <a:gd name="T36" fmla="*/ 28 w 601"/>
              <a:gd name="T37" fmla="*/ 57 h 425"/>
              <a:gd name="T38" fmla="*/ 85 w 601"/>
              <a:gd name="T39" fmla="*/ 57 h 425"/>
              <a:gd name="T40" fmla="*/ 85 w 601"/>
              <a:gd name="T41" fmla="*/ 57 h 425"/>
              <a:gd name="T42" fmla="*/ 106 w 601"/>
              <a:gd name="T43" fmla="*/ 57 h 425"/>
              <a:gd name="T44" fmla="*/ 403 w 601"/>
              <a:gd name="T45" fmla="*/ 346 h 425"/>
              <a:gd name="T46" fmla="*/ 403 w 601"/>
              <a:gd name="T47" fmla="*/ 346 h 425"/>
              <a:gd name="T48" fmla="*/ 424 w 601"/>
              <a:gd name="T49" fmla="*/ 353 h 425"/>
              <a:gd name="T50" fmla="*/ 424 w 601"/>
              <a:gd name="T51" fmla="*/ 353 h 425"/>
              <a:gd name="T52" fmla="*/ 466 w 601"/>
              <a:gd name="T53" fmla="*/ 353 h 425"/>
              <a:gd name="T54" fmla="*/ 466 w 601"/>
              <a:gd name="T55" fmla="*/ 353 h 425"/>
              <a:gd name="T56" fmla="*/ 502 w 601"/>
              <a:gd name="T57" fmla="*/ 353 h 425"/>
              <a:gd name="T58" fmla="*/ 487 w 601"/>
              <a:gd name="T59" fmla="*/ 375 h 425"/>
              <a:gd name="T60" fmla="*/ 480 w 601"/>
              <a:gd name="T61" fmla="*/ 396 h 425"/>
              <a:gd name="T62" fmla="*/ 509 w 601"/>
              <a:gd name="T63" fmla="*/ 424 h 425"/>
              <a:gd name="T64" fmla="*/ 523 w 601"/>
              <a:gd name="T65" fmla="*/ 410 h 425"/>
              <a:gd name="T66" fmla="*/ 593 w 601"/>
              <a:gd name="T67" fmla="*/ 346 h 425"/>
              <a:gd name="T68" fmla="*/ 600 w 601"/>
              <a:gd name="T69" fmla="*/ 325 h 425"/>
              <a:gd name="T70" fmla="*/ 593 w 601"/>
              <a:gd name="T71" fmla="*/ 311 h 425"/>
              <a:gd name="T72" fmla="*/ 523 w 601"/>
              <a:gd name="T73" fmla="*/ 240 h 42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601" h="425">
                <a:moveTo>
                  <a:pt x="523" y="240"/>
                </a:moveTo>
                <a:lnTo>
                  <a:pt x="523" y="240"/>
                </a:lnTo>
                <a:cubicBezTo>
                  <a:pt x="523" y="233"/>
                  <a:pt x="516" y="233"/>
                  <a:pt x="509" y="233"/>
                </a:cubicBezTo>
                <a:cubicBezTo>
                  <a:pt x="487" y="233"/>
                  <a:pt x="480" y="248"/>
                  <a:pt x="480" y="262"/>
                </a:cubicBezTo>
                <a:cubicBezTo>
                  <a:pt x="480" y="269"/>
                  <a:pt x="480" y="276"/>
                  <a:pt x="487" y="283"/>
                </a:cubicBezTo>
                <a:cubicBezTo>
                  <a:pt x="502" y="297"/>
                  <a:pt x="502" y="297"/>
                  <a:pt x="502" y="297"/>
                </a:cubicBezTo>
                <a:cubicBezTo>
                  <a:pt x="487" y="297"/>
                  <a:pt x="487" y="297"/>
                  <a:pt x="487" y="297"/>
                </a:cubicBezTo>
                <a:lnTo>
                  <a:pt x="487" y="297"/>
                </a:lnTo>
                <a:cubicBezTo>
                  <a:pt x="459" y="297"/>
                  <a:pt x="459" y="297"/>
                  <a:pt x="459" y="297"/>
                </a:cubicBezTo>
                <a:lnTo>
                  <a:pt x="459" y="297"/>
                </a:lnTo>
                <a:cubicBezTo>
                  <a:pt x="431" y="297"/>
                  <a:pt x="431" y="297"/>
                  <a:pt x="431" y="297"/>
                </a:cubicBezTo>
                <a:cubicBezTo>
                  <a:pt x="141" y="7"/>
                  <a:pt x="141" y="7"/>
                  <a:pt x="141" y="7"/>
                </a:cubicBezTo>
                <a:cubicBezTo>
                  <a:pt x="134" y="0"/>
                  <a:pt x="127" y="0"/>
                  <a:pt x="120" y="0"/>
                </a:cubicBezTo>
                <a:lnTo>
                  <a:pt x="120" y="0"/>
                </a:lnTo>
                <a:cubicBezTo>
                  <a:pt x="85" y="0"/>
                  <a:pt x="85" y="0"/>
                  <a:pt x="85" y="0"/>
                </a:cubicBezTo>
                <a:lnTo>
                  <a:pt x="85" y="0"/>
                </a:lnTo>
                <a:cubicBezTo>
                  <a:pt x="28" y="0"/>
                  <a:pt x="28" y="0"/>
                  <a:pt x="28" y="0"/>
                </a:cubicBezTo>
                <a:cubicBezTo>
                  <a:pt x="7" y="0"/>
                  <a:pt x="0" y="7"/>
                  <a:pt x="0" y="28"/>
                </a:cubicBezTo>
                <a:cubicBezTo>
                  <a:pt x="0" y="42"/>
                  <a:pt x="7" y="57"/>
                  <a:pt x="28" y="57"/>
                </a:cubicBezTo>
                <a:cubicBezTo>
                  <a:pt x="85" y="57"/>
                  <a:pt x="85" y="57"/>
                  <a:pt x="85" y="57"/>
                </a:cubicBezTo>
                <a:lnTo>
                  <a:pt x="85" y="57"/>
                </a:lnTo>
                <a:cubicBezTo>
                  <a:pt x="106" y="57"/>
                  <a:pt x="106" y="57"/>
                  <a:pt x="106" y="57"/>
                </a:cubicBezTo>
                <a:cubicBezTo>
                  <a:pt x="403" y="346"/>
                  <a:pt x="403" y="346"/>
                  <a:pt x="403" y="346"/>
                </a:cubicBezTo>
                <a:lnTo>
                  <a:pt x="403" y="346"/>
                </a:lnTo>
                <a:cubicBezTo>
                  <a:pt x="410" y="353"/>
                  <a:pt x="417" y="353"/>
                  <a:pt x="424" y="353"/>
                </a:cubicBezTo>
                <a:lnTo>
                  <a:pt x="424" y="353"/>
                </a:lnTo>
                <a:cubicBezTo>
                  <a:pt x="466" y="353"/>
                  <a:pt x="466" y="353"/>
                  <a:pt x="466" y="353"/>
                </a:cubicBezTo>
                <a:lnTo>
                  <a:pt x="466" y="353"/>
                </a:lnTo>
                <a:cubicBezTo>
                  <a:pt x="502" y="353"/>
                  <a:pt x="502" y="353"/>
                  <a:pt x="502" y="353"/>
                </a:cubicBezTo>
                <a:cubicBezTo>
                  <a:pt x="487" y="375"/>
                  <a:pt x="487" y="375"/>
                  <a:pt x="487" y="375"/>
                </a:cubicBezTo>
                <a:cubicBezTo>
                  <a:pt x="480" y="382"/>
                  <a:pt x="480" y="389"/>
                  <a:pt x="480" y="396"/>
                </a:cubicBezTo>
                <a:cubicBezTo>
                  <a:pt x="480" y="410"/>
                  <a:pt x="487" y="424"/>
                  <a:pt x="509" y="424"/>
                </a:cubicBezTo>
                <a:cubicBezTo>
                  <a:pt x="516" y="424"/>
                  <a:pt x="523" y="417"/>
                  <a:pt x="523" y="410"/>
                </a:cubicBezTo>
                <a:cubicBezTo>
                  <a:pt x="593" y="346"/>
                  <a:pt x="593" y="346"/>
                  <a:pt x="593" y="346"/>
                </a:cubicBezTo>
                <a:cubicBezTo>
                  <a:pt x="600" y="339"/>
                  <a:pt x="600" y="332"/>
                  <a:pt x="600" y="325"/>
                </a:cubicBezTo>
                <a:cubicBezTo>
                  <a:pt x="600" y="318"/>
                  <a:pt x="600" y="311"/>
                  <a:pt x="593" y="311"/>
                </a:cubicBezTo>
                <a:lnTo>
                  <a:pt x="523" y="240"/>
                </a:lnTo>
              </a:path>
            </a:pathLst>
          </a:custGeom>
          <a:solidFill>
            <a:srgbClr val="FFFFFF"/>
          </a:solidFill>
          <a:ln>
            <a:noFill/>
          </a:ln>
          <a:effectLst/>
        </p:spPr>
        <p:txBody>
          <a:bodyPr wrap="none" anchor="ctr"/>
          <a:lstStyle/>
          <a:p>
            <a:pPr>
              <a:defRPr/>
            </a:pPr>
            <a:endParaRPr lang="en-US" sz="900"/>
          </a:p>
        </p:txBody>
      </p:sp>
      <p:sp>
        <p:nvSpPr>
          <p:cNvPr id="302" name="Freeform 77"/>
          <p:cNvSpPr>
            <a:spLocks noChangeArrowheads="1"/>
          </p:cNvSpPr>
          <p:nvPr/>
        </p:nvSpPr>
        <p:spPr bwMode="auto">
          <a:xfrm>
            <a:off x="9206068" y="4463935"/>
            <a:ext cx="292024" cy="237066"/>
          </a:xfrm>
          <a:custGeom>
            <a:avLst/>
            <a:gdLst>
              <a:gd name="T0" fmla="*/ 530 w 608"/>
              <a:gd name="T1" fmla="*/ 184 h 496"/>
              <a:gd name="T2" fmla="*/ 480 w 608"/>
              <a:gd name="T3" fmla="*/ 163 h 496"/>
              <a:gd name="T4" fmla="*/ 508 w 608"/>
              <a:gd name="T5" fmla="*/ 128 h 496"/>
              <a:gd name="T6" fmla="*/ 494 w 608"/>
              <a:gd name="T7" fmla="*/ 128 h 496"/>
              <a:gd name="T8" fmla="*/ 466 w 608"/>
              <a:gd name="T9" fmla="*/ 128 h 496"/>
              <a:gd name="T10" fmla="*/ 141 w 608"/>
              <a:gd name="T11" fmla="*/ 417 h 496"/>
              <a:gd name="T12" fmla="*/ 127 w 608"/>
              <a:gd name="T13" fmla="*/ 424 h 496"/>
              <a:gd name="T14" fmla="*/ 84 w 608"/>
              <a:gd name="T15" fmla="*/ 424 h 496"/>
              <a:gd name="T16" fmla="*/ 0 w 608"/>
              <a:gd name="T17" fmla="*/ 396 h 496"/>
              <a:gd name="T18" fmla="*/ 84 w 608"/>
              <a:gd name="T19" fmla="*/ 368 h 496"/>
              <a:gd name="T20" fmla="*/ 113 w 608"/>
              <a:gd name="T21" fmla="*/ 368 h 496"/>
              <a:gd name="T22" fmla="*/ 410 w 608"/>
              <a:gd name="T23" fmla="*/ 78 h 496"/>
              <a:gd name="T24" fmla="*/ 424 w 608"/>
              <a:gd name="T25" fmla="*/ 71 h 496"/>
              <a:gd name="T26" fmla="*/ 473 w 608"/>
              <a:gd name="T27" fmla="*/ 71 h 496"/>
              <a:gd name="T28" fmla="*/ 494 w 608"/>
              <a:gd name="T29" fmla="*/ 50 h 496"/>
              <a:gd name="T30" fmla="*/ 508 w 608"/>
              <a:gd name="T31" fmla="*/ 0 h 496"/>
              <a:gd name="T32" fmla="*/ 600 w 608"/>
              <a:gd name="T33" fmla="*/ 78 h 496"/>
              <a:gd name="T34" fmla="*/ 600 w 608"/>
              <a:gd name="T35" fmla="*/ 121 h 496"/>
              <a:gd name="T36" fmla="*/ 219 w 608"/>
              <a:gd name="T37" fmla="*/ 227 h 496"/>
              <a:gd name="T38" fmla="*/ 113 w 608"/>
              <a:gd name="T39" fmla="*/ 128 h 496"/>
              <a:gd name="T40" fmla="*/ 84 w 608"/>
              <a:gd name="T41" fmla="*/ 128 h 496"/>
              <a:gd name="T42" fmla="*/ 0 w 608"/>
              <a:gd name="T43" fmla="*/ 99 h 496"/>
              <a:gd name="T44" fmla="*/ 77 w 608"/>
              <a:gd name="T45" fmla="*/ 71 h 496"/>
              <a:gd name="T46" fmla="*/ 127 w 608"/>
              <a:gd name="T47" fmla="*/ 71 h 496"/>
              <a:gd name="T48" fmla="*/ 141 w 608"/>
              <a:gd name="T49" fmla="*/ 78 h 496"/>
              <a:gd name="T50" fmla="*/ 219 w 608"/>
              <a:gd name="T51" fmla="*/ 227 h 496"/>
              <a:gd name="T52" fmla="*/ 438 w 608"/>
              <a:gd name="T53" fmla="*/ 368 h 496"/>
              <a:gd name="T54" fmla="*/ 466 w 608"/>
              <a:gd name="T55" fmla="*/ 368 h 496"/>
              <a:gd name="T56" fmla="*/ 494 w 608"/>
              <a:gd name="T57" fmla="*/ 368 h 496"/>
              <a:gd name="T58" fmla="*/ 494 w 608"/>
              <a:gd name="T59" fmla="*/ 354 h 496"/>
              <a:gd name="T60" fmla="*/ 508 w 608"/>
              <a:gd name="T61" fmla="*/ 304 h 496"/>
              <a:gd name="T62" fmla="*/ 600 w 608"/>
              <a:gd name="T63" fmla="*/ 375 h 496"/>
              <a:gd name="T64" fmla="*/ 600 w 608"/>
              <a:gd name="T65" fmla="*/ 417 h 496"/>
              <a:gd name="T66" fmla="*/ 508 w 608"/>
              <a:gd name="T67" fmla="*/ 495 h 496"/>
              <a:gd name="T68" fmla="*/ 494 w 608"/>
              <a:gd name="T69" fmla="*/ 446 h 496"/>
              <a:gd name="T70" fmla="*/ 466 w 608"/>
              <a:gd name="T71" fmla="*/ 424 h 496"/>
              <a:gd name="T72" fmla="*/ 424 w 608"/>
              <a:gd name="T73" fmla="*/ 424 h 496"/>
              <a:gd name="T74" fmla="*/ 410 w 608"/>
              <a:gd name="T75" fmla="*/ 417 h 496"/>
              <a:gd name="T76" fmla="*/ 332 w 608"/>
              <a:gd name="T77" fmla="*/ 269 h 4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608" h="496">
                <a:moveTo>
                  <a:pt x="530" y="184"/>
                </a:moveTo>
                <a:lnTo>
                  <a:pt x="530" y="184"/>
                </a:lnTo>
                <a:cubicBezTo>
                  <a:pt x="523" y="191"/>
                  <a:pt x="516" y="191"/>
                  <a:pt x="508" y="191"/>
                </a:cubicBezTo>
                <a:cubicBezTo>
                  <a:pt x="494" y="191"/>
                  <a:pt x="480" y="177"/>
                  <a:pt x="480" y="163"/>
                </a:cubicBezTo>
                <a:cubicBezTo>
                  <a:pt x="480" y="156"/>
                  <a:pt x="487" y="149"/>
                  <a:pt x="494" y="142"/>
                </a:cubicBezTo>
                <a:cubicBezTo>
                  <a:pt x="508" y="128"/>
                  <a:pt x="508" y="128"/>
                  <a:pt x="508" y="128"/>
                </a:cubicBezTo>
                <a:cubicBezTo>
                  <a:pt x="494" y="128"/>
                  <a:pt x="494" y="128"/>
                  <a:pt x="494" y="128"/>
                </a:cubicBezTo>
                <a:lnTo>
                  <a:pt x="494" y="128"/>
                </a:lnTo>
                <a:cubicBezTo>
                  <a:pt x="466" y="128"/>
                  <a:pt x="466" y="128"/>
                  <a:pt x="466" y="128"/>
                </a:cubicBezTo>
                <a:lnTo>
                  <a:pt x="466" y="128"/>
                </a:lnTo>
                <a:cubicBezTo>
                  <a:pt x="438" y="128"/>
                  <a:pt x="438" y="128"/>
                  <a:pt x="438" y="128"/>
                </a:cubicBezTo>
                <a:cubicBezTo>
                  <a:pt x="141" y="417"/>
                  <a:pt x="141" y="417"/>
                  <a:pt x="141" y="417"/>
                </a:cubicBezTo>
                <a:cubicBezTo>
                  <a:pt x="141" y="424"/>
                  <a:pt x="134" y="424"/>
                  <a:pt x="127" y="424"/>
                </a:cubicBezTo>
                <a:lnTo>
                  <a:pt x="127" y="424"/>
                </a:lnTo>
                <a:cubicBezTo>
                  <a:pt x="84" y="424"/>
                  <a:pt x="84" y="424"/>
                  <a:pt x="84" y="424"/>
                </a:cubicBezTo>
                <a:lnTo>
                  <a:pt x="84" y="424"/>
                </a:lnTo>
                <a:cubicBezTo>
                  <a:pt x="28" y="424"/>
                  <a:pt x="28" y="424"/>
                  <a:pt x="28" y="424"/>
                </a:cubicBezTo>
                <a:cubicBezTo>
                  <a:pt x="14" y="424"/>
                  <a:pt x="0" y="417"/>
                  <a:pt x="0" y="396"/>
                </a:cubicBezTo>
                <a:cubicBezTo>
                  <a:pt x="0" y="382"/>
                  <a:pt x="14" y="368"/>
                  <a:pt x="28" y="368"/>
                </a:cubicBezTo>
                <a:cubicBezTo>
                  <a:pt x="84" y="368"/>
                  <a:pt x="84" y="368"/>
                  <a:pt x="84" y="368"/>
                </a:cubicBezTo>
                <a:lnTo>
                  <a:pt x="84" y="368"/>
                </a:lnTo>
                <a:cubicBezTo>
                  <a:pt x="113" y="368"/>
                  <a:pt x="113" y="368"/>
                  <a:pt x="113" y="368"/>
                </a:cubicBezTo>
                <a:cubicBezTo>
                  <a:pt x="410" y="78"/>
                  <a:pt x="410" y="78"/>
                  <a:pt x="410" y="78"/>
                </a:cubicBezTo>
                <a:lnTo>
                  <a:pt x="410" y="78"/>
                </a:lnTo>
                <a:cubicBezTo>
                  <a:pt x="410" y="71"/>
                  <a:pt x="417" y="71"/>
                  <a:pt x="424" y="71"/>
                </a:cubicBezTo>
                <a:lnTo>
                  <a:pt x="424" y="71"/>
                </a:lnTo>
                <a:cubicBezTo>
                  <a:pt x="473" y="71"/>
                  <a:pt x="473" y="71"/>
                  <a:pt x="473" y="71"/>
                </a:cubicBezTo>
                <a:lnTo>
                  <a:pt x="473" y="71"/>
                </a:lnTo>
                <a:cubicBezTo>
                  <a:pt x="508" y="71"/>
                  <a:pt x="508" y="71"/>
                  <a:pt x="508" y="71"/>
                </a:cubicBezTo>
                <a:cubicBezTo>
                  <a:pt x="494" y="50"/>
                  <a:pt x="494" y="50"/>
                  <a:pt x="494" y="50"/>
                </a:cubicBezTo>
                <a:cubicBezTo>
                  <a:pt x="487" y="43"/>
                  <a:pt x="480" y="36"/>
                  <a:pt x="480" y="29"/>
                </a:cubicBezTo>
                <a:cubicBezTo>
                  <a:pt x="480" y="15"/>
                  <a:pt x="494" y="0"/>
                  <a:pt x="508" y="0"/>
                </a:cubicBezTo>
                <a:cubicBezTo>
                  <a:pt x="516" y="0"/>
                  <a:pt x="523" y="8"/>
                  <a:pt x="530" y="15"/>
                </a:cubicBezTo>
                <a:cubicBezTo>
                  <a:pt x="600" y="78"/>
                  <a:pt x="600" y="78"/>
                  <a:pt x="600" y="78"/>
                </a:cubicBezTo>
                <a:cubicBezTo>
                  <a:pt x="600" y="85"/>
                  <a:pt x="607" y="92"/>
                  <a:pt x="607" y="99"/>
                </a:cubicBezTo>
                <a:cubicBezTo>
                  <a:pt x="607" y="106"/>
                  <a:pt x="600" y="113"/>
                  <a:pt x="600" y="121"/>
                </a:cubicBezTo>
                <a:lnTo>
                  <a:pt x="530" y="184"/>
                </a:lnTo>
                <a:close/>
                <a:moveTo>
                  <a:pt x="219" y="227"/>
                </a:moveTo>
                <a:lnTo>
                  <a:pt x="219" y="227"/>
                </a:lnTo>
                <a:cubicBezTo>
                  <a:pt x="113" y="128"/>
                  <a:pt x="113" y="128"/>
                  <a:pt x="113" y="128"/>
                </a:cubicBezTo>
                <a:cubicBezTo>
                  <a:pt x="84" y="128"/>
                  <a:pt x="84" y="128"/>
                  <a:pt x="84" y="128"/>
                </a:cubicBezTo>
                <a:lnTo>
                  <a:pt x="84" y="128"/>
                </a:lnTo>
                <a:cubicBezTo>
                  <a:pt x="28" y="128"/>
                  <a:pt x="28" y="128"/>
                  <a:pt x="28" y="128"/>
                </a:cubicBezTo>
                <a:cubicBezTo>
                  <a:pt x="14" y="128"/>
                  <a:pt x="0" y="113"/>
                  <a:pt x="0" y="99"/>
                </a:cubicBezTo>
                <a:cubicBezTo>
                  <a:pt x="0" y="78"/>
                  <a:pt x="14" y="71"/>
                  <a:pt x="28" y="71"/>
                </a:cubicBezTo>
                <a:cubicBezTo>
                  <a:pt x="77" y="71"/>
                  <a:pt x="77" y="71"/>
                  <a:pt x="77" y="71"/>
                </a:cubicBezTo>
                <a:lnTo>
                  <a:pt x="77" y="71"/>
                </a:lnTo>
                <a:cubicBezTo>
                  <a:pt x="127" y="71"/>
                  <a:pt x="127" y="71"/>
                  <a:pt x="127" y="71"/>
                </a:cubicBezTo>
                <a:lnTo>
                  <a:pt x="127" y="71"/>
                </a:lnTo>
                <a:cubicBezTo>
                  <a:pt x="134" y="71"/>
                  <a:pt x="141" y="71"/>
                  <a:pt x="141" y="78"/>
                </a:cubicBezTo>
                <a:cubicBezTo>
                  <a:pt x="254" y="191"/>
                  <a:pt x="254" y="191"/>
                  <a:pt x="254" y="191"/>
                </a:cubicBezTo>
                <a:lnTo>
                  <a:pt x="219" y="227"/>
                </a:lnTo>
                <a:close/>
                <a:moveTo>
                  <a:pt x="438" y="368"/>
                </a:moveTo>
                <a:lnTo>
                  <a:pt x="438" y="368"/>
                </a:lnTo>
                <a:cubicBezTo>
                  <a:pt x="466" y="368"/>
                  <a:pt x="466" y="368"/>
                  <a:pt x="466" y="368"/>
                </a:cubicBezTo>
                <a:lnTo>
                  <a:pt x="466" y="368"/>
                </a:lnTo>
                <a:cubicBezTo>
                  <a:pt x="494" y="368"/>
                  <a:pt x="494" y="368"/>
                  <a:pt x="494" y="368"/>
                </a:cubicBezTo>
                <a:lnTo>
                  <a:pt x="494" y="368"/>
                </a:lnTo>
                <a:cubicBezTo>
                  <a:pt x="508" y="368"/>
                  <a:pt x="508" y="368"/>
                  <a:pt x="508" y="368"/>
                </a:cubicBezTo>
                <a:cubicBezTo>
                  <a:pt x="494" y="354"/>
                  <a:pt x="494" y="354"/>
                  <a:pt x="494" y="354"/>
                </a:cubicBezTo>
                <a:cubicBezTo>
                  <a:pt x="487" y="347"/>
                  <a:pt x="480" y="340"/>
                  <a:pt x="480" y="333"/>
                </a:cubicBezTo>
                <a:cubicBezTo>
                  <a:pt x="480" y="319"/>
                  <a:pt x="494" y="304"/>
                  <a:pt x="508" y="304"/>
                </a:cubicBezTo>
                <a:cubicBezTo>
                  <a:pt x="516" y="304"/>
                  <a:pt x="523" y="304"/>
                  <a:pt x="530" y="311"/>
                </a:cubicBezTo>
                <a:cubicBezTo>
                  <a:pt x="600" y="375"/>
                  <a:pt x="600" y="375"/>
                  <a:pt x="600" y="375"/>
                </a:cubicBezTo>
                <a:cubicBezTo>
                  <a:pt x="600" y="382"/>
                  <a:pt x="607" y="389"/>
                  <a:pt x="607" y="396"/>
                </a:cubicBezTo>
                <a:cubicBezTo>
                  <a:pt x="607" y="403"/>
                  <a:pt x="600" y="410"/>
                  <a:pt x="600" y="417"/>
                </a:cubicBezTo>
                <a:cubicBezTo>
                  <a:pt x="530" y="481"/>
                  <a:pt x="530" y="481"/>
                  <a:pt x="530" y="481"/>
                </a:cubicBezTo>
                <a:cubicBezTo>
                  <a:pt x="523" y="488"/>
                  <a:pt x="516" y="495"/>
                  <a:pt x="508" y="495"/>
                </a:cubicBezTo>
                <a:cubicBezTo>
                  <a:pt x="494" y="495"/>
                  <a:pt x="480" y="481"/>
                  <a:pt x="480" y="467"/>
                </a:cubicBezTo>
                <a:cubicBezTo>
                  <a:pt x="480" y="460"/>
                  <a:pt x="487" y="453"/>
                  <a:pt x="494" y="446"/>
                </a:cubicBezTo>
                <a:cubicBezTo>
                  <a:pt x="508" y="424"/>
                  <a:pt x="508" y="424"/>
                  <a:pt x="508" y="424"/>
                </a:cubicBezTo>
                <a:cubicBezTo>
                  <a:pt x="466" y="424"/>
                  <a:pt x="466" y="424"/>
                  <a:pt x="466" y="424"/>
                </a:cubicBezTo>
                <a:lnTo>
                  <a:pt x="466" y="424"/>
                </a:lnTo>
                <a:cubicBezTo>
                  <a:pt x="424" y="424"/>
                  <a:pt x="424" y="424"/>
                  <a:pt x="424" y="424"/>
                </a:cubicBezTo>
                <a:lnTo>
                  <a:pt x="424" y="424"/>
                </a:lnTo>
                <a:cubicBezTo>
                  <a:pt x="417" y="424"/>
                  <a:pt x="410" y="424"/>
                  <a:pt x="410" y="417"/>
                </a:cubicBezTo>
                <a:cubicBezTo>
                  <a:pt x="297" y="304"/>
                  <a:pt x="297" y="304"/>
                  <a:pt x="297" y="304"/>
                </a:cubicBezTo>
                <a:cubicBezTo>
                  <a:pt x="332" y="269"/>
                  <a:pt x="332" y="269"/>
                  <a:pt x="332" y="269"/>
                </a:cubicBezTo>
                <a:lnTo>
                  <a:pt x="438" y="368"/>
                </a:lnTo>
                <a:close/>
              </a:path>
            </a:pathLst>
          </a:custGeom>
          <a:solidFill>
            <a:srgbClr val="FFFFFF"/>
          </a:solidFill>
          <a:ln>
            <a:noFill/>
          </a:ln>
          <a:effectLst/>
        </p:spPr>
        <p:txBody>
          <a:bodyPr wrap="none" anchor="ctr"/>
          <a:lstStyle/>
          <a:p>
            <a:pPr>
              <a:defRPr/>
            </a:pPr>
            <a:endParaRPr lang="en-US" sz="900"/>
          </a:p>
        </p:txBody>
      </p:sp>
      <p:sp>
        <p:nvSpPr>
          <p:cNvPr id="303" name="Freeform 78"/>
          <p:cNvSpPr>
            <a:spLocks noChangeArrowheads="1"/>
          </p:cNvSpPr>
          <p:nvPr/>
        </p:nvSpPr>
        <p:spPr bwMode="auto">
          <a:xfrm>
            <a:off x="8682752" y="4451237"/>
            <a:ext cx="262399" cy="264584"/>
          </a:xfrm>
          <a:custGeom>
            <a:avLst/>
            <a:gdLst>
              <a:gd name="T0" fmla="*/ 537 w 545"/>
              <a:gd name="T1" fmla="*/ 50 h 553"/>
              <a:gd name="T2" fmla="*/ 445 w 545"/>
              <a:gd name="T3" fmla="*/ 191 h 553"/>
              <a:gd name="T4" fmla="*/ 445 w 545"/>
              <a:gd name="T5" fmla="*/ 248 h 553"/>
              <a:gd name="T6" fmla="*/ 304 w 545"/>
              <a:gd name="T7" fmla="*/ 219 h 553"/>
              <a:gd name="T8" fmla="*/ 332 w 545"/>
              <a:gd name="T9" fmla="*/ 78 h 553"/>
              <a:gd name="T10" fmla="*/ 360 w 545"/>
              <a:gd name="T11" fmla="*/ 149 h 553"/>
              <a:gd name="T12" fmla="*/ 502 w 545"/>
              <a:gd name="T13" fmla="*/ 7 h 553"/>
              <a:gd name="T14" fmla="*/ 544 w 545"/>
              <a:gd name="T15" fmla="*/ 28 h 553"/>
              <a:gd name="T16" fmla="*/ 332 w 545"/>
              <a:gd name="T17" fmla="*/ 304 h 553"/>
              <a:gd name="T18" fmla="*/ 445 w 545"/>
              <a:gd name="T19" fmla="*/ 304 h 553"/>
              <a:gd name="T20" fmla="*/ 445 w 545"/>
              <a:gd name="T21" fmla="*/ 361 h 553"/>
              <a:gd name="T22" fmla="*/ 537 w 545"/>
              <a:gd name="T23" fmla="*/ 502 h 553"/>
              <a:gd name="T24" fmla="*/ 544 w 545"/>
              <a:gd name="T25" fmla="*/ 523 h 553"/>
              <a:gd name="T26" fmla="*/ 502 w 545"/>
              <a:gd name="T27" fmla="*/ 545 h 553"/>
              <a:gd name="T28" fmla="*/ 360 w 545"/>
              <a:gd name="T29" fmla="*/ 403 h 553"/>
              <a:gd name="T30" fmla="*/ 332 w 545"/>
              <a:gd name="T31" fmla="*/ 474 h 553"/>
              <a:gd name="T32" fmla="*/ 304 w 545"/>
              <a:gd name="T33" fmla="*/ 332 h 553"/>
              <a:gd name="T34" fmla="*/ 219 w 545"/>
              <a:gd name="T35" fmla="*/ 474 h 553"/>
              <a:gd name="T36" fmla="*/ 191 w 545"/>
              <a:gd name="T37" fmla="*/ 445 h 553"/>
              <a:gd name="T38" fmla="*/ 49 w 545"/>
              <a:gd name="T39" fmla="*/ 545 h 553"/>
              <a:gd name="T40" fmla="*/ 28 w 545"/>
              <a:gd name="T41" fmla="*/ 552 h 553"/>
              <a:gd name="T42" fmla="*/ 7 w 545"/>
              <a:gd name="T43" fmla="*/ 502 h 553"/>
              <a:gd name="T44" fmla="*/ 148 w 545"/>
              <a:gd name="T45" fmla="*/ 361 h 553"/>
              <a:gd name="T46" fmla="*/ 78 w 545"/>
              <a:gd name="T47" fmla="*/ 332 h 553"/>
              <a:gd name="T48" fmla="*/ 219 w 545"/>
              <a:gd name="T49" fmla="*/ 304 h 553"/>
              <a:gd name="T50" fmla="*/ 247 w 545"/>
              <a:gd name="T51" fmla="*/ 445 h 553"/>
              <a:gd name="T52" fmla="*/ 219 w 545"/>
              <a:gd name="T53" fmla="*/ 248 h 553"/>
              <a:gd name="T54" fmla="*/ 106 w 545"/>
              <a:gd name="T55" fmla="*/ 248 h 553"/>
              <a:gd name="T56" fmla="*/ 106 w 545"/>
              <a:gd name="T57" fmla="*/ 191 h 553"/>
              <a:gd name="T58" fmla="*/ 7 w 545"/>
              <a:gd name="T59" fmla="*/ 50 h 553"/>
              <a:gd name="T60" fmla="*/ 0 w 545"/>
              <a:gd name="T61" fmla="*/ 28 h 553"/>
              <a:gd name="T62" fmla="*/ 49 w 545"/>
              <a:gd name="T63" fmla="*/ 7 h 553"/>
              <a:gd name="T64" fmla="*/ 191 w 545"/>
              <a:gd name="T65" fmla="*/ 149 h 553"/>
              <a:gd name="T66" fmla="*/ 219 w 545"/>
              <a:gd name="T67" fmla="*/ 78 h 553"/>
              <a:gd name="T68" fmla="*/ 247 w 545"/>
              <a:gd name="T69" fmla="*/ 219 h 5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545" h="553">
                <a:moveTo>
                  <a:pt x="537" y="50"/>
                </a:moveTo>
                <a:lnTo>
                  <a:pt x="537" y="50"/>
                </a:lnTo>
                <a:cubicBezTo>
                  <a:pt x="396" y="191"/>
                  <a:pt x="396" y="191"/>
                  <a:pt x="396" y="191"/>
                </a:cubicBezTo>
                <a:cubicBezTo>
                  <a:pt x="445" y="191"/>
                  <a:pt x="445" y="191"/>
                  <a:pt x="445" y="191"/>
                </a:cubicBezTo>
                <a:cubicBezTo>
                  <a:pt x="459" y="191"/>
                  <a:pt x="473" y="205"/>
                  <a:pt x="473" y="219"/>
                </a:cubicBezTo>
                <a:cubicBezTo>
                  <a:pt x="473" y="234"/>
                  <a:pt x="459" y="248"/>
                  <a:pt x="445" y="248"/>
                </a:cubicBezTo>
                <a:cubicBezTo>
                  <a:pt x="332" y="248"/>
                  <a:pt x="332" y="248"/>
                  <a:pt x="332" y="248"/>
                </a:cubicBezTo>
                <a:cubicBezTo>
                  <a:pt x="311" y="248"/>
                  <a:pt x="304" y="234"/>
                  <a:pt x="304" y="219"/>
                </a:cubicBezTo>
                <a:cubicBezTo>
                  <a:pt x="304" y="106"/>
                  <a:pt x="304" y="106"/>
                  <a:pt x="304" y="106"/>
                </a:cubicBezTo>
                <a:cubicBezTo>
                  <a:pt x="304" y="92"/>
                  <a:pt x="311" y="78"/>
                  <a:pt x="332" y="78"/>
                </a:cubicBezTo>
                <a:cubicBezTo>
                  <a:pt x="346" y="78"/>
                  <a:pt x="360" y="92"/>
                  <a:pt x="360" y="106"/>
                </a:cubicBezTo>
                <a:cubicBezTo>
                  <a:pt x="360" y="149"/>
                  <a:pt x="360" y="149"/>
                  <a:pt x="360" y="149"/>
                </a:cubicBezTo>
                <a:cubicBezTo>
                  <a:pt x="502" y="7"/>
                  <a:pt x="502" y="7"/>
                  <a:pt x="502" y="7"/>
                </a:cubicBezTo>
                <a:lnTo>
                  <a:pt x="502" y="7"/>
                </a:lnTo>
                <a:cubicBezTo>
                  <a:pt x="502" y="7"/>
                  <a:pt x="509" y="0"/>
                  <a:pt x="516" y="0"/>
                </a:cubicBezTo>
                <a:cubicBezTo>
                  <a:pt x="537" y="0"/>
                  <a:pt x="544" y="14"/>
                  <a:pt x="544" y="28"/>
                </a:cubicBezTo>
                <a:cubicBezTo>
                  <a:pt x="544" y="36"/>
                  <a:pt x="544" y="43"/>
                  <a:pt x="537" y="50"/>
                </a:cubicBezTo>
                <a:close/>
                <a:moveTo>
                  <a:pt x="332" y="304"/>
                </a:moveTo>
                <a:lnTo>
                  <a:pt x="332" y="304"/>
                </a:lnTo>
                <a:cubicBezTo>
                  <a:pt x="445" y="304"/>
                  <a:pt x="445" y="304"/>
                  <a:pt x="445" y="304"/>
                </a:cubicBezTo>
                <a:cubicBezTo>
                  <a:pt x="459" y="304"/>
                  <a:pt x="473" y="318"/>
                  <a:pt x="473" y="332"/>
                </a:cubicBezTo>
                <a:cubicBezTo>
                  <a:pt x="473" y="347"/>
                  <a:pt x="459" y="361"/>
                  <a:pt x="445" y="361"/>
                </a:cubicBezTo>
                <a:cubicBezTo>
                  <a:pt x="396" y="361"/>
                  <a:pt x="396" y="361"/>
                  <a:pt x="396" y="361"/>
                </a:cubicBezTo>
                <a:cubicBezTo>
                  <a:pt x="537" y="502"/>
                  <a:pt x="537" y="502"/>
                  <a:pt x="537" y="502"/>
                </a:cubicBezTo>
                <a:lnTo>
                  <a:pt x="537" y="502"/>
                </a:lnTo>
                <a:cubicBezTo>
                  <a:pt x="544" y="509"/>
                  <a:pt x="544" y="516"/>
                  <a:pt x="544" y="523"/>
                </a:cubicBezTo>
                <a:cubicBezTo>
                  <a:pt x="544" y="537"/>
                  <a:pt x="537" y="552"/>
                  <a:pt x="516" y="552"/>
                </a:cubicBezTo>
                <a:cubicBezTo>
                  <a:pt x="509" y="552"/>
                  <a:pt x="502" y="545"/>
                  <a:pt x="502" y="545"/>
                </a:cubicBezTo>
                <a:lnTo>
                  <a:pt x="502" y="545"/>
                </a:lnTo>
                <a:cubicBezTo>
                  <a:pt x="360" y="403"/>
                  <a:pt x="360" y="403"/>
                  <a:pt x="360" y="403"/>
                </a:cubicBezTo>
                <a:cubicBezTo>
                  <a:pt x="360" y="445"/>
                  <a:pt x="360" y="445"/>
                  <a:pt x="360" y="445"/>
                </a:cubicBezTo>
                <a:cubicBezTo>
                  <a:pt x="360" y="460"/>
                  <a:pt x="346" y="474"/>
                  <a:pt x="332" y="474"/>
                </a:cubicBezTo>
                <a:cubicBezTo>
                  <a:pt x="311" y="474"/>
                  <a:pt x="304" y="460"/>
                  <a:pt x="304" y="445"/>
                </a:cubicBezTo>
                <a:cubicBezTo>
                  <a:pt x="304" y="332"/>
                  <a:pt x="304" y="332"/>
                  <a:pt x="304" y="332"/>
                </a:cubicBezTo>
                <a:cubicBezTo>
                  <a:pt x="304" y="318"/>
                  <a:pt x="311" y="304"/>
                  <a:pt x="332" y="304"/>
                </a:cubicBezTo>
                <a:close/>
                <a:moveTo>
                  <a:pt x="219" y="474"/>
                </a:moveTo>
                <a:lnTo>
                  <a:pt x="219" y="474"/>
                </a:lnTo>
                <a:cubicBezTo>
                  <a:pt x="198" y="474"/>
                  <a:pt x="191" y="460"/>
                  <a:pt x="191" y="445"/>
                </a:cubicBezTo>
                <a:cubicBezTo>
                  <a:pt x="191" y="403"/>
                  <a:pt x="191" y="403"/>
                  <a:pt x="191" y="403"/>
                </a:cubicBezTo>
                <a:cubicBezTo>
                  <a:pt x="49" y="545"/>
                  <a:pt x="49" y="545"/>
                  <a:pt x="49" y="545"/>
                </a:cubicBezTo>
                <a:lnTo>
                  <a:pt x="49" y="545"/>
                </a:lnTo>
                <a:cubicBezTo>
                  <a:pt x="42" y="545"/>
                  <a:pt x="35" y="552"/>
                  <a:pt x="28" y="552"/>
                </a:cubicBezTo>
                <a:cubicBezTo>
                  <a:pt x="14" y="552"/>
                  <a:pt x="0" y="537"/>
                  <a:pt x="0" y="523"/>
                </a:cubicBezTo>
                <a:cubicBezTo>
                  <a:pt x="0" y="516"/>
                  <a:pt x="0" y="509"/>
                  <a:pt x="7" y="502"/>
                </a:cubicBezTo>
                <a:lnTo>
                  <a:pt x="7" y="502"/>
                </a:lnTo>
                <a:cubicBezTo>
                  <a:pt x="148" y="361"/>
                  <a:pt x="148" y="361"/>
                  <a:pt x="148" y="361"/>
                </a:cubicBezTo>
                <a:cubicBezTo>
                  <a:pt x="106" y="361"/>
                  <a:pt x="106" y="361"/>
                  <a:pt x="106" y="361"/>
                </a:cubicBezTo>
                <a:cubicBezTo>
                  <a:pt x="85" y="361"/>
                  <a:pt x="78" y="347"/>
                  <a:pt x="78" y="332"/>
                </a:cubicBezTo>
                <a:cubicBezTo>
                  <a:pt x="78" y="318"/>
                  <a:pt x="85" y="304"/>
                  <a:pt x="106" y="304"/>
                </a:cubicBezTo>
                <a:cubicBezTo>
                  <a:pt x="219" y="304"/>
                  <a:pt x="219" y="304"/>
                  <a:pt x="219" y="304"/>
                </a:cubicBezTo>
                <a:cubicBezTo>
                  <a:pt x="233" y="304"/>
                  <a:pt x="247" y="318"/>
                  <a:pt x="247" y="332"/>
                </a:cubicBezTo>
                <a:cubicBezTo>
                  <a:pt x="247" y="445"/>
                  <a:pt x="247" y="445"/>
                  <a:pt x="247" y="445"/>
                </a:cubicBezTo>
                <a:cubicBezTo>
                  <a:pt x="247" y="460"/>
                  <a:pt x="233" y="474"/>
                  <a:pt x="219" y="474"/>
                </a:cubicBezTo>
                <a:close/>
                <a:moveTo>
                  <a:pt x="219" y="248"/>
                </a:moveTo>
                <a:lnTo>
                  <a:pt x="219" y="248"/>
                </a:lnTo>
                <a:cubicBezTo>
                  <a:pt x="106" y="248"/>
                  <a:pt x="106" y="248"/>
                  <a:pt x="106" y="248"/>
                </a:cubicBezTo>
                <a:cubicBezTo>
                  <a:pt x="85" y="248"/>
                  <a:pt x="78" y="234"/>
                  <a:pt x="78" y="219"/>
                </a:cubicBezTo>
                <a:cubicBezTo>
                  <a:pt x="78" y="205"/>
                  <a:pt x="85" y="191"/>
                  <a:pt x="106" y="191"/>
                </a:cubicBezTo>
                <a:cubicBezTo>
                  <a:pt x="148" y="191"/>
                  <a:pt x="148" y="191"/>
                  <a:pt x="148" y="191"/>
                </a:cubicBezTo>
                <a:cubicBezTo>
                  <a:pt x="7" y="50"/>
                  <a:pt x="7" y="50"/>
                  <a:pt x="7" y="50"/>
                </a:cubicBezTo>
                <a:lnTo>
                  <a:pt x="7" y="50"/>
                </a:lnTo>
                <a:cubicBezTo>
                  <a:pt x="0" y="43"/>
                  <a:pt x="0" y="36"/>
                  <a:pt x="0" y="28"/>
                </a:cubicBezTo>
                <a:cubicBezTo>
                  <a:pt x="0" y="14"/>
                  <a:pt x="14" y="0"/>
                  <a:pt x="28" y="0"/>
                </a:cubicBezTo>
                <a:cubicBezTo>
                  <a:pt x="35" y="0"/>
                  <a:pt x="42" y="7"/>
                  <a:pt x="49" y="7"/>
                </a:cubicBezTo>
                <a:lnTo>
                  <a:pt x="49" y="7"/>
                </a:lnTo>
                <a:cubicBezTo>
                  <a:pt x="191" y="149"/>
                  <a:pt x="191" y="149"/>
                  <a:pt x="191" y="149"/>
                </a:cubicBezTo>
                <a:cubicBezTo>
                  <a:pt x="191" y="106"/>
                  <a:pt x="191" y="106"/>
                  <a:pt x="191" y="106"/>
                </a:cubicBezTo>
                <a:cubicBezTo>
                  <a:pt x="191" y="92"/>
                  <a:pt x="198" y="78"/>
                  <a:pt x="219" y="78"/>
                </a:cubicBezTo>
                <a:cubicBezTo>
                  <a:pt x="233" y="78"/>
                  <a:pt x="247" y="92"/>
                  <a:pt x="247" y="106"/>
                </a:cubicBezTo>
                <a:cubicBezTo>
                  <a:pt x="247" y="219"/>
                  <a:pt x="247" y="219"/>
                  <a:pt x="247" y="219"/>
                </a:cubicBezTo>
                <a:cubicBezTo>
                  <a:pt x="247" y="234"/>
                  <a:pt x="233" y="248"/>
                  <a:pt x="219" y="248"/>
                </a:cubicBezTo>
                <a:close/>
              </a:path>
            </a:pathLst>
          </a:custGeom>
          <a:solidFill>
            <a:srgbClr val="FFFFFF"/>
          </a:solidFill>
          <a:ln>
            <a:noFill/>
          </a:ln>
          <a:effectLst/>
        </p:spPr>
        <p:txBody>
          <a:bodyPr wrap="none" anchor="ctr"/>
          <a:lstStyle/>
          <a:p>
            <a:pPr>
              <a:defRPr/>
            </a:pPr>
            <a:endParaRPr lang="en-US" sz="900"/>
          </a:p>
        </p:txBody>
      </p:sp>
      <p:sp>
        <p:nvSpPr>
          <p:cNvPr id="304" name="Freeform 79"/>
          <p:cNvSpPr>
            <a:spLocks noChangeArrowheads="1"/>
          </p:cNvSpPr>
          <p:nvPr/>
        </p:nvSpPr>
        <p:spPr bwMode="auto">
          <a:xfrm>
            <a:off x="8159434" y="4451237"/>
            <a:ext cx="262399" cy="264584"/>
          </a:xfrm>
          <a:custGeom>
            <a:avLst/>
            <a:gdLst>
              <a:gd name="T0" fmla="*/ 516 w 545"/>
              <a:gd name="T1" fmla="*/ 552 h 553"/>
              <a:gd name="T2" fmla="*/ 374 w 545"/>
              <a:gd name="T3" fmla="*/ 523 h 553"/>
              <a:gd name="T4" fmla="*/ 445 w 545"/>
              <a:gd name="T5" fmla="*/ 495 h 553"/>
              <a:gd name="T6" fmla="*/ 304 w 545"/>
              <a:gd name="T7" fmla="*/ 354 h 553"/>
              <a:gd name="T8" fmla="*/ 325 w 545"/>
              <a:gd name="T9" fmla="*/ 304 h 553"/>
              <a:gd name="T10" fmla="*/ 346 w 545"/>
              <a:gd name="T11" fmla="*/ 311 h 553"/>
              <a:gd name="T12" fmla="*/ 487 w 545"/>
              <a:gd name="T13" fmla="*/ 410 h 553"/>
              <a:gd name="T14" fmla="*/ 544 w 545"/>
              <a:gd name="T15" fmla="*/ 410 h 553"/>
              <a:gd name="T16" fmla="*/ 516 w 545"/>
              <a:gd name="T17" fmla="*/ 552 h 553"/>
              <a:gd name="T18" fmla="*/ 516 w 545"/>
              <a:gd name="T19" fmla="*/ 170 h 553"/>
              <a:gd name="T20" fmla="*/ 487 w 545"/>
              <a:gd name="T21" fmla="*/ 99 h 553"/>
              <a:gd name="T22" fmla="*/ 346 w 545"/>
              <a:gd name="T23" fmla="*/ 241 h 553"/>
              <a:gd name="T24" fmla="*/ 297 w 545"/>
              <a:gd name="T25" fmla="*/ 219 h 553"/>
              <a:gd name="T26" fmla="*/ 304 w 545"/>
              <a:gd name="T27" fmla="*/ 198 h 553"/>
              <a:gd name="T28" fmla="*/ 403 w 545"/>
              <a:gd name="T29" fmla="*/ 57 h 553"/>
              <a:gd name="T30" fmla="*/ 403 w 545"/>
              <a:gd name="T31" fmla="*/ 0 h 553"/>
              <a:gd name="T32" fmla="*/ 544 w 545"/>
              <a:gd name="T33" fmla="*/ 28 h 553"/>
              <a:gd name="T34" fmla="*/ 516 w 545"/>
              <a:gd name="T35" fmla="*/ 170 h 553"/>
              <a:gd name="T36" fmla="*/ 233 w 545"/>
              <a:gd name="T37" fmla="*/ 354 h 553"/>
              <a:gd name="T38" fmla="*/ 141 w 545"/>
              <a:gd name="T39" fmla="*/ 495 h 553"/>
              <a:gd name="T40" fmla="*/ 141 w 545"/>
              <a:gd name="T41" fmla="*/ 552 h 553"/>
              <a:gd name="T42" fmla="*/ 0 w 545"/>
              <a:gd name="T43" fmla="*/ 523 h 553"/>
              <a:gd name="T44" fmla="*/ 28 w 545"/>
              <a:gd name="T45" fmla="*/ 382 h 553"/>
              <a:gd name="T46" fmla="*/ 56 w 545"/>
              <a:gd name="T47" fmla="*/ 452 h 553"/>
              <a:gd name="T48" fmla="*/ 198 w 545"/>
              <a:gd name="T49" fmla="*/ 311 h 553"/>
              <a:gd name="T50" fmla="*/ 240 w 545"/>
              <a:gd name="T51" fmla="*/ 332 h 553"/>
              <a:gd name="T52" fmla="*/ 212 w 545"/>
              <a:gd name="T53" fmla="*/ 248 h 553"/>
              <a:gd name="T54" fmla="*/ 198 w 545"/>
              <a:gd name="T55" fmla="*/ 241 h 553"/>
              <a:gd name="T56" fmla="*/ 56 w 545"/>
              <a:gd name="T57" fmla="*/ 99 h 553"/>
              <a:gd name="T58" fmla="*/ 28 w 545"/>
              <a:gd name="T59" fmla="*/ 170 h 553"/>
              <a:gd name="T60" fmla="*/ 0 w 545"/>
              <a:gd name="T61" fmla="*/ 28 h 553"/>
              <a:gd name="T62" fmla="*/ 141 w 545"/>
              <a:gd name="T63" fmla="*/ 0 h 553"/>
              <a:gd name="T64" fmla="*/ 141 w 545"/>
              <a:gd name="T65" fmla="*/ 57 h 553"/>
              <a:gd name="T66" fmla="*/ 233 w 545"/>
              <a:gd name="T67" fmla="*/ 198 h 553"/>
              <a:gd name="T68" fmla="*/ 240 w 545"/>
              <a:gd name="T69" fmla="*/ 219 h 5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545" h="553">
                <a:moveTo>
                  <a:pt x="516" y="552"/>
                </a:moveTo>
                <a:lnTo>
                  <a:pt x="516" y="552"/>
                </a:lnTo>
                <a:cubicBezTo>
                  <a:pt x="403" y="552"/>
                  <a:pt x="403" y="552"/>
                  <a:pt x="403" y="552"/>
                </a:cubicBezTo>
                <a:cubicBezTo>
                  <a:pt x="389" y="552"/>
                  <a:pt x="374" y="537"/>
                  <a:pt x="374" y="523"/>
                </a:cubicBezTo>
                <a:cubicBezTo>
                  <a:pt x="374" y="502"/>
                  <a:pt x="389" y="495"/>
                  <a:pt x="403" y="495"/>
                </a:cubicBezTo>
                <a:cubicBezTo>
                  <a:pt x="445" y="495"/>
                  <a:pt x="445" y="495"/>
                  <a:pt x="445" y="495"/>
                </a:cubicBezTo>
                <a:cubicBezTo>
                  <a:pt x="304" y="354"/>
                  <a:pt x="304" y="354"/>
                  <a:pt x="304" y="354"/>
                </a:cubicBezTo>
                <a:lnTo>
                  <a:pt x="304" y="354"/>
                </a:lnTo>
                <a:cubicBezTo>
                  <a:pt x="304" y="347"/>
                  <a:pt x="297" y="339"/>
                  <a:pt x="297" y="332"/>
                </a:cubicBezTo>
                <a:cubicBezTo>
                  <a:pt x="297" y="318"/>
                  <a:pt x="311" y="304"/>
                  <a:pt x="325" y="304"/>
                </a:cubicBezTo>
                <a:cubicBezTo>
                  <a:pt x="332" y="304"/>
                  <a:pt x="339" y="304"/>
                  <a:pt x="346" y="311"/>
                </a:cubicBezTo>
                <a:lnTo>
                  <a:pt x="346" y="311"/>
                </a:lnTo>
                <a:cubicBezTo>
                  <a:pt x="487" y="452"/>
                  <a:pt x="487" y="452"/>
                  <a:pt x="487" y="452"/>
                </a:cubicBezTo>
                <a:cubicBezTo>
                  <a:pt x="487" y="410"/>
                  <a:pt x="487" y="410"/>
                  <a:pt x="487" y="410"/>
                </a:cubicBezTo>
                <a:cubicBezTo>
                  <a:pt x="487" y="389"/>
                  <a:pt x="502" y="382"/>
                  <a:pt x="516" y="382"/>
                </a:cubicBezTo>
                <a:cubicBezTo>
                  <a:pt x="530" y="382"/>
                  <a:pt x="544" y="389"/>
                  <a:pt x="544" y="410"/>
                </a:cubicBezTo>
                <a:cubicBezTo>
                  <a:pt x="544" y="523"/>
                  <a:pt x="544" y="523"/>
                  <a:pt x="544" y="523"/>
                </a:cubicBezTo>
                <a:cubicBezTo>
                  <a:pt x="544" y="537"/>
                  <a:pt x="530" y="552"/>
                  <a:pt x="516" y="552"/>
                </a:cubicBezTo>
                <a:close/>
                <a:moveTo>
                  <a:pt x="516" y="170"/>
                </a:moveTo>
                <a:lnTo>
                  <a:pt x="516" y="170"/>
                </a:lnTo>
                <a:cubicBezTo>
                  <a:pt x="502" y="170"/>
                  <a:pt x="487" y="163"/>
                  <a:pt x="487" y="141"/>
                </a:cubicBezTo>
                <a:cubicBezTo>
                  <a:pt x="487" y="99"/>
                  <a:pt x="487" y="99"/>
                  <a:pt x="487" y="99"/>
                </a:cubicBezTo>
                <a:cubicBezTo>
                  <a:pt x="346" y="241"/>
                  <a:pt x="346" y="241"/>
                  <a:pt x="346" y="241"/>
                </a:cubicBezTo>
                <a:lnTo>
                  <a:pt x="346" y="241"/>
                </a:lnTo>
                <a:cubicBezTo>
                  <a:pt x="339" y="248"/>
                  <a:pt x="332" y="248"/>
                  <a:pt x="325" y="248"/>
                </a:cubicBezTo>
                <a:cubicBezTo>
                  <a:pt x="311" y="248"/>
                  <a:pt x="297" y="234"/>
                  <a:pt x="297" y="219"/>
                </a:cubicBezTo>
                <a:cubicBezTo>
                  <a:pt x="297" y="212"/>
                  <a:pt x="304" y="205"/>
                  <a:pt x="304" y="198"/>
                </a:cubicBezTo>
                <a:lnTo>
                  <a:pt x="304" y="198"/>
                </a:lnTo>
                <a:cubicBezTo>
                  <a:pt x="445" y="57"/>
                  <a:pt x="445" y="57"/>
                  <a:pt x="445" y="57"/>
                </a:cubicBezTo>
                <a:cubicBezTo>
                  <a:pt x="403" y="57"/>
                  <a:pt x="403" y="57"/>
                  <a:pt x="403" y="57"/>
                </a:cubicBezTo>
                <a:cubicBezTo>
                  <a:pt x="389" y="57"/>
                  <a:pt x="374" y="50"/>
                  <a:pt x="374" y="28"/>
                </a:cubicBezTo>
                <a:cubicBezTo>
                  <a:pt x="374" y="14"/>
                  <a:pt x="389" y="0"/>
                  <a:pt x="403" y="0"/>
                </a:cubicBezTo>
                <a:cubicBezTo>
                  <a:pt x="516" y="0"/>
                  <a:pt x="516" y="0"/>
                  <a:pt x="516" y="0"/>
                </a:cubicBezTo>
                <a:cubicBezTo>
                  <a:pt x="530" y="0"/>
                  <a:pt x="544" y="14"/>
                  <a:pt x="544" y="28"/>
                </a:cubicBezTo>
                <a:cubicBezTo>
                  <a:pt x="544" y="141"/>
                  <a:pt x="544" y="141"/>
                  <a:pt x="544" y="141"/>
                </a:cubicBezTo>
                <a:cubicBezTo>
                  <a:pt x="544" y="163"/>
                  <a:pt x="530" y="170"/>
                  <a:pt x="516" y="170"/>
                </a:cubicBezTo>
                <a:close/>
                <a:moveTo>
                  <a:pt x="233" y="354"/>
                </a:moveTo>
                <a:lnTo>
                  <a:pt x="233" y="354"/>
                </a:lnTo>
                <a:cubicBezTo>
                  <a:pt x="92" y="495"/>
                  <a:pt x="92" y="495"/>
                  <a:pt x="92" y="495"/>
                </a:cubicBezTo>
                <a:cubicBezTo>
                  <a:pt x="141" y="495"/>
                  <a:pt x="141" y="495"/>
                  <a:pt x="141" y="495"/>
                </a:cubicBezTo>
                <a:cubicBezTo>
                  <a:pt x="155" y="495"/>
                  <a:pt x="169" y="502"/>
                  <a:pt x="169" y="523"/>
                </a:cubicBezTo>
                <a:cubicBezTo>
                  <a:pt x="169" y="537"/>
                  <a:pt x="155" y="552"/>
                  <a:pt x="141" y="552"/>
                </a:cubicBezTo>
                <a:cubicBezTo>
                  <a:pt x="28" y="552"/>
                  <a:pt x="28" y="552"/>
                  <a:pt x="28" y="552"/>
                </a:cubicBezTo>
                <a:cubicBezTo>
                  <a:pt x="7" y="552"/>
                  <a:pt x="0" y="537"/>
                  <a:pt x="0" y="523"/>
                </a:cubicBezTo>
                <a:cubicBezTo>
                  <a:pt x="0" y="410"/>
                  <a:pt x="0" y="410"/>
                  <a:pt x="0" y="410"/>
                </a:cubicBezTo>
                <a:cubicBezTo>
                  <a:pt x="0" y="389"/>
                  <a:pt x="7" y="382"/>
                  <a:pt x="28" y="382"/>
                </a:cubicBezTo>
                <a:cubicBezTo>
                  <a:pt x="42" y="382"/>
                  <a:pt x="56" y="389"/>
                  <a:pt x="56" y="410"/>
                </a:cubicBezTo>
                <a:cubicBezTo>
                  <a:pt x="56" y="452"/>
                  <a:pt x="56" y="452"/>
                  <a:pt x="56" y="452"/>
                </a:cubicBezTo>
                <a:cubicBezTo>
                  <a:pt x="198" y="311"/>
                  <a:pt x="198" y="311"/>
                  <a:pt x="198" y="311"/>
                </a:cubicBezTo>
                <a:lnTo>
                  <a:pt x="198" y="311"/>
                </a:lnTo>
                <a:cubicBezTo>
                  <a:pt x="198" y="304"/>
                  <a:pt x="205" y="304"/>
                  <a:pt x="212" y="304"/>
                </a:cubicBezTo>
                <a:cubicBezTo>
                  <a:pt x="233" y="304"/>
                  <a:pt x="240" y="318"/>
                  <a:pt x="240" y="332"/>
                </a:cubicBezTo>
                <a:cubicBezTo>
                  <a:pt x="240" y="339"/>
                  <a:pt x="240" y="347"/>
                  <a:pt x="233" y="354"/>
                </a:cubicBezTo>
                <a:close/>
                <a:moveTo>
                  <a:pt x="212" y="248"/>
                </a:moveTo>
                <a:lnTo>
                  <a:pt x="212" y="248"/>
                </a:lnTo>
                <a:cubicBezTo>
                  <a:pt x="205" y="248"/>
                  <a:pt x="198" y="248"/>
                  <a:pt x="198" y="241"/>
                </a:cubicBezTo>
                <a:lnTo>
                  <a:pt x="198" y="241"/>
                </a:lnTo>
                <a:cubicBezTo>
                  <a:pt x="56" y="99"/>
                  <a:pt x="56" y="99"/>
                  <a:pt x="56" y="99"/>
                </a:cubicBezTo>
                <a:cubicBezTo>
                  <a:pt x="56" y="141"/>
                  <a:pt x="56" y="141"/>
                  <a:pt x="56" y="141"/>
                </a:cubicBezTo>
                <a:cubicBezTo>
                  <a:pt x="56" y="163"/>
                  <a:pt x="42" y="170"/>
                  <a:pt x="28" y="170"/>
                </a:cubicBezTo>
                <a:cubicBezTo>
                  <a:pt x="7" y="170"/>
                  <a:pt x="0" y="163"/>
                  <a:pt x="0" y="141"/>
                </a:cubicBezTo>
                <a:cubicBezTo>
                  <a:pt x="0" y="28"/>
                  <a:pt x="0" y="28"/>
                  <a:pt x="0" y="28"/>
                </a:cubicBezTo>
                <a:cubicBezTo>
                  <a:pt x="0" y="14"/>
                  <a:pt x="7" y="0"/>
                  <a:pt x="28" y="0"/>
                </a:cubicBezTo>
                <a:cubicBezTo>
                  <a:pt x="141" y="0"/>
                  <a:pt x="141" y="0"/>
                  <a:pt x="141" y="0"/>
                </a:cubicBezTo>
                <a:cubicBezTo>
                  <a:pt x="155" y="0"/>
                  <a:pt x="169" y="14"/>
                  <a:pt x="169" y="28"/>
                </a:cubicBezTo>
                <a:cubicBezTo>
                  <a:pt x="169" y="50"/>
                  <a:pt x="155" y="57"/>
                  <a:pt x="141" y="57"/>
                </a:cubicBezTo>
                <a:cubicBezTo>
                  <a:pt x="92" y="57"/>
                  <a:pt x="92" y="57"/>
                  <a:pt x="92" y="57"/>
                </a:cubicBezTo>
                <a:cubicBezTo>
                  <a:pt x="233" y="198"/>
                  <a:pt x="233" y="198"/>
                  <a:pt x="233" y="198"/>
                </a:cubicBezTo>
                <a:lnTo>
                  <a:pt x="233" y="198"/>
                </a:lnTo>
                <a:cubicBezTo>
                  <a:pt x="240" y="205"/>
                  <a:pt x="240" y="212"/>
                  <a:pt x="240" y="219"/>
                </a:cubicBezTo>
                <a:cubicBezTo>
                  <a:pt x="240" y="234"/>
                  <a:pt x="233" y="248"/>
                  <a:pt x="212" y="248"/>
                </a:cubicBezTo>
                <a:close/>
              </a:path>
            </a:pathLst>
          </a:custGeom>
          <a:solidFill>
            <a:srgbClr val="FFFFFF"/>
          </a:solidFill>
          <a:ln>
            <a:noFill/>
          </a:ln>
          <a:effectLst/>
        </p:spPr>
        <p:txBody>
          <a:bodyPr wrap="none" anchor="ctr"/>
          <a:lstStyle/>
          <a:p>
            <a:pPr>
              <a:defRPr/>
            </a:pPr>
            <a:endParaRPr lang="en-US" sz="900"/>
          </a:p>
        </p:txBody>
      </p:sp>
      <p:sp>
        <p:nvSpPr>
          <p:cNvPr id="305" name="Freeform 80"/>
          <p:cNvSpPr>
            <a:spLocks noChangeArrowheads="1"/>
          </p:cNvSpPr>
          <p:nvPr/>
        </p:nvSpPr>
        <p:spPr bwMode="auto">
          <a:xfrm>
            <a:off x="7606489" y="4436419"/>
            <a:ext cx="292024" cy="292100"/>
          </a:xfrm>
          <a:custGeom>
            <a:avLst/>
            <a:gdLst>
              <a:gd name="T0" fmla="*/ 608 w 609"/>
              <a:gd name="T1" fmla="*/ 304 h 609"/>
              <a:gd name="T2" fmla="*/ 594 w 609"/>
              <a:gd name="T3" fmla="*/ 325 h 609"/>
              <a:gd name="T4" fmla="*/ 502 w 609"/>
              <a:gd name="T5" fmla="*/ 410 h 609"/>
              <a:gd name="T6" fmla="*/ 453 w 609"/>
              <a:gd name="T7" fmla="*/ 389 h 609"/>
              <a:gd name="T8" fmla="*/ 467 w 609"/>
              <a:gd name="T9" fmla="*/ 367 h 609"/>
              <a:gd name="T10" fmla="*/ 333 w 609"/>
              <a:gd name="T11" fmla="*/ 332 h 609"/>
              <a:gd name="T12" fmla="*/ 368 w 609"/>
              <a:gd name="T13" fmla="*/ 466 h 609"/>
              <a:gd name="T14" fmla="*/ 389 w 609"/>
              <a:gd name="T15" fmla="*/ 452 h 609"/>
              <a:gd name="T16" fmla="*/ 410 w 609"/>
              <a:gd name="T17" fmla="*/ 502 h 609"/>
              <a:gd name="T18" fmla="*/ 326 w 609"/>
              <a:gd name="T19" fmla="*/ 594 h 609"/>
              <a:gd name="T20" fmla="*/ 304 w 609"/>
              <a:gd name="T21" fmla="*/ 608 h 609"/>
              <a:gd name="T22" fmla="*/ 283 w 609"/>
              <a:gd name="T23" fmla="*/ 594 h 609"/>
              <a:gd name="T24" fmla="*/ 198 w 609"/>
              <a:gd name="T25" fmla="*/ 502 h 609"/>
              <a:gd name="T26" fmla="*/ 219 w 609"/>
              <a:gd name="T27" fmla="*/ 452 h 609"/>
              <a:gd name="T28" fmla="*/ 241 w 609"/>
              <a:gd name="T29" fmla="*/ 466 h 609"/>
              <a:gd name="T30" fmla="*/ 276 w 609"/>
              <a:gd name="T31" fmla="*/ 332 h 609"/>
              <a:gd name="T32" fmla="*/ 142 w 609"/>
              <a:gd name="T33" fmla="*/ 367 h 609"/>
              <a:gd name="T34" fmla="*/ 156 w 609"/>
              <a:gd name="T35" fmla="*/ 389 h 609"/>
              <a:gd name="T36" fmla="*/ 106 w 609"/>
              <a:gd name="T37" fmla="*/ 410 h 609"/>
              <a:gd name="T38" fmla="*/ 15 w 609"/>
              <a:gd name="T39" fmla="*/ 325 h 609"/>
              <a:gd name="T40" fmla="*/ 0 w 609"/>
              <a:gd name="T41" fmla="*/ 304 h 609"/>
              <a:gd name="T42" fmla="*/ 15 w 609"/>
              <a:gd name="T43" fmla="*/ 283 h 609"/>
              <a:gd name="T44" fmla="*/ 106 w 609"/>
              <a:gd name="T45" fmla="*/ 198 h 609"/>
              <a:gd name="T46" fmla="*/ 156 w 609"/>
              <a:gd name="T47" fmla="*/ 219 h 609"/>
              <a:gd name="T48" fmla="*/ 142 w 609"/>
              <a:gd name="T49" fmla="*/ 240 h 609"/>
              <a:gd name="T50" fmla="*/ 276 w 609"/>
              <a:gd name="T51" fmla="*/ 276 h 609"/>
              <a:gd name="T52" fmla="*/ 241 w 609"/>
              <a:gd name="T53" fmla="*/ 141 h 609"/>
              <a:gd name="T54" fmla="*/ 219 w 609"/>
              <a:gd name="T55" fmla="*/ 155 h 609"/>
              <a:gd name="T56" fmla="*/ 198 w 609"/>
              <a:gd name="T57" fmla="*/ 106 h 609"/>
              <a:gd name="T58" fmla="*/ 283 w 609"/>
              <a:gd name="T59" fmla="*/ 14 h 609"/>
              <a:gd name="T60" fmla="*/ 304 w 609"/>
              <a:gd name="T61" fmla="*/ 0 h 609"/>
              <a:gd name="T62" fmla="*/ 326 w 609"/>
              <a:gd name="T63" fmla="*/ 14 h 609"/>
              <a:gd name="T64" fmla="*/ 410 w 609"/>
              <a:gd name="T65" fmla="*/ 106 h 609"/>
              <a:gd name="T66" fmla="*/ 389 w 609"/>
              <a:gd name="T67" fmla="*/ 155 h 609"/>
              <a:gd name="T68" fmla="*/ 368 w 609"/>
              <a:gd name="T69" fmla="*/ 141 h 609"/>
              <a:gd name="T70" fmla="*/ 333 w 609"/>
              <a:gd name="T71" fmla="*/ 276 h 609"/>
              <a:gd name="T72" fmla="*/ 467 w 609"/>
              <a:gd name="T73" fmla="*/ 240 h 609"/>
              <a:gd name="T74" fmla="*/ 453 w 609"/>
              <a:gd name="T75" fmla="*/ 219 h 609"/>
              <a:gd name="T76" fmla="*/ 502 w 609"/>
              <a:gd name="T77" fmla="*/ 198 h 609"/>
              <a:gd name="T78" fmla="*/ 594 w 609"/>
              <a:gd name="T79" fmla="*/ 283 h 609"/>
              <a:gd name="T80" fmla="*/ 608 w 609"/>
              <a:gd name="T81" fmla="*/ 304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609" h="609">
                <a:moveTo>
                  <a:pt x="608" y="304"/>
                </a:moveTo>
                <a:lnTo>
                  <a:pt x="608" y="304"/>
                </a:lnTo>
                <a:cubicBezTo>
                  <a:pt x="608" y="311"/>
                  <a:pt x="601" y="318"/>
                  <a:pt x="594" y="325"/>
                </a:cubicBezTo>
                <a:lnTo>
                  <a:pt x="594" y="325"/>
                </a:lnTo>
                <a:cubicBezTo>
                  <a:pt x="502" y="410"/>
                  <a:pt x="502" y="410"/>
                  <a:pt x="502" y="410"/>
                </a:cubicBezTo>
                <a:lnTo>
                  <a:pt x="502" y="410"/>
                </a:lnTo>
                <a:cubicBezTo>
                  <a:pt x="495" y="417"/>
                  <a:pt x="488" y="417"/>
                  <a:pt x="481" y="417"/>
                </a:cubicBezTo>
                <a:cubicBezTo>
                  <a:pt x="467" y="417"/>
                  <a:pt x="453" y="403"/>
                  <a:pt x="453" y="389"/>
                </a:cubicBezTo>
                <a:cubicBezTo>
                  <a:pt x="453" y="382"/>
                  <a:pt x="460" y="375"/>
                  <a:pt x="467" y="367"/>
                </a:cubicBezTo>
                <a:lnTo>
                  <a:pt x="467" y="367"/>
                </a:lnTo>
                <a:cubicBezTo>
                  <a:pt x="502" y="332"/>
                  <a:pt x="502" y="332"/>
                  <a:pt x="502" y="332"/>
                </a:cubicBezTo>
                <a:cubicBezTo>
                  <a:pt x="333" y="332"/>
                  <a:pt x="333" y="332"/>
                  <a:pt x="333" y="332"/>
                </a:cubicBezTo>
                <a:cubicBezTo>
                  <a:pt x="333" y="502"/>
                  <a:pt x="333" y="502"/>
                  <a:pt x="333" y="502"/>
                </a:cubicBezTo>
                <a:cubicBezTo>
                  <a:pt x="368" y="466"/>
                  <a:pt x="368" y="466"/>
                  <a:pt x="368" y="466"/>
                </a:cubicBezTo>
                <a:lnTo>
                  <a:pt x="368" y="466"/>
                </a:lnTo>
                <a:cubicBezTo>
                  <a:pt x="375" y="459"/>
                  <a:pt x="382" y="452"/>
                  <a:pt x="389" y="452"/>
                </a:cubicBezTo>
                <a:cubicBezTo>
                  <a:pt x="403" y="452"/>
                  <a:pt x="417" y="466"/>
                  <a:pt x="417" y="480"/>
                </a:cubicBezTo>
                <a:cubicBezTo>
                  <a:pt x="417" y="488"/>
                  <a:pt x="417" y="495"/>
                  <a:pt x="410" y="502"/>
                </a:cubicBezTo>
                <a:lnTo>
                  <a:pt x="410" y="502"/>
                </a:lnTo>
                <a:cubicBezTo>
                  <a:pt x="326" y="594"/>
                  <a:pt x="326" y="594"/>
                  <a:pt x="326" y="594"/>
                </a:cubicBezTo>
                <a:lnTo>
                  <a:pt x="326" y="594"/>
                </a:lnTo>
                <a:cubicBezTo>
                  <a:pt x="318" y="601"/>
                  <a:pt x="311" y="608"/>
                  <a:pt x="304" y="608"/>
                </a:cubicBezTo>
                <a:cubicBezTo>
                  <a:pt x="297" y="608"/>
                  <a:pt x="290" y="601"/>
                  <a:pt x="283" y="594"/>
                </a:cubicBezTo>
                <a:lnTo>
                  <a:pt x="283" y="594"/>
                </a:lnTo>
                <a:cubicBezTo>
                  <a:pt x="198" y="502"/>
                  <a:pt x="198" y="502"/>
                  <a:pt x="198" y="502"/>
                </a:cubicBezTo>
                <a:lnTo>
                  <a:pt x="198" y="502"/>
                </a:lnTo>
                <a:cubicBezTo>
                  <a:pt x="191" y="495"/>
                  <a:pt x="191" y="488"/>
                  <a:pt x="191" y="480"/>
                </a:cubicBezTo>
                <a:cubicBezTo>
                  <a:pt x="191" y="466"/>
                  <a:pt x="205" y="452"/>
                  <a:pt x="219" y="452"/>
                </a:cubicBezTo>
                <a:cubicBezTo>
                  <a:pt x="226" y="452"/>
                  <a:pt x="234" y="459"/>
                  <a:pt x="241" y="466"/>
                </a:cubicBezTo>
                <a:lnTo>
                  <a:pt x="241" y="466"/>
                </a:lnTo>
                <a:cubicBezTo>
                  <a:pt x="276" y="502"/>
                  <a:pt x="276" y="502"/>
                  <a:pt x="276" y="502"/>
                </a:cubicBezTo>
                <a:cubicBezTo>
                  <a:pt x="276" y="332"/>
                  <a:pt x="276" y="332"/>
                  <a:pt x="276" y="332"/>
                </a:cubicBezTo>
                <a:cubicBezTo>
                  <a:pt x="106" y="332"/>
                  <a:pt x="106" y="332"/>
                  <a:pt x="106" y="332"/>
                </a:cubicBezTo>
                <a:cubicBezTo>
                  <a:pt x="142" y="367"/>
                  <a:pt x="142" y="367"/>
                  <a:pt x="142" y="367"/>
                </a:cubicBezTo>
                <a:lnTo>
                  <a:pt x="142" y="367"/>
                </a:lnTo>
                <a:cubicBezTo>
                  <a:pt x="149" y="375"/>
                  <a:pt x="156" y="382"/>
                  <a:pt x="156" y="389"/>
                </a:cubicBezTo>
                <a:cubicBezTo>
                  <a:pt x="156" y="403"/>
                  <a:pt x="142" y="417"/>
                  <a:pt x="128" y="417"/>
                </a:cubicBezTo>
                <a:cubicBezTo>
                  <a:pt x="121" y="417"/>
                  <a:pt x="113" y="417"/>
                  <a:pt x="106" y="410"/>
                </a:cubicBezTo>
                <a:lnTo>
                  <a:pt x="106" y="410"/>
                </a:lnTo>
                <a:cubicBezTo>
                  <a:pt x="15" y="325"/>
                  <a:pt x="15" y="325"/>
                  <a:pt x="15" y="325"/>
                </a:cubicBezTo>
                <a:lnTo>
                  <a:pt x="15" y="325"/>
                </a:lnTo>
                <a:cubicBezTo>
                  <a:pt x="8" y="318"/>
                  <a:pt x="0" y="311"/>
                  <a:pt x="0" y="304"/>
                </a:cubicBezTo>
                <a:cubicBezTo>
                  <a:pt x="0" y="297"/>
                  <a:pt x="8" y="290"/>
                  <a:pt x="15" y="283"/>
                </a:cubicBezTo>
                <a:lnTo>
                  <a:pt x="15" y="283"/>
                </a:lnTo>
                <a:cubicBezTo>
                  <a:pt x="106" y="198"/>
                  <a:pt x="106" y="198"/>
                  <a:pt x="106" y="198"/>
                </a:cubicBezTo>
                <a:lnTo>
                  <a:pt x="106" y="198"/>
                </a:lnTo>
                <a:cubicBezTo>
                  <a:pt x="113" y="191"/>
                  <a:pt x="121" y="191"/>
                  <a:pt x="128" y="191"/>
                </a:cubicBezTo>
                <a:cubicBezTo>
                  <a:pt x="142" y="191"/>
                  <a:pt x="156" y="205"/>
                  <a:pt x="156" y="219"/>
                </a:cubicBezTo>
                <a:cubicBezTo>
                  <a:pt x="156" y="226"/>
                  <a:pt x="149" y="233"/>
                  <a:pt x="142" y="240"/>
                </a:cubicBezTo>
                <a:lnTo>
                  <a:pt x="142" y="240"/>
                </a:lnTo>
                <a:cubicBezTo>
                  <a:pt x="106" y="276"/>
                  <a:pt x="106" y="276"/>
                  <a:pt x="106" y="276"/>
                </a:cubicBezTo>
                <a:cubicBezTo>
                  <a:pt x="276" y="276"/>
                  <a:pt x="276" y="276"/>
                  <a:pt x="276" y="276"/>
                </a:cubicBezTo>
                <a:cubicBezTo>
                  <a:pt x="276" y="106"/>
                  <a:pt x="276" y="106"/>
                  <a:pt x="276" y="106"/>
                </a:cubicBezTo>
                <a:cubicBezTo>
                  <a:pt x="241" y="141"/>
                  <a:pt x="241" y="141"/>
                  <a:pt x="241" y="141"/>
                </a:cubicBezTo>
                <a:lnTo>
                  <a:pt x="241" y="141"/>
                </a:lnTo>
                <a:cubicBezTo>
                  <a:pt x="234" y="148"/>
                  <a:pt x="226" y="155"/>
                  <a:pt x="219" y="155"/>
                </a:cubicBezTo>
                <a:cubicBezTo>
                  <a:pt x="205" y="155"/>
                  <a:pt x="191" y="141"/>
                  <a:pt x="191" y="127"/>
                </a:cubicBezTo>
                <a:cubicBezTo>
                  <a:pt x="191" y="120"/>
                  <a:pt x="191" y="113"/>
                  <a:pt x="198" y="106"/>
                </a:cubicBezTo>
                <a:lnTo>
                  <a:pt x="198" y="106"/>
                </a:lnTo>
                <a:cubicBezTo>
                  <a:pt x="283" y="14"/>
                  <a:pt x="283" y="14"/>
                  <a:pt x="283" y="14"/>
                </a:cubicBezTo>
                <a:lnTo>
                  <a:pt x="283" y="14"/>
                </a:lnTo>
                <a:cubicBezTo>
                  <a:pt x="290" y="7"/>
                  <a:pt x="297" y="0"/>
                  <a:pt x="304" y="0"/>
                </a:cubicBezTo>
                <a:cubicBezTo>
                  <a:pt x="311" y="0"/>
                  <a:pt x="318" y="7"/>
                  <a:pt x="326" y="14"/>
                </a:cubicBezTo>
                <a:lnTo>
                  <a:pt x="326" y="14"/>
                </a:lnTo>
                <a:cubicBezTo>
                  <a:pt x="410" y="106"/>
                  <a:pt x="410" y="106"/>
                  <a:pt x="410" y="106"/>
                </a:cubicBezTo>
                <a:lnTo>
                  <a:pt x="410" y="106"/>
                </a:lnTo>
                <a:cubicBezTo>
                  <a:pt x="417" y="113"/>
                  <a:pt x="417" y="120"/>
                  <a:pt x="417" y="127"/>
                </a:cubicBezTo>
                <a:cubicBezTo>
                  <a:pt x="417" y="141"/>
                  <a:pt x="403" y="155"/>
                  <a:pt x="389" y="155"/>
                </a:cubicBezTo>
                <a:cubicBezTo>
                  <a:pt x="382" y="155"/>
                  <a:pt x="375" y="148"/>
                  <a:pt x="368" y="141"/>
                </a:cubicBezTo>
                <a:lnTo>
                  <a:pt x="368" y="141"/>
                </a:lnTo>
                <a:cubicBezTo>
                  <a:pt x="333" y="106"/>
                  <a:pt x="333" y="106"/>
                  <a:pt x="333" y="106"/>
                </a:cubicBezTo>
                <a:cubicBezTo>
                  <a:pt x="333" y="276"/>
                  <a:pt x="333" y="276"/>
                  <a:pt x="333" y="276"/>
                </a:cubicBezTo>
                <a:cubicBezTo>
                  <a:pt x="502" y="276"/>
                  <a:pt x="502" y="276"/>
                  <a:pt x="502" y="276"/>
                </a:cubicBezTo>
                <a:cubicBezTo>
                  <a:pt x="467" y="240"/>
                  <a:pt x="467" y="240"/>
                  <a:pt x="467" y="240"/>
                </a:cubicBezTo>
                <a:lnTo>
                  <a:pt x="467" y="240"/>
                </a:lnTo>
                <a:cubicBezTo>
                  <a:pt x="460" y="233"/>
                  <a:pt x="453" y="226"/>
                  <a:pt x="453" y="219"/>
                </a:cubicBezTo>
                <a:cubicBezTo>
                  <a:pt x="453" y="205"/>
                  <a:pt x="467" y="191"/>
                  <a:pt x="481" y="191"/>
                </a:cubicBezTo>
                <a:cubicBezTo>
                  <a:pt x="488" y="191"/>
                  <a:pt x="495" y="191"/>
                  <a:pt x="502" y="198"/>
                </a:cubicBezTo>
                <a:lnTo>
                  <a:pt x="502" y="198"/>
                </a:lnTo>
                <a:cubicBezTo>
                  <a:pt x="594" y="283"/>
                  <a:pt x="594" y="283"/>
                  <a:pt x="594" y="283"/>
                </a:cubicBezTo>
                <a:lnTo>
                  <a:pt x="594" y="283"/>
                </a:lnTo>
                <a:cubicBezTo>
                  <a:pt x="601" y="290"/>
                  <a:pt x="608" y="297"/>
                  <a:pt x="608" y="304"/>
                </a:cubicBezTo>
              </a:path>
            </a:pathLst>
          </a:custGeom>
          <a:solidFill>
            <a:srgbClr val="FFFFFF"/>
          </a:solidFill>
          <a:ln>
            <a:noFill/>
          </a:ln>
          <a:effectLst/>
        </p:spPr>
        <p:txBody>
          <a:bodyPr wrap="none" anchor="ctr"/>
          <a:lstStyle/>
          <a:p>
            <a:pPr>
              <a:defRPr/>
            </a:pPr>
            <a:endParaRPr lang="en-US" sz="900"/>
          </a:p>
        </p:txBody>
      </p:sp>
      <p:sp>
        <p:nvSpPr>
          <p:cNvPr id="306" name="Freeform 81"/>
          <p:cNvSpPr>
            <a:spLocks noChangeArrowheads="1"/>
          </p:cNvSpPr>
          <p:nvPr/>
        </p:nvSpPr>
        <p:spPr bwMode="auto">
          <a:xfrm>
            <a:off x="7055663" y="4529552"/>
            <a:ext cx="289907" cy="107949"/>
          </a:xfrm>
          <a:custGeom>
            <a:avLst/>
            <a:gdLst>
              <a:gd name="T0" fmla="*/ 601 w 602"/>
              <a:gd name="T1" fmla="*/ 113 h 227"/>
              <a:gd name="T2" fmla="*/ 601 w 602"/>
              <a:gd name="T3" fmla="*/ 113 h 227"/>
              <a:gd name="T4" fmla="*/ 594 w 602"/>
              <a:gd name="T5" fmla="*/ 134 h 227"/>
              <a:gd name="T6" fmla="*/ 594 w 602"/>
              <a:gd name="T7" fmla="*/ 134 h 227"/>
              <a:gd name="T8" fmla="*/ 502 w 602"/>
              <a:gd name="T9" fmla="*/ 219 h 227"/>
              <a:gd name="T10" fmla="*/ 502 w 602"/>
              <a:gd name="T11" fmla="*/ 219 h 227"/>
              <a:gd name="T12" fmla="*/ 481 w 602"/>
              <a:gd name="T13" fmla="*/ 226 h 227"/>
              <a:gd name="T14" fmla="*/ 453 w 602"/>
              <a:gd name="T15" fmla="*/ 198 h 227"/>
              <a:gd name="T16" fmla="*/ 460 w 602"/>
              <a:gd name="T17" fmla="*/ 176 h 227"/>
              <a:gd name="T18" fmla="*/ 460 w 602"/>
              <a:gd name="T19" fmla="*/ 176 h 227"/>
              <a:gd name="T20" fmla="*/ 502 w 602"/>
              <a:gd name="T21" fmla="*/ 141 h 227"/>
              <a:gd name="T22" fmla="*/ 333 w 602"/>
              <a:gd name="T23" fmla="*/ 141 h 227"/>
              <a:gd name="T24" fmla="*/ 333 w 602"/>
              <a:gd name="T25" fmla="*/ 141 h 227"/>
              <a:gd name="T26" fmla="*/ 276 w 602"/>
              <a:gd name="T27" fmla="*/ 141 h 227"/>
              <a:gd name="T28" fmla="*/ 276 w 602"/>
              <a:gd name="T29" fmla="*/ 141 h 227"/>
              <a:gd name="T30" fmla="*/ 99 w 602"/>
              <a:gd name="T31" fmla="*/ 141 h 227"/>
              <a:gd name="T32" fmla="*/ 142 w 602"/>
              <a:gd name="T33" fmla="*/ 176 h 227"/>
              <a:gd name="T34" fmla="*/ 142 w 602"/>
              <a:gd name="T35" fmla="*/ 176 h 227"/>
              <a:gd name="T36" fmla="*/ 149 w 602"/>
              <a:gd name="T37" fmla="*/ 198 h 227"/>
              <a:gd name="T38" fmla="*/ 120 w 602"/>
              <a:gd name="T39" fmla="*/ 226 h 227"/>
              <a:gd name="T40" fmla="*/ 106 w 602"/>
              <a:gd name="T41" fmla="*/ 219 h 227"/>
              <a:gd name="T42" fmla="*/ 106 w 602"/>
              <a:gd name="T43" fmla="*/ 219 h 227"/>
              <a:gd name="T44" fmla="*/ 7 w 602"/>
              <a:gd name="T45" fmla="*/ 134 h 227"/>
              <a:gd name="T46" fmla="*/ 7 w 602"/>
              <a:gd name="T47" fmla="*/ 134 h 227"/>
              <a:gd name="T48" fmla="*/ 0 w 602"/>
              <a:gd name="T49" fmla="*/ 113 h 227"/>
              <a:gd name="T50" fmla="*/ 7 w 602"/>
              <a:gd name="T51" fmla="*/ 92 h 227"/>
              <a:gd name="T52" fmla="*/ 7 w 602"/>
              <a:gd name="T53" fmla="*/ 92 h 227"/>
              <a:gd name="T54" fmla="*/ 106 w 602"/>
              <a:gd name="T55" fmla="*/ 7 h 227"/>
              <a:gd name="T56" fmla="*/ 106 w 602"/>
              <a:gd name="T57" fmla="*/ 7 h 227"/>
              <a:gd name="T58" fmla="*/ 120 w 602"/>
              <a:gd name="T59" fmla="*/ 0 h 227"/>
              <a:gd name="T60" fmla="*/ 149 w 602"/>
              <a:gd name="T61" fmla="*/ 28 h 227"/>
              <a:gd name="T62" fmla="*/ 142 w 602"/>
              <a:gd name="T63" fmla="*/ 49 h 227"/>
              <a:gd name="T64" fmla="*/ 142 w 602"/>
              <a:gd name="T65" fmla="*/ 49 h 227"/>
              <a:gd name="T66" fmla="*/ 99 w 602"/>
              <a:gd name="T67" fmla="*/ 85 h 227"/>
              <a:gd name="T68" fmla="*/ 276 w 602"/>
              <a:gd name="T69" fmla="*/ 85 h 227"/>
              <a:gd name="T70" fmla="*/ 276 w 602"/>
              <a:gd name="T71" fmla="*/ 85 h 227"/>
              <a:gd name="T72" fmla="*/ 333 w 602"/>
              <a:gd name="T73" fmla="*/ 85 h 227"/>
              <a:gd name="T74" fmla="*/ 333 w 602"/>
              <a:gd name="T75" fmla="*/ 85 h 227"/>
              <a:gd name="T76" fmla="*/ 502 w 602"/>
              <a:gd name="T77" fmla="*/ 85 h 227"/>
              <a:gd name="T78" fmla="*/ 460 w 602"/>
              <a:gd name="T79" fmla="*/ 49 h 227"/>
              <a:gd name="T80" fmla="*/ 460 w 602"/>
              <a:gd name="T81" fmla="*/ 49 h 227"/>
              <a:gd name="T82" fmla="*/ 453 w 602"/>
              <a:gd name="T83" fmla="*/ 28 h 227"/>
              <a:gd name="T84" fmla="*/ 481 w 602"/>
              <a:gd name="T85" fmla="*/ 0 h 227"/>
              <a:gd name="T86" fmla="*/ 502 w 602"/>
              <a:gd name="T87" fmla="*/ 7 h 227"/>
              <a:gd name="T88" fmla="*/ 502 w 602"/>
              <a:gd name="T89" fmla="*/ 7 h 227"/>
              <a:gd name="T90" fmla="*/ 594 w 602"/>
              <a:gd name="T91" fmla="*/ 92 h 227"/>
              <a:gd name="T92" fmla="*/ 594 w 602"/>
              <a:gd name="T93" fmla="*/ 92 h 227"/>
              <a:gd name="T94" fmla="*/ 601 w 602"/>
              <a:gd name="T95" fmla="*/ 113 h 22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602" h="227">
                <a:moveTo>
                  <a:pt x="601" y="113"/>
                </a:moveTo>
                <a:lnTo>
                  <a:pt x="601" y="113"/>
                </a:lnTo>
                <a:cubicBezTo>
                  <a:pt x="601" y="120"/>
                  <a:pt x="601" y="127"/>
                  <a:pt x="594" y="134"/>
                </a:cubicBezTo>
                <a:lnTo>
                  <a:pt x="594" y="134"/>
                </a:lnTo>
                <a:cubicBezTo>
                  <a:pt x="502" y="219"/>
                  <a:pt x="502" y="219"/>
                  <a:pt x="502" y="219"/>
                </a:cubicBezTo>
                <a:lnTo>
                  <a:pt x="502" y="219"/>
                </a:lnTo>
                <a:cubicBezTo>
                  <a:pt x="495" y="226"/>
                  <a:pt x="488" y="226"/>
                  <a:pt x="481" y="226"/>
                </a:cubicBezTo>
                <a:cubicBezTo>
                  <a:pt x="467" y="226"/>
                  <a:pt x="453" y="212"/>
                  <a:pt x="453" y="198"/>
                </a:cubicBezTo>
                <a:cubicBezTo>
                  <a:pt x="453" y="191"/>
                  <a:pt x="460" y="184"/>
                  <a:pt x="460" y="176"/>
                </a:cubicBezTo>
                <a:lnTo>
                  <a:pt x="460" y="176"/>
                </a:lnTo>
                <a:cubicBezTo>
                  <a:pt x="502" y="141"/>
                  <a:pt x="502" y="141"/>
                  <a:pt x="502" y="141"/>
                </a:cubicBezTo>
                <a:cubicBezTo>
                  <a:pt x="333" y="141"/>
                  <a:pt x="333" y="141"/>
                  <a:pt x="333" y="141"/>
                </a:cubicBezTo>
                <a:lnTo>
                  <a:pt x="333" y="141"/>
                </a:lnTo>
                <a:cubicBezTo>
                  <a:pt x="276" y="141"/>
                  <a:pt x="276" y="141"/>
                  <a:pt x="276" y="141"/>
                </a:cubicBezTo>
                <a:lnTo>
                  <a:pt x="276" y="141"/>
                </a:lnTo>
                <a:cubicBezTo>
                  <a:pt x="99" y="141"/>
                  <a:pt x="99" y="141"/>
                  <a:pt x="99" y="141"/>
                </a:cubicBezTo>
                <a:cubicBezTo>
                  <a:pt x="142" y="176"/>
                  <a:pt x="142" y="176"/>
                  <a:pt x="142" y="176"/>
                </a:cubicBezTo>
                <a:lnTo>
                  <a:pt x="142" y="176"/>
                </a:lnTo>
                <a:cubicBezTo>
                  <a:pt x="149" y="184"/>
                  <a:pt x="149" y="191"/>
                  <a:pt x="149" y="198"/>
                </a:cubicBezTo>
                <a:cubicBezTo>
                  <a:pt x="149" y="212"/>
                  <a:pt x="142" y="226"/>
                  <a:pt x="120" y="226"/>
                </a:cubicBezTo>
                <a:cubicBezTo>
                  <a:pt x="113" y="226"/>
                  <a:pt x="106" y="226"/>
                  <a:pt x="106" y="219"/>
                </a:cubicBezTo>
                <a:lnTo>
                  <a:pt x="106" y="219"/>
                </a:lnTo>
                <a:cubicBezTo>
                  <a:pt x="7" y="134"/>
                  <a:pt x="7" y="134"/>
                  <a:pt x="7" y="134"/>
                </a:cubicBezTo>
                <a:lnTo>
                  <a:pt x="7" y="134"/>
                </a:lnTo>
                <a:cubicBezTo>
                  <a:pt x="7" y="127"/>
                  <a:pt x="0" y="120"/>
                  <a:pt x="0" y="113"/>
                </a:cubicBezTo>
                <a:cubicBezTo>
                  <a:pt x="0" y="106"/>
                  <a:pt x="7" y="99"/>
                  <a:pt x="7" y="92"/>
                </a:cubicBezTo>
                <a:lnTo>
                  <a:pt x="7" y="92"/>
                </a:lnTo>
                <a:cubicBezTo>
                  <a:pt x="106" y="7"/>
                  <a:pt x="106" y="7"/>
                  <a:pt x="106" y="7"/>
                </a:cubicBezTo>
                <a:lnTo>
                  <a:pt x="106" y="7"/>
                </a:lnTo>
                <a:cubicBezTo>
                  <a:pt x="106" y="0"/>
                  <a:pt x="113" y="0"/>
                  <a:pt x="120" y="0"/>
                </a:cubicBezTo>
                <a:cubicBezTo>
                  <a:pt x="142" y="0"/>
                  <a:pt x="149" y="14"/>
                  <a:pt x="149" y="28"/>
                </a:cubicBezTo>
                <a:cubicBezTo>
                  <a:pt x="149" y="35"/>
                  <a:pt x="149" y="42"/>
                  <a:pt x="142" y="49"/>
                </a:cubicBezTo>
                <a:lnTo>
                  <a:pt x="142" y="49"/>
                </a:lnTo>
                <a:cubicBezTo>
                  <a:pt x="99" y="85"/>
                  <a:pt x="99" y="85"/>
                  <a:pt x="99" y="85"/>
                </a:cubicBezTo>
                <a:cubicBezTo>
                  <a:pt x="276" y="85"/>
                  <a:pt x="276" y="85"/>
                  <a:pt x="276" y="85"/>
                </a:cubicBezTo>
                <a:lnTo>
                  <a:pt x="276" y="85"/>
                </a:lnTo>
                <a:cubicBezTo>
                  <a:pt x="333" y="85"/>
                  <a:pt x="333" y="85"/>
                  <a:pt x="333" y="85"/>
                </a:cubicBezTo>
                <a:lnTo>
                  <a:pt x="333" y="85"/>
                </a:lnTo>
                <a:cubicBezTo>
                  <a:pt x="502" y="85"/>
                  <a:pt x="502" y="85"/>
                  <a:pt x="502" y="85"/>
                </a:cubicBezTo>
                <a:cubicBezTo>
                  <a:pt x="460" y="49"/>
                  <a:pt x="460" y="49"/>
                  <a:pt x="460" y="49"/>
                </a:cubicBezTo>
                <a:lnTo>
                  <a:pt x="460" y="49"/>
                </a:lnTo>
                <a:cubicBezTo>
                  <a:pt x="460" y="42"/>
                  <a:pt x="453" y="35"/>
                  <a:pt x="453" y="28"/>
                </a:cubicBezTo>
                <a:cubicBezTo>
                  <a:pt x="453" y="14"/>
                  <a:pt x="467" y="0"/>
                  <a:pt x="481" y="0"/>
                </a:cubicBezTo>
                <a:cubicBezTo>
                  <a:pt x="488" y="0"/>
                  <a:pt x="495" y="0"/>
                  <a:pt x="502" y="7"/>
                </a:cubicBezTo>
                <a:lnTo>
                  <a:pt x="502" y="7"/>
                </a:lnTo>
                <a:cubicBezTo>
                  <a:pt x="594" y="92"/>
                  <a:pt x="594" y="92"/>
                  <a:pt x="594" y="92"/>
                </a:cubicBezTo>
                <a:lnTo>
                  <a:pt x="594" y="92"/>
                </a:lnTo>
                <a:cubicBezTo>
                  <a:pt x="601" y="99"/>
                  <a:pt x="601" y="106"/>
                  <a:pt x="601" y="113"/>
                </a:cubicBezTo>
              </a:path>
            </a:pathLst>
          </a:custGeom>
          <a:solidFill>
            <a:srgbClr val="FFFFFF"/>
          </a:solidFill>
          <a:ln>
            <a:noFill/>
          </a:ln>
          <a:effectLst/>
        </p:spPr>
        <p:txBody>
          <a:bodyPr wrap="none" anchor="ctr"/>
          <a:lstStyle/>
          <a:p>
            <a:pPr>
              <a:defRPr/>
            </a:pPr>
            <a:endParaRPr lang="en-US" sz="900"/>
          </a:p>
        </p:txBody>
      </p:sp>
      <p:sp>
        <p:nvSpPr>
          <p:cNvPr id="307" name="Freeform 82"/>
          <p:cNvSpPr>
            <a:spLocks noChangeArrowheads="1"/>
          </p:cNvSpPr>
          <p:nvPr/>
        </p:nvSpPr>
        <p:spPr bwMode="auto">
          <a:xfrm>
            <a:off x="6686822" y="4436419"/>
            <a:ext cx="107923" cy="292100"/>
          </a:xfrm>
          <a:custGeom>
            <a:avLst/>
            <a:gdLst>
              <a:gd name="T0" fmla="*/ 198 w 227"/>
              <a:gd name="T1" fmla="*/ 155 h 609"/>
              <a:gd name="T2" fmla="*/ 198 w 227"/>
              <a:gd name="T3" fmla="*/ 155 h 609"/>
              <a:gd name="T4" fmla="*/ 177 w 227"/>
              <a:gd name="T5" fmla="*/ 141 h 609"/>
              <a:gd name="T6" fmla="*/ 177 w 227"/>
              <a:gd name="T7" fmla="*/ 141 h 609"/>
              <a:gd name="T8" fmla="*/ 141 w 227"/>
              <a:gd name="T9" fmla="*/ 106 h 609"/>
              <a:gd name="T10" fmla="*/ 141 w 227"/>
              <a:gd name="T11" fmla="*/ 276 h 609"/>
              <a:gd name="T12" fmla="*/ 141 w 227"/>
              <a:gd name="T13" fmla="*/ 276 h 609"/>
              <a:gd name="T14" fmla="*/ 141 w 227"/>
              <a:gd name="T15" fmla="*/ 332 h 609"/>
              <a:gd name="T16" fmla="*/ 141 w 227"/>
              <a:gd name="T17" fmla="*/ 332 h 609"/>
              <a:gd name="T18" fmla="*/ 141 w 227"/>
              <a:gd name="T19" fmla="*/ 502 h 609"/>
              <a:gd name="T20" fmla="*/ 177 w 227"/>
              <a:gd name="T21" fmla="*/ 466 h 609"/>
              <a:gd name="T22" fmla="*/ 177 w 227"/>
              <a:gd name="T23" fmla="*/ 466 h 609"/>
              <a:gd name="T24" fmla="*/ 198 w 227"/>
              <a:gd name="T25" fmla="*/ 452 h 609"/>
              <a:gd name="T26" fmla="*/ 226 w 227"/>
              <a:gd name="T27" fmla="*/ 480 h 609"/>
              <a:gd name="T28" fmla="*/ 219 w 227"/>
              <a:gd name="T29" fmla="*/ 502 h 609"/>
              <a:gd name="T30" fmla="*/ 219 w 227"/>
              <a:gd name="T31" fmla="*/ 502 h 609"/>
              <a:gd name="T32" fmla="*/ 134 w 227"/>
              <a:gd name="T33" fmla="*/ 594 h 609"/>
              <a:gd name="T34" fmla="*/ 134 w 227"/>
              <a:gd name="T35" fmla="*/ 594 h 609"/>
              <a:gd name="T36" fmla="*/ 113 w 227"/>
              <a:gd name="T37" fmla="*/ 608 h 609"/>
              <a:gd name="T38" fmla="*/ 92 w 227"/>
              <a:gd name="T39" fmla="*/ 594 h 609"/>
              <a:gd name="T40" fmla="*/ 92 w 227"/>
              <a:gd name="T41" fmla="*/ 594 h 609"/>
              <a:gd name="T42" fmla="*/ 7 w 227"/>
              <a:gd name="T43" fmla="*/ 502 h 609"/>
              <a:gd name="T44" fmla="*/ 7 w 227"/>
              <a:gd name="T45" fmla="*/ 502 h 609"/>
              <a:gd name="T46" fmla="*/ 0 w 227"/>
              <a:gd name="T47" fmla="*/ 480 h 609"/>
              <a:gd name="T48" fmla="*/ 28 w 227"/>
              <a:gd name="T49" fmla="*/ 452 h 609"/>
              <a:gd name="T50" fmla="*/ 49 w 227"/>
              <a:gd name="T51" fmla="*/ 466 h 609"/>
              <a:gd name="T52" fmla="*/ 49 w 227"/>
              <a:gd name="T53" fmla="*/ 466 h 609"/>
              <a:gd name="T54" fmla="*/ 85 w 227"/>
              <a:gd name="T55" fmla="*/ 502 h 609"/>
              <a:gd name="T56" fmla="*/ 85 w 227"/>
              <a:gd name="T57" fmla="*/ 332 h 609"/>
              <a:gd name="T58" fmla="*/ 85 w 227"/>
              <a:gd name="T59" fmla="*/ 332 h 609"/>
              <a:gd name="T60" fmla="*/ 85 w 227"/>
              <a:gd name="T61" fmla="*/ 276 h 609"/>
              <a:gd name="T62" fmla="*/ 85 w 227"/>
              <a:gd name="T63" fmla="*/ 276 h 609"/>
              <a:gd name="T64" fmla="*/ 85 w 227"/>
              <a:gd name="T65" fmla="*/ 106 h 609"/>
              <a:gd name="T66" fmla="*/ 49 w 227"/>
              <a:gd name="T67" fmla="*/ 141 h 609"/>
              <a:gd name="T68" fmla="*/ 49 w 227"/>
              <a:gd name="T69" fmla="*/ 141 h 609"/>
              <a:gd name="T70" fmla="*/ 28 w 227"/>
              <a:gd name="T71" fmla="*/ 155 h 609"/>
              <a:gd name="T72" fmla="*/ 0 w 227"/>
              <a:gd name="T73" fmla="*/ 127 h 609"/>
              <a:gd name="T74" fmla="*/ 7 w 227"/>
              <a:gd name="T75" fmla="*/ 106 h 609"/>
              <a:gd name="T76" fmla="*/ 7 w 227"/>
              <a:gd name="T77" fmla="*/ 106 h 609"/>
              <a:gd name="T78" fmla="*/ 92 w 227"/>
              <a:gd name="T79" fmla="*/ 14 h 609"/>
              <a:gd name="T80" fmla="*/ 92 w 227"/>
              <a:gd name="T81" fmla="*/ 14 h 609"/>
              <a:gd name="T82" fmla="*/ 113 w 227"/>
              <a:gd name="T83" fmla="*/ 0 h 609"/>
              <a:gd name="T84" fmla="*/ 134 w 227"/>
              <a:gd name="T85" fmla="*/ 14 h 609"/>
              <a:gd name="T86" fmla="*/ 134 w 227"/>
              <a:gd name="T87" fmla="*/ 14 h 609"/>
              <a:gd name="T88" fmla="*/ 219 w 227"/>
              <a:gd name="T89" fmla="*/ 106 h 609"/>
              <a:gd name="T90" fmla="*/ 219 w 227"/>
              <a:gd name="T91" fmla="*/ 106 h 609"/>
              <a:gd name="T92" fmla="*/ 226 w 227"/>
              <a:gd name="T93" fmla="*/ 127 h 609"/>
              <a:gd name="T94" fmla="*/ 198 w 227"/>
              <a:gd name="T95" fmla="*/ 155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227" h="609">
                <a:moveTo>
                  <a:pt x="198" y="155"/>
                </a:moveTo>
                <a:lnTo>
                  <a:pt x="198" y="155"/>
                </a:lnTo>
                <a:cubicBezTo>
                  <a:pt x="191" y="155"/>
                  <a:pt x="184" y="148"/>
                  <a:pt x="177" y="141"/>
                </a:cubicBezTo>
                <a:lnTo>
                  <a:pt x="177" y="141"/>
                </a:lnTo>
                <a:cubicBezTo>
                  <a:pt x="141" y="106"/>
                  <a:pt x="141" y="106"/>
                  <a:pt x="141" y="106"/>
                </a:cubicBezTo>
                <a:cubicBezTo>
                  <a:pt x="141" y="276"/>
                  <a:pt x="141" y="276"/>
                  <a:pt x="141" y="276"/>
                </a:cubicBezTo>
                <a:lnTo>
                  <a:pt x="141" y="276"/>
                </a:lnTo>
                <a:cubicBezTo>
                  <a:pt x="141" y="332"/>
                  <a:pt x="141" y="332"/>
                  <a:pt x="141" y="332"/>
                </a:cubicBezTo>
                <a:lnTo>
                  <a:pt x="141" y="332"/>
                </a:lnTo>
                <a:cubicBezTo>
                  <a:pt x="141" y="502"/>
                  <a:pt x="141" y="502"/>
                  <a:pt x="141" y="502"/>
                </a:cubicBezTo>
                <a:cubicBezTo>
                  <a:pt x="177" y="466"/>
                  <a:pt x="177" y="466"/>
                  <a:pt x="177" y="466"/>
                </a:cubicBezTo>
                <a:lnTo>
                  <a:pt x="177" y="466"/>
                </a:lnTo>
                <a:cubicBezTo>
                  <a:pt x="184" y="459"/>
                  <a:pt x="191" y="452"/>
                  <a:pt x="198" y="452"/>
                </a:cubicBezTo>
                <a:cubicBezTo>
                  <a:pt x="219" y="452"/>
                  <a:pt x="226" y="466"/>
                  <a:pt x="226" y="480"/>
                </a:cubicBezTo>
                <a:cubicBezTo>
                  <a:pt x="226" y="488"/>
                  <a:pt x="226" y="495"/>
                  <a:pt x="219" y="502"/>
                </a:cubicBezTo>
                <a:lnTo>
                  <a:pt x="219" y="502"/>
                </a:lnTo>
                <a:cubicBezTo>
                  <a:pt x="134" y="594"/>
                  <a:pt x="134" y="594"/>
                  <a:pt x="134" y="594"/>
                </a:cubicBezTo>
                <a:lnTo>
                  <a:pt x="134" y="594"/>
                </a:lnTo>
                <a:cubicBezTo>
                  <a:pt x="134" y="601"/>
                  <a:pt x="127" y="608"/>
                  <a:pt x="113" y="608"/>
                </a:cubicBezTo>
                <a:cubicBezTo>
                  <a:pt x="106" y="608"/>
                  <a:pt x="99" y="601"/>
                  <a:pt x="92" y="594"/>
                </a:cubicBezTo>
                <a:lnTo>
                  <a:pt x="92" y="594"/>
                </a:lnTo>
                <a:cubicBezTo>
                  <a:pt x="7" y="502"/>
                  <a:pt x="7" y="502"/>
                  <a:pt x="7" y="502"/>
                </a:cubicBezTo>
                <a:lnTo>
                  <a:pt x="7" y="502"/>
                </a:lnTo>
                <a:cubicBezTo>
                  <a:pt x="7" y="495"/>
                  <a:pt x="0" y="488"/>
                  <a:pt x="0" y="480"/>
                </a:cubicBezTo>
                <a:cubicBezTo>
                  <a:pt x="0" y="466"/>
                  <a:pt x="14" y="452"/>
                  <a:pt x="28" y="452"/>
                </a:cubicBezTo>
                <a:cubicBezTo>
                  <a:pt x="42" y="452"/>
                  <a:pt x="49" y="459"/>
                  <a:pt x="49" y="466"/>
                </a:cubicBezTo>
                <a:lnTo>
                  <a:pt x="49" y="466"/>
                </a:lnTo>
                <a:cubicBezTo>
                  <a:pt x="85" y="502"/>
                  <a:pt x="85" y="502"/>
                  <a:pt x="85" y="502"/>
                </a:cubicBezTo>
                <a:cubicBezTo>
                  <a:pt x="85" y="332"/>
                  <a:pt x="85" y="332"/>
                  <a:pt x="85" y="332"/>
                </a:cubicBezTo>
                <a:lnTo>
                  <a:pt x="85" y="332"/>
                </a:lnTo>
                <a:cubicBezTo>
                  <a:pt x="85" y="276"/>
                  <a:pt x="85" y="276"/>
                  <a:pt x="85" y="276"/>
                </a:cubicBezTo>
                <a:lnTo>
                  <a:pt x="85" y="276"/>
                </a:lnTo>
                <a:cubicBezTo>
                  <a:pt x="85" y="106"/>
                  <a:pt x="85" y="106"/>
                  <a:pt x="85" y="106"/>
                </a:cubicBezTo>
                <a:cubicBezTo>
                  <a:pt x="49" y="141"/>
                  <a:pt x="49" y="141"/>
                  <a:pt x="49" y="141"/>
                </a:cubicBezTo>
                <a:lnTo>
                  <a:pt x="49" y="141"/>
                </a:lnTo>
                <a:cubicBezTo>
                  <a:pt x="49" y="148"/>
                  <a:pt x="42" y="155"/>
                  <a:pt x="28" y="155"/>
                </a:cubicBezTo>
                <a:cubicBezTo>
                  <a:pt x="14" y="155"/>
                  <a:pt x="0" y="141"/>
                  <a:pt x="0" y="127"/>
                </a:cubicBezTo>
                <a:cubicBezTo>
                  <a:pt x="0" y="120"/>
                  <a:pt x="7" y="113"/>
                  <a:pt x="7" y="106"/>
                </a:cubicBezTo>
                <a:lnTo>
                  <a:pt x="7" y="106"/>
                </a:lnTo>
                <a:cubicBezTo>
                  <a:pt x="92" y="14"/>
                  <a:pt x="92" y="14"/>
                  <a:pt x="92" y="14"/>
                </a:cubicBezTo>
                <a:lnTo>
                  <a:pt x="92" y="14"/>
                </a:lnTo>
                <a:cubicBezTo>
                  <a:pt x="99" y="7"/>
                  <a:pt x="106" y="0"/>
                  <a:pt x="113" y="0"/>
                </a:cubicBezTo>
                <a:cubicBezTo>
                  <a:pt x="127" y="0"/>
                  <a:pt x="134" y="7"/>
                  <a:pt x="134" y="14"/>
                </a:cubicBezTo>
                <a:lnTo>
                  <a:pt x="134" y="14"/>
                </a:lnTo>
                <a:cubicBezTo>
                  <a:pt x="219" y="106"/>
                  <a:pt x="219" y="106"/>
                  <a:pt x="219" y="106"/>
                </a:cubicBezTo>
                <a:lnTo>
                  <a:pt x="219" y="106"/>
                </a:lnTo>
                <a:cubicBezTo>
                  <a:pt x="226" y="113"/>
                  <a:pt x="226" y="120"/>
                  <a:pt x="226" y="127"/>
                </a:cubicBezTo>
                <a:cubicBezTo>
                  <a:pt x="226" y="141"/>
                  <a:pt x="219" y="155"/>
                  <a:pt x="198" y="155"/>
                </a:cubicBezTo>
              </a:path>
            </a:pathLst>
          </a:custGeom>
          <a:solidFill>
            <a:srgbClr val="FFFFFF"/>
          </a:solidFill>
          <a:ln>
            <a:noFill/>
          </a:ln>
          <a:effectLst/>
        </p:spPr>
        <p:txBody>
          <a:bodyPr wrap="none" anchor="ctr"/>
          <a:lstStyle/>
          <a:p>
            <a:pPr>
              <a:defRPr/>
            </a:pPr>
            <a:endParaRPr lang="en-US" sz="900"/>
          </a:p>
        </p:txBody>
      </p:sp>
      <p:sp>
        <p:nvSpPr>
          <p:cNvPr id="308" name="Freeform 83"/>
          <p:cNvSpPr>
            <a:spLocks noChangeArrowheads="1"/>
          </p:cNvSpPr>
          <p:nvPr/>
        </p:nvSpPr>
        <p:spPr bwMode="auto">
          <a:xfrm>
            <a:off x="6201593" y="4436419"/>
            <a:ext cx="224308" cy="292100"/>
          </a:xfrm>
          <a:custGeom>
            <a:avLst/>
            <a:gdLst>
              <a:gd name="T0" fmla="*/ 459 w 467"/>
              <a:gd name="T1" fmla="*/ 502 h 609"/>
              <a:gd name="T2" fmla="*/ 374 w 467"/>
              <a:gd name="T3" fmla="*/ 594 h 609"/>
              <a:gd name="T4" fmla="*/ 353 w 467"/>
              <a:gd name="T5" fmla="*/ 608 h 609"/>
              <a:gd name="T6" fmla="*/ 332 w 467"/>
              <a:gd name="T7" fmla="*/ 594 h 609"/>
              <a:gd name="T8" fmla="*/ 247 w 467"/>
              <a:gd name="T9" fmla="*/ 502 h 609"/>
              <a:gd name="T10" fmla="*/ 268 w 467"/>
              <a:gd name="T11" fmla="*/ 452 h 609"/>
              <a:gd name="T12" fmla="*/ 290 w 467"/>
              <a:gd name="T13" fmla="*/ 466 h 609"/>
              <a:gd name="T14" fmla="*/ 325 w 467"/>
              <a:gd name="T15" fmla="*/ 367 h 609"/>
              <a:gd name="T16" fmla="*/ 325 w 467"/>
              <a:gd name="T17" fmla="*/ 247 h 609"/>
              <a:gd name="T18" fmla="*/ 325 w 467"/>
              <a:gd name="T19" fmla="*/ 106 h 609"/>
              <a:gd name="T20" fmla="*/ 325 w 467"/>
              <a:gd name="T21" fmla="*/ 28 h 609"/>
              <a:gd name="T22" fmla="*/ 381 w 467"/>
              <a:gd name="T23" fmla="*/ 28 h 609"/>
              <a:gd name="T24" fmla="*/ 381 w 467"/>
              <a:gd name="T25" fmla="*/ 276 h 609"/>
              <a:gd name="T26" fmla="*/ 381 w 467"/>
              <a:gd name="T27" fmla="*/ 332 h 609"/>
              <a:gd name="T28" fmla="*/ 417 w 467"/>
              <a:gd name="T29" fmla="*/ 466 h 609"/>
              <a:gd name="T30" fmla="*/ 438 w 467"/>
              <a:gd name="T31" fmla="*/ 452 h 609"/>
              <a:gd name="T32" fmla="*/ 459 w 467"/>
              <a:gd name="T33" fmla="*/ 502 h 609"/>
              <a:gd name="T34" fmla="*/ 198 w 467"/>
              <a:gd name="T35" fmla="*/ 155 h 609"/>
              <a:gd name="T36" fmla="*/ 176 w 467"/>
              <a:gd name="T37" fmla="*/ 141 h 609"/>
              <a:gd name="T38" fmla="*/ 141 w 467"/>
              <a:gd name="T39" fmla="*/ 276 h 609"/>
              <a:gd name="T40" fmla="*/ 141 w 467"/>
              <a:gd name="T41" fmla="*/ 332 h 609"/>
              <a:gd name="T42" fmla="*/ 141 w 467"/>
              <a:gd name="T43" fmla="*/ 580 h 609"/>
              <a:gd name="T44" fmla="*/ 85 w 467"/>
              <a:gd name="T45" fmla="*/ 580 h 609"/>
              <a:gd name="T46" fmla="*/ 85 w 467"/>
              <a:gd name="T47" fmla="*/ 502 h 609"/>
              <a:gd name="T48" fmla="*/ 85 w 467"/>
              <a:gd name="T49" fmla="*/ 360 h 609"/>
              <a:gd name="T50" fmla="*/ 85 w 467"/>
              <a:gd name="T51" fmla="*/ 240 h 609"/>
              <a:gd name="T52" fmla="*/ 49 w 467"/>
              <a:gd name="T53" fmla="*/ 141 h 609"/>
              <a:gd name="T54" fmla="*/ 28 w 467"/>
              <a:gd name="T55" fmla="*/ 155 h 609"/>
              <a:gd name="T56" fmla="*/ 7 w 467"/>
              <a:gd name="T57" fmla="*/ 106 h 609"/>
              <a:gd name="T58" fmla="*/ 92 w 467"/>
              <a:gd name="T59" fmla="*/ 14 h 609"/>
              <a:gd name="T60" fmla="*/ 113 w 467"/>
              <a:gd name="T61" fmla="*/ 0 h 609"/>
              <a:gd name="T62" fmla="*/ 134 w 467"/>
              <a:gd name="T63" fmla="*/ 14 h 609"/>
              <a:gd name="T64" fmla="*/ 219 w 467"/>
              <a:gd name="T65" fmla="*/ 106 h 609"/>
              <a:gd name="T66" fmla="*/ 198 w 467"/>
              <a:gd name="T67" fmla="*/ 155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67" h="609">
                <a:moveTo>
                  <a:pt x="459" y="502"/>
                </a:moveTo>
                <a:lnTo>
                  <a:pt x="459" y="502"/>
                </a:lnTo>
                <a:lnTo>
                  <a:pt x="459" y="502"/>
                </a:lnTo>
                <a:cubicBezTo>
                  <a:pt x="374" y="594"/>
                  <a:pt x="374" y="594"/>
                  <a:pt x="374" y="594"/>
                </a:cubicBezTo>
                <a:lnTo>
                  <a:pt x="374" y="594"/>
                </a:lnTo>
                <a:cubicBezTo>
                  <a:pt x="374" y="601"/>
                  <a:pt x="367" y="608"/>
                  <a:pt x="353" y="608"/>
                </a:cubicBezTo>
                <a:cubicBezTo>
                  <a:pt x="346" y="608"/>
                  <a:pt x="339" y="601"/>
                  <a:pt x="332" y="594"/>
                </a:cubicBezTo>
                <a:lnTo>
                  <a:pt x="332" y="594"/>
                </a:lnTo>
                <a:cubicBezTo>
                  <a:pt x="247" y="502"/>
                  <a:pt x="247" y="502"/>
                  <a:pt x="247" y="502"/>
                </a:cubicBezTo>
                <a:lnTo>
                  <a:pt x="247" y="502"/>
                </a:lnTo>
                <a:cubicBezTo>
                  <a:pt x="247" y="495"/>
                  <a:pt x="240" y="488"/>
                  <a:pt x="240" y="480"/>
                </a:cubicBezTo>
                <a:cubicBezTo>
                  <a:pt x="240" y="466"/>
                  <a:pt x="254" y="452"/>
                  <a:pt x="268" y="452"/>
                </a:cubicBezTo>
                <a:cubicBezTo>
                  <a:pt x="283" y="452"/>
                  <a:pt x="290" y="459"/>
                  <a:pt x="290" y="466"/>
                </a:cubicBezTo>
                <a:lnTo>
                  <a:pt x="290" y="466"/>
                </a:lnTo>
                <a:cubicBezTo>
                  <a:pt x="325" y="502"/>
                  <a:pt x="325" y="502"/>
                  <a:pt x="325" y="502"/>
                </a:cubicBezTo>
                <a:cubicBezTo>
                  <a:pt x="325" y="367"/>
                  <a:pt x="325" y="367"/>
                  <a:pt x="325" y="367"/>
                </a:cubicBezTo>
                <a:lnTo>
                  <a:pt x="325" y="367"/>
                </a:lnTo>
                <a:cubicBezTo>
                  <a:pt x="325" y="247"/>
                  <a:pt x="325" y="247"/>
                  <a:pt x="325" y="247"/>
                </a:cubicBezTo>
                <a:lnTo>
                  <a:pt x="325" y="247"/>
                </a:lnTo>
                <a:cubicBezTo>
                  <a:pt x="325" y="106"/>
                  <a:pt x="325" y="106"/>
                  <a:pt x="325" y="106"/>
                </a:cubicBezTo>
                <a:lnTo>
                  <a:pt x="325" y="106"/>
                </a:lnTo>
                <a:cubicBezTo>
                  <a:pt x="325" y="28"/>
                  <a:pt x="325" y="28"/>
                  <a:pt x="325" y="28"/>
                </a:cubicBezTo>
                <a:cubicBezTo>
                  <a:pt x="325" y="14"/>
                  <a:pt x="339" y="0"/>
                  <a:pt x="353" y="0"/>
                </a:cubicBezTo>
                <a:cubicBezTo>
                  <a:pt x="374" y="0"/>
                  <a:pt x="381" y="14"/>
                  <a:pt x="381" y="28"/>
                </a:cubicBezTo>
                <a:cubicBezTo>
                  <a:pt x="381" y="212"/>
                  <a:pt x="381" y="212"/>
                  <a:pt x="381" y="212"/>
                </a:cubicBezTo>
                <a:cubicBezTo>
                  <a:pt x="381" y="276"/>
                  <a:pt x="381" y="276"/>
                  <a:pt x="381" y="276"/>
                </a:cubicBezTo>
                <a:lnTo>
                  <a:pt x="381" y="276"/>
                </a:lnTo>
                <a:cubicBezTo>
                  <a:pt x="381" y="332"/>
                  <a:pt x="381" y="332"/>
                  <a:pt x="381" y="332"/>
                </a:cubicBezTo>
                <a:cubicBezTo>
                  <a:pt x="381" y="502"/>
                  <a:pt x="381" y="502"/>
                  <a:pt x="381" y="502"/>
                </a:cubicBezTo>
                <a:cubicBezTo>
                  <a:pt x="417" y="466"/>
                  <a:pt x="417" y="466"/>
                  <a:pt x="417" y="466"/>
                </a:cubicBezTo>
                <a:lnTo>
                  <a:pt x="417" y="466"/>
                </a:lnTo>
                <a:cubicBezTo>
                  <a:pt x="424" y="459"/>
                  <a:pt x="431" y="452"/>
                  <a:pt x="438" y="452"/>
                </a:cubicBezTo>
                <a:cubicBezTo>
                  <a:pt x="459" y="452"/>
                  <a:pt x="466" y="466"/>
                  <a:pt x="466" y="480"/>
                </a:cubicBezTo>
                <a:cubicBezTo>
                  <a:pt x="466" y="488"/>
                  <a:pt x="466" y="495"/>
                  <a:pt x="459" y="502"/>
                </a:cubicBezTo>
                <a:close/>
                <a:moveTo>
                  <a:pt x="198" y="155"/>
                </a:moveTo>
                <a:lnTo>
                  <a:pt x="198" y="155"/>
                </a:lnTo>
                <a:cubicBezTo>
                  <a:pt x="183" y="155"/>
                  <a:pt x="176" y="148"/>
                  <a:pt x="176" y="141"/>
                </a:cubicBezTo>
                <a:lnTo>
                  <a:pt x="176" y="141"/>
                </a:lnTo>
                <a:cubicBezTo>
                  <a:pt x="141" y="106"/>
                  <a:pt x="141" y="106"/>
                  <a:pt x="141" y="106"/>
                </a:cubicBezTo>
                <a:cubicBezTo>
                  <a:pt x="141" y="276"/>
                  <a:pt x="141" y="276"/>
                  <a:pt x="141" y="276"/>
                </a:cubicBezTo>
                <a:lnTo>
                  <a:pt x="141" y="276"/>
                </a:lnTo>
                <a:cubicBezTo>
                  <a:pt x="141" y="332"/>
                  <a:pt x="141" y="332"/>
                  <a:pt x="141" y="332"/>
                </a:cubicBezTo>
                <a:cubicBezTo>
                  <a:pt x="141" y="396"/>
                  <a:pt x="141" y="396"/>
                  <a:pt x="141" y="396"/>
                </a:cubicBezTo>
                <a:cubicBezTo>
                  <a:pt x="141" y="580"/>
                  <a:pt x="141" y="580"/>
                  <a:pt x="141" y="580"/>
                </a:cubicBezTo>
                <a:cubicBezTo>
                  <a:pt x="141" y="594"/>
                  <a:pt x="127" y="608"/>
                  <a:pt x="113" y="608"/>
                </a:cubicBezTo>
                <a:cubicBezTo>
                  <a:pt x="92" y="608"/>
                  <a:pt x="85" y="594"/>
                  <a:pt x="85" y="580"/>
                </a:cubicBezTo>
                <a:cubicBezTo>
                  <a:pt x="85" y="502"/>
                  <a:pt x="85" y="502"/>
                  <a:pt x="85" y="502"/>
                </a:cubicBezTo>
                <a:lnTo>
                  <a:pt x="85" y="502"/>
                </a:lnTo>
                <a:cubicBezTo>
                  <a:pt x="85" y="360"/>
                  <a:pt x="85" y="360"/>
                  <a:pt x="85" y="360"/>
                </a:cubicBezTo>
                <a:lnTo>
                  <a:pt x="85" y="360"/>
                </a:lnTo>
                <a:cubicBezTo>
                  <a:pt x="85" y="240"/>
                  <a:pt x="85" y="240"/>
                  <a:pt x="85" y="240"/>
                </a:cubicBezTo>
                <a:lnTo>
                  <a:pt x="85" y="240"/>
                </a:lnTo>
                <a:cubicBezTo>
                  <a:pt x="85" y="106"/>
                  <a:pt x="85" y="106"/>
                  <a:pt x="85" y="106"/>
                </a:cubicBezTo>
                <a:cubicBezTo>
                  <a:pt x="49" y="141"/>
                  <a:pt x="49" y="141"/>
                  <a:pt x="49" y="141"/>
                </a:cubicBezTo>
                <a:lnTo>
                  <a:pt x="49" y="141"/>
                </a:lnTo>
                <a:cubicBezTo>
                  <a:pt x="42" y="148"/>
                  <a:pt x="35" y="155"/>
                  <a:pt x="28" y="155"/>
                </a:cubicBezTo>
                <a:cubicBezTo>
                  <a:pt x="7" y="155"/>
                  <a:pt x="0" y="141"/>
                  <a:pt x="0" y="127"/>
                </a:cubicBezTo>
                <a:cubicBezTo>
                  <a:pt x="0" y="120"/>
                  <a:pt x="0" y="113"/>
                  <a:pt x="7" y="106"/>
                </a:cubicBezTo>
                <a:lnTo>
                  <a:pt x="7" y="106"/>
                </a:lnTo>
                <a:cubicBezTo>
                  <a:pt x="92" y="14"/>
                  <a:pt x="92" y="14"/>
                  <a:pt x="92" y="14"/>
                </a:cubicBezTo>
                <a:lnTo>
                  <a:pt x="92" y="14"/>
                </a:lnTo>
                <a:cubicBezTo>
                  <a:pt x="92" y="7"/>
                  <a:pt x="99" y="0"/>
                  <a:pt x="113" y="0"/>
                </a:cubicBezTo>
                <a:cubicBezTo>
                  <a:pt x="120" y="0"/>
                  <a:pt x="127" y="7"/>
                  <a:pt x="134" y="14"/>
                </a:cubicBezTo>
                <a:lnTo>
                  <a:pt x="134" y="14"/>
                </a:lnTo>
                <a:cubicBezTo>
                  <a:pt x="219" y="106"/>
                  <a:pt x="219" y="106"/>
                  <a:pt x="219" y="106"/>
                </a:cubicBezTo>
                <a:lnTo>
                  <a:pt x="219" y="106"/>
                </a:lnTo>
                <a:cubicBezTo>
                  <a:pt x="219" y="113"/>
                  <a:pt x="226" y="120"/>
                  <a:pt x="226" y="127"/>
                </a:cubicBezTo>
                <a:cubicBezTo>
                  <a:pt x="226" y="141"/>
                  <a:pt x="212" y="155"/>
                  <a:pt x="198" y="155"/>
                </a:cubicBezTo>
                <a:close/>
              </a:path>
            </a:pathLst>
          </a:custGeom>
          <a:solidFill>
            <a:srgbClr val="FFFFFF"/>
          </a:solidFill>
          <a:ln>
            <a:noFill/>
          </a:ln>
          <a:effectLst/>
        </p:spPr>
        <p:txBody>
          <a:bodyPr wrap="none" anchor="ctr"/>
          <a:lstStyle/>
          <a:p>
            <a:pPr>
              <a:defRPr/>
            </a:pPr>
            <a:endParaRPr lang="en-US" sz="900"/>
          </a:p>
        </p:txBody>
      </p:sp>
      <p:sp>
        <p:nvSpPr>
          <p:cNvPr id="309" name="Freeform 84"/>
          <p:cNvSpPr>
            <a:spLocks noChangeArrowheads="1"/>
          </p:cNvSpPr>
          <p:nvPr/>
        </p:nvSpPr>
        <p:spPr bwMode="auto">
          <a:xfrm>
            <a:off x="5650766" y="4470287"/>
            <a:ext cx="289907" cy="224366"/>
          </a:xfrm>
          <a:custGeom>
            <a:avLst/>
            <a:gdLst>
              <a:gd name="T0" fmla="*/ 594 w 602"/>
              <a:gd name="T1" fmla="*/ 134 h 467"/>
              <a:gd name="T2" fmla="*/ 502 w 602"/>
              <a:gd name="T3" fmla="*/ 219 h 467"/>
              <a:gd name="T4" fmla="*/ 481 w 602"/>
              <a:gd name="T5" fmla="*/ 226 h 467"/>
              <a:gd name="T6" fmla="*/ 459 w 602"/>
              <a:gd name="T7" fmla="*/ 176 h 467"/>
              <a:gd name="T8" fmla="*/ 502 w 602"/>
              <a:gd name="T9" fmla="*/ 141 h 467"/>
              <a:gd name="T10" fmla="*/ 332 w 602"/>
              <a:gd name="T11" fmla="*/ 141 h 467"/>
              <a:gd name="T12" fmla="*/ 276 w 602"/>
              <a:gd name="T13" fmla="*/ 141 h 467"/>
              <a:gd name="T14" fmla="*/ 28 w 602"/>
              <a:gd name="T15" fmla="*/ 141 h 467"/>
              <a:gd name="T16" fmla="*/ 28 w 602"/>
              <a:gd name="T17" fmla="*/ 84 h 467"/>
              <a:gd name="T18" fmla="*/ 99 w 602"/>
              <a:gd name="T19" fmla="*/ 84 h 467"/>
              <a:gd name="T20" fmla="*/ 247 w 602"/>
              <a:gd name="T21" fmla="*/ 84 h 467"/>
              <a:gd name="T22" fmla="*/ 368 w 602"/>
              <a:gd name="T23" fmla="*/ 84 h 467"/>
              <a:gd name="T24" fmla="*/ 459 w 602"/>
              <a:gd name="T25" fmla="*/ 49 h 467"/>
              <a:gd name="T26" fmla="*/ 452 w 602"/>
              <a:gd name="T27" fmla="*/ 28 h 467"/>
              <a:gd name="T28" fmla="*/ 502 w 602"/>
              <a:gd name="T29" fmla="*/ 7 h 467"/>
              <a:gd name="T30" fmla="*/ 594 w 602"/>
              <a:gd name="T31" fmla="*/ 91 h 467"/>
              <a:gd name="T32" fmla="*/ 601 w 602"/>
              <a:gd name="T33" fmla="*/ 113 h 467"/>
              <a:gd name="T34" fmla="*/ 7 w 602"/>
              <a:gd name="T35" fmla="*/ 332 h 467"/>
              <a:gd name="T36" fmla="*/ 7 w 602"/>
              <a:gd name="T37" fmla="*/ 332 h 467"/>
              <a:gd name="T38" fmla="*/ 106 w 602"/>
              <a:gd name="T39" fmla="*/ 247 h 467"/>
              <a:gd name="T40" fmla="*/ 148 w 602"/>
              <a:gd name="T41" fmla="*/ 268 h 467"/>
              <a:gd name="T42" fmla="*/ 141 w 602"/>
              <a:gd name="T43" fmla="*/ 289 h 467"/>
              <a:gd name="T44" fmla="*/ 233 w 602"/>
              <a:gd name="T45" fmla="*/ 325 h 467"/>
              <a:gd name="T46" fmla="*/ 361 w 602"/>
              <a:gd name="T47" fmla="*/ 325 h 467"/>
              <a:gd name="T48" fmla="*/ 502 w 602"/>
              <a:gd name="T49" fmla="*/ 325 h 467"/>
              <a:gd name="T50" fmla="*/ 572 w 602"/>
              <a:gd name="T51" fmla="*/ 325 h 467"/>
              <a:gd name="T52" fmla="*/ 572 w 602"/>
              <a:gd name="T53" fmla="*/ 381 h 467"/>
              <a:gd name="T54" fmla="*/ 332 w 602"/>
              <a:gd name="T55" fmla="*/ 381 h 467"/>
              <a:gd name="T56" fmla="*/ 276 w 602"/>
              <a:gd name="T57" fmla="*/ 381 h 467"/>
              <a:gd name="T58" fmla="*/ 99 w 602"/>
              <a:gd name="T59" fmla="*/ 381 h 467"/>
              <a:gd name="T60" fmla="*/ 141 w 602"/>
              <a:gd name="T61" fmla="*/ 417 h 467"/>
              <a:gd name="T62" fmla="*/ 120 w 602"/>
              <a:gd name="T63" fmla="*/ 466 h 467"/>
              <a:gd name="T64" fmla="*/ 106 w 602"/>
              <a:gd name="T65" fmla="*/ 459 h 467"/>
              <a:gd name="T66" fmla="*/ 7 w 602"/>
              <a:gd name="T67" fmla="*/ 374 h 467"/>
              <a:gd name="T68" fmla="*/ 7 w 602"/>
              <a:gd name="T69" fmla="*/ 332 h 4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602" h="467">
                <a:moveTo>
                  <a:pt x="594" y="134"/>
                </a:moveTo>
                <a:lnTo>
                  <a:pt x="594" y="134"/>
                </a:lnTo>
                <a:lnTo>
                  <a:pt x="594" y="134"/>
                </a:lnTo>
                <a:cubicBezTo>
                  <a:pt x="502" y="219"/>
                  <a:pt x="502" y="219"/>
                  <a:pt x="502" y="219"/>
                </a:cubicBezTo>
                <a:lnTo>
                  <a:pt x="502" y="219"/>
                </a:lnTo>
                <a:cubicBezTo>
                  <a:pt x="495" y="219"/>
                  <a:pt x="488" y="226"/>
                  <a:pt x="481" y="226"/>
                </a:cubicBezTo>
                <a:cubicBezTo>
                  <a:pt x="467" y="226"/>
                  <a:pt x="452" y="212"/>
                  <a:pt x="452" y="198"/>
                </a:cubicBezTo>
                <a:cubicBezTo>
                  <a:pt x="452" y="183"/>
                  <a:pt x="459" y="176"/>
                  <a:pt x="459" y="176"/>
                </a:cubicBezTo>
                <a:lnTo>
                  <a:pt x="459" y="176"/>
                </a:lnTo>
                <a:cubicBezTo>
                  <a:pt x="502" y="141"/>
                  <a:pt x="502" y="141"/>
                  <a:pt x="502" y="141"/>
                </a:cubicBezTo>
                <a:cubicBezTo>
                  <a:pt x="332" y="141"/>
                  <a:pt x="332" y="141"/>
                  <a:pt x="332" y="141"/>
                </a:cubicBezTo>
                <a:lnTo>
                  <a:pt x="332" y="141"/>
                </a:lnTo>
                <a:cubicBezTo>
                  <a:pt x="276" y="141"/>
                  <a:pt x="276" y="141"/>
                  <a:pt x="276" y="141"/>
                </a:cubicBezTo>
                <a:lnTo>
                  <a:pt x="276" y="141"/>
                </a:lnTo>
                <a:cubicBezTo>
                  <a:pt x="205" y="141"/>
                  <a:pt x="205" y="141"/>
                  <a:pt x="205" y="141"/>
                </a:cubicBezTo>
                <a:cubicBezTo>
                  <a:pt x="28" y="141"/>
                  <a:pt x="28" y="141"/>
                  <a:pt x="28" y="141"/>
                </a:cubicBezTo>
                <a:cubicBezTo>
                  <a:pt x="14" y="141"/>
                  <a:pt x="0" y="127"/>
                  <a:pt x="0" y="113"/>
                </a:cubicBezTo>
                <a:cubicBezTo>
                  <a:pt x="0" y="91"/>
                  <a:pt x="14" y="84"/>
                  <a:pt x="28" y="84"/>
                </a:cubicBezTo>
                <a:cubicBezTo>
                  <a:pt x="99" y="84"/>
                  <a:pt x="99" y="84"/>
                  <a:pt x="99" y="84"/>
                </a:cubicBezTo>
                <a:lnTo>
                  <a:pt x="99" y="84"/>
                </a:lnTo>
                <a:cubicBezTo>
                  <a:pt x="247" y="84"/>
                  <a:pt x="247" y="84"/>
                  <a:pt x="247" y="84"/>
                </a:cubicBezTo>
                <a:lnTo>
                  <a:pt x="247" y="84"/>
                </a:lnTo>
                <a:cubicBezTo>
                  <a:pt x="368" y="84"/>
                  <a:pt x="368" y="84"/>
                  <a:pt x="368" y="84"/>
                </a:cubicBezTo>
                <a:lnTo>
                  <a:pt x="368" y="84"/>
                </a:lnTo>
                <a:cubicBezTo>
                  <a:pt x="502" y="84"/>
                  <a:pt x="502" y="84"/>
                  <a:pt x="502" y="84"/>
                </a:cubicBezTo>
                <a:cubicBezTo>
                  <a:pt x="459" y="49"/>
                  <a:pt x="459" y="49"/>
                  <a:pt x="459" y="49"/>
                </a:cubicBezTo>
                <a:lnTo>
                  <a:pt x="459" y="49"/>
                </a:lnTo>
                <a:cubicBezTo>
                  <a:pt x="459" y="42"/>
                  <a:pt x="452" y="35"/>
                  <a:pt x="452" y="28"/>
                </a:cubicBezTo>
                <a:cubicBezTo>
                  <a:pt x="452" y="7"/>
                  <a:pt x="467" y="0"/>
                  <a:pt x="481" y="0"/>
                </a:cubicBezTo>
                <a:cubicBezTo>
                  <a:pt x="488" y="0"/>
                  <a:pt x="495" y="0"/>
                  <a:pt x="502" y="7"/>
                </a:cubicBezTo>
                <a:lnTo>
                  <a:pt x="502" y="7"/>
                </a:lnTo>
                <a:cubicBezTo>
                  <a:pt x="594" y="91"/>
                  <a:pt x="594" y="91"/>
                  <a:pt x="594" y="91"/>
                </a:cubicBezTo>
                <a:lnTo>
                  <a:pt x="594" y="91"/>
                </a:lnTo>
                <a:cubicBezTo>
                  <a:pt x="601" y="91"/>
                  <a:pt x="601" y="98"/>
                  <a:pt x="601" y="113"/>
                </a:cubicBezTo>
                <a:cubicBezTo>
                  <a:pt x="601" y="120"/>
                  <a:pt x="601" y="127"/>
                  <a:pt x="594" y="134"/>
                </a:cubicBezTo>
                <a:close/>
                <a:moveTo>
                  <a:pt x="7" y="332"/>
                </a:moveTo>
                <a:lnTo>
                  <a:pt x="7" y="332"/>
                </a:lnTo>
                <a:lnTo>
                  <a:pt x="7" y="332"/>
                </a:lnTo>
                <a:cubicBezTo>
                  <a:pt x="106" y="247"/>
                  <a:pt x="106" y="247"/>
                  <a:pt x="106" y="247"/>
                </a:cubicBezTo>
                <a:lnTo>
                  <a:pt x="106" y="247"/>
                </a:lnTo>
                <a:cubicBezTo>
                  <a:pt x="106" y="247"/>
                  <a:pt x="113" y="240"/>
                  <a:pt x="120" y="240"/>
                </a:cubicBezTo>
                <a:cubicBezTo>
                  <a:pt x="141" y="240"/>
                  <a:pt x="148" y="254"/>
                  <a:pt x="148" y="268"/>
                </a:cubicBezTo>
                <a:cubicBezTo>
                  <a:pt x="148" y="282"/>
                  <a:pt x="148" y="289"/>
                  <a:pt x="141" y="289"/>
                </a:cubicBezTo>
                <a:lnTo>
                  <a:pt x="141" y="289"/>
                </a:lnTo>
                <a:cubicBezTo>
                  <a:pt x="99" y="325"/>
                  <a:pt x="99" y="325"/>
                  <a:pt x="99" y="325"/>
                </a:cubicBezTo>
                <a:cubicBezTo>
                  <a:pt x="233" y="325"/>
                  <a:pt x="233" y="325"/>
                  <a:pt x="233" y="325"/>
                </a:cubicBezTo>
                <a:lnTo>
                  <a:pt x="233" y="325"/>
                </a:lnTo>
                <a:cubicBezTo>
                  <a:pt x="361" y="325"/>
                  <a:pt x="361" y="325"/>
                  <a:pt x="361" y="325"/>
                </a:cubicBezTo>
                <a:lnTo>
                  <a:pt x="361" y="325"/>
                </a:lnTo>
                <a:cubicBezTo>
                  <a:pt x="502" y="325"/>
                  <a:pt x="502" y="325"/>
                  <a:pt x="502" y="325"/>
                </a:cubicBezTo>
                <a:lnTo>
                  <a:pt x="502" y="325"/>
                </a:lnTo>
                <a:cubicBezTo>
                  <a:pt x="572" y="325"/>
                  <a:pt x="572" y="325"/>
                  <a:pt x="572" y="325"/>
                </a:cubicBezTo>
                <a:cubicBezTo>
                  <a:pt x="594" y="325"/>
                  <a:pt x="601" y="339"/>
                  <a:pt x="601" y="353"/>
                </a:cubicBezTo>
                <a:cubicBezTo>
                  <a:pt x="601" y="374"/>
                  <a:pt x="594" y="381"/>
                  <a:pt x="572" y="381"/>
                </a:cubicBezTo>
                <a:cubicBezTo>
                  <a:pt x="396" y="381"/>
                  <a:pt x="396" y="381"/>
                  <a:pt x="396" y="381"/>
                </a:cubicBezTo>
                <a:cubicBezTo>
                  <a:pt x="332" y="381"/>
                  <a:pt x="332" y="381"/>
                  <a:pt x="332" y="381"/>
                </a:cubicBezTo>
                <a:lnTo>
                  <a:pt x="332" y="381"/>
                </a:lnTo>
                <a:cubicBezTo>
                  <a:pt x="276" y="381"/>
                  <a:pt x="276" y="381"/>
                  <a:pt x="276" y="381"/>
                </a:cubicBezTo>
                <a:lnTo>
                  <a:pt x="276" y="381"/>
                </a:lnTo>
                <a:cubicBezTo>
                  <a:pt x="99" y="381"/>
                  <a:pt x="99" y="381"/>
                  <a:pt x="99" y="381"/>
                </a:cubicBezTo>
                <a:cubicBezTo>
                  <a:pt x="141" y="417"/>
                  <a:pt x="141" y="417"/>
                  <a:pt x="141" y="417"/>
                </a:cubicBezTo>
                <a:lnTo>
                  <a:pt x="141" y="417"/>
                </a:lnTo>
                <a:cubicBezTo>
                  <a:pt x="148" y="424"/>
                  <a:pt x="148" y="431"/>
                  <a:pt x="148" y="438"/>
                </a:cubicBezTo>
                <a:cubicBezTo>
                  <a:pt x="148" y="459"/>
                  <a:pt x="141" y="466"/>
                  <a:pt x="120" y="466"/>
                </a:cubicBezTo>
                <a:cubicBezTo>
                  <a:pt x="113" y="466"/>
                  <a:pt x="106" y="466"/>
                  <a:pt x="106" y="459"/>
                </a:cubicBezTo>
                <a:lnTo>
                  <a:pt x="106" y="459"/>
                </a:lnTo>
                <a:cubicBezTo>
                  <a:pt x="7" y="374"/>
                  <a:pt x="7" y="374"/>
                  <a:pt x="7" y="374"/>
                </a:cubicBezTo>
                <a:lnTo>
                  <a:pt x="7" y="374"/>
                </a:lnTo>
                <a:cubicBezTo>
                  <a:pt x="7" y="374"/>
                  <a:pt x="0" y="367"/>
                  <a:pt x="0" y="353"/>
                </a:cubicBezTo>
                <a:cubicBezTo>
                  <a:pt x="0" y="346"/>
                  <a:pt x="7" y="339"/>
                  <a:pt x="7" y="332"/>
                </a:cubicBezTo>
                <a:close/>
              </a:path>
            </a:pathLst>
          </a:custGeom>
          <a:solidFill>
            <a:srgbClr val="FFFFFF"/>
          </a:solidFill>
          <a:ln>
            <a:noFill/>
          </a:ln>
          <a:effectLst/>
        </p:spPr>
        <p:txBody>
          <a:bodyPr wrap="none" anchor="ctr"/>
          <a:lstStyle/>
          <a:p>
            <a:pPr>
              <a:defRPr/>
            </a:pPr>
            <a:endParaRPr lang="en-US" sz="900"/>
          </a:p>
        </p:txBody>
      </p:sp>
      <p:sp>
        <p:nvSpPr>
          <p:cNvPr id="310" name="Freeform 145"/>
          <p:cNvSpPr>
            <a:spLocks noChangeArrowheads="1"/>
          </p:cNvSpPr>
          <p:nvPr/>
        </p:nvSpPr>
        <p:spPr bwMode="auto">
          <a:xfrm>
            <a:off x="11702042" y="4425186"/>
            <a:ext cx="285677" cy="258234"/>
          </a:xfrm>
          <a:custGeom>
            <a:avLst/>
            <a:gdLst>
              <a:gd name="T0" fmla="*/ 565 w 595"/>
              <a:gd name="T1" fmla="*/ 163 h 537"/>
              <a:gd name="T2" fmla="*/ 565 w 595"/>
              <a:gd name="T3" fmla="*/ 163 h 537"/>
              <a:gd name="T4" fmla="*/ 297 w 595"/>
              <a:gd name="T5" fmla="*/ 57 h 537"/>
              <a:gd name="T6" fmla="*/ 35 w 595"/>
              <a:gd name="T7" fmla="*/ 163 h 537"/>
              <a:gd name="T8" fmla="*/ 0 w 595"/>
              <a:gd name="T9" fmla="*/ 120 h 537"/>
              <a:gd name="T10" fmla="*/ 297 w 595"/>
              <a:gd name="T11" fmla="*/ 0 h 537"/>
              <a:gd name="T12" fmla="*/ 594 w 595"/>
              <a:gd name="T13" fmla="*/ 120 h 537"/>
              <a:gd name="T14" fmla="*/ 565 w 595"/>
              <a:gd name="T15" fmla="*/ 163 h 537"/>
              <a:gd name="T16" fmla="*/ 297 w 595"/>
              <a:gd name="T17" fmla="*/ 142 h 537"/>
              <a:gd name="T18" fmla="*/ 297 w 595"/>
              <a:gd name="T19" fmla="*/ 142 h 537"/>
              <a:gd name="T20" fmla="*/ 509 w 595"/>
              <a:gd name="T21" fmla="*/ 233 h 537"/>
              <a:gd name="T22" fmla="*/ 474 w 595"/>
              <a:gd name="T23" fmla="*/ 276 h 537"/>
              <a:gd name="T24" fmla="*/ 297 w 595"/>
              <a:gd name="T25" fmla="*/ 198 h 537"/>
              <a:gd name="T26" fmla="*/ 127 w 595"/>
              <a:gd name="T27" fmla="*/ 276 h 537"/>
              <a:gd name="T28" fmla="*/ 92 w 595"/>
              <a:gd name="T29" fmla="*/ 233 h 537"/>
              <a:gd name="T30" fmla="*/ 297 w 595"/>
              <a:gd name="T31" fmla="*/ 142 h 537"/>
              <a:gd name="T32" fmla="*/ 297 w 595"/>
              <a:gd name="T33" fmla="*/ 283 h 537"/>
              <a:gd name="T34" fmla="*/ 297 w 595"/>
              <a:gd name="T35" fmla="*/ 283 h 537"/>
              <a:gd name="T36" fmla="*/ 424 w 595"/>
              <a:gd name="T37" fmla="*/ 345 h 537"/>
              <a:gd name="T38" fmla="*/ 389 w 595"/>
              <a:gd name="T39" fmla="*/ 388 h 537"/>
              <a:gd name="T40" fmla="*/ 297 w 595"/>
              <a:gd name="T41" fmla="*/ 338 h 537"/>
              <a:gd name="T42" fmla="*/ 205 w 595"/>
              <a:gd name="T43" fmla="*/ 388 h 537"/>
              <a:gd name="T44" fmla="*/ 177 w 595"/>
              <a:gd name="T45" fmla="*/ 345 h 537"/>
              <a:gd name="T46" fmla="*/ 297 w 595"/>
              <a:gd name="T47" fmla="*/ 283 h 537"/>
              <a:gd name="T48" fmla="*/ 297 w 595"/>
              <a:gd name="T49" fmla="*/ 423 h 537"/>
              <a:gd name="T50" fmla="*/ 297 w 595"/>
              <a:gd name="T51" fmla="*/ 423 h 537"/>
              <a:gd name="T52" fmla="*/ 353 w 595"/>
              <a:gd name="T53" fmla="*/ 480 h 537"/>
              <a:gd name="T54" fmla="*/ 297 w 595"/>
              <a:gd name="T55" fmla="*/ 536 h 537"/>
              <a:gd name="T56" fmla="*/ 240 w 595"/>
              <a:gd name="T57" fmla="*/ 480 h 537"/>
              <a:gd name="T58" fmla="*/ 297 w 595"/>
              <a:gd name="T59" fmla="*/ 423 h 5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595" h="537">
                <a:moveTo>
                  <a:pt x="565" y="163"/>
                </a:moveTo>
                <a:lnTo>
                  <a:pt x="565" y="163"/>
                </a:lnTo>
                <a:cubicBezTo>
                  <a:pt x="495" y="99"/>
                  <a:pt x="403" y="57"/>
                  <a:pt x="297" y="57"/>
                </a:cubicBezTo>
                <a:cubicBezTo>
                  <a:pt x="198" y="57"/>
                  <a:pt x="106" y="99"/>
                  <a:pt x="35" y="163"/>
                </a:cubicBezTo>
                <a:cubicBezTo>
                  <a:pt x="0" y="120"/>
                  <a:pt x="0" y="120"/>
                  <a:pt x="0" y="120"/>
                </a:cubicBezTo>
                <a:cubicBezTo>
                  <a:pt x="78" y="43"/>
                  <a:pt x="184" y="0"/>
                  <a:pt x="297" y="0"/>
                </a:cubicBezTo>
                <a:cubicBezTo>
                  <a:pt x="417" y="0"/>
                  <a:pt x="523" y="43"/>
                  <a:pt x="594" y="120"/>
                </a:cubicBezTo>
                <a:lnTo>
                  <a:pt x="565" y="163"/>
                </a:lnTo>
                <a:close/>
                <a:moveTo>
                  <a:pt x="297" y="142"/>
                </a:moveTo>
                <a:lnTo>
                  <a:pt x="297" y="142"/>
                </a:lnTo>
                <a:cubicBezTo>
                  <a:pt x="382" y="142"/>
                  <a:pt x="459" y="177"/>
                  <a:pt x="509" y="233"/>
                </a:cubicBezTo>
                <a:cubicBezTo>
                  <a:pt x="474" y="276"/>
                  <a:pt x="474" y="276"/>
                  <a:pt x="474" y="276"/>
                </a:cubicBezTo>
                <a:cubicBezTo>
                  <a:pt x="431" y="226"/>
                  <a:pt x="368" y="198"/>
                  <a:pt x="297" y="198"/>
                </a:cubicBezTo>
                <a:cubicBezTo>
                  <a:pt x="226" y="198"/>
                  <a:pt x="170" y="226"/>
                  <a:pt x="127" y="276"/>
                </a:cubicBezTo>
                <a:cubicBezTo>
                  <a:pt x="92" y="233"/>
                  <a:pt x="92" y="233"/>
                  <a:pt x="92" y="233"/>
                </a:cubicBezTo>
                <a:cubicBezTo>
                  <a:pt x="141" y="177"/>
                  <a:pt x="219" y="142"/>
                  <a:pt x="297" y="142"/>
                </a:cubicBezTo>
                <a:close/>
                <a:moveTo>
                  <a:pt x="297" y="283"/>
                </a:moveTo>
                <a:lnTo>
                  <a:pt x="297" y="283"/>
                </a:lnTo>
                <a:cubicBezTo>
                  <a:pt x="346" y="283"/>
                  <a:pt x="396" y="310"/>
                  <a:pt x="424" y="345"/>
                </a:cubicBezTo>
                <a:cubicBezTo>
                  <a:pt x="389" y="388"/>
                  <a:pt x="389" y="388"/>
                  <a:pt x="389" y="388"/>
                </a:cubicBezTo>
                <a:cubicBezTo>
                  <a:pt x="368" y="360"/>
                  <a:pt x="339" y="338"/>
                  <a:pt x="297" y="338"/>
                </a:cubicBezTo>
                <a:cubicBezTo>
                  <a:pt x="262" y="338"/>
                  <a:pt x="226" y="360"/>
                  <a:pt x="205" y="388"/>
                </a:cubicBezTo>
                <a:cubicBezTo>
                  <a:pt x="177" y="345"/>
                  <a:pt x="177" y="345"/>
                  <a:pt x="177" y="345"/>
                </a:cubicBezTo>
                <a:cubicBezTo>
                  <a:pt x="205" y="310"/>
                  <a:pt x="248" y="283"/>
                  <a:pt x="297" y="283"/>
                </a:cubicBezTo>
                <a:close/>
                <a:moveTo>
                  <a:pt x="297" y="423"/>
                </a:moveTo>
                <a:lnTo>
                  <a:pt x="297" y="423"/>
                </a:lnTo>
                <a:cubicBezTo>
                  <a:pt x="332" y="423"/>
                  <a:pt x="353" y="452"/>
                  <a:pt x="353" y="480"/>
                </a:cubicBezTo>
                <a:cubicBezTo>
                  <a:pt x="353" y="508"/>
                  <a:pt x="332" y="536"/>
                  <a:pt x="297" y="536"/>
                </a:cubicBezTo>
                <a:cubicBezTo>
                  <a:pt x="269" y="536"/>
                  <a:pt x="240" y="508"/>
                  <a:pt x="240" y="480"/>
                </a:cubicBezTo>
                <a:cubicBezTo>
                  <a:pt x="240" y="452"/>
                  <a:pt x="269" y="423"/>
                  <a:pt x="297" y="423"/>
                </a:cubicBezTo>
                <a:close/>
              </a:path>
            </a:pathLst>
          </a:custGeom>
          <a:solidFill>
            <a:srgbClr val="FFFFFF"/>
          </a:solidFill>
          <a:ln>
            <a:noFill/>
          </a:ln>
          <a:effectLst/>
        </p:spPr>
        <p:txBody>
          <a:bodyPr wrap="none" anchor="ctr"/>
          <a:lstStyle/>
          <a:p>
            <a:pPr>
              <a:defRPr/>
            </a:pPr>
            <a:endParaRPr lang="en-US" sz="900"/>
          </a:p>
        </p:txBody>
      </p:sp>
      <p:sp>
        <p:nvSpPr>
          <p:cNvPr id="311" name="Freeform 146"/>
          <p:cNvSpPr>
            <a:spLocks noChangeArrowheads="1"/>
          </p:cNvSpPr>
          <p:nvPr/>
        </p:nvSpPr>
        <p:spPr bwMode="auto">
          <a:xfrm>
            <a:off x="11237973" y="4492919"/>
            <a:ext cx="203147" cy="190500"/>
          </a:xfrm>
          <a:custGeom>
            <a:avLst/>
            <a:gdLst>
              <a:gd name="T0" fmla="*/ 212 w 425"/>
              <a:gd name="T1" fmla="*/ 0 h 395"/>
              <a:gd name="T2" fmla="*/ 212 w 425"/>
              <a:gd name="T3" fmla="*/ 0 h 395"/>
              <a:gd name="T4" fmla="*/ 424 w 425"/>
              <a:gd name="T5" fmla="*/ 91 h 395"/>
              <a:gd name="T6" fmla="*/ 388 w 425"/>
              <a:gd name="T7" fmla="*/ 134 h 395"/>
              <a:gd name="T8" fmla="*/ 212 w 425"/>
              <a:gd name="T9" fmla="*/ 56 h 395"/>
              <a:gd name="T10" fmla="*/ 35 w 425"/>
              <a:gd name="T11" fmla="*/ 134 h 395"/>
              <a:gd name="T12" fmla="*/ 0 w 425"/>
              <a:gd name="T13" fmla="*/ 91 h 395"/>
              <a:gd name="T14" fmla="*/ 212 w 425"/>
              <a:gd name="T15" fmla="*/ 0 h 395"/>
              <a:gd name="T16" fmla="*/ 212 w 425"/>
              <a:gd name="T17" fmla="*/ 141 h 395"/>
              <a:gd name="T18" fmla="*/ 212 w 425"/>
              <a:gd name="T19" fmla="*/ 141 h 395"/>
              <a:gd name="T20" fmla="*/ 332 w 425"/>
              <a:gd name="T21" fmla="*/ 203 h 395"/>
              <a:gd name="T22" fmla="*/ 304 w 425"/>
              <a:gd name="T23" fmla="*/ 246 h 395"/>
              <a:gd name="T24" fmla="*/ 212 w 425"/>
              <a:gd name="T25" fmla="*/ 196 h 395"/>
              <a:gd name="T26" fmla="*/ 120 w 425"/>
              <a:gd name="T27" fmla="*/ 246 h 395"/>
              <a:gd name="T28" fmla="*/ 92 w 425"/>
              <a:gd name="T29" fmla="*/ 203 h 395"/>
              <a:gd name="T30" fmla="*/ 212 w 425"/>
              <a:gd name="T31" fmla="*/ 141 h 395"/>
              <a:gd name="T32" fmla="*/ 212 w 425"/>
              <a:gd name="T33" fmla="*/ 281 h 395"/>
              <a:gd name="T34" fmla="*/ 212 w 425"/>
              <a:gd name="T35" fmla="*/ 281 h 395"/>
              <a:gd name="T36" fmla="*/ 268 w 425"/>
              <a:gd name="T37" fmla="*/ 338 h 395"/>
              <a:gd name="T38" fmla="*/ 212 w 425"/>
              <a:gd name="T39" fmla="*/ 394 h 395"/>
              <a:gd name="T40" fmla="*/ 155 w 425"/>
              <a:gd name="T41" fmla="*/ 338 h 395"/>
              <a:gd name="T42" fmla="*/ 212 w 425"/>
              <a:gd name="T43" fmla="*/ 281 h 3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425" h="395">
                <a:moveTo>
                  <a:pt x="212" y="0"/>
                </a:moveTo>
                <a:lnTo>
                  <a:pt x="212" y="0"/>
                </a:lnTo>
                <a:cubicBezTo>
                  <a:pt x="297" y="0"/>
                  <a:pt x="367" y="35"/>
                  <a:pt x="424" y="91"/>
                </a:cubicBezTo>
                <a:cubicBezTo>
                  <a:pt x="388" y="134"/>
                  <a:pt x="388" y="134"/>
                  <a:pt x="388" y="134"/>
                </a:cubicBezTo>
                <a:cubicBezTo>
                  <a:pt x="346" y="84"/>
                  <a:pt x="283" y="56"/>
                  <a:pt x="212" y="56"/>
                </a:cubicBezTo>
                <a:cubicBezTo>
                  <a:pt x="141" y="56"/>
                  <a:pt x="77" y="84"/>
                  <a:pt x="35" y="134"/>
                </a:cubicBezTo>
                <a:cubicBezTo>
                  <a:pt x="0" y="91"/>
                  <a:pt x="0" y="91"/>
                  <a:pt x="0" y="91"/>
                </a:cubicBezTo>
                <a:cubicBezTo>
                  <a:pt x="56" y="35"/>
                  <a:pt x="127" y="0"/>
                  <a:pt x="212" y="0"/>
                </a:cubicBezTo>
                <a:close/>
                <a:moveTo>
                  <a:pt x="212" y="141"/>
                </a:moveTo>
                <a:lnTo>
                  <a:pt x="212" y="141"/>
                </a:lnTo>
                <a:cubicBezTo>
                  <a:pt x="261" y="141"/>
                  <a:pt x="304" y="168"/>
                  <a:pt x="332" y="203"/>
                </a:cubicBezTo>
                <a:cubicBezTo>
                  <a:pt x="304" y="246"/>
                  <a:pt x="304" y="246"/>
                  <a:pt x="304" y="246"/>
                </a:cubicBezTo>
                <a:cubicBezTo>
                  <a:pt x="283" y="218"/>
                  <a:pt x="247" y="196"/>
                  <a:pt x="212" y="196"/>
                </a:cubicBezTo>
                <a:cubicBezTo>
                  <a:pt x="177" y="196"/>
                  <a:pt x="141" y="218"/>
                  <a:pt x="120" y="246"/>
                </a:cubicBezTo>
                <a:cubicBezTo>
                  <a:pt x="92" y="203"/>
                  <a:pt x="92" y="203"/>
                  <a:pt x="92" y="203"/>
                </a:cubicBezTo>
                <a:cubicBezTo>
                  <a:pt x="120" y="168"/>
                  <a:pt x="162" y="141"/>
                  <a:pt x="212" y="141"/>
                </a:cubicBezTo>
                <a:close/>
                <a:moveTo>
                  <a:pt x="212" y="281"/>
                </a:moveTo>
                <a:lnTo>
                  <a:pt x="212" y="281"/>
                </a:lnTo>
                <a:cubicBezTo>
                  <a:pt x="240" y="281"/>
                  <a:pt x="268" y="310"/>
                  <a:pt x="268" y="338"/>
                </a:cubicBezTo>
                <a:cubicBezTo>
                  <a:pt x="268" y="366"/>
                  <a:pt x="240" y="394"/>
                  <a:pt x="212" y="394"/>
                </a:cubicBezTo>
                <a:cubicBezTo>
                  <a:pt x="184" y="394"/>
                  <a:pt x="155" y="366"/>
                  <a:pt x="155" y="338"/>
                </a:cubicBezTo>
                <a:cubicBezTo>
                  <a:pt x="155" y="310"/>
                  <a:pt x="184" y="281"/>
                  <a:pt x="212" y="281"/>
                </a:cubicBezTo>
                <a:close/>
              </a:path>
            </a:pathLst>
          </a:custGeom>
          <a:solidFill>
            <a:srgbClr val="FFFFFF"/>
          </a:solidFill>
          <a:ln>
            <a:noFill/>
          </a:ln>
          <a:effectLst/>
        </p:spPr>
        <p:txBody>
          <a:bodyPr wrap="none" anchor="ctr"/>
          <a:lstStyle/>
          <a:p>
            <a:pPr>
              <a:defRPr/>
            </a:pPr>
            <a:endParaRPr lang="en-US" sz="900"/>
          </a:p>
        </p:txBody>
      </p:sp>
      <p:sp>
        <p:nvSpPr>
          <p:cNvPr id="312" name="Freeform 147"/>
          <p:cNvSpPr>
            <a:spLocks noChangeArrowheads="1"/>
          </p:cNvSpPr>
          <p:nvPr/>
        </p:nvSpPr>
        <p:spPr bwMode="auto">
          <a:xfrm>
            <a:off x="10838411" y="4529552"/>
            <a:ext cx="118503" cy="122767"/>
          </a:xfrm>
          <a:custGeom>
            <a:avLst/>
            <a:gdLst>
              <a:gd name="T0" fmla="*/ 128 w 249"/>
              <a:gd name="T1" fmla="*/ 0 h 254"/>
              <a:gd name="T2" fmla="*/ 128 w 249"/>
              <a:gd name="T3" fmla="*/ 0 h 254"/>
              <a:gd name="T4" fmla="*/ 248 w 249"/>
              <a:gd name="T5" fmla="*/ 62 h 254"/>
              <a:gd name="T6" fmla="*/ 220 w 249"/>
              <a:gd name="T7" fmla="*/ 105 h 254"/>
              <a:gd name="T8" fmla="*/ 128 w 249"/>
              <a:gd name="T9" fmla="*/ 55 h 254"/>
              <a:gd name="T10" fmla="*/ 36 w 249"/>
              <a:gd name="T11" fmla="*/ 105 h 254"/>
              <a:gd name="T12" fmla="*/ 0 w 249"/>
              <a:gd name="T13" fmla="*/ 62 h 254"/>
              <a:gd name="T14" fmla="*/ 128 w 249"/>
              <a:gd name="T15" fmla="*/ 0 h 254"/>
              <a:gd name="T16" fmla="*/ 128 w 249"/>
              <a:gd name="T17" fmla="*/ 140 h 254"/>
              <a:gd name="T18" fmla="*/ 128 w 249"/>
              <a:gd name="T19" fmla="*/ 140 h 254"/>
              <a:gd name="T20" fmla="*/ 184 w 249"/>
              <a:gd name="T21" fmla="*/ 197 h 254"/>
              <a:gd name="T22" fmla="*/ 128 w 249"/>
              <a:gd name="T23" fmla="*/ 253 h 254"/>
              <a:gd name="T24" fmla="*/ 71 w 249"/>
              <a:gd name="T25" fmla="*/ 197 h 254"/>
              <a:gd name="T26" fmla="*/ 128 w 249"/>
              <a:gd name="T27" fmla="*/ 140 h 25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249" h="254">
                <a:moveTo>
                  <a:pt x="128" y="0"/>
                </a:moveTo>
                <a:lnTo>
                  <a:pt x="128" y="0"/>
                </a:lnTo>
                <a:cubicBezTo>
                  <a:pt x="177" y="0"/>
                  <a:pt x="220" y="27"/>
                  <a:pt x="248" y="62"/>
                </a:cubicBezTo>
                <a:cubicBezTo>
                  <a:pt x="220" y="105"/>
                  <a:pt x="220" y="105"/>
                  <a:pt x="220" y="105"/>
                </a:cubicBezTo>
                <a:cubicBezTo>
                  <a:pt x="198" y="77"/>
                  <a:pt x="163" y="55"/>
                  <a:pt x="128" y="55"/>
                </a:cubicBezTo>
                <a:cubicBezTo>
                  <a:pt x="85" y="55"/>
                  <a:pt x="57" y="77"/>
                  <a:pt x="36" y="105"/>
                </a:cubicBezTo>
                <a:cubicBezTo>
                  <a:pt x="0" y="62"/>
                  <a:pt x="0" y="62"/>
                  <a:pt x="0" y="62"/>
                </a:cubicBezTo>
                <a:cubicBezTo>
                  <a:pt x="29" y="27"/>
                  <a:pt x="78" y="0"/>
                  <a:pt x="128" y="0"/>
                </a:cubicBezTo>
                <a:close/>
                <a:moveTo>
                  <a:pt x="128" y="140"/>
                </a:moveTo>
                <a:lnTo>
                  <a:pt x="128" y="140"/>
                </a:lnTo>
                <a:cubicBezTo>
                  <a:pt x="156" y="140"/>
                  <a:pt x="184" y="169"/>
                  <a:pt x="184" y="197"/>
                </a:cubicBezTo>
                <a:cubicBezTo>
                  <a:pt x="184" y="225"/>
                  <a:pt x="156" y="253"/>
                  <a:pt x="128" y="253"/>
                </a:cubicBezTo>
                <a:cubicBezTo>
                  <a:pt x="93" y="253"/>
                  <a:pt x="71" y="225"/>
                  <a:pt x="71" y="197"/>
                </a:cubicBezTo>
                <a:cubicBezTo>
                  <a:pt x="71" y="169"/>
                  <a:pt x="93" y="140"/>
                  <a:pt x="128" y="140"/>
                </a:cubicBezTo>
                <a:close/>
              </a:path>
            </a:pathLst>
          </a:custGeom>
          <a:solidFill>
            <a:srgbClr val="FFFFFF"/>
          </a:solidFill>
          <a:ln>
            <a:noFill/>
          </a:ln>
          <a:effectLst/>
        </p:spPr>
        <p:txBody>
          <a:bodyPr wrap="none" anchor="ctr"/>
          <a:lstStyle/>
          <a:p>
            <a:pPr>
              <a:defRPr/>
            </a:pPr>
            <a:endParaRPr lang="en-US" sz="900"/>
          </a:p>
        </p:txBody>
      </p:sp>
      <p:sp>
        <p:nvSpPr>
          <p:cNvPr id="313" name="Freeform 47"/>
          <p:cNvSpPr>
            <a:spLocks noChangeArrowheads="1"/>
          </p:cNvSpPr>
          <p:nvPr/>
        </p:nvSpPr>
        <p:spPr bwMode="auto">
          <a:xfrm>
            <a:off x="4142393" y="4950431"/>
            <a:ext cx="292024" cy="279400"/>
          </a:xfrm>
          <a:custGeom>
            <a:avLst/>
            <a:gdLst>
              <a:gd name="T0" fmla="*/ 608 w 609"/>
              <a:gd name="T1" fmla="*/ 551 h 580"/>
              <a:gd name="T2" fmla="*/ 608 w 609"/>
              <a:gd name="T3" fmla="*/ 551 h 580"/>
              <a:gd name="T4" fmla="*/ 580 w 609"/>
              <a:gd name="T5" fmla="*/ 579 h 580"/>
              <a:gd name="T6" fmla="*/ 28 w 609"/>
              <a:gd name="T7" fmla="*/ 579 h 580"/>
              <a:gd name="T8" fmla="*/ 0 w 609"/>
              <a:gd name="T9" fmla="*/ 551 h 580"/>
              <a:gd name="T10" fmla="*/ 0 w 609"/>
              <a:gd name="T11" fmla="*/ 28 h 580"/>
              <a:gd name="T12" fmla="*/ 28 w 609"/>
              <a:gd name="T13" fmla="*/ 0 h 580"/>
              <a:gd name="T14" fmla="*/ 57 w 609"/>
              <a:gd name="T15" fmla="*/ 0 h 580"/>
              <a:gd name="T16" fmla="*/ 85 w 609"/>
              <a:gd name="T17" fmla="*/ 0 h 580"/>
              <a:gd name="T18" fmla="*/ 113 w 609"/>
              <a:gd name="T19" fmla="*/ 0 h 580"/>
              <a:gd name="T20" fmla="*/ 113 w 609"/>
              <a:gd name="T21" fmla="*/ 28 h 580"/>
              <a:gd name="T22" fmla="*/ 113 w 609"/>
              <a:gd name="T23" fmla="*/ 35 h 580"/>
              <a:gd name="T24" fmla="*/ 113 w 609"/>
              <a:gd name="T25" fmla="*/ 35 h 580"/>
              <a:gd name="T26" fmla="*/ 113 w 609"/>
              <a:gd name="T27" fmla="*/ 141 h 580"/>
              <a:gd name="T28" fmla="*/ 113 w 609"/>
              <a:gd name="T29" fmla="*/ 141 h 580"/>
              <a:gd name="T30" fmla="*/ 113 w 609"/>
              <a:gd name="T31" fmla="*/ 169 h 580"/>
              <a:gd name="T32" fmla="*/ 113 w 609"/>
              <a:gd name="T33" fmla="*/ 226 h 580"/>
              <a:gd name="T34" fmla="*/ 170 w 609"/>
              <a:gd name="T35" fmla="*/ 282 h 580"/>
              <a:gd name="T36" fmla="*/ 417 w 609"/>
              <a:gd name="T37" fmla="*/ 282 h 580"/>
              <a:gd name="T38" fmla="*/ 474 w 609"/>
              <a:gd name="T39" fmla="*/ 226 h 580"/>
              <a:gd name="T40" fmla="*/ 474 w 609"/>
              <a:gd name="T41" fmla="*/ 169 h 580"/>
              <a:gd name="T42" fmla="*/ 474 w 609"/>
              <a:gd name="T43" fmla="*/ 141 h 580"/>
              <a:gd name="T44" fmla="*/ 474 w 609"/>
              <a:gd name="T45" fmla="*/ 141 h 580"/>
              <a:gd name="T46" fmla="*/ 474 w 609"/>
              <a:gd name="T47" fmla="*/ 56 h 580"/>
              <a:gd name="T48" fmla="*/ 474 w 609"/>
              <a:gd name="T49" fmla="*/ 35 h 580"/>
              <a:gd name="T50" fmla="*/ 474 w 609"/>
              <a:gd name="T51" fmla="*/ 35 h 580"/>
              <a:gd name="T52" fmla="*/ 474 w 609"/>
              <a:gd name="T53" fmla="*/ 28 h 580"/>
              <a:gd name="T54" fmla="*/ 474 w 609"/>
              <a:gd name="T55" fmla="*/ 0 h 580"/>
              <a:gd name="T56" fmla="*/ 481 w 609"/>
              <a:gd name="T57" fmla="*/ 0 h 580"/>
              <a:gd name="T58" fmla="*/ 495 w 609"/>
              <a:gd name="T59" fmla="*/ 0 h 580"/>
              <a:gd name="T60" fmla="*/ 495 w 609"/>
              <a:gd name="T61" fmla="*/ 0 h 580"/>
              <a:gd name="T62" fmla="*/ 509 w 609"/>
              <a:gd name="T63" fmla="*/ 7 h 580"/>
              <a:gd name="T64" fmla="*/ 509 w 609"/>
              <a:gd name="T65" fmla="*/ 7 h 580"/>
              <a:gd name="T66" fmla="*/ 594 w 609"/>
              <a:gd name="T67" fmla="*/ 91 h 580"/>
              <a:gd name="T68" fmla="*/ 594 w 609"/>
              <a:gd name="T69" fmla="*/ 91 h 580"/>
              <a:gd name="T70" fmla="*/ 608 w 609"/>
              <a:gd name="T71" fmla="*/ 113 h 580"/>
              <a:gd name="T72" fmla="*/ 608 w 609"/>
              <a:gd name="T73" fmla="*/ 551 h 580"/>
              <a:gd name="T74" fmla="*/ 445 w 609"/>
              <a:gd name="T75" fmla="*/ 226 h 580"/>
              <a:gd name="T76" fmla="*/ 445 w 609"/>
              <a:gd name="T77" fmla="*/ 226 h 580"/>
              <a:gd name="T78" fmla="*/ 417 w 609"/>
              <a:gd name="T79" fmla="*/ 254 h 580"/>
              <a:gd name="T80" fmla="*/ 382 w 609"/>
              <a:gd name="T81" fmla="*/ 254 h 580"/>
              <a:gd name="T82" fmla="*/ 382 w 609"/>
              <a:gd name="T83" fmla="*/ 254 h 580"/>
              <a:gd name="T84" fmla="*/ 212 w 609"/>
              <a:gd name="T85" fmla="*/ 254 h 580"/>
              <a:gd name="T86" fmla="*/ 212 w 609"/>
              <a:gd name="T87" fmla="*/ 254 h 580"/>
              <a:gd name="T88" fmla="*/ 170 w 609"/>
              <a:gd name="T89" fmla="*/ 254 h 580"/>
              <a:gd name="T90" fmla="*/ 141 w 609"/>
              <a:gd name="T91" fmla="*/ 226 h 580"/>
              <a:gd name="T92" fmla="*/ 141 w 609"/>
              <a:gd name="T93" fmla="*/ 169 h 580"/>
              <a:gd name="T94" fmla="*/ 141 w 609"/>
              <a:gd name="T95" fmla="*/ 169 h 580"/>
              <a:gd name="T96" fmla="*/ 141 w 609"/>
              <a:gd name="T97" fmla="*/ 0 h 580"/>
              <a:gd name="T98" fmla="*/ 445 w 609"/>
              <a:gd name="T99" fmla="*/ 0 h 580"/>
              <a:gd name="T100" fmla="*/ 445 w 609"/>
              <a:gd name="T101" fmla="*/ 169 h 580"/>
              <a:gd name="T102" fmla="*/ 445 w 609"/>
              <a:gd name="T103" fmla="*/ 169 h 580"/>
              <a:gd name="T104" fmla="*/ 445 w 609"/>
              <a:gd name="T105" fmla="*/ 226 h 580"/>
              <a:gd name="T106" fmla="*/ 389 w 609"/>
              <a:gd name="T107" fmla="*/ 35 h 580"/>
              <a:gd name="T108" fmla="*/ 389 w 609"/>
              <a:gd name="T109" fmla="*/ 35 h 580"/>
              <a:gd name="T110" fmla="*/ 304 w 609"/>
              <a:gd name="T111" fmla="*/ 35 h 580"/>
              <a:gd name="T112" fmla="*/ 304 w 609"/>
              <a:gd name="T113" fmla="*/ 212 h 580"/>
              <a:gd name="T114" fmla="*/ 389 w 609"/>
              <a:gd name="T115" fmla="*/ 212 h 580"/>
              <a:gd name="T116" fmla="*/ 389 w 609"/>
              <a:gd name="T117" fmla="*/ 35 h 58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609" h="580">
                <a:moveTo>
                  <a:pt x="608" y="551"/>
                </a:moveTo>
                <a:lnTo>
                  <a:pt x="608" y="551"/>
                </a:lnTo>
                <a:cubicBezTo>
                  <a:pt x="608" y="572"/>
                  <a:pt x="594" y="579"/>
                  <a:pt x="580" y="579"/>
                </a:cubicBezTo>
                <a:cubicBezTo>
                  <a:pt x="28" y="579"/>
                  <a:pt x="28" y="579"/>
                  <a:pt x="28" y="579"/>
                </a:cubicBezTo>
                <a:cubicBezTo>
                  <a:pt x="14" y="579"/>
                  <a:pt x="0" y="572"/>
                  <a:pt x="0" y="551"/>
                </a:cubicBezTo>
                <a:cubicBezTo>
                  <a:pt x="0" y="28"/>
                  <a:pt x="0" y="28"/>
                  <a:pt x="0" y="28"/>
                </a:cubicBezTo>
                <a:cubicBezTo>
                  <a:pt x="0" y="7"/>
                  <a:pt x="14" y="0"/>
                  <a:pt x="28" y="0"/>
                </a:cubicBezTo>
                <a:cubicBezTo>
                  <a:pt x="57" y="0"/>
                  <a:pt x="57" y="0"/>
                  <a:pt x="57" y="0"/>
                </a:cubicBezTo>
                <a:cubicBezTo>
                  <a:pt x="85" y="0"/>
                  <a:pt x="85" y="0"/>
                  <a:pt x="85" y="0"/>
                </a:cubicBezTo>
                <a:cubicBezTo>
                  <a:pt x="113" y="0"/>
                  <a:pt x="113" y="0"/>
                  <a:pt x="113" y="0"/>
                </a:cubicBezTo>
                <a:cubicBezTo>
                  <a:pt x="113" y="28"/>
                  <a:pt x="113" y="28"/>
                  <a:pt x="113" y="28"/>
                </a:cubicBezTo>
                <a:cubicBezTo>
                  <a:pt x="113" y="35"/>
                  <a:pt x="113" y="35"/>
                  <a:pt x="113" y="35"/>
                </a:cubicBezTo>
                <a:lnTo>
                  <a:pt x="113" y="35"/>
                </a:lnTo>
                <a:cubicBezTo>
                  <a:pt x="113" y="141"/>
                  <a:pt x="113" y="141"/>
                  <a:pt x="113" y="141"/>
                </a:cubicBezTo>
                <a:lnTo>
                  <a:pt x="113" y="141"/>
                </a:lnTo>
                <a:cubicBezTo>
                  <a:pt x="113" y="169"/>
                  <a:pt x="113" y="169"/>
                  <a:pt x="113" y="169"/>
                </a:cubicBezTo>
                <a:cubicBezTo>
                  <a:pt x="113" y="226"/>
                  <a:pt x="113" y="226"/>
                  <a:pt x="113" y="226"/>
                </a:cubicBezTo>
                <a:cubicBezTo>
                  <a:pt x="113" y="254"/>
                  <a:pt x="141" y="282"/>
                  <a:pt x="170" y="282"/>
                </a:cubicBezTo>
                <a:cubicBezTo>
                  <a:pt x="417" y="282"/>
                  <a:pt x="417" y="282"/>
                  <a:pt x="417" y="282"/>
                </a:cubicBezTo>
                <a:cubicBezTo>
                  <a:pt x="452" y="282"/>
                  <a:pt x="474" y="254"/>
                  <a:pt x="474" y="226"/>
                </a:cubicBezTo>
                <a:cubicBezTo>
                  <a:pt x="474" y="169"/>
                  <a:pt x="474" y="169"/>
                  <a:pt x="474" y="169"/>
                </a:cubicBezTo>
                <a:cubicBezTo>
                  <a:pt x="474" y="141"/>
                  <a:pt x="474" y="141"/>
                  <a:pt x="474" y="141"/>
                </a:cubicBezTo>
                <a:lnTo>
                  <a:pt x="474" y="141"/>
                </a:lnTo>
                <a:cubicBezTo>
                  <a:pt x="474" y="56"/>
                  <a:pt x="474" y="56"/>
                  <a:pt x="474" y="56"/>
                </a:cubicBezTo>
                <a:cubicBezTo>
                  <a:pt x="474" y="35"/>
                  <a:pt x="474" y="35"/>
                  <a:pt x="474" y="35"/>
                </a:cubicBezTo>
                <a:lnTo>
                  <a:pt x="474" y="35"/>
                </a:lnTo>
                <a:cubicBezTo>
                  <a:pt x="474" y="28"/>
                  <a:pt x="474" y="28"/>
                  <a:pt x="474" y="28"/>
                </a:cubicBezTo>
                <a:cubicBezTo>
                  <a:pt x="474" y="0"/>
                  <a:pt x="474" y="0"/>
                  <a:pt x="474" y="0"/>
                </a:cubicBezTo>
                <a:cubicBezTo>
                  <a:pt x="481" y="0"/>
                  <a:pt x="481" y="0"/>
                  <a:pt x="481" y="0"/>
                </a:cubicBezTo>
                <a:cubicBezTo>
                  <a:pt x="495" y="0"/>
                  <a:pt x="495" y="0"/>
                  <a:pt x="495" y="0"/>
                </a:cubicBezTo>
                <a:lnTo>
                  <a:pt x="495" y="0"/>
                </a:lnTo>
                <a:cubicBezTo>
                  <a:pt x="502" y="0"/>
                  <a:pt x="509" y="0"/>
                  <a:pt x="509" y="7"/>
                </a:cubicBezTo>
                <a:lnTo>
                  <a:pt x="509" y="7"/>
                </a:lnTo>
                <a:cubicBezTo>
                  <a:pt x="594" y="91"/>
                  <a:pt x="594" y="91"/>
                  <a:pt x="594" y="91"/>
                </a:cubicBezTo>
                <a:lnTo>
                  <a:pt x="594" y="91"/>
                </a:lnTo>
                <a:cubicBezTo>
                  <a:pt x="601" y="98"/>
                  <a:pt x="608" y="106"/>
                  <a:pt x="608" y="113"/>
                </a:cubicBezTo>
                <a:lnTo>
                  <a:pt x="608" y="551"/>
                </a:lnTo>
                <a:close/>
                <a:moveTo>
                  <a:pt x="445" y="226"/>
                </a:moveTo>
                <a:lnTo>
                  <a:pt x="445" y="226"/>
                </a:lnTo>
                <a:cubicBezTo>
                  <a:pt x="445" y="240"/>
                  <a:pt x="431" y="254"/>
                  <a:pt x="417" y="254"/>
                </a:cubicBezTo>
                <a:cubicBezTo>
                  <a:pt x="382" y="254"/>
                  <a:pt x="382" y="254"/>
                  <a:pt x="382" y="254"/>
                </a:cubicBezTo>
                <a:lnTo>
                  <a:pt x="382" y="254"/>
                </a:lnTo>
                <a:cubicBezTo>
                  <a:pt x="212" y="254"/>
                  <a:pt x="212" y="254"/>
                  <a:pt x="212" y="254"/>
                </a:cubicBezTo>
                <a:lnTo>
                  <a:pt x="212" y="254"/>
                </a:lnTo>
                <a:cubicBezTo>
                  <a:pt x="170" y="254"/>
                  <a:pt x="170" y="254"/>
                  <a:pt x="170" y="254"/>
                </a:cubicBezTo>
                <a:cubicBezTo>
                  <a:pt x="156" y="254"/>
                  <a:pt x="141" y="240"/>
                  <a:pt x="141" y="226"/>
                </a:cubicBezTo>
                <a:cubicBezTo>
                  <a:pt x="141" y="169"/>
                  <a:pt x="141" y="169"/>
                  <a:pt x="141" y="169"/>
                </a:cubicBezTo>
                <a:lnTo>
                  <a:pt x="141" y="169"/>
                </a:lnTo>
                <a:cubicBezTo>
                  <a:pt x="141" y="0"/>
                  <a:pt x="141" y="0"/>
                  <a:pt x="141" y="0"/>
                </a:cubicBezTo>
                <a:cubicBezTo>
                  <a:pt x="445" y="0"/>
                  <a:pt x="445" y="0"/>
                  <a:pt x="445" y="0"/>
                </a:cubicBezTo>
                <a:cubicBezTo>
                  <a:pt x="445" y="169"/>
                  <a:pt x="445" y="169"/>
                  <a:pt x="445" y="169"/>
                </a:cubicBezTo>
                <a:lnTo>
                  <a:pt x="445" y="169"/>
                </a:lnTo>
                <a:lnTo>
                  <a:pt x="445" y="226"/>
                </a:lnTo>
                <a:close/>
                <a:moveTo>
                  <a:pt x="389" y="35"/>
                </a:moveTo>
                <a:lnTo>
                  <a:pt x="389" y="35"/>
                </a:lnTo>
                <a:cubicBezTo>
                  <a:pt x="304" y="35"/>
                  <a:pt x="304" y="35"/>
                  <a:pt x="304" y="35"/>
                </a:cubicBezTo>
                <a:cubicBezTo>
                  <a:pt x="304" y="212"/>
                  <a:pt x="304" y="212"/>
                  <a:pt x="304" y="212"/>
                </a:cubicBezTo>
                <a:cubicBezTo>
                  <a:pt x="389" y="212"/>
                  <a:pt x="389" y="212"/>
                  <a:pt x="389" y="212"/>
                </a:cubicBezTo>
                <a:lnTo>
                  <a:pt x="389" y="35"/>
                </a:lnTo>
                <a:close/>
              </a:path>
            </a:pathLst>
          </a:custGeom>
          <a:solidFill>
            <a:srgbClr val="FFFFFF"/>
          </a:solidFill>
          <a:ln>
            <a:noFill/>
          </a:ln>
          <a:effectLst/>
        </p:spPr>
        <p:txBody>
          <a:bodyPr wrap="none" anchor="ctr"/>
          <a:lstStyle/>
          <a:p>
            <a:pPr>
              <a:defRPr/>
            </a:pPr>
            <a:endParaRPr lang="en-US" sz="900"/>
          </a:p>
        </p:txBody>
      </p:sp>
      <p:sp>
        <p:nvSpPr>
          <p:cNvPr id="314" name="Freeform 48"/>
          <p:cNvSpPr>
            <a:spLocks noChangeArrowheads="1"/>
          </p:cNvSpPr>
          <p:nvPr/>
        </p:nvSpPr>
        <p:spPr bwMode="auto">
          <a:xfrm>
            <a:off x="3563423" y="4984298"/>
            <a:ext cx="289909" cy="211666"/>
          </a:xfrm>
          <a:custGeom>
            <a:avLst/>
            <a:gdLst>
              <a:gd name="T0" fmla="*/ 572 w 602"/>
              <a:gd name="T1" fmla="*/ 438 h 439"/>
              <a:gd name="T2" fmla="*/ 572 w 602"/>
              <a:gd name="T3" fmla="*/ 438 h 439"/>
              <a:gd name="T4" fmla="*/ 544 w 602"/>
              <a:gd name="T5" fmla="*/ 438 h 439"/>
              <a:gd name="T6" fmla="*/ 537 w 602"/>
              <a:gd name="T7" fmla="*/ 438 h 439"/>
              <a:gd name="T8" fmla="*/ 495 w 602"/>
              <a:gd name="T9" fmla="*/ 438 h 439"/>
              <a:gd name="T10" fmla="*/ 452 w 602"/>
              <a:gd name="T11" fmla="*/ 325 h 439"/>
              <a:gd name="T12" fmla="*/ 452 w 602"/>
              <a:gd name="T13" fmla="*/ 325 h 439"/>
              <a:gd name="T14" fmla="*/ 424 w 602"/>
              <a:gd name="T15" fmla="*/ 304 h 439"/>
              <a:gd name="T16" fmla="*/ 177 w 602"/>
              <a:gd name="T17" fmla="*/ 304 h 439"/>
              <a:gd name="T18" fmla="*/ 156 w 602"/>
              <a:gd name="T19" fmla="*/ 325 h 439"/>
              <a:gd name="T20" fmla="*/ 156 w 602"/>
              <a:gd name="T21" fmla="*/ 325 h 439"/>
              <a:gd name="T22" fmla="*/ 106 w 602"/>
              <a:gd name="T23" fmla="*/ 438 h 439"/>
              <a:gd name="T24" fmla="*/ 64 w 602"/>
              <a:gd name="T25" fmla="*/ 438 h 439"/>
              <a:gd name="T26" fmla="*/ 57 w 602"/>
              <a:gd name="T27" fmla="*/ 438 h 439"/>
              <a:gd name="T28" fmla="*/ 28 w 602"/>
              <a:gd name="T29" fmla="*/ 438 h 439"/>
              <a:gd name="T30" fmla="*/ 0 w 602"/>
              <a:gd name="T31" fmla="*/ 410 h 439"/>
              <a:gd name="T32" fmla="*/ 0 w 602"/>
              <a:gd name="T33" fmla="*/ 28 h 439"/>
              <a:gd name="T34" fmla="*/ 28 w 602"/>
              <a:gd name="T35" fmla="*/ 0 h 439"/>
              <a:gd name="T36" fmla="*/ 572 w 602"/>
              <a:gd name="T37" fmla="*/ 0 h 439"/>
              <a:gd name="T38" fmla="*/ 601 w 602"/>
              <a:gd name="T39" fmla="*/ 28 h 439"/>
              <a:gd name="T40" fmla="*/ 601 w 602"/>
              <a:gd name="T41" fmla="*/ 410 h 439"/>
              <a:gd name="T42" fmla="*/ 572 w 602"/>
              <a:gd name="T43" fmla="*/ 438 h 439"/>
              <a:gd name="T44" fmla="*/ 148 w 602"/>
              <a:gd name="T45" fmla="*/ 142 h 439"/>
              <a:gd name="T46" fmla="*/ 148 w 602"/>
              <a:gd name="T47" fmla="*/ 142 h 439"/>
              <a:gd name="T48" fmla="*/ 113 w 602"/>
              <a:gd name="T49" fmla="*/ 184 h 439"/>
              <a:gd name="T50" fmla="*/ 148 w 602"/>
              <a:gd name="T51" fmla="*/ 219 h 439"/>
              <a:gd name="T52" fmla="*/ 191 w 602"/>
              <a:gd name="T53" fmla="*/ 184 h 439"/>
              <a:gd name="T54" fmla="*/ 148 w 602"/>
              <a:gd name="T55" fmla="*/ 142 h 439"/>
              <a:gd name="T56" fmla="*/ 375 w 602"/>
              <a:gd name="T57" fmla="*/ 142 h 439"/>
              <a:gd name="T58" fmla="*/ 375 w 602"/>
              <a:gd name="T59" fmla="*/ 142 h 439"/>
              <a:gd name="T60" fmla="*/ 226 w 602"/>
              <a:gd name="T61" fmla="*/ 142 h 439"/>
              <a:gd name="T62" fmla="*/ 226 w 602"/>
              <a:gd name="T63" fmla="*/ 219 h 439"/>
              <a:gd name="T64" fmla="*/ 375 w 602"/>
              <a:gd name="T65" fmla="*/ 219 h 439"/>
              <a:gd name="T66" fmla="*/ 375 w 602"/>
              <a:gd name="T67" fmla="*/ 142 h 439"/>
              <a:gd name="T68" fmla="*/ 452 w 602"/>
              <a:gd name="T69" fmla="*/ 142 h 439"/>
              <a:gd name="T70" fmla="*/ 452 w 602"/>
              <a:gd name="T71" fmla="*/ 142 h 439"/>
              <a:gd name="T72" fmla="*/ 417 w 602"/>
              <a:gd name="T73" fmla="*/ 184 h 439"/>
              <a:gd name="T74" fmla="*/ 452 w 602"/>
              <a:gd name="T75" fmla="*/ 219 h 439"/>
              <a:gd name="T76" fmla="*/ 488 w 602"/>
              <a:gd name="T77" fmla="*/ 184 h 439"/>
              <a:gd name="T78" fmla="*/ 452 w 602"/>
              <a:gd name="T79" fmla="*/ 142 h 439"/>
              <a:gd name="T80" fmla="*/ 170 w 602"/>
              <a:gd name="T81" fmla="*/ 354 h 439"/>
              <a:gd name="T82" fmla="*/ 170 w 602"/>
              <a:gd name="T83" fmla="*/ 354 h 439"/>
              <a:gd name="T84" fmla="*/ 198 w 602"/>
              <a:gd name="T85" fmla="*/ 332 h 439"/>
              <a:gd name="T86" fmla="*/ 403 w 602"/>
              <a:gd name="T87" fmla="*/ 332 h 439"/>
              <a:gd name="T88" fmla="*/ 431 w 602"/>
              <a:gd name="T89" fmla="*/ 354 h 439"/>
              <a:gd name="T90" fmla="*/ 431 w 602"/>
              <a:gd name="T91" fmla="*/ 354 h 439"/>
              <a:gd name="T92" fmla="*/ 459 w 602"/>
              <a:gd name="T93" fmla="*/ 438 h 439"/>
              <a:gd name="T94" fmla="*/ 403 w 602"/>
              <a:gd name="T95" fmla="*/ 438 h 439"/>
              <a:gd name="T96" fmla="*/ 403 w 602"/>
              <a:gd name="T97" fmla="*/ 438 h 439"/>
              <a:gd name="T98" fmla="*/ 198 w 602"/>
              <a:gd name="T99" fmla="*/ 438 h 439"/>
              <a:gd name="T100" fmla="*/ 198 w 602"/>
              <a:gd name="T101" fmla="*/ 438 h 439"/>
              <a:gd name="T102" fmla="*/ 141 w 602"/>
              <a:gd name="T103" fmla="*/ 438 h 439"/>
              <a:gd name="T104" fmla="*/ 170 w 602"/>
              <a:gd name="T105" fmla="*/ 354 h 4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Lst>
            <a:rect l="0" t="0" r="r" b="b"/>
            <a:pathLst>
              <a:path w="602" h="439">
                <a:moveTo>
                  <a:pt x="572" y="438"/>
                </a:moveTo>
                <a:lnTo>
                  <a:pt x="572" y="438"/>
                </a:lnTo>
                <a:cubicBezTo>
                  <a:pt x="544" y="438"/>
                  <a:pt x="544" y="438"/>
                  <a:pt x="544" y="438"/>
                </a:cubicBezTo>
                <a:cubicBezTo>
                  <a:pt x="537" y="438"/>
                  <a:pt x="537" y="438"/>
                  <a:pt x="537" y="438"/>
                </a:cubicBezTo>
                <a:cubicBezTo>
                  <a:pt x="495" y="438"/>
                  <a:pt x="495" y="438"/>
                  <a:pt x="495" y="438"/>
                </a:cubicBezTo>
                <a:cubicBezTo>
                  <a:pt x="452" y="325"/>
                  <a:pt x="452" y="325"/>
                  <a:pt x="452" y="325"/>
                </a:cubicBezTo>
                <a:lnTo>
                  <a:pt x="452" y="325"/>
                </a:lnTo>
                <a:cubicBezTo>
                  <a:pt x="445" y="311"/>
                  <a:pt x="438" y="304"/>
                  <a:pt x="424" y="304"/>
                </a:cubicBezTo>
                <a:cubicBezTo>
                  <a:pt x="177" y="304"/>
                  <a:pt x="177" y="304"/>
                  <a:pt x="177" y="304"/>
                </a:cubicBezTo>
                <a:cubicBezTo>
                  <a:pt x="170" y="304"/>
                  <a:pt x="156" y="311"/>
                  <a:pt x="156" y="325"/>
                </a:cubicBezTo>
                <a:lnTo>
                  <a:pt x="156" y="325"/>
                </a:lnTo>
                <a:cubicBezTo>
                  <a:pt x="106" y="438"/>
                  <a:pt x="106" y="438"/>
                  <a:pt x="106" y="438"/>
                </a:cubicBezTo>
                <a:cubicBezTo>
                  <a:pt x="64" y="438"/>
                  <a:pt x="64" y="438"/>
                  <a:pt x="64" y="438"/>
                </a:cubicBezTo>
                <a:cubicBezTo>
                  <a:pt x="57" y="438"/>
                  <a:pt x="57" y="438"/>
                  <a:pt x="57" y="438"/>
                </a:cubicBezTo>
                <a:cubicBezTo>
                  <a:pt x="28" y="438"/>
                  <a:pt x="28" y="438"/>
                  <a:pt x="28" y="438"/>
                </a:cubicBezTo>
                <a:cubicBezTo>
                  <a:pt x="14" y="438"/>
                  <a:pt x="0" y="424"/>
                  <a:pt x="0" y="410"/>
                </a:cubicBezTo>
                <a:cubicBezTo>
                  <a:pt x="0" y="28"/>
                  <a:pt x="0" y="28"/>
                  <a:pt x="0" y="28"/>
                </a:cubicBezTo>
                <a:cubicBezTo>
                  <a:pt x="0" y="14"/>
                  <a:pt x="14" y="0"/>
                  <a:pt x="28" y="0"/>
                </a:cubicBezTo>
                <a:cubicBezTo>
                  <a:pt x="572" y="0"/>
                  <a:pt x="572" y="0"/>
                  <a:pt x="572" y="0"/>
                </a:cubicBezTo>
                <a:cubicBezTo>
                  <a:pt x="594" y="0"/>
                  <a:pt x="601" y="14"/>
                  <a:pt x="601" y="28"/>
                </a:cubicBezTo>
                <a:cubicBezTo>
                  <a:pt x="601" y="410"/>
                  <a:pt x="601" y="410"/>
                  <a:pt x="601" y="410"/>
                </a:cubicBezTo>
                <a:cubicBezTo>
                  <a:pt x="601" y="424"/>
                  <a:pt x="594" y="438"/>
                  <a:pt x="572" y="438"/>
                </a:cubicBezTo>
                <a:close/>
                <a:moveTo>
                  <a:pt x="148" y="142"/>
                </a:moveTo>
                <a:lnTo>
                  <a:pt x="148" y="142"/>
                </a:lnTo>
                <a:cubicBezTo>
                  <a:pt x="127" y="142"/>
                  <a:pt x="113" y="163"/>
                  <a:pt x="113" y="184"/>
                </a:cubicBezTo>
                <a:cubicBezTo>
                  <a:pt x="113" y="205"/>
                  <a:pt x="127" y="219"/>
                  <a:pt x="148" y="219"/>
                </a:cubicBezTo>
                <a:cubicBezTo>
                  <a:pt x="170" y="219"/>
                  <a:pt x="191" y="205"/>
                  <a:pt x="191" y="184"/>
                </a:cubicBezTo>
                <a:cubicBezTo>
                  <a:pt x="191" y="163"/>
                  <a:pt x="170" y="142"/>
                  <a:pt x="148" y="142"/>
                </a:cubicBezTo>
                <a:close/>
                <a:moveTo>
                  <a:pt x="375" y="142"/>
                </a:moveTo>
                <a:lnTo>
                  <a:pt x="375" y="142"/>
                </a:lnTo>
                <a:cubicBezTo>
                  <a:pt x="226" y="142"/>
                  <a:pt x="226" y="142"/>
                  <a:pt x="226" y="142"/>
                </a:cubicBezTo>
                <a:cubicBezTo>
                  <a:pt x="226" y="219"/>
                  <a:pt x="226" y="219"/>
                  <a:pt x="226" y="219"/>
                </a:cubicBezTo>
                <a:cubicBezTo>
                  <a:pt x="375" y="219"/>
                  <a:pt x="375" y="219"/>
                  <a:pt x="375" y="219"/>
                </a:cubicBezTo>
                <a:lnTo>
                  <a:pt x="375" y="142"/>
                </a:lnTo>
                <a:close/>
                <a:moveTo>
                  <a:pt x="452" y="142"/>
                </a:moveTo>
                <a:lnTo>
                  <a:pt x="452" y="142"/>
                </a:lnTo>
                <a:cubicBezTo>
                  <a:pt x="431" y="142"/>
                  <a:pt x="417" y="163"/>
                  <a:pt x="417" y="184"/>
                </a:cubicBezTo>
                <a:cubicBezTo>
                  <a:pt x="417" y="205"/>
                  <a:pt x="431" y="219"/>
                  <a:pt x="452" y="219"/>
                </a:cubicBezTo>
                <a:cubicBezTo>
                  <a:pt x="474" y="219"/>
                  <a:pt x="488" y="205"/>
                  <a:pt x="488" y="184"/>
                </a:cubicBezTo>
                <a:cubicBezTo>
                  <a:pt x="488" y="163"/>
                  <a:pt x="474" y="142"/>
                  <a:pt x="452" y="142"/>
                </a:cubicBezTo>
                <a:close/>
                <a:moveTo>
                  <a:pt x="170" y="354"/>
                </a:moveTo>
                <a:lnTo>
                  <a:pt x="170" y="354"/>
                </a:lnTo>
                <a:cubicBezTo>
                  <a:pt x="177" y="339"/>
                  <a:pt x="184" y="332"/>
                  <a:pt x="198" y="332"/>
                </a:cubicBezTo>
                <a:cubicBezTo>
                  <a:pt x="403" y="332"/>
                  <a:pt x="403" y="332"/>
                  <a:pt x="403" y="332"/>
                </a:cubicBezTo>
                <a:cubicBezTo>
                  <a:pt x="417" y="332"/>
                  <a:pt x="431" y="339"/>
                  <a:pt x="431" y="354"/>
                </a:cubicBezTo>
                <a:lnTo>
                  <a:pt x="431" y="354"/>
                </a:lnTo>
                <a:cubicBezTo>
                  <a:pt x="459" y="438"/>
                  <a:pt x="459" y="438"/>
                  <a:pt x="459" y="438"/>
                </a:cubicBezTo>
                <a:cubicBezTo>
                  <a:pt x="403" y="438"/>
                  <a:pt x="403" y="438"/>
                  <a:pt x="403" y="438"/>
                </a:cubicBezTo>
                <a:lnTo>
                  <a:pt x="403" y="438"/>
                </a:lnTo>
                <a:cubicBezTo>
                  <a:pt x="198" y="438"/>
                  <a:pt x="198" y="438"/>
                  <a:pt x="198" y="438"/>
                </a:cubicBezTo>
                <a:lnTo>
                  <a:pt x="198" y="438"/>
                </a:lnTo>
                <a:cubicBezTo>
                  <a:pt x="141" y="438"/>
                  <a:pt x="141" y="438"/>
                  <a:pt x="141" y="438"/>
                </a:cubicBezTo>
                <a:cubicBezTo>
                  <a:pt x="170" y="354"/>
                  <a:pt x="170" y="354"/>
                  <a:pt x="170" y="354"/>
                </a:cubicBezTo>
                <a:close/>
              </a:path>
            </a:pathLst>
          </a:custGeom>
          <a:solidFill>
            <a:srgbClr val="FFFFFF"/>
          </a:solidFill>
          <a:ln>
            <a:noFill/>
          </a:ln>
          <a:effectLst/>
        </p:spPr>
        <p:txBody>
          <a:bodyPr wrap="none" anchor="ctr"/>
          <a:lstStyle/>
          <a:p>
            <a:pPr>
              <a:defRPr/>
            </a:pPr>
            <a:endParaRPr lang="en-US" sz="900"/>
          </a:p>
        </p:txBody>
      </p:sp>
      <p:sp>
        <p:nvSpPr>
          <p:cNvPr id="315" name="Freeform 67"/>
          <p:cNvSpPr>
            <a:spLocks noChangeArrowheads="1"/>
          </p:cNvSpPr>
          <p:nvPr/>
        </p:nvSpPr>
        <p:spPr bwMode="auto">
          <a:xfrm>
            <a:off x="2986567" y="4946198"/>
            <a:ext cx="287792" cy="289984"/>
          </a:xfrm>
          <a:custGeom>
            <a:avLst/>
            <a:gdLst>
              <a:gd name="T0" fmla="*/ 593 w 601"/>
              <a:gd name="T1" fmla="*/ 42 h 602"/>
              <a:gd name="T2" fmla="*/ 593 w 601"/>
              <a:gd name="T3" fmla="*/ 42 h 602"/>
              <a:gd name="T4" fmla="*/ 501 w 601"/>
              <a:gd name="T5" fmla="*/ 142 h 602"/>
              <a:gd name="T6" fmla="*/ 544 w 601"/>
              <a:gd name="T7" fmla="*/ 142 h 602"/>
              <a:gd name="T8" fmla="*/ 572 w 601"/>
              <a:gd name="T9" fmla="*/ 170 h 602"/>
              <a:gd name="T10" fmla="*/ 544 w 601"/>
              <a:gd name="T11" fmla="*/ 198 h 602"/>
              <a:gd name="T12" fmla="*/ 431 w 601"/>
              <a:gd name="T13" fmla="*/ 198 h 602"/>
              <a:gd name="T14" fmla="*/ 402 w 601"/>
              <a:gd name="T15" fmla="*/ 170 h 602"/>
              <a:gd name="T16" fmla="*/ 402 w 601"/>
              <a:gd name="T17" fmla="*/ 57 h 602"/>
              <a:gd name="T18" fmla="*/ 431 w 601"/>
              <a:gd name="T19" fmla="*/ 28 h 602"/>
              <a:gd name="T20" fmla="*/ 459 w 601"/>
              <a:gd name="T21" fmla="*/ 57 h 602"/>
              <a:gd name="T22" fmla="*/ 459 w 601"/>
              <a:gd name="T23" fmla="*/ 99 h 602"/>
              <a:gd name="T24" fmla="*/ 551 w 601"/>
              <a:gd name="T25" fmla="*/ 7 h 602"/>
              <a:gd name="T26" fmla="*/ 572 w 601"/>
              <a:gd name="T27" fmla="*/ 0 h 602"/>
              <a:gd name="T28" fmla="*/ 600 w 601"/>
              <a:gd name="T29" fmla="*/ 28 h 602"/>
              <a:gd name="T30" fmla="*/ 593 w 601"/>
              <a:gd name="T31" fmla="*/ 42 h 602"/>
              <a:gd name="T32" fmla="*/ 296 w 601"/>
              <a:gd name="T33" fmla="*/ 382 h 602"/>
              <a:gd name="T34" fmla="*/ 296 w 601"/>
              <a:gd name="T35" fmla="*/ 382 h 602"/>
              <a:gd name="T36" fmla="*/ 211 w 601"/>
              <a:gd name="T37" fmla="*/ 297 h 602"/>
              <a:gd name="T38" fmla="*/ 296 w 601"/>
              <a:gd name="T39" fmla="*/ 212 h 602"/>
              <a:gd name="T40" fmla="*/ 381 w 601"/>
              <a:gd name="T41" fmla="*/ 297 h 602"/>
              <a:gd name="T42" fmla="*/ 296 w 601"/>
              <a:gd name="T43" fmla="*/ 382 h 602"/>
              <a:gd name="T44" fmla="*/ 169 w 601"/>
              <a:gd name="T45" fmla="*/ 573 h 602"/>
              <a:gd name="T46" fmla="*/ 169 w 601"/>
              <a:gd name="T47" fmla="*/ 573 h 602"/>
              <a:gd name="T48" fmla="*/ 141 w 601"/>
              <a:gd name="T49" fmla="*/ 544 h 602"/>
              <a:gd name="T50" fmla="*/ 141 w 601"/>
              <a:gd name="T51" fmla="*/ 502 h 602"/>
              <a:gd name="T52" fmla="*/ 42 w 601"/>
              <a:gd name="T53" fmla="*/ 594 h 602"/>
              <a:gd name="T54" fmla="*/ 28 w 601"/>
              <a:gd name="T55" fmla="*/ 601 h 602"/>
              <a:gd name="T56" fmla="*/ 0 w 601"/>
              <a:gd name="T57" fmla="*/ 573 h 602"/>
              <a:gd name="T58" fmla="*/ 7 w 601"/>
              <a:gd name="T59" fmla="*/ 551 h 602"/>
              <a:gd name="T60" fmla="*/ 98 w 601"/>
              <a:gd name="T61" fmla="*/ 460 h 602"/>
              <a:gd name="T62" fmla="*/ 56 w 601"/>
              <a:gd name="T63" fmla="*/ 460 h 602"/>
              <a:gd name="T64" fmla="*/ 28 w 601"/>
              <a:gd name="T65" fmla="*/ 431 h 602"/>
              <a:gd name="T66" fmla="*/ 56 w 601"/>
              <a:gd name="T67" fmla="*/ 403 h 602"/>
              <a:gd name="T68" fmla="*/ 169 w 601"/>
              <a:gd name="T69" fmla="*/ 403 h 602"/>
              <a:gd name="T70" fmla="*/ 197 w 601"/>
              <a:gd name="T71" fmla="*/ 431 h 602"/>
              <a:gd name="T72" fmla="*/ 197 w 601"/>
              <a:gd name="T73" fmla="*/ 544 h 602"/>
              <a:gd name="T74" fmla="*/ 169 w 601"/>
              <a:gd name="T75" fmla="*/ 573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601" h="602">
                <a:moveTo>
                  <a:pt x="593" y="42"/>
                </a:moveTo>
                <a:lnTo>
                  <a:pt x="593" y="42"/>
                </a:lnTo>
                <a:cubicBezTo>
                  <a:pt x="501" y="142"/>
                  <a:pt x="501" y="142"/>
                  <a:pt x="501" y="142"/>
                </a:cubicBezTo>
                <a:cubicBezTo>
                  <a:pt x="544" y="142"/>
                  <a:pt x="544" y="142"/>
                  <a:pt x="544" y="142"/>
                </a:cubicBezTo>
                <a:cubicBezTo>
                  <a:pt x="558" y="142"/>
                  <a:pt x="572" y="149"/>
                  <a:pt x="572" y="170"/>
                </a:cubicBezTo>
                <a:cubicBezTo>
                  <a:pt x="572" y="184"/>
                  <a:pt x="558" y="198"/>
                  <a:pt x="544" y="198"/>
                </a:cubicBezTo>
                <a:cubicBezTo>
                  <a:pt x="431" y="198"/>
                  <a:pt x="431" y="198"/>
                  <a:pt x="431" y="198"/>
                </a:cubicBezTo>
                <a:cubicBezTo>
                  <a:pt x="417" y="198"/>
                  <a:pt x="402" y="184"/>
                  <a:pt x="402" y="170"/>
                </a:cubicBezTo>
                <a:cubicBezTo>
                  <a:pt x="402" y="57"/>
                  <a:pt x="402" y="57"/>
                  <a:pt x="402" y="57"/>
                </a:cubicBezTo>
                <a:cubicBezTo>
                  <a:pt x="402" y="35"/>
                  <a:pt x="417" y="28"/>
                  <a:pt x="431" y="28"/>
                </a:cubicBezTo>
                <a:cubicBezTo>
                  <a:pt x="445" y="28"/>
                  <a:pt x="459" y="35"/>
                  <a:pt x="459" y="57"/>
                </a:cubicBezTo>
                <a:cubicBezTo>
                  <a:pt x="459" y="99"/>
                  <a:pt x="459" y="99"/>
                  <a:pt x="459" y="99"/>
                </a:cubicBezTo>
                <a:cubicBezTo>
                  <a:pt x="551" y="7"/>
                  <a:pt x="551" y="7"/>
                  <a:pt x="551" y="7"/>
                </a:cubicBezTo>
                <a:cubicBezTo>
                  <a:pt x="558" y="0"/>
                  <a:pt x="565" y="0"/>
                  <a:pt x="572" y="0"/>
                </a:cubicBezTo>
                <a:cubicBezTo>
                  <a:pt x="586" y="0"/>
                  <a:pt x="600" y="7"/>
                  <a:pt x="600" y="28"/>
                </a:cubicBezTo>
                <a:cubicBezTo>
                  <a:pt x="600" y="35"/>
                  <a:pt x="600" y="42"/>
                  <a:pt x="593" y="42"/>
                </a:cubicBezTo>
                <a:close/>
                <a:moveTo>
                  <a:pt x="296" y="382"/>
                </a:moveTo>
                <a:lnTo>
                  <a:pt x="296" y="382"/>
                </a:lnTo>
                <a:cubicBezTo>
                  <a:pt x="254" y="382"/>
                  <a:pt x="211" y="346"/>
                  <a:pt x="211" y="297"/>
                </a:cubicBezTo>
                <a:cubicBezTo>
                  <a:pt x="211" y="255"/>
                  <a:pt x="254" y="212"/>
                  <a:pt x="296" y="212"/>
                </a:cubicBezTo>
                <a:cubicBezTo>
                  <a:pt x="346" y="212"/>
                  <a:pt x="381" y="255"/>
                  <a:pt x="381" y="297"/>
                </a:cubicBezTo>
                <a:cubicBezTo>
                  <a:pt x="381" y="346"/>
                  <a:pt x="346" y="382"/>
                  <a:pt x="296" y="382"/>
                </a:cubicBezTo>
                <a:close/>
                <a:moveTo>
                  <a:pt x="169" y="573"/>
                </a:moveTo>
                <a:lnTo>
                  <a:pt x="169" y="573"/>
                </a:lnTo>
                <a:cubicBezTo>
                  <a:pt x="148" y="573"/>
                  <a:pt x="141" y="559"/>
                  <a:pt x="141" y="544"/>
                </a:cubicBezTo>
                <a:cubicBezTo>
                  <a:pt x="141" y="502"/>
                  <a:pt x="141" y="502"/>
                  <a:pt x="141" y="502"/>
                </a:cubicBezTo>
                <a:cubicBezTo>
                  <a:pt x="42" y="594"/>
                  <a:pt x="42" y="594"/>
                  <a:pt x="42" y="594"/>
                </a:cubicBezTo>
                <a:cubicBezTo>
                  <a:pt x="42" y="601"/>
                  <a:pt x="35" y="601"/>
                  <a:pt x="28" y="601"/>
                </a:cubicBezTo>
                <a:cubicBezTo>
                  <a:pt x="7" y="601"/>
                  <a:pt x="0" y="587"/>
                  <a:pt x="0" y="573"/>
                </a:cubicBezTo>
                <a:cubicBezTo>
                  <a:pt x="0" y="566"/>
                  <a:pt x="0" y="559"/>
                  <a:pt x="7" y="551"/>
                </a:cubicBezTo>
                <a:cubicBezTo>
                  <a:pt x="98" y="460"/>
                  <a:pt x="98" y="460"/>
                  <a:pt x="98" y="460"/>
                </a:cubicBezTo>
                <a:cubicBezTo>
                  <a:pt x="56" y="460"/>
                  <a:pt x="56" y="460"/>
                  <a:pt x="56" y="460"/>
                </a:cubicBezTo>
                <a:cubicBezTo>
                  <a:pt x="35" y="460"/>
                  <a:pt x="28" y="446"/>
                  <a:pt x="28" y="431"/>
                </a:cubicBezTo>
                <a:cubicBezTo>
                  <a:pt x="28" y="417"/>
                  <a:pt x="35" y="403"/>
                  <a:pt x="56" y="403"/>
                </a:cubicBezTo>
                <a:cubicBezTo>
                  <a:pt x="169" y="403"/>
                  <a:pt x="169" y="403"/>
                  <a:pt x="169" y="403"/>
                </a:cubicBezTo>
                <a:cubicBezTo>
                  <a:pt x="183" y="403"/>
                  <a:pt x="197" y="417"/>
                  <a:pt x="197" y="431"/>
                </a:cubicBezTo>
                <a:cubicBezTo>
                  <a:pt x="197" y="544"/>
                  <a:pt x="197" y="544"/>
                  <a:pt x="197" y="544"/>
                </a:cubicBezTo>
                <a:cubicBezTo>
                  <a:pt x="197" y="559"/>
                  <a:pt x="183" y="573"/>
                  <a:pt x="169" y="573"/>
                </a:cubicBezTo>
                <a:close/>
              </a:path>
            </a:pathLst>
          </a:custGeom>
          <a:solidFill>
            <a:srgbClr val="FFFFFF"/>
          </a:solidFill>
          <a:ln>
            <a:noFill/>
          </a:ln>
          <a:effectLst/>
        </p:spPr>
        <p:txBody>
          <a:bodyPr wrap="none" anchor="ctr"/>
          <a:lstStyle/>
          <a:p>
            <a:pPr>
              <a:defRPr/>
            </a:pPr>
            <a:endParaRPr lang="en-US" sz="900"/>
          </a:p>
        </p:txBody>
      </p:sp>
      <p:sp>
        <p:nvSpPr>
          <p:cNvPr id="316" name="Freeform 68"/>
          <p:cNvSpPr>
            <a:spLocks noChangeArrowheads="1"/>
          </p:cNvSpPr>
          <p:nvPr/>
        </p:nvSpPr>
        <p:spPr bwMode="auto">
          <a:xfrm>
            <a:off x="2405478" y="4946198"/>
            <a:ext cx="292024" cy="289984"/>
          </a:xfrm>
          <a:custGeom>
            <a:avLst/>
            <a:gdLst>
              <a:gd name="T0" fmla="*/ 580 w 609"/>
              <a:gd name="T1" fmla="*/ 170 h 602"/>
              <a:gd name="T2" fmla="*/ 580 w 609"/>
              <a:gd name="T3" fmla="*/ 170 h 602"/>
              <a:gd name="T4" fmla="*/ 552 w 609"/>
              <a:gd name="T5" fmla="*/ 142 h 602"/>
              <a:gd name="T6" fmla="*/ 552 w 609"/>
              <a:gd name="T7" fmla="*/ 92 h 602"/>
              <a:gd name="T8" fmla="*/ 453 w 609"/>
              <a:gd name="T9" fmla="*/ 184 h 602"/>
              <a:gd name="T10" fmla="*/ 439 w 609"/>
              <a:gd name="T11" fmla="*/ 198 h 602"/>
              <a:gd name="T12" fmla="*/ 410 w 609"/>
              <a:gd name="T13" fmla="*/ 170 h 602"/>
              <a:gd name="T14" fmla="*/ 417 w 609"/>
              <a:gd name="T15" fmla="*/ 149 h 602"/>
              <a:gd name="T16" fmla="*/ 509 w 609"/>
              <a:gd name="T17" fmla="*/ 57 h 602"/>
              <a:gd name="T18" fmla="*/ 467 w 609"/>
              <a:gd name="T19" fmla="*/ 57 h 602"/>
              <a:gd name="T20" fmla="*/ 439 w 609"/>
              <a:gd name="T21" fmla="*/ 28 h 602"/>
              <a:gd name="T22" fmla="*/ 467 w 609"/>
              <a:gd name="T23" fmla="*/ 0 h 602"/>
              <a:gd name="T24" fmla="*/ 580 w 609"/>
              <a:gd name="T25" fmla="*/ 0 h 602"/>
              <a:gd name="T26" fmla="*/ 608 w 609"/>
              <a:gd name="T27" fmla="*/ 28 h 602"/>
              <a:gd name="T28" fmla="*/ 608 w 609"/>
              <a:gd name="T29" fmla="*/ 142 h 602"/>
              <a:gd name="T30" fmla="*/ 580 w 609"/>
              <a:gd name="T31" fmla="*/ 170 h 602"/>
              <a:gd name="T32" fmla="*/ 304 w 609"/>
              <a:gd name="T33" fmla="*/ 382 h 602"/>
              <a:gd name="T34" fmla="*/ 304 w 609"/>
              <a:gd name="T35" fmla="*/ 382 h 602"/>
              <a:gd name="T36" fmla="*/ 219 w 609"/>
              <a:gd name="T37" fmla="*/ 297 h 602"/>
              <a:gd name="T38" fmla="*/ 304 w 609"/>
              <a:gd name="T39" fmla="*/ 212 h 602"/>
              <a:gd name="T40" fmla="*/ 389 w 609"/>
              <a:gd name="T41" fmla="*/ 297 h 602"/>
              <a:gd name="T42" fmla="*/ 304 w 609"/>
              <a:gd name="T43" fmla="*/ 382 h 602"/>
              <a:gd name="T44" fmla="*/ 99 w 609"/>
              <a:gd name="T45" fmla="*/ 544 h 602"/>
              <a:gd name="T46" fmla="*/ 99 w 609"/>
              <a:gd name="T47" fmla="*/ 544 h 602"/>
              <a:gd name="T48" fmla="*/ 142 w 609"/>
              <a:gd name="T49" fmla="*/ 544 h 602"/>
              <a:gd name="T50" fmla="*/ 170 w 609"/>
              <a:gd name="T51" fmla="*/ 573 h 602"/>
              <a:gd name="T52" fmla="*/ 142 w 609"/>
              <a:gd name="T53" fmla="*/ 601 h 602"/>
              <a:gd name="T54" fmla="*/ 29 w 609"/>
              <a:gd name="T55" fmla="*/ 601 h 602"/>
              <a:gd name="T56" fmla="*/ 0 w 609"/>
              <a:gd name="T57" fmla="*/ 573 h 602"/>
              <a:gd name="T58" fmla="*/ 0 w 609"/>
              <a:gd name="T59" fmla="*/ 460 h 602"/>
              <a:gd name="T60" fmla="*/ 29 w 609"/>
              <a:gd name="T61" fmla="*/ 431 h 602"/>
              <a:gd name="T62" fmla="*/ 57 w 609"/>
              <a:gd name="T63" fmla="*/ 460 h 602"/>
              <a:gd name="T64" fmla="*/ 57 w 609"/>
              <a:gd name="T65" fmla="*/ 502 h 602"/>
              <a:gd name="T66" fmla="*/ 156 w 609"/>
              <a:gd name="T67" fmla="*/ 410 h 602"/>
              <a:gd name="T68" fmla="*/ 170 w 609"/>
              <a:gd name="T69" fmla="*/ 403 h 602"/>
              <a:gd name="T70" fmla="*/ 198 w 609"/>
              <a:gd name="T71" fmla="*/ 431 h 602"/>
              <a:gd name="T72" fmla="*/ 191 w 609"/>
              <a:gd name="T73" fmla="*/ 453 h 602"/>
              <a:gd name="T74" fmla="*/ 99 w 609"/>
              <a:gd name="T75" fmla="*/ 544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609" h="602">
                <a:moveTo>
                  <a:pt x="580" y="170"/>
                </a:moveTo>
                <a:lnTo>
                  <a:pt x="580" y="170"/>
                </a:lnTo>
                <a:cubicBezTo>
                  <a:pt x="559" y="170"/>
                  <a:pt x="552" y="156"/>
                  <a:pt x="552" y="142"/>
                </a:cubicBezTo>
                <a:cubicBezTo>
                  <a:pt x="552" y="92"/>
                  <a:pt x="552" y="92"/>
                  <a:pt x="552" y="92"/>
                </a:cubicBezTo>
                <a:cubicBezTo>
                  <a:pt x="453" y="184"/>
                  <a:pt x="453" y="184"/>
                  <a:pt x="453" y="184"/>
                </a:cubicBezTo>
                <a:cubicBezTo>
                  <a:pt x="453" y="191"/>
                  <a:pt x="446" y="198"/>
                  <a:pt x="439" y="198"/>
                </a:cubicBezTo>
                <a:cubicBezTo>
                  <a:pt x="417" y="198"/>
                  <a:pt x="410" y="184"/>
                  <a:pt x="410" y="170"/>
                </a:cubicBezTo>
                <a:cubicBezTo>
                  <a:pt x="410" y="163"/>
                  <a:pt x="410" y="156"/>
                  <a:pt x="417" y="149"/>
                </a:cubicBezTo>
                <a:cubicBezTo>
                  <a:pt x="509" y="57"/>
                  <a:pt x="509" y="57"/>
                  <a:pt x="509" y="57"/>
                </a:cubicBezTo>
                <a:cubicBezTo>
                  <a:pt x="467" y="57"/>
                  <a:pt x="467" y="57"/>
                  <a:pt x="467" y="57"/>
                </a:cubicBezTo>
                <a:cubicBezTo>
                  <a:pt x="446" y="57"/>
                  <a:pt x="439" y="42"/>
                  <a:pt x="439" y="28"/>
                </a:cubicBezTo>
                <a:cubicBezTo>
                  <a:pt x="439" y="7"/>
                  <a:pt x="446" y="0"/>
                  <a:pt x="467" y="0"/>
                </a:cubicBezTo>
                <a:cubicBezTo>
                  <a:pt x="580" y="0"/>
                  <a:pt x="580" y="0"/>
                  <a:pt x="580" y="0"/>
                </a:cubicBezTo>
                <a:cubicBezTo>
                  <a:pt x="594" y="0"/>
                  <a:pt x="608" y="7"/>
                  <a:pt x="608" y="28"/>
                </a:cubicBezTo>
                <a:cubicBezTo>
                  <a:pt x="608" y="142"/>
                  <a:pt x="608" y="142"/>
                  <a:pt x="608" y="142"/>
                </a:cubicBezTo>
                <a:cubicBezTo>
                  <a:pt x="608" y="156"/>
                  <a:pt x="594" y="170"/>
                  <a:pt x="580" y="170"/>
                </a:cubicBezTo>
                <a:close/>
                <a:moveTo>
                  <a:pt x="304" y="382"/>
                </a:moveTo>
                <a:lnTo>
                  <a:pt x="304" y="382"/>
                </a:lnTo>
                <a:cubicBezTo>
                  <a:pt x="255" y="382"/>
                  <a:pt x="219" y="346"/>
                  <a:pt x="219" y="297"/>
                </a:cubicBezTo>
                <a:cubicBezTo>
                  <a:pt x="219" y="255"/>
                  <a:pt x="255" y="212"/>
                  <a:pt x="304" y="212"/>
                </a:cubicBezTo>
                <a:cubicBezTo>
                  <a:pt x="354" y="212"/>
                  <a:pt x="389" y="255"/>
                  <a:pt x="389" y="297"/>
                </a:cubicBezTo>
                <a:cubicBezTo>
                  <a:pt x="389" y="346"/>
                  <a:pt x="354" y="382"/>
                  <a:pt x="304" y="382"/>
                </a:cubicBezTo>
                <a:close/>
                <a:moveTo>
                  <a:pt x="99" y="544"/>
                </a:moveTo>
                <a:lnTo>
                  <a:pt x="99" y="544"/>
                </a:lnTo>
                <a:cubicBezTo>
                  <a:pt x="142" y="544"/>
                  <a:pt x="142" y="544"/>
                  <a:pt x="142" y="544"/>
                </a:cubicBezTo>
                <a:cubicBezTo>
                  <a:pt x="163" y="544"/>
                  <a:pt x="170" y="559"/>
                  <a:pt x="170" y="573"/>
                </a:cubicBezTo>
                <a:cubicBezTo>
                  <a:pt x="170" y="587"/>
                  <a:pt x="163" y="601"/>
                  <a:pt x="142" y="601"/>
                </a:cubicBezTo>
                <a:cubicBezTo>
                  <a:pt x="29" y="601"/>
                  <a:pt x="29" y="601"/>
                  <a:pt x="29" y="601"/>
                </a:cubicBezTo>
                <a:cubicBezTo>
                  <a:pt x="15" y="601"/>
                  <a:pt x="0" y="587"/>
                  <a:pt x="0" y="573"/>
                </a:cubicBezTo>
                <a:cubicBezTo>
                  <a:pt x="0" y="460"/>
                  <a:pt x="0" y="460"/>
                  <a:pt x="0" y="460"/>
                </a:cubicBezTo>
                <a:cubicBezTo>
                  <a:pt x="0" y="446"/>
                  <a:pt x="15" y="431"/>
                  <a:pt x="29" y="431"/>
                </a:cubicBezTo>
                <a:cubicBezTo>
                  <a:pt x="50" y="431"/>
                  <a:pt x="57" y="446"/>
                  <a:pt x="57" y="460"/>
                </a:cubicBezTo>
                <a:cubicBezTo>
                  <a:pt x="57" y="502"/>
                  <a:pt x="57" y="502"/>
                  <a:pt x="57" y="502"/>
                </a:cubicBezTo>
                <a:cubicBezTo>
                  <a:pt x="156" y="410"/>
                  <a:pt x="156" y="410"/>
                  <a:pt x="156" y="410"/>
                </a:cubicBezTo>
                <a:cubicBezTo>
                  <a:pt x="156" y="403"/>
                  <a:pt x="163" y="403"/>
                  <a:pt x="170" y="403"/>
                </a:cubicBezTo>
                <a:cubicBezTo>
                  <a:pt x="191" y="403"/>
                  <a:pt x="198" y="417"/>
                  <a:pt x="198" y="431"/>
                </a:cubicBezTo>
                <a:cubicBezTo>
                  <a:pt x="198" y="438"/>
                  <a:pt x="198" y="446"/>
                  <a:pt x="191" y="453"/>
                </a:cubicBezTo>
                <a:lnTo>
                  <a:pt x="99" y="544"/>
                </a:lnTo>
                <a:close/>
              </a:path>
            </a:pathLst>
          </a:custGeom>
          <a:solidFill>
            <a:srgbClr val="FFFFFF"/>
          </a:solidFill>
          <a:ln>
            <a:noFill/>
          </a:ln>
          <a:effectLst/>
        </p:spPr>
        <p:txBody>
          <a:bodyPr wrap="none" anchor="ctr"/>
          <a:lstStyle/>
          <a:p>
            <a:pPr>
              <a:defRPr/>
            </a:pPr>
            <a:endParaRPr lang="en-US" sz="900"/>
          </a:p>
        </p:txBody>
      </p:sp>
      <p:sp>
        <p:nvSpPr>
          <p:cNvPr id="317" name="Freeform 69"/>
          <p:cNvSpPr>
            <a:spLocks noChangeArrowheads="1"/>
          </p:cNvSpPr>
          <p:nvPr/>
        </p:nvSpPr>
        <p:spPr bwMode="auto">
          <a:xfrm>
            <a:off x="1854017" y="4958899"/>
            <a:ext cx="262399" cy="262467"/>
          </a:xfrm>
          <a:custGeom>
            <a:avLst/>
            <a:gdLst>
              <a:gd name="T0" fmla="*/ 537 w 545"/>
              <a:gd name="T1" fmla="*/ 43 h 546"/>
              <a:gd name="T2" fmla="*/ 537 w 545"/>
              <a:gd name="T3" fmla="*/ 43 h 546"/>
              <a:gd name="T4" fmla="*/ 395 w 545"/>
              <a:gd name="T5" fmla="*/ 184 h 546"/>
              <a:gd name="T6" fmla="*/ 445 w 545"/>
              <a:gd name="T7" fmla="*/ 184 h 546"/>
              <a:gd name="T8" fmla="*/ 473 w 545"/>
              <a:gd name="T9" fmla="*/ 212 h 546"/>
              <a:gd name="T10" fmla="*/ 445 w 545"/>
              <a:gd name="T11" fmla="*/ 241 h 546"/>
              <a:gd name="T12" fmla="*/ 332 w 545"/>
              <a:gd name="T13" fmla="*/ 241 h 546"/>
              <a:gd name="T14" fmla="*/ 304 w 545"/>
              <a:gd name="T15" fmla="*/ 212 h 546"/>
              <a:gd name="T16" fmla="*/ 304 w 545"/>
              <a:gd name="T17" fmla="*/ 99 h 546"/>
              <a:gd name="T18" fmla="*/ 332 w 545"/>
              <a:gd name="T19" fmla="*/ 71 h 546"/>
              <a:gd name="T20" fmla="*/ 360 w 545"/>
              <a:gd name="T21" fmla="*/ 99 h 546"/>
              <a:gd name="T22" fmla="*/ 360 w 545"/>
              <a:gd name="T23" fmla="*/ 149 h 546"/>
              <a:gd name="T24" fmla="*/ 501 w 545"/>
              <a:gd name="T25" fmla="*/ 7 h 546"/>
              <a:gd name="T26" fmla="*/ 515 w 545"/>
              <a:gd name="T27" fmla="*/ 0 h 546"/>
              <a:gd name="T28" fmla="*/ 544 w 545"/>
              <a:gd name="T29" fmla="*/ 29 h 546"/>
              <a:gd name="T30" fmla="*/ 537 w 545"/>
              <a:gd name="T31" fmla="*/ 43 h 546"/>
              <a:gd name="T32" fmla="*/ 219 w 545"/>
              <a:gd name="T33" fmla="*/ 467 h 546"/>
              <a:gd name="T34" fmla="*/ 219 w 545"/>
              <a:gd name="T35" fmla="*/ 467 h 546"/>
              <a:gd name="T36" fmla="*/ 190 w 545"/>
              <a:gd name="T37" fmla="*/ 439 h 546"/>
              <a:gd name="T38" fmla="*/ 190 w 545"/>
              <a:gd name="T39" fmla="*/ 396 h 546"/>
              <a:gd name="T40" fmla="*/ 49 w 545"/>
              <a:gd name="T41" fmla="*/ 538 h 546"/>
              <a:gd name="T42" fmla="*/ 28 w 545"/>
              <a:gd name="T43" fmla="*/ 545 h 546"/>
              <a:gd name="T44" fmla="*/ 0 w 545"/>
              <a:gd name="T45" fmla="*/ 516 h 546"/>
              <a:gd name="T46" fmla="*/ 7 w 545"/>
              <a:gd name="T47" fmla="*/ 495 h 546"/>
              <a:gd name="T48" fmla="*/ 148 w 545"/>
              <a:gd name="T49" fmla="*/ 354 h 546"/>
              <a:gd name="T50" fmla="*/ 106 w 545"/>
              <a:gd name="T51" fmla="*/ 354 h 546"/>
              <a:gd name="T52" fmla="*/ 77 w 545"/>
              <a:gd name="T53" fmla="*/ 325 h 546"/>
              <a:gd name="T54" fmla="*/ 106 w 545"/>
              <a:gd name="T55" fmla="*/ 297 h 546"/>
              <a:gd name="T56" fmla="*/ 219 w 545"/>
              <a:gd name="T57" fmla="*/ 297 h 546"/>
              <a:gd name="T58" fmla="*/ 247 w 545"/>
              <a:gd name="T59" fmla="*/ 325 h 546"/>
              <a:gd name="T60" fmla="*/ 247 w 545"/>
              <a:gd name="T61" fmla="*/ 439 h 546"/>
              <a:gd name="T62" fmla="*/ 219 w 545"/>
              <a:gd name="T63" fmla="*/ 467 h 5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545" h="546">
                <a:moveTo>
                  <a:pt x="537" y="43"/>
                </a:moveTo>
                <a:lnTo>
                  <a:pt x="537" y="43"/>
                </a:lnTo>
                <a:cubicBezTo>
                  <a:pt x="395" y="184"/>
                  <a:pt x="395" y="184"/>
                  <a:pt x="395" y="184"/>
                </a:cubicBezTo>
                <a:cubicBezTo>
                  <a:pt x="445" y="184"/>
                  <a:pt x="445" y="184"/>
                  <a:pt x="445" y="184"/>
                </a:cubicBezTo>
                <a:cubicBezTo>
                  <a:pt x="459" y="184"/>
                  <a:pt x="473" y="198"/>
                  <a:pt x="473" y="212"/>
                </a:cubicBezTo>
                <a:cubicBezTo>
                  <a:pt x="473" y="234"/>
                  <a:pt x="459" y="241"/>
                  <a:pt x="445" y="241"/>
                </a:cubicBezTo>
                <a:cubicBezTo>
                  <a:pt x="332" y="241"/>
                  <a:pt x="332" y="241"/>
                  <a:pt x="332" y="241"/>
                </a:cubicBezTo>
                <a:cubicBezTo>
                  <a:pt x="311" y="241"/>
                  <a:pt x="304" y="234"/>
                  <a:pt x="304" y="212"/>
                </a:cubicBezTo>
                <a:cubicBezTo>
                  <a:pt x="304" y="99"/>
                  <a:pt x="304" y="99"/>
                  <a:pt x="304" y="99"/>
                </a:cubicBezTo>
                <a:cubicBezTo>
                  <a:pt x="304" y="85"/>
                  <a:pt x="311" y="71"/>
                  <a:pt x="332" y="71"/>
                </a:cubicBezTo>
                <a:cubicBezTo>
                  <a:pt x="346" y="71"/>
                  <a:pt x="360" y="85"/>
                  <a:pt x="360" y="99"/>
                </a:cubicBezTo>
                <a:cubicBezTo>
                  <a:pt x="360" y="149"/>
                  <a:pt x="360" y="149"/>
                  <a:pt x="360" y="149"/>
                </a:cubicBezTo>
                <a:cubicBezTo>
                  <a:pt x="501" y="7"/>
                  <a:pt x="501" y="7"/>
                  <a:pt x="501" y="7"/>
                </a:cubicBezTo>
                <a:cubicBezTo>
                  <a:pt x="501" y="0"/>
                  <a:pt x="508" y="0"/>
                  <a:pt x="515" y="0"/>
                </a:cubicBezTo>
                <a:cubicBezTo>
                  <a:pt x="537" y="0"/>
                  <a:pt x="544" y="7"/>
                  <a:pt x="544" y="29"/>
                </a:cubicBezTo>
                <a:cubicBezTo>
                  <a:pt x="544" y="36"/>
                  <a:pt x="544" y="43"/>
                  <a:pt x="537" y="43"/>
                </a:cubicBezTo>
                <a:close/>
                <a:moveTo>
                  <a:pt x="219" y="467"/>
                </a:moveTo>
                <a:lnTo>
                  <a:pt x="219" y="467"/>
                </a:lnTo>
                <a:cubicBezTo>
                  <a:pt x="197" y="467"/>
                  <a:pt x="190" y="460"/>
                  <a:pt x="190" y="439"/>
                </a:cubicBezTo>
                <a:cubicBezTo>
                  <a:pt x="190" y="396"/>
                  <a:pt x="190" y="396"/>
                  <a:pt x="190" y="396"/>
                </a:cubicBezTo>
                <a:cubicBezTo>
                  <a:pt x="49" y="538"/>
                  <a:pt x="49" y="538"/>
                  <a:pt x="49" y="538"/>
                </a:cubicBezTo>
                <a:cubicBezTo>
                  <a:pt x="42" y="545"/>
                  <a:pt x="35" y="545"/>
                  <a:pt x="28" y="545"/>
                </a:cubicBezTo>
                <a:cubicBezTo>
                  <a:pt x="14" y="545"/>
                  <a:pt x="0" y="531"/>
                  <a:pt x="0" y="516"/>
                </a:cubicBezTo>
                <a:cubicBezTo>
                  <a:pt x="0" y="509"/>
                  <a:pt x="0" y="502"/>
                  <a:pt x="7" y="495"/>
                </a:cubicBezTo>
                <a:cubicBezTo>
                  <a:pt x="148" y="354"/>
                  <a:pt x="148" y="354"/>
                  <a:pt x="148" y="354"/>
                </a:cubicBezTo>
                <a:cubicBezTo>
                  <a:pt x="106" y="354"/>
                  <a:pt x="106" y="354"/>
                  <a:pt x="106" y="354"/>
                </a:cubicBezTo>
                <a:cubicBezTo>
                  <a:pt x="84" y="354"/>
                  <a:pt x="77" y="347"/>
                  <a:pt x="77" y="325"/>
                </a:cubicBezTo>
                <a:cubicBezTo>
                  <a:pt x="77" y="311"/>
                  <a:pt x="84" y="297"/>
                  <a:pt x="106" y="297"/>
                </a:cubicBezTo>
                <a:cubicBezTo>
                  <a:pt x="219" y="297"/>
                  <a:pt x="219" y="297"/>
                  <a:pt x="219" y="297"/>
                </a:cubicBezTo>
                <a:cubicBezTo>
                  <a:pt x="233" y="297"/>
                  <a:pt x="247" y="311"/>
                  <a:pt x="247" y="325"/>
                </a:cubicBezTo>
                <a:cubicBezTo>
                  <a:pt x="247" y="439"/>
                  <a:pt x="247" y="439"/>
                  <a:pt x="247" y="439"/>
                </a:cubicBezTo>
                <a:cubicBezTo>
                  <a:pt x="247" y="460"/>
                  <a:pt x="233" y="467"/>
                  <a:pt x="219" y="467"/>
                </a:cubicBezTo>
                <a:close/>
              </a:path>
            </a:pathLst>
          </a:custGeom>
          <a:solidFill>
            <a:srgbClr val="FFFFFF"/>
          </a:solidFill>
          <a:ln>
            <a:noFill/>
          </a:ln>
          <a:effectLst/>
        </p:spPr>
        <p:txBody>
          <a:bodyPr wrap="none" anchor="ctr"/>
          <a:lstStyle/>
          <a:p>
            <a:pPr>
              <a:defRPr/>
            </a:pPr>
            <a:endParaRPr lang="en-US" sz="900"/>
          </a:p>
        </p:txBody>
      </p:sp>
      <p:sp>
        <p:nvSpPr>
          <p:cNvPr id="318" name="Freeform 70"/>
          <p:cNvSpPr>
            <a:spLocks noChangeArrowheads="1"/>
          </p:cNvSpPr>
          <p:nvPr/>
        </p:nvSpPr>
        <p:spPr bwMode="auto">
          <a:xfrm>
            <a:off x="1302554" y="4958898"/>
            <a:ext cx="262399" cy="262467"/>
          </a:xfrm>
          <a:custGeom>
            <a:avLst/>
            <a:gdLst>
              <a:gd name="T0" fmla="*/ 544 w 545"/>
              <a:gd name="T1" fmla="*/ 142 h 546"/>
              <a:gd name="T2" fmla="*/ 544 w 545"/>
              <a:gd name="T3" fmla="*/ 142 h 546"/>
              <a:gd name="T4" fmla="*/ 544 w 545"/>
              <a:gd name="T5" fmla="*/ 142 h 546"/>
              <a:gd name="T6" fmla="*/ 515 w 545"/>
              <a:gd name="T7" fmla="*/ 170 h 546"/>
              <a:gd name="T8" fmla="*/ 487 w 545"/>
              <a:gd name="T9" fmla="*/ 142 h 546"/>
              <a:gd name="T10" fmla="*/ 487 w 545"/>
              <a:gd name="T11" fmla="*/ 142 h 546"/>
              <a:gd name="T12" fmla="*/ 487 w 545"/>
              <a:gd name="T13" fmla="*/ 92 h 546"/>
              <a:gd name="T14" fmla="*/ 346 w 545"/>
              <a:gd name="T15" fmla="*/ 234 h 546"/>
              <a:gd name="T16" fmla="*/ 325 w 545"/>
              <a:gd name="T17" fmla="*/ 241 h 546"/>
              <a:gd name="T18" fmla="*/ 296 w 545"/>
              <a:gd name="T19" fmla="*/ 212 h 546"/>
              <a:gd name="T20" fmla="*/ 311 w 545"/>
              <a:gd name="T21" fmla="*/ 198 h 546"/>
              <a:gd name="T22" fmla="*/ 311 w 545"/>
              <a:gd name="T23" fmla="*/ 198 h 546"/>
              <a:gd name="T24" fmla="*/ 445 w 545"/>
              <a:gd name="T25" fmla="*/ 57 h 546"/>
              <a:gd name="T26" fmla="*/ 402 w 545"/>
              <a:gd name="T27" fmla="*/ 57 h 546"/>
              <a:gd name="T28" fmla="*/ 402 w 545"/>
              <a:gd name="T29" fmla="*/ 57 h 546"/>
              <a:gd name="T30" fmla="*/ 374 w 545"/>
              <a:gd name="T31" fmla="*/ 29 h 546"/>
              <a:gd name="T32" fmla="*/ 402 w 545"/>
              <a:gd name="T33" fmla="*/ 0 h 546"/>
              <a:gd name="T34" fmla="*/ 402 w 545"/>
              <a:gd name="T35" fmla="*/ 0 h 546"/>
              <a:gd name="T36" fmla="*/ 515 w 545"/>
              <a:gd name="T37" fmla="*/ 0 h 546"/>
              <a:gd name="T38" fmla="*/ 515 w 545"/>
              <a:gd name="T39" fmla="*/ 0 h 546"/>
              <a:gd name="T40" fmla="*/ 544 w 545"/>
              <a:gd name="T41" fmla="*/ 29 h 546"/>
              <a:gd name="T42" fmla="*/ 544 w 545"/>
              <a:gd name="T43" fmla="*/ 29 h 546"/>
              <a:gd name="T44" fmla="*/ 544 w 545"/>
              <a:gd name="T45" fmla="*/ 142 h 546"/>
              <a:gd name="T46" fmla="*/ 233 w 545"/>
              <a:gd name="T47" fmla="*/ 347 h 546"/>
              <a:gd name="T48" fmla="*/ 233 w 545"/>
              <a:gd name="T49" fmla="*/ 347 h 546"/>
              <a:gd name="T50" fmla="*/ 91 w 545"/>
              <a:gd name="T51" fmla="*/ 488 h 546"/>
              <a:gd name="T52" fmla="*/ 141 w 545"/>
              <a:gd name="T53" fmla="*/ 488 h 546"/>
              <a:gd name="T54" fmla="*/ 141 w 545"/>
              <a:gd name="T55" fmla="*/ 488 h 546"/>
              <a:gd name="T56" fmla="*/ 169 w 545"/>
              <a:gd name="T57" fmla="*/ 516 h 546"/>
              <a:gd name="T58" fmla="*/ 141 w 545"/>
              <a:gd name="T59" fmla="*/ 545 h 546"/>
              <a:gd name="T60" fmla="*/ 141 w 545"/>
              <a:gd name="T61" fmla="*/ 545 h 546"/>
              <a:gd name="T62" fmla="*/ 28 w 545"/>
              <a:gd name="T63" fmla="*/ 545 h 546"/>
              <a:gd name="T64" fmla="*/ 28 w 545"/>
              <a:gd name="T65" fmla="*/ 545 h 546"/>
              <a:gd name="T66" fmla="*/ 0 w 545"/>
              <a:gd name="T67" fmla="*/ 516 h 546"/>
              <a:gd name="T68" fmla="*/ 0 w 545"/>
              <a:gd name="T69" fmla="*/ 516 h 546"/>
              <a:gd name="T70" fmla="*/ 0 w 545"/>
              <a:gd name="T71" fmla="*/ 403 h 546"/>
              <a:gd name="T72" fmla="*/ 0 w 545"/>
              <a:gd name="T73" fmla="*/ 403 h 546"/>
              <a:gd name="T74" fmla="*/ 28 w 545"/>
              <a:gd name="T75" fmla="*/ 375 h 546"/>
              <a:gd name="T76" fmla="*/ 56 w 545"/>
              <a:gd name="T77" fmla="*/ 403 h 546"/>
              <a:gd name="T78" fmla="*/ 56 w 545"/>
              <a:gd name="T79" fmla="*/ 403 h 546"/>
              <a:gd name="T80" fmla="*/ 56 w 545"/>
              <a:gd name="T81" fmla="*/ 446 h 546"/>
              <a:gd name="T82" fmla="*/ 197 w 545"/>
              <a:gd name="T83" fmla="*/ 311 h 546"/>
              <a:gd name="T84" fmla="*/ 211 w 545"/>
              <a:gd name="T85" fmla="*/ 297 h 546"/>
              <a:gd name="T86" fmla="*/ 240 w 545"/>
              <a:gd name="T87" fmla="*/ 325 h 546"/>
              <a:gd name="T88" fmla="*/ 233 w 545"/>
              <a:gd name="T89" fmla="*/ 347 h 5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545" h="546">
                <a:moveTo>
                  <a:pt x="544" y="142"/>
                </a:moveTo>
                <a:lnTo>
                  <a:pt x="544" y="142"/>
                </a:lnTo>
                <a:lnTo>
                  <a:pt x="544" y="142"/>
                </a:lnTo>
                <a:cubicBezTo>
                  <a:pt x="544" y="156"/>
                  <a:pt x="530" y="170"/>
                  <a:pt x="515" y="170"/>
                </a:cubicBezTo>
                <a:cubicBezTo>
                  <a:pt x="501" y="170"/>
                  <a:pt x="487" y="156"/>
                  <a:pt x="487" y="142"/>
                </a:cubicBezTo>
                <a:lnTo>
                  <a:pt x="487" y="142"/>
                </a:lnTo>
                <a:cubicBezTo>
                  <a:pt x="487" y="92"/>
                  <a:pt x="487" y="92"/>
                  <a:pt x="487" y="92"/>
                </a:cubicBezTo>
                <a:cubicBezTo>
                  <a:pt x="346" y="234"/>
                  <a:pt x="346" y="234"/>
                  <a:pt x="346" y="234"/>
                </a:cubicBezTo>
                <a:cubicBezTo>
                  <a:pt x="339" y="241"/>
                  <a:pt x="332" y="241"/>
                  <a:pt x="325" y="241"/>
                </a:cubicBezTo>
                <a:cubicBezTo>
                  <a:pt x="311" y="241"/>
                  <a:pt x="296" y="234"/>
                  <a:pt x="296" y="212"/>
                </a:cubicBezTo>
                <a:cubicBezTo>
                  <a:pt x="296" y="205"/>
                  <a:pt x="303" y="198"/>
                  <a:pt x="311" y="198"/>
                </a:cubicBezTo>
                <a:lnTo>
                  <a:pt x="311" y="198"/>
                </a:lnTo>
                <a:cubicBezTo>
                  <a:pt x="445" y="57"/>
                  <a:pt x="445" y="57"/>
                  <a:pt x="445" y="57"/>
                </a:cubicBezTo>
                <a:cubicBezTo>
                  <a:pt x="402" y="57"/>
                  <a:pt x="402" y="57"/>
                  <a:pt x="402" y="57"/>
                </a:cubicBezTo>
                <a:lnTo>
                  <a:pt x="402" y="57"/>
                </a:lnTo>
                <a:cubicBezTo>
                  <a:pt x="388" y="57"/>
                  <a:pt x="374" y="43"/>
                  <a:pt x="374" y="29"/>
                </a:cubicBezTo>
                <a:cubicBezTo>
                  <a:pt x="374" y="7"/>
                  <a:pt x="388" y="0"/>
                  <a:pt x="402" y="0"/>
                </a:cubicBezTo>
                <a:lnTo>
                  <a:pt x="402" y="0"/>
                </a:lnTo>
                <a:cubicBezTo>
                  <a:pt x="515" y="0"/>
                  <a:pt x="515" y="0"/>
                  <a:pt x="515" y="0"/>
                </a:cubicBezTo>
                <a:lnTo>
                  <a:pt x="515" y="0"/>
                </a:lnTo>
                <a:cubicBezTo>
                  <a:pt x="530" y="0"/>
                  <a:pt x="544" y="7"/>
                  <a:pt x="544" y="29"/>
                </a:cubicBezTo>
                <a:lnTo>
                  <a:pt x="544" y="29"/>
                </a:lnTo>
                <a:lnTo>
                  <a:pt x="544" y="142"/>
                </a:lnTo>
                <a:close/>
                <a:moveTo>
                  <a:pt x="233" y="347"/>
                </a:moveTo>
                <a:lnTo>
                  <a:pt x="233" y="347"/>
                </a:lnTo>
                <a:cubicBezTo>
                  <a:pt x="91" y="488"/>
                  <a:pt x="91" y="488"/>
                  <a:pt x="91" y="488"/>
                </a:cubicBezTo>
                <a:cubicBezTo>
                  <a:pt x="141" y="488"/>
                  <a:pt x="141" y="488"/>
                  <a:pt x="141" y="488"/>
                </a:cubicBezTo>
                <a:lnTo>
                  <a:pt x="141" y="488"/>
                </a:lnTo>
                <a:cubicBezTo>
                  <a:pt x="155" y="488"/>
                  <a:pt x="169" y="502"/>
                  <a:pt x="169" y="516"/>
                </a:cubicBezTo>
                <a:cubicBezTo>
                  <a:pt x="169" y="531"/>
                  <a:pt x="155" y="545"/>
                  <a:pt x="141" y="545"/>
                </a:cubicBezTo>
                <a:lnTo>
                  <a:pt x="141" y="545"/>
                </a:lnTo>
                <a:cubicBezTo>
                  <a:pt x="28" y="545"/>
                  <a:pt x="28" y="545"/>
                  <a:pt x="28" y="545"/>
                </a:cubicBezTo>
                <a:lnTo>
                  <a:pt x="28" y="545"/>
                </a:lnTo>
                <a:cubicBezTo>
                  <a:pt x="7" y="545"/>
                  <a:pt x="0" y="531"/>
                  <a:pt x="0" y="516"/>
                </a:cubicBezTo>
                <a:lnTo>
                  <a:pt x="0" y="516"/>
                </a:lnTo>
                <a:cubicBezTo>
                  <a:pt x="0" y="403"/>
                  <a:pt x="0" y="403"/>
                  <a:pt x="0" y="403"/>
                </a:cubicBezTo>
                <a:lnTo>
                  <a:pt x="0" y="403"/>
                </a:lnTo>
                <a:cubicBezTo>
                  <a:pt x="0" y="389"/>
                  <a:pt x="7" y="375"/>
                  <a:pt x="28" y="375"/>
                </a:cubicBezTo>
                <a:cubicBezTo>
                  <a:pt x="42" y="375"/>
                  <a:pt x="56" y="389"/>
                  <a:pt x="56" y="403"/>
                </a:cubicBezTo>
                <a:lnTo>
                  <a:pt x="56" y="403"/>
                </a:lnTo>
                <a:cubicBezTo>
                  <a:pt x="56" y="446"/>
                  <a:pt x="56" y="446"/>
                  <a:pt x="56" y="446"/>
                </a:cubicBezTo>
                <a:cubicBezTo>
                  <a:pt x="197" y="311"/>
                  <a:pt x="197" y="311"/>
                  <a:pt x="197" y="311"/>
                </a:cubicBezTo>
                <a:cubicBezTo>
                  <a:pt x="197" y="304"/>
                  <a:pt x="204" y="297"/>
                  <a:pt x="211" y="297"/>
                </a:cubicBezTo>
                <a:cubicBezTo>
                  <a:pt x="233" y="297"/>
                  <a:pt x="240" y="311"/>
                  <a:pt x="240" y="325"/>
                </a:cubicBezTo>
                <a:cubicBezTo>
                  <a:pt x="240" y="333"/>
                  <a:pt x="240" y="340"/>
                  <a:pt x="233" y="347"/>
                </a:cubicBezTo>
                <a:close/>
              </a:path>
            </a:pathLst>
          </a:custGeom>
          <a:solidFill>
            <a:srgbClr val="FFFFFF"/>
          </a:solidFill>
          <a:ln>
            <a:noFill/>
          </a:ln>
          <a:effectLst/>
        </p:spPr>
        <p:txBody>
          <a:bodyPr wrap="none" anchor="ctr"/>
          <a:lstStyle/>
          <a:p>
            <a:pPr>
              <a:defRPr/>
            </a:pPr>
            <a:endParaRPr lang="en-US" sz="900"/>
          </a:p>
        </p:txBody>
      </p:sp>
      <p:sp>
        <p:nvSpPr>
          <p:cNvPr id="319" name="Freeform 71"/>
          <p:cNvSpPr>
            <a:spLocks noChangeArrowheads="1"/>
          </p:cNvSpPr>
          <p:nvPr/>
        </p:nvSpPr>
        <p:spPr bwMode="auto">
          <a:xfrm>
            <a:off x="721465" y="4946198"/>
            <a:ext cx="292024" cy="289984"/>
          </a:xfrm>
          <a:custGeom>
            <a:avLst/>
            <a:gdLst>
              <a:gd name="T0" fmla="*/ 523 w 609"/>
              <a:gd name="T1" fmla="*/ 361 h 602"/>
              <a:gd name="T2" fmla="*/ 523 w 609"/>
              <a:gd name="T3" fmla="*/ 361 h 602"/>
              <a:gd name="T4" fmla="*/ 502 w 609"/>
              <a:gd name="T5" fmla="*/ 410 h 602"/>
              <a:gd name="T6" fmla="*/ 523 w 609"/>
              <a:gd name="T7" fmla="*/ 502 h 602"/>
              <a:gd name="T8" fmla="*/ 509 w 609"/>
              <a:gd name="T9" fmla="*/ 523 h 602"/>
              <a:gd name="T10" fmla="*/ 417 w 609"/>
              <a:gd name="T11" fmla="*/ 495 h 602"/>
              <a:gd name="T12" fmla="*/ 361 w 609"/>
              <a:gd name="T13" fmla="*/ 523 h 602"/>
              <a:gd name="T14" fmla="*/ 368 w 609"/>
              <a:gd name="T15" fmla="*/ 523 h 602"/>
              <a:gd name="T16" fmla="*/ 311 w 609"/>
              <a:gd name="T17" fmla="*/ 601 h 602"/>
              <a:gd name="T18" fmla="*/ 297 w 609"/>
              <a:gd name="T19" fmla="*/ 601 h 602"/>
              <a:gd name="T20" fmla="*/ 240 w 609"/>
              <a:gd name="T21" fmla="*/ 516 h 602"/>
              <a:gd name="T22" fmla="*/ 191 w 609"/>
              <a:gd name="T23" fmla="*/ 495 h 602"/>
              <a:gd name="T24" fmla="*/ 191 w 609"/>
              <a:gd name="T25" fmla="*/ 502 h 602"/>
              <a:gd name="T26" fmla="*/ 99 w 609"/>
              <a:gd name="T27" fmla="*/ 516 h 602"/>
              <a:gd name="T28" fmla="*/ 85 w 609"/>
              <a:gd name="T29" fmla="*/ 509 h 602"/>
              <a:gd name="T30" fmla="*/ 106 w 609"/>
              <a:gd name="T31" fmla="*/ 410 h 602"/>
              <a:gd name="T32" fmla="*/ 85 w 609"/>
              <a:gd name="T33" fmla="*/ 361 h 602"/>
              <a:gd name="T34" fmla="*/ 0 w 609"/>
              <a:gd name="T35" fmla="*/ 304 h 602"/>
              <a:gd name="T36" fmla="*/ 0 w 609"/>
              <a:gd name="T37" fmla="*/ 290 h 602"/>
              <a:gd name="T38" fmla="*/ 85 w 609"/>
              <a:gd name="T39" fmla="*/ 240 h 602"/>
              <a:gd name="T40" fmla="*/ 106 w 609"/>
              <a:gd name="T41" fmla="*/ 184 h 602"/>
              <a:gd name="T42" fmla="*/ 85 w 609"/>
              <a:gd name="T43" fmla="*/ 92 h 602"/>
              <a:gd name="T44" fmla="*/ 99 w 609"/>
              <a:gd name="T45" fmla="*/ 78 h 602"/>
              <a:gd name="T46" fmla="*/ 191 w 609"/>
              <a:gd name="T47" fmla="*/ 99 h 602"/>
              <a:gd name="T48" fmla="*/ 240 w 609"/>
              <a:gd name="T49" fmla="*/ 78 h 602"/>
              <a:gd name="T50" fmla="*/ 297 w 609"/>
              <a:gd name="T51" fmla="*/ 0 h 602"/>
              <a:gd name="T52" fmla="*/ 311 w 609"/>
              <a:gd name="T53" fmla="*/ 0 h 602"/>
              <a:gd name="T54" fmla="*/ 368 w 609"/>
              <a:gd name="T55" fmla="*/ 78 h 602"/>
              <a:gd name="T56" fmla="*/ 417 w 609"/>
              <a:gd name="T57" fmla="*/ 99 h 602"/>
              <a:gd name="T58" fmla="*/ 509 w 609"/>
              <a:gd name="T59" fmla="*/ 78 h 602"/>
              <a:gd name="T60" fmla="*/ 523 w 609"/>
              <a:gd name="T61" fmla="*/ 92 h 602"/>
              <a:gd name="T62" fmla="*/ 502 w 609"/>
              <a:gd name="T63" fmla="*/ 184 h 602"/>
              <a:gd name="T64" fmla="*/ 523 w 609"/>
              <a:gd name="T65" fmla="*/ 240 h 602"/>
              <a:gd name="T66" fmla="*/ 608 w 609"/>
              <a:gd name="T67" fmla="*/ 290 h 602"/>
              <a:gd name="T68" fmla="*/ 608 w 609"/>
              <a:gd name="T69" fmla="*/ 304 h 602"/>
              <a:gd name="T70" fmla="*/ 523 w 609"/>
              <a:gd name="T71" fmla="*/ 361 h 602"/>
              <a:gd name="T72" fmla="*/ 304 w 609"/>
              <a:gd name="T73" fmla="*/ 127 h 602"/>
              <a:gd name="T74" fmla="*/ 304 w 609"/>
              <a:gd name="T75" fmla="*/ 127 h 602"/>
              <a:gd name="T76" fmla="*/ 134 w 609"/>
              <a:gd name="T77" fmla="*/ 297 h 602"/>
              <a:gd name="T78" fmla="*/ 304 w 609"/>
              <a:gd name="T79" fmla="*/ 467 h 602"/>
              <a:gd name="T80" fmla="*/ 474 w 609"/>
              <a:gd name="T81" fmla="*/ 297 h 602"/>
              <a:gd name="T82" fmla="*/ 304 w 609"/>
              <a:gd name="T83" fmla="*/ 127 h 602"/>
              <a:gd name="T84" fmla="*/ 304 w 609"/>
              <a:gd name="T85" fmla="*/ 410 h 602"/>
              <a:gd name="T86" fmla="*/ 304 w 609"/>
              <a:gd name="T87" fmla="*/ 410 h 602"/>
              <a:gd name="T88" fmla="*/ 191 w 609"/>
              <a:gd name="T89" fmla="*/ 297 h 602"/>
              <a:gd name="T90" fmla="*/ 304 w 609"/>
              <a:gd name="T91" fmla="*/ 184 h 602"/>
              <a:gd name="T92" fmla="*/ 417 w 609"/>
              <a:gd name="T93" fmla="*/ 297 h 602"/>
              <a:gd name="T94" fmla="*/ 304 w 609"/>
              <a:gd name="T95" fmla="*/ 410 h 602"/>
              <a:gd name="T96" fmla="*/ 304 w 609"/>
              <a:gd name="T97" fmla="*/ 240 h 602"/>
              <a:gd name="T98" fmla="*/ 304 w 609"/>
              <a:gd name="T99" fmla="*/ 240 h 602"/>
              <a:gd name="T100" fmla="*/ 247 w 609"/>
              <a:gd name="T101" fmla="*/ 297 h 602"/>
              <a:gd name="T102" fmla="*/ 304 w 609"/>
              <a:gd name="T103" fmla="*/ 353 h 602"/>
              <a:gd name="T104" fmla="*/ 361 w 609"/>
              <a:gd name="T105" fmla="*/ 297 h 602"/>
              <a:gd name="T106" fmla="*/ 304 w 609"/>
              <a:gd name="T107" fmla="*/ 240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09" h="602">
                <a:moveTo>
                  <a:pt x="523" y="361"/>
                </a:moveTo>
                <a:lnTo>
                  <a:pt x="523" y="361"/>
                </a:lnTo>
                <a:cubicBezTo>
                  <a:pt x="523" y="382"/>
                  <a:pt x="516" y="396"/>
                  <a:pt x="502" y="410"/>
                </a:cubicBezTo>
                <a:cubicBezTo>
                  <a:pt x="502" y="417"/>
                  <a:pt x="551" y="474"/>
                  <a:pt x="523" y="502"/>
                </a:cubicBezTo>
                <a:cubicBezTo>
                  <a:pt x="509" y="523"/>
                  <a:pt x="509" y="523"/>
                  <a:pt x="509" y="523"/>
                </a:cubicBezTo>
                <a:cubicBezTo>
                  <a:pt x="488" y="544"/>
                  <a:pt x="431" y="509"/>
                  <a:pt x="417" y="495"/>
                </a:cubicBezTo>
                <a:cubicBezTo>
                  <a:pt x="403" y="509"/>
                  <a:pt x="382" y="516"/>
                  <a:pt x="361" y="523"/>
                </a:cubicBezTo>
                <a:cubicBezTo>
                  <a:pt x="368" y="523"/>
                  <a:pt x="368" y="523"/>
                  <a:pt x="368" y="523"/>
                </a:cubicBezTo>
                <a:cubicBezTo>
                  <a:pt x="368" y="523"/>
                  <a:pt x="354" y="601"/>
                  <a:pt x="311" y="601"/>
                </a:cubicBezTo>
                <a:cubicBezTo>
                  <a:pt x="297" y="601"/>
                  <a:pt x="297" y="601"/>
                  <a:pt x="297" y="601"/>
                </a:cubicBezTo>
                <a:cubicBezTo>
                  <a:pt x="262" y="601"/>
                  <a:pt x="247" y="530"/>
                  <a:pt x="240" y="516"/>
                </a:cubicBezTo>
                <a:cubicBezTo>
                  <a:pt x="226" y="516"/>
                  <a:pt x="205" y="509"/>
                  <a:pt x="191" y="495"/>
                </a:cubicBezTo>
                <a:cubicBezTo>
                  <a:pt x="191" y="502"/>
                  <a:pt x="191" y="502"/>
                  <a:pt x="191" y="502"/>
                </a:cubicBezTo>
                <a:cubicBezTo>
                  <a:pt x="191" y="502"/>
                  <a:pt x="127" y="551"/>
                  <a:pt x="99" y="516"/>
                </a:cubicBezTo>
                <a:cubicBezTo>
                  <a:pt x="85" y="509"/>
                  <a:pt x="85" y="509"/>
                  <a:pt x="85" y="509"/>
                </a:cubicBezTo>
                <a:cubicBezTo>
                  <a:pt x="64" y="481"/>
                  <a:pt x="99" y="424"/>
                  <a:pt x="106" y="410"/>
                </a:cubicBezTo>
                <a:cubicBezTo>
                  <a:pt x="99" y="396"/>
                  <a:pt x="92" y="382"/>
                  <a:pt x="85" y="361"/>
                </a:cubicBezTo>
                <a:cubicBezTo>
                  <a:pt x="71" y="361"/>
                  <a:pt x="0" y="339"/>
                  <a:pt x="0" y="304"/>
                </a:cubicBezTo>
                <a:cubicBezTo>
                  <a:pt x="0" y="290"/>
                  <a:pt x="0" y="290"/>
                  <a:pt x="0" y="290"/>
                </a:cubicBezTo>
                <a:cubicBezTo>
                  <a:pt x="0" y="255"/>
                  <a:pt x="71" y="240"/>
                  <a:pt x="85" y="240"/>
                </a:cubicBezTo>
                <a:cubicBezTo>
                  <a:pt x="92" y="219"/>
                  <a:pt x="99" y="205"/>
                  <a:pt x="106" y="184"/>
                </a:cubicBezTo>
                <a:cubicBezTo>
                  <a:pt x="99" y="177"/>
                  <a:pt x="57" y="113"/>
                  <a:pt x="85" y="92"/>
                </a:cubicBezTo>
                <a:cubicBezTo>
                  <a:pt x="99" y="78"/>
                  <a:pt x="99" y="78"/>
                  <a:pt x="99" y="78"/>
                </a:cubicBezTo>
                <a:cubicBezTo>
                  <a:pt x="120" y="50"/>
                  <a:pt x="177" y="92"/>
                  <a:pt x="191" y="99"/>
                </a:cubicBezTo>
                <a:cubicBezTo>
                  <a:pt x="205" y="92"/>
                  <a:pt x="226" y="85"/>
                  <a:pt x="240" y="78"/>
                </a:cubicBezTo>
                <a:cubicBezTo>
                  <a:pt x="247" y="64"/>
                  <a:pt x="269" y="0"/>
                  <a:pt x="297" y="0"/>
                </a:cubicBezTo>
                <a:cubicBezTo>
                  <a:pt x="311" y="0"/>
                  <a:pt x="311" y="0"/>
                  <a:pt x="311" y="0"/>
                </a:cubicBezTo>
                <a:cubicBezTo>
                  <a:pt x="346" y="0"/>
                  <a:pt x="361" y="57"/>
                  <a:pt x="368" y="78"/>
                </a:cubicBezTo>
                <a:cubicBezTo>
                  <a:pt x="382" y="85"/>
                  <a:pt x="403" y="92"/>
                  <a:pt x="417" y="99"/>
                </a:cubicBezTo>
                <a:cubicBezTo>
                  <a:pt x="431" y="92"/>
                  <a:pt x="488" y="57"/>
                  <a:pt x="509" y="78"/>
                </a:cubicBezTo>
                <a:cubicBezTo>
                  <a:pt x="523" y="92"/>
                  <a:pt x="523" y="92"/>
                  <a:pt x="523" y="92"/>
                </a:cubicBezTo>
                <a:cubicBezTo>
                  <a:pt x="551" y="120"/>
                  <a:pt x="516" y="170"/>
                  <a:pt x="502" y="184"/>
                </a:cubicBezTo>
                <a:cubicBezTo>
                  <a:pt x="516" y="205"/>
                  <a:pt x="523" y="219"/>
                  <a:pt x="523" y="240"/>
                </a:cubicBezTo>
                <a:cubicBezTo>
                  <a:pt x="530" y="240"/>
                  <a:pt x="608" y="248"/>
                  <a:pt x="608" y="290"/>
                </a:cubicBezTo>
                <a:cubicBezTo>
                  <a:pt x="608" y="304"/>
                  <a:pt x="608" y="304"/>
                  <a:pt x="608" y="304"/>
                </a:cubicBezTo>
                <a:cubicBezTo>
                  <a:pt x="608" y="339"/>
                  <a:pt x="544" y="353"/>
                  <a:pt x="523" y="361"/>
                </a:cubicBezTo>
                <a:close/>
                <a:moveTo>
                  <a:pt x="304" y="127"/>
                </a:moveTo>
                <a:lnTo>
                  <a:pt x="304" y="127"/>
                </a:lnTo>
                <a:cubicBezTo>
                  <a:pt x="212" y="127"/>
                  <a:pt x="134" y="205"/>
                  <a:pt x="134" y="297"/>
                </a:cubicBezTo>
                <a:cubicBezTo>
                  <a:pt x="134" y="396"/>
                  <a:pt x="212" y="467"/>
                  <a:pt x="304" y="467"/>
                </a:cubicBezTo>
                <a:cubicBezTo>
                  <a:pt x="396" y="467"/>
                  <a:pt x="474" y="396"/>
                  <a:pt x="474" y="297"/>
                </a:cubicBezTo>
                <a:cubicBezTo>
                  <a:pt x="474" y="205"/>
                  <a:pt x="396" y="127"/>
                  <a:pt x="304" y="127"/>
                </a:cubicBezTo>
                <a:close/>
                <a:moveTo>
                  <a:pt x="304" y="410"/>
                </a:moveTo>
                <a:lnTo>
                  <a:pt x="304" y="410"/>
                </a:lnTo>
                <a:cubicBezTo>
                  <a:pt x="240" y="410"/>
                  <a:pt x="191" y="361"/>
                  <a:pt x="191" y="297"/>
                </a:cubicBezTo>
                <a:cubicBezTo>
                  <a:pt x="191" y="233"/>
                  <a:pt x="240" y="184"/>
                  <a:pt x="304" y="184"/>
                </a:cubicBezTo>
                <a:cubicBezTo>
                  <a:pt x="368" y="184"/>
                  <a:pt x="417" y="233"/>
                  <a:pt x="417" y="297"/>
                </a:cubicBezTo>
                <a:cubicBezTo>
                  <a:pt x="417" y="361"/>
                  <a:pt x="368" y="410"/>
                  <a:pt x="304" y="410"/>
                </a:cubicBezTo>
                <a:close/>
                <a:moveTo>
                  <a:pt x="304" y="240"/>
                </a:moveTo>
                <a:lnTo>
                  <a:pt x="304" y="240"/>
                </a:lnTo>
                <a:cubicBezTo>
                  <a:pt x="276" y="240"/>
                  <a:pt x="247" y="269"/>
                  <a:pt x="247" y="297"/>
                </a:cubicBezTo>
                <a:cubicBezTo>
                  <a:pt x="247" y="332"/>
                  <a:pt x="276" y="353"/>
                  <a:pt x="304" y="353"/>
                </a:cubicBezTo>
                <a:cubicBezTo>
                  <a:pt x="332" y="353"/>
                  <a:pt x="361" y="332"/>
                  <a:pt x="361" y="297"/>
                </a:cubicBezTo>
                <a:cubicBezTo>
                  <a:pt x="361" y="269"/>
                  <a:pt x="332" y="240"/>
                  <a:pt x="304" y="240"/>
                </a:cubicBezTo>
                <a:close/>
              </a:path>
            </a:pathLst>
          </a:custGeom>
          <a:solidFill>
            <a:srgbClr val="FFFFFF"/>
          </a:solidFill>
          <a:ln>
            <a:noFill/>
          </a:ln>
          <a:effectLst/>
        </p:spPr>
        <p:txBody>
          <a:bodyPr wrap="none" anchor="ctr"/>
          <a:lstStyle/>
          <a:p>
            <a:pPr>
              <a:defRPr/>
            </a:pPr>
            <a:endParaRPr lang="en-US" sz="900"/>
          </a:p>
        </p:txBody>
      </p:sp>
      <p:sp>
        <p:nvSpPr>
          <p:cNvPr id="320" name="Freeform 72"/>
          <p:cNvSpPr>
            <a:spLocks noChangeArrowheads="1"/>
          </p:cNvSpPr>
          <p:nvPr/>
        </p:nvSpPr>
        <p:spPr bwMode="auto">
          <a:xfrm>
            <a:off x="142493" y="4973714"/>
            <a:ext cx="289907" cy="237066"/>
          </a:xfrm>
          <a:custGeom>
            <a:avLst/>
            <a:gdLst>
              <a:gd name="T0" fmla="*/ 601 w 602"/>
              <a:gd name="T1" fmla="*/ 466 h 495"/>
              <a:gd name="T2" fmla="*/ 601 w 602"/>
              <a:gd name="T3" fmla="*/ 466 h 495"/>
              <a:gd name="T4" fmla="*/ 572 w 602"/>
              <a:gd name="T5" fmla="*/ 494 h 495"/>
              <a:gd name="T6" fmla="*/ 572 w 602"/>
              <a:gd name="T7" fmla="*/ 494 h 495"/>
              <a:gd name="T8" fmla="*/ 28 w 602"/>
              <a:gd name="T9" fmla="*/ 494 h 495"/>
              <a:gd name="T10" fmla="*/ 28 w 602"/>
              <a:gd name="T11" fmla="*/ 494 h 495"/>
              <a:gd name="T12" fmla="*/ 28 w 602"/>
              <a:gd name="T13" fmla="*/ 494 h 495"/>
              <a:gd name="T14" fmla="*/ 0 w 602"/>
              <a:gd name="T15" fmla="*/ 466 h 495"/>
              <a:gd name="T16" fmla="*/ 7 w 602"/>
              <a:gd name="T17" fmla="*/ 452 h 495"/>
              <a:gd name="T18" fmla="*/ 7 w 602"/>
              <a:gd name="T19" fmla="*/ 452 h 495"/>
              <a:gd name="T20" fmla="*/ 276 w 602"/>
              <a:gd name="T21" fmla="*/ 7 h 495"/>
              <a:gd name="T22" fmla="*/ 276 w 602"/>
              <a:gd name="T23" fmla="*/ 7 h 495"/>
              <a:gd name="T24" fmla="*/ 304 w 602"/>
              <a:gd name="T25" fmla="*/ 0 h 495"/>
              <a:gd name="T26" fmla="*/ 325 w 602"/>
              <a:gd name="T27" fmla="*/ 14 h 495"/>
              <a:gd name="T28" fmla="*/ 325 w 602"/>
              <a:gd name="T29" fmla="*/ 14 h 495"/>
              <a:gd name="T30" fmla="*/ 601 w 602"/>
              <a:gd name="T31" fmla="*/ 452 h 495"/>
              <a:gd name="T32" fmla="*/ 601 w 602"/>
              <a:gd name="T33" fmla="*/ 452 h 495"/>
              <a:gd name="T34" fmla="*/ 601 w 602"/>
              <a:gd name="T35" fmla="*/ 466 h 495"/>
              <a:gd name="T36" fmla="*/ 339 w 602"/>
              <a:gd name="T37" fmla="*/ 155 h 495"/>
              <a:gd name="T38" fmla="*/ 339 w 602"/>
              <a:gd name="T39" fmla="*/ 155 h 495"/>
              <a:gd name="T40" fmla="*/ 304 w 602"/>
              <a:gd name="T41" fmla="*/ 120 h 495"/>
              <a:gd name="T42" fmla="*/ 261 w 602"/>
              <a:gd name="T43" fmla="*/ 155 h 495"/>
              <a:gd name="T44" fmla="*/ 261 w 602"/>
              <a:gd name="T45" fmla="*/ 296 h 495"/>
              <a:gd name="T46" fmla="*/ 304 w 602"/>
              <a:gd name="T47" fmla="*/ 339 h 495"/>
              <a:gd name="T48" fmla="*/ 339 w 602"/>
              <a:gd name="T49" fmla="*/ 296 h 495"/>
              <a:gd name="T50" fmla="*/ 339 w 602"/>
              <a:gd name="T51" fmla="*/ 155 h 495"/>
              <a:gd name="T52" fmla="*/ 304 w 602"/>
              <a:gd name="T53" fmla="*/ 367 h 495"/>
              <a:gd name="T54" fmla="*/ 304 w 602"/>
              <a:gd name="T55" fmla="*/ 367 h 495"/>
              <a:gd name="T56" fmla="*/ 261 w 602"/>
              <a:gd name="T57" fmla="*/ 403 h 495"/>
              <a:gd name="T58" fmla="*/ 304 w 602"/>
              <a:gd name="T59" fmla="*/ 438 h 495"/>
              <a:gd name="T60" fmla="*/ 339 w 602"/>
              <a:gd name="T61" fmla="*/ 403 h 495"/>
              <a:gd name="T62" fmla="*/ 304 w 602"/>
              <a:gd name="T63" fmla="*/ 367 h 4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602" h="495">
                <a:moveTo>
                  <a:pt x="601" y="466"/>
                </a:moveTo>
                <a:lnTo>
                  <a:pt x="601" y="466"/>
                </a:lnTo>
                <a:cubicBezTo>
                  <a:pt x="601" y="487"/>
                  <a:pt x="594" y="494"/>
                  <a:pt x="572" y="494"/>
                </a:cubicBezTo>
                <a:lnTo>
                  <a:pt x="572" y="494"/>
                </a:lnTo>
                <a:cubicBezTo>
                  <a:pt x="28" y="494"/>
                  <a:pt x="28" y="494"/>
                  <a:pt x="28" y="494"/>
                </a:cubicBezTo>
                <a:lnTo>
                  <a:pt x="28" y="494"/>
                </a:lnTo>
                <a:lnTo>
                  <a:pt x="28" y="494"/>
                </a:lnTo>
                <a:cubicBezTo>
                  <a:pt x="14" y="494"/>
                  <a:pt x="0" y="487"/>
                  <a:pt x="0" y="466"/>
                </a:cubicBezTo>
                <a:cubicBezTo>
                  <a:pt x="0" y="466"/>
                  <a:pt x="0" y="459"/>
                  <a:pt x="7" y="452"/>
                </a:cubicBezTo>
                <a:lnTo>
                  <a:pt x="7" y="452"/>
                </a:lnTo>
                <a:cubicBezTo>
                  <a:pt x="276" y="7"/>
                  <a:pt x="276" y="7"/>
                  <a:pt x="276" y="7"/>
                </a:cubicBezTo>
                <a:lnTo>
                  <a:pt x="276" y="7"/>
                </a:lnTo>
                <a:cubicBezTo>
                  <a:pt x="283" y="0"/>
                  <a:pt x="290" y="0"/>
                  <a:pt x="304" y="0"/>
                </a:cubicBezTo>
                <a:cubicBezTo>
                  <a:pt x="311" y="0"/>
                  <a:pt x="318" y="0"/>
                  <a:pt x="325" y="14"/>
                </a:cubicBezTo>
                <a:lnTo>
                  <a:pt x="325" y="14"/>
                </a:lnTo>
                <a:cubicBezTo>
                  <a:pt x="601" y="452"/>
                  <a:pt x="601" y="452"/>
                  <a:pt x="601" y="452"/>
                </a:cubicBezTo>
                <a:lnTo>
                  <a:pt x="601" y="452"/>
                </a:lnTo>
                <a:cubicBezTo>
                  <a:pt x="601" y="459"/>
                  <a:pt x="601" y="466"/>
                  <a:pt x="601" y="466"/>
                </a:cubicBezTo>
                <a:close/>
                <a:moveTo>
                  <a:pt x="339" y="155"/>
                </a:moveTo>
                <a:lnTo>
                  <a:pt x="339" y="155"/>
                </a:lnTo>
                <a:cubicBezTo>
                  <a:pt x="339" y="134"/>
                  <a:pt x="325" y="120"/>
                  <a:pt x="304" y="120"/>
                </a:cubicBezTo>
                <a:cubicBezTo>
                  <a:pt x="283" y="120"/>
                  <a:pt x="261" y="134"/>
                  <a:pt x="261" y="155"/>
                </a:cubicBezTo>
                <a:cubicBezTo>
                  <a:pt x="261" y="296"/>
                  <a:pt x="261" y="296"/>
                  <a:pt x="261" y="296"/>
                </a:cubicBezTo>
                <a:cubicBezTo>
                  <a:pt x="261" y="318"/>
                  <a:pt x="283" y="339"/>
                  <a:pt x="304" y="339"/>
                </a:cubicBezTo>
                <a:cubicBezTo>
                  <a:pt x="325" y="339"/>
                  <a:pt x="339" y="318"/>
                  <a:pt x="339" y="296"/>
                </a:cubicBezTo>
                <a:lnTo>
                  <a:pt x="339" y="155"/>
                </a:lnTo>
                <a:close/>
                <a:moveTo>
                  <a:pt x="304" y="367"/>
                </a:moveTo>
                <a:lnTo>
                  <a:pt x="304" y="367"/>
                </a:lnTo>
                <a:cubicBezTo>
                  <a:pt x="283" y="367"/>
                  <a:pt x="261" y="381"/>
                  <a:pt x="261" y="403"/>
                </a:cubicBezTo>
                <a:cubicBezTo>
                  <a:pt x="261" y="424"/>
                  <a:pt x="283" y="438"/>
                  <a:pt x="304" y="438"/>
                </a:cubicBezTo>
                <a:cubicBezTo>
                  <a:pt x="325" y="438"/>
                  <a:pt x="339" y="424"/>
                  <a:pt x="339" y="403"/>
                </a:cubicBezTo>
                <a:cubicBezTo>
                  <a:pt x="339" y="381"/>
                  <a:pt x="325" y="367"/>
                  <a:pt x="304" y="367"/>
                </a:cubicBezTo>
                <a:close/>
              </a:path>
            </a:pathLst>
          </a:custGeom>
          <a:solidFill>
            <a:srgbClr val="FFFFFF"/>
          </a:solidFill>
          <a:ln>
            <a:noFill/>
          </a:ln>
          <a:effectLst/>
        </p:spPr>
        <p:txBody>
          <a:bodyPr wrap="none" anchor="ctr"/>
          <a:lstStyle/>
          <a:p>
            <a:pPr>
              <a:defRPr/>
            </a:pPr>
            <a:endParaRPr lang="en-US" sz="900"/>
          </a:p>
        </p:txBody>
      </p:sp>
      <p:sp>
        <p:nvSpPr>
          <p:cNvPr id="321" name="Freeform 34"/>
          <p:cNvSpPr>
            <a:spLocks noChangeArrowheads="1"/>
          </p:cNvSpPr>
          <p:nvPr/>
        </p:nvSpPr>
        <p:spPr bwMode="auto">
          <a:xfrm>
            <a:off x="6901821" y="4935369"/>
            <a:ext cx="169289" cy="298451"/>
          </a:xfrm>
          <a:custGeom>
            <a:avLst/>
            <a:gdLst>
              <a:gd name="T0" fmla="*/ 283 w 284"/>
              <a:gd name="T1" fmla="*/ 115 h 497"/>
              <a:gd name="T2" fmla="*/ 283 w 284"/>
              <a:gd name="T3" fmla="*/ 115 h 497"/>
              <a:gd name="T4" fmla="*/ 283 w 284"/>
              <a:gd name="T5" fmla="*/ 62 h 497"/>
              <a:gd name="T6" fmla="*/ 142 w 284"/>
              <a:gd name="T7" fmla="*/ 0 h 497"/>
              <a:gd name="T8" fmla="*/ 0 w 284"/>
              <a:gd name="T9" fmla="*/ 62 h 497"/>
              <a:gd name="T10" fmla="*/ 0 w 284"/>
              <a:gd name="T11" fmla="*/ 115 h 497"/>
              <a:gd name="T12" fmla="*/ 97 w 284"/>
              <a:gd name="T13" fmla="*/ 248 h 497"/>
              <a:gd name="T14" fmla="*/ 0 w 284"/>
              <a:gd name="T15" fmla="*/ 381 h 497"/>
              <a:gd name="T16" fmla="*/ 0 w 284"/>
              <a:gd name="T17" fmla="*/ 443 h 497"/>
              <a:gd name="T18" fmla="*/ 142 w 284"/>
              <a:gd name="T19" fmla="*/ 496 h 497"/>
              <a:gd name="T20" fmla="*/ 283 w 284"/>
              <a:gd name="T21" fmla="*/ 443 h 497"/>
              <a:gd name="T22" fmla="*/ 283 w 284"/>
              <a:gd name="T23" fmla="*/ 381 h 497"/>
              <a:gd name="T24" fmla="*/ 186 w 284"/>
              <a:gd name="T25" fmla="*/ 248 h 497"/>
              <a:gd name="T26" fmla="*/ 283 w 284"/>
              <a:gd name="T27" fmla="*/ 115 h 497"/>
              <a:gd name="T28" fmla="*/ 44 w 284"/>
              <a:gd name="T29" fmla="*/ 62 h 497"/>
              <a:gd name="T30" fmla="*/ 44 w 284"/>
              <a:gd name="T31" fmla="*/ 62 h 497"/>
              <a:gd name="T32" fmla="*/ 142 w 284"/>
              <a:gd name="T33" fmla="*/ 35 h 497"/>
              <a:gd name="T34" fmla="*/ 239 w 284"/>
              <a:gd name="T35" fmla="*/ 62 h 497"/>
              <a:gd name="T36" fmla="*/ 248 w 284"/>
              <a:gd name="T37" fmla="*/ 71 h 497"/>
              <a:gd name="T38" fmla="*/ 142 w 284"/>
              <a:gd name="T39" fmla="*/ 97 h 497"/>
              <a:gd name="T40" fmla="*/ 35 w 284"/>
              <a:gd name="T41" fmla="*/ 71 h 497"/>
              <a:gd name="T42" fmla="*/ 44 w 284"/>
              <a:gd name="T43" fmla="*/ 62 h 497"/>
              <a:gd name="T44" fmla="*/ 151 w 284"/>
              <a:gd name="T45" fmla="*/ 248 h 497"/>
              <a:gd name="T46" fmla="*/ 151 w 284"/>
              <a:gd name="T47" fmla="*/ 248 h 497"/>
              <a:gd name="T48" fmla="*/ 204 w 284"/>
              <a:gd name="T49" fmla="*/ 328 h 497"/>
              <a:gd name="T50" fmla="*/ 248 w 284"/>
              <a:gd name="T51" fmla="*/ 381 h 497"/>
              <a:gd name="T52" fmla="*/ 248 w 284"/>
              <a:gd name="T53" fmla="*/ 416 h 497"/>
              <a:gd name="T54" fmla="*/ 151 w 284"/>
              <a:gd name="T55" fmla="*/ 354 h 497"/>
              <a:gd name="T56" fmla="*/ 133 w 284"/>
              <a:gd name="T57" fmla="*/ 354 h 497"/>
              <a:gd name="T58" fmla="*/ 35 w 284"/>
              <a:gd name="T59" fmla="*/ 416 h 497"/>
              <a:gd name="T60" fmla="*/ 35 w 284"/>
              <a:gd name="T61" fmla="*/ 381 h 497"/>
              <a:gd name="T62" fmla="*/ 80 w 284"/>
              <a:gd name="T63" fmla="*/ 328 h 497"/>
              <a:gd name="T64" fmla="*/ 133 w 284"/>
              <a:gd name="T65" fmla="*/ 248 h 497"/>
              <a:gd name="T66" fmla="*/ 80 w 284"/>
              <a:gd name="T67" fmla="*/ 177 h 497"/>
              <a:gd name="T68" fmla="*/ 35 w 284"/>
              <a:gd name="T69" fmla="*/ 115 h 497"/>
              <a:gd name="T70" fmla="*/ 35 w 284"/>
              <a:gd name="T71" fmla="*/ 88 h 497"/>
              <a:gd name="T72" fmla="*/ 142 w 284"/>
              <a:gd name="T73" fmla="*/ 115 h 497"/>
              <a:gd name="T74" fmla="*/ 248 w 284"/>
              <a:gd name="T75" fmla="*/ 88 h 497"/>
              <a:gd name="T76" fmla="*/ 248 w 284"/>
              <a:gd name="T77" fmla="*/ 115 h 497"/>
              <a:gd name="T78" fmla="*/ 204 w 284"/>
              <a:gd name="T79" fmla="*/ 177 h 497"/>
              <a:gd name="T80" fmla="*/ 151 w 284"/>
              <a:gd name="T81" fmla="*/ 248 h 49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284" h="497">
                <a:moveTo>
                  <a:pt x="283" y="115"/>
                </a:moveTo>
                <a:lnTo>
                  <a:pt x="283" y="115"/>
                </a:lnTo>
                <a:cubicBezTo>
                  <a:pt x="283" y="62"/>
                  <a:pt x="283" y="62"/>
                  <a:pt x="283" y="62"/>
                </a:cubicBezTo>
                <a:cubicBezTo>
                  <a:pt x="283" y="35"/>
                  <a:pt x="221" y="0"/>
                  <a:pt x="142" y="0"/>
                </a:cubicBezTo>
                <a:cubicBezTo>
                  <a:pt x="61" y="0"/>
                  <a:pt x="0" y="35"/>
                  <a:pt x="0" y="62"/>
                </a:cubicBezTo>
                <a:cubicBezTo>
                  <a:pt x="0" y="62"/>
                  <a:pt x="0" y="62"/>
                  <a:pt x="0" y="115"/>
                </a:cubicBezTo>
                <a:cubicBezTo>
                  <a:pt x="0" y="168"/>
                  <a:pt x="97" y="213"/>
                  <a:pt x="97" y="248"/>
                </a:cubicBezTo>
                <a:cubicBezTo>
                  <a:pt x="97" y="292"/>
                  <a:pt x="0" y="328"/>
                  <a:pt x="0" y="381"/>
                </a:cubicBezTo>
                <a:cubicBezTo>
                  <a:pt x="0" y="434"/>
                  <a:pt x="0" y="443"/>
                  <a:pt x="0" y="443"/>
                </a:cubicBezTo>
                <a:cubicBezTo>
                  <a:pt x="0" y="460"/>
                  <a:pt x="61" y="496"/>
                  <a:pt x="142" y="496"/>
                </a:cubicBezTo>
                <a:cubicBezTo>
                  <a:pt x="221" y="496"/>
                  <a:pt x="283" y="460"/>
                  <a:pt x="283" y="443"/>
                </a:cubicBezTo>
                <a:cubicBezTo>
                  <a:pt x="283" y="443"/>
                  <a:pt x="283" y="434"/>
                  <a:pt x="283" y="381"/>
                </a:cubicBezTo>
                <a:cubicBezTo>
                  <a:pt x="283" y="328"/>
                  <a:pt x="186" y="292"/>
                  <a:pt x="186" y="248"/>
                </a:cubicBezTo>
                <a:cubicBezTo>
                  <a:pt x="186" y="213"/>
                  <a:pt x="283" y="168"/>
                  <a:pt x="283" y="115"/>
                </a:cubicBezTo>
                <a:close/>
                <a:moveTo>
                  <a:pt x="44" y="62"/>
                </a:moveTo>
                <a:lnTo>
                  <a:pt x="44" y="62"/>
                </a:lnTo>
                <a:cubicBezTo>
                  <a:pt x="61" y="53"/>
                  <a:pt x="88" y="35"/>
                  <a:pt x="142" y="35"/>
                </a:cubicBezTo>
                <a:cubicBezTo>
                  <a:pt x="195" y="35"/>
                  <a:pt x="239" y="62"/>
                  <a:pt x="239" y="62"/>
                </a:cubicBezTo>
                <a:cubicBezTo>
                  <a:pt x="248" y="62"/>
                  <a:pt x="257" y="71"/>
                  <a:pt x="248" y="71"/>
                </a:cubicBezTo>
                <a:cubicBezTo>
                  <a:pt x="230" y="88"/>
                  <a:pt x="186" y="97"/>
                  <a:pt x="142" y="97"/>
                </a:cubicBezTo>
                <a:cubicBezTo>
                  <a:pt x="97" y="97"/>
                  <a:pt x="53" y="88"/>
                  <a:pt x="35" y="71"/>
                </a:cubicBezTo>
                <a:cubicBezTo>
                  <a:pt x="26" y="71"/>
                  <a:pt x="44" y="62"/>
                  <a:pt x="44" y="62"/>
                </a:cubicBezTo>
                <a:close/>
                <a:moveTo>
                  <a:pt x="151" y="248"/>
                </a:moveTo>
                <a:lnTo>
                  <a:pt x="151" y="248"/>
                </a:lnTo>
                <a:cubicBezTo>
                  <a:pt x="151" y="283"/>
                  <a:pt x="177" y="301"/>
                  <a:pt x="204" y="328"/>
                </a:cubicBezTo>
                <a:cubicBezTo>
                  <a:pt x="221" y="345"/>
                  <a:pt x="248" y="372"/>
                  <a:pt x="248" y="381"/>
                </a:cubicBezTo>
                <a:cubicBezTo>
                  <a:pt x="248" y="416"/>
                  <a:pt x="248" y="416"/>
                  <a:pt x="248" y="416"/>
                </a:cubicBezTo>
                <a:cubicBezTo>
                  <a:pt x="230" y="407"/>
                  <a:pt x="151" y="390"/>
                  <a:pt x="151" y="354"/>
                </a:cubicBezTo>
                <a:cubicBezTo>
                  <a:pt x="151" y="337"/>
                  <a:pt x="133" y="337"/>
                  <a:pt x="133" y="354"/>
                </a:cubicBezTo>
                <a:cubicBezTo>
                  <a:pt x="133" y="390"/>
                  <a:pt x="61" y="407"/>
                  <a:pt x="35" y="416"/>
                </a:cubicBezTo>
                <a:cubicBezTo>
                  <a:pt x="35" y="381"/>
                  <a:pt x="35" y="381"/>
                  <a:pt x="35" y="381"/>
                </a:cubicBezTo>
                <a:cubicBezTo>
                  <a:pt x="35" y="372"/>
                  <a:pt x="61" y="345"/>
                  <a:pt x="80" y="328"/>
                </a:cubicBezTo>
                <a:cubicBezTo>
                  <a:pt x="106" y="301"/>
                  <a:pt x="133" y="283"/>
                  <a:pt x="133" y="248"/>
                </a:cubicBezTo>
                <a:cubicBezTo>
                  <a:pt x="133" y="222"/>
                  <a:pt x="106" y="203"/>
                  <a:pt x="80" y="177"/>
                </a:cubicBezTo>
                <a:cubicBezTo>
                  <a:pt x="61" y="159"/>
                  <a:pt x="35" y="132"/>
                  <a:pt x="35" y="115"/>
                </a:cubicBezTo>
                <a:cubicBezTo>
                  <a:pt x="35" y="88"/>
                  <a:pt x="35" y="88"/>
                  <a:pt x="35" y="88"/>
                </a:cubicBezTo>
                <a:cubicBezTo>
                  <a:pt x="61" y="106"/>
                  <a:pt x="97" y="115"/>
                  <a:pt x="142" y="115"/>
                </a:cubicBezTo>
                <a:cubicBezTo>
                  <a:pt x="186" y="115"/>
                  <a:pt x="230" y="106"/>
                  <a:pt x="248" y="88"/>
                </a:cubicBezTo>
                <a:cubicBezTo>
                  <a:pt x="248" y="115"/>
                  <a:pt x="248" y="115"/>
                  <a:pt x="248" y="115"/>
                </a:cubicBezTo>
                <a:cubicBezTo>
                  <a:pt x="248" y="132"/>
                  <a:pt x="221" y="159"/>
                  <a:pt x="204" y="177"/>
                </a:cubicBezTo>
                <a:cubicBezTo>
                  <a:pt x="177" y="203"/>
                  <a:pt x="151" y="222"/>
                  <a:pt x="151" y="248"/>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2" name="Freeform 89"/>
          <p:cNvSpPr>
            <a:spLocks noChangeArrowheads="1"/>
          </p:cNvSpPr>
          <p:nvPr/>
        </p:nvSpPr>
        <p:spPr bwMode="auto">
          <a:xfrm>
            <a:off x="5181836" y="4950188"/>
            <a:ext cx="277211" cy="273050"/>
          </a:xfrm>
          <a:custGeom>
            <a:avLst/>
            <a:gdLst>
              <a:gd name="T0" fmla="*/ 230 w 462"/>
              <a:gd name="T1" fmla="*/ 0 h 453"/>
              <a:gd name="T2" fmla="*/ 230 w 462"/>
              <a:gd name="T3" fmla="*/ 0 h 453"/>
              <a:gd name="T4" fmla="*/ 0 w 462"/>
              <a:gd name="T5" fmla="*/ 222 h 453"/>
              <a:gd name="T6" fmla="*/ 230 w 462"/>
              <a:gd name="T7" fmla="*/ 452 h 453"/>
              <a:gd name="T8" fmla="*/ 461 w 462"/>
              <a:gd name="T9" fmla="*/ 222 h 453"/>
              <a:gd name="T10" fmla="*/ 230 w 462"/>
              <a:gd name="T11" fmla="*/ 0 h 453"/>
              <a:gd name="T12" fmla="*/ 230 w 462"/>
              <a:gd name="T13" fmla="*/ 302 h 453"/>
              <a:gd name="T14" fmla="*/ 230 w 462"/>
              <a:gd name="T15" fmla="*/ 302 h 453"/>
              <a:gd name="T16" fmla="*/ 159 w 462"/>
              <a:gd name="T17" fmla="*/ 222 h 453"/>
              <a:gd name="T18" fmla="*/ 230 w 462"/>
              <a:gd name="T19" fmla="*/ 151 h 453"/>
              <a:gd name="T20" fmla="*/ 301 w 462"/>
              <a:gd name="T21" fmla="*/ 222 h 453"/>
              <a:gd name="T22" fmla="*/ 230 w 462"/>
              <a:gd name="T23" fmla="*/ 302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462" h="453">
                <a:moveTo>
                  <a:pt x="230" y="0"/>
                </a:moveTo>
                <a:lnTo>
                  <a:pt x="230" y="0"/>
                </a:lnTo>
                <a:cubicBezTo>
                  <a:pt x="106" y="0"/>
                  <a:pt x="0" y="98"/>
                  <a:pt x="0" y="222"/>
                </a:cubicBezTo>
                <a:cubicBezTo>
                  <a:pt x="0" y="346"/>
                  <a:pt x="106" y="452"/>
                  <a:pt x="230" y="452"/>
                </a:cubicBezTo>
                <a:cubicBezTo>
                  <a:pt x="354" y="452"/>
                  <a:pt x="461" y="346"/>
                  <a:pt x="461" y="222"/>
                </a:cubicBezTo>
                <a:cubicBezTo>
                  <a:pt x="461" y="98"/>
                  <a:pt x="354" y="0"/>
                  <a:pt x="230" y="0"/>
                </a:cubicBezTo>
                <a:close/>
                <a:moveTo>
                  <a:pt x="230" y="302"/>
                </a:moveTo>
                <a:lnTo>
                  <a:pt x="230" y="302"/>
                </a:lnTo>
                <a:cubicBezTo>
                  <a:pt x="186" y="302"/>
                  <a:pt x="159" y="266"/>
                  <a:pt x="159" y="222"/>
                </a:cubicBezTo>
                <a:cubicBezTo>
                  <a:pt x="159" y="187"/>
                  <a:pt x="186" y="151"/>
                  <a:pt x="230" y="151"/>
                </a:cubicBezTo>
                <a:cubicBezTo>
                  <a:pt x="274" y="151"/>
                  <a:pt x="301" y="187"/>
                  <a:pt x="301" y="222"/>
                </a:cubicBezTo>
                <a:cubicBezTo>
                  <a:pt x="301" y="266"/>
                  <a:pt x="274" y="302"/>
                  <a:pt x="230" y="30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3" name="Freeform 97"/>
          <p:cNvSpPr>
            <a:spLocks noChangeArrowheads="1"/>
          </p:cNvSpPr>
          <p:nvPr/>
        </p:nvSpPr>
        <p:spPr bwMode="auto">
          <a:xfrm>
            <a:off x="5748111" y="4956535"/>
            <a:ext cx="298372" cy="256118"/>
          </a:xfrm>
          <a:custGeom>
            <a:avLst/>
            <a:gdLst>
              <a:gd name="T0" fmla="*/ 230 w 497"/>
              <a:gd name="T1" fmla="*/ 231 h 426"/>
              <a:gd name="T2" fmla="*/ 230 w 497"/>
              <a:gd name="T3" fmla="*/ 231 h 426"/>
              <a:gd name="T4" fmla="*/ 274 w 497"/>
              <a:gd name="T5" fmla="*/ 231 h 426"/>
              <a:gd name="T6" fmla="*/ 274 w 497"/>
              <a:gd name="T7" fmla="*/ 275 h 426"/>
              <a:gd name="T8" fmla="*/ 496 w 497"/>
              <a:gd name="T9" fmla="*/ 275 h 426"/>
              <a:gd name="T10" fmla="*/ 487 w 497"/>
              <a:gd name="T11" fmla="*/ 133 h 426"/>
              <a:gd name="T12" fmla="*/ 443 w 497"/>
              <a:gd name="T13" fmla="*/ 80 h 426"/>
              <a:gd name="T14" fmla="*/ 363 w 497"/>
              <a:gd name="T15" fmla="*/ 80 h 426"/>
              <a:gd name="T16" fmla="*/ 337 w 497"/>
              <a:gd name="T17" fmla="*/ 27 h 426"/>
              <a:gd name="T18" fmla="*/ 300 w 497"/>
              <a:gd name="T19" fmla="*/ 0 h 426"/>
              <a:gd name="T20" fmla="*/ 194 w 497"/>
              <a:gd name="T21" fmla="*/ 0 h 426"/>
              <a:gd name="T22" fmla="*/ 168 w 497"/>
              <a:gd name="T23" fmla="*/ 27 h 426"/>
              <a:gd name="T24" fmla="*/ 133 w 497"/>
              <a:gd name="T25" fmla="*/ 80 h 426"/>
              <a:gd name="T26" fmla="*/ 53 w 497"/>
              <a:gd name="T27" fmla="*/ 80 h 426"/>
              <a:gd name="T28" fmla="*/ 9 w 497"/>
              <a:gd name="T29" fmla="*/ 133 h 426"/>
              <a:gd name="T30" fmla="*/ 0 w 497"/>
              <a:gd name="T31" fmla="*/ 275 h 426"/>
              <a:gd name="T32" fmla="*/ 230 w 497"/>
              <a:gd name="T33" fmla="*/ 275 h 426"/>
              <a:gd name="T34" fmla="*/ 230 w 497"/>
              <a:gd name="T35" fmla="*/ 231 h 426"/>
              <a:gd name="T36" fmla="*/ 186 w 497"/>
              <a:gd name="T37" fmla="*/ 53 h 426"/>
              <a:gd name="T38" fmla="*/ 186 w 497"/>
              <a:gd name="T39" fmla="*/ 53 h 426"/>
              <a:gd name="T40" fmla="*/ 212 w 497"/>
              <a:gd name="T41" fmla="*/ 36 h 426"/>
              <a:gd name="T42" fmla="*/ 284 w 497"/>
              <a:gd name="T43" fmla="*/ 36 h 426"/>
              <a:gd name="T44" fmla="*/ 309 w 497"/>
              <a:gd name="T45" fmla="*/ 53 h 426"/>
              <a:gd name="T46" fmla="*/ 319 w 497"/>
              <a:gd name="T47" fmla="*/ 80 h 426"/>
              <a:gd name="T48" fmla="*/ 177 w 497"/>
              <a:gd name="T49" fmla="*/ 80 h 426"/>
              <a:gd name="T50" fmla="*/ 186 w 497"/>
              <a:gd name="T51" fmla="*/ 53 h 426"/>
              <a:gd name="T52" fmla="*/ 274 w 497"/>
              <a:gd name="T53" fmla="*/ 355 h 426"/>
              <a:gd name="T54" fmla="*/ 274 w 497"/>
              <a:gd name="T55" fmla="*/ 355 h 426"/>
              <a:gd name="T56" fmla="*/ 230 w 497"/>
              <a:gd name="T57" fmla="*/ 355 h 426"/>
              <a:gd name="T58" fmla="*/ 230 w 497"/>
              <a:gd name="T59" fmla="*/ 302 h 426"/>
              <a:gd name="T60" fmla="*/ 9 w 497"/>
              <a:gd name="T61" fmla="*/ 302 h 426"/>
              <a:gd name="T62" fmla="*/ 17 w 497"/>
              <a:gd name="T63" fmla="*/ 381 h 426"/>
              <a:gd name="T64" fmla="*/ 62 w 497"/>
              <a:gd name="T65" fmla="*/ 425 h 426"/>
              <a:gd name="T66" fmla="*/ 434 w 497"/>
              <a:gd name="T67" fmla="*/ 425 h 426"/>
              <a:gd name="T68" fmla="*/ 478 w 497"/>
              <a:gd name="T69" fmla="*/ 381 h 426"/>
              <a:gd name="T70" fmla="*/ 487 w 497"/>
              <a:gd name="T71" fmla="*/ 302 h 426"/>
              <a:gd name="T72" fmla="*/ 274 w 497"/>
              <a:gd name="T73" fmla="*/ 302 h 426"/>
              <a:gd name="T74" fmla="*/ 274 w 497"/>
              <a:gd name="T75" fmla="*/ 355 h 4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497" h="426">
                <a:moveTo>
                  <a:pt x="230" y="231"/>
                </a:moveTo>
                <a:lnTo>
                  <a:pt x="230" y="231"/>
                </a:lnTo>
                <a:cubicBezTo>
                  <a:pt x="274" y="231"/>
                  <a:pt x="274" y="231"/>
                  <a:pt x="274" y="231"/>
                </a:cubicBezTo>
                <a:cubicBezTo>
                  <a:pt x="274" y="275"/>
                  <a:pt x="274" y="275"/>
                  <a:pt x="274" y="275"/>
                </a:cubicBezTo>
                <a:cubicBezTo>
                  <a:pt x="496" y="275"/>
                  <a:pt x="496" y="275"/>
                  <a:pt x="496" y="275"/>
                </a:cubicBezTo>
                <a:cubicBezTo>
                  <a:pt x="496" y="275"/>
                  <a:pt x="496" y="168"/>
                  <a:pt x="487" y="133"/>
                </a:cubicBezTo>
                <a:cubicBezTo>
                  <a:pt x="487" y="97"/>
                  <a:pt x="478" y="80"/>
                  <a:pt x="443" y="80"/>
                </a:cubicBezTo>
                <a:cubicBezTo>
                  <a:pt x="363" y="80"/>
                  <a:pt x="363" y="80"/>
                  <a:pt x="363" y="80"/>
                </a:cubicBezTo>
                <a:cubicBezTo>
                  <a:pt x="345" y="53"/>
                  <a:pt x="337" y="27"/>
                  <a:pt x="337" y="27"/>
                </a:cubicBezTo>
                <a:cubicBezTo>
                  <a:pt x="328" y="9"/>
                  <a:pt x="319" y="0"/>
                  <a:pt x="300" y="0"/>
                </a:cubicBezTo>
                <a:cubicBezTo>
                  <a:pt x="194" y="0"/>
                  <a:pt x="194" y="0"/>
                  <a:pt x="194" y="0"/>
                </a:cubicBezTo>
                <a:cubicBezTo>
                  <a:pt x="177" y="0"/>
                  <a:pt x="168" y="9"/>
                  <a:pt x="168" y="27"/>
                </a:cubicBezTo>
                <a:cubicBezTo>
                  <a:pt x="159" y="27"/>
                  <a:pt x="150" y="53"/>
                  <a:pt x="133" y="80"/>
                </a:cubicBezTo>
                <a:cubicBezTo>
                  <a:pt x="53" y="80"/>
                  <a:pt x="53" y="80"/>
                  <a:pt x="53" y="80"/>
                </a:cubicBezTo>
                <a:cubicBezTo>
                  <a:pt x="17" y="80"/>
                  <a:pt x="9" y="97"/>
                  <a:pt x="9" y="133"/>
                </a:cubicBezTo>
                <a:cubicBezTo>
                  <a:pt x="0" y="168"/>
                  <a:pt x="0" y="275"/>
                  <a:pt x="0" y="275"/>
                </a:cubicBezTo>
                <a:cubicBezTo>
                  <a:pt x="230" y="275"/>
                  <a:pt x="230" y="275"/>
                  <a:pt x="230" y="275"/>
                </a:cubicBezTo>
                <a:lnTo>
                  <a:pt x="230" y="231"/>
                </a:lnTo>
                <a:close/>
                <a:moveTo>
                  <a:pt x="186" y="53"/>
                </a:moveTo>
                <a:lnTo>
                  <a:pt x="186" y="53"/>
                </a:lnTo>
                <a:cubicBezTo>
                  <a:pt x="194" y="44"/>
                  <a:pt x="194" y="36"/>
                  <a:pt x="212" y="36"/>
                </a:cubicBezTo>
                <a:cubicBezTo>
                  <a:pt x="284" y="36"/>
                  <a:pt x="284" y="36"/>
                  <a:pt x="284" y="36"/>
                </a:cubicBezTo>
                <a:cubicBezTo>
                  <a:pt x="300" y="36"/>
                  <a:pt x="300" y="44"/>
                  <a:pt x="309" y="53"/>
                </a:cubicBezTo>
                <a:cubicBezTo>
                  <a:pt x="309" y="53"/>
                  <a:pt x="319" y="71"/>
                  <a:pt x="319" y="80"/>
                </a:cubicBezTo>
                <a:cubicBezTo>
                  <a:pt x="177" y="80"/>
                  <a:pt x="177" y="80"/>
                  <a:pt x="177" y="80"/>
                </a:cubicBezTo>
                <a:cubicBezTo>
                  <a:pt x="186" y="71"/>
                  <a:pt x="186" y="53"/>
                  <a:pt x="186" y="53"/>
                </a:cubicBezTo>
                <a:close/>
                <a:moveTo>
                  <a:pt x="274" y="355"/>
                </a:moveTo>
                <a:lnTo>
                  <a:pt x="274" y="355"/>
                </a:lnTo>
                <a:cubicBezTo>
                  <a:pt x="230" y="355"/>
                  <a:pt x="230" y="355"/>
                  <a:pt x="230" y="355"/>
                </a:cubicBezTo>
                <a:cubicBezTo>
                  <a:pt x="230" y="302"/>
                  <a:pt x="230" y="302"/>
                  <a:pt x="230" y="302"/>
                </a:cubicBezTo>
                <a:cubicBezTo>
                  <a:pt x="9" y="302"/>
                  <a:pt x="9" y="302"/>
                  <a:pt x="9" y="302"/>
                </a:cubicBezTo>
                <a:cubicBezTo>
                  <a:pt x="9" y="302"/>
                  <a:pt x="17" y="346"/>
                  <a:pt x="17" y="381"/>
                </a:cubicBezTo>
                <a:cubicBezTo>
                  <a:pt x="17" y="399"/>
                  <a:pt x="26" y="425"/>
                  <a:pt x="62" y="425"/>
                </a:cubicBezTo>
                <a:cubicBezTo>
                  <a:pt x="434" y="425"/>
                  <a:pt x="434" y="425"/>
                  <a:pt x="434" y="425"/>
                </a:cubicBezTo>
                <a:cubicBezTo>
                  <a:pt x="469" y="425"/>
                  <a:pt x="478" y="399"/>
                  <a:pt x="478" y="381"/>
                </a:cubicBezTo>
                <a:cubicBezTo>
                  <a:pt x="478" y="346"/>
                  <a:pt x="487" y="302"/>
                  <a:pt x="487" y="302"/>
                </a:cubicBezTo>
                <a:cubicBezTo>
                  <a:pt x="274" y="302"/>
                  <a:pt x="274" y="302"/>
                  <a:pt x="274" y="302"/>
                </a:cubicBezTo>
                <a:lnTo>
                  <a:pt x="274" y="355"/>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4" name="Freeform 120"/>
          <p:cNvSpPr>
            <a:spLocks noChangeArrowheads="1"/>
          </p:cNvSpPr>
          <p:nvPr/>
        </p:nvSpPr>
        <p:spPr bwMode="auto">
          <a:xfrm>
            <a:off x="4723482" y="4939602"/>
            <a:ext cx="169289" cy="287867"/>
          </a:xfrm>
          <a:custGeom>
            <a:avLst/>
            <a:gdLst>
              <a:gd name="T0" fmla="*/ 150 w 283"/>
              <a:gd name="T1" fmla="*/ 9 h 479"/>
              <a:gd name="T2" fmla="*/ 150 w 283"/>
              <a:gd name="T3" fmla="*/ 9 h 479"/>
              <a:gd name="T4" fmla="*/ 132 w 283"/>
              <a:gd name="T5" fmla="*/ 9 h 479"/>
              <a:gd name="T6" fmla="*/ 0 w 283"/>
              <a:gd name="T7" fmla="*/ 345 h 479"/>
              <a:gd name="T8" fmla="*/ 141 w 283"/>
              <a:gd name="T9" fmla="*/ 478 h 479"/>
              <a:gd name="T10" fmla="*/ 282 w 283"/>
              <a:gd name="T11" fmla="*/ 345 h 479"/>
              <a:gd name="T12" fmla="*/ 150 w 283"/>
              <a:gd name="T13" fmla="*/ 9 h 479"/>
              <a:gd name="T14" fmla="*/ 123 w 283"/>
              <a:gd name="T15" fmla="*/ 204 h 479"/>
              <a:gd name="T16" fmla="*/ 123 w 283"/>
              <a:gd name="T17" fmla="*/ 204 h 479"/>
              <a:gd name="T18" fmla="*/ 123 w 283"/>
              <a:gd name="T19" fmla="*/ 221 h 479"/>
              <a:gd name="T20" fmla="*/ 97 w 283"/>
              <a:gd name="T21" fmla="*/ 336 h 479"/>
              <a:gd name="T22" fmla="*/ 70 w 283"/>
              <a:gd name="T23" fmla="*/ 372 h 479"/>
              <a:gd name="T24" fmla="*/ 44 w 283"/>
              <a:gd name="T25" fmla="*/ 345 h 479"/>
              <a:gd name="T26" fmla="*/ 88 w 283"/>
              <a:gd name="T27" fmla="*/ 221 h 479"/>
              <a:gd name="T28" fmla="*/ 114 w 283"/>
              <a:gd name="T29" fmla="*/ 194 h 479"/>
              <a:gd name="T30" fmla="*/ 123 w 283"/>
              <a:gd name="T31" fmla="*/ 194 h 479"/>
              <a:gd name="T32" fmla="*/ 123 w 283"/>
              <a:gd name="T33" fmla="*/ 204 h 4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283" h="479">
                <a:moveTo>
                  <a:pt x="150" y="9"/>
                </a:moveTo>
                <a:lnTo>
                  <a:pt x="150" y="9"/>
                </a:lnTo>
                <a:cubicBezTo>
                  <a:pt x="150" y="0"/>
                  <a:pt x="141" y="0"/>
                  <a:pt x="132" y="9"/>
                </a:cubicBezTo>
                <a:cubicBezTo>
                  <a:pt x="114" y="185"/>
                  <a:pt x="0" y="221"/>
                  <a:pt x="0" y="345"/>
                </a:cubicBezTo>
                <a:cubicBezTo>
                  <a:pt x="0" y="416"/>
                  <a:pt x="70" y="478"/>
                  <a:pt x="141" y="478"/>
                </a:cubicBezTo>
                <a:cubicBezTo>
                  <a:pt x="220" y="478"/>
                  <a:pt x="282" y="416"/>
                  <a:pt x="282" y="345"/>
                </a:cubicBezTo>
                <a:cubicBezTo>
                  <a:pt x="282" y="221"/>
                  <a:pt x="167" y="185"/>
                  <a:pt x="150" y="9"/>
                </a:cubicBezTo>
                <a:close/>
                <a:moveTo>
                  <a:pt x="123" y="204"/>
                </a:moveTo>
                <a:lnTo>
                  <a:pt x="123" y="204"/>
                </a:lnTo>
                <a:cubicBezTo>
                  <a:pt x="123" y="204"/>
                  <a:pt x="123" y="213"/>
                  <a:pt x="123" y="221"/>
                </a:cubicBezTo>
                <a:cubicBezTo>
                  <a:pt x="114" y="257"/>
                  <a:pt x="97" y="292"/>
                  <a:pt x="97" y="336"/>
                </a:cubicBezTo>
                <a:cubicBezTo>
                  <a:pt x="97" y="363"/>
                  <a:pt x="88" y="372"/>
                  <a:pt x="70" y="372"/>
                </a:cubicBezTo>
                <a:cubicBezTo>
                  <a:pt x="53" y="372"/>
                  <a:pt x="44" y="363"/>
                  <a:pt x="44" y="345"/>
                </a:cubicBezTo>
                <a:cubicBezTo>
                  <a:pt x="44" y="292"/>
                  <a:pt x="70" y="257"/>
                  <a:pt x="88" y="221"/>
                </a:cubicBezTo>
                <a:cubicBezTo>
                  <a:pt x="97" y="213"/>
                  <a:pt x="106" y="204"/>
                  <a:pt x="114" y="194"/>
                </a:cubicBezTo>
                <a:lnTo>
                  <a:pt x="123" y="194"/>
                </a:lnTo>
                <a:lnTo>
                  <a:pt x="123" y="204"/>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5" name="Freeform 133"/>
          <p:cNvSpPr>
            <a:spLocks noChangeArrowheads="1"/>
          </p:cNvSpPr>
          <p:nvPr/>
        </p:nvSpPr>
        <p:spPr bwMode="auto">
          <a:xfrm>
            <a:off x="9037840" y="4960770"/>
            <a:ext cx="298372" cy="285750"/>
          </a:xfrm>
          <a:custGeom>
            <a:avLst/>
            <a:gdLst>
              <a:gd name="T0" fmla="*/ 425 w 497"/>
              <a:gd name="T1" fmla="*/ 160 h 480"/>
              <a:gd name="T2" fmla="*/ 425 w 497"/>
              <a:gd name="T3" fmla="*/ 160 h 480"/>
              <a:gd name="T4" fmla="*/ 372 w 497"/>
              <a:gd name="T5" fmla="*/ 18 h 480"/>
              <a:gd name="T6" fmla="*/ 346 w 497"/>
              <a:gd name="T7" fmla="*/ 9 h 480"/>
              <a:gd name="T8" fmla="*/ 9 w 497"/>
              <a:gd name="T9" fmla="*/ 134 h 480"/>
              <a:gd name="T10" fmla="*/ 0 w 497"/>
              <a:gd name="T11" fmla="*/ 160 h 480"/>
              <a:gd name="T12" fmla="*/ 53 w 497"/>
              <a:gd name="T13" fmla="*/ 302 h 480"/>
              <a:gd name="T14" fmla="*/ 53 w 497"/>
              <a:gd name="T15" fmla="*/ 222 h 480"/>
              <a:gd name="T16" fmla="*/ 115 w 497"/>
              <a:gd name="T17" fmla="*/ 160 h 480"/>
              <a:gd name="T18" fmla="*/ 203 w 497"/>
              <a:gd name="T19" fmla="*/ 160 h 480"/>
              <a:gd name="T20" fmla="*/ 309 w 497"/>
              <a:gd name="T21" fmla="*/ 89 h 480"/>
              <a:gd name="T22" fmla="*/ 372 w 497"/>
              <a:gd name="T23" fmla="*/ 160 h 480"/>
              <a:gd name="T24" fmla="*/ 425 w 497"/>
              <a:gd name="T25" fmla="*/ 160 h 480"/>
              <a:gd name="T26" fmla="*/ 478 w 497"/>
              <a:gd name="T27" fmla="*/ 204 h 480"/>
              <a:gd name="T28" fmla="*/ 478 w 497"/>
              <a:gd name="T29" fmla="*/ 204 h 480"/>
              <a:gd name="T30" fmla="*/ 115 w 497"/>
              <a:gd name="T31" fmla="*/ 204 h 480"/>
              <a:gd name="T32" fmla="*/ 97 w 497"/>
              <a:gd name="T33" fmla="*/ 222 h 480"/>
              <a:gd name="T34" fmla="*/ 97 w 497"/>
              <a:gd name="T35" fmla="*/ 462 h 480"/>
              <a:gd name="T36" fmla="*/ 115 w 497"/>
              <a:gd name="T37" fmla="*/ 479 h 480"/>
              <a:gd name="T38" fmla="*/ 478 w 497"/>
              <a:gd name="T39" fmla="*/ 479 h 480"/>
              <a:gd name="T40" fmla="*/ 496 w 497"/>
              <a:gd name="T41" fmla="*/ 462 h 480"/>
              <a:gd name="T42" fmla="*/ 496 w 497"/>
              <a:gd name="T43" fmla="*/ 222 h 480"/>
              <a:gd name="T44" fmla="*/ 478 w 497"/>
              <a:gd name="T45" fmla="*/ 204 h 480"/>
              <a:gd name="T46" fmla="*/ 452 w 497"/>
              <a:gd name="T47" fmla="*/ 426 h 480"/>
              <a:gd name="T48" fmla="*/ 452 w 497"/>
              <a:gd name="T49" fmla="*/ 426 h 480"/>
              <a:gd name="T50" fmla="*/ 150 w 497"/>
              <a:gd name="T51" fmla="*/ 426 h 480"/>
              <a:gd name="T52" fmla="*/ 150 w 497"/>
              <a:gd name="T53" fmla="*/ 391 h 480"/>
              <a:gd name="T54" fmla="*/ 195 w 497"/>
              <a:gd name="T55" fmla="*/ 275 h 480"/>
              <a:gd name="T56" fmla="*/ 265 w 497"/>
              <a:gd name="T57" fmla="*/ 364 h 480"/>
              <a:gd name="T58" fmla="*/ 328 w 497"/>
              <a:gd name="T59" fmla="*/ 302 h 480"/>
              <a:gd name="T60" fmla="*/ 416 w 497"/>
              <a:gd name="T61" fmla="*/ 266 h 480"/>
              <a:gd name="T62" fmla="*/ 452 w 497"/>
              <a:gd name="T63" fmla="*/ 347 h 480"/>
              <a:gd name="T64" fmla="*/ 452 w 497"/>
              <a:gd name="T65" fmla="*/ 426 h 48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497" h="480">
                <a:moveTo>
                  <a:pt x="425" y="160"/>
                </a:moveTo>
                <a:lnTo>
                  <a:pt x="425" y="160"/>
                </a:lnTo>
                <a:cubicBezTo>
                  <a:pt x="372" y="18"/>
                  <a:pt x="372" y="18"/>
                  <a:pt x="372" y="18"/>
                </a:cubicBezTo>
                <a:cubicBezTo>
                  <a:pt x="372" y="9"/>
                  <a:pt x="354" y="0"/>
                  <a:pt x="346" y="9"/>
                </a:cubicBezTo>
                <a:cubicBezTo>
                  <a:pt x="9" y="134"/>
                  <a:pt x="9" y="134"/>
                  <a:pt x="9" y="134"/>
                </a:cubicBezTo>
                <a:cubicBezTo>
                  <a:pt x="0" y="134"/>
                  <a:pt x="0" y="143"/>
                  <a:pt x="0" y="160"/>
                </a:cubicBezTo>
                <a:cubicBezTo>
                  <a:pt x="53" y="302"/>
                  <a:pt x="53" y="302"/>
                  <a:pt x="53" y="302"/>
                </a:cubicBezTo>
                <a:cubicBezTo>
                  <a:pt x="53" y="222"/>
                  <a:pt x="53" y="222"/>
                  <a:pt x="53" y="222"/>
                </a:cubicBezTo>
                <a:cubicBezTo>
                  <a:pt x="53" y="187"/>
                  <a:pt x="80" y="160"/>
                  <a:pt x="115" y="160"/>
                </a:cubicBezTo>
                <a:cubicBezTo>
                  <a:pt x="203" y="160"/>
                  <a:pt x="203" y="160"/>
                  <a:pt x="203" y="160"/>
                </a:cubicBezTo>
                <a:cubicBezTo>
                  <a:pt x="309" y="89"/>
                  <a:pt x="309" y="89"/>
                  <a:pt x="309" y="89"/>
                </a:cubicBezTo>
                <a:cubicBezTo>
                  <a:pt x="372" y="160"/>
                  <a:pt x="372" y="160"/>
                  <a:pt x="372" y="160"/>
                </a:cubicBezTo>
                <a:lnTo>
                  <a:pt x="425" y="160"/>
                </a:lnTo>
                <a:close/>
                <a:moveTo>
                  <a:pt x="478" y="204"/>
                </a:moveTo>
                <a:lnTo>
                  <a:pt x="478" y="204"/>
                </a:lnTo>
                <a:cubicBezTo>
                  <a:pt x="115" y="204"/>
                  <a:pt x="115" y="204"/>
                  <a:pt x="115" y="204"/>
                </a:cubicBezTo>
                <a:cubicBezTo>
                  <a:pt x="106" y="204"/>
                  <a:pt x="97" y="213"/>
                  <a:pt x="97" y="222"/>
                </a:cubicBezTo>
                <a:cubicBezTo>
                  <a:pt x="97" y="462"/>
                  <a:pt x="97" y="462"/>
                  <a:pt x="97" y="462"/>
                </a:cubicBezTo>
                <a:cubicBezTo>
                  <a:pt x="97" y="470"/>
                  <a:pt x="106" y="479"/>
                  <a:pt x="115" y="479"/>
                </a:cubicBezTo>
                <a:cubicBezTo>
                  <a:pt x="478" y="479"/>
                  <a:pt x="478" y="479"/>
                  <a:pt x="478" y="479"/>
                </a:cubicBezTo>
                <a:cubicBezTo>
                  <a:pt x="487" y="479"/>
                  <a:pt x="496" y="470"/>
                  <a:pt x="496" y="462"/>
                </a:cubicBezTo>
                <a:cubicBezTo>
                  <a:pt x="496" y="222"/>
                  <a:pt x="496" y="222"/>
                  <a:pt x="496" y="222"/>
                </a:cubicBezTo>
                <a:cubicBezTo>
                  <a:pt x="496" y="213"/>
                  <a:pt x="487" y="204"/>
                  <a:pt x="478" y="204"/>
                </a:cubicBezTo>
                <a:close/>
                <a:moveTo>
                  <a:pt x="452" y="426"/>
                </a:moveTo>
                <a:lnTo>
                  <a:pt x="452" y="426"/>
                </a:lnTo>
                <a:cubicBezTo>
                  <a:pt x="150" y="426"/>
                  <a:pt x="150" y="426"/>
                  <a:pt x="150" y="426"/>
                </a:cubicBezTo>
                <a:cubicBezTo>
                  <a:pt x="150" y="391"/>
                  <a:pt x="150" y="391"/>
                  <a:pt x="150" y="391"/>
                </a:cubicBezTo>
                <a:cubicBezTo>
                  <a:pt x="195" y="275"/>
                  <a:pt x="195" y="275"/>
                  <a:pt x="195" y="275"/>
                </a:cubicBezTo>
                <a:cubicBezTo>
                  <a:pt x="265" y="364"/>
                  <a:pt x="265" y="364"/>
                  <a:pt x="265" y="364"/>
                </a:cubicBezTo>
                <a:cubicBezTo>
                  <a:pt x="328" y="302"/>
                  <a:pt x="328" y="302"/>
                  <a:pt x="328" y="302"/>
                </a:cubicBezTo>
                <a:cubicBezTo>
                  <a:pt x="416" y="266"/>
                  <a:pt x="416" y="266"/>
                  <a:pt x="416" y="266"/>
                </a:cubicBezTo>
                <a:cubicBezTo>
                  <a:pt x="452" y="347"/>
                  <a:pt x="452" y="347"/>
                  <a:pt x="452" y="347"/>
                </a:cubicBezTo>
                <a:lnTo>
                  <a:pt x="452" y="426"/>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6" name="Freeform 135"/>
          <p:cNvSpPr>
            <a:spLocks noChangeArrowheads="1"/>
          </p:cNvSpPr>
          <p:nvPr/>
        </p:nvSpPr>
        <p:spPr bwMode="auto">
          <a:xfrm>
            <a:off x="7360174" y="4971353"/>
            <a:ext cx="213727" cy="270934"/>
          </a:xfrm>
          <a:custGeom>
            <a:avLst/>
            <a:gdLst>
              <a:gd name="T0" fmla="*/ 302 w 356"/>
              <a:gd name="T1" fmla="*/ 0 h 453"/>
              <a:gd name="T2" fmla="*/ 302 w 356"/>
              <a:gd name="T3" fmla="*/ 0 h 453"/>
              <a:gd name="T4" fmla="*/ 53 w 356"/>
              <a:gd name="T5" fmla="*/ 0 h 453"/>
              <a:gd name="T6" fmla="*/ 0 w 356"/>
              <a:gd name="T7" fmla="*/ 54 h 453"/>
              <a:gd name="T8" fmla="*/ 0 w 356"/>
              <a:gd name="T9" fmla="*/ 399 h 453"/>
              <a:gd name="T10" fmla="*/ 53 w 356"/>
              <a:gd name="T11" fmla="*/ 452 h 453"/>
              <a:gd name="T12" fmla="*/ 302 w 356"/>
              <a:gd name="T13" fmla="*/ 452 h 453"/>
              <a:gd name="T14" fmla="*/ 355 w 356"/>
              <a:gd name="T15" fmla="*/ 399 h 453"/>
              <a:gd name="T16" fmla="*/ 355 w 356"/>
              <a:gd name="T17" fmla="*/ 54 h 453"/>
              <a:gd name="T18" fmla="*/ 302 w 356"/>
              <a:gd name="T19" fmla="*/ 0 h 453"/>
              <a:gd name="T20" fmla="*/ 302 w 356"/>
              <a:gd name="T21" fmla="*/ 399 h 453"/>
              <a:gd name="T22" fmla="*/ 302 w 356"/>
              <a:gd name="T23" fmla="*/ 399 h 453"/>
              <a:gd name="T24" fmla="*/ 53 w 356"/>
              <a:gd name="T25" fmla="*/ 399 h 453"/>
              <a:gd name="T26" fmla="*/ 53 w 356"/>
              <a:gd name="T27" fmla="*/ 54 h 453"/>
              <a:gd name="T28" fmla="*/ 302 w 356"/>
              <a:gd name="T29" fmla="*/ 54 h 453"/>
              <a:gd name="T30" fmla="*/ 302 w 356"/>
              <a:gd name="T31" fmla="*/ 399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356" h="453">
                <a:moveTo>
                  <a:pt x="302" y="0"/>
                </a:moveTo>
                <a:lnTo>
                  <a:pt x="302" y="0"/>
                </a:lnTo>
                <a:cubicBezTo>
                  <a:pt x="53" y="0"/>
                  <a:pt x="53" y="0"/>
                  <a:pt x="53" y="0"/>
                </a:cubicBezTo>
                <a:cubicBezTo>
                  <a:pt x="27" y="0"/>
                  <a:pt x="0" y="27"/>
                  <a:pt x="0" y="54"/>
                </a:cubicBezTo>
                <a:cubicBezTo>
                  <a:pt x="0" y="399"/>
                  <a:pt x="0" y="399"/>
                  <a:pt x="0" y="399"/>
                </a:cubicBezTo>
                <a:cubicBezTo>
                  <a:pt x="0" y="426"/>
                  <a:pt x="27" y="452"/>
                  <a:pt x="53" y="452"/>
                </a:cubicBezTo>
                <a:cubicBezTo>
                  <a:pt x="302" y="452"/>
                  <a:pt x="302" y="452"/>
                  <a:pt x="302" y="452"/>
                </a:cubicBezTo>
                <a:cubicBezTo>
                  <a:pt x="328" y="452"/>
                  <a:pt x="355" y="426"/>
                  <a:pt x="355" y="399"/>
                </a:cubicBezTo>
                <a:cubicBezTo>
                  <a:pt x="355" y="54"/>
                  <a:pt x="355" y="54"/>
                  <a:pt x="355" y="54"/>
                </a:cubicBezTo>
                <a:cubicBezTo>
                  <a:pt x="355" y="27"/>
                  <a:pt x="328" y="0"/>
                  <a:pt x="302" y="0"/>
                </a:cubicBezTo>
                <a:close/>
                <a:moveTo>
                  <a:pt x="302" y="399"/>
                </a:moveTo>
                <a:lnTo>
                  <a:pt x="302" y="399"/>
                </a:lnTo>
                <a:cubicBezTo>
                  <a:pt x="53" y="399"/>
                  <a:pt x="53" y="399"/>
                  <a:pt x="53" y="399"/>
                </a:cubicBezTo>
                <a:cubicBezTo>
                  <a:pt x="53" y="54"/>
                  <a:pt x="53" y="54"/>
                  <a:pt x="53" y="54"/>
                </a:cubicBezTo>
                <a:cubicBezTo>
                  <a:pt x="302" y="54"/>
                  <a:pt x="302" y="54"/>
                  <a:pt x="302" y="54"/>
                </a:cubicBezTo>
                <a:lnTo>
                  <a:pt x="302" y="399"/>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7" name="Freeform 136"/>
          <p:cNvSpPr>
            <a:spLocks noChangeArrowheads="1"/>
          </p:cNvSpPr>
          <p:nvPr/>
        </p:nvSpPr>
        <p:spPr bwMode="auto">
          <a:xfrm>
            <a:off x="8450402" y="5003102"/>
            <a:ext cx="298373" cy="205317"/>
          </a:xfrm>
          <a:custGeom>
            <a:avLst/>
            <a:gdLst>
              <a:gd name="T0" fmla="*/ 0 w 498"/>
              <a:gd name="T1" fmla="*/ 44 h 346"/>
              <a:gd name="T2" fmla="*/ 0 w 498"/>
              <a:gd name="T3" fmla="*/ 44 h 346"/>
              <a:gd name="T4" fmla="*/ 0 w 498"/>
              <a:gd name="T5" fmla="*/ 292 h 346"/>
              <a:gd name="T6" fmla="*/ 53 w 498"/>
              <a:gd name="T7" fmla="*/ 345 h 346"/>
              <a:gd name="T8" fmla="*/ 444 w 498"/>
              <a:gd name="T9" fmla="*/ 345 h 346"/>
              <a:gd name="T10" fmla="*/ 497 w 498"/>
              <a:gd name="T11" fmla="*/ 292 h 346"/>
              <a:gd name="T12" fmla="*/ 497 w 498"/>
              <a:gd name="T13" fmla="*/ 44 h 346"/>
              <a:gd name="T14" fmla="*/ 444 w 498"/>
              <a:gd name="T15" fmla="*/ 0 h 346"/>
              <a:gd name="T16" fmla="*/ 53 w 498"/>
              <a:gd name="T17" fmla="*/ 0 h 346"/>
              <a:gd name="T18" fmla="*/ 0 w 498"/>
              <a:gd name="T19" fmla="*/ 44 h 346"/>
              <a:gd name="T20" fmla="*/ 444 w 498"/>
              <a:gd name="T21" fmla="*/ 44 h 346"/>
              <a:gd name="T22" fmla="*/ 444 w 498"/>
              <a:gd name="T23" fmla="*/ 44 h 346"/>
              <a:gd name="T24" fmla="*/ 444 w 498"/>
              <a:gd name="T25" fmla="*/ 292 h 346"/>
              <a:gd name="T26" fmla="*/ 53 w 498"/>
              <a:gd name="T27" fmla="*/ 292 h 346"/>
              <a:gd name="T28" fmla="*/ 53 w 498"/>
              <a:gd name="T29" fmla="*/ 44 h 346"/>
              <a:gd name="T30" fmla="*/ 444 w 498"/>
              <a:gd name="T31" fmla="*/ 44 h 3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98" h="346">
                <a:moveTo>
                  <a:pt x="0" y="44"/>
                </a:moveTo>
                <a:lnTo>
                  <a:pt x="0" y="44"/>
                </a:lnTo>
                <a:cubicBezTo>
                  <a:pt x="0" y="292"/>
                  <a:pt x="0" y="292"/>
                  <a:pt x="0" y="292"/>
                </a:cubicBezTo>
                <a:cubicBezTo>
                  <a:pt x="0" y="319"/>
                  <a:pt x="18" y="345"/>
                  <a:pt x="53" y="345"/>
                </a:cubicBezTo>
                <a:cubicBezTo>
                  <a:pt x="444" y="345"/>
                  <a:pt x="444" y="345"/>
                  <a:pt x="444" y="345"/>
                </a:cubicBezTo>
                <a:cubicBezTo>
                  <a:pt x="470" y="345"/>
                  <a:pt x="497" y="319"/>
                  <a:pt x="497" y="292"/>
                </a:cubicBezTo>
                <a:cubicBezTo>
                  <a:pt x="497" y="44"/>
                  <a:pt x="497" y="44"/>
                  <a:pt x="497" y="44"/>
                </a:cubicBezTo>
                <a:cubicBezTo>
                  <a:pt x="497" y="17"/>
                  <a:pt x="470" y="0"/>
                  <a:pt x="444" y="0"/>
                </a:cubicBezTo>
                <a:cubicBezTo>
                  <a:pt x="53" y="0"/>
                  <a:pt x="53" y="0"/>
                  <a:pt x="53" y="0"/>
                </a:cubicBezTo>
                <a:cubicBezTo>
                  <a:pt x="18" y="0"/>
                  <a:pt x="0" y="17"/>
                  <a:pt x="0" y="44"/>
                </a:cubicBezTo>
                <a:close/>
                <a:moveTo>
                  <a:pt x="444" y="44"/>
                </a:moveTo>
                <a:lnTo>
                  <a:pt x="444" y="44"/>
                </a:lnTo>
                <a:cubicBezTo>
                  <a:pt x="444" y="292"/>
                  <a:pt x="444" y="292"/>
                  <a:pt x="444" y="292"/>
                </a:cubicBezTo>
                <a:cubicBezTo>
                  <a:pt x="53" y="292"/>
                  <a:pt x="53" y="292"/>
                  <a:pt x="53" y="292"/>
                </a:cubicBezTo>
                <a:cubicBezTo>
                  <a:pt x="53" y="44"/>
                  <a:pt x="53" y="44"/>
                  <a:pt x="53" y="44"/>
                </a:cubicBezTo>
                <a:lnTo>
                  <a:pt x="444" y="44"/>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8" name="Freeform 141"/>
          <p:cNvSpPr>
            <a:spLocks noChangeArrowheads="1"/>
          </p:cNvSpPr>
          <p:nvPr/>
        </p:nvSpPr>
        <p:spPr bwMode="auto">
          <a:xfrm>
            <a:off x="7862965" y="4954421"/>
            <a:ext cx="298373" cy="302683"/>
          </a:xfrm>
          <a:custGeom>
            <a:avLst/>
            <a:gdLst>
              <a:gd name="T0" fmla="*/ 479 w 497"/>
              <a:gd name="T1" fmla="*/ 186 h 506"/>
              <a:gd name="T2" fmla="*/ 479 w 497"/>
              <a:gd name="T3" fmla="*/ 186 h 506"/>
              <a:gd name="T4" fmla="*/ 292 w 497"/>
              <a:gd name="T5" fmla="*/ 142 h 506"/>
              <a:gd name="T6" fmla="*/ 266 w 497"/>
              <a:gd name="T7" fmla="*/ 17 h 506"/>
              <a:gd name="T8" fmla="*/ 239 w 497"/>
              <a:gd name="T9" fmla="*/ 0 h 506"/>
              <a:gd name="T10" fmla="*/ 17 w 497"/>
              <a:gd name="T11" fmla="*/ 61 h 506"/>
              <a:gd name="T12" fmla="*/ 0 w 497"/>
              <a:gd name="T13" fmla="*/ 89 h 506"/>
              <a:gd name="T14" fmla="*/ 79 w 497"/>
              <a:gd name="T15" fmla="*/ 390 h 506"/>
              <a:gd name="T16" fmla="*/ 107 w 497"/>
              <a:gd name="T17" fmla="*/ 399 h 506"/>
              <a:gd name="T18" fmla="*/ 195 w 497"/>
              <a:gd name="T19" fmla="*/ 372 h 506"/>
              <a:gd name="T20" fmla="*/ 177 w 497"/>
              <a:gd name="T21" fmla="*/ 425 h 506"/>
              <a:gd name="T22" fmla="*/ 195 w 497"/>
              <a:gd name="T23" fmla="*/ 443 h 506"/>
              <a:gd name="T24" fmla="*/ 398 w 497"/>
              <a:gd name="T25" fmla="*/ 496 h 506"/>
              <a:gd name="T26" fmla="*/ 426 w 497"/>
              <a:gd name="T27" fmla="*/ 487 h 506"/>
              <a:gd name="T28" fmla="*/ 496 w 497"/>
              <a:gd name="T29" fmla="*/ 212 h 506"/>
              <a:gd name="T30" fmla="*/ 479 w 497"/>
              <a:gd name="T31" fmla="*/ 186 h 506"/>
              <a:gd name="T32" fmla="*/ 35 w 497"/>
              <a:gd name="T33" fmla="*/ 97 h 506"/>
              <a:gd name="T34" fmla="*/ 35 w 497"/>
              <a:gd name="T35" fmla="*/ 97 h 506"/>
              <a:gd name="T36" fmla="*/ 230 w 497"/>
              <a:gd name="T37" fmla="*/ 44 h 506"/>
              <a:gd name="T38" fmla="*/ 310 w 497"/>
              <a:gd name="T39" fmla="*/ 310 h 506"/>
              <a:gd name="T40" fmla="*/ 116 w 497"/>
              <a:gd name="T41" fmla="*/ 364 h 506"/>
              <a:gd name="T42" fmla="*/ 35 w 497"/>
              <a:gd name="T43" fmla="*/ 97 h 506"/>
              <a:gd name="T44" fmla="*/ 389 w 497"/>
              <a:gd name="T45" fmla="*/ 461 h 506"/>
              <a:gd name="T46" fmla="*/ 389 w 497"/>
              <a:gd name="T47" fmla="*/ 461 h 506"/>
              <a:gd name="T48" fmla="*/ 222 w 497"/>
              <a:gd name="T49" fmla="*/ 417 h 506"/>
              <a:gd name="T50" fmla="*/ 230 w 497"/>
              <a:gd name="T51" fmla="*/ 364 h 506"/>
              <a:gd name="T52" fmla="*/ 328 w 497"/>
              <a:gd name="T53" fmla="*/ 336 h 506"/>
              <a:gd name="T54" fmla="*/ 345 w 497"/>
              <a:gd name="T55" fmla="*/ 319 h 506"/>
              <a:gd name="T56" fmla="*/ 310 w 497"/>
              <a:gd name="T57" fmla="*/ 177 h 506"/>
              <a:gd name="T58" fmla="*/ 451 w 497"/>
              <a:gd name="T59" fmla="*/ 212 h 506"/>
              <a:gd name="T60" fmla="*/ 389 w 497"/>
              <a:gd name="T61" fmla="*/ 461 h 50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Lst>
            <a:rect l="0" t="0" r="r" b="b"/>
            <a:pathLst>
              <a:path w="497" h="506">
                <a:moveTo>
                  <a:pt x="479" y="186"/>
                </a:moveTo>
                <a:lnTo>
                  <a:pt x="479" y="186"/>
                </a:lnTo>
                <a:cubicBezTo>
                  <a:pt x="292" y="142"/>
                  <a:pt x="292" y="142"/>
                  <a:pt x="292" y="142"/>
                </a:cubicBezTo>
                <a:cubicBezTo>
                  <a:pt x="266" y="17"/>
                  <a:pt x="266" y="17"/>
                  <a:pt x="266" y="17"/>
                </a:cubicBezTo>
                <a:cubicBezTo>
                  <a:pt x="257" y="8"/>
                  <a:pt x="248" y="0"/>
                  <a:pt x="239" y="0"/>
                </a:cubicBezTo>
                <a:cubicBezTo>
                  <a:pt x="17" y="61"/>
                  <a:pt x="17" y="61"/>
                  <a:pt x="17" y="61"/>
                </a:cubicBezTo>
                <a:cubicBezTo>
                  <a:pt x="0" y="71"/>
                  <a:pt x="0" y="80"/>
                  <a:pt x="0" y="89"/>
                </a:cubicBezTo>
                <a:cubicBezTo>
                  <a:pt x="79" y="390"/>
                  <a:pt x="79" y="390"/>
                  <a:pt x="79" y="390"/>
                </a:cubicBezTo>
                <a:cubicBezTo>
                  <a:pt x="79" y="399"/>
                  <a:pt x="97" y="399"/>
                  <a:pt x="107" y="399"/>
                </a:cubicBezTo>
                <a:cubicBezTo>
                  <a:pt x="195" y="372"/>
                  <a:pt x="195" y="372"/>
                  <a:pt x="195" y="372"/>
                </a:cubicBezTo>
                <a:cubicBezTo>
                  <a:pt x="177" y="425"/>
                  <a:pt x="177" y="425"/>
                  <a:pt x="177" y="425"/>
                </a:cubicBezTo>
                <a:cubicBezTo>
                  <a:pt x="177" y="434"/>
                  <a:pt x="186" y="443"/>
                  <a:pt x="195" y="443"/>
                </a:cubicBezTo>
                <a:cubicBezTo>
                  <a:pt x="398" y="496"/>
                  <a:pt x="398" y="496"/>
                  <a:pt x="398" y="496"/>
                </a:cubicBezTo>
                <a:cubicBezTo>
                  <a:pt x="407" y="505"/>
                  <a:pt x="416" y="496"/>
                  <a:pt x="426" y="487"/>
                </a:cubicBezTo>
                <a:cubicBezTo>
                  <a:pt x="496" y="212"/>
                  <a:pt x="496" y="212"/>
                  <a:pt x="496" y="212"/>
                </a:cubicBezTo>
                <a:cubicBezTo>
                  <a:pt x="496" y="204"/>
                  <a:pt x="488" y="186"/>
                  <a:pt x="479" y="186"/>
                </a:cubicBezTo>
                <a:close/>
                <a:moveTo>
                  <a:pt x="35" y="97"/>
                </a:moveTo>
                <a:lnTo>
                  <a:pt x="35" y="97"/>
                </a:lnTo>
                <a:cubicBezTo>
                  <a:pt x="230" y="44"/>
                  <a:pt x="230" y="44"/>
                  <a:pt x="230" y="44"/>
                </a:cubicBezTo>
                <a:cubicBezTo>
                  <a:pt x="310" y="310"/>
                  <a:pt x="310" y="310"/>
                  <a:pt x="310" y="310"/>
                </a:cubicBezTo>
                <a:cubicBezTo>
                  <a:pt x="116" y="364"/>
                  <a:pt x="116" y="364"/>
                  <a:pt x="116" y="364"/>
                </a:cubicBezTo>
                <a:lnTo>
                  <a:pt x="35" y="97"/>
                </a:lnTo>
                <a:close/>
                <a:moveTo>
                  <a:pt x="389" y="461"/>
                </a:moveTo>
                <a:lnTo>
                  <a:pt x="389" y="461"/>
                </a:lnTo>
                <a:cubicBezTo>
                  <a:pt x="222" y="417"/>
                  <a:pt x="222" y="417"/>
                  <a:pt x="222" y="417"/>
                </a:cubicBezTo>
                <a:cubicBezTo>
                  <a:pt x="230" y="364"/>
                  <a:pt x="230" y="364"/>
                  <a:pt x="230" y="364"/>
                </a:cubicBezTo>
                <a:cubicBezTo>
                  <a:pt x="328" y="336"/>
                  <a:pt x="328" y="336"/>
                  <a:pt x="328" y="336"/>
                </a:cubicBezTo>
                <a:cubicBezTo>
                  <a:pt x="336" y="336"/>
                  <a:pt x="345" y="327"/>
                  <a:pt x="345" y="319"/>
                </a:cubicBezTo>
                <a:cubicBezTo>
                  <a:pt x="310" y="177"/>
                  <a:pt x="310" y="177"/>
                  <a:pt x="310" y="177"/>
                </a:cubicBezTo>
                <a:cubicBezTo>
                  <a:pt x="451" y="212"/>
                  <a:pt x="451" y="212"/>
                  <a:pt x="451" y="212"/>
                </a:cubicBezTo>
                <a:lnTo>
                  <a:pt x="389" y="461"/>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29" name="Freeform 160"/>
          <p:cNvSpPr>
            <a:spLocks noChangeArrowheads="1"/>
          </p:cNvSpPr>
          <p:nvPr/>
        </p:nvSpPr>
        <p:spPr bwMode="auto">
          <a:xfrm>
            <a:off x="6335545" y="4956537"/>
            <a:ext cx="277212" cy="239184"/>
          </a:xfrm>
          <a:custGeom>
            <a:avLst/>
            <a:gdLst>
              <a:gd name="T0" fmla="*/ 44 w 461"/>
              <a:gd name="T1" fmla="*/ 124 h 400"/>
              <a:gd name="T2" fmla="*/ 44 w 461"/>
              <a:gd name="T3" fmla="*/ 124 h 400"/>
              <a:gd name="T4" fmla="*/ 221 w 461"/>
              <a:gd name="T5" fmla="*/ 106 h 400"/>
              <a:gd name="T6" fmla="*/ 328 w 461"/>
              <a:gd name="T7" fmla="*/ 142 h 400"/>
              <a:gd name="T8" fmla="*/ 443 w 461"/>
              <a:gd name="T9" fmla="*/ 89 h 400"/>
              <a:gd name="T10" fmla="*/ 451 w 461"/>
              <a:gd name="T11" fmla="*/ 53 h 400"/>
              <a:gd name="T12" fmla="*/ 416 w 461"/>
              <a:gd name="T13" fmla="*/ 53 h 400"/>
              <a:gd name="T14" fmla="*/ 239 w 461"/>
              <a:gd name="T15" fmla="*/ 62 h 400"/>
              <a:gd name="T16" fmla="*/ 18 w 461"/>
              <a:gd name="T17" fmla="*/ 89 h 400"/>
              <a:gd name="T18" fmla="*/ 9 w 461"/>
              <a:gd name="T19" fmla="*/ 124 h 400"/>
              <a:gd name="T20" fmla="*/ 44 w 461"/>
              <a:gd name="T21" fmla="*/ 124 h 400"/>
              <a:gd name="T22" fmla="*/ 416 w 461"/>
              <a:gd name="T23" fmla="*/ 178 h 400"/>
              <a:gd name="T24" fmla="*/ 416 w 461"/>
              <a:gd name="T25" fmla="*/ 178 h 400"/>
              <a:gd name="T26" fmla="*/ 239 w 461"/>
              <a:gd name="T27" fmla="*/ 195 h 400"/>
              <a:gd name="T28" fmla="*/ 18 w 461"/>
              <a:gd name="T29" fmla="*/ 213 h 400"/>
              <a:gd name="T30" fmla="*/ 9 w 461"/>
              <a:gd name="T31" fmla="*/ 248 h 400"/>
              <a:gd name="T32" fmla="*/ 44 w 461"/>
              <a:gd name="T33" fmla="*/ 248 h 400"/>
              <a:gd name="T34" fmla="*/ 221 w 461"/>
              <a:gd name="T35" fmla="*/ 240 h 400"/>
              <a:gd name="T36" fmla="*/ 328 w 461"/>
              <a:gd name="T37" fmla="*/ 275 h 400"/>
              <a:gd name="T38" fmla="*/ 443 w 461"/>
              <a:gd name="T39" fmla="*/ 222 h 400"/>
              <a:gd name="T40" fmla="*/ 451 w 461"/>
              <a:gd name="T41" fmla="*/ 187 h 400"/>
              <a:gd name="T42" fmla="*/ 416 w 461"/>
              <a:gd name="T43" fmla="*/ 178 h 400"/>
              <a:gd name="T44" fmla="*/ 416 w 461"/>
              <a:gd name="T45" fmla="*/ 302 h 400"/>
              <a:gd name="T46" fmla="*/ 416 w 461"/>
              <a:gd name="T47" fmla="*/ 302 h 400"/>
              <a:gd name="T48" fmla="*/ 239 w 461"/>
              <a:gd name="T49" fmla="*/ 319 h 400"/>
              <a:gd name="T50" fmla="*/ 18 w 461"/>
              <a:gd name="T51" fmla="*/ 337 h 400"/>
              <a:gd name="T52" fmla="*/ 9 w 461"/>
              <a:gd name="T53" fmla="*/ 372 h 400"/>
              <a:gd name="T54" fmla="*/ 44 w 461"/>
              <a:gd name="T55" fmla="*/ 381 h 400"/>
              <a:gd name="T56" fmla="*/ 221 w 461"/>
              <a:gd name="T57" fmla="*/ 363 h 400"/>
              <a:gd name="T58" fmla="*/ 328 w 461"/>
              <a:gd name="T59" fmla="*/ 399 h 400"/>
              <a:gd name="T60" fmla="*/ 443 w 461"/>
              <a:gd name="T61" fmla="*/ 346 h 400"/>
              <a:gd name="T62" fmla="*/ 451 w 461"/>
              <a:gd name="T63" fmla="*/ 310 h 400"/>
              <a:gd name="T64" fmla="*/ 416 w 461"/>
              <a:gd name="T65" fmla="*/ 302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461" h="400">
                <a:moveTo>
                  <a:pt x="44" y="124"/>
                </a:moveTo>
                <a:lnTo>
                  <a:pt x="44" y="124"/>
                </a:lnTo>
                <a:cubicBezTo>
                  <a:pt x="88" y="89"/>
                  <a:pt x="124" y="62"/>
                  <a:pt x="221" y="106"/>
                </a:cubicBezTo>
                <a:cubicBezTo>
                  <a:pt x="266" y="133"/>
                  <a:pt x="301" y="142"/>
                  <a:pt x="328" y="142"/>
                </a:cubicBezTo>
                <a:cubicBezTo>
                  <a:pt x="381" y="142"/>
                  <a:pt x="416" y="115"/>
                  <a:pt x="443" y="89"/>
                </a:cubicBezTo>
                <a:cubicBezTo>
                  <a:pt x="451" y="80"/>
                  <a:pt x="460" y="62"/>
                  <a:pt x="451" y="53"/>
                </a:cubicBezTo>
                <a:cubicBezTo>
                  <a:pt x="443" y="44"/>
                  <a:pt x="425" y="44"/>
                  <a:pt x="416" y="53"/>
                </a:cubicBezTo>
                <a:cubicBezTo>
                  <a:pt x="372" y="89"/>
                  <a:pt x="337" y="115"/>
                  <a:pt x="239" y="62"/>
                </a:cubicBezTo>
                <a:cubicBezTo>
                  <a:pt x="124" y="0"/>
                  <a:pt x="62" y="44"/>
                  <a:pt x="18" y="89"/>
                </a:cubicBezTo>
                <a:cubicBezTo>
                  <a:pt x="9" y="97"/>
                  <a:pt x="0" y="115"/>
                  <a:pt x="9" y="124"/>
                </a:cubicBezTo>
                <a:cubicBezTo>
                  <a:pt x="18" y="133"/>
                  <a:pt x="35" y="133"/>
                  <a:pt x="44" y="124"/>
                </a:cubicBezTo>
                <a:close/>
                <a:moveTo>
                  <a:pt x="416" y="178"/>
                </a:moveTo>
                <a:lnTo>
                  <a:pt x="416" y="178"/>
                </a:lnTo>
                <a:cubicBezTo>
                  <a:pt x="372" y="213"/>
                  <a:pt x="337" y="248"/>
                  <a:pt x="239" y="195"/>
                </a:cubicBezTo>
                <a:cubicBezTo>
                  <a:pt x="124" y="124"/>
                  <a:pt x="62" y="178"/>
                  <a:pt x="18" y="213"/>
                </a:cubicBezTo>
                <a:cubicBezTo>
                  <a:pt x="9" y="222"/>
                  <a:pt x="0" y="240"/>
                  <a:pt x="9" y="248"/>
                </a:cubicBezTo>
                <a:cubicBezTo>
                  <a:pt x="18" y="257"/>
                  <a:pt x="35" y="257"/>
                  <a:pt x="44" y="248"/>
                </a:cubicBezTo>
                <a:cubicBezTo>
                  <a:pt x="88" y="213"/>
                  <a:pt x="124" y="187"/>
                  <a:pt x="221" y="240"/>
                </a:cubicBezTo>
                <a:cubicBezTo>
                  <a:pt x="266" y="266"/>
                  <a:pt x="301" y="275"/>
                  <a:pt x="328" y="275"/>
                </a:cubicBezTo>
                <a:cubicBezTo>
                  <a:pt x="381" y="275"/>
                  <a:pt x="416" y="240"/>
                  <a:pt x="443" y="222"/>
                </a:cubicBezTo>
                <a:cubicBezTo>
                  <a:pt x="451" y="213"/>
                  <a:pt x="460" y="195"/>
                  <a:pt x="451" y="187"/>
                </a:cubicBezTo>
                <a:cubicBezTo>
                  <a:pt x="443" y="168"/>
                  <a:pt x="425" y="168"/>
                  <a:pt x="416" y="178"/>
                </a:cubicBezTo>
                <a:close/>
                <a:moveTo>
                  <a:pt x="416" y="302"/>
                </a:moveTo>
                <a:lnTo>
                  <a:pt x="416" y="302"/>
                </a:lnTo>
                <a:cubicBezTo>
                  <a:pt x="372" y="346"/>
                  <a:pt x="337" y="372"/>
                  <a:pt x="239" y="319"/>
                </a:cubicBezTo>
                <a:cubicBezTo>
                  <a:pt x="124" y="248"/>
                  <a:pt x="62" y="302"/>
                  <a:pt x="18" y="337"/>
                </a:cubicBezTo>
                <a:cubicBezTo>
                  <a:pt x="9" y="346"/>
                  <a:pt x="0" y="363"/>
                  <a:pt x="9" y="372"/>
                </a:cubicBezTo>
                <a:cubicBezTo>
                  <a:pt x="18" y="390"/>
                  <a:pt x="35" y="390"/>
                  <a:pt x="44" y="381"/>
                </a:cubicBezTo>
                <a:cubicBezTo>
                  <a:pt x="88" y="337"/>
                  <a:pt x="124" y="310"/>
                  <a:pt x="221" y="363"/>
                </a:cubicBezTo>
                <a:cubicBezTo>
                  <a:pt x="266" y="390"/>
                  <a:pt x="301" y="399"/>
                  <a:pt x="328" y="399"/>
                </a:cubicBezTo>
                <a:cubicBezTo>
                  <a:pt x="381" y="399"/>
                  <a:pt x="416" y="372"/>
                  <a:pt x="443" y="346"/>
                </a:cubicBezTo>
                <a:cubicBezTo>
                  <a:pt x="451" y="337"/>
                  <a:pt x="460" y="319"/>
                  <a:pt x="451" y="310"/>
                </a:cubicBezTo>
                <a:cubicBezTo>
                  <a:pt x="443" y="302"/>
                  <a:pt x="425" y="293"/>
                  <a:pt x="416" y="30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30" name="Freeform 29"/>
          <p:cNvSpPr>
            <a:spLocks noChangeArrowheads="1"/>
          </p:cNvSpPr>
          <p:nvPr/>
        </p:nvSpPr>
        <p:spPr bwMode="auto">
          <a:xfrm>
            <a:off x="11220476" y="4952929"/>
            <a:ext cx="266631" cy="275167"/>
          </a:xfrm>
          <a:custGeom>
            <a:avLst/>
            <a:gdLst>
              <a:gd name="T0" fmla="*/ 248 w 444"/>
              <a:gd name="T1" fmla="*/ 337 h 462"/>
              <a:gd name="T2" fmla="*/ 248 w 444"/>
              <a:gd name="T3" fmla="*/ 337 h 462"/>
              <a:gd name="T4" fmla="*/ 320 w 444"/>
              <a:gd name="T5" fmla="*/ 257 h 462"/>
              <a:gd name="T6" fmla="*/ 443 w 444"/>
              <a:gd name="T7" fmla="*/ 71 h 462"/>
              <a:gd name="T8" fmla="*/ 426 w 444"/>
              <a:gd name="T9" fmla="*/ 53 h 462"/>
              <a:gd name="T10" fmla="*/ 346 w 444"/>
              <a:gd name="T11" fmla="*/ 53 h 462"/>
              <a:gd name="T12" fmla="*/ 222 w 444"/>
              <a:gd name="T13" fmla="*/ 0 h 462"/>
              <a:gd name="T14" fmla="*/ 98 w 444"/>
              <a:gd name="T15" fmla="*/ 53 h 462"/>
              <a:gd name="T16" fmla="*/ 18 w 444"/>
              <a:gd name="T17" fmla="*/ 53 h 462"/>
              <a:gd name="T18" fmla="*/ 0 w 444"/>
              <a:gd name="T19" fmla="*/ 71 h 462"/>
              <a:gd name="T20" fmla="*/ 124 w 444"/>
              <a:gd name="T21" fmla="*/ 257 h 462"/>
              <a:gd name="T22" fmla="*/ 195 w 444"/>
              <a:gd name="T23" fmla="*/ 337 h 462"/>
              <a:gd name="T24" fmla="*/ 195 w 444"/>
              <a:gd name="T25" fmla="*/ 372 h 462"/>
              <a:gd name="T26" fmla="*/ 107 w 444"/>
              <a:gd name="T27" fmla="*/ 416 h 462"/>
              <a:gd name="T28" fmla="*/ 222 w 444"/>
              <a:gd name="T29" fmla="*/ 461 h 462"/>
              <a:gd name="T30" fmla="*/ 328 w 444"/>
              <a:gd name="T31" fmla="*/ 416 h 462"/>
              <a:gd name="T32" fmla="*/ 248 w 444"/>
              <a:gd name="T33" fmla="*/ 372 h 462"/>
              <a:gd name="T34" fmla="*/ 248 w 444"/>
              <a:gd name="T35" fmla="*/ 337 h 462"/>
              <a:gd name="T36" fmla="*/ 320 w 444"/>
              <a:gd name="T37" fmla="*/ 212 h 462"/>
              <a:gd name="T38" fmla="*/ 320 w 444"/>
              <a:gd name="T39" fmla="*/ 212 h 462"/>
              <a:gd name="T40" fmla="*/ 346 w 444"/>
              <a:gd name="T41" fmla="*/ 89 h 462"/>
              <a:gd name="T42" fmla="*/ 408 w 444"/>
              <a:gd name="T43" fmla="*/ 89 h 462"/>
              <a:gd name="T44" fmla="*/ 320 w 444"/>
              <a:gd name="T45" fmla="*/ 212 h 462"/>
              <a:gd name="T46" fmla="*/ 222 w 444"/>
              <a:gd name="T47" fmla="*/ 36 h 462"/>
              <a:gd name="T48" fmla="*/ 222 w 444"/>
              <a:gd name="T49" fmla="*/ 36 h 462"/>
              <a:gd name="T50" fmla="*/ 320 w 444"/>
              <a:gd name="T51" fmla="*/ 71 h 462"/>
              <a:gd name="T52" fmla="*/ 222 w 444"/>
              <a:gd name="T53" fmla="*/ 115 h 462"/>
              <a:gd name="T54" fmla="*/ 124 w 444"/>
              <a:gd name="T55" fmla="*/ 71 h 462"/>
              <a:gd name="T56" fmla="*/ 222 w 444"/>
              <a:gd name="T57" fmla="*/ 36 h 462"/>
              <a:gd name="T58" fmla="*/ 36 w 444"/>
              <a:gd name="T59" fmla="*/ 89 h 462"/>
              <a:gd name="T60" fmla="*/ 36 w 444"/>
              <a:gd name="T61" fmla="*/ 89 h 462"/>
              <a:gd name="T62" fmla="*/ 98 w 444"/>
              <a:gd name="T63" fmla="*/ 89 h 462"/>
              <a:gd name="T64" fmla="*/ 124 w 444"/>
              <a:gd name="T65" fmla="*/ 212 h 462"/>
              <a:gd name="T66" fmla="*/ 36 w 444"/>
              <a:gd name="T67" fmla="*/ 89 h 4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44" h="462">
                <a:moveTo>
                  <a:pt x="248" y="337"/>
                </a:moveTo>
                <a:lnTo>
                  <a:pt x="248" y="337"/>
                </a:lnTo>
                <a:cubicBezTo>
                  <a:pt x="248" y="302"/>
                  <a:pt x="275" y="283"/>
                  <a:pt x="320" y="257"/>
                </a:cubicBezTo>
                <a:cubicBezTo>
                  <a:pt x="373" y="221"/>
                  <a:pt x="443" y="177"/>
                  <a:pt x="443" y="71"/>
                </a:cubicBezTo>
                <a:cubicBezTo>
                  <a:pt x="443" y="62"/>
                  <a:pt x="434" y="53"/>
                  <a:pt x="426" y="53"/>
                </a:cubicBezTo>
                <a:cubicBezTo>
                  <a:pt x="346" y="53"/>
                  <a:pt x="346" y="53"/>
                  <a:pt x="346" y="53"/>
                </a:cubicBezTo>
                <a:cubicBezTo>
                  <a:pt x="328" y="27"/>
                  <a:pt x="293" y="0"/>
                  <a:pt x="222" y="0"/>
                </a:cubicBezTo>
                <a:cubicBezTo>
                  <a:pt x="151" y="0"/>
                  <a:pt x="116" y="27"/>
                  <a:pt x="98" y="53"/>
                </a:cubicBezTo>
                <a:cubicBezTo>
                  <a:pt x="18" y="53"/>
                  <a:pt x="18" y="53"/>
                  <a:pt x="18" y="53"/>
                </a:cubicBezTo>
                <a:cubicBezTo>
                  <a:pt x="9" y="53"/>
                  <a:pt x="0" y="62"/>
                  <a:pt x="0" y="71"/>
                </a:cubicBezTo>
                <a:cubicBezTo>
                  <a:pt x="0" y="177"/>
                  <a:pt x="62" y="221"/>
                  <a:pt x="124" y="257"/>
                </a:cubicBezTo>
                <a:cubicBezTo>
                  <a:pt x="169" y="283"/>
                  <a:pt x="195" y="302"/>
                  <a:pt x="195" y="337"/>
                </a:cubicBezTo>
                <a:cubicBezTo>
                  <a:pt x="195" y="372"/>
                  <a:pt x="195" y="372"/>
                  <a:pt x="195" y="372"/>
                </a:cubicBezTo>
                <a:cubicBezTo>
                  <a:pt x="142" y="381"/>
                  <a:pt x="107" y="399"/>
                  <a:pt x="107" y="416"/>
                </a:cubicBezTo>
                <a:cubicBezTo>
                  <a:pt x="107" y="443"/>
                  <a:pt x="160" y="461"/>
                  <a:pt x="222" y="461"/>
                </a:cubicBezTo>
                <a:cubicBezTo>
                  <a:pt x="283" y="461"/>
                  <a:pt x="328" y="443"/>
                  <a:pt x="328" y="416"/>
                </a:cubicBezTo>
                <a:cubicBezTo>
                  <a:pt x="328" y="399"/>
                  <a:pt x="302" y="381"/>
                  <a:pt x="248" y="372"/>
                </a:cubicBezTo>
                <a:lnTo>
                  <a:pt x="248" y="337"/>
                </a:lnTo>
                <a:close/>
                <a:moveTo>
                  <a:pt x="320" y="212"/>
                </a:moveTo>
                <a:lnTo>
                  <a:pt x="320" y="212"/>
                </a:lnTo>
                <a:cubicBezTo>
                  <a:pt x="337" y="186"/>
                  <a:pt x="346" y="142"/>
                  <a:pt x="346" y="89"/>
                </a:cubicBezTo>
                <a:cubicBezTo>
                  <a:pt x="408" y="89"/>
                  <a:pt x="408" y="89"/>
                  <a:pt x="408" y="89"/>
                </a:cubicBezTo>
                <a:cubicBezTo>
                  <a:pt x="399" y="151"/>
                  <a:pt x="364" y="186"/>
                  <a:pt x="320" y="212"/>
                </a:cubicBezTo>
                <a:close/>
                <a:moveTo>
                  <a:pt x="222" y="36"/>
                </a:moveTo>
                <a:lnTo>
                  <a:pt x="222" y="36"/>
                </a:lnTo>
                <a:cubicBezTo>
                  <a:pt x="293" y="36"/>
                  <a:pt x="320" y="62"/>
                  <a:pt x="320" y="71"/>
                </a:cubicBezTo>
                <a:cubicBezTo>
                  <a:pt x="320" y="80"/>
                  <a:pt x="293" y="106"/>
                  <a:pt x="222" y="115"/>
                </a:cubicBezTo>
                <a:cubicBezTo>
                  <a:pt x="151" y="106"/>
                  <a:pt x="124" y="80"/>
                  <a:pt x="124" y="71"/>
                </a:cubicBezTo>
                <a:cubicBezTo>
                  <a:pt x="124" y="62"/>
                  <a:pt x="151" y="36"/>
                  <a:pt x="222" y="36"/>
                </a:cubicBezTo>
                <a:close/>
                <a:moveTo>
                  <a:pt x="36" y="89"/>
                </a:moveTo>
                <a:lnTo>
                  <a:pt x="36" y="89"/>
                </a:lnTo>
                <a:cubicBezTo>
                  <a:pt x="98" y="89"/>
                  <a:pt x="98" y="89"/>
                  <a:pt x="98" y="89"/>
                </a:cubicBezTo>
                <a:cubicBezTo>
                  <a:pt x="98" y="142"/>
                  <a:pt x="107" y="186"/>
                  <a:pt x="124" y="212"/>
                </a:cubicBezTo>
                <a:cubicBezTo>
                  <a:pt x="80" y="186"/>
                  <a:pt x="36" y="151"/>
                  <a:pt x="36" y="89"/>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31" name="Freeform 65"/>
          <p:cNvSpPr>
            <a:spLocks noChangeArrowheads="1"/>
          </p:cNvSpPr>
          <p:nvPr/>
        </p:nvSpPr>
        <p:spPr bwMode="auto">
          <a:xfrm>
            <a:off x="10187318" y="4967745"/>
            <a:ext cx="251819" cy="249767"/>
          </a:xfrm>
          <a:custGeom>
            <a:avLst/>
            <a:gdLst>
              <a:gd name="T0" fmla="*/ 381 w 417"/>
              <a:gd name="T1" fmla="*/ 203 h 417"/>
              <a:gd name="T2" fmla="*/ 381 w 417"/>
              <a:gd name="T3" fmla="*/ 203 h 417"/>
              <a:gd name="T4" fmla="*/ 416 w 417"/>
              <a:gd name="T5" fmla="*/ 141 h 417"/>
              <a:gd name="T6" fmla="*/ 408 w 417"/>
              <a:gd name="T7" fmla="*/ 106 h 417"/>
              <a:gd name="T8" fmla="*/ 337 w 417"/>
              <a:gd name="T9" fmla="*/ 79 h 417"/>
              <a:gd name="T10" fmla="*/ 319 w 417"/>
              <a:gd name="T11" fmla="*/ 17 h 417"/>
              <a:gd name="T12" fmla="*/ 275 w 417"/>
              <a:gd name="T13" fmla="*/ 0 h 417"/>
              <a:gd name="T14" fmla="*/ 213 w 417"/>
              <a:gd name="T15" fmla="*/ 35 h 417"/>
              <a:gd name="T16" fmla="*/ 151 w 417"/>
              <a:gd name="T17" fmla="*/ 0 h 417"/>
              <a:gd name="T18" fmla="*/ 107 w 417"/>
              <a:gd name="T19" fmla="*/ 17 h 417"/>
              <a:gd name="T20" fmla="*/ 89 w 417"/>
              <a:gd name="T21" fmla="*/ 79 h 417"/>
              <a:gd name="T22" fmla="*/ 18 w 417"/>
              <a:gd name="T23" fmla="*/ 106 h 417"/>
              <a:gd name="T24" fmla="*/ 0 w 417"/>
              <a:gd name="T25" fmla="*/ 141 h 417"/>
              <a:gd name="T26" fmla="*/ 44 w 417"/>
              <a:gd name="T27" fmla="*/ 203 h 417"/>
              <a:gd name="T28" fmla="*/ 0 w 417"/>
              <a:gd name="T29" fmla="*/ 275 h 417"/>
              <a:gd name="T30" fmla="*/ 18 w 417"/>
              <a:gd name="T31" fmla="*/ 310 h 417"/>
              <a:gd name="T32" fmla="*/ 89 w 417"/>
              <a:gd name="T33" fmla="*/ 328 h 417"/>
              <a:gd name="T34" fmla="*/ 107 w 417"/>
              <a:gd name="T35" fmla="*/ 398 h 417"/>
              <a:gd name="T36" fmla="*/ 151 w 417"/>
              <a:gd name="T37" fmla="*/ 416 h 417"/>
              <a:gd name="T38" fmla="*/ 213 w 417"/>
              <a:gd name="T39" fmla="*/ 372 h 417"/>
              <a:gd name="T40" fmla="*/ 275 w 417"/>
              <a:gd name="T41" fmla="*/ 416 h 417"/>
              <a:gd name="T42" fmla="*/ 319 w 417"/>
              <a:gd name="T43" fmla="*/ 398 h 417"/>
              <a:gd name="T44" fmla="*/ 337 w 417"/>
              <a:gd name="T45" fmla="*/ 328 h 417"/>
              <a:gd name="T46" fmla="*/ 408 w 417"/>
              <a:gd name="T47" fmla="*/ 310 h 417"/>
              <a:gd name="T48" fmla="*/ 416 w 417"/>
              <a:gd name="T49" fmla="*/ 265 h 417"/>
              <a:gd name="T50" fmla="*/ 381 w 417"/>
              <a:gd name="T51" fmla="*/ 203 h 417"/>
              <a:gd name="T52" fmla="*/ 213 w 417"/>
              <a:gd name="T53" fmla="*/ 292 h 417"/>
              <a:gd name="T54" fmla="*/ 213 w 417"/>
              <a:gd name="T55" fmla="*/ 292 h 417"/>
              <a:gd name="T56" fmla="*/ 125 w 417"/>
              <a:gd name="T57" fmla="*/ 203 h 417"/>
              <a:gd name="T58" fmla="*/ 213 w 417"/>
              <a:gd name="T59" fmla="*/ 115 h 417"/>
              <a:gd name="T60" fmla="*/ 301 w 417"/>
              <a:gd name="T61" fmla="*/ 203 h 417"/>
              <a:gd name="T62" fmla="*/ 213 w 417"/>
              <a:gd name="T63" fmla="*/ 292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417" h="417">
                <a:moveTo>
                  <a:pt x="381" y="203"/>
                </a:moveTo>
                <a:lnTo>
                  <a:pt x="381" y="203"/>
                </a:lnTo>
                <a:cubicBezTo>
                  <a:pt x="381" y="177"/>
                  <a:pt x="399" y="159"/>
                  <a:pt x="416" y="141"/>
                </a:cubicBezTo>
                <a:cubicBezTo>
                  <a:pt x="416" y="132"/>
                  <a:pt x="408" y="115"/>
                  <a:pt x="408" y="106"/>
                </a:cubicBezTo>
                <a:cubicBezTo>
                  <a:pt x="372" y="115"/>
                  <a:pt x="354" y="97"/>
                  <a:pt x="337" y="79"/>
                </a:cubicBezTo>
                <a:cubicBezTo>
                  <a:pt x="319" y="62"/>
                  <a:pt x="310" y="44"/>
                  <a:pt x="319" y="17"/>
                </a:cubicBezTo>
                <a:cubicBezTo>
                  <a:pt x="310" y="9"/>
                  <a:pt x="293" y="0"/>
                  <a:pt x="275" y="0"/>
                </a:cubicBezTo>
                <a:cubicBezTo>
                  <a:pt x="266" y="17"/>
                  <a:pt x="240" y="35"/>
                  <a:pt x="213" y="35"/>
                </a:cubicBezTo>
                <a:cubicBezTo>
                  <a:pt x="187" y="35"/>
                  <a:pt x="160" y="17"/>
                  <a:pt x="151" y="0"/>
                </a:cubicBezTo>
                <a:cubicBezTo>
                  <a:pt x="133" y="0"/>
                  <a:pt x="116" y="9"/>
                  <a:pt x="107" y="17"/>
                </a:cubicBezTo>
                <a:cubicBezTo>
                  <a:pt x="116" y="44"/>
                  <a:pt x="107" y="62"/>
                  <a:pt x="89" y="79"/>
                </a:cubicBezTo>
                <a:cubicBezTo>
                  <a:pt x="72" y="97"/>
                  <a:pt x="44" y="115"/>
                  <a:pt x="18" y="106"/>
                </a:cubicBezTo>
                <a:cubicBezTo>
                  <a:pt x="18" y="115"/>
                  <a:pt x="9" y="132"/>
                  <a:pt x="0" y="141"/>
                </a:cubicBezTo>
                <a:cubicBezTo>
                  <a:pt x="27" y="159"/>
                  <a:pt x="44" y="177"/>
                  <a:pt x="44" y="203"/>
                </a:cubicBezTo>
                <a:cubicBezTo>
                  <a:pt x="44" y="230"/>
                  <a:pt x="27" y="256"/>
                  <a:pt x="0" y="275"/>
                </a:cubicBezTo>
                <a:cubicBezTo>
                  <a:pt x="9" y="283"/>
                  <a:pt x="18" y="301"/>
                  <a:pt x="18" y="310"/>
                </a:cubicBezTo>
                <a:cubicBezTo>
                  <a:pt x="44" y="310"/>
                  <a:pt x="72" y="310"/>
                  <a:pt x="89" y="328"/>
                </a:cubicBezTo>
                <a:cubicBezTo>
                  <a:pt x="107" y="345"/>
                  <a:pt x="116" y="372"/>
                  <a:pt x="107" y="398"/>
                </a:cubicBezTo>
                <a:cubicBezTo>
                  <a:pt x="116" y="407"/>
                  <a:pt x="133" y="407"/>
                  <a:pt x="151" y="416"/>
                </a:cubicBezTo>
                <a:cubicBezTo>
                  <a:pt x="160" y="389"/>
                  <a:pt x="187" y="372"/>
                  <a:pt x="213" y="372"/>
                </a:cubicBezTo>
                <a:cubicBezTo>
                  <a:pt x="240" y="372"/>
                  <a:pt x="266" y="389"/>
                  <a:pt x="275" y="416"/>
                </a:cubicBezTo>
                <a:cubicBezTo>
                  <a:pt x="293" y="407"/>
                  <a:pt x="310" y="407"/>
                  <a:pt x="319" y="398"/>
                </a:cubicBezTo>
                <a:cubicBezTo>
                  <a:pt x="310" y="372"/>
                  <a:pt x="319" y="345"/>
                  <a:pt x="337" y="328"/>
                </a:cubicBezTo>
                <a:cubicBezTo>
                  <a:pt x="354" y="310"/>
                  <a:pt x="372" y="301"/>
                  <a:pt x="408" y="310"/>
                </a:cubicBezTo>
                <a:cubicBezTo>
                  <a:pt x="408" y="292"/>
                  <a:pt x="416" y="283"/>
                  <a:pt x="416" y="265"/>
                </a:cubicBezTo>
                <a:cubicBezTo>
                  <a:pt x="399" y="256"/>
                  <a:pt x="381" y="230"/>
                  <a:pt x="381" y="203"/>
                </a:cubicBezTo>
                <a:close/>
                <a:moveTo>
                  <a:pt x="213" y="292"/>
                </a:moveTo>
                <a:lnTo>
                  <a:pt x="213" y="292"/>
                </a:lnTo>
                <a:cubicBezTo>
                  <a:pt x="160" y="292"/>
                  <a:pt x="125" y="256"/>
                  <a:pt x="125" y="203"/>
                </a:cubicBezTo>
                <a:cubicBezTo>
                  <a:pt x="125" y="159"/>
                  <a:pt x="160" y="115"/>
                  <a:pt x="213" y="115"/>
                </a:cubicBezTo>
                <a:cubicBezTo>
                  <a:pt x="266" y="115"/>
                  <a:pt x="301" y="159"/>
                  <a:pt x="301" y="203"/>
                </a:cubicBezTo>
                <a:cubicBezTo>
                  <a:pt x="301" y="256"/>
                  <a:pt x="266" y="292"/>
                  <a:pt x="213" y="29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32" name="Freeform 67"/>
          <p:cNvSpPr>
            <a:spLocks noChangeArrowheads="1"/>
          </p:cNvSpPr>
          <p:nvPr/>
        </p:nvSpPr>
        <p:spPr bwMode="auto">
          <a:xfrm>
            <a:off x="9625274" y="4900009"/>
            <a:ext cx="272978" cy="317500"/>
          </a:xfrm>
          <a:custGeom>
            <a:avLst/>
            <a:gdLst>
              <a:gd name="T0" fmla="*/ 434 w 453"/>
              <a:gd name="T1" fmla="*/ 186 h 533"/>
              <a:gd name="T2" fmla="*/ 434 w 453"/>
              <a:gd name="T3" fmla="*/ 186 h 533"/>
              <a:gd name="T4" fmla="*/ 44 w 453"/>
              <a:gd name="T5" fmla="*/ 160 h 533"/>
              <a:gd name="T6" fmla="*/ 0 w 453"/>
              <a:gd name="T7" fmla="*/ 178 h 533"/>
              <a:gd name="T8" fmla="*/ 88 w 453"/>
              <a:gd name="T9" fmla="*/ 532 h 533"/>
              <a:gd name="T10" fmla="*/ 141 w 453"/>
              <a:gd name="T11" fmla="*/ 532 h 533"/>
              <a:gd name="T12" fmla="*/ 97 w 453"/>
              <a:gd name="T13" fmla="*/ 355 h 533"/>
              <a:gd name="T14" fmla="*/ 443 w 453"/>
              <a:gd name="T15" fmla="*/ 195 h 533"/>
              <a:gd name="T16" fmla="*/ 434 w 453"/>
              <a:gd name="T17" fmla="*/ 186 h 5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53" h="533">
                <a:moveTo>
                  <a:pt x="434" y="186"/>
                </a:moveTo>
                <a:lnTo>
                  <a:pt x="434" y="186"/>
                </a:lnTo>
                <a:cubicBezTo>
                  <a:pt x="151" y="301"/>
                  <a:pt x="266" y="0"/>
                  <a:pt x="44" y="160"/>
                </a:cubicBezTo>
                <a:cubicBezTo>
                  <a:pt x="0" y="178"/>
                  <a:pt x="0" y="178"/>
                  <a:pt x="0" y="178"/>
                </a:cubicBezTo>
                <a:cubicBezTo>
                  <a:pt x="88" y="532"/>
                  <a:pt x="88" y="532"/>
                  <a:pt x="88" y="532"/>
                </a:cubicBezTo>
                <a:cubicBezTo>
                  <a:pt x="141" y="532"/>
                  <a:pt x="141" y="532"/>
                  <a:pt x="141" y="532"/>
                </a:cubicBezTo>
                <a:cubicBezTo>
                  <a:pt x="97" y="355"/>
                  <a:pt x="97" y="355"/>
                  <a:pt x="97" y="355"/>
                </a:cubicBezTo>
                <a:cubicBezTo>
                  <a:pt x="293" y="195"/>
                  <a:pt x="213" y="532"/>
                  <a:pt x="443" y="195"/>
                </a:cubicBezTo>
                <a:cubicBezTo>
                  <a:pt x="452" y="195"/>
                  <a:pt x="443" y="186"/>
                  <a:pt x="434" y="186"/>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33" name="Freeform 102"/>
          <p:cNvSpPr>
            <a:spLocks noChangeArrowheads="1"/>
          </p:cNvSpPr>
          <p:nvPr/>
        </p:nvSpPr>
        <p:spPr bwMode="auto">
          <a:xfrm>
            <a:off x="10728199" y="4957160"/>
            <a:ext cx="296256" cy="266700"/>
          </a:xfrm>
          <a:custGeom>
            <a:avLst/>
            <a:gdLst>
              <a:gd name="T0" fmla="*/ 80 w 498"/>
              <a:gd name="T1" fmla="*/ 151 h 445"/>
              <a:gd name="T2" fmla="*/ 80 w 498"/>
              <a:gd name="T3" fmla="*/ 151 h 445"/>
              <a:gd name="T4" fmla="*/ 142 w 498"/>
              <a:gd name="T5" fmla="*/ 169 h 445"/>
              <a:gd name="T6" fmla="*/ 151 w 498"/>
              <a:gd name="T7" fmla="*/ 169 h 445"/>
              <a:gd name="T8" fmla="*/ 195 w 498"/>
              <a:gd name="T9" fmla="*/ 134 h 445"/>
              <a:gd name="T10" fmla="*/ 195 w 498"/>
              <a:gd name="T11" fmla="*/ 125 h 445"/>
              <a:gd name="T12" fmla="*/ 178 w 498"/>
              <a:gd name="T13" fmla="*/ 107 h 445"/>
              <a:gd name="T14" fmla="*/ 275 w 498"/>
              <a:gd name="T15" fmla="*/ 10 h 445"/>
              <a:gd name="T16" fmla="*/ 195 w 498"/>
              <a:gd name="T17" fmla="*/ 0 h 445"/>
              <a:gd name="T18" fmla="*/ 107 w 498"/>
              <a:gd name="T19" fmla="*/ 54 h 445"/>
              <a:gd name="T20" fmla="*/ 72 w 498"/>
              <a:gd name="T21" fmla="*/ 81 h 445"/>
              <a:gd name="T22" fmla="*/ 53 w 498"/>
              <a:gd name="T23" fmla="*/ 116 h 445"/>
              <a:gd name="T24" fmla="*/ 18 w 498"/>
              <a:gd name="T25" fmla="*/ 125 h 445"/>
              <a:gd name="T26" fmla="*/ 0 w 498"/>
              <a:gd name="T27" fmla="*/ 143 h 445"/>
              <a:gd name="T28" fmla="*/ 0 w 498"/>
              <a:gd name="T29" fmla="*/ 151 h 445"/>
              <a:gd name="T30" fmla="*/ 36 w 498"/>
              <a:gd name="T31" fmla="*/ 187 h 445"/>
              <a:gd name="T32" fmla="*/ 53 w 498"/>
              <a:gd name="T33" fmla="*/ 196 h 445"/>
              <a:gd name="T34" fmla="*/ 72 w 498"/>
              <a:gd name="T35" fmla="*/ 178 h 445"/>
              <a:gd name="T36" fmla="*/ 80 w 498"/>
              <a:gd name="T37" fmla="*/ 151 h 445"/>
              <a:gd name="T38" fmla="*/ 222 w 498"/>
              <a:gd name="T39" fmla="*/ 160 h 445"/>
              <a:gd name="T40" fmla="*/ 222 w 498"/>
              <a:gd name="T41" fmla="*/ 160 h 445"/>
              <a:gd name="T42" fmla="*/ 213 w 498"/>
              <a:gd name="T43" fmla="*/ 160 h 445"/>
              <a:gd name="T44" fmla="*/ 178 w 498"/>
              <a:gd name="T45" fmla="*/ 187 h 445"/>
              <a:gd name="T46" fmla="*/ 169 w 498"/>
              <a:gd name="T47" fmla="*/ 204 h 445"/>
              <a:gd name="T48" fmla="*/ 381 w 498"/>
              <a:gd name="T49" fmla="*/ 435 h 445"/>
              <a:gd name="T50" fmla="*/ 399 w 498"/>
              <a:gd name="T51" fmla="*/ 435 h 445"/>
              <a:gd name="T52" fmla="*/ 426 w 498"/>
              <a:gd name="T53" fmla="*/ 417 h 445"/>
              <a:gd name="T54" fmla="*/ 426 w 498"/>
              <a:gd name="T55" fmla="*/ 400 h 445"/>
              <a:gd name="T56" fmla="*/ 222 w 498"/>
              <a:gd name="T57" fmla="*/ 160 h 445"/>
              <a:gd name="T58" fmla="*/ 497 w 498"/>
              <a:gd name="T59" fmla="*/ 63 h 445"/>
              <a:gd name="T60" fmla="*/ 497 w 498"/>
              <a:gd name="T61" fmla="*/ 63 h 445"/>
              <a:gd name="T62" fmla="*/ 479 w 498"/>
              <a:gd name="T63" fmla="*/ 54 h 445"/>
              <a:gd name="T64" fmla="*/ 461 w 498"/>
              <a:gd name="T65" fmla="*/ 89 h 445"/>
              <a:gd name="T66" fmla="*/ 408 w 498"/>
              <a:gd name="T67" fmla="*/ 107 h 445"/>
              <a:gd name="T68" fmla="*/ 399 w 498"/>
              <a:gd name="T69" fmla="*/ 63 h 445"/>
              <a:gd name="T70" fmla="*/ 417 w 498"/>
              <a:gd name="T71" fmla="*/ 19 h 445"/>
              <a:gd name="T72" fmla="*/ 408 w 498"/>
              <a:gd name="T73" fmla="*/ 10 h 445"/>
              <a:gd name="T74" fmla="*/ 337 w 498"/>
              <a:gd name="T75" fmla="*/ 72 h 445"/>
              <a:gd name="T76" fmla="*/ 319 w 498"/>
              <a:gd name="T77" fmla="*/ 151 h 445"/>
              <a:gd name="T78" fmla="*/ 284 w 498"/>
              <a:gd name="T79" fmla="*/ 187 h 445"/>
              <a:gd name="T80" fmla="*/ 319 w 498"/>
              <a:gd name="T81" fmla="*/ 231 h 445"/>
              <a:gd name="T82" fmla="*/ 364 w 498"/>
              <a:gd name="T83" fmla="*/ 187 h 445"/>
              <a:gd name="T84" fmla="*/ 408 w 498"/>
              <a:gd name="T85" fmla="*/ 178 h 445"/>
              <a:gd name="T86" fmla="*/ 488 w 498"/>
              <a:gd name="T87" fmla="*/ 143 h 445"/>
              <a:gd name="T88" fmla="*/ 497 w 498"/>
              <a:gd name="T89" fmla="*/ 63 h 445"/>
              <a:gd name="T90" fmla="*/ 72 w 498"/>
              <a:gd name="T91" fmla="*/ 400 h 445"/>
              <a:gd name="T92" fmla="*/ 72 w 498"/>
              <a:gd name="T93" fmla="*/ 400 h 445"/>
              <a:gd name="T94" fmla="*/ 72 w 498"/>
              <a:gd name="T95" fmla="*/ 417 h 445"/>
              <a:gd name="T96" fmla="*/ 89 w 498"/>
              <a:gd name="T97" fmla="*/ 444 h 445"/>
              <a:gd name="T98" fmla="*/ 107 w 498"/>
              <a:gd name="T99" fmla="*/ 435 h 445"/>
              <a:gd name="T100" fmla="*/ 231 w 498"/>
              <a:gd name="T101" fmla="*/ 320 h 445"/>
              <a:gd name="T102" fmla="*/ 195 w 498"/>
              <a:gd name="T103" fmla="*/ 275 h 445"/>
              <a:gd name="T104" fmla="*/ 72 w 498"/>
              <a:gd name="T105" fmla="*/ 400 h 4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Lst>
            <a:rect l="0" t="0" r="r" b="b"/>
            <a:pathLst>
              <a:path w="498" h="445">
                <a:moveTo>
                  <a:pt x="80" y="151"/>
                </a:moveTo>
                <a:lnTo>
                  <a:pt x="80" y="151"/>
                </a:lnTo>
                <a:cubicBezTo>
                  <a:pt x="97" y="134"/>
                  <a:pt x="116" y="143"/>
                  <a:pt x="142" y="169"/>
                </a:cubicBezTo>
                <a:cubicBezTo>
                  <a:pt x="151" y="178"/>
                  <a:pt x="151" y="169"/>
                  <a:pt x="151" y="169"/>
                </a:cubicBezTo>
                <a:cubicBezTo>
                  <a:pt x="160" y="169"/>
                  <a:pt x="186" y="134"/>
                  <a:pt x="195" y="134"/>
                </a:cubicBezTo>
                <a:cubicBezTo>
                  <a:pt x="195" y="134"/>
                  <a:pt x="195" y="134"/>
                  <a:pt x="195" y="125"/>
                </a:cubicBezTo>
                <a:cubicBezTo>
                  <a:pt x="186" y="125"/>
                  <a:pt x="178" y="116"/>
                  <a:pt x="178" y="107"/>
                </a:cubicBezTo>
                <a:cubicBezTo>
                  <a:pt x="133" y="45"/>
                  <a:pt x="301" y="10"/>
                  <a:pt x="275" y="10"/>
                </a:cubicBezTo>
                <a:cubicBezTo>
                  <a:pt x="257" y="0"/>
                  <a:pt x="204" y="0"/>
                  <a:pt x="195" y="0"/>
                </a:cubicBezTo>
                <a:cubicBezTo>
                  <a:pt x="169" y="10"/>
                  <a:pt x="125" y="36"/>
                  <a:pt x="107" y="54"/>
                </a:cubicBezTo>
                <a:cubicBezTo>
                  <a:pt x="80" y="72"/>
                  <a:pt x="72" y="81"/>
                  <a:pt x="72" y="81"/>
                </a:cubicBezTo>
                <a:cubicBezTo>
                  <a:pt x="62" y="89"/>
                  <a:pt x="72" y="107"/>
                  <a:pt x="53" y="116"/>
                </a:cubicBezTo>
                <a:cubicBezTo>
                  <a:pt x="36" y="125"/>
                  <a:pt x="27" y="116"/>
                  <a:pt x="18" y="125"/>
                </a:cubicBezTo>
                <a:cubicBezTo>
                  <a:pt x="18" y="134"/>
                  <a:pt x="9" y="134"/>
                  <a:pt x="0" y="143"/>
                </a:cubicBezTo>
                <a:lnTo>
                  <a:pt x="0" y="151"/>
                </a:lnTo>
                <a:lnTo>
                  <a:pt x="36" y="187"/>
                </a:lnTo>
                <a:cubicBezTo>
                  <a:pt x="36" y="196"/>
                  <a:pt x="44" y="196"/>
                  <a:pt x="53" y="196"/>
                </a:cubicBezTo>
                <a:cubicBezTo>
                  <a:pt x="53" y="187"/>
                  <a:pt x="62" y="178"/>
                  <a:pt x="72" y="178"/>
                </a:cubicBezTo>
                <a:cubicBezTo>
                  <a:pt x="72" y="178"/>
                  <a:pt x="72" y="151"/>
                  <a:pt x="80" y="151"/>
                </a:cubicBezTo>
                <a:close/>
                <a:moveTo>
                  <a:pt x="222" y="160"/>
                </a:moveTo>
                <a:lnTo>
                  <a:pt x="222" y="160"/>
                </a:lnTo>
                <a:cubicBezTo>
                  <a:pt x="213" y="160"/>
                  <a:pt x="213" y="160"/>
                  <a:pt x="213" y="160"/>
                </a:cubicBezTo>
                <a:cubicBezTo>
                  <a:pt x="178" y="187"/>
                  <a:pt x="178" y="187"/>
                  <a:pt x="178" y="187"/>
                </a:cubicBezTo>
                <a:cubicBezTo>
                  <a:pt x="169" y="196"/>
                  <a:pt x="169" y="196"/>
                  <a:pt x="169" y="204"/>
                </a:cubicBezTo>
                <a:cubicBezTo>
                  <a:pt x="381" y="435"/>
                  <a:pt x="381" y="435"/>
                  <a:pt x="381" y="435"/>
                </a:cubicBezTo>
                <a:cubicBezTo>
                  <a:pt x="381" y="444"/>
                  <a:pt x="391" y="444"/>
                  <a:pt x="399" y="435"/>
                </a:cubicBezTo>
                <a:cubicBezTo>
                  <a:pt x="426" y="417"/>
                  <a:pt x="426" y="417"/>
                  <a:pt x="426" y="417"/>
                </a:cubicBezTo>
                <a:cubicBezTo>
                  <a:pt x="426" y="408"/>
                  <a:pt x="426" y="400"/>
                  <a:pt x="426" y="400"/>
                </a:cubicBezTo>
                <a:lnTo>
                  <a:pt x="222" y="160"/>
                </a:lnTo>
                <a:close/>
                <a:moveTo>
                  <a:pt x="497" y="63"/>
                </a:moveTo>
                <a:lnTo>
                  <a:pt x="497" y="63"/>
                </a:lnTo>
                <a:cubicBezTo>
                  <a:pt x="488" y="45"/>
                  <a:pt x="488" y="54"/>
                  <a:pt x="479" y="54"/>
                </a:cubicBezTo>
                <a:cubicBezTo>
                  <a:pt x="479" y="63"/>
                  <a:pt x="461" y="81"/>
                  <a:pt x="461" y="89"/>
                </a:cubicBezTo>
                <a:cubicBezTo>
                  <a:pt x="452" y="107"/>
                  <a:pt x="435" y="125"/>
                  <a:pt x="408" y="107"/>
                </a:cubicBezTo>
                <a:cubicBezTo>
                  <a:pt x="381" y="81"/>
                  <a:pt x="391" y="72"/>
                  <a:pt x="399" y="63"/>
                </a:cubicBezTo>
                <a:cubicBezTo>
                  <a:pt x="399" y="54"/>
                  <a:pt x="417" y="28"/>
                  <a:pt x="417" y="19"/>
                </a:cubicBezTo>
                <a:cubicBezTo>
                  <a:pt x="426" y="19"/>
                  <a:pt x="417" y="10"/>
                  <a:pt x="408" y="10"/>
                </a:cubicBezTo>
                <a:cubicBezTo>
                  <a:pt x="399" y="19"/>
                  <a:pt x="346" y="36"/>
                  <a:pt x="337" y="72"/>
                </a:cubicBezTo>
                <a:cubicBezTo>
                  <a:pt x="328" y="98"/>
                  <a:pt x="346" y="125"/>
                  <a:pt x="319" y="151"/>
                </a:cubicBezTo>
                <a:cubicBezTo>
                  <a:pt x="284" y="187"/>
                  <a:pt x="284" y="187"/>
                  <a:pt x="284" y="187"/>
                </a:cubicBezTo>
                <a:cubicBezTo>
                  <a:pt x="319" y="231"/>
                  <a:pt x="319" y="231"/>
                  <a:pt x="319" y="231"/>
                </a:cubicBezTo>
                <a:cubicBezTo>
                  <a:pt x="364" y="187"/>
                  <a:pt x="364" y="187"/>
                  <a:pt x="364" y="187"/>
                </a:cubicBezTo>
                <a:cubicBezTo>
                  <a:pt x="372" y="178"/>
                  <a:pt x="391" y="169"/>
                  <a:pt x="408" y="178"/>
                </a:cubicBezTo>
                <a:cubicBezTo>
                  <a:pt x="452" y="187"/>
                  <a:pt x="470" y="169"/>
                  <a:pt x="488" y="143"/>
                </a:cubicBezTo>
                <a:cubicBezTo>
                  <a:pt x="497" y="116"/>
                  <a:pt x="497" y="72"/>
                  <a:pt x="497" y="63"/>
                </a:cubicBezTo>
                <a:close/>
                <a:moveTo>
                  <a:pt x="72" y="400"/>
                </a:moveTo>
                <a:lnTo>
                  <a:pt x="72" y="400"/>
                </a:lnTo>
                <a:cubicBezTo>
                  <a:pt x="62" y="408"/>
                  <a:pt x="62" y="417"/>
                  <a:pt x="72" y="417"/>
                </a:cubicBezTo>
                <a:cubicBezTo>
                  <a:pt x="89" y="444"/>
                  <a:pt x="89" y="444"/>
                  <a:pt x="89" y="444"/>
                </a:cubicBezTo>
                <a:cubicBezTo>
                  <a:pt x="97" y="444"/>
                  <a:pt x="107" y="444"/>
                  <a:pt x="107" y="435"/>
                </a:cubicBezTo>
                <a:cubicBezTo>
                  <a:pt x="231" y="320"/>
                  <a:pt x="231" y="320"/>
                  <a:pt x="231" y="320"/>
                </a:cubicBezTo>
                <a:cubicBezTo>
                  <a:pt x="195" y="275"/>
                  <a:pt x="195" y="275"/>
                  <a:pt x="195" y="275"/>
                </a:cubicBezTo>
                <a:lnTo>
                  <a:pt x="72" y="400"/>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34" name="Freeform 83"/>
          <p:cNvSpPr>
            <a:spLocks noChangeArrowheads="1"/>
          </p:cNvSpPr>
          <p:nvPr/>
        </p:nvSpPr>
        <p:spPr bwMode="auto">
          <a:xfrm>
            <a:off x="11747538" y="4977884"/>
            <a:ext cx="213729" cy="207434"/>
          </a:xfrm>
          <a:custGeom>
            <a:avLst/>
            <a:gdLst>
              <a:gd name="T0" fmla="*/ 177 w 356"/>
              <a:gd name="T1" fmla="*/ 89 h 347"/>
              <a:gd name="T2" fmla="*/ 177 w 356"/>
              <a:gd name="T3" fmla="*/ 89 h 347"/>
              <a:gd name="T4" fmla="*/ 98 w 356"/>
              <a:gd name="T5" fmla="*/ 169 h 347"/>
              <a:gd name="T6" fmla="*/ 177 w 356"/>
              <a:gd name="T7" fmla="*/ 248 h 347"/>
              <a:gd name="T8" fmla="*/ 257 w 356"/>
              <a:gd name="T9" fmla="*/ 169 h 347"/>
              <a:gd name="T10" fmla="*/ 177 w 356"/>
              <a:gd name="T11" fmla="*/ 89 h 347"/>
              <a:gd name="T12" fmla="*/ 177 w 356"/>
              <a:gd name="T13" fmla="*/ 222 h 347"/>
              <a:gd name="T14" fmla="*/ 177 w 356"/>
              <a:gd name="T15" fmla="*/ 222 h 347"/>
              <a:gd name="T16" fmla="*/ 124 w 356"/>
              <a:gd name="T17" fmla="*/ 169 h 347"/>
              <a:gd name="T18" fmla="*/ 177 w 356"/>
              <a:gd name="T19" fmla="*/ 124 h 347"/>
              <a:gd name="T20" fmla="*/ 230 w 356"/>
              <a:gd name="T21" fmla="*/ 169 h 347"/>
              <a:gd name="T22" fmla="*/ 177 w 356"/>
              <a:gd name="T23" fmla="*/ 222 h 347"/>
              <a:gd name="T24" fmla="*/ 26 w 356"/>
              <a:gd name="T25" fmla="*/ 151 h 347"/>
              <a:gd name="T26" fmla="*/ 26 w 356"/>
              <a:gd name="T27" fmla="*/ 151 h 347"/>
              <a:gd name="T28" fmla="*/ 0 w 356"/>
              <a:gd name="T29" fmla="*/ 169 h 347"/>
              <a:gd name="T30" fmla="*/ 26 w 356"/>
              <a:gd name="T31" fmla="*/ 195 h 347"/>
              <a:gd name="T32" fmla="*/ 53 w 356"/>
              <a:gd name="T33" fmla="*/ 169 h 347"/>
              <a:gd name="T34" fmla="*/ 26 w 356"/>
              <a:gd name="T35" fmla="*/ 151 h 347"/>
              <a:gd name="T36" fmla="*/ 301 w 356"/>
              <a:gd name="T37" fmla="*/ 53 h 347"/>
              <a:gd name="T38" fmla="*/ 301 w 356"/>
              <a:gd name="T39" fmla="*/ 53 h 347"/>
              <a:gd name="T40" fmla="*/ 266 w 356"/>
              <a:gd name="T41" fmla="*/ 53 h 347"/>
              <a:gd name="T42" fmla="*/ 266 w 356"/>
              <a:gd name="T43" fmla="*/ 89 h 347"/>
              <a:gd name="T44" fmla="*/ 292 w 356"/>
              <a:gd name="T45" fmla="*/ 80 h 347"/>
              <a:gd name="T46" fmla="*/ 301 w 356"/>
              <a:gd name="T47" fmla="*/ 53 h 347"/>
              <a:gd name="T48" fmla="*/ 328 w 356"/>
              <a:gd name="T49" fmla="*/ 151 h 347"/>
              <a:gd name="T50" fmla="*/ 328 w 356"/>
              <a:gd name="T51" fmla="*/ 151 h 347"/>
              <a:gd name="T52" fmla="*/ 301 w 356"/>
              <a:gd name="T53" fmla="*/ 169 h 347"/>
              <a:gd name="T54" fmla="*/ 328 w 356"/>
              <a:gd name="T55" fmla="*/ 195 h 347"/>
              <a:gd name="T56" fmla="*/ 355 w 356"/>
              <a:gd name="T57" fmla="*/ 169 h 347"/>
              <a:gd name="T58" fmla="*/ 328 w 356"/>
              <a:gd name="T59" fmla="*/ 151 h 347"/>
              <a:gd name="T60" fmla="*/ 177 w 356"/>
              <a:gd name="T61" fmla="*/ 292 h 347"/>
              <a:gd name="T62" fmla="*/ 177 w 356"/>
              <a:gd name="T63" fmla="*/ 292 h 347"/>
              <a:gd name="T64" fmla="*/ 159 w 356"/>
              <a:gd name="T65" fmla="*/ 320 h 347"/>
              <a:gd name="T66" fmla="*/ 177 w 356"/>
              <a:gd name="T67" fmla="*/ 346 h 347"/>
              <a:gd name="T68" fmla="*/ 195 w 356"/>
              <a:gd name="T69" fmla="*/ 320 h 347"/>
              <a:gd name="T70" fmla="*/ 177 w 356"/>
              <a:gd name="T71" fmla="*/ 292 h 347"/>
              <a:gd name="T72" fmla="*/ 61 w 356"/>
              <a:gd name="T73" fmla="*/ 266 h 347"/>
              <a:gd name="T74" fmla="*/ 61 w 356"/>
              <a:gd name="T75" fmla="*/ 266 h 347"/>
              <a:gd name="T76" fmla="*/ 53 w 356"/>
              <a:gd name="T77" fmla="*/ 292 h 347"/>
              <a:gd name="T78" fmla="*/ 89 w 356"/>
              <a:gd name="T79" fmla="*/ 292 h 347"/>
              <a:gd name="T80" fmla="*/ 89 w 356"/>
              <a:gd name="T81" fmla="*/ 257 h 347"/>
              <a:gd name="T82" fmla="*/ 61 w 356"/>
              <a:gd name="T83" fmla="*/ 266 h 347"/>
              <a:gd name="T84" fmla="*/ 53 w 356"/>
              <a:gd name="T85" fmla="*/ 53 h 347"/>
              <a:gd name="T86" fmla="*/ 53 w 356"/>
              <a:gd name="T87" fmla="*/ 53 h 347"/>
              <a:gd name="T88" fmla="*/ 53 w 356"/>
              <a:gd name="T89" fmla="*/ 80 h 347"/>
              <a:gd name="T90" fmla="*/ 89 w 356"/>
              <a:gd name="T91" fmla="*/ 89 h 347"/>
              <a:gd name="T92" fmla="*/ 89 w 356"/>
              <a:gd name="T93" fmla="*/ 53 h 347"/>
              <a:gd name="T94" fmla="*/ 53 w 356"/>
              <a:gd name="T95" fmla="*/ 53 h 347"/>
              <a:gd name="T96" fmla="*/ 266 w 356"/>
              <a:gd name="T97" fmla="*/ 292 h 347"/>
              <a:gd name="T98" fmla="*/ 266 w 356"/>
              <a:gd name="T99" fmla="*/ 292 h 347"/>
              <a:gd name="T100" fmla="*/ 301 w 356"/>
              <a:gd name="T101" fmla="*/ 292 h 347"/>
              <a:gd name="T102" fmla="*/ 292 w 356"/>
              <a:gd name="T103" fmla="*/ 266 h 347"/>
              <a:gd name="T104" fmla="*/ 266 w 356"/>
              <a:gd name="T105" fmla="*/ 257 h 347"/>
              <a:gd name="T106" fmla="*/ 266 w 356"/>
              <a:gd name="T107" fmla="*/ 292 h 347"/>
              <a:gd name="T108" fmla="*/ 177 w 356"/>
              <a:gd name="T109" fmla="*/ 45 h 347"/>
              <a:gd name="T110" fmla="*/ 177 w 356"/>
              <a:gd name="T111" fmla="*/ 45 h 347"/>
              <a:gd name="T112" fmla="*/ 195 w 356"/>
              <a:gd name="T113" fmla="*/ 18 h 347"/>
              <a:gd name="T114" fmla="*/ 177 w 356"/>
              <a:gd name="T115" fmla="*/ 0 h 347"/>
              <a:gd name="T116" fmla="*/ 159 w 356"/>
              <a:gd name="T117" fmla="*/ 18 h 347"/>
              <a:gd name="T118" fmla="*/ 177 w 356"/>
              <a:gd name="T119" fmla="*/ 45 h 3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356" h="347">
                <a:moveTo>
                  <a:pt x="177" y="89"/>
                </a:moveTo>
                <a:lnTo>
                  <a:pt x="177" y="89"/>
                </a:lnTo>
                <a:cubicBezTo>
                  <a:pt x="133" y="89"/>
                  <a:pt x="98" y="124"/>
                  <a:pt x="98" y="169"/>
                </a:cubicBezTo>
                <a:cubicBezTo>
                  <a:pt x="98" y="213"/>
                  <a:pt x="133" y="248"/>
                  <a:pt x="177" y="248"/>
                </a:cubicBezTo>
                <a:cubicBezTo>
                  <a:pt x="221" y="248"/>
                  <a:pt x="257" y="213"/>
                  <a:pt x="257" y="169"/>
                </a:cubicBezTo>
                <a:cubicBezTo>
                  <a:pt x="257" y="124"/>
                  <a:pt x="221" y="89"/>
                  <a:pt x="177" y="89"/>
                </a:cubicBezTo>
                <a:close/>
                <a:moveTo>
                  <a:pt x="177" y="222"/>
                </a:moveTo>
                <a:lnTo>
                  <a:pt x="177" y="222"/>
                </a:lnTo>
                <a:cubicBezTo>
                  <a:pt x="151" y="222"/>
                  <a:pt x="124" y="195"/>
                  <a:pt x="124" y="169"/>
                </a:cubicBezTo>
                <a:cubicBezTo>
                  <a:pt x="124" y="142"/>
                  <a:pt x="151" y="124"/>
                  <a:pt x="177" y="124"/>
                </a:cubicBezTo>
                <a:cubicBezTo>
                  <a:pt x="204" y="124"/>
                  <a:pt x="230" y="142"/>
                  <a:pt x="230" y="169"/>
                </a:cubicBezTo>
                <a:cubicBezTo>
                  <a:pt x="230" y="195"/>
                  <a:pt x="204" y="222"/>
                  <a:pt x="177" y="222"/>
                </a:cubicBezTo>
                <a:close/>
                <a:moveTo>
                  <a:pt x="26" y="151"/>
                </a:moveTo>
                <a:lnTo>
                  <a:pt x="26" y="151"/>
                </a:lnTo>
                <a:cubicBezTo>
                  <a:pt x="17" y="151"/>
                  <a:pt x="0" y="160"/>
                  <a:pt x="0" y="169"/>
                </a:cubicBezTo>
                <a:cubicBezTo>
                  <a:pt x="0" y="186"/>
                  <a:pt x="17" y="195"/>
                  <a:pt x="26" y="195"/>
                </a:cubicBezTo>
                <a:cubicBezTo>
                  <a:pt x="45" y="195"/>
                  <a:pt x="53" y="186"/>
                  <a:pt x="53" y="169"/>
                </a:cubicBezTo>
                <a:cubicBezTo>
                  <a:pt x="53" y="160"/>
                  <a:pt x="45" y="151"/>
                  <a:pt x="26" y="151"/>
                </a:cubicBezTo>
                <a:close/>
                <a:moveTo>
                  <a:pt x="301" y="53"/>
                </a:moveTo>
                <a:lnTo>
                  <a:pt x="301" y="53"/>
                </a:lnTo>
                <a:cubicBezTo>
                  <a:pt x="292" y="45"/>
                  <a:pt x="274" y="45"/>
                  <a:pt x="266" y="53"/>
                </a:cubicBezTo>
                <a:cubicBezTo>
                  <a:pt x="257" y="63"/>
                  <a:pt x="257" y="80"/>
                  <a:pt x="266" y="89"/>
                </a:cubicBezTo>
                <a:cubicBezTo>
                  <a:pt x="274" y="89"/>
                  <a:pt x="283" y="89"/>
                  <a:pt x="292" y="80"/>
                </a:cubicBezTo>
                <a:cubicBezTo>
                  <a:pt x="301" y="71"/>
                  <a:pt x="310" y="53"/>
                  <a:pt x="301" y="53"/>
                </a:cubicBezTo>
                <a:close/>
                <a:moveTo>
                  <a:pt x="328" y="151"/>
                </a:moveTo>
                <a:lnTo>
                  <a:pt x="328" y="151"/>
                </a:lnTo>
                <a:cubicBezTo>
                  <a:pt x="310" y="151"/>
                  <a:pt x="301" y="160"/>
                  <a:pt x="301" y="169"/>
                </a:cubicBezTo>
                <a:cubicBezTo>
                  <a:pt x="301" y="186"/>
                  <a:pt x="310" y="195"/>
                  <a:pt x="328" y="195"/>
                </a:cubicBezTo>
                <a:cubicBezTo>
                  <a:pt x="336" y="195"/>
                  <a:pt x="355" y="186"/>
                  <a:pt x="355" y="169"/>
                </a:cubicBezTo>
                <a:cubicBezTo>
                  <a:pt x="355" y="160"/>
                  <a:pt x="336" y="151"/>
                  <a:pt x="328" y="151"/>
                </a:cubicBezTo>
                <a:close/>
                <a:moveTo>
                  <a:pt x="177" y="292"/>
                </a:moveTo>
                <a:lnTo>
                  <a:pt x="177" y="292"/>
                </a:lnTo>
                <a:cubicBezTo>
                  <a:pt x="168" y="292"/>
                  <a:pt x="159" y="311"/>
                  <a:pt x="159" y="320"/>
                </a:cubicBezTo>
                <a:cubicBezTo>
                  <a:pt x="159" y="337"/>
                  <a:pt x="168" y="346"/>
                  <a:pt x="177" y="346"/>
                </a:cubicBezTo>
                <a:cubicBezTo>
                  <a:pt x="186" y="346"/>
                  <a:pt x="195" y="337"/>
                  <a:pt x="195" y="320"/>
                </a:cubicBezTo>
                <a:cubicBezTo>
                  <a:pt x="195" y="311"/>
                  <a:pt x="186" y="292"/>
                  <a:pt x="177" y="292"/>
                </a:cubicBezTo>
                <a:close/>
                <a:moveTo>
                  <a:pt x="61" y="266"/>
                </a:moveTo>
                <a:lnTo>
                  <a:pt x="61" y="266"/>
                </a:lnTo>
                <a:cubicBezTo>
                  <a:pt x="53" y="275"/>
                  <a:pt x="45" y="284"/>
                  <a:pt x="53" y="292"/>
                </a:cubicBezTo>
                <a:cubicBezTo>
                  <a:pt x="61" y="301"/>
                  <a:pt x="80" y="301"/>
                  <a:pt x="89" y="292"/>
                </a:cubicBezTo>
                <a:cubicBezTo>
                  <a:pt x="98" y="284"/>
                  <a:pt x="98" y="266"/>
                  <a:pt x="89" y="257"/>
                </a:cubicBezTo>
                <a:cubicBezTo>
                  <a:pt x="80" y="248"/>
                  <a:pt x="71" y="257"/>
                  <a:pt x="61" y="266"/>
                </a:cubicBezTo>
                <a:close/>
                <a:moveTo>
                  <a:pt x="53" y="53"/>
                </a:moveTo>
                <a:lnTo>
                  <a:pt x="53" y="53"/>
                </a:lnTo>
                <a:cubicBezTo>
                  <a:pt x="45" y="63"/>
                  <a:pt x="45" y="71"/>
                  <a:pt x="53" y="80"/>
                </a:cubicBezTo>
                <a:cubicBezTo>
                  <a:pt x="71" y="89"/>
                  <a:pt x="80" y="98"/>
                  <a:pt x="89" y="89"/>
                </a:cubicBezTo>
                <a:cubicBezTo>
                  <a:pt x="98" y="80"/>
                  <a:pt x="98" y="63"/>
                  <a:pt x="89" y="53"/>
                </a:cubicBezTo>
                <a:cubicBezTo>
                  <a:pt x="80" y="45"/>
                  <a:pt x="61" y="45"/>
                  <a:pt x="53" y="53"/>
                </a:cubicBezTo>
                <a:close/>
                <a:moveTo>
                  <a:pt x="266" y="292"/>
                </a:moveTo>
                <a:lnTo>
                  <a:pt x="266" y="292"/>
                </a:lnTo>
                <a:cubicBezTo>
                  <a:pt x="274" y="301"/>
                  <a:pt x="292" y="301"/>
                  <a:pt x="301" y="292"/>
                </a:cubicBezTo>
                <a:cubicBezTo>
                  <a:pt x="310" y="284"/>
                  <a:pt x="310" y="275"/>
                  <a:pt x="292" y="266"/>
                </a:cubicBezTo>
                <a:cubicBezTo>
                  <a:pt x="283" y="257"/>
                  <a:pt x="274" y="248"/>
                  <a:pt x="266" y="257"/>
                </a:cubicBezTo>
                <a:cubicBezTo>
                  <a:pt x="257" y="266"/>
                  <a:pt x="257" y="284"/>
                  <a:pt x="266" y="292"/>
                </a:cubicBezTo>
                <a:close/>
                <a:moveTo>
                  <a:pt x="177" y="45"/>
                </a:moveTo>
                <a:lnTo>
                  <a:pt x="177" y="45"/>
                </a:lnTo>
                <a:cubicBezTo>
                  <a:pt x="186" y="45"/>
                  <a:pt x="195" y="36"/>
                  <a:pt x="195" y="18"/>
                </a:cubicBezTo>
                <a:cubicBezTo>
                  <a:pt x="195" y="9"/>
                  <a:pt x="186" y="0"/>
                  <a:pt x="177" y="0"/>
                </a:cubicBezTo>
                <a:cubicBezTo>
                  <a:pt x="168" y="0"/>
                  <a:pt x="159" y="9"/>
                  <a:pt x="159" y="18"/>
                </a:cubicBezTo>
                <a:cubicBezTo>
                  <a:pt x="159" y="36"/>
                  <a:pt x="168" y="45"/>
                  <a:pt x="177" y="45"/>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35" name="Shape 2893"/>
          <p:cNvSpPr/>
          <p:nvPr/>
        </p:nvSpPr>
        <p:spPr>
          <a:xfrm>
            <a:off x="159410" y="4882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907" y="14380"/>
                </a:moveTo>
                <a:cubicBezTo>
                  <a:pt x="12819" y="14469"/>
                  <a:pt x="12764" y="14592"/>
                  <a:pt x="12764" y="14727"/>
                </a:cubicBezTo>
                <a:cubicBezTo>
                  <a:pt x="12764" y="14999"/>
                  <a:pt x="12984" y="15218"/>
                  <a:pt x="13255" y="15218"/>
                </a:cubicBezTo>
                <a:cubicBezTo>
                  <a:pt x="13390" y="15218"/>
                  <a:pt x="13513" y="15164"/>
                  <a:pt x="13602" y="15074"/>
                </a:cubicBezTo>
                <a:lnTo>
                  <a:pt x="17529" y="11147"/>
                </a:lnTo>
                <a:cubicBezTo>
                  <a:pt x="17618" y="11058"/>
                  <a:pt x="17673" y="10936"/>
                  <a:pt x="17673" y="10800"/>
                </a:cubicBezTo>
                <a:cubicBezTo>
                  <a:pt x="17673" y="10665"/>
                  <a:pt x="17618" y="10542"/>
                  <a:pt x="17529" y="10453"/>
                </a:cubicBezTo>
                <a:lnTo>
                  <a:pt x="13602" y="6526"/>
                </a:lnTo>
                <a:cubicBezTo>
                  <a:pt x="13513" y="6437"/>
                  <a:pt x="13390" y="6382"/>
                  <a:pt x="13255" y="6382"/>
                </a:cubicBezTo>
                <a:cubicBezTo>
                  <a:pt x="12984" y="6382"/>
                  <a:pt x="12764" y="6601"/>
                  <a:pt x="12764" y="6873"/>
                </a:cubicBezTo>
                <a:cubicBezTo>
                  <a:pt x="12764" y="7008"/>
                  <a:pt x="12819" y="7131"/>
                  <a:pt x="12907" y="7220"/>
                </a:cubicBezTo>
                <a:lnTo>
                  <a:pt x="15997" y="10309"/>
                </a:lnTo>
                <a:lnTo>
                  <a:pt x="491" y="10309"/>
                </a:lnTo>
                <a:cubicBezTo>
                  <a:pt x="220" y="10309"/>
                  <a:pt x="0" y="10529"/>
                  <a:pt x="0" y="10800"/>
                </a:cubicBezTo>
                <a:cubicBezTo>
                  <a:pt x="0" y="11071"/>
                  <a:pt x="220" y="11291"/>
                  <a:pt x="491" y="11291"/>
                </a:cubicBezTo>
                <a:lnTo>
                  <a:pt x="15997" y="11291"/>
                </a:lnTo>
                <a:cubicBezTo>
                  <a:pt x="15997" y="11291"/>
                  <a:pt x="12907" y="14380"/>
                  <a:pt x="12907" y="14380"/>
                </a:cubicBezTo>
                <a:close/>
                <a:moveTo>
                  <a:pt x="21109" y="0"/>
                </a:moveTo>
                <a:lnTo>
                  <a:pt x="3436" y="0"/>
                </a:lnTo>
                <a:cubicBezTo>
                  <a:pt x="3166" y="0"/>
                  <a:pt x="2945" y="220"/>
                  <a:pt x="2945" y="491"/>
                </a:cubicBezTo>
                <a:lnTo>
                  <a:pt x="2945" y="7855"/>
                </a:lnTo>
                <a:cubicBezTo>
                  <a:pt x="2945" y="8126"/>
                  <a:pt x="3166" y="8345"/>
                  <a:pt x="3436" y="8345"/>
                </a:cubicBezTo>
                <a:cubicBezTo>
                  <a:pt x="3707" y="8345"/>
                  <a:pt x="3927" y="8126"/>
                  <a:pt x="3927" y="7855"/>
                </a:cubicBezTo>
                <a:lnTo>
                  <a:pt x="3927" y="982"/>
                </a:lnTo>
                <a:lnTo>
                  <a:pt x="20618" y="982"/>
                </a:lnTo>
                <a:lnTo>
                  <a:pt x="20618" y="20618"/>
                </a:lnTo>
                <a:lnTo>
                  <a:pt x="3927" y="20618"/>
                </a:lnTo>
                <a:lnTo>
                  <a:pt x="3927" y="13745"/>
                </a:lnTo>
                <a:cubicBezTo>
                  <a:pt x="3927" y="13475"/>
                  <a:pt x="3707" y="13255"/>
                  <a:pt x="3436" y="13255"/>
                </a:cubicBezTo>
                <a:cubicBezTo>
                  <a:pt x="3166" y="13255"/>
                  <a:pt x="2945" y="13475"/>
                  <a:pt x="2945" y="13745"/>
                </a:cubicBezTo>
                <a:lnTo>
                  <a:pt x="2945" y="21109"/>
                </a:lnTo>
                <a:cubicBezTo>
                  <a:pt x="2945" y="21380"/>
                  <a:pt x="3166" y="21600"/>
                  <a:pt x="3436" y="21600"/>
                </a:cubicBezTo>
                <a:lnTo>
                  <a:pt x="21109" y="21600"/>
                </a:lnTo>
                <a:cubicBezTo>
                  <a:pt x="21380" y="21600"/>
                  <a:pt x="21600" y="21380"/>
                  <a:pt x="21600" y="21109"/>
                </a:cubicBezTo>
                <a:lnTo>
                  <a:pt x="21600" y="491"/>
                </a:lnTo>
                <a:cubicBezTo>
                  <a:pt x="21600" y="220"/>
                  <a:pt x="21380" y="0"/>
                  <a:pt x="21109"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6" name="Shape 2894"/>
          <p:cNvSpPr/>
          <p:nvPr/>
        </p:nvSpPr>
        <p:spPr>
          <a:xfrm>
            <a:off x="692671" y="4882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1109" y="10309"/>
                </a:moveTo>
                <a:lnTo>
                  <a:pt x="5604" y="10309"/>
                </a:lnTo>
                <a:lnTo>
                  <a:pt x="8693" y="7220"/>
                </a:lnTo>
                <a:cubicBezTo>
                  <a:pt x="8781" y="7131"/>
                  <a:pt x="8836" y="7008"/>
                  <a:pt x="8836" y="6873"/>
                </a:cubicBezTo>
                <a:cubicBezTo>
                  <a:pt x="8836" y="6601"/>
                  <a:pt x="8616" y="6382"/>
                  <a:pt x="8345" y="6382"/>
                </a:cubicBezTo>
                <a:cubicBezTo>
                  <a:pt x="8210" y="6382"/>
                  <a:pt x="8087" y="6437"/>
                  <a:pt x="7998" y="6526"/>
                </a:cubicBezTo>
                <a:lnTo>
                  <a:pt x="4071" y="10453"/>
                </a:lnTo>
                <a:cubicBezTo>
                  <a:pt x="3982" y="10542"/>
                  <a:pt x="3927" y="10665"/>
                  <a:pt x="3927" y="10800"/>
                </a:cubicBezTo>
                <a:cubicBezTo>
                  <a:pt x="3927" y="10936"/>
                  <a:pt x="3982" y="11058"/>
                  <a:pt x="4071" y="11147"/>
                </a:cubicBezTo>
                <a:lnTo>
                  <a:pt x="7998" y="15074"/>
                </a:lnTo>
                <a:cubicBezTo>
                  <a:pt x="8087" y="15164"/>
                  <a:pt x="8210" y="15218"/>
                  <a:pt x="8345" y="15218"/>
                </a:cubicBezTo>
                <a:cubicBezTo>
                  <a:pt x="8616" y="15218"/>
                  <a:pt x="8836" y="14999"/>
                  <a:pt x="8836" y="14727"/>
                </a:cubicBezTo>
                <a:cubicBezTo>
                  <a:pt x="8836" y="14592"/>
                  <a:pt x="8781" y="14469"/>
                  <a:pt x="8693" y="14380"/>
                </a:cubicBezTo>
                <a:lnTo>
                  <a:pt x="5604" y="11291"/>
                </a:lnTo>
                <a:lnTo>
                  <a:pt x="21109" y="11291"/>
                </a:lnTo>
                <a:cubicBezTo>
                  <a:pt x="21380" y="11291"/>
                  <a:pt x="21600" y="11071"/>
                  <a:pt x="21600" y="10800"/>
                </a:cubicBezTo>
                <a:cubicBezTo>
                  <a:pt x="21600" y="10529"/>
                  <a:pt x="21380" y="10309"/>
                  <a:pt x="21109" y="10309"/>
                </a:cubicBezTo>
                <a:moveTo>
                  <a:pt x="18164" y="13255"/>
                </a:moveTo>
                <a:cubicBezTo>
                  <a:pt x="17893" y="13255"/>
                  <a:pt x="17673" y="13475"/>
                  <a:pt x="17673" y="13745"/>
                </a:cubicBezTo>
                <a:lnTo>
                  <a:pt x="17673" y="20618"/>
                </a:lnTo>
                <a:lnTo>
                  <a:pt x="982" y="20618"/>
                </a:lnTo>
                <a:lnTo>
                  <a:pt x="982" y="982"/>
                </a:lnTo>
                <a:lnTo>
                  <a:pt x="17673" y="982"/>
                </a:lnTo>
                <a:lnTo>
                  <a:pt x="17673" y="7855"/>
                </a:lnTo>
                <a:cubicBezTo>
                  <a:pt x="17673" y="8126"/>
                  <a:pt x="17893" y="8345"/>
                  <a:pt x="18164" y="8345"/>
                </a:cubicBezTo>
                <a:cubicBezTo>
                  <a:pt x="18434" y="8345"/>
                  <a:pt x="18655" y="8126"/>
                  <a:pt x="18655" y="7855"/>
                </a:cubicBezTo>
                <a:lnTo>
                  <a:pt x="18655" y="491"/>
                </a:lnTo>
                <a:cubicBezTo>
                  <a:pt x="18655" y="220"/>
                  <a:pt x="18434" y="0"/>
                  <a:pt x="18164" y="0"/>
                </a:cubicBezTo>
                <a:lnTo>
                  <a:pt x="491" y="0"/>
                </a:lnTo>
                <a:cubicBezTo>
                  <a:pt x="220" y="0"/>
                  <a:pt x="0" y="220"/>
                  <a:pt x="0" y="491"/>
                </a:cubicBezTo>
                <a:lnTo>
                  <a:pt x="0" y="21109"/>
                </a:lnTo>
                <a:cubicBezTo>
                  <a:pt x="0" y="21380"/>
                  <a:pt x="220" y="21600"/>
                  <a:pt x="491" y="21600"/>
                </a:cubicBezTo>
                <a:lnTo>
                  <a:pt x="18164" y="21600"/>
                </a:lnTo>
                <a:cubicBezTo>
                  <a:pt x="18434" y="21600"/>
                  <a:pt x="18655" y="21380"/>
                  <a:pt x="18655" y="21109"/>
                </a:cubicBezTo>
                <a:lnTo>
                  <a:pt x="18655" y="13745"/>
                </a:lnTo>
                <a:cubicBezTo>
                  <a:pt x="18655" y="13475"/>
                  <a:pt x="18434" y="13255"/>
                  <a:pt x="18164" y="132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7" name="Shape 2895"/>
          <p:cNvSpPr/>
          <p:nvPr/>
        </p:nvSpPr>
        <p:spPr>
          <a:xfrm>
            <a:off x="1295764" y="488282"/>
            <a:ext cx="139664"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5709"/>
                </a:moveTo>
                <a:cubicBezTo>
                  <a:pt x="20347" y="15709"/>
                  <a:pt x="20102" y="15764"/>
                  <a:pt x="19924" y="15853"/>
                </a:cubicBezTo>
                <a:lnTo>
                  <a:pt x="11782" y="19924"/>
                </a:lnTo>
                <a:lnTo>
                  <a:pt x="11782" y="491"/>
                </a:lnTo>
                <a:cubicBezTo>
                  <a:pt x="11782" y="220"/>
                  <a:pt x="11342" y="0"/>
                  <a:pt x="10800" y="0"/>
                </a:cubicBezTo>
                <a:cubicBezTo>
                  <a:pt x="10258" y="0"/>
                  <a:pt x="9818" y="220"/>
                  <a:pt x="9818" y="491"/>
                </a:cubicBezTo>
                <a:lnTo>
                  <a:pt x="9818" y="19924"/>
                </a:lnTo>
                <a:lnTo>
                  <a:pt x="1676" y="15853"/>
                </a:lnTo>
                <a:cubicBezTo>
                  <a:pt x="1498" y="15764"/>
                  <a:pt x="1253" y="15709"/>
                  <a:pt x="982" y="15709"/>
                </a:cubicBezTo>
                <a:cubicBezTo>
                  <a:pt x="440" y="15709"/>
                  <a:pt x="0" y="15929"/>
                  <a:pt x="0" y="16200"/>
                </a:cubicBezTo>
                <a:cubicBezTo>
                  <a:pt x="0" y="16336"/>
                  <a:pt x="110" y="16458"/>
                  <a:pt x="288" y="16547"/>
                </a:cubicBezTo>
                <a:lnTo>
                  <a:pt x="10106" y="21456"/>
                </a:lnTo>
                <a:cubicBezTo>
                  <a:pt x="10284" y="21545"/>
                  <a:pt x="10529" y="21600"/>
                  <a:pt x="10800" y="21600"/>
                </a:cubicBezTo>
                <a:cubicBezTo>
                  <a:pt x="11071" y="21600"/>
                  <a:pt x="11316" y="21545"/>
                  <a:pt x="11494" y="21456"/>
                </a:cubicBezTo>
                <a:lnTo>
                  <a:pt x="21312" y="16547"/>
                </a:lnTo>
                <a:cubicBezTo>
                  <a:pt x="21490" y="16458"/>
                  <a:pt x="21600" y="16336"/>
                  <a:pt x="21600" y="16200"/>
                </a:cubicBezTo>
                <a:cubicBezTo>
                  <a:pt x="21600" y="15929"/>
                  <a:pt x="21160" y="15709"/>
                  <a:pt x="20618" y="157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8" name="Shape 2896"/>
          <p:cNvSpPr/>
          <p:nvPr/>
        </p:nvSpPr>
        <p:spPr>
          <a:xfrm>
            <a:off x="1829025" y="488282"/>
            <a:ext cx="139664" cy="279328"/>
          </a:xfrm>
          <a:custGeom>
            <a:avLst/>
            <a:gdLst/>
            <a:ahLst/>
            <a:cxnLst>
              <a:cxn ang="0">
                <a:pos x="wd2" y="hd2"/>
              </a:cxn>
              <a:cxn ang="5400000">
                <a:pos x="wd2" y="hd2"/>
              </a:cxn>
              <a:cxn ang="10800000">
                <a:pos x="wd2" y="hd2"/>
              </a:cxn>
              <a:cxn ang="16200000">
                <a:pos x="wd2" y="hd2"/>
              </a:cxn>
            </a:cxnLst>
            <a:rect l="0" t="0" r="r" b="b"/>
            <a:pathLst>
              <a:path w="21600" h="21600" extrusionOk="0">
                <a:moveTo>
                  <a:pt x="21312" y="5053"/>
                </a:moveTo>
                <a:lnTo>
                  <a:pt x="11494" y="144"/>
                </a:lnTo>
                <a:cubicBezTo>
                  <a:pt x="11316" y="55"/>
                  <a:pt x="11071" y="0"/>
                  <a:pt x="10800" y="0"/>
                </a:cubicBezTo>
                <a:cubicBezTo>
                  <a:pt x="10529" y="0"/>
                  <a:pt x="10284" y="55"/>
                  <a:pt x="10106" y="144"/>
                </a:cubicBezTo>
                <a:lnTo>
                  <a:pt x="288" y="5053"/>
                </a:lnTo>
                <a:cubicBezTo>
                  <a:pt x="110" y="5142"/>
                  <a:pt x="0" y="5264"/>
                  <a:pt x="0" y="5400"/>
                </a:cubicBezTo>
                <a:cubicBezTo>
                  <a:pt x="0" y="5671"/>
                  <a:pt x="440" y="5891"/>
                  <a:pt x="982" y="5891"/>
                </a:cubicBezTo>
                <a:cubicBezTo>
                  <a:pt x="1253" y="5891"/>
                  <a:pt x="1498" y="5836"/>
                  <a:pt x="1676" y="5747"/>
                </a:cubicBezTo>
                <a:lnTo>
                  <a:pt x="9818" y="1676"/>
                </a:lnTo>
                <a:lnTo>
                  <a:pt x="9818" y="21109"/>
                </a:lnTo>
                <a:cubicBezTo>
                  <a:pt x="9818" y="21380"/>
                  <a:pt x="10258" y="21600"/>
                  <a:pt x="10800" y="21600"/>
                </a:cubicBezTo>
                <a:cubicBezTo>
                  <a:pt x="11342" y="21600"/>
                  <a:pt x="11782" y="21380"/>
                  <a:pt x="11782" y="21109"/>
                </a:cubicBezTo>
                <a:lnTo>
                  <a:pt x="11782" y="1676"/>
                </a:lnTo>
                <a:lnTo>
                  <a:pt x="19924" y="5747"/>
                </a:lnTo>
                <a:cubicBezTo>
                  <a:pt x="20102" y="5836"/>
                  <a:pt x="20347" y="5891"/>
                  <a:pt x="20618" y="5891"/>
                </a:cubicBezTo>
                <a:cubicBezTo>
                  <a:pt x="21160" y="5891"/>
                  <a:pt x="21600" y="5671"/>
                  <a:pt x="21600" y="5400"/>
                </a:cubicBezTo>
                <a:cubicBezTo>
                  <a:pt x="21600" y="5264"/>
                  <a:pt x="21490" y="5142"/>
                  <a:pt x="21312" y="505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9" name="Shape 2897"/>
          <p:cNvSpPr/>
          <p:nvPr/>
        </p:nvSpPr>
        <p:spPr>
          <a:xfrm>
            <a:off x="2292454" y="558114"/>
            <a:ext cx="279328" cy="139664"/>
          </a:xfrm>
          <a:custGeom>
            <a:avLst/>
            <a:gdLst/>
            <a:ahLst/>
            <a:cxnLst>
              <a:cxn ang="0">
                <a:pos x="wd2" y="hd2"/>
              </a:cxn>
              <a:cxn ang="5400000">
                <a:pos x="wd2" y="hd2"/>
              </a:cxn>
              <a:cxn ang="10800000">
                <a:pos x="wd2" y="hd2"/>
              </a:cxn>
              <a:cxn ang="16200000">
                <a:pos x="wd2" y="hd2"/>
              </a:cxn>
            </a:cxnLst>
            <a:rect l="0" t="0" r="r" b="b"/>
            <a:pathLst>
              <a:path w="21600" h="21600" extrusionOk="0">
                <a:moveTo>
                  <a:pt x="21109" y="9818"/>
                </a:moveTo>
                <a:lnTo>
                  <a:pt x="1676" y="9818"/>
                </a:lnTo>
                <a:lnTo>
                  <a:pt x="5747" y="1676"/>
                </a:lnTo>
                <a:cubicBezTo>
                  <a:pt x="5836" y="1499"/>
                  <a:pt x="5891" y="1253"/>
                  <a:pt x="5891" y="982"/>
                </a:cubicBezTo>
                <a:cubicBezTo>
                  <a:pt x="5891" y="439"/>
                  <a:pt x="5671" y="0"/>
                  <a:pt x="5400" y="0"/>
                </a:cubicBezTo>
                <a:cubicBezTo>
                  <a:pt x="5265" y="0"/>
                  <a:pt x="5142" y="110"/>
                  <a:pt x="5053" y="288"/>
                </a:cubicBezTo>
                <a:lnTo>
                  <a:pt x="144" y="10106"/>
                </a:lnTo>
                <a:cubicBezTo>
                  <a:pt x="55" y="10284"/>
                  <a:pt x="0" y="10530"/>
                  <a:pt x="0" y="10800"/>
                </a:cubicBezTo>
                <a:cubicBezTo>
                  <a:pt x="0" y="11071"/>
                  <a:pt x="55" y="11317"/>
                  <a:pt x="144" y="11494"/>
                </a:cubicBezTo>
                <a:lnTo>
                  <a:pt x="5053" y="21312"/>
                </a:lnTo>
                <a:cubicBezTo>
                  <a:pt x="5142" y="21491"/>
                  <a:pt x="5265" y="21600"/>
                  <a:pt x="5400" y="21600"/>
                </a:cubicBezTo>
                <a:cubicBezTo>
                  <a:pt x="5671" y="21600"/>
                  <a:pt x="5891" y="21161"/>
                  <a:pt x="5891" y="20618"/>
                </a:cubicBezTo>
                <a:cubicBezTo>
                  <a:pt x="5891" y="20348"/>
                  <a:pt x="5836" y="20102"/>
                  <a:pt x="5747" y="19924"/>
                </a:cubicBezTo>
                <a:lnTo>
                  <a:pt x="1676" y="11782"/>
                </a:lnTo>
                <a:lnTo>
                  <a:pt x="21109" y="11782"/>
                </a:lnTo>
                <a:cubicBezTo>
                  <a:pt x="21380" y="11782"/>
                  <a:pt x="21600" y="11343"/>
                  <a:pt x="21600" y="10800"/>
                </a:cubicBezTo>
                <a:cubicBezTo>
                  <a:pt x="21600" y="10257"/>
                  <a:pt x="21380" y="9818"/>
                  <a:pt x="21109" y="98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0" name="Shape 2898"/>
          <p:cNvSpPr/>
          <p:nvPr/>
        </p:nvSpPr>
        <p:spPr>
          <a:xfrm>
            <a:off x="2825716" y="558114"/>
            <a:ext cx="279328" cy="139664"/>
          </a:xfrm>
          <a:custGeom>
            <a:avLst/>
            <a:gdLst/>
            <a:ahLst/>
            <a:cxnLst>
              <a:cxn ang="0">
                <a:pos x="wd2" y="hd2"/>
              </a:cxn>
              <a:cxn ang="5400000">
                <a:pos x="wd2" y="hd2"/>
              </a:cxn>
              <a:cxn ang="10800000">
                <a:pos x="wd2" y="hd2"/>
              </a:cxn>
              <a:cxn ang="16200000">
                <a:pos x="wd2" y="hd2"/>
              </a:cxn>
            </a:cxnLst>
            <a:rect l="0" t="0" r="r" b="b"/>
            <a:pathLst>
              <a:path w="21600" h="21600" extrusionOk="0">
                <a:moveTo>
                  <a:pt x="21456" y="10106"/>
                </a:moveTo>
                <a:lnTo>
                  <a:pt x="16547" y="288"/>
                </a:lnTo>
                <a:cubicBezTo>
                  <a:pt x="16458" y="110"/>
                  <a:pt x="16336" y="0"/>
                  <a:pt x="16200" y="0"/>
                </a:cubicBezTo>
                <a:cubicBezTo>
                  <a:pt x="15929" y="0"/>
                  <a:pt x="15709" y="439"/>
                  <a:pt x="15709" y="982"/>
                </a:cubicBezTo>
                <a:cubicBezTo>
                  <a:pt x="15709" y="1253"/>
                  <a:pt x="15764" y="1499"/>
                  <a:pt x="15853" y="1676"/>
                </a:cubicBezTo>
                <a:lnTo>
                  <a:pt x="19924" y="9818"/>
                </a:lnTo>
                <a:lnTo>
                  <a:pt x="491" y="9818"/>
                </a:lnTo>
                <a:cubicBezTo>
                  <a:pt x="220" y="9818"/>
                  <a:pt x="0" y="10257"/>
                  <a:pt x="0" y="10800"/>
                </a:cubicBezTo>
                <a:cubicBezTo>
                  <a:pt x="0" y="11343"/>
                  <a:pt x="220" y="11782"/>
                  <a:pt x="491" y="11782"/>
                </a:cubicBezTo>
                <a:lnTo>
                  <a:pt x="19924" y="11782"/>
                </a:lnTo>
                <a:lnTo>
                  <a:pt x="15853" y="19924"/>
                </a:lnTo>
                <a:cubicBezTo>
                  <a:pt x="15764" y="20102"/>
                  <a:pt x="15709" y="20347"/>
                  <a:pt x="15709" y="20618"/>
                </a:cubicBezTo>
                <a:cubicBezTo>
                  <a:pt x="15709" y="21161"/>
                  <a:pt x="15929" y="21600"/>
                  <a:pt x="16200" y="21600"/>
                </a:cubicBezTo>
                <a:cubicBezTo>
                  <a:pt x="16336" y="21600"/>
                  <a:pt x="16458" y="21491"/>
                  <a:pt x="16547" y="21312"/>
                </a:cubicBezTo>
                <a:lnTo>
                  <a:pt x="21456" y="11494"/>
                </a:lnTo>
                <a:cubicBezTo>
                  <a:pt x="21545" y="11317"/>
                  <a:pt x="21600" y="11071"/>
                  <a:pt x="21600" y="10800"/>
                </a:cubicBezTo>
                <a:cubicBezTo>
                  <a:pt x="21600" y="10529"/>
                  <a:pt x="21545" y="10284"/>
                  <a:pt x="21456" y="1010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1" name="Shape 2899"/>
          <p:cNvSpPr/>
          <p:nvPr/>
        </p:nvSpPr>
        <p:spPr>
          <a:xfrm>
            <a:off x="3371673" y="564462"/>
            <a:ext cx="253935" cy="126968"/>
          </a:xfrm>
          <a:custGeom>
            <a:avLst/>
            <a:gdLst/>
            <a:ahLst/>
            <a:cxnLst>
              <a:cxn ang="0">
                <a:pos x="wd2" y="hd2"/>
              </a:cxn>
              <a:cxn ang="5400000">
                <a:pos x="wd2" y="hd2"/>
              </a:cxn>
              <a:cxn ang="10800000">
                <a:pos x="wd2" y="hd2"/>
              </a:cxn>
              <a:cxn ang="16200000">
                <a:pos x="wd2" y="hd2"/>
              </a:cxn>
            </a:cxnLst>
            <a:rect l="0" t="0" r="r" b="b"/>
            <a:pathLst>
              <a:path w="21600" h="21600" extrusionOk="0">
                <a:moveTo>
                  <a:pt x="21060" y="0"/>
                </a:moveTo>
                <a:cubicBezTo>
                  <a:pt x="20911" y="0"/>
                  <a:pt x="20776" y="121"/>
                  <a:pt x="20678" y="316"/>
                </a:cubicBezTo>
                <a:lnTo>
                  <a:pt x="10800" y="19033"/>
                </a:lnTo>
                <a:lnTo>
                  <a:pt x="922" y="316"/>
                </a:lnTo>
                <a:cubicBezTo>
                  <a:pt x="824" y="121"/>
                  <a:pt x="689" y="0"/>
                  <a:pt x="540" y="0"/>
                </a:cubicBezTo>
                <a:cubicBezTo>
                  <a:pt x="242" y="0"/>
                  <a:pt x="0" y="483"/>
                  <a:pt x="0" y="1080"/>
                </a:cubicBezTo>
                <a:cubicBezTo>
                  <a:pt x="0" y="1378"/>
                  <a:pt x="60" y="1648"/>
                  <a:pt x="158" y="1844"/>
                </a:cubicBezTo>
                <a:lnTo>
                  <a:pt x="10418" y="21284"/>
                </a:lnTo>
                <a:cubicBezTo>
                  <a:pt x="10516" y="21480"/>
                  <a:pt x="10651" y="21600"/>
                  <a:pt x="10800" y="21600"/>
                </a:cubicBezTo>
                <a:cubicBezTo>
                  <a:pt x="10949" y="21600"/>
                  <a:pt x="11084" y="21480"/>
                  <a:pt x="11182" y="21284"/>
                </a:cubicBezTo>
                <a:lnTo>
                  <a:pt x="21442" y="1844"/>
                </a:lnTo>
                <a:cubicBezTo>
                  <a:pt x="21540" y="1648"/>
                  <a:pt x="21600" y="1378"/>
                  <a:pt x="21600" y="1080"/>
                </a:cubicBezTo>
                <a:cubicBezTo>
                  <a:pt x="21600" y="483"/>
                  <a:pt x="21358" y="0"/>
                  <a:pt x="2106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2" name="Shape 2900"/>
          <p:cNvSpPr/>
          <p:nvPr/>
        </p:nvSpPr>
        <p:spPr>
          <a:xfrm>
            <a:off x="3904934" y="564462"/>
            <a:ext cx="253935" cy="126968"/>
          </a:xfrm>
          <a:custGeom>
            <a:avLst/>
            <a:gdLst/>
            <a:ahLst/>
            <a:cxnLst>
              <a:cxn ang="0">
                <a:pos x="wd2" y="hd2"/>
              </a:cxn>
              <a:cxn ang="5400000">
                <a:pos x="wd2" y="hd2"/>
              </a:cxn>
              <a:cxn ang="10800000">
                <a:pos x="wd2" y="hd2"/>
              </a:cxn>
              <a:cxn ang="16200000">
                <a:pos x="wd2" y="hd2"/>
              </a:cxn>
            </a:cxnLst>
            <a:rect l="0" t="0" r="r" b="b"/>
            <a:pathLst>
              <a:path w="21600" h="21600" extrusionOk="0">
                <a:moveTo>
                  <a:pt x="21442" y="19756"/>
                </a:moveTo>
                <a:lnTo>
                  <a:pt x="11182" y="316"/>
                </a:lnTo>
                <a:cubicBezTo>
                  <a:pt x="11084" y="121"/>
                  <a:pt x="10949" y="0"/>
                  <a:pt x="10800" y="0"/>
                </a:cubicBezTo>
                <a:cubicBezTo>
                  <a:pt x="10651" y="0"/>
                  <a:pt x="10516" y="121"/>
                  <a:pt x="10418" y="316"/>
                </a:cubicBezTo>
                <a:lnTo>
                  <a:pt x="158" y="19756"/>
                </a:lnTo>
                <a:cubicBezTo>
                  <a:pt x="60" y="19953"/>
                  <a:pt x="0" y="20222"/>
                  <a:pt x="0" y="20520"/>
                </a:cubicBezTo>
                <a:cubicBezTo>
                  <a:pt x="0" y="21117"/>
                  <a:pt x="242" y="21600"/>
                  <a:pt x="540" y="21600"/>
                </a:cubicBezTo>
                <a:cubicBezTo>
                  <a:pt x="689" y="21600"/>
                  <a:pt x="824" y="21480"/>
                  <a:pt x="922" y="21284"/>
                </a:cubicBezTo>
                <a:lnTo>
                  <a:pt x="10800" y="2567"/>
                </a:lnTo>
                <a:lnTo>
                  <a:pt x="20678" y="21284"/>
                </a:lnTo>
                <a:cubicBezTo>
                  <a:pt x="20776" y="21480"/>
                  <a:pt x="20911" y="21600"/>
                  <a:pt x="21060" y="21600"/>
                </a:cubicBezTo>
                <a:cubicBezTo>
                  <a:pt x="21358" y="21600"/>
                  <a:pt x="21600" y="21117"/>
                  <a:pt x="21600" y="20520"/>
                </a:cubicBezTo>
                <a:cubicBezTo>
                  <a:pt x="21600" y="20222"/>
                  <a:pt x="21540" y="19953"/>
                  <a:pt x="21442" y="1975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3" name="Shape 2901"/>
          <p:cNvSpPr/>
          <p:nvPr/>
        </p:nvSpPr>
        <p:spPr>
          <a:xfrm>
            <a:off x="4501679" y="500979"/>
            <a:ext cx="126968" cy="253935"/>
          </a:xfrm>
          <a:custGeom>
            <a:avLst/>
            <a:gdLst/>
            <a:ahLst/>
            <a:cxnLst>
              <a:cxn ang="0">
                <a:pos x="wd2" y="hd2"/>
              </a:cxn>
              <a:cxn ang="5400000">
                <a:pos x="wd2" y="hd2"/>
              </a:cxn>
              <a:cxn ang="10800000">
                <a:pos x="wd2" y="hd2"/>
              </a:cxn>
              <a:cxn ang="16200000">
                <a:pos x="wd2" y="hd2"/>
              </a:cxn>
            </a:cxnLst>
            <a:rect l="0" t="0" r="r" b="b"/>
            <a:pathLst>
              <a:path w="21600" h="21600" extrusionOk="0">
                <a:moveTo>
                  <a:pt x="2567" y="10800"/>
                </a:moveTo>
                <a:lnTo>
                  <a:pt x="21284" y="922"/>
                </a:lnTo>
                <a:cubicBezTo>
                  <a:pt x="21480" y="824"/>
                  <a:pt x="21600" y="689"/>
                  <a:pt x="21600" y="540"/>
                </a:cubicBezTo>
                <a:cubicBezTo>
                  <a:pt x="21600" y="242"/>
                  <a:pt x="21117" y="0"/>
                  <a:pt x="20520" y="0"/>
                </a:cubicBezTo>
                <a:cubicBezTo>
                  <a:pt x="20222" y="0"/>
                  <a:pt x="19953" y="61"/>
                  <a:pt x="19756" y="158"/>
                </a:cubicBezTo>
                <a:lnTo>
                  <a:pt x="316" y="10418"/>
                </a:lnTo>
                <a:cubicBezTo>
                  <a:pt x="121" y="10516"/>
                  <a:pt x="0" y="10651"/>
                  <a:pt x="0" y="10800"/>
                </a:cubicBezTo>
                <a:cubicBezTo>
                  <a:pt x="0" y="10949"/>
                  <a:pt x="120" y="11084"/>
                  <a:pt x="316" y="11182"/>
                </a:cubicBezTo>
                <a:lnTo>
                  <a:pt x="19756" y="21442"/>
                </a:lnTo>
                <a:cubicBezTo>
                  <a:pt x="19953" y="21540"/>
                  <a:pt x="20222" y="21600"/>
                  <a:pt x="20520" y="21600"/>
                </a:cubicBezTo>
                <a:cubicBezTo>
                  <a:pt x="21117" y="21600"/>
                  <a:pt x="21600" y="21358"/>
                  <a:pt x="21600" y="21060"/>
                </a:cubicBezTo>
                <a:cubicBezTo>
                  <a:pt x="21600" y="20911"/>
                  <a:pt x="21480" y="20776"/>
                  <a:pt x="21284" y="20678"/>
                </a:cubicBezTo>
                <a:cubicBezTo>
                  <a:pt x="21284" y="20678"/>
                  <a:pt x="2567" y="10800"/>
                  <a:pt x="2567" y="108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4" name="Shape 2902"/>
          <p:cNvSpPr/>
          <p:nvPr/>
        </p:nvSpPr>
        <p:spPr>
          <a:xfrm>
            <a:off x="5034940" y="500979"/>
            <a:ext cx="126968" cy="253935"/>
          </a:xfrm>
          <a:custGeom>
            <a:avLst/>
            <a:gdLst/>
            <a:ahLst/>
            <a:cxnLst>
              <a:cxn ang="0">
                <a:pos x="wd2" y="hd2"/>
              </a:cxn>
              <a:cxn ang="5400000">
                <a:pos x="wd2" y="hd2"/>
              </a:cxn>
              <a:cxn ang="10800000">
                <a:pos x="wd2" y="hd2"/>
              </a:cxn>
              <a:cxn ang="16200000">
                <a:pos x="wd2" y="hd2"/>
              </a:cxn>
            </a:cxnLst>
            <a:rect l="0" t="0" r="r" b="b"/>
            <a:pathLst>
              <a:path w="21600" h="21600" extrusionOk="0">
                <a:moveTo>
                  <a:pt x="21284" y="10418"/>
                </a:moveTo>
                <a:lnTo>
                  <a:pt x="1844" y="158"/>
                </a:lnTo>
                <a:cubicBezTo>
                  <a:pt x="1648" y="61"/>
                  <a:pt x="1378" y="0"/>
                  <a:pt x="1080" y="0"/>
                </a:cubicBezTo>
                <a:cubicBezTo>
                  <a:pt x="483" y="0"/>
                  <a:pt x="0" y="242"/>
                  <a:pt x="0" y="540"/>
                </a:cubicBezTo>
                <a:cubicBezTo>
                  <a:pt x="0" y="689"/>
                  <a:pt x="121" y="824"/>
                  <a:pt x="316" y="922"/>
                </a:cubicBezTo>
                <a:lnTo>
                  <a:pt x="19033" y="10800"/>
                </a:lnTo>
                <a:lnTo>
                  <a:pt x="316" y="20678"/>
                </a:lnTo>
                <a:cubicBezTo>
                  <a:pt x="121" y="20776"/>
                  <a:pt x="0" y="20911"/>
                  <a:pt x="0" y="21060"/>
                </a:cubicBezTo>
                <a:cubicBezTo>
                  <a:pt x="0" y="21358"/>
                  <a:pt x="483" y="21600"/>
                  <a:pt x="1080" y="21600"/>
                </a:cubicBezTo>
                <a:cubicBezTo>
                  <a:pt x="1378" y="21600"/>
                  <a:pt x="1648" y="21540"/>
                  <a:pt x="1844" y="21442"/>
                </a:cubicBezTo>
                <a:lnTo>
                  <a:pt x="21284" y="11182"/>
                </a:lnTo>
                <a:cubicBezTo>
                  <a:pt x="21479" y="11084"/>
                  <a:pt x="21600" y="10949"/>
                  <a:pt x="21600" y="10800"/>
                </a:cubicBezTo>
                <a:cubicBezTo>
                  <a:pt x="21600" y="10651"/>
                  <a:pt x="21479" y="10516"/>
                  <a:pt x="21284" y="104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5" name="Shape 2903"/>
          <p:cNvSpPr/>
          <p:nvPr/>
        </p:nvSpPr>
        <p:spPr>
          <a:xfrm>
            <a:off x="124432"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7"/>
                  <a:pt x="5377" y="982"/>
                  <a:pt x="10800" y="982"/>
                </a:cubicBezTo>
                <a:cubicBezTo>
                  <a:pt x="16222" y="982"/>
                  <a:pt x="20618" y="5377"/>
                  <a:pt x="20618" y="10800"/>
                </a:cubicBezTo>
                <a:cubicBezTo>
                  <a:pt x="20618" y="16223"/>
                  <a:pt x="16222"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16200" y="8836"/>
                </a:moveTo>
                <a:cubicBezTo>
                  <a:pt x="16065" y="8836"/>
                  <a:pt x="15942" y="8891"/>
                  <a:pt x="15852" y="8980"/>
                </a:cubicBezTo>
                <a:lnTo>
                  <a:pt x="10800" y="13574"/>
                </a:lnTo>
                <a:lnTo>
                  <a:pt x="5747" y="8980"/>
                </a:lnTo>
                <a:cubicBezTo>
                  <a:pt x="5658" y="8891"/>
                  <a:pt x="5535" y="8836"/>
                  <a:pt x="5400" y="8836"/>
                </a:cubicBezTo>
                <a:cubicBezTo>
                  <a:pt x="5129" y="8836"/>
                  <a:pt x="4909" y="9056"/>
                  <a:pt x="4909" y="9327"/>
                </a:cubicBezTo>
                <a:cubicBezTo>
                  <a:pt x="4909" y="9463"/>
                  <a:pt x="4964" y="9586"/>
                  <a:pt x="5053" y="9674"/>
                </a:cubicBezTo>
                <a:lnTo>
                  <a:pt x="10453" y="14583"/>
                </a:lnTo>
                <a:cubicBezTo>
                  <a:pt x="10542" y="14673"/>
                  <a:pt x="10665" y="14727"/>
                  <a:pt x="10800" y="14727"/>
                </a:cubicBezTo>
                <a:cubicBezTo>
                  <a:pt x="10935" y="14727"/>
                  <a:pt x="11058" y="14673"/>
                  <a:pt x="11147" y="14583"/>
                </a:cubicBezTo>
                <a:lnTo>
                  <a:pt x="16547" y="9674"/>
                </a:lnTo>
                <a:cubicBezTo>
                  <a:pt x="16636" y="9586"/>
                  <a:pt x="16691" y="9463"/>
                  <a:pt x="16691" y="9327"/>
                </a:cubicBezTo>
                <a:cubicBezTo>
                  <a:pt x="16691" y="9056"/>
                  <a:pt x="16471" y="8836"/>
                  <a:pt x="16200"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6" name="Shape 2904"/>
          <p:cNvSpPr/>
          <p:nvPr/>
        </p:nvSpPr>
        <p:spPr>
          <a:xfrm>
            <a:off x="657693"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1147" y="7017"/>
                </a:moveTo>
                <a:cubicBezTo>
                  <a:pt x="11058" y="6927"/>
                  <a:pt x="10935" y="6873"/>
                  <a:pt x="10800" y="6873"/>
                </a:cubicBezTo>
                <a:cubicBezTo>
                  <a:pt x="10665" y="6873"/>
                  <a:pt x="10542" y="6927"/>
                  <a:pt x="10453" y="7017"/>
                </a:cubicBezTo>
                <a:lnTo>
                  <a:pt x="5053" y="11926"/>
                </a:lnTo>
                <a:cubicBezTo>
                  <a:pt x="4964" y="12015"/>
                  <a:pt x="4909" y="12138"/>
                  <a:pt x="4909" y="12273"/>
                </a:cubicBezTo>
                <a:cubicBezTo>
                  <a:pt x="4909" y="12544"/>
                  <a:pt x="5129" y="12764"/>
                  <a:pt x="5400" y="12764"/>
                </a:cubicBezTo>
                <a:cubicBezTo>
                  <a:pt x="5535" y="12764"/>
                  <a:pt x="5658" y="12709"/>
                  <a:pt x="5747" y="12620"/>
                </a:cubicBezTo>
                <a:lnTo>
                  <a:pt x="10800" y="8026"/>
                </a:lnTo>
                <a:lnTo>
                  <a:pt x="15853" y="12620"/>
                </a:lnTo>
                <a:cubicBezTo>
                  <a:pt x="15942" y="12709"/>
                  <a:pt x="16065" y="12764"/>
                  <a:pt x="16200" y="12764"/>
                </a:cubicBezTo>
                <a:cubicBezTo>
                  <a:pt x="16471" y="12764"/>
                  <a:pt x="16691" y="12544"/>
                  <a:pt x="16691" y="12273"/>
                </a:cubicBezTo>
                <a:cubicBezTo>
                  <a:pt x="16691" y="12138"/>
                  <a:pt x="16636" y="12015"/>
                  <a:pt x="16547" y="11926"/>
                </a:cubicBezTo>
                <a:cubicBezTo>
                  <a:pt x="16547" y="11926"/>
                  <a:pt x="11147" y="7017"/>
                  <a:pt x="11147" y="7017"/>
                </a:cubicBezTo>
                <a:close/>
                <a:moveTo>
                  <a:pt x="10800" y="20618"/>
                </a:moveTo>
                <a:cubicBezTo>
                  <a:pt x="5377" y="20618"/>
                  <a:pt x="982" y="16223"/>
                  <a:pt x="982" y="10800"/>
                </a:cubicBezTo>
                <a:cubicBezTo>
                  <a:pt x="982" y="5377"/>
                  <a:pt x="5377" y="982"/>
                  <a:pt x="10800" y="982"/>
                </a:cubicBezTo>
                <a:cubicBezTo>
                  <a:pt x="16222" y="982"/>
                  <a:pt x="20618" y="5377"/>
                  <a:pt x="20618" y="10800"/>
                </a:cubicBezTo>
                <a:cubicBezTo>
                  <a:pt x="20618" y="16223"/>
                  <a:pt x="16222"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7" name="Shape 2905"/>
          <p:cNvSpPr/>
          <p:nvPr/>
        </p:nvSpPr>
        <p:spPr>
          <a:xfrm>
            <a:off x="1190954"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8"/>
                  <a:pt x="5377" y="982"/>
                  <a:pt x="10800" y="982"/>
                </a:cubicBezTo>
                <a:cubicBezTo>
                  <a:pt x="16223" y="982"/>
                  <a:pt x="20618" y="5378"/>
                  <a:pt x="20618" y="10800"/>
                </a:cubicBezTo>
                <a:cubicBezTo>
                  <a:pt x="20618" y="16223"/>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12764" y="5400"/>
                </a:moveTo>
                <a:cubicBezTo>
                  <a:pt x="12764" y="5129"/>
                  <a:pt x="12544" y="4909"/>
                  <a:pt x="12273" y="4909"/>
                </a:cubicBezTo>
                <a:cubicBezTo>
                  <a:pt x="12137" y="4909"/>
                  <a:pt x="12015" y="4964"/>
                  <a:pt x="11926" y="5053"/>
                </a:cubicBezTo>
                <a:lnTo>
                  <a:pt x="7017" y="10453"/>
                </a:lnTo>
                <a:cubicBezTo>
                  <a:pt x="6928" y="10542"/>
                  <a:pt x="6873" y="10665"/>
                  <a:pt x="6873" y="10800"/>
                </a:cubicBezTo>
                <a:cubicBezTo>
                  <a:pt x="6873" y="10936"/>
                  <a:pt x="6928" y="11058"/>
                  <a:pt x="7017" y="11147"/>
                </a:cubicBezTo>
                <a:lnTo>
                  <a:pt x="11926" y="16547"/>
                </a:lnTo>
                <a:cubicBezTo>
                  <a:pt x="12015" y="16636"/>
                  <a:pt x="12137" y="16691"/>
                  <a:pt x="12273" y="16691"/>
                </a:cubicBezTo>
                <a:cubicBezTo>
                  <a:pt x="12544" y="16691"/>
                  <a:pt x="12764" y="16471"/>
                  <a:pt x="12764" y="16200"/>
                </a:cubicBezTo>
                <a:cubicBezTo>
                  <a:pt x="12764" y="16065"/>
                  <a:pt x="12709" y="15942"/>
                  <a:pt x="12620" y="15853"/>
                </a:cubicBezTo>
                <a:lnTo>
                  <a:pt x="8026" y="10800"/>
                </a:lnTo>
                <a:lnTo>
                  <a:pt x="12620" y="5747"/>
                </a:lnTo>
                <a:cubicBezTo>
                  <a:pt x="12709" y="5658"/>
                  <a:pt x="12764" y="5536"/>
                  <a:pt x="12764" y="54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8" name="Shape 2906"/>
          <p:cNvSpPr/>
          <p:nvPr/>
        </p:nvSpPr>
        <p:spPr>
          <a:xfrm>
            <a:off x="1724215"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8"/>
                  <a:pt x="5377" y="982"/>
                  <a:pt x="10800" y="982"/>
                </a:cubicBezTo>
                <a:cubicBezTo>
                  <a:pt x="16223" y="982"/>
                  <a:pt x="20618" y="5378"/>
                  <a:pt x="20618" y="10800"/>
                </a:cubicBezTo>
                <a:cubicBezTo>
                  <a:pt x="20618" y="16223"/>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9674" y="5053"/>
                </a:moveTo>
                <a:cubicBezTo>
                  <a:pt x="9585" y="4964"/>
                  <a:pt x="9463" y="4909"/>
                  <a:pt x="9327" y="4909"/>
                </a:cubicBezTo>
                <a:cubicBezTo>
                  <a:pt x="9056" y="4909"/>
                  <a:pt x="8836" y="5129"/>
                  <a:pt x="8836" y="5400"/>
                </a:cubicBezTo>
                <a:cubicBezTo>
                  <a:pt x="8836" y="5536"/>
                  <a:pt x="8891" y="5658"/>
                  <a:pt x="8980" y="5747"/>
                </a:cubicBezTo>
                <a:lnTo>
                  <a:pt x="13574" y="10800"/>
                </a:lnTo>
                <a:lnTo>
                  <a:pt x="8980" y="15853"/>
                </a:lnTo>
                <a:cubicBezTo>
                  <a:pt x="8891" y="15942"/>
                  <a:pt x="8836" y="16065"/>
                  <a:pt x="8836" y="16200"/>
                </a:cubicBezTo>
                <a:cubicBezTo>
                  <a:pt x="8836" y="16471"/>
                  <a:pt x="9056" y="16691"/>
                  <a:pt x="9327" y="16691"/>
                </a:cubicBezTo>
                <a:cubicBezTo>
                  <a:pt x="9463" y="16691"/>
                  <a:pt x="9585" y="16636"/>
                  <a:pt x="9674" y="16547"/>
                </a:cubicBezTo>
                <a:lnTo>
                  <a:pt x="14583" y="11147"/>
                </a:lnTo>
                <a:cubicBezTo>
                  <a:pt x="14672" y="11058"/>
                  <a:pt x="14727" y="10936"/>
                  <a:pt x="14727" y="10800"/>
                </a:cubicBezTo>
                <a:cubicBezTo>
                  <a:pt x="14727" y="10665"/>
                  <a:pt x="14672" y="10542"/>
                  <a:pt x="14583" y="10453"/>
                </a:cubicBezTo>
                <a:cubicBezTo>
                  <a:pt x="14583" y="10453"/>
                  <a:pt x="9674" y="5053"/>
                  <a:pt x="9674" y="5053"/>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9" name="Shape 2907"/>
          <p:cNvSpPr/>
          <p:nvPr/>
        </p:nvSpPr>
        <p:spPr>
          <a:xfrm>
            <a:off x="2257476"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973" y="235"/>
                </a:moveTo>
                <a:cubicBezTo>
                  <a:pt x="12909" y="205"/>
                  <a:pt x="12840" y="184"/>
                  <a:pt x="12764" y="184"/>
                </a:cubicBezTo>
                <a:cubicBezTo>
                  <a:pt x="12493" y="184"/>
                  <a:pt x="12273" y="404"/>
                  <a:pt x="12273" y="675"/>
                </a:cubicBezTo>
                <a:cubicBezTo>
                  <a:pt x="12273" y="946"/>
                  <a:pt x="12493" y="1166"/>
                  <a:pt x="12764" y="1166"/>
                </a:cubicBezTo>
                <a:lnTo>
                  <a:pt x="12764" y="1179"/>
                </a:lnTo>
                <a:cubicBezTo>
                  <a:pt x="17245" y="2089"/>
                  <a:pt x="20618" y="6050"/>
                  <a:pt x="20618" y="10800"/>
                </a:cubicBezTo>
                <a:cubicBezTo>
                  <a:pt x="20618" y="16223"/>
                  <a:pt x="16223" y="20618"/>
                  <a:pt x="10800" y="20618"/>
                </a:cubicBezTo>
                <a:cubicBezTo>
                  <a:pt x="5377" y="20618"/>
                  <a:pt x="982" y="16223"/>
                  <a:pt x="982" y="10800"/>
                </a:cubicBezTo>
                <a:cubicBezTo>
                  <a:pt x="982" y="6050"/>
                  <a:pt x="4355" y="2089"/>
                  <a:pt x="8836" y="1179"/>
                </a:cubicBezTo>
                <a:lnTo>
                  <a:pt x="8836" y="1166"/>
                </a:lnTo>
                <a:cubicBezTo>
                  <a:pt x="9107" y="1166"/>
                  <a:pt x="9327" y="946"/>
                  <a:pt x="9327" y="675"/>
                </a:cubicBezTo>
                <a:cubicBezTo>
                  <a:pt x="9327" y="404"/>
                  <a:pt x="9107" y="184"/>
                  <a:pt x="8836" y="184"/>
                </a:cubicBezTo>
                <a:cubicBezTo>
                  <a:pt x="8761" y="184"/>
                  <a:pt x="8691" y="205"/>
                  <a:pt x="8627" y="235"/>
                </a:cubicBezTo>
                <a:cubicBezTo>
                  <a:pt x="3706" y="1243"/>
                  <a:pt x="0" y="5582"/>
                  <a:pt x="0" y="10800"/>
                </a:cubicBezTo>
                <a:cubicBezTo>
                  <a:pt x="0" y="16765"/>
                  <a:pt x="4835" y="21600"/>
                  <a:pt x="10800" y="21600"/>
                </a:cubicBezTo>
                <a:cubicBezTo>
                  <a:pt x="16765" y="21600"/>
                  <a:pt x="21600" y="16765"/>
                  <a:pt x="21600" y="10800"/>
                </a:cubicBezTo>
                <a:cubicBezTo>
                  <a:pt x="21600" y="5582"/>
                  <a:pt x="17893" y="1243"/>
                  <a:pt x="12973" y="235"/>
                </a:cubicBezTo>
                <a:moveTo>
                  <a:pt x="6873" y="9818"/>
                </a:moveTo>
                <a:cubicBezTo>
                  <a:pt x="6602" y="9818"/>
                  <a:pt x="6382" y="10038"/>
                  <a:pt x="6382" y="10309"/>
                </a:cubicBezTo>
                <a:cubicBezTo>
                  <a:pt x="6382" y="10445"/>
                  <a:pt x="6437" y="10567"/>
                  <a:pt x="6526" y="10656"/>
                </a:cubicBezTo>
                <a:lnTo>
                  <a:pt x="10453" y="14583"/>
                </a:lnTo>
                <a:cubicBezTo>
                  <a:pt x="10542" y="14673"/>
                  <a:pt x="10664" y="14727"/>
                  <a:pt x="10800" y="14727"/>
                </a:cubicBezTo>
                <a:cubicBezTo>
                  <a:pt x="10936" y="14727"/>
                  <a:pt x="11059" y="14673"/>
                  <a:pt x="11147" y="14583"/>
                </a:cubicBezTo>
                <a:lnTo>
                  <a:pt x="15074" y="10656"/>
                </a:lnTo>
                <a:cubicBezTo>
                  <a:pt x="15163" y="10567"/>
                  <a:pt x="15218" y="10445"/>
                  <a:pt x="15218" y="10309"/>
                </a:cubicBezTo>
                <a:cubicBezTo>
                  <a:pt x="15218" y="10038"/>
                  <a:pt x="14998" y="9818"/>
                  <a:pt x="14727" y="9818"/>
                </a:cubicBezTo>
                <a:cubicBezTo>
                  <a:pt x="14592" y="9818"/>
                  <a:pt x="14469" y="9873"/>
                  <a:pt x="14380" y="9962"/>
                </a:cubicBezTo>
                <a:lnTo>
                  <a:pt x="11291" y="13051"/>
                </a:lnTo>
                <a:lnTo>
                  <a:pt x="11291" y="491"/>
                </a:lnTo>
                <a:cubicBezTo>
                  <a:pt x="11291" y="220"/>
                  <a:pt x="11071" y="0"/>
                  <a:pt x="10800" y="0"/>
                </a:cubicBezTo>
                <a:cubicBezTo>
                  <a:pt x="10529" y="0"/>
                  <a:pt x="10309" y="220"/>
                  <a:pt x="10309" y="491"/>
                </a:cubicBezTo>
                <a:lnTo>
                  <a:pt x="10309" y="13051"/>
                </a:lnTo>
                <a:lnTo>
                  <a:pt x="7220" y="9962"/>
                </a:lnTo>
                <a:cubicBezTo>
                  <a:pt x="7131" y="9873"/>
                  <a:pt x="7009" y="9818"/>
                  <a:pt x="6873" y="98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0" name="Shape 2908"/>
          <p:cNvSpPr/>
          <p:nvPr/>
        </p:nvSpPr>
        <p:spPr>
          <a:xfrm>
            <a:off x="2790737" y="1159685"/>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0800" y="19397"/>
                </a:moveTo>
                <a:lnTo>
                  <a:pt x="1638" y="1800"/>
                </a:lnTo>
                <a:lnTo>
                  <a:pt x="19962" y="1800"/>
                </a:lnTo>
                <a:cubicBezTo>
                  <a:pt x="19962" y="1800"/>
                  <a:pt x="10800" y="19397"/>
                  <a:pt x="10800" y="19397"/>
                </a:cubicBezTo>
                <a:close/>
                <a:moveTo>
                  <a:pt x="21600" y="900"/>
                </a:moveTo>
                <a:cubicBezTo>
                  <a:pt x="21600" y="403"/>
                  <a:pt x="21380" y="0"/>
                  <a:pt x="21109" y="0"/>
                </a:cubicBezTo>
                <a:lnTo>
                  <a:pt x="491" y="0"/>
                </a:lnTo>
                <a:cubicBezTo>
                  <a:pt x="220" y="0"/>
                  <a:pt x="0" y="403"/>
                  <a:pt x="0" y="900"/>
                </a:cubicBezTo>
                <a:cubicBezTo>
                  <a:pt x="0" y="1141"/>
                  <a:pt x="53" y="1357"/>
                  <a:pt x="137" y="1519"/>
                </a:cubicBezTo>
                <a:lnTo>
                  <a:pt x="136" y="1521"/>
                </a:lnTo>
                <a:lnTo>
                  <a:pt x="10445" y="21321"/>
                </a:lnTo>
                <a:lnTo>
                  <a:pt x="10446" y="21319"/>
                </a:lnTo>
                <a:cubicBezTo>
                  <a:pt x="10536" y="21491"/>
                  <a:pt x="10660" y="21600"/>
                  <a:pt x="10800" y="21600"/>
                </a:cubicBezTo>
                <a:cubicBezTo>
                  <a:pt x="10940" y="21600"/>
                  <a:pt x="11064" y="21491"/>
                  <a:pt x="11154" y="21319"/>
                </a:cubicBezTo>
                <a:lnTo>
                  <a:pt x="11155" y="21321"/>
                </a:lnTo>
                <a:lnTo>
                  <a:pt x="21464" y="1521"/>
                </a:lnTo>
                <a:lnTo>
                  <a:pt x="21463" y="1519"/>
                </a:lnTo>
                <a:cubicBezTo>
                  <a:pt x="21547" y="1357"/>
                  <a:pt x="21600" y="1141"/>
                  <a:pt x="21600" y="9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1" name="Shape 2909"/>
          <p:cNvSpPr/>
          <p:nvPr/>
        </p:nvSpPr>
        <p:spPr>
          <a:xfrm>
            <a:off x="3323998" y="1159685"/>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638" y="19800"/>
                </a:moveTo>
                <a:lnTo>
                  <a:pt x="10800" y="2203"/>
                </a:lnTo>
                <a:lnTo>
                  <a:pt x="19962" y="19800"/>
                </a:lnTo>
                <a:cubicBezTo>
                  <a:pt x="19962" y="19800"/>
                  <a:pt x="1638" y="19800"/>
                  <a:pt x="1638" y="19800"/>
                </a:cubicBezTo>
                <a:close/>
                <a:moveTo>
                  <a:pt x="21463" y="20081"/>
                </a:moveTo>
                <a:lnTo>
                  <a:pt x="21464" y="20079"/>
                </a:lnTo>
                <a:lnTo>
                  <a:pt x="11155" y="279"/>
                </a:lnTo>
                <a:lnTo>
                  <a:pt x="11154" y="282"/>
                </a:lnTo>
                <a:cubicBezTo>
                  <a:pt x="11064" y="109"/>
                  <a:pt x="10940" y="0"/>
                  <a:pt x="10800" y="0"/>
                </a:cubicBezTo>
                <a:cubicBezTo>
                  <a:pt x="10660" y="0"/>
                  <a:pt x="10536" y="109"/>
                  <a:pt x="10446" y="282"/>
                </a:cubicBezTo>
                <a:lnTo>
                  <a:pt x="10445" y="279"/>
                </a:lnTo>
                <a:lnTo>
                  <a:pt x="136" y="20079"/>
                </a:lnTo>
                <a:lnTo>
                  <a:pt x="137" y="20081"/>
                </a:lnTo>
                <a:cubicBezTo>
                  <a:pt x="54" y="20243"/>
                  <a:pt x="0" y="20459"/>
                  <a:pt x="0" y="20700"/>
                </a:cubicBezTo>
                <a:cubicBezTo>
                  <a:pt x="0" y="21197"/>
                  <a:pt x="220" y="21600"/>
                  <a:pt x="491" y="21600"/>
                </a:cubicBezTo>
                <a:lnTo>
                  <a:pt x="21109" y="21600"/>
                </a:lnTo>
                <a:cubicBezTo>
                  <a:pt x="21380" y="21600"/>
                  <a:pt x="21600" y="21197"/>
                  <a:pt x="21600" y="20700"/>
                </a:cubicBezTo>
                <a:cubicBezTo>
                  <a:pt x="21600" y="20459"/>
                  <a:pt x="21547" y="20243"/>
                  <a:pt x="21463" y="2008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2" name="Shape 2910"/>
          <p:cNvSpPr/>
          <p:nvPr/>
        </p:nvSpPr>
        <p:spPr>
          <a:xfrm>
            <a:off x="3920742" y="1096202"/>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19800" y="19962"/>
                </a:moveTo>
                <a:lnTo>
                  <a:pt x="2203" y="10800"/>
                </a:lnTo>
                <a:lnTo>
                  <a:pt x="19800" y="1638"/>
                </a:lnTo>
                <a:cubicBezTo>
                  <a:pt x="19800" y="1638"/>
                  <a:pt x="19800" y="19962"/>
                  <a:pt x="19800" y="19962"/>
                </a:cubicBezTo>
                <a:close/>
                <a:moveTo>
                  <a:pt x="20700" y="0"/>
                </a:moveTo>
                <a:cubicBezTo>
                  <a:pt x="20459" y="0"/>
                  <a:pt x="20243" y="53"/>
                  <a:pt x="20080" y="137"/>
                </a:cubicBezTo>
                <a:lnTo>
                  <a:pt x="20079" y="136"/>
                </a:lnTo>
                <a:lnTo>
                  <a:pt x="279" y="10445"/>
                </a:lnTo>
                <a:lnTo>
                  <a:pt x="281" y="10446"/>
                </a:lnTo>
                <a:cubicBezTo>
                  <a:pt x="109" y="10536"/>
                  <a:pt x="0" y="10660"/>
                  <a:pt x="0" y="10800"/>
                </a:cubicBezTo>
                <a:cubicBezTo>
                  <a:pt x="0" y="10940"/>
                  <a:pt x="109" y="11065"/>
                  <a:pt x="281" y="11154"/>
                </a:cubicBezTo>
                <a:lnTo>
                  <a:pt x="279" y="11155"/>
                </a:lnTo>
                <a:lnTo>
                  <a:pt x="20079" y="21465"/>
                </a:lnTo>
                <a:lnTo>
                  <a:pt x="20080" y="21463"/>
                </a:lnTo>
                <a:cubicBezTo>
                  <a:pt x="20243" y="21547"/>
                  <a:pt x="20459" y="21600"/>
                  <a:pt x="20700" y="21600"/>
                </a:cubicBezTo>
                <a:cubicBezTo>
                  <a:pt x="21197" y="21600"/>
                  <a:pt x="21600" y="21380"/>
                  <a:pt x="21600" y="21109"/>
                </a:cubicBezTo>
                <a:lnTo>
                  <a:pt x="21600" y="491"/>
                </a:lnTo>
                <a:cubicBezTo>
                  <a:pt x="21600" y="220"/>
                  <a:pt x="21197" y="0"/>
                  <a:pt x="207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3" name="Shape 2911"/>
          <p:cNvSpPr/>
          <p:nvPr/>
        </p:nvSpPr>
        <p:spPr>
          <a:xfrm>
            <a:off x="4454004" y="1096202"/>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1800" y="19962"/>
                </a:moveTo>
                <a:lnTo>
                  <a:pt x="1800" y="1638"/>
                </a:lnTo>
                <a:lnTo>
                  <a:pt x="19397" y="10800"/>
                </a:lnTo>
                <a:cubicBezTo>
                  <a:pt x="19397" y="10800"/>
                  <a:pt x="1800" y="19962"/>
                  <a:pt x="1800" y="19962"/>
                </a:cubicBezTo>
                <a:close/>
                <a:moveTo>
                  <a:pt x="21600" y="10800"/>
                </a:moveTo>
                <a:cubicBezTo>
                  <a:pt x="21600" y="10660"/>
                  <a:pt x="21491" y="10536"/>
                  <a:pt x="21318" y="10446"/>
                </a:cubicBezTo>
                <a:lnTo>
                  <a:pt x="21321" y="10445"/>
                </a:lnTo>
                <a:lnTo>
                  <a:pt x="1521" y="136"/>
                </a:lnTo>
                <a:lnTo>
                  <a:pt x="1519" y="137"/>
                </a:lnTo>
                <a:cubicBezTo>
                  <a:pt x="1357" y="53"/>
                  <a:pt x="1141" y="0"/>
                  <a:pt x="900" y="0"/>
                </a:cubicBezTo>
                <a:cubicBezTo>
                  <a:pt x="403" y="0"/>
                  <a:pt x="0" y="220"/>
                  <a:pt x="0" y="491"/>
                </a:cubicBezTo>
                <a:lnTo>
                  <a:pt x="0" y="21109"/>
                </a:lnTo>
                <a:cubicBezTo>
                  <a:pt x="0" y="21380"/>
                  <a:pt x="403" y="21600"/>
                  <a:pt x="900" y="21600"/>
                </a:cubicBezTo>
                <a:cubicBezTo>
                  <a:pt x="1141" y="21600"/>
                  <a:pt x="1357" y="21547"/>
                  <a:pt x="1519" y="21463"/>
                </a:cubicBezTo>
                <a:lnTo>
                  <a:pt x="1521" y="21465"/>
                </a:lnTo>
                <a:lnTo>
                  <a:pt x="21321" y="11155"/>
                </a:lnTo>
                <a:lnTo>
                  <a:pt x="21318" y="11154"/>
                </a:lnTo>
                <a:cubicBezTo>
                  <a:pt x="21491" y="11065"/>
                  <a:pt x="21600" y="10940"/>
                  <a:pt x="21600" y="10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4" name="Shape 2912"/>
          <p:cNvSpPr/>
          <p:nvPr/>
        </p:nvSpPr>
        <p:spPr>
          <a:xfrm>
            <a:off x="4923781"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1456" y="10453"/>
                </a:moveTo>
                <a:lnTo>
                  <a:pt x="18511" y="7507"/>
                </a:lnTo>
                <a:cubicBezTo>
                  <a:pt x="18422" y="7419"/>
                  <a:pt x="18299" y="7364"/>
                  <a:pt x="18164" y="7364"/>
                </a:cubicBezTo>
                <a:cubicBezTo>
                  <a:pt x="17892" y="7364"/>
                  <a:pt x="17673" y="7584"/>
                  <a:pt x="17673" y="7855"/>
                </a:cubicBezTo>
                <a:cubicBezTo>
                  <a:pt x="17673" y="7990"/>
                  <a:pt x="17728" y="8113"/>
                  <a:pt x="17817" y="8202"/>
                </a:cubicBezTo>
                <a:lnTo>
                  <a:pt x="19924" y="10309"/>
                </a:lnTo>
                <a:lnTo>
                  <a:pt x="11291" y="10309"/>
                </a:lnTo>
                <a:lnTo>
                  <a:pt x="11291" y="1676"/>
                </a:lnTo>
                <a:lnTo>
                  <a:pt x="13398" y="3783"/>
                </a:lnTo>
                <a:cubicBezTo>
                  <a:pt x="13487" y="3873"/>
                  <a:pt x="13610" y="3927"/>
                  <a:pt x="13745" y="3927"/>
                </a:cubicBezTo>
                <a:cubicBezTo>
                  <a:pt x="14017" y="3927"/>
                  <a:pt x="14236" y="3708"/>
                  <a:pt x="14236" y="3436"/>
                </a:cubicBezTo>
                <a:cubicBezTo>
                  <a:pt x="14236" y="3301"/>
                  <a:pt x="14181" y="3178"/>
                  <a:pt x="14093" y="3089"/>
                </a:cubicBezTo>
                <a:lnTo>
                  <a:pt x="11147" y="144"/>
                </a:lnTo>
                <a:cubicBezTo>
                  <a:pt x="11058" y="55"/>
                  <a:pt x="10936" y="0"/>
                  <a:pt x="10800" y="0"/>
                </a:cubicBezTo>
                <a:cubicBezTo>
                  <a:pt x="10665" y="0"/>
                  <a:pt x="10542" y="55"/>
                  <a:pt x="10453" y="144"/>
                </a:cubicBezTo>
                <a:lnTo>
                  <a:pt x="7507" y="3089"/>
                </a:lnTo>
                <a:cubicBezTo>
                  <a:pt x="7418" y="3178"/>
                  <a:pt x="7364" y="3301"/>
                  <a:pt x="7364" y="3436"/>
                </a:cubicBezTo>
                <a:cubicBezTo>
                  <a:pt x="7364" y="3708"/>
                  <a:pt x="7583" y="3927"/>
                  <a:pt x="7855" y="3927"/>
                </a:cubicBezTo>
                <a:cubicBezTo>
                  <a:pt x="7990" y="3927"/>
                  <a:pt x="8113" y="3873"/>
                  <a:pt x="8202" y="3783"/>
                </a:cubicBezTo>
                <a:lnTo>
                  <a:pt x="10309" y="1676"/>
                </a:lnTo>
                <a:lnTo>
                  <a:pt x="10309" y="10309"/>
                </a:lnTo>
                <a:lnTo>
                  <a:pt x="1676" y="10309"/>
                </a:lnTo>
                <a:lnTo>
                  <a:pt x="3783" y="8202"/>
                </a:lnTo>
                <a:cubicBezTo>
                  <a:pt x="3873" y="8113"/>
                  <a:pt x="3927" y="7990"/>
                  <a:pt x="3927" y="7855"/>
                </a:cubicBezTo>
                <a:cubicBezTo>
                  <a:pt x="3927" y="7584"/>
                  <a:pt x="3708" y="7364"/>
                  <a:pt x="3436" y="7364"/>
                </a:cubicBezTo>
                <a:cubicBezTo>
                  <a:pt x="3301" y="7364"/>
                  <a:pt x="3178" y="7419"/>
                  <a:pt x="3089" y="7507"/>
                </a:cubicBezTo>
                <a:lnTo>
                  <a:pt x="144" y="10453"/>
                </a:lnTo>
                <a:cubicBezTo>
                  <a:pt x="55" y="10542"/>
                  <a:pt x="0" y="10665"/>
                  <a:pt x="0" y="10800"/>
                </a:cubicBezTo>
                <a:cubicBezTo>
                  <a:pt x="0" y="10936"/>
                  <a:pt x="55" y="11058"/>
                  <a:pt x="144" y="11148"/>
                </a:cubicBezTo>
                <a:lnTo>
                  <a:pt x="3089" y="14093"/>
                </a:lnTo>
                <a:cubicBezTo>
                  <a:pt x="3178" y="14182"/>
                  <a:pt x="3301" y="14236"/>
                  <a:pt x="3436" y="14236"/>
                </a:cubicBezTo>
                <a:cubicBezTo>
                  <a:pt x="3708" y="14236"/>
                  <a:pt x="3927" y="14017"/>
                  <a:pt x="3927" y="13745"/>
                </a:cubicBezTo>
                <a:cubicBezTo>
                  <a:pt x="3927" y="13610"/>
                  <a:pt x="3873" y="13488"/>
                  <a:pt x="3783" y="13398"/>
                </a:cubicBezTo>
                <a:lnTo>
                  <a:pt x="1676" y="11291"/>
                </a:lnTo>
                <a:lnTo>
                  <a:pt x="10309" y="11291"/>
                </a:lnTo>
                <a:lnTo>
                  <a:pt x="10309" y="19924"/>
                </a:lnTo>
                <a:lnTo>
                  <a:pt x="8202" y="17817"/>
                </a:lnTo>
                <a:cubicBezTo>
                  <a:pt x="8113" y="17728"/>
                  <a:pt x="7990" y="17673"/>
                  <a:pt x="7855" y="17673"/>
                </a:cubicBezTo>
                <a:cubicBezTo>
                  <a:pt x="7583" y="17673"/>
                  <a:pt x="7364" y="17893"/>
                  <a:pt x="7364" y="18164"/>
                </a:cubicBezTo>
                <a:cubicBezTo>
                  <a:pt x="7364" y="18300"/>
                  <a:pt x="7418" y="18422"/>
                  <a:pt x="7507" y="18511"/>
                </a:cubicBezTo>
                <a:lnTo>
                  <a:pt x="10453" y="21456"/>
                </a:lnTo>
                <a:cubicBezTo>
                  <a:pt x="10542" y="21545"/>
                  <a:pt x="10665" y="21600"/>
                  <a:pt x="10800" y="21600"/>
                </a:cubicBezTo>
                <a:cubicBezTo>
                  <a:pt x="10936" y="21600"/>
                  <a:pt x="11058" y="21545"/>
                  <a:pt x="11147" y="21456"/>
                </a:cubicBezTo>
                <a:lnTo>
                  <a:pt x="14093" y="18511"/>
                </a:lnTo>
                <a:cubicBezTo>
                  <a:pt x="14182" y="18422"/>
                  <a:pt x="14236" y="18300"/>
                  <a:pt x="14236" y="18164"/>
                </a:cubicBezTo>
                <a:cubicBezTo>
                  <a:pt x="14236" y="17893"/>
                  <a:pt x="14017" y="17673"/>
                  <a:pt x="13745" y="17673"/>
                </a:cubicBezTo>
                <a:cubicBezTo>
                  <a:pt x="13610" y="17673"/>
                  <a:pt x="13487" y="17728"/>
                  <a:pt x="13398" y="17817"/>
                </a:cubicBezTo>
                <a:lnTo>
                  <a:pt x="11291" y="19924"/>
                </a:lnTo>
                <a:lnTo>
                  <a:pt x="11291" y="11291"/>
                </a:lnTo>
                <a:lnTo>
                  <a:pt x="19924" y="11291"/>
                </a:lnTo>
                <a:lnTo>
                  <a:pt x="17817" y="13398"/>
                </a:lnTo>
                <a:cubicBezTo>
                  <a:pt x="17728" y="13488"/>
                  <a:pt x="17673" y="13610"/>
                  <a:pt x="17673" y="13745"/>
                </a:cubicBezTo>
                <a:cubicBezTo>
                  <a:pt x="17673" y="14017"/>
                  <a:pt x="17892" y="14236"/>
                  <a:pt x="18164" y="14236"/>
                </a:cubicBezTo>
                <a:cubicBezTo>
                  <a:pt x="18299" y="14236"/>
                  <a:pt x="18422" y="14182"/>
                  <a:pt x="18511" y="14093"/>
                </a:cubicBezTo>
                <a:lnTo>
                  <a:pt x="21456" y="11148"/>
                </a:lnTo>
                <a:cubicBezTo>
                  <a:pt x="21545" y="11058"/>
                  <a:pt x="21600" y="10936"/>
                  <a:pt x="21600" y="10800"/>
                </a:cubicBezTo>
                <a:cubicBezTo>
                  <a:pt x="21600" y="10665"/>
                  <a:pt x="21545" y="10542"/>
                  <a:pt x="21456" y="1045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5" name="Shape 2913"/>
          <p:cNvSpPr/>
          <p:nvPr/>
        </p:nvSpPr>
        <p:spPr>
          <a:xfrm>
            <a:off x="5492021" y="4882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6200" y="7855"/>
                </a:moveTo>
                <a:cubicBezTo>
                  <a:pt x="16073" y="7855"/>
                  <a:pt x="15959" y="7905"/>
                  <a:pt x="15873" y="7985"/>
                </a:cubicBezTo>
                <a:lnTo>
                  <a:pt x="15870" y="7982"/>
                </a:lnTo>
                <a:lnTo>
                  <a:pt x="10800" y="12591"/>
                </a:lnTo>
                <a:lnTo>
                  <a:pt x="5730" y="7982"/>
                </a:lnTo>
                <a:lnTo>
                  <a:pt x="5727" y="7985"/>
                </a:lnTo>
                <a:cubicBezTo>
                  <a:pt x="5641" y="7905"/>
                  <a:pt x="5527" y="7855"/>
                  <a:pt x="5400" y="7855"/>
                </a:cubicBezTo>
                <a:cubicBezTo>
                  <a:pt x="5129" y="7855"/>
                  <a:pt x="4909" y="8074"/>
                  <a:pt x="4909" y="8345"/>
                </a:cubicBezTo>
                <a:cubicBezTo>
                  <a:pt x="4909" y="8489"/>
                  <a:pt x="4973" y="8616"/>
                  <a:pt x="5073" y="8706"/>
                </a:cubicBezTo>
                <a:lnTo>
                  <a:pt x="5070" y="8709"/>
                </a:lnTo>
                <a:lnTo>
                  <a:pt x="10470" y="13618"/>
                </a:lnTo>
                <a:lnTo>
                  <a:pt x="10473" y="13615"/>
                </a:lnTo>
                <a:cubicBezTo>
                  <a:pt x="10559" y="13695"/>
                  <a:pt x="10673" y="13745"/>
                  <a:pt x="10800" y="13745"/>
                </a:cubicBezTo>
                <a:cubicBezTo>
                  <a:pt x="10927" y="13745"/>
                  <a:pt x="11041" y="13695"/>
                  <a:pt x="11127" y="13615"/>
                </a:cubicBezTo>
                <a:lnTo>
                  <a:pt x="11130" y="13618"/>
                </a:lnTo>
                <a:lnTo>
                  <a:pt x="16530" y="8709"/>
                </a:lnTo>
                <a:lnTo>
                  <a:pt x="16527" y="8706"/>
                </a:lnTo>
                <a:cubicBezTo>
                  <a:pt x="16627" y="8616"/>
                  <a:pt x="16691" y="8489"/>
                  <a:pt x="16691" y="8345"/>
                </a:cubicBezTo>
                <a:cubicBezTo>
                  <a:pt x="16691" y="8074"/>
                  <a:pt x="16471" y="7855"/>
                  <a:pt x="16200" y="78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6" name="Shape 2914"/>
          <p:cNvSpPr/>
          <p:nvPr/>
        </p:nvSpPr>
        <p:spPr>
          <a:xfrm>
            <a:off x="6025282" y="4882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6530" y="12891"/>
                </a:moveTo>
                <a:lnTo>
                  <a:pt x="11130" y="7982"/>
                </a:lnTo>
                <a:lnTo>
                  <a:pt x="11128" y="7985"/>
                </a:lnTo>
                <a:cubicBezTo>
                  <a:pt x="11040" y="7906"/>
                  <a:pt x="10927" y="7855"/>
                  <a:pt x="10800" y="7855"/>
                </a:cubicBezTo>
                <a:cubicBezTo>
                  <a:pt x="10673" y="7855"/>
                  <a:pt x="10559" y="7906"/>
                  <a:pt x="10473" y="7985"/>
                </a:cubicBezTo>
                <a:lnTo>
                  <a:pt x="10469" y="7982"/>
                </a:lnTo>
                <a:lnTo>
                  <a:pt x="5069" y="12891"/>
                </a:lnTo>
                <a:lnTo>
                  <a:pt x="5073" y="12895"/>
                </a:lnTo>
                <a:cubicBezTo>
                  <a:pt x="4973" y="12984"/>
                  <a:pt x="4909" y="13111"/>
                  <a:pt x="4909" y="13255"/>
                </a:cubicBezTo>
                <a:cubicBezTo>
                  <a:pt x="4909" y="13526"/>
                  <a:pt x="5129" y="13745"/>
                  <a:pt x="5400" y="13745"/>
                </a:cubicBezTo>
                <a:cubicBezTo>
                  <a:pt x="5527" y="13745"/>
                  <a:pt x="5640" y="13694"/>
                  <a:pt x="5728" y="13615"/>
                </a:cubicBezTo>
                <a:lnTo>
                  <a:pt x="5730" y="13618"/>
                </a:lnTo>
                <a:lnTo>
                  <a:pt x="10800" y="9009"/>
                </a:lnTo>
                <a:lnTo>
                  <a:pt x="15869" y="13618"/>
                </a:lnTo>
                <a:lnTo>
                  <a:pt x="15873" y="13615"/>
                </a:lnTo>
                <a:cubicBezTo>
                  <a:pt x="15959" y="13694"/>
                  <a:pt x="16073" y="13745"/>
                  <a:pt x="16200" y="13745"/>
                </a:cubicBezTo>
                <a:cubicBezTo>
                  <a:pt x="16471" y="13745"/>
                  <a:pt x="16691" y="13526"/>
                  <a:pt x="16691" y="13255"/>
                </a:cubicBezTo>
                <a:cubicBezTo>
                  <a:pt x="16691" y="13111"/>
                  <a:pt x="16627" y="12984"/>
                  <a:pt x="16527" y="12895"/>
                </a:cubicBezTo>
                <a:cubicBezTo>
                  <a:pt x="16527" y="12895"/>
                  <a:pt x="16530" y="12891"/>
                  <a:pt x="16530" y="12891"/>
                </a:cubicBezTo>
                <a:close/>
                <a:moveTo>
                  <a:pt x="20618" y="19636"/>
                </a:moveTo>
                <a:cubicBezTo>
                  <a:pt x="20618" y="20179"/>
                  <a:pt x="20179" y="20618"/>
                  <a:pt x="19636" y="20618"/>
                </a:cubicBezTo>
                <a:lnTo>
                  <a:pt x="1964" y="20618"/>
                </a:lnTo>
                <a:cubicBezTo>
                  <a:pt x="1422" y="20618"/>
                  <a:pt x="982" y="20179"/>
                  <a:pt x="982" y="19636"/>
                </a:cubicBezTo>
                <a:lnTo>
                  <a:pt x="982" y="1964"/>
                </a:lnTo>
                <a:cubicBezTo>
                  <a:pt x="982" y="1421"/>
                  <a:pt x="1422" y="982"/>
                  <a:pt x="1964" y="982"/>
                </a:cubicBezTo>
                <a:lnTo>
                  <a:pt x="19636" y="982"/>
                </a:lnTo>
                <a:cubicBezTo>
                  <a:pt x="20179" y="982"/>
                  <a:pt x="20618" y="1421"/>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7" name="Shape 2915"/>
          <p:cNvSpPr/>
          <p:nvPr/>
        </p:nvSpPr>
        <p:spPr>
          <a:xfrm>
            <a:off x="6558543" y="4882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2273" y="4909"/>
                </a:moveTo>
                <a:cubicBezTo>
                  <a:pt x="12128" y="4909"/>
                  <a:pt x="12002" y="4974"/>
                  <a:pt x="11912" y="5073"/>
                </a:cubicBezTo>
                <a:lnTo>
                  <a:pt x="11909" y="5070"/>
                </a:lnTo>
                <a:lnTo>
                  <a:pt x="7000" y="10470"/>
                </a:lnTo>
                <a:lnTo>
                  <a:pt x="7003" y="10473"/>
                </a:lnTo>
                <a:cubicBezTo>
                  <a:pt x="6924" y="10559"/>
                  <a:pt x="6873" y="10673"/>
                  <a:pt x="6873" y="10800"/>
                </a:cubicBezTo>
                <a:cubicBezTo>
                  <a:pt x="6873" y="10927"/>
                  <a:pt x="6924" y="11041"/>
                  <a:pt x="7003" y="11127"/>
                </a:cubicBezTo>
                <a:lnTo>
                  <a:pt x="7000" y="11130"/>
                </a:lnTo>
                <a:lnTo>
                  <a:pt x="11909" y="16530"/>
                </a:lnTo>
                <a:lnTo>
                  <a:pt x="11912" y="16527"/>
                </a:lnTo>
                <a:cubicBezTo>
                  <a:pt x="12002" y="16627"/>
                  <a:pt x="12128" y="16691"/>
                  <a:pt x="12273" y="16691"/>
                </a:cubicBezTo>
                <a:cubicBezTo>
                  <a:pt x="12544" y="16691"/>
                  <a:pt x="12764" y="16471"/>
                  <a:pt x="12764" y="16200"/>
                </a:cubicBezTo>
                <a:cubicBezTo>
                  <a:pt x="12764" y="16073"/>
                  <a:pt x="12713" y="15960"/>
                  <a:pt x="12633" y="15873"/>
                </a:cubicBezTo>
                <a:lnTo>
                  <a:pt x="12636" y="15870"/>
                </a:lnTo>
                <a:lnTo>
                  <a:pt x="8027" y="10800"/>
                </a:lnTo>
                <a:lnTo>
                  <a:pt x="12636" y="5730"/>
                </a:lnTo>
                <a:lnTo>
                  <a:pt x="12633" y="5728"/>
                </a:lnTo>
                <a:cubicBezTo>
                  <a:pt x="12713" y="5641"/>
                  <a:pt x="12764" y="5527"/>
                  <a:pt x="12764" y="5400"/>
                </a:cubicBezTo>
                <a:cubicBezTo>
                  <a:pt x="12764" y="5129"/>
                  <a:pt x="12544" y="4909"/>
                  <a:pt x="12273" y="49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8" name="Shape 2916"/>
          <p:cNvSpPr/>
          <p:nvPr/>
        </p:nvSpPr>
        <p:spPr>
          <a:xfrm>
            <a:off x="7091804" y="4882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4597" y="10473"/>
                </a:moveTo>
                <a:lnTo>
                  <a:pt x="14600" y="10470"/>
                </a:lnTo>
                <a:lnTo>
                  <a:pt x="9691" y="5070"/>
                </a:lnTo>
                <a:lnTo>
                  <a:pt x="9688" y="5073"/>
                </a:lnTo>
                <a:cubicBezTo>
                  <a:pt x="9598" y="4974"/>
                  <a:pt x="9471" y="4909"/>
                  <a:pt x="9327" y="4909"/>
                </a:cubicBezTo>
                <a:cubicBezTo>
                  <a:pt x="9056" y="4909"/>
                  <a:pt x="8836" y="5129"/>
                  <a:pt x="8836" y="5400"/>
                </a:cubicBezTo>
                <a:cubicBezTo>
                  <a:pt x="8836" y="5527"/>
                  <a:pt x="8887" y="5641"/>
                  <a:pt x="8967" y="5728"/>
                </a:cubicBezTo>
                <a:lnTo>
                  <a:pt x="8964" y="5730"/>
                </a:lnTo>
                <a:lnTo>
                  <a:pt x="13573" y="10800"/>
                </a:lnTo>
                <a:lnTo>
                  <a:pt x="8964" y="15870"/>
                </a:lnTo>
                <a:lnTo>
                  <a:pt x="8967" y="15873"/>
                </a:lnTo>
                <a:cubicBezTo>
                  <a:pt x="8887" y="15960"/>
                  <a:pt x="8836" y="16073"/>
                  <a:pt x="8836" y="16200"/>
                </a:cubicBezTo>
                <a:cubicBezTo>
                  <a:pt x="8836" y="16471"/>
                  <a:pt x="9056" y="16691"/>
                  <a:pt x="9327" y="16691"/>
                </a:cubicBezTo>
                <a:cubicBezTo>
                  <a:pt x="9471" y="16691"/>
                  <a:pt x="9598" y="16627"/>
                  <a:pt x="9688" y="16527"/>
                </a:cubicBezTo>
                <a:lnTo>
                  <a:pt x="9691" y="16530"/>
                </a:lnTo>
                <a:lnTo>
                  <a:pt x="14600" y="11130"/>
                </a:lnTo>
                <a:lnTo>
                  <a:pt x="14597" y="11127"/>
                </a:lnTo>
                <a:cubicBezTo>
                  <a:pt x="14676" y="11041"/>
                  <a:pt x="14727" y="10927"/>
                  <a:pt x="14727" y="10800"/>
                </a:cubicBezTo>
                <a:cubicBezTo>
                  <a:pt x="14727" y="10673"/>
                  <a:pt x="14676" y="10559"/>
                  <a:pt x="14597" y="104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9" name="Shape 2917"/>
          <p:cNvSpPr/>
          <p:nvPr/>
        </p:nvSpPr>
        <p:spPr>
          <a:xfrm>
            <a:off x="7669504" y="488282"/>
            <a:ext cx="190451"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415"/>
                </a:moveTo>
                <a:lnTo>
                  <a:pt x="2459" y="14727"/>
                </a:lnTo>
                <a:lnTo>
                  <a:pt x="8640" y="14727"/>
                </a:lnTo>
                <a:lnTo>
                  <a:pt x="8640" y="1964"/>
                </a:lnTo>
                <a:cubicBezTo>
                  <a:pt x="8640" y="1422"/>
                  <a:pt x="9285" y="982"/>
                  <a:pt x="10080" y="982"/>
                </a:cubicBezTo>
                <a:lnTo>
                  <a:pt x="11520" y="982"/>
                </a:lnTo>
                <a:cubicBezTo>
                  <a:pt x="12315" y="982"/>
                  <a:pt x="12960" y="1422"/>
                  <a:pt x="12960" y="1964"/>
                </a:cubicBezTo>
                <a:lnTo>
                  <a:pt x="12960" y="14727"/>
                </a:lnTo>
                <a:lnTo>
                  <a:pt x="19142" y="14727"/>
                </a:lnTo>
                <a:cubicBezTo>
                  <a:pt x="19142" y="14727"/>
                  <a:pt x="10800" y="20415"/>
                  <a:pt x="10800" y="20415"/>
                </a:cubicBezTo>
                <a:close/>
                <a:moveTo>
                  <a:pt x="20880" y="13745"/>
                </a:moveTo>
                <a:lnTo>
                  <a:pt x="14400" y="13745"/>
                </a:lnTo>
                <a:lnTo>
                  <a:pt x="14400" y="1964"/>
                </a:lnTo>
                <a:cubicBezTo>
                  <a:pt x="14400" y="879"/>
                  <a:pt x="13110" y="0"/>
                  <a:pt x="11520" y="0"/>
                </a:cubicBezTo>
                <a:lnTo>
                  <a:pt x="10080" y="0"/>
                </a:lnTo>
                <a:cubicBezTo>
                  <a:pt x="8490" y="0"/>
                  <a:pt x="7200" y="879"/>
                  <a:pt x="7200" y="1964"/>
                </a:cubicBezTo>
                <a:lnTo>
                  <a:pt x="7200" y="13745"/>
                </a:lnTo>
                <a:lnTo>
                  <a:pt x="720" y="13745"/>
                </a:lnTo>
                <a:cubicBezTo>
                  <a:pt x="323" y="13745"/>
                  <a:pt x="0" y="13966"/>
                  <a:pt x="0" y="14236"/>
                </a:cubicBezTo>
                <a:cubicBezTo>
                  <a:pt x="0" y="14373"/>
                  <a:pt x="81" y="14495"/>
                  <a:pt x="212" y="14584"/>
                </a:cubicBezTo>
                <a:lnTo>
                  <a:pt x="10290" y="21456"/>
                </a:lnTo>
                <a:cubicBezTo>
                  <a:pt x="10421" y="21545"/>
                  <a:pt x="10601" y="21600"/>
                  <a:pt x="10800" y="21600"/>
                </a:cubicBezTo>
                <a:cubicBezTo>
                  <a:pt x="10999" y="21600"/>
                  <a:pt x="11179" y="21545"/>
                  <a:pt x="11310" y="21456"/>
                </a:cubicBezTo>
                <a:lnTo>
                  <a:pt x="21388" y="14584"/>
                </a:lnTo>
                <a:cubicBezTo>
                  <a:pt x="21519" y="14495"/>
                  <a:pt x="21600" y="14373"/>
                  <a:pt x="21600" y="14236"/>
                </a:cubicBezTo>
                <a:cubicBezTo>
                  <a:pt x="21600" y="13966"/>
                  <a:pt x="21277" y="13745"/>
                  <a:pt x="20880" y="137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0" name="Shape 2918"/>
          <p:cNvSpPr/>
          <p:nvPr/>
        </p:nvSpPr>
        <p:spPr>
          <a:xfrm>
            <a:off x="8202765" y="488282"/>
            <a:ext cx="190451" cy="279328"/>
          </a:xfrm>
          <a:custGeom>
            <a:avLst/>
            <a:gdLst/>
            <a:ahLst/>
            <a:cxnLst>
              <a:cxn ang="0">
                <a:pos x="wd2" y="hd2"/>
              </a:cxn>
              <a:cxn ang="5400000">
                <a:pos x="wd2" y="hd2"/>
              </a:cxn>
              <a:cxn ang="10800000">
                <a:pos x="wd2" y="hd2"/>
              </a:cxn>
              <a:cxn ang="16200000">
                <a:pos x="wd2" y="hd2"/>
              </a:cxn>
            </a:cxnLst>
            <a:rect l="0" t="0" r="r" b="b"/>
            <a:pathLst>
              <a:path w="21600" h="21600" extrusionOk="0">
                <a:moveTo>
                  <a:pt x="12960" y="6873"/>
                </a:moveTo>
                <a:lnTo>
                  <a:pt x="12960" y="19636"/>
                </a:lnTo>
                <a:cubicBezTo>
                  <a:pt x="12960" y="20178"/>
                  <a:pt x="12315" y="20618"/>
                  <a:pt x="11520" y="20618"/>
                </a:cubicBezTo>
                <a:lnTo>
                  <a:pt x="10080" y="20618"/>
                </a:lnTo>
                <a:cubicBezTo>
                  <a:pt x="9285" y="20618"/>
                  <a:pt x="8640" y="20178"/>
                  <a:pt x="8640" y="19636"/>
                </a:cubicBezTo>
                <a:lnTo>
                  <a:pt x="8640" y="6873"/>
                </a:lnTo>
                <a:lnTo>
                  <a:pt x="2458" y="6873"/>
                </a:lnTo>
                <a:lnTo>
                  <a:pt x="10800" y="1185"/>
                </a:lnTo>
                <a:lnTo>
                  <a:pt x="19142" y="6873"/>
                </a:lnTo>
                <a:cubicBezTo>
                  <a:pt x="19142" y="6873"/>
                  <a:pt x="12960" y="6873"/>
                  <a:pt x="12960" y="6873"/>
                </a:cubicBezTo>
                <a:close/>
                <a:moveTo>
                  <a:pt x="21389" y="7017"/>
                </a:moveTo>
                <a:lnTo>
                  <a:pt x="11309" y="144"/>
                </a:lnTo>
                <a:cubicBezTo>
                  <a:pt x="11179" y="55"/>
                  <a:pt x="10999" y="0"/>
                  <a:pt x="10800" y="0"/>
                </a:cubicBezTo>
                <a:cubicBezTo>
                  <a:pt x="10601" y="0"/>
                  <a:pt x="10422" y="55"/>
                  <a:pt x="10291" y="144"/>
                </a:cubicBezTo>
                <a:lnTo>
                  <a:pt x="211" y="7017"/>
                </a:lnTo>
                <a:cubicBezTo>
                  <a:pt x="81" y="7106"/>
                  <a:pt x="0" y="7228"/>
                  <a:pt x="0" y="7364"/>
                </a:cubicBezTo>
                <a:cubicBezTo>
                  <a:pt x="0" y="7635"/>
                  <a:pt x="322" y="7855"/>
                  <a:pt x="720" y="7855"/>
                </a:cubicBezTo>
                <a:lnTo>
                  <a:pt x="7200" y="7855"/>
                </a:lnTo>
                <a:lnTo>
                  <a:pt x="7200" y="19636"/>
                </a:lnTo>
                <a:cubicBezTo>
                  <a:pt x="7200" y="20721"/>
                  <a:pt x="8490" y="21600"/>
                  <a:pt x="10080" y="21600"/>
                </a:cubicBezTo>
                <a:lnTo>
                  <a:pt x="11520" y="21600"/>
                </a:lnTo>
                <a:cubicBezTo>
                  <a:pt x="13110" y="21600"/>
                  <a:pt x="14400" y="20721"/>
                  <a:pt x="14400" y="19636"/>
                </a:cubicBezTo>
                <a:lnTo>
                  <a:pt x="14400" y="7855"/>
                </a:lnTo>
                <a:lnTo>
                  <a:pt x="20880" y="7855"/>
                </a:lnTo>
                <a:cubicBezTo>
                  <a:pt x="21278" y="7855"/>
                  <a:pt x="21600" y="7635"/>
                  <a:pt x="21600" y="7364"/>
                </a:cubicBezTo>
                <a:cubicBezTo>
                  <a:pt x="21600" y="7228"/>
                  <a:pt x="21519" y="7106"/>
                  <a:pt x="21389" y="701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1" name="Shape 2919"/>
          <p:cNvSpPr/>
          <p:nvPr/>
        </p:nvSpPr>
        <p:spPr>
          <a:xfrm>
            <a:off x="8691588" y="532720"/>
            <a:ext cx="279328" cy="190451"/>
          </a:xfrm>
          <a:custGeom>
            <a:avLst/>
            <a:gdLst/>
            <a:ahLst/>
            <a:cxnLst>
              <a:cxn ang="0">
                <a:pos x="wd2" y="hd2"/>
              </a:cxn>
              <a:cxn ang="5400000">
                <a:pos x="wd2" y="hd2"/>
              </a:cxn>
              <a:cxn ang="10800000">
                <a:pos x="wd2" y="hd2"/>
              </a:cxn>
              <a:cxn ang="16200000">
                <a:pos x="wd2" y="hd2"/>
              </a:cxn>
            </a:cxnLst>
            <a:rect l="0" t="0" r="r" b="b"/>
            <a:pathLst>
              <a:path w="21600" h="21600" extrusionOk="0">
                <a:moveTo>
                  <a:pt x="20618" y="11520"/>
                </a:moveTo>
                <a:cubicBezTo>
                  <a:pt x="20618" y="12315"/>
                  <a:pt x="20178" y="12960"/>
                  <a:pt x="19636" y="12960"/>
                </a:cubicBezTo>
                <a:lnTo>
                  <a:pt x="6873" y="12960"/>
                </a:lnTo>
                <a:lnTo>
                  <a:pt x="6873" y="19142"/>
                </a:lnTo>
                <a:lnTo>
                  <a:pt x="1185" y="10800"/>
                </a:lnTo>
                <a:lnTo>
                  <a:pt x="6873" y="2458"/>
                </a:lnTo>
                <a:lnTo>
                  <a:pt x="6873" y="8640"/>
                </a:lnTo>
                <a:lnTo>
                  <a:pt x="19636" y="8640"/>
                </a:lnTo>
                <a:cubicBezTo>
                  <a:pt x="20178" y="8640"/>
                  <a:pt x="20618" y="9285"/>
                  <a:pt x="20618" y="10080"/>
                </a:cubicBezTo>
                <a:cubicBezTo>
                  <a:pt x="20618" y="10080"/>
                  <a:pt x="20618" y="11520"/>
                  <a:pt x="20618" y="11520"/>
                </a:cubicBezTo>
                <a:close/>
                <a:moveTo>
                  <a:pt x="19636" y="7200"/>
                </a:moveTo>
                <a:lnTo>
                  <a:pt x="7855" y="7200"/>
                </a:lnTo>
                <a:lnTo>
                  <a:pt x="7855" y="720"/>
                </a:lnTo>
                <a:cubicBezTo>
                  <a:pt x="7855" y="322"/>
                  <a:pt x="7635" y="0"/>
                  <a:pt x="7364" y="0"/>
                </a:cubicBezTo>
                <a:cubicBezTo>
                  <a:pt x="7228" y="0"/>
                  <a:pt x="7105" y="81"/>
                  <a:pt x="7017" y="212"/>
                </a:cubicBezTo>
                <a:lnTo>
                  <a:pt x="144" y="10291"/>
                </a:lnTo>
                <a:cubicBezTo>
                  <a:pt x="55" y="10422"/>
                  <a:pt x="0" y="10602"/>
                  <a:pt x="0" y="10800"/>
                </a:cubicBezTo>
                <a:cubicBezTo>
                  <a:pt x="0" y="11000"/>
                  <a:pt x="55" y="11180"/>
                  <a:pt x="144" y="11310"/>
                </a:cubicBezTo>
                <a:lnTo>
                  <a:pt x="7017" y="21389"/>
                </a:lnTo>
                <a:cubicBezTo>
                  <a:pt x="7105" y="21520"/>
                  <a:pt x="7228" y="21600"/>
                  <a:pt x="7364" y="21600"/>
                </a:cubicBezTo>
                <a:cubicBezTo>
                  <a:pt x="7635" y="21600"/>
                  <a:pt x="7855" y="21278"/>
                  <a:pt x="7855" y="20880"/>
                </a:cubicBezTo>
                <a:lnTo>
                  <a:pt x="7855" y="14400"/>
                </a:lnTo>
                <a:lnTo>
                  <a:pt x="19636" y="14400"/>
                </a:lnTo>
                <a:cubicBezTo>
                  <a:pt x="20721" y="14400"/>
                  <a:pt x="21600" y="13110"/>
                  <a:pt x="21600" y="11520"/>
                </a:cubicBezTo>
                <a:lnTo>
                  <a:pt x="21600" y="10080"/>
                </a:lnTo>
                <a:cubicBezTo>
                  <a:pt x="21600" y="8490"/>
                  <a:pt x="20721" y="7200"/>
                  <a:pt x="19636" y="72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2" name="Shape 2920"/>
          <p:cNvSpPr/>
          <p:nvPr/>
        </p:nvSpPr>
        <p:spPr>
          <a:xfrm>
            <a:off x="10755080" y="1138191"/>
            <a:ext cx="279328" cy="190451"/>
          </a:xfrm>
          <a:custGeom>
            <a:avLst/>
            <a:gdLst/>
            <a:ahLst/>
            <a:cxnLst>
              <a:cxn ang="0">
                <a:pos x="wd2" y="hd2"/>
              </a:cxn>
              <a:cxn ang="5400000">
                <a:pos x="wd2" y="hd2"/>
              </a:cxn>
              <a:cxn ang="10800000">
                <a:pos x="wd2" y="hd2"/>
              </a:cxn>
              <a:cxn ang="16200000">
                <a:pos x="wd2" y="hd2"/>
              </a:cxn>
            </a:cxnLst>
            <a:rect l="0" t="0" r="r" b="b"/>
            <a:pathLst>
              <a:path w="21600" h="21600" extrusionOk="0">
                <a:moveTo>
                  <a:pt x="14727" y="19142"/>
                </a:moveTo>
                <a:lnTo>
                  <a:pt x="14727" y="12960"/>
                </a:lnTo>
                <a:lnTo>
                  <a:pt x="1964" y="12960"/>
                </a:lnTo>
                <a:cubicBezTo>
                  <a:pt x="1421" y="12960"/>
                  <a:pt x="982" y="12316"/>
                  <a:pt x="982" y="11520"/>
                </a:cubicBezTo>
                <a:lnTo>
                  <a:pt x="982" y="10080"/>
                </a:lnTo>
                <a:cubicBezTo>
                  <a:pt x="982" y="9285"/>
                  <a:pt x="1421" y="8640"/>
                  <a:pt x="1964" y="8640"/>
                </a:cubicBezTo>
                <a:lnTo>
                  <a:pt x="14727" y="8640"/>
                </a:lnTo>
                <a:lnTo>
                  <a:pt x="14727" y="2458"/>
                </a:lnTo>
                <a:lnTo>
                  <a:pt x="20415" y="10800"/>
                </a:lnTo>
                <a:cubicBezTo>
                  <a:pt x="20415" y="10800"/>
                  <a:pt x="14727" y="19142"/>
                  <a:pt x="14727" y="19142"/>
                </a:cubicBezTo>
                <a:close/>
                <a:moveTo>
                  <a:pt x="21456" y="10291"/>
                </a:moveTo>
                <a:lnTo>
                  <a:pt x="14584" y="212"/>
                </a:lnTo>
                <a:cubicBezTo>
                  <a:pt x="14495" y="81"/>
                  <a:pt x="14372" y="0"/>
                  <a:pt x="14236" y="0"/>
                </a:cubicBezTo>
                <a:cubicBezTo>
                  <a:pt x="13965" y="0"/>
                  <a:pt x="13745" y="322"/>
                  <a:pt x="13745" y="720"/>
                </a:cubicBezTo>
                <a:lnTo>
                  <a:pt x="13745" y="7200"/>
                </a:lnTo>
                <a:lnTo>
                  <a:pt x="1964" y="7200"/>
                </a:lnTo>
                <a:cubicBezTo>
                  <a:pt x="879" y="7200"/>
                  <a:pt x="0" y="8490"/>
                  <a:pt x="0" y="10080"/>
                </a:cubicBezTo>
                <a:lnTo>
                  <a:pt x="0" y="11520"/>
                </a:lnTo>
                <a:cubicBezTo>
                  <a:pt x="0" y="13110"/>
                  <a:pt x="879" y="14400"/>
                  <a:pt x="1964" y="14400"/>
                </a:cubicBezTo>
                <a:lnTo>
                  <a:pt x="13745" y="14400"/>
                </a:lnTo>
                <a:lnTo>
                  <a:pt x="13745" y="20880"/>
                </a:lnTo>
                <a:cubicBezTo>
                  <a:pt x="13745" y="21278"/>
                  <a:pt x="13965" y="21600"/>
                  <a:pt x="14236" y="21600"/>
                </a:cubicBezTo>
                <a:cubicBezTo>
                  <a:pt x="14372" y="21600"/>
                  <a:pt x="14495" y="21520"/>
                  <a:pt x="14583" y="21389"/>
                </a:cubicBezTo>
                <a:lnTo>
                  <a:pt x="21456" y="11310"/>
                </a:lnTo>
                <a:cubicBezTo>
                  <a:pt x="21545" y="11180"/>
                  <a:pt x="21600" y="11000"/>
                  <a:pt x="21600" y="10800"/>
                </a:cubicBezTo>
                <a:cubicBezTo>
                  <a:pt x="21600" y="10601"/>
                  <a:pt x="21545" y="10421"/>
                  <a:pt x="21456" y="102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3" name="Shape 2921"/>
          <p:cNvSpPr/>
          <p:nvPr/>
        </p:nvSpPr>
        <p:spPr>
          <a:xfrm>
            <a:off x="11326431" y="1093753"/>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1402" y="5052"/>
                </a:moveTo>
                <a:lnTo>
                  <a:pt x="14652" y="144"/>
                </a:lnTo>
                <a:cubicBezTo>
                  <a:pt x="14530" y="55"/>
                  <a:pt x="14362" y="0"/>
                  <a:pt x="14175" y="0"/>
                </a:cubicBezTo>
                <a:cubicBezTo>
                  <a:pt x="13802" y="0"/>
                  <a:pt x="13500" y="220"/>
                  <a:pt x="13500" y="491"/>
                </a:cubicBezTo>
                <a:cubicBezTo>
                  <a:pt x="13500" y="627"/>
                  <a:pt x="13576" y="749"/>
                  <a:pt x="13698" y="838"/>
                </a:cubicBezTo>
                <a:lnTo>
                  <a:pt x="19296" y="4909"/>
                </a:lnTo>
                <a:lnTo>
                  <a:pt x="675" y="4909"/>
                </a:lnTo>
                <a:cubicBezTo>
                  <a:pt x="302" y="4909"/>
                  <a:pt x="0" y="5129"/>
                  <a:pt x="0" y="5400"/>
                </a:cubicBezTo>
                <a:lnTo>
                  <a:pt x="0" y="21109"/>
                </a:lnTo>
                <a:cubicBezTo>
                  <a:pt x="0" y="21380"/>
                  <a:pt x="302" y="21600"/>
                  <a:pt x="675" y="21600"/>
                </a:cubicBezTo>
                <a:cubicBezTo>
                  <a:pt x="1048" y="21600"/>
                  <a:pt x="1350" y="21380"/>
                  <a:pt x="1350" y="21109"/>
                </a:cubicBezTo>
                <a:lnTo>
                  <a:pt x="1350" y="5891"/>
                </a:lnTo>
                <a:lnTo>
                  <a:pt x="19296" y="5891"/>
                </a:lnTo>
                <a:lnTo>
                  <a:pt x="13698" y="9962"/>
                </a:lnTo>
                <a:cubicBezTo>
                  <a:pt x="13575" y="10051"/>
                  <a:pt x="13500" y="10173"/>
                  <a:pt x="13500" y="10309"/>
                </a:cubicBezTo>
                <a:cubicBezTo>
                  <a:pt x="13500" y="10580"/>
                  <a:pt x="13802" y="10800"/>
                  <a:pt x="14175" y="10800"/>
                </a:cubicBezTo>
                <a:cubicBezTo>
                  <a:pt x="14362" y="10800"/>
                  <a:pt x="14531" y="10745"/>
                  <a:pt x="14653" y="10656"/>
                </a:cubicBezTo>
                <a:lnTo>
                  <a:pt x="21402" y="5747"/>
                </a:lnTo>
                <a:cubicBezTo>
                  <a:pt x="21525" y="5658"/>
                  <a:pt x="21600" y="5536"/>
                  <a:pt x="21600" y="5400"/>
                </a:cubicBezTo>
                <a:cubicBezTo>
                  <a:pt x="21600" y="5264"/>
                  <a:pt x="21524" y="5142"/>
                  <a:pt x="21402" y="505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4" name="Shape 2922"/>
          <p:cNvSpPr/>
          <p:nvPr/>
        </p:nvSpPr>
        <p:spPr>
          <a:xfrm>
            <a:off x="11821602" y="1131843"/>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6691" y="12546"/>
                </a:moveTo>
                <a:lnTo>
                  <a:pt x="16691" y="2304"/>
                </a:lnTo>
                <a:lnTo>
                  <a:pt x="20415" y="7425"/>
                </a:lnTo>
                <a:cubicBezTo>
                  <a:pt x="20415" y="7425"/>
                  <a:pt x="16691" y="12546"/>
                  <a:pt x="16691" y="12546"/>
                </a:cubicBezTo>
                <a:close/>
                <a:moveTo>
                  <a:pt x="21456" y="6948"/>
                </a:moveTo>
                <a:lnTo>
                  <a:pt x="16548" y="198"/>
                </a:lnTo>
                <a:cubicBezTo>
                  <a:pt x="16458" y="76"/>
                  <a:pt x="16336" y="0"/>
                  <a:pt x="16200" y="0"/>
                </a:cubicBezTo>
                <a:cubicBezTo>
                  <a:pt x="15929" y="0"/>
                  <a:pt x="15709" y="302"/>
                  <a:pt x="15709" y="675"/>
                </a:cubicBezTo>
                <a:lnTo>
                  <a:pt x="15709" y="6750"/>
                </a:lnTo>
                <a:lnTo>
                  <a:pt x="491" y="6750"/>
                </a:lnTo>
                <a:cubicBezTo>
                  <a:pt x="220" y="6750"/>
                  <a:pt x="0" y="7052"/>
                  <a:pt x="0" y="7425"/>
                </a:cubicBezTo>
                <a:lnTo>
                  <a:pt x="0" y="20925"/>
                </a:lnTo>
                <a:cubicBezTo>
                  <a:pt x="0" y="21298"/>
                  <a:pt x="220" y="21600"/>
                  <a:pt x="491" y="21600"/>
                </a:cubicBezTo>
                <a:cubicBezTo>
                  <a:pt x="762" y="21600"/>
                  <a:pt x="982" y="21298"/>
                  <a:pt x="982" y="20925"/>
                </a:cubicBezTo>
                <a:lnTo>
                  <a:pt x="982" y="8100"/>
                </a:lnTo>
                <a:lnTo>
                  <a:pt x="15709" y="8100"/>
                </a:lnTo>
                <a:lnTo>
                  <a:pt x="15709" y="14175"/>
                </a:lnTo>
                <a:cubicBezTo>
                  <a:pt x="15709" y="14548"/>
                  <a:pt x="15929" y="14850"/>
                  <a:pt x="16200" y="14850"/>
                </a:cubicBezTo>
                <a:cubicBezTo>
                  <a:pt x="16336" y="14850"/>
                  <a:pt x="16458" y="14775"/>
                  <a:pt x="16547" y="14652"/>
                </a:cubicBezTo>
                <a:lnTo>
                  <a:pt x="21456" y="7903"/>
                </a:lnTo>
                <a:cubicBezTo>
                  <a:pt x="21545" y="7781"/>
                  <a:pt x="21600" y="7612"/>
                  <a:pt x="21600" y="7425"/>
                </a:cubicBezTo>
                <a:cubicBezTo>
                  <a:pt x="21600" y="7238"/>
                  <a:pt x="21545" y="7070"/>
                  <a:pt x="21456" y="694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5" name="Shape 2923"/>
          <p:cNvSpPr/>
          <p:nvPr/>
        </p:nvSpPr>
        <p:spPr>
          <a:xfrm>
            <a:off x="5457043"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1109" y="0"/>
                </a:moveTo>
                <a:lnTo>
                  <a:pt x="14236" y="0"/>
                </a:lnTo>
                <a:cubicBezTo>
                  <a:pt x="13966" y="0"/>
                  <a:pt x="13745" y="220"/>
                  <a:pt x="13745" y="491"/>
                </a:cubicBezTo>
                <a:cubicBezTo>
                  <a:pt x="13745" y="762"/>
                  <a:pt x="13966" y="982"/>
                  <a:pt x="14236" y="982"/>
                </a:cubicBezTo>
                <a:lnTo>
                  <a:pt x="19924" y="982"/>
                </a:lnTo>
                <a:lnTo>
                  <a:pt x="11926" y="8980"/>
                </a:lnTo>
                <a:cubicBezTo>
                  <a:pt x="11837" y="9069"/>
                  <a:pt x="11782" y="9192"/>
                  <a:pt x="11782" y="9327"/>
                </a:cubicBezTo>
                <a:cubicBezTo>
                  <a:pt x="11782" y="9599"/>
                  <a:pt x="12002" y="9818"/>
                  <a:pt x="12273" y="9818"/>
                </a:cubicBezTo>
                <a:cubicBezTo>
                  <a:pt x="12408" y="9818"/>
                  <a:pt x="12531" y="9764"/>
                  <a:pt x="12620" y="9674"/>
                </a:cubicBezTo>
                <a:lnTo>
                  <a:pt x="20618" y="1676"/>
                </a:lnTo>
                <a:lnTo>
                  <a:pt x="20618" y="7364"/>
                </a:lnTo>
                <a:cubicBezTo>
                  <a:pt x="20618" y="7635"/>
                  <a:pt x="20838" y="7855"/>
                  <a:pt x="21109" y="7855"/>
                </a:cubicBezTo>
                <a:cubicBezTo>
                  <a:pt x="21380" y="7855"/>
                  <a:pt x="21600" y="7635"/>
                  <a:pt x="21600" y="7364"/>
                </a:cubicBezTo>
                <a:lnTo>
                  <a:pt x="21600" y="491"/>
                </a:lnTo>
                <a:cubicBezTo>
                  <a:pt x="21600" y="220"/>
                  <a:pt x="21380" y="0"/>
                  <a:pt x="21109" y="0"/>
                </a:cubicBezTo>
                <a:moveTo>
                  <a:pt x="9327" y="11782"/>
                </a:moveTo>
                <a:cubicBezTo>
                  <a:pt x="9192" y="11782"/>
                  <a:pt x="9069" y="11837"/>
                  <a:pt x="8980" y="11926"/>
                </a:cubicBezTo>
                <a:lnTo>
                  <a:pt x="982" y="19924"/>
                </a:lnTo>
                <a:lnTo>
                  <a:pt x="982" y="14236"/>
                </a:lnTo>
                <a:cubicBezTo>
                  <a:pt x="982" y="13966"/>
                  <a:pt x="762" y="13745"/>
                  <a:pt x="491" y="13745"/>
                </a:cubicBezTo>
                <a:cubicBezTo>
                  <a:pt x="220" y="13745"/>
                  <a:pt x="0" y="13966"/>
                  <a:pt x="0" y="14236"/>
                </a:cubicBezTo>
                <a:lnTo>
                  <a:pt x="0" y="21109"/>
                </a:lnTo>
                <a:cubicBezTo>
                  <a:pt x="0" y="21380"/>
                  <a:pt x="220" y="21600"/>
                  <a:pt x="491" y="21600"/>
                </a:cubicBezTo>
                <a:lnTo>
                  <a:pt x="7364" y="21600"/>
                </a:lnTo>
                <a:cubicBezTo>
                  <a:pt x="7634" y="21600"/>
                  <a:pt x="7855" y="21380"/>
                  <a:pt x="7855" y="21109"/>
                </a:cubicBezTo>
                <a:cubicBezTo>
                  <a:pt x="7855" y="20838"/>
                  <a:pt x="7634" y="20618"/>
                  <a:pt x="7364" y="20618"/>
                </a:cubicBezTo>
                <a:lnTo>
                  <a:pt x="1676" y="20618"/>
                </a:lnTo>
                <a:lnTo>
                  <a:pt x="9674" y="12620"/>
                </a:lnTo>
                <a:cubicBezTo>
                  <a:pt x="9763" y="12531"/>
                  <a:pt x="9818" y="12408"/>
                  <a:pt x="9818" y="12273"/>
                </a:cubicBezTo>
                <a:cubicBezTo>
                  <a:pt x="9818" y="12002"/>
                  <a:pt x="9598" y="11782"/>
                  <a:pt x="9327"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6" name="Shape 2924"/>
          <p:cNvSpPr/>
          <p:nvPr/>
        </p:nvSpPr>
        <p:spPr>
          <a:xfrm>
            <a:off x="5990304"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1600" y="491"/>
                </a:moveTo>
                <a:cubicBezTo>
                  <a:pt x="21600" y="220"/>
                  <a:pt x="21380" y="0"/>
                  <a:pt x="21109" y="0"/>
                </a:cubicBezTo>
                <a:cubicBezTo>
                  <a:pt x="20974" y="0"/>
                  <a:pt x="20851" y="55"/>
                  <a:pt x="20762" y="144"/>
                </a:cubicBezTo>
                <a:lnTo>
                  <a:pt x="12764" y="8142"/>
                </a:lnTo>
                <a:lnTo>
                  <a:pt x="12764" y="2455"/>
                </a:lnTo>
                <a:cubicBezTo>
                  <a:pt x="12764" y="2184"/>
                  <a:pt x="12544" y="1964"/>
                  <a:pt x="12273" y="1964"/>
                </a:cubicBezTo>
                <a:cubicBezTo>
                  <a:pt x="12002" y="1964"/>
                  <a:pt x="11782" y="2184"/>
                  <a:pt x="11782" y="2455"/>
                </a:cubicBezTo>
                <a:lnTo>
                  <a:pt x="11782" y="9327"/>
                </a:lnTo>
                <a:cubicBezTo>
                  <a:pt x="11782" y="9599"/>
                  <a:pt x="12002" y="9818"/>
                  <a:pt x="12273" y="9818"/>
                </a:cubicBezTo>
                <a:lnTo>
                  <a:pt x="19145" y="9818"/>
                </a:lnTo>
                <a:cubicBezTo>
                  <a:pt x="19416" y="9818"/>
                  <a:pt x="19636" y="9599"/>
                  <a:pt x="19636" y="9327"/>
                </a:cubicBezTo>
                <a:cubicBezTo>
                  <a:pt x="19636" y="9056"/>
                  <a:pt x="19416" y="8836"/>
                  <a:pt x="19145" y="8836"/>
                </a:cubicBezTo>
                <a:lnTo>
                  <a:pt x="13458" y="8836"/>
                </a:lnTo>
                <a:lnTo>
                  <a:pt x="21456" y="838"/>
                </a:lnTo>
                <a:cubicBezTo>
                  <a:pt x="21545" y="750"/>
                  <a:pt x="21600" y="627"/>
                  <a:pt x="21600" y="491"/>
                </a:cubicBezTo>
                <a:moveTo>
                  <a:pt x="9327" y="11782"/>
                </a:moveTo>
                <a:lnTo>
                  <a:pt x="2455" y="11782"/>
                </a:lnTo>
                <a:cubicBezTo>
                  <a:pt x="2184" y="11782"/>
                  <a:pt x="1964" y="12002"/>
                  <a:pt x="1964" y="12273"/>
                </a:cubicBezTo>
                <a:cubicBezTo>
                  <a:pt x="1964" y="12544"/>
                  <a:pt x="2184" y="12764"/>
                  <a:pt x="2455" y="12764"/>
                </a:cubicBezTo>
                <a:lnTo>
                  <a:pt x="8142" y="12764"/>
                </a:lnTo>
                <a:lnTo>
                  <a:pt x="144" y="20762"/>
                </a:lnTo>
                <a:cubicBezTo>
                  <a:pt x="55" y="20851"/>
                  <a:pt x="0" y="20973"/>
                  <a:pt x="0" y="21109"/>
                </a:cubicBezTo>
                <a:cubicBezTo>
                  <a:pt x="0" y="21380"/>
                  <a:pt x="220" y="21600"/>
                  <a:pt x="491" y="21600"/>
                </a:cubicBezTo>
                <a:cubicBezTo>
                  <a:pt x="626" y="21600"/>
                  <a:pt x="749" y="21545"/>
                  <a:pt x="838" y="21456"/>
                </a:cubicBezTo>
                <a:lnTo>
                  <a:pt x="8836" y="13458"/>
                </a:lnTo>
                <a:lnTo>
                  <a:pt x="8836" y="19145"/>
                </a:lnTo>
                <a:cubicBezTo>
                  <a:pt x="8836" y="19417"/>
                  <a:pt x="9056" y="19636"/>
                  <a:pt x="9327" y="19636"/>
                </a:cubicBezTo>
                <a:cubicBezTo>
                  <a:pt x="9598" y="19636"/>
                  <a:pt x="9818" y="19417"/>
                  <a:pt x="9818" y="19145"/>
                </a:cubicBezTo>
                <a:lnTo>
                  <a:pt x="9818" y="12273"/>
                </a:lnTo>
                <a:cubicBezTo>
                  <a:pt x="9818" y="12002"/>
                  <a:pt x="9598" y="11782"/>
                  <a:pt x="9327"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7" name="Shape 2925"/>
          <p:cNvSpPr/>
          <p:nvPr/>
        </p:nvSpPr>
        <p:spPr>
          <a:xfrm>
            <a:off x="6523565"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1109" y="0"/>
                </a:moveTo>
                <a:lnTo>
                  <a:pt x="16200" y="0"/>
                </a:lnTo>
                <a:cubicBezTo>
                  <a:pt x="15929" y="0"/>
                  <a:pt x="15709" y="220"/>
                  <a:pt x="15709" y="491"/>
                </a:cubicBezTo>
                <a:cubicBezTo>
                  <a:pt x="15709" y="762"/>
                  <a:pt x="15929" y="982"/>
                  <a:pt x="16200" y="982"/>
                </a:cubicBezTo>
                <a:lnTo>
                  <a:pt x="19924" y="982"/>
                </a:lnTo>
                <a:lnTo>
                  <a:pt x="6035" y="14871"/>
                </a:lnTo>
                <a:cubicBezTo>
                  <a:pt x="5946" y="14960"/>
                  <a:pt x="5891" y="15083"/>
                  <a:pt x="5891" y="15218"/>
                </a:cubicBezTo>
                <a:cubicBezTo>
                  <a:pt x="5891" y="15489"/>
                  <a:pt x="6111" y="15709"/>
                  <a:pt x="6382" y="15709"/>
                </a:cubicBezTo>
                <a:cubicBezTo>
                  <a:pt x="6517" y="15709"/>
                  <a:pt x="6640" y="15654"/>
                  <a:pt x="6729" y="15565"/>
                </a:cubicBezTo>
                <a:lnTo>
                  <a:pt x="20618" y="1676"/>
                </a:lnTo>
                <a:lnTo>
                  <a:pt x="20618" y="5400"/>
                </a:lnTo>
                <a:cubicBezTo>
                  <a:pt x="20618" y="5671"/>
                  <a:pt x="20838" y="5890"/>
                  <a:pt x="21109" y="5890"/>
                </a:cubicBezTo>
                <a:cubicBezTo>
                  <a:pt x="21380" y="5890"/>
                  <a:pt x="21600" y="5671"/>
                  <a:pt x="21600" y="5400"/>
                </a:cubicBezTo>
                <a:lnTo>
                  <a:pt x="21600" y="491"/>
                </a:lnTo>
                <a:cubicBezTo>
                  <a:pt x="21600" y="220"/>
                  <a:pt x="21380" y="0"/>
                  <a:pt x="21109" y="0"/>
                </a:cubicBezTo>
                <a:moveTo>
                  <a:pt x="17182" y="6873"/>
                </a:moveTo>
                <a:cubicBezTo>
                  <a:pt x="16911" y="6873"/>
                  <a:pt x="16691" y="7092"/>
                  <a:pt x="16691" y="7364"/>
                </a:cubicBezTo>
                <a:lnTo>
                  <a:pt x="16691" y="20618"/>
                </a:lnTo>
                <a:lnTo>
                  <a:pt x="982" y="20618"/>
                </a:lnTo>
                <a:lnTo>
                  <a:pt x="982" y="4909"/>
                </a:lnTo>
                <a:lnTo>
                  <a:pt x="14236" y="4909"/>
                </a:lnTo>
                <a:cubicBezTo>
                  <a:pt x="14507" y="4909"/>
                  <a:pt x="14727" y="4689"/>
                  <a:pt x="14727" y="4418"/>
                </a:cubicBezTo>
                <a:cubicBezTo>
                  <a:pt x="14727" y="4147"/>
                  <a:pt x="14507" y="3927"/>
                  <a:pt x="14236" y="3927"/>
                </a:cubicBezTo>
                <a:lnTo>
                  <a:pt x="491" y="3927"/>
                </a:lnTo>
                <a:cubicBezTo>
                  <a:pt x="220" y="3927"/>
                  <a:pt x="0" y="4147"/>
                  <a:pt x="0" y="4418"/>
                </a:cubicBezTo>
                <a:lnTo>
                  <a:pt x="0" y="21109"/>
                </a:lnTo>
                <a:cubicBezTo>
                  <a:pt x="0" y="21380"/>
                  <a:pt x="220" y="21600"/>
                  <a:pt x="491" y="21600"/>
                </a:cubicBezTo>
                <a:lnTo>
                  <a:pt x="17182" y="21600"/>
                </a:lnTo>
                <a:cubicBezTo>
                  <a:pt x="17453" y="21600"/>
                  <a:pt x="17673" y="21380"/>
                  <a:pt x="17673" y="21109"/>
                </a:cubicBezTo>
                <a:lnTo>
                  <a:pt x="17673" y="7364"/>
                </a:lnTo>
                <a:cubicBezTo>
                  <a:pt x="17673" y="7092"/>
                  <a:pt x="17453" y="6873"/>
                  <a:pt x="17182" y="68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8" name="Shape 2926"/>
          <p:cNvSpPr/>
          <p:nvPr/>
        </p:nvSpPr>
        <p:spPr>
          <a:xfrm>
            <a:off x="7056826"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20383"/>
                </a:moveTo>
                <a:lnTo>
                  <a:pt x="11424" y="15709"/>
                </a:lnTo>
                <a:lnTo>
                  <a:pt x="13255" y="15709"/>
                </a:lnTo>
                <a:cubicBezTo>
                  <a:pt x="13525" y="15709"/>
                  <a:pt x="13745" y="15490"/>
                  <a:pt x="13745" y="15218"/>
                </a:cubicBezTo>
                <a:lnTo>
                  <a:pt x="13745" y="14727"/>
                </a:lnTo>
                <a:cubicBezTo>
                  <a:pt x="13635" y="12724"/>
                  <a:pt x="12844" y="5590"/>
                  <a:pt x="7448" y="1949"/>
                </a:cubicBezTo>
                <a:cubicBezTo>
                  <a:pt x="16407" y="4809"/>
                  <a:pt x="17536" y="12588"/>
                  <a:pt x="17673" y="14727"/>
                </a:cubicBezTo>
                <a:lnTo>
                  <a:pt x="17673" y="15218"/>
                </a:lnTo>
                <a:cubicBezTo>
                  <a:pt x="17673" y="15490"/>
                  <a:pt x="17893" y="15709"/>
                  <a:pt x="18164" y="15709"/>
                </a:cubicBezTo>
                <a:lnTo>
                  <a:pt x="19994" y="15709"/>
                </a:lnTo>
                <a:cubicBezTo>
                  <a:pt x="19994" y="15709"/>
                  <a:pt x="15709" y="20383"/>
                  <a:pt x="15709" y="20383"/>
                </a:cubicBezTo>
                <a:close/>
                <a:moveTo>
                  <a:pt x="21109" y="14727"/>
                </a:moveTo>
                <a:lnTo>
                  <a:pt x="18658" y="14727"/>
                </a:lnTo>
                <a:cubicBezTo>
                  <a:pt x="18450" y="12130"/>
                  <a:pt x="16610" y="0"/>
                  <a:pt x="491" y="0"/>
                </a:cubicBezTo>
                <a:cubicBezTo>
                  <a:pt x="219" y="0"/>
                  <a:pt x="0" y="220"/>
                  <a:pt x="0" y="491"/>
                </a:cubicBezTo>
                <a:cubicBezTo>
                  <a:pt x="0" y="762"/>
                  <a:pt x="219" y="982"/>
                  <a:pt x="491" y="982"/>
                </a:cubicBezTo>
                <a:cubicBezTo>
                  <a:pt x="5558" y="982"/>
                  <a:pt x="9160" y="3417"/>
                  <a:pt x="11196" y="8250"/>
                </a:cubicBezTo>
                <a:cubicBezTo>
                  <a:pt x="12394" y="11093"/>
                  <a:pt x="12657" y="13684"/>
                  <a:pt x="12715" y="14727"/>
                </a:cubicBezTo>
                <a:lnTo>
                  <a:pt x="10309" y="14727"/>
                </a:lnTo>
                <a:cubicBezTo>
                  <a:pt x="10038" y="14727"/>
                  <a:pt x="9818" y="14947"/>
                  <a:pt x="9818" y="15218"/>
                </a:cubicBezTo>
                <a:cubicBezTo>
                  <a:pt x="9818" y="15354"/>
                  <a:pt x="9873" y="15477"/>
                  <a:pt x="9962" y="15566"/>
                </a:cubicBezTo>
                <a:lnTo>
                  <a:pt x="15362" y="21456"/>
                </a:lnTo>
                <a:cubicBezTo>
                  <a:pt x="15450" y="21545"/>
                  <a:pt x="15574" y="21600"/>
                  <a:pt x="15709" y="21600"/>
                </a:cubicBezTo>
                <a:cubicBezTo>
                  <a:pt x="15845" y="21600"/>
                  <a:pt x="15967" y="21545"/>
                  <a:pt x="16056" y="21456"/>
                </a:cubicBezTo>
                <a:lnTo>
                  <a:pt x="21456" y="15566"/>
                </a:lnTo>
                <a:cubicBezTo>
                  <a:pt x="21545" y="15477"/>
                  <a:pt x="21600" y="15354"/>
                  <a:pt x="21600" y="15218"/>
                </a:cubicBezTo>
                <a:cubicBezTo>
                  <a:pt x="21600" y="14947"/>
                  <a:pt x="21380" y="14727"/>
                  <a:pt x="21109" y="147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9" name="Shape 2927"/>
          <p:cNvSpPr/>
          <p:nvPr/>
        </p:nvSpPr>
        <p:spPr>
          <a:xfrm>
            <a:off x="7590087"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8164" y="5891"/>
                </a:moveTo>
                <a:cubicBezTo>
                  <a:pt x="17893" y="5891"/>
                  <a:pt x="17673" y="6111"/>
                  <a:pt x="17673" y="6382"/>
                </a:cubicBezTo>
                <a:lnTo>
                  <a:pt x="17673" y="6873"/>
                </a:lnTo>
                <a:cubicBezTo>
                  <a:pt x="17536" y="9012"/>
                  <a:pt x="16407" y="16791"/>
                  <a:pt x="7448" y="19651"/>
                </a:cubicBezTo>
                <a:cubicBezTo>
                  <a:pt x="12844" y="16010"/>
                  <a:pt x="13635" y="8876"/>
                  <a:pt x="13745" y="6873"/>
                </a:cubicBezTo>
                <a:lnTo>
                  <a:pt x="13745" y="6382"/>
                </a:lnTo>
                <a:cubicBezTo>
                  <a:pt x="13745" y="6111"/>
                  <a:pt x="13525" y="5891"/>
                  <a:pt x="13255" y="5891"/>
                </a:cubicBezTo>
                <a:lnTo>
                  <a:pt x="11424" y="5891"/>
                </a:lnTo>
                <a:lnTo>
                  <a:pt x="15709" y="1217"/>
                </a:lnTo>
                <a:lnTo>
                  <a:pt x="19994" y="5891"/>
                </a:lnTo>
                <a:cubicBezTo>
                  <a:pt x="19994" y="5891"/>
                  <a:pt x="18164" y="5891"/>
                  <a:pt x="18164" y="5891"/>
                </a:cubicBezTo>
                <a:close/>
                <a:moveTo>
                  <a:pt x="21456" y="6035"/>
                </a:moveTo>
                <a:lnTo>
                  <a:pt x="16056" y="144"/>
                </a:lnTo>
                <a:cubicBezTo>
                  <a:pt x="15967" y="55"/>
                  <a:pt x="15845" y="0"/>
                  <a:pt x="15709" y="0"/>
                </a:cubicBezTo>
                <a:cubicBezTo>
                  <a:pt x="15573" y="0"/>
                  <a:pt x="15450" y="55"/>
                  <a:pt x="15362" y="144"/>
                </a:cubicBezTo>
                <a:lnTo>
                  <a:pt x="9962" y="6035"/>
                </a:lnTo>
                <a:cubicBezTo>
                  <a:pt x="9873" y="6124"/>
                  <a:pt x="9818" y="6247"/>
                  <a:pt x="9818" y="6382"/>
                </a:cubicBezTo>
                <a:cubicBezTo>
                  <a:pt x="9818" y="6653"/>
                  <a:pt x="10038" y="6873"/>
                  <a:pt x="10309" y="6873"/>
                </a:cubicBezTo>
                <a:lnTo>
                  <a:pt x="12715" y="6873"/>
                </a:lnTo>
                <a:cubicBezTo>
                  <a:pt x="12657" y="7916"/>
                  <a:pt x="12394" y="10507"/>
                  <a:pt x="11196" y="13351"/>
                </a:cubicBezTo>
                <a:cubicBezTo>
                  <a:pt x="9160" y="18184"/>
                  <a:pt x="5558" y="20618"/>
                  <a:pt x="491" y="20618"/>
                </a:cubicBezTo>
                <a:cubicBezTo>
                  <a:pt x="219" y="20618"/>
                  <a:pt x="0" y="20838"/>
                  <a:pt x="0" y="21109"/>
                </a:cubicBezTo>
                <a:cubicBezTo>
                  <a:pt x="0" y="21380"/>
                  <a:pt x="219" y="21600"/>
                  <a:pt x="491" y="21600"/>
                </a:cubicBezTo>
                <a:cubicBezTo>
                  <a:pt x="16610" y="21600"/>
                  <a:pt x="18450" y="9470"/>
                  <a:pt x="18658" y="6873"/>
                </a:cubicBezTo>
                <a:lnTo>
                  <a:pt x="21109" y="6873"/>
                </a:lnTo>
                <a:cubicBezTo>
                  <a:pt x="21380" y="6873"/>
                  <a:pt x="21600" y="6653"/>
                  <a:pt x="21600" y="6382"/>
                </a:cubicBezTo>
                <a:cubicBezTo>
                  <a:pt x="21600" y="6247"/>
                  <a:pt x="21545" y="6124"/>
                  <a:pt x="21456" y="603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0" name="Shape 2928"/>
          <p:cNvSpPr/>
          <p:nvPr/>
        </p:nvSpPr>
        <p:spPr>
          <a:xfrm>
            <a:off x="8123348"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6873" y="7855"/>
                </a:moveTo>
                <a:lnTo>
                  <a:pt x="6382" y="7855"/>
                </a:lnTo>
                <a:cubicBezTo>
                  <a:pt x="6110" y="7855"/>
                  <a:pt x="5891" y="8075"/>
                  <a:pt x="5891" y="8345"/>
                </a:cubicBezTo>
                <a:lnTo>
                  <a:pt x="5891" y="10176"/>
                </a:lnTo>
                <a:lnTo>
                  <a:pt x="1216" y="5891"/>
                </a:lnTo>
                <a:lnTo>
                  <a:pt x="5891" y="1606"/>
                </a:lnTo>
                <a:lnTo>
                  <a:pt x="5891" y="3436"/>
                </a:lnTo>
                <a:cubicBezTo>
                  <a:pt x="5891" y="3708"/>
                  <a:pt x="6110" y="3927"/>
                  <a:pt x="6382" y="3927"/>
                </a:cubicBezTo>
                <a:lnTo>
                  <a:pt x="6873" y="3927"/>
                </a:lnTo>
                <a:cubicBezTo>
                  <a:pt x="9012" y="4064"/>
                  <a:pt x="16791" y="5193"/>
                  <a:pt x="19651" y="14152"/>
                </a:cubicBezTo>
                <a:cubicBezTo>
                  <a:pt x="16010" y="8756"/>
                  <a:pt x="8876" y="7965"/>
                  <a:pt x="6873" y="7855"/>
                </a:cubicBezTo>
                <a:moveTo>
                  <a:pt x="6873" y="2942"/>
                </a:moveTo>
                <a:lnTo>
                  <a:pt x="6873" y="491"/>
                </a:lnTo>
                <a:cubicBezTo>
                  <a:pt x="6873" y="220"/>
                  <a:pt x="6653" y="0"/>
                  <a:pt x="6382" y="0"/>
                </a:cubicBezTo>
                <a:cubicBezTo>
                  <a:pt x="6246" y="0"/>
                  <a:pt x="6123" y="55"/>
                  <a:pt x="6035" y="144"/>
                </a:cubicBezTo>
                <a:lnTo>
                  <a:pt x="144" y="5544"/>
                </a:lnTo>
                <a:cubicBezTo>
                  <a:pt x="55" y="5633"/>
                  <a:pt x="0" y="5756"/>
                  <a:pt x="0" y="5891"/>
                </a:cubicBezTo>
                <a:cubicBezTo>
                  <a:pt x="0" y="6027"/>
                  <a:pt x="55" y="6150"/>
                  <a:pt x="144" y="6238"/>
                </a:cubicBezTo>
                <a:lnTo>
                  <a:pt x="6035" y="11638"/>
                </a:lnTo>
                <a:cubicBezTo>
                  <a:pt x="6123" y="11727"/>
                  <a:pt x="6246" y="11782"/>
                  <a:pt x="6382" y="11782"/>
                </a:cubicBezTo>
                <a:cubicBezTo>
                  <a:pt x="6653" y="11782"/>
                  <a:pt x="6873" y="11562"/>
                  <a:pt x="6873" y="11291"/>
                </a:cubicBezTo>
                <a:lnTo>
                  <a:pt x="6873" y="8884"/>
                </a:lnTo>
                <a:cubicBezTo>
                  <a:pt x="7916" y="8943"/>
                  <a:pt x="10507" y="9206"/>
                  <a:pt x="13350" y="10404"/>
                </a:cubicBezTo>
                <a:cubicBezTo>
                  <a:pt x="18183" y="12440"/>
                  <a:pt x="20618" y="16042"/>
                  <a:pt x="20618" y="21109"/>
                </a:cubicBezTo>
                <a:cubicBezTo>
                  <a:pt x="20618" y="21380"/>
                  <a:pt x="20838" y="21600"/>
                  <a:pt x="21109" y="21600"/>
                </a:cubicBezTo>
                <a:cubicBezTo>
                  <a:pt x="21380" y="21600"/>
                  <a:pt x="21600" y="21380"/>
                  <a:pt x="21600" y="21109"/>
                </a:cubicBezTo>
                <a:cubicBezTo>
                  <a:pt x="21600" y="4990"/>
                  <a:pt x="9470" y="3150"/>
                  <a:pt x="6873" y="294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1" name="Shape 2929"/>
          <p:cNvSpPr/>
          <p:nvPr/>
        </p:nvSpPr>
        <p:spPr>
          <a:xfrm>
            <a:off x="8656609" y="109620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10176"/>
                </a:moveTo>
                <a:lnTo>
                  <a:pt x="15709" y="8345"/>
                </a:lnTo>
                <a:cubicBezTo>
                  <a:pt x="15709" y="8075"/>
                  <a:pt x="15490" y="7855"/>
                  <a:pt x="15218" y="7855"/>
                </a:cubicBezTo>
                <a:lnTo>
                  <a:pt x="14727" y="7855"/>
                </a:lnTo>
                <a:cubicBezTo>
                  <a:pt x="12724" y="7965"/>
                  <a:pt x="5590" y="8756"/>
                  <a:pt x="1949" y="14152"/>
                </a:cubicBezTo>
                <a:cubicBezTo>
                  <a:pt x="4809" y="5193"/>
                  <a:pt x="12588" y="4064"/>
                  <a:pt x="14727" y="3927"/>
                </a:cubicBezTo>
                <a:lnTo>
                  <a:pt x="15218" y="3927"/>
                </a:lnTo>
                <a:cubicBezTo>
                  <a:pt x="15490" y="3927"/>
                  <a:pt x="15709" y="3708"/>
                  <a:pt x="15709" y="3436"/>
                </a:cubicBezTo>
                <a:lnTo>
                  <a:pt x="15709" y="1606"/>
                </a:lnTo>
                <a:lnTo>
                  <a:pt x="20383" y="5891"/>
                </a:lnTo>
                <a:cubicBezTo>
                  <a:pt x="20383" y="5891"/>
                  <a:pt x="15709" y="10176"/>
                  <a:pt x="15709" y="10176"/>
                </a:cubicBezTo>
                <a:close/>
                <a:moveTo>
                  <a:pt x="21456" y="5544"/>
                </a:moveTo>
                <a:lnTo>
                  <a:pt x="15565" y="144"/>
                </a:lnTo>
                <a:cubicBezTo>
                  <a:pt x="15477" y="55"/>
                  <a:pt x="15354" y="0"/>
                  <a:pt x="15218" y="0"/>
                </a:cubicBezTo>
                <a:cubicBezTo>
                  <a:pt x="14947" y="0"/>
                  <a:pt x="14727" y="220"/>
                  <a:pt x="14727" y="491"/>
                </a:cubicBezTo>
                <a:lnTo>
                  <a:pt x="14727" y="2942"/>
                </a:lnTo>
                <a:cubicBezTo>
                  <a:pt x="12130" y="3150"/>
                  <a:pt x="0" y="4991"/>
                  <a:pt x="0" y="21109"/>
                </a:cubicBezTo>
                <a:cubicBezTo>
                  <a:pt x="0" y="21380"/>
                  <a:pt x="220" y="21600"/>
                  <a:pt x="491" y="21600"/>
                </a:cubicBezTo>
                <a:cubicBezTo>
                  <a:pt x="762" y="21600"/>
                  <a:pt x="982" y="21380"/>
                  <a:pt x="982" y="21109"/>
                </a:cubicBezTo>
                <a:cubicBezTo>
                  <a:pt x="982" y="16042"/>
                  <a:pt x="3417" y="12440"/>
                  <a:pt x="8250" y="10404"/>
                </a:cubicBezTo>
                <a:cubicBezTo>
                  <a:pt x="11093" y="9206"/>
                  <a:pt x="13684" y="8943"/>
                  <a:pt x="14727" y="8884"/>
                </a:cubicBezTo>
                <a:lnTo>
                  <a:pt x="14727" y="11291"/>
                </a:lnTo>
                <a:cubicBezTo>
                  <a:pt x="14727" y="11562"/>
                  <a:pt x="14947" y="11782"/>
                  <a:pt x="15218" y="11782"/>
                </a:cubicBezTo>
                <a:cubicBezTo>
                  <a:pt x="15354" y="11782"/>
                  <a:pt x="15477" y="11727"/>
                  <a:pt x="15565" y="11638"/>
                </a:cubicBezTo>
                <a:lnTo>
                  <a:pt x="21456" y="6238"/>
                </a:lnTo>
                <a:cubicBezTo>
                  <a:pt x="21545" y="6150"/>
                  <a:pt x="21600" y="6027"/>
                  <a:pt x="21600" y="5891"/>
                </a:cubicBezTo>
                <a:cubicBezTo>
                  <a:pt x="21600" y="5756"/>
                  <a:pt x="21545" y="5633"/>
                  <a:pt x="21456" y="554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2" name="Shape 2930"/>
          <p:cNvSpPr/>
          <p:nvPr/>
        </p:nvSpPr>
        <p:spPr>
          <a:xfrm>
            <a:off x="9189870" y="1146988"/>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15955" y="1543"/>
                </a:moveTo>
                <a:cubicBezTo>
                  <a:pt x="12837" y="1543"/>
                  <a:pt x="10309" y="5515"/>
                  <a:pt x="10309" y="10414"/>
                </a:cubicBezTo>
                <a:lnTo>
                  <a:pt x="10309" y="11186"/>
                </a:lnTo>
                <a:cubicBezTo>
                  <a:pt x="10309" y="15233"/>
                  <a:pt x="8221" y="18514"/>
                  <a:pt x="5645" y="18514"/>
                </a:cubicBezTo>
                <a:cubicBezTo>
                  <a:pt x="3070" y="18514"/>
                  <a:pt x="982" y="15233"/>
                  <a:pt x="982" y="11186"/>
                </a:cubicBezTo>
                <a:lnTo>
                  <a:pt x="982" y="10414"/>
                </a:lnTo>
                <a:cubicBezTo>
                  <a:pt x="982" y="6367"/>
                  <a:pt x="3070" y="3086"/>
                  <a:pt x="5645" y="3086"/>
                </a:cubicBezTo>
                <a:cubicBezTo>
                  <a:pt x="6670" y="3086"/>
                  <a:pt x="7575" y="3630"/>
                  <a:pt x="8321" y="4629"/>
                </a:cubicBezTo>
                <a:lnTo>
                  <a:pt x="6382" y="4629"/>
                </a:lnTo>
                <a:cubicBezTo>
                  <a:pt x="6110" y="4629"/>
                  <a:pt x="5891" y="4974"/>
                  <a:pt x="5891" y="5400"/>
                </a:cubicBezTo>
                <a:cubicBezTo>
                  <a:pt x="5891" y="5826"/>
                  <a:pt x="6110" y="6171"/>
                  <a:pt x="6382" y="6171"/>
                </a:cubicBezTo>
                <a:lnTo>
                  <a:pt x="9327" y="6171"/>
                </a:lnTo>
                <a:cubicBezTo>
                  <a:pt x="9599" y="6171"/>
                  <a:pt x="9818" y="5826"/>
                  <a:pt x="9818" y="5400"/>
                </a:cubicBezTo>
                <a:lnTo>
                  <a:pt x="9818" y="771"/>
                </a:lnTo>
                <a:cubicBezTo>
                  <a:pt x="9818" y="346"/>
                  <a:pt x="9599" y="0"/>
                  <a:pt x="9327" y="0"/>
                </a:cubicBezTo>
                <a:cubicBezTo>
                  <a:pt x="9056" y="0"/>
                  <a:pt x="8836" y="346"/>
                  <a:pt x="8836" y="771"/>
                </a:cubicBezTo>
                <a:lnTo>
                  <a:pt x="8836" y="3321"/>
                </a:lnTo>
                <a:cubicBezTo>
                  <a:pt x="7879" y="2160"/>
                  <a:pt x="6706" y="1543"/>
                  <a:pt x="5645" y="1543"/>
                </a:cubicBezTo>
                <a:cubicBezTo>
                  <a:pt x="2527" y="1543"/>
                  <a:pt x="0" y="5515"/>
                  <a:pt x="0" y="10414"/>
                </a:cubicBezTo>
                <a:lnTo>
                  <a:pt x="0" y="11186"/>
                </a:lnTo>
                <a:cubicBezTo>
                  <a:pt x="0" y="16085"/>
                  <a:pt x="2527" y="20057"/>
                  <a:pt x="5645" y="20057"/>
                </a:cubicBezTo>
                <a:cubicBezTo>
                  <a:pt x="8763" y="20057"/>
                  <a:pt x="11291" y="16085"/>
                  <a:pt x="11291" y="11186"/>
                </a:cubicBezTo>
                <a:lnTo>
                  <a:pt x="11291" y="10414"/>
                </a:lnTo>
                <a:cubicBezTo>
                  <a:pt x="11291" y="6367"/>
                  <a:pt x="13379" y="3086"/>
                  <a:pt x="15955" y="3086"/>
                </a:cubicBezTo>
                <a:cubicBezTo>
                  <a:pt x="18530" y="3086"/>
                  <a:pt x="20618" y="6367"/>
                  <a:pt x="20618" y="10414"/>
                </a:cubicBezTo>
                <a:lnTo>
                  <a:pt x="20618" y="11186"/>
                </a:lnTo>
                <a:cubicBezTo>
                  <a:pt x="20618" y="15233"/>
                  <a:pt x="18530" y="18514"/>
                  <a:pt x="15955" y="18514"/>
                </a:cubicBezTo>
                <a:cubicBezTo>
                  <a:pt x="14930" y="18514"/>
                  <a:pt x="14025" y="17970"/>
                  <a:pt x="13279" y="16971"/>
                </a:cubicBezTo>
                <a:lnTo>
                  <a:pt x="15218" y="16971"/>
                </a:lnTo>
                <a:cubicBezTo>
                  <a:pt x="15490" y="16971"/>
                  <a:pt x="15709" y="16626"/>
                  <a:pt x="15709" y="16200"/>
                </a:cubicBezTo>
                <a:cubicBezTo>
                  <a:pt x="15709" y="15774"/>
                  <a:pt x="15490" y="15429"/>
                  <a:pt x="15218" y="15429"/>
                </a:cubicBezTo>
                <a:lnTo>
                  <a:pt x="12273" y="15429"/>
                </a:lnTo>
                <a:cubicBezTo>
                  <a:pt x="12001" y="15429"/>
                  <a:pt x="11782" y="15774"/>
                  <a:pt x="11782" y="16200"/>
                </a:cubicBezTo>
                <a:lnTo>
                  <a:pt x="11782" y="20829"/>
                </a:lnTo>
                <a:cubicBezTo>
                  <a:pt x="11782" y="21255"/>
                  <a:pt x="12001" y="21600"/>
                  <a:pt x="12273" y="21600"/>
                </a:cubicBezTo>
                <a:cubicBezTo>
                  <a:pt x="12544" y="21600"/>
                  <a:pt x="12764" y="21255"/>
                  <a:pt x="12764" y="20829"/>
                </a:cubicBezTo>
                <a:lnTo>
                  <a:pt x="12764" y="18279"/>
                </a:lnTo>
                <a:cubicBezTo>
                  <a:pt x="13721" y="19441"/>
                  <a:pt x="14894" y="20057"/>
                  <a:pt x="15955" y="20057"/>
                </a:cubicBezTo>
                <a:cubicBezTo>
                  <a:pt x="19073" y="20057"/>
                  <a:pt x="21600" y="16085"/>
                  <a:pt x="21600" y="11186"/>
                </a:cubicBezTo>
                <a:lnTo>
                  <a:pt x="21600" y="10414"/>
                </a:lnTo>
                <a:cubicBezTo>
                  <a:pt x="21600" y="5515"/>
                  <a:pt x="19073" y="1543"/>
                  <a:pt x="15955" y="154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3" name="Shape 2931"/>
          <p:cNvSpPr/>
          <p:nvPr/>
        </p:nvSpPr>
        <p:spPr>
          <a:xfrm>
            <a:off x="9723131" y="1134292"/>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9924" y="4050"/>
                </a:moveTo>
                <a:lnTo>
                  <a:pt x="18798" y="5598"/>
                </a:lnTo>
                <a:cubicBezTo>
                  <a:pt x="18709" y="5720"/>
                  <a:pt x="18655" y="5889"/>
                  <a:pt x="18655" y="6075"/>
                </a:cubicBezTo>
                <a:cubicBezTo>
                  <a:pt x="18655" y="6448"/>
                  <a:pt x="18874" y="6750"/>
                  <a:pt x="19145" y="6750"/>
                </a:cubicBezTo>
                <a:cubicBezTo>
                  <a:pt x="19281" y="6750"/>
                  <a:pt x="19404" y="6674"/>
                  <a:pt x="19493" y="6552"/>
                </a:cubicBezTo>
                <a:lnTo>
                  <a:pt x="21456" y="3853"/>
                </a:lnTo>
                <a:cubicBezTo>
                  <a:pt x="21545" y="3731"/>
                  <a:pt x="21600" y="3562"/>
                  <a:pt x="21600" y="3375"/>
                </a:cubicBezTo>
                <a:cubicBezTo>
                  <a:pt x="21600" y="3189"/>
                  <a:pt x="21545" y="3020"/>
                  <a:pt x="21456" y="2898"/>
                </a:cubicBezTo>
                <a:lnTo>
                  <a:pt x="19493" y="198"/>
                </a:lnTo>
                <a:cubicBezTo>
                  <a:pt x="19403" y="76"/>
                  <a:pt x="19281" y="0"/>
                  <a:pt x="19145" y="0"/>
                </a:cubicBezTo>
                <a:cubicBezTo>
                  <a:pt x="18874" y="0"/>
                  <a:pt x="18655" y="303"/>
                  <a:pt x="18655" y="675"/>
                </a:cubicBezTo>
                <a:cubicBezTo>
                  <a:pt x="18655" y="862"/>
                  <a:pt x="18709" y="1031"/>
                  <a:pt x="18799" y="1153"/>
                </a:cubicBezTo>
                <a:lnTo>
                  <a:pt x="19924" y="2700"/>
                </a:lnTo>
                <a:lnTo>
                  <a:pt x="15218" y="2700"/>
                </a:lnTo>
                <a:cubicBezTo>
                  <a:pt x="15065" y="2700"/>
                  <a:pt x="14933" y="2803"/>
                  <a:pt x="14843" y="2954"/>
                </a:cubicBezTo>
                <a:lnTo>
                  <a:pt x="14838" y="2948"/>
                </a:lnTo>
                <a:lnTo>
                  <a:pt x="6149" y="17550"/>
                </a:lnTo>
                <a:lnTo>
                  <a:pt x="491" y="17550"/>
                </a:lnTo>
                <a:cubicBezTo>
                  <a:pt x="220" y="17550"/>
                  <a:pt x="0" y="17853"/>
                  <a:pt x="0" y="18225"/>
                </a:cubicBezTo>
                <a:cubicBezTo>
                  <a:pt x="0" y="18598"/>
                  <a:pt x="220" y="18900"/>
                  <a:pt x="491" y="18900"/>
                </a:cubicBezTo>
                <a:lnTo>
                  <a:pt x="6382" y="18900"/>
                </a:lnTo>
                <a:cubicBezTo>
                  <a:pt x="6535" y="18900"/>
                  <a:pt x="6667" y="18798"/>
                  <a:pt x="6757" y="18647"/>
                </a:cubicBezTo>
                <a:lnTo>
                  <a:pt x="6762" y="18652"/>
                </a:lnTo>
                <a:lnTo>
                  <a:pt x="15451" y="4050"/>
                </a:lnTo>
                <a:cubicBezTo>
                  <a:pt x="15451" y="4050"/>
                  <a:pt x="19924" y="4050"/>
                  <a:pt x="19924" y="4050"/>
                </a:cubicBezTo>
                <a:close/>
                <a:moveTo>
                  <a:pt x="19493" y="15048"/>
                </a:moveTo>
                <a:cubicBezTo>
                  <a:pt x="19403" y="14926"/>
                  <a:pt x="19281" y="14850"/>
                  <a:pt x="19145" y="14850"/>
                </a:cubicBezTo>
                <a:cubicBezTo>
                  <a:pt x="18874" y="14850"/>
                  <a:pt x="18655" y="15153"/>
                  <a:pt x="18655" y="15525"/>
                </a:cubicBezTo>
                <a:cubicBezTo>
                  <a:pt x="18655" y="15712"/>
                  <a:pt x="18709" y="15880"/>
                  <a:pt x="18798" y="16002"/>
                </a:cubicBezTo>
                <a:lnTo>
                  <a:pt x="19924" y="17550"/>
                </a:lnTo>
                <a:lnTo>
                  <a:pt x="15451" y="17550"/>
                </a:lnTo>
                <a:lnTo>
                  <a:pt x="12386" y="12399"/>
                </a:lnTo>
                <a:lnTo>
                  <a:pt x="11751" y="13465"/>
                </a:lnTo>
                <a:lnTo>
                  <a:pt x="14838" y="18652"/>
                </a:lnTo>
                <a:lnTo>
                  <a:pt x="14843" y="18647"/>
                </a:lnTo>
                <a:cubicBezTo>
                  <a:pt x="14933" y="18798"/>
                  <a:pt x="15065" y="18900"/>
                  <a:pt x="15218" y="18900"/>
                </a:cubicBezTo>
                <a:lnTo>
                  <a:pt x="19924" y="18900"/>
                </a:lnTo>
                <a:lnTo>
                  <a:pt x="18798" y="20448"/>
                </a:lnTo>
                <a:cubicBezTo>
                  <a:pt x="18709" y="20570"/>
                  <a:pt x="18655" y="20739"/>
                  <a:pt x="18655" y="20925"/>
                </a:cubicBezTo>
                <a:cubicBezTo>
                  <a:pt x="18655" y="21298"/>
                  <a:pt x="18874" y="21600"/>
                  <a:pt x="19145" y="21600"/>
                </a:cubicBezTo>
                <a:cubicBezTo>
                  <a:pt x="19281" y="21600"/>
                  <a:pt x="19403" y="21525"/>
                  <a:pt x="19493" y="21402"/>
                </a:cubicBezTo>
                <a:lnTo>
                  <a:pt x="21456" y="18702"/>
                </a:lnTo>
                <a:cubicBezTo>
                  <a:pt x="21545" y="18580"/>
                  <a:pt x="21600" y="18412"/>
                  <a:pt x="21600" y="18225"/>
                </a:cubicBezTo>
                <a:cubicBezTo>
                  <a:pt x="21600" y="18039"/>
                  <a:pt x="21545" y="17870"/>
                  <a:pt x="21456" y="17748"/>
                </a:cubicBezTo>
                <a:cubicBezTo>
                  <a:pt x="21456" y="17748"/>
                  <a:pt x="19493" y="15048"/>
                  <a:pt x="19493" y="15048"/>
                </a:cubicBezTo>
                <a:close/>
                <a:moveTo>
                  <a:pt x="491" y="4050"/>
                </a:moveTo>
                <a:lnTo>
                  <a:pt x="6148" y="4050"/>
                </a:lnTo>
                <a:lnTo>
                  <a:pt x="9214" y="9201"/>
                </a:lnTo>
                <a:lnTo>
                  <a:pt x="9849" y="8136"/>
                </a:lnTo>
                <a:lnTo>
                  <a:pt x="6762" y="2948"/>
                </a:lnTo>
                <a:lnTo>
                  <a:pt x="6756" y="2954"/>
                </a:lnTo>
                <a:cubicBezTo>
                  <a:pt x="6667" y="2803"/>
                  <a:pt x="6535" y="2700"/>
                  <a:pt x="6382" y="2700"/>
                </a:cubicBezTo>
                <a:lnTo>
                  <a:pt x="491" y="2700"/>
                </a:lnTo>
                <a:cubicBezTo>
                  <a:pt x="220" y="2700"/>
                  <a:pt x="0" y="3003"/>
                  <a:pt x="0" y="3375"/>
                </a:cubicBezTo>
                <a:cubicBezTo>
                  <a:pt x="0" y="3748"/>
                  <a:pt x="220" y="4050"/>
                  <a:pt x="491" y="405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4" name="Shape 2932"/>
          <p:cNvSpPr/>
          <p:nvPr/>
        </p:nvSpPr>
        <p:spPr>
          <a:xfrm>
            <a:off x="10256392" y="1121595"/>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1964" y="12000"/>
                </a:moveTo>
                <a:cubicBezTo>
                  <a:pt x="1421" y="12000"/>
                  <a:pt x="982" y="11462"/>
                  <a:pt x="982" y="10800"/>
                </a:cubicBezTo>
                <a:cubicBezTo>
                  <a:pt x="982" y="10138"/>
                  <a:pt x="1421" y="9600"/>
                  <a:pt x="1964" y="9600"/>
                </a:cubicBezTo>
                <a:cubicBezTo>
                  <a:pt x="2505" y="9600"/>
                  <a:pt x="2945" y="10138"/>
                  <a:pt x="2945" y="10800"/>
                </a:cubicBezTo>
                <a:cubicBezTo>
                  <a:pt x="2945" y="11462"/>
                  <a:pt x="2505" y="12000"/>
                  <a:pt x="1964" y="12000"/>
                </a:cubicBezTo>
                <a:moveTo>
                  <a:pt x="21456" y="10376"/>
                </a:moveTo>
                <a:lnTo>
                  <a:pt x="18511" y="6776"/>
                </a:lnTo>
                <a:cubicBezTo>
                  <a:pt x="18422" y="6667"/>
                  <a:pt x="18299" y="6600"/>
                  <a:pt x="18164" y="6600"/>
                </a:cubicBezTo>
                <a:cubicBezTo>
                  <a:pt x="17892" y="6600"/>
                  <a:pt x="17673" y="6869"/>
                  <a:pt x="17673" y="7200"/>
                </a:cubicBezTo>
                <a:cubicBezTo>
                  <a:pt x="17673" y="7366"/>
                  <a:pt x="17728" y="7516"/>
                  <a:pt x="17817" y="7624"/>
                </a:cubicBezTo>
                <a:lnTo>
                  <a:pt x="19924" y="10200"/>
                </a:lnTo>
                <a:lnTo>
                  <a:pt x="8058" y="10200"/>
                </a:lnTo>
                <a:lnTo>
                  <a:pt x="14727" y="2048"/>
                </a:lnTo>
                <a:lnTo>
                  <a:pt x="14727" y="5400"/>
                </a:lnTo>
                <a:cubicBezTo>
                  <a:pt x="14727" y="5732"/>
                  <a:pt x="14947" y="6000"/>
                  <a:pt x="15218" y="6000"/>
                </a:cubicBezTo>
                <a:cubicBezTo>
                  <a:pt x="15489" y="6000"/>
                  <a:pt x="15709" y="5732"/>
                  <a:pt x="15709" y="5400"/>
                </a:cubicBezTo>
                <a:lnTo>
                  <a:pt x="15709" y="600"/>
                </a:lnTo>
                <a:cubicBezTo>
                  <a:pt x="15709" y="269"/>
                  <a:pt x="15489" y="0"/>
                  <a:pt x="15218" y="0"/>
                </a:cubicBezTo>
                <a:lnTo>
                  <a:pt x="11291" y="0"/>
                </a:lnTo>
                <a:cubicBezTo>
                  <a:pt x="11020" y="0"/>
                  <a:pt x="10800" y="269"/>
                  <a:pt x="10800" y="600"/>
                </a:cubicBezTo>
                <a:cubicBezTo>
                  <a:pt x="10800" y="932"/>
                  <a:pt x="11020" y="1200"/>
                  <a:pt x="11291" y="1200"/>
                </a:cubicBezTo>
                <a:lnTo>
                  <a:pt x="14033" y="1200"/>
                </a:lnTo>
                <a:lnTo>
                  <a:pt x="6669" y="10200"/>
                </a:lnTo>
                <a:lnTo>
                  <a:pt x="3858" y="10200"/>
                </a:lnTo>
                <a:cubicBezTo>
                  <a:pt x="3639" y="9167"/>
                  <a:pt x="2877" y="8400"/>
                  <a:pt x="1964" y="8400"/>
                </a:cubicBezTo>
                <a:cubicBezTo>
                  <a:pt x="879" y="8400"/>
                  <a:pt x="0" y="9475"/>
                  <a:pt x="0" y="10800"/>
                </a:cubicBezTo>
                <a:cubicBezTo>
                  <a:pt x="0" y="12125"/>
                  <a:pt x="879" y="13200"/>
                  <a:pt x="1964" y="13200"/>
                </a:cubicBezTo>
                <a:cubicBezTo>
                  <a:pt x="2877" y="13200"/>
                  <a:pt x="3639" y="12434"/>
                  <a:pt x="3858" y="11400"/>
                </a:cubicBezTo>
                <a:lnTo>
                  <a:pt x="6669" y="11400"/>
                </a:lnTo>
                <a:lnTo>
                  <a:pt x="14033" y="20400"/>
                </a:lnTo>
                <a:lnTo>
                  <a:pt x="11291" y="20400"/>
                </a:lnTo>
                <a:cubicBezTo>
                  <a:pt x="11020" y="20400"/>
                  <a:pt x="10800" y="20669"/>
                  <a:pt x="10800" y="21000"/>
                </a:cubicBezTo>
                <a:cubicBezTo>
                  <a:pt x="10800" y="21332"/>
                  <a:pt x="11020" y="21600"/>
                  <a:pt x="11291" y="21600"/>
                </a:cubicBezTo>
                <a:lnTo>
                  <a:pt x="15218" y="21600"/>
                </a:lnTo>
                <a:cubicBezTo>
                  <a:pt x="15489" y="21600"/>
                  <a:pt x="15709" y="21332"/>
                  <a:pt x="15709" y="21000"/>
                </a:cubicBezTo>
                <a:lnTo>
                  <a:pt x="15709" y="16200"/>
                </a:lnTo>
                <a:cubicBezTo>
                  <a:pt x="15709" y="15869"/>
                  <a:pt x="15489" y="15600"/>
                  <a:pt x="15218" y="15600"/>
                </a:cubicBezTo>
                <a:cubicBezTo>
                  <a:pt x="14947" y="15600"/>
                  <a:pt x="14727" y="15869"/>
                  <a:pt x="14727" y="16200"/>
                </a:cubicBezTo>
                <a:lnTo>
                  <a:pt x="14727" y="19552"/>
                </a:lnTo>
                <a:lnTo>
                  <a:pt x="8058" y="11400"/>
                </a:lnTo>
                <a:lnTo>
                  <a:pt x="19924" y="11400"/>
                </a:lnTo>
                <a:lnTo>
                  <a:pt x="17817" y="13976"/>
                </a:lnTo>
                <a:cubicBezTo>
                  <a:pt x="17728" y="14085"/>
                  <a:pt x="17673" y="14235"/>
                  <a:pt x="17673" y="14400"/>
                </a:cubicBezTo>
                <a:cubicBezTo>
                  <a:pt x="17673" y="14732"/>
                  <a:pt x="17892" y="15000"/>
                  <a:pt x="18164" y="15000"/>
                </a:cubicBezTo>
                <a:cubicBezTo>
                  <a:pt x="18299" y="15000"/>
                  <a:pt x="18422" y="14933"/>
                  <a:pt x="18511" y="14824"/>
                </a:cubicBezTo>
                <a:lnTo>
                  <a:pt x="21456" y="11224"/>
                </a:lnTo>
                <a:cubicBezTo>
                  <a:pt x="21545" y="11116"/>
                  <a:pt x="21600" y="10966"/>
                  <a:pt x="21600" y="10800"/>
                </a:cubicBezTo>
                <a:cubicBezTo>
                  <a:pt x="21600" y="10635"/>
                  <a:pt x="21545" y="10485"/>
                  <a:pt x="21456" y="1037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5" name="Shape 2934"/>
          <p:cNvSpPr/>
          <p:nvPr/>
        </p:nvSpPr>
        <p:spPr>
          <a:xfrm>
            <a:off x="181529" y="5508151"/>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0800"/>
                </a:moveTo>
                <a:cubicBezTo>
                  <a:pt x="8563" y="10800"/>
                  <a:pt x="6750" y="9481"/>
                  <a:pt x="6750" y="7855"/>
                </a:cubicBezTo>
                <a:cubicBezTo>
                  <a:pt x="6750" y="6228"/>
                  <a:pt x="8563" y="4909"/>
                  <a:pt x="10800" y="4909"/>
                </a:cubicBezTo>
                <a:cubicBezTo>
                  <a:pt x="13037" y="4909"/>
                  <a:pt x="14850" y="6228"/>
                  <a:pt x="14850" y="7855"/>
                </a:cubicBezTo>
                <a:cubicBezTo>
                  <a:pt x="14850" y="9481"/>
                  <a:pt x="13037" y="10800"/>
                  <a:pt x="10800" y="10800"/>
                </a:cubicBezTo>
                <a:moveTo>
                  <a:pt x="10800" y="3927"/>
                </a:moveTo>
                <a:cubicBezTo>
                  <a:pt x="7817" y="3927"/>
                  <a:pt x="5400" y="5686"/>
                  <a:pt x="5400" y="7855"/>
                </a:cubicBezTo>
                <a:cubicBezTo>
                  <a:pt x="5400" y="10023"/>
                  <a:pt x="7817" y="11782"/>
                  <a:pt x="10800" y="11782"/>
                </a:cubicBezTo>
                <a:cubicBezTo>
                  <a:pt x="13783" y="11782"/>
                  <a:pt x="16200" y="10023"/>
                  <a:pt x="16200" y="7855"/>
                </a:cubicBezTo>
                <a:cubicBezTo>
                  <a:pt x="16200" y="5686"/>
                  <a:pt x="13783" y="3927"/>
                  <a:pt x="10800" y="3927"/>
                </a:cubicBezTo>
                <a:moveTo>
                  <a:pt x="10800" y="20127"/>
                </a:moveTo>
                <a:cubicBezTo>
                  <a:pt x="10800" y="20127"/>
                  <a:pt x="1350" y="13745"/>
                  <a:pt x="1350" y="7855"/>
                </a:cubicBezTo>
                <a:cubicBezTo>
                  <a:pt x="1350" y="4059"/>
                  <a:pt x="5581" y="982"/>
                  <a:pt x="10800" y="982"/>
                </a:cubicBezTo>
                <a:cubicBezTo>
                  <a:pt x="16019" y="982"/>
                  <a:pt x="20250" y="4059"/>
                  <a:pt x="20250" y="7855"/>
                </a:cubicBezTo>
                <a:cubicBezTo>
                  <a:pt x="20250" y="13745"/>
                  <a:pt x="10800" y="20127"/>
                  <a:pt x="10800" y="20127"/>
                </a:cubicBezTo>
                <a:moveTo>
                  <a:pt x="10800" y="0"/>
                </a:moveTo>
                <a:cubicBezTo>
                  <a:pt x="4836" y="0"/>
                  <a:pt x="0" y="3517"/>
                  <a:pt x="0" y="7855"/>
                </a:cubicBezTo>
                <a:cubicBezTo>
                  <a:pt x="0" y="14236"/>
                  <a:pt x="10800" y="21600"/>
                  <a:pt x="10800" y="21600"/>
                </a:cubicBezTo>
                <a:cubicBezTo>
                  <a:pt x="10800" y="21600"/>
                  <a:pt x="21600" y="14236"/>
                  <a:pt x="21600" y="7855"/>
                </a:cubicBezTo>
                <a:cubicBezTo>
                  <a:pt x="21600" y="3517"/>
                  <a:pt x="16764"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6" name="Shape 2935"/>
          <p:cNvSpPr/>
          <p:nvPr/>
        </p:nvSpPr>
        <p:spPr>
          <a:xfrm>
            <a:off x="676699" y="5508151"/>
            <a:ext cx="279126" cy="279167"/>
          </a:xfrm>
          <a:custGeom>
            <a:avLst/>
            <a:gdLst/>
            <a:ahLst/>
            <a:cxnLst>
              <a:cxn ang="0">
                <a:pos x="wd2" y="hd2"/>
              </a:cxn>
              <a:cxn ang="5400000">
                <a:pos x="wd2" y="hd2"/>
              </a:cxn>
              <a:cxn ang="10800000">
                <a:pos x="wd2" y="hd2"/>
              </a:cxn>
              <a:cxn ang="16200000">
                <a:pos x="wd2" y="hd2"/>
              </a:cxn>
            </a:cxnLst>
            <a:rect l="0" t="0" r="r" b="b"/>
            <a:pathLst>
              <a:path w="21531" h="21600" extrusionOk="0">
                <a:moveTo>
                  <a:pt x="6365" y="15409"/>
                </a:moveTo>
                <a:cubicBezTo>
                  <a:pt x="5782" y="14888"/>
                  <a:pt x="4858" y="14006"/>
                  <a:pt x="3935" y="12895"/>
                </a:cubicBezTo>
                <a:cubicBezTo>
                  <a:pt x="2587" y="11273"/>
                  <a:pt x="979" y="8835"/>
                  <a:pt x="979" y="6430"/>
                </a:cubicBezTo>
                <a:cubicBezTo>
                  <a:pt x="979" y="3427"/>
                  <a:pt x="3396" y="982"/>
                  <a:pt x="6366" y="982"/>
                </a:cubicBezTo>
                <a:cubicBezTo>
                  <a:pt x="9336" y="982"/>
                  <a:pt x="11752" y="3427"/>
                  <a:pt x="11752" y="6430"/>
                </a:cubicBezTo>
                <a:cubicBezTo>
                  <a:pt x="11752" y="10208"/>
                  <a:pt x="7888" y="14044"/>
                  <a:pt x="6365" y="15409"/>
                </a:cubicBezTo>
                <a:moveTo>
                  <a:pt x="6366" y="0"/>
                </a:moveTo>
                <a:cubicBezTo>
                  <a:pt x="2850" y="0"/>
                  <a:pt x="0" y="2879"/>
                  <a:pt x="0" y="6430"/>
                </a:cubicBezTo>
                <a:cubicBezTo>
                  <a:pt x="0" y="11655"/>
                  <a:pt x="6366" y="16701"/>
                  <a:pt x="6366" y="16701"/>
                </a:cubicBezTo>
                <a:cubicBezTo>
                  <a:pt x="6366" y="16701"/>
                  <a:pt x="12732" y="11655"/>
                  <a:pt x="12732" y="6430"/>
                </a:cubicBezTo>
                <a:cubicBezTo>
                  <a:pt x="12732" y="2879"/>
                  <a:pt x="9882" y="0"/>
                  <a:pt x="6366" y="0"/>
                </a:cubicBezTo>
                <a:moveTo>
                  <a:pt x="17357" y="19604"/>
                </a:moveTo>
                <a:cubicBezTo>
                  <a:pt x="17127" y="19764"/>
                  <a:pt x="16856" y="19909"/>
                  <a:pt x="16554" y="20033"/>
                </a:cubicBezTo>
                <a:cubicBezTo>
                  <a:pt x="16304" y="20137"/>
                  <a:pt x="16185" y="20424"/>
                  <a:pt x="16288" y="20675"/>
                </a:cubicBezTo>
                <a:cubicBezTo>
                  <a:pt x="16365" y="20865"/>
                  <a:pt x="16548" y="20979"/>
                  <a:pt x="16740" y="20979"/>
                </a:cubicBezTo>
                <a:cubicBezTo>
                  <a:pt x="16802" y="20979"/>
                  <a:pt x="16866" y="20967"/>
                  <a:pt x="16926" y="20942"/>
                </a:cubicBezTo>
                <a:cubicBezTo>
                  <a:pt x="17294" y="20790"/>
                  <a:pt x="17627" y="20611"/>
                  <a:pt x="17915" y="20411"/>
                </a:cubicBezTo>
                <a:cubicBezTo>
                  <a:pt x="18138" y="20256"/>
                  <a:pt x="18193" y="19950"/>
                  <a:pt x="18039" y="19727"/>
                </a:cubicBezTo>
                <a:cubicBezTo>
                  <a:pt x="17885" y="19505"/>
                  <a:pt x="17579" y="19449"/>
                  <a:pt x="17357" y="19604"/>
                </a:cubicBezTo>
                <a:moveTo>
                  <a:pt x="16249" y="13042"/>
                </a:moveTo>
                <a:cubicBezTo>
                  <a:pt x="16109" y="12790"/>
                  <a:pt x="16024" y="12529"/>
                  <a:pt x="15995" y="12265"/>
                </a:cubicBezTo>
                <a:cubicBezTo>
                  <a:pt x="15966" y="11995"/>
                  <a:pt x="15731" y="11801"/>
                  <a:pt x="15456" y="11829"/>
                </a:cubicBezTo>
                <a:cubicBezTo>
                  <a:pt x="15187" y="11859"/>
                  <a:pt x="14992" y="12100"/>
                  <a:pt x="15022" y="12370"/>
                </a:cubicBezTo>
                <a:cubicBezTo>
                  <a:pt x="15064" y="12767"/>
                  <a:pt x="15190" y="13154"/>
                  <a:pt x="15395" y="13522"/>
                </a:cubicBezTo>
                <a:cubicBezTo>
                  <a:pt x="15484" y="13682"/>
                  <a:pt x="15651" y="13773"/>
                  <a:pt x="15822" y="13773"/>
                </a:cubicBezTo>
                <a:cubicBezTo>
                  <a:pt x="15904" y="13773"/>
                  <a:pt x="15985" y="13753"/>
                  <a:pt x="16061" y="13710"/>
                </a:cubicBezTo>
                <a:cubicBezTo>
                  <a:pt x="16297" y="13578"/>
                  <a:pt x="16382" y="13279"/>
                  <a:pt x="16249" y="13042"/>
                </a:cubicBezTo>
                <a:moveTo>
                  <a:pt x="18249" y="15254"/>
                </a:moveTo>
                <a:cubicBezTo>
                  <a:pt x="18041" y="14981"/>
                  <a:pt x="17803" y="14708"/>
                  <a:pt x="17538" y="14439"/>
                </a:cubicBezTo>
                <a:cubicBezTo>
                  <a:pt x="17349" y="14246"/>
                  <a:pt x="17039" y="14244"/>
                  <a:pt x="16845" y="14434"/>
                </a:cubicBezTo>
                <a:cubicBezTo>
                  <a:pt x="16653" y="14624"/>
                  <a:pt x="16651" y="14935"/>
                  <a:pt x="16841" y="15129"/>
                </a:cubicBezTo>
                <a:cubicBezTo>
                  <a:pt x="17076" y="15368"/>
                  <a:pt x="17288" y="15612"/>
                  <a:pt x="17471" y="15851"/>
                </a:cubicBezTo>
                <a:cubicBezTo>
                  <a:pt x="17568" y="15977"/>
                  <a:pt x="17713" y="16043"/>
                  <a:pt x="17860" y="16043"/>
                </a:cubicBezTo>
                <a:cubicBezTo>
                  <a:pt x="17964" y="16043"/>
                  <a:pt x="18068" y="16011"/>
                  <a:pt x="18157" y="15942"/>
                </a:cubicBezTo>
                <a:cubicBezTo>
                  <a:pt x="18373" y="15777"/>
                  <a:pt x="18413" y="15469"/>
                  <a:pt x="18249" y="15254"/>
                </a:cubicBezTo>
                <a:moveTo>
                  <a:pt x="21476" y="5928"/>
                </a:moveTo>
                <a:cubicBezTo>
                  <a:pt x="21352" y="5687"/>
                  <a:pt x="21057" y="5592"/>
                  <a:pt x="20817" y="5717"/>
                </a:cubicBezTo>
                <a:cubicBezTo>
                  <a:pt x="20817" y="5717"/>
                  <a:pt x="20650" y="5803"/>
                  <a:pt x="20371" y="5962"/>
                </a:cubicBezTo>
                <a:cubicBezTo>
                  <a:pt x="20136" y="6096"/>
                  <a:pt x="20054" y="6396"/>
                  <a:pt x="20188" y="6632"/>
                </a:cubicBezTo>
                <a:cubicBezTo>
                  <a:pt x="20278" y="6791"/>
                  <a:pt x="20444" y="6880"/>
                  <a:pt x="20614" y="6880"/>
                </a:cubicBezTo>
                <a:cubicBezTo>
                  <a:pt x="20697" y="6880"/>
                  <a:pt x="20780" y="6859"/>
                  <a:pt x="20856" y="6815"/>
                </a:cubicBezTo>
                <a:cubicBezTo>
                  <a:pt x="21108" y="6672"/>
                  <a:pt x="21261" y="6592"/>
                  <a:pt x="21265" y="6590"/>
                </a:cubicBezTo>
                <a:cubicBezTo>
                  <a:pt x="21506" y="6466"/>
                  <a:pt x="21600" y="6170"/>
                  <a:pt x="21476" y="5928"/>
                </a:cubicBezTo>
                <a:moveTo>
                  <a:pt x="18659" y="16886"/>
                </a:moveTo>
                <a:cubicBezTo>
                  <a:pt x="18395" y="16941"/>
                  <a:pt x="18225" y="17201"/>
                  <a:pt x="18280" y="17467"/>
                </a:cubicBezTo>
                <a:cubicBezTo>
                  <a:pt x="18312" y="17625"/>
                  <a:pt x="18330" y="17781"/>
                  <a:pt x="18330" y="17929"/>
                </a:cubicBezTo>
                <a:cubicBezTo>
                  <a:pt x="18330" y="18050"/>
                  <a:pt x="18318" y="18171"/>
                  <a:pt x="18296" y="18287"/>
                </a:cubicBezTo>
                <a:cubicBezTo>
                  <a:pt x="18244" y="18554"/>
                  <a:pt x="18418" y="18811"/>
                  <a:pt x="18683" y="18862"/>
                </a:cubicBezTo>
                <a:cubicBezTo>
                  <a:pt x="18715" y="18869"/>
                  <a:pt x="18746" y="18871"/>
                  <a:pt x="18777" y="18871"/>
                </a:cubicBezTo>
                <a:cubicBezTo>
                  <a:pt x="19007" y="18871"/>
                  <a:pt x="19212" y="18708"/>
                  <a:pt x="19257" y="18473"/>
                </a:cubicBezTo>
                <a:cubicBezTo>
                  <a:pt x="19292" y="18296"/>
                  <a:pt x="19309" y="18114"/>
                  <a:pt x="19309" y="17929"/>
                </a:cubicBezTo>
                <a:cubicBezTo>
                  <a:pt x="19309" y="17715"/>
                  <a:pt x="19285" y="17492"/>
                  <a:pt x="19239" y="17267"/>
                </a:cubicBezTo>
                <a:cubicBezTo>
                  <a:pt x="19183" y="17001"/>
                  <a:pt x="18923" y="16832"/>
                  <a:pt x="18659" y="16886"/>
                </a:cubicBezTo>
                <a:moveTo>
                  <a:pt x="18590" y="7106"/>
                </a:moveTo>
                <a:cubicBezTo>
                  <a:pt x="18317" y="7303"/>
                  <a:pt x="18035" y="7518"/>
                  <a:pt x="17756" y="7745"/>
                </a:cubicBezTo>
                <a:cubicBezTo>
                  <a:pt x="17546" y="7917"/>
                  <a:pt x="17515" y="8226"/>
                  <a:pt x="17686" y="8436"/>
                </a:cubicBezTo>
                <a:cubicBezTo>
                  <a:pt x="17783" y="8556"/>
                  <a:pt x="17924" y="8617"/>
                  <a:pt x="18066" y="8617"/>
                </a:cubicBezTo>
                <a:cubicBezTo>
                  <a:pt x="18174" y="8617"/>
                  <a:pt x="18284" y="8581"/>
                  <a:pt x="18374" y="8507"/>
                </a:cubicBezTo>
                <a:cubicBezTo>
                  <a:pt x="18637" y="8292"/>
                  <a:pt x="18903" y="8090"/>
                  <a:pt x="19161" y="7905"/>
                </a:cubicBezTo>
                <a:cubicBezTo>
                  <a:pt x="19380" y="7747"/>
                  <a:pt x="19431" y="7440"/>
                  <a:pt x="19273" y="7220"/>
                </a:cubicBezTo>
                <a:cubicBezTo>
                  <a:pt x="19116" y="6999"/>
                  <a:pt x="18810" y="6949"/>
                  <a:pt x="18590" y="7106"/>
                </a:cubicBezTo>
                <a:moveTo>
                  <a:pt x="14704" y="20512"/>
                </a:moveTo>
                <a:cubicBezTo>
                  <a:pt x="14393" y="20556"/>
                  <a:pt x="14065" y="20590"/>
                  <a:pt x="13729" y="20611"/>
                </a:cubicBezTo>
                <a:cubicBezTo>
                  <a:pt x="13459" y="20629"/>
                  <a:pt x="13254" y="20863"/>
                  <a:pt x="13272" y="21134"/>
                </a:cubicBezTo>
                <a:cubicBezTo>
                  <a:pt x="13289" y="21394"/>
                  <a:pt x="13504" y="21593"/>
                  <a:pt x="13760" y="21593"/>
                </a:cubicBezTo>
                <a:cubicBezTo>
                  <a:pt x="13771" y="21593"/>
                  <a:pt x="13781" y="21592"/>
                  <a:pt x="13792" y="21592"/>
                </a:cubicBezTo>
                <a:cubicBezTo>
                  <a:pt x="14152" y="21568"/>
                  <a:pt x="14506" y="21533"/>
                  <a:pt x="14842" y="21485"/>
                </a:cubicBezTo>
                <a:cubicBezTo>
                  <a:pt x="15110" y="21447"/>
                  <a:pt x="15296" y="21198"/>
                  <a:pt x="15258" y="20929"/>
                </a:cubicBezTo>
                <a:cubicBezTo>
                  <a:pt x="15220" y="20661"/>
                  <a:pt x="14973" y="20472"/>
                  <a:pt x="14704" y="20512"/>
                </a:cubicBezTo>
                <a:moveTo>
                  <a:pt x="8893" y="20109"/>
                </a:moveTo>
                <a:cubicBezTo>
                  <a:pt x="8582" y="19997"/>
                  <a:pt x="8299" y="19866"/>
                  <a:pt x="8052" y="19721"/>
                </a:cubicBezTo>
                <a:cubicBezTo>
                  <a:pt x="7818" y="19582"/>
                  <a:pt x="7519" y="19663"/>
                  <a:pt x="7382" y="19896"/>
                </a:cubicBezTo>
                <a:cubicBezTo>
                  <a:pt x="7244" y="20130"/>
                  <a:pt x="7323" y="20432"/>
                  <a:pt x="7556" y="20568"/>
                </a:cubicBezTo>
                <a:cubicBezTo>
                  <a:pt x="7856" y="20744"/>
                  <a:pt x="8194" y="20901"/>
                  <a:pt x="8562" y="21034"/>
                </a:cubicBezTo>
                <a:cubicBezTo>
                  <a:pt x="8617" y="21053"/>
                  <a:pt x="8672" y="21062"/>
                  <a:pt x="8728" y="21062"/>
                </a:cubicBezTo>
                <a:cubicBezTo>
                  <a:pt x="8928" y="21062"/>
                  <a:pt x="9117" y="20938"/>
                  <a:pt x="9189" y="20737"/>
                </a:cubicBezTo>
                <a:cubicBezTo>
                  <a:pt x="9280" y="20482"/>
                  <a:pt x="9148" y="20200"/>
                  <a:pt x="8893" y="20109"/>
                </a:cubicBezTo>
                <a:moveTo>
                  <a:pt x="11751" y="20618"/>
                </a:moveTo>
                <a:cubicBezTo>
                  <a:pt x="11412" y="20600"/>
                  <a:pt x="11082" y="20572"/>
                  <a:pt x="10771" y="20533"/>
                </a:cubicBezTo>
                <a:cubicBezTo>
                  <a:pt x="10502" y="20493"/>
                  <a:pt x="10258" y="20690"/>
                  <a:pt x="10225" y="20959"/>
                </a:cubicBezTo>
                <a:cubicBezTo>
                  <a:pt x="10191" y="21229"/>
                  <a:pt x="10382" y="21474"/>
                  <a:pt x="10650" y="21507"/>
                </a:cubicBezTo>
                <a:cubicBezTo>
                  <a:pt x="10984" y="21549"/>
                  <a:pt x="11337" y="21580"/>
                  <a:pt x="11699" y="21600"/>
                </a:cubicBezTo>
                <a:cubicBezTo>
                  <a:pt x="11708" y="21600"/>
                  <a:pt x="11716" y="21600"/>
                  <a:pt x="11725" y="21600"/>
                </a:cubicBezTo>
                <a:cubicBezTo>
                  <a:pt x="11984" y="21600"/>
                  <a:pt x="12200" y="21397"/>
                  <a:pt x="12214" y="21135"/>
                </a:cubicBezTo>
                <a:cubicBezTo>
                  <a:pt x="12228" y="20863"/>
                  <a:pt x="12021" y="20632"/>
                  <a:pt x="11751" y="20618"/>
                </a:cubicBezTo>
                <a:moveTo>
                  <a:pt x="6840" y="18180"/>
                </a:moveTo>
                <a:cubicBezTo>
                  <a:pt x="6836" y="17912"/>
                  <a:pt x="6619" y="17696"/>
                  <a:pt x="6351" y="17696"/>
                </a:cubicBezTo>
                <a:cubicBezTo>
                  <a:pt x="6080" y="17696"/>
                  <a:pt x="5861" y="17916"/>
                  <a:pt x="5861" y="18188"/>
                </a:cubicBezTo>
                <a:cubicBezTo>
                  <a:pt x="5861" y="18234"/>
                  <a:pt x="5867" y="18484"/>
                  <a:pt x="5997" y="18834"/>
                </a:cubicBezTo>
                <a:cubicBezTo>
                  <a:pt x="6070" y="19033"/>
                  <a:pt x="6257" y="19155"/>
                  <a:pt x="6456" y="19155"/>
                </a:cubicBezTo>
                <a:cubicBezTo>
                  <a:pt x="6512" y="19155"/>
                  <a:pt x="6570" y="19145"/>
                  <a:pt x="6626" y="19124"/>
                </a:cubicBezTo>
                <a:cubicBezTo>
                  <a:pt x="6880" y="19030"/>
                  <a:pt x="7009" y="18748"/>
                  <a:pt x="6915" y="18493"/>
                </a:cubicBezTo>
                <a:cubicBezTo>
                  <a:pt x="6849" y="18314"/>
                  <a:pt x="6841" y="18191"/>
                  <a:pt x="6840" y="18180"/>
                </a:cubicBezTo>
                <a:moveTo>
                  <a:pt x="15760" y="10798"/>
                </a:moveTo>
                <a:cubicBezTo>
                  <a:pt x="15838" y="10844"/>
                  <a:pt x="15924" y="10866"/>
                  <a:pt x="16008" y="10866"/>
                </a:cubicBezTo>
                <a:cubicBezTo>
                  <a:pt x="16176" y="10866"/>
                  <a:pt x="16339" y="10780"/>
                  <a:pt x="16431" y="10625"/>
                </a:cubicBezTo>
                <a:cubicBezTo>
                  <a:pt x="16577" y="10376"/>
                  <a:pt x="16761" y="10120"/>
                  <a:pt x="16977" y="9861"/>
                </a:cubicBezTo>
                <a:cubicBezTo>
                  <a:pt x="17151" y="9653"/>
                  <a:pt x="17124" y="9343"/>
                  <a:pt x="16917" y="9169"/>
                </a:cubicBezTo>
                <a:cubicBezTo>
                  <a:pt x="16709" y="8994"/>
                  <a:pt x="16400" y="9022"/>
                  <a:pt x="16227" y="9230"/>
                </a:cubicBezTo>
                <a:cubicBezTo>
                  <a:pt x="15976" y="9529"/>
                  <a:pt x="15761" y="9832"/>
                  <a:pt x="15587" y="10125"/>
                </a:cubicBezTo>
                <a:cubicBezTo>
                  <a:pt x="15450" y="10359"/>
                  <a:pt x="15527" y="10659"/>
                  <a:pt x="15760" y="10798"/>
                </a:cubicBezTo>
                <a:moveTo>
                  <a:pt x="6366" y="8841"/>
                </a:moveTo>
                <a:cubicBezTo>
                  <a:pt x="5014" y="8841"/>
                  <a:pt x="3917" y="7741"/>
                  <a:pt x="3917" y="6384"/>
                </a:cubicBezTo>
                <a:cubicBezTo>
                  <a:pt x="3917" y="5027"/>
                  <a:pt x="5014" y="3927"/>
                  <a:pt x="6366" y="3927"/>
                </a:cubicBezTo>
                <a:cubicBezTo>
                  <a:pt x="7719" y="3927"/>
                  <a:pt x="8814" y="5027"/>
                  <a:pt x="8814" y="6384"/>
                </a:cubicBezTo>
                <a:cubicBezTo>
                  <a:pt x="8814" y="7741"/>
                  <a:pt x="7719" y="8841"/>
                  <a:pt x="6366" y="8841"/>
                </a:cubicBezTo>
                <a:moveTo>
                  <a:pt x="6366" y="2955"/>
                </a:moveTo>
                <a:cubicBezTo>
                  <a:pt x="4473" y="2955"/>
                  <a:pt x="2938" y="4494"/>
                  <a:pt x="2938" y="6392"/>
                </a:cubicBezTo>
                <a:cubicBezTo>
                  <a:pt x="2938" y="8291"/>
                  <a:pt x="4473" y="9831"/>
                  <a:pt x="6366" y="9831"/>
                </a:cubicBezTo>
                <a:cubicBezTo>
                  <a:pt x="8259" y="9831"/>
                  <a:pt x="9794" y="8291"/>
                  <a:pt x="9794" y="6392"/>
                </a:cubicBezTo>
                <a:cubicBezTo>
                  <a:pt x="9794" y="4494"/>
                  <a:pt x="8259" y="2955"/>
                  <a:pt x="6366" y="29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7" name="Shape 2936"/>
          <p:cNvSpPr/>
          <p:nvPr/>
        </p:nvSpPr>
        <p:spPr>
          <a:xfrm>
            <a:off x="1286141" y="5508151"/>
            <a:ext cx="12696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964"/>
                </a:moveTo>
                <a:cubicBezTo>
                  <a:pt x="10800" y="1964"/>
                  <a:pt x="4320" y="1964"/>
                  <a:pt x="4320" y="4909"/>
                </a:cubicBezTo>
                <a:cubicBezTo>
                  <a:pt x="4320" y="5180"/>
                  <a:pt x="4804" y="5400"/>
                  <a:pt x="5400" y="5400"/>
                </a:cubicBezTo>
                <a:cubicBezTo>
                  <a:pt x="5996" y="5400"/>
                  <a:pt x="6480" y="5180"/>
                  <a:pt x="6480" y="4909"/>
                </a:cubicBezTo>
                <a:cubicBezTo>
                  <a:pt x="6480" y="2945"/>
                  <a:pt x="10800" y="2945"/>
                  <a:pt x="10800" y="2945"/>
                </a:cubicBezTo>
                <a:cubicBezTo>
                  <a:pt x="11396" y="2945"/>
                  <a:pt x="11880" y="2726"/>
                  <a:pt x="11880" y="2455"/>
                </a:cubicBezTo>
                <a:cubicBezTo>
                  <a:pt x="11880" y="2183"/>
                  <a:pt x="11396" y="1964"/>
                  <a:pt x="10800" y="1964"/>
                </a:cubicBezTo>
                <a:moveTo>
                  <a:pt x="10800" y="8836"/>
                </a:moveTo>
                <a:cubicBezTo>
                  <a:pt x="6029" y="8836"/>
                  <a:pt x="2160" y="7078"/>
                  <a:pt x="2160" y="4909"/>
                </a:cubicBezTo>
                <a:cubicBezTo>
                  <a:pt x="2160" y="2740"/>
                  <a:pt x="6029" y="982"/>
                  <a:pt x="10800" y="982"/>
                </a:cubicBezTo>
                <a:cubicBezTo>
                  <a:pt x="15571" y="982"/>
                  <a:pt x="19440" y="2740"/>
                  <a:pt x="19440" y="4909"/>
                </a:cubicBezTo>
                <a:cubicBezTo>
                  <a:pt x="19440" y="7078"/>
                  <a:pt x="15571" y="8836"/>
                  <a:pt x="10800" y="8836"/>
                </a:cubicBezTo>
                <a:moveTo>
                  <a:pt x="10800" y="17182"/>
                </a:moveTo>
                <a:lnTo>
                  <a:pt x="8154" y="9664"/>
                </a:lnTo>
                <a:cubicBezTo>
                  <a:pt x="9002" y="9761"/>
                  <a:pt x="9885" y="9818"/>
                  <a:pt x="10800" y="9818"/>
                </a:cubicBezTo>
                <a:cubicBezTo>
                  <a:pt x="11715" y="9818"/>
                  <a:pt x="12598" y="9761"/>
                  <a:pt x="13446" y="9664"/>
                </a:cubicBezTo>
                <a:cubicBezTo>
                  <a:pt x="13446" y="9664"/>
                  <a:pt x="10800" y="17182"/>
                  <a:pt x="10800" y="17182"/>
                </a:cubicBezTo>
                <a:close/>
                <a:moveTo>
                  <a:pt x="10800" y="0"/>
                </a:moveTo>
                <a:cubicBezTo>
                  <a:pt x="4835" y="0"/>
                  <a:pt x="0" y="2199"/>
                  <a:pt x="0" y="4909"/>
                </a:cubicBezTo>
                <a:cubicBezTo>
                  <a:pt x="0" y="6830"/>
                  <a:pt x="2431" y="8487"/>
                  <a:pt x="5966" y="9295"/>
                </a:cubicBezTo>
                <a:lnTo>
                  <a:pt x="10800" y="21600"/>
                </a:lnTo>
                <a:lnTo>
                  <a:pt x="15635" y="9295"/>
                </a:lnTo>
                <a:cubicBezTo>
                  <a:pt x="19169" y="8487"/>
                  <a:pt x="21600" y="6830"/>
                  <a:pt x="21600" y="4909"/>
                </a:cubicBezTo>
                <a:cubicBezTo>
                  <a:pt x="21600" y="2199"/>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8" name="Shape 2937"/>
          <p:cNvSpPr/>
          <p:nvPr/>
        </p:nvSpPr>
        <p:spPr>
          <a:xfrm>
            <a:off x="1743222" y="55081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1291" y="20593"/>
                </a:moveTo>
                <a:lnTo>
                  <a:pt x="11291" y="19145"/>
                </a:lnTo>
                <a:cubicBezTo>
                  <a:pt x="11291" y="18875"/>
                  <a:pt x="11071" y="18655"/>
                  <a:pt x="10800" y="18655"/>
                </a:cubicBezTo>
                <a:cubicBezTo>
                  <a:pt x="10529" y="18655"/>
                  <a:pt x="10309" y="18875"/>
                  <a:pt x="10309" y="19145"/>
                </a:cubicBezTo>
                <a:lnTo>
                  <a:pt x="10309" y="20593"/>
                </a:lnTo>
                <a:cubicBezTo>
                  <a:pt x="5280" y="20344"/>
                  <a:pt x="1255" y="16319"/>
                  <a:pt x="1006" y="11291"/>
                </a:cubicBezTo>
                <a:lnTo>
                  <a:pt x="2455" y="11291"/>
                </a:lnTo>
                <a:cubicBezTo>
                  <a:pt x="2725" y="11291"/>
                  <a:pt x="2945" y="11071"/>
                  <a:pt x="2945" y="10800"/>
                </a:cubicBezTo>
                <a:cubicBezTo>
                  <a:pt x="2945" y="10529"/>
                  <a:pt x="2725" y="10309"/>
                  <a:pt x="2455" y="10309"/>
                </a:cubicBezTo>
                <a:lnTo>
                  <a:pt x="1006" y="10309"/>
                </a:lnTo>
                <a:cubicBezTo>
                  <a:pt x="1255" y="5281"/>
                  <a:pt x="5280" y="1256"/>
                  <a:pt x="10309" y="1007"/>
                </a:cubicBezTo>
                <a:lnTo>
                  <a:pt x="10309" y="2455"/>
                </a:lnTo>
                <a:cubicBezTo>
                  <a:pt x="10309" y="2726"/>
                  <a:pt x="10529" y="2945"/>
                  <a:pt x="10800" y="2945"/>
                </a:cubicBezTo>
                <a:cubicBezTo>
                  <a:pt x="11071" y="2945"/>
                  <a:pt x="11291" y="2726"/>
                  <a:pt x="11291" y="2455"/>
                </a:cubicBezTo>
                <a:lnTo>
                  <a:pt x="11291" y="1007"/>
                </a:lnTo>
                <a:cubicBezTo>
                  <a:pt x="16320" y="1256"/>
                  <a:pt x="20345" y="5281"/>
                  <a:pt x="20594" y="10309"/>
                </a:cubicBezTo>
                <a:lnTo>
                  <a:pt x="19145" y="10309"/>
                </a:lnTo>
                <a:cubicBezTo>
                  <a:pt x="18875" y="10309"/>
                  <a:pt x="18655" y="10529"/>
                  <a:pt x="18655" y="10800"/>
                </a:cubicBezTo>
                <a:cubicBezTo>
                  <a:pt x="18655" y="11071"/>
                  <a:pt x="18875" y="11291"/>
                  <a:pt x="19145" y="11291"/>
                </a:cubicBezTo>
                <a:lnTo>
                  <a:pt x="20594" y="11291"/>
                </a:lnTo>
                <a:cubicBezTo>
                  <a:pt x="20345" y="16319"/>
                  <a:pt x="16320" y="20344"/>
                  <a:pt x="11291" y="20593"/>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14965" y="6634"/>
                </a:moveTo>
                <a:lnTo>
                  <a:pt x="12189" y="12188"/>
                </a:lnTo>
                <a:lnTo>
                  <a:pt x="6635" y="14966"/>
                </a:lnTo>
                <a:lnTo>
                  <a:pt x="9411" y="9412"/>
                </a:lnTo>
                <a:cubicBezTo>
                  <a:pt x="9411" y="9412"/>
                  <a:pt x="14965" y="6634"/>
                  <a:pt x="14965" y="6634"/>
                </a:cubicBezTo>
                <a:close/>
                <a:moveTo>
                  <a:pt x="4552" y="17048"/>
                </a:moveTo>
                <a:lnTo>
                  <a:pt x="12883" y="12883"/>
                </a:lnTo>
                <a:lnTo>
                  <a:pt x="17048" y="4551"/>
                </a:lnTo>
                <a:lnTo>
                  <a:pt x="8717" y="8717"/>
                </a:lnTo>
                <a:cubicBezTo>
                  <a:pt x="8717" y="8717"/>
                  <a:pt x="4552" y="17048"/>
                  <a:pt x="4552" y="17048"/>
                </a:cubicBezTo>
                <a:close/>
                <a:moveTo>
                  <a:pt x="11494" y="11494"/>
                </a:moveTo>
                <a:cubicBezTo>
                  <a:pt x="11877" y="11111"/>
                  <a:pt x="11877" y="10489"/>
                  <a:pt x="11494" y="10106"/>
                </a:cubicBezTo>
                <a:cubicBezTo>
                  <a:pt x="11111" y="9722"/>
                  <a:pt x="10489" y="9722"/>
                  <a:pt x="10106" y="10106"/>
                </a:cubicBezTo>
                <a:cubicBezTo>
                  <a:pt x="9723" y="10489"/>
                  <a:pt x="9723" y="11111"/>
                  <a:pt x="10106" y="11494"/>
                </a:cubicBezTo>
                <a:cubicBezTo>
                  <a:pt x="10489" y="11878"/>
                  <a:pt x="11111" y="11878"/>
                  <a:pt x="11494" y="1149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9" name="Shape 2938"/>
          <p:cNvSpPr/>
          <p:nvPr/>
        </p:nvSpPr>
        <p:spPr>
          <a:xfrm>
            <a:off x="2276483" y="55081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0458"/>
                </a:moveTo>
                <a:lnTo>
                  <a:pt x="14727" y="18775"/>
                </a:lnTo>
                <a:lnTo>
                  <a:pt x="14727" y="1142"/>
                </a:lnTo>
                <a:lnTo>
                  <a:pt x="20618" y="2825"/>
                </a:lnTo>
                <a:cubicBezTo>
                  <a:pt x="20618" y="2825"/>
                  <a:pt x="20618" y="20458"/>
                  <a:pt x="20618" y="20458"/>
                </a:cubicBezTo>
                <a:close/>
                <a:moveTo>
                  <a:pt x="13745" y="18775"/>
                </a:moveTo>
                <a:lnTo>
                  <a:pt x="7855" y="20458"/>
                </a:lnTo>
                <a:lnTo>
                  <a:pt x="7855" y="2825"/>
                </a:lnTo>
                <a:lnTo>
                  <a:pt x="13745" y="1142"/>
                </a:lnTo>
                <a:cubicBezTo>
                  <a:pt x="13745" y="1142"/>
                  <a:pt x="13745" y="18775"/>
                  <a:pt x="13745" y="18775"/>
                </a:cubicBezTo>
                <a:close/>
                <a:moveTo>
                  <a:pt x="6873" y="20458"/>
                </a:moveTo>
                <a:lnTo>
                  <a:pt x="982" y="18775"/>
                </a:lnTo>
                <a:lnTo>
                  <a:pt x="982" y="1142"/>
                </a:lnTo>
                <a:lnTo>
                  <a:pt x="6873" y="2825"/>
                </a:lnTo>
                <a:cubicBezTo>
                  <a:pt x="6873" y="2825"/>
                  <a:pt x="6873" y="20458"/>
                  <a:pt x="6873" y="20458"/>
                </a:cubicBezTo>
                <a:close/>
                <a:moveTo>
                  <a:pt x="21242" y="1990"/>
                </a:moveTo>
                <a:lnTo>
                  <a:pt x="21244" y="1983"/>
                </a:lnTo>
                <a:lnTo>
                  <a:pt x="14371" y="19"/>
                </a:lnTo>
                <a:lnTo>
                  <a:pt x="14369" y="27"/>
                </a:lnTo>
                <a:cubicBezTo>
                  <a:pt x="14326" y="14"/>
                  <a:pt x="14284" y="0"/>
                  <a:pt x="14236" y="0"/>
                </a:cubicBezTo>
                <a:cubicBezTo>
                  <a:pt x="14189" y="0"/>
                  <a:pt x="14147" y="14"/>
                  <a:pt x="14104" y="27"/>
                </a:cubicBezTo>
                <a:lnTo>
                  <a:pt x="14102" y="19"/>
                </a:lnTo>
                <a:lnTo>
                  <a:pt x="7364" y="1944"/>
                </a:lnTo>
                <a:lnTo>
                  <a:pt x="626" y="19"/>
                </a:lnTo>
                <a:lnTo>
                  <a:pt x="623" y="27"/>
                </a:lnTo>
                <a:cubicBezTo>
                  <a:pt x="581" y="14"/>
                  <a:pt x="538" y="0"/>
                  <a:pt x="491" y="0"/>
                </a:cubicBezTo>
                <a:cubicBezTo>
                  <a:pt x="220" y="0"/>
                  <a:pt x="0" y="220"/>
                  <a:pt x="0" y="491"/>
                </a:cubicBezTo>
                <a:lnTo>
                  <a:pt x="0" y="19145"/>
                </a:lnTo>
                <a:cubicBezTo>
                  <a:pt x="0" y="19370"/>
                  <a:pt x="153" y="19551"/>
                  <a:pt x="358" y="19610"/>
                </a:cubicBezTo>
                <a:lnTo>
                  <a:pt x="356" y="19618"/>
                </a:lnTo>
                <a:lnTo>
                  <a:pt x="7229" y="21581"/>
                </a:lnTo>
                <a:lnTo>
                  <a:pt x="7231" y="21573"/>
                </a:lnTo>
                <a:cubicBezTo>
                  <a:pt x="7274" y="21586"/>
                  <a:pt x="7316" y="21600"/>
                  <a:pt x="7364" y="21600"/>
                </a:cubicBezTo>
                <a:cubicBezTo>
                  <a:pt x="7411" y="21600"/>
                  <a:pt x="7454" y="21586"/>
                  <a:pt x="7496" y="21573"/>
                </a:cubicBezTo>
                <a:lnTo>
                  <a:pt x="7499" y="21581"/>
                </a:lnTo>
                <a:lnTo>
                  <a:pt x="14236" y="19656"/>
                </a:lnTo>
                <a:lnTo>
                  <a:pt x="20975" y="21581"/>
                </a:lnTo>
                <a:lnTo>
                  <a:pt x="20977" y="21573"/>
                </a:lnTo>
                <a:cubicBezTo>
                  <a:pt x="21020" y="21586"/>
                  <a:pt x="21062" y="21600"/>
                  <a:pt x="21109" y="21600"/>
                </a:cubicBezTo>
                <a:cubicBezTo>
                  <a:pt x="21380" y="21600"/>
                  <a:pt x="21600" y="21380"/>
                  <a:pt x="21600" y="21109"/>
                </a:cubicBezTo>
                <a:lnTo>
                  <a:pt x="21600" y="2455"/>
                </a:lnTo>
                <a:cubicBezTo>
                  <a:pt x="21600" y="2231"/>
                  <a:pt x="21447" y="2049"/>
                  <a:pt x="21242" y="199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0" name="Shape 2939"/>
          <p:cNvSpPr/>
          <p:nvPr/>
        </p:nvSpPr>
        <p:spPr>
          <a:xfrm>
            <a:off x="2809744" y="55081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7547" y="12509"/>
                </a:moveTo>
                <a:lnTo>
                  <a:pt x="18520" y="12645"/>
                </a:lnTo>
                <a:cubicBezTo>
                  <a:pt x="18572" y="12276"/>
                  <a:pt x="18589" y="11922"/>
                  <a:pt x="18572" y="11593"/>
                </a:cubicBezTo>
                <a:lnTo>
                  <a:pt x="17592" y="11644"/>
                </a:lnTo>
                <a:cubicBezTo>
                  <a:pt x="17606" y="11910"/>
                  <a:pt x="17591" y="12201"/>
                  <a:pt x="17547" y="12509"/>
                </a:cubicBezTo>
                <a:moveTo>
                  <a:pt x="17444" y="10833"/>
                </a:moveTo>
                <a:lnTo>
                  <a:pt x="18374" y="10520"/>
                </a:lnTo>
                <a:cubicBezTo>
                  <a:pt x="18262" y="10187"/>
                  <a:pt x="18104" y="9869"/>
                  <a:pt x="17890" y="9546"/>
                </a:cubicBezTo>
                <a:lnTo>
                  <a:pt x="17072" y="10089"/>
                </a:lnTo>
                <a:cubicBezTo>
                  <a:pt x="17237" y="10339"/>
                  <a:pt x="17359" y="10582"/>
                  <a:pt x="17444" y="10833"/>
                </a:cubicBezTo>
                <a:moveTo>
                  <a:pt x="17529" y="13890"/>
                </a:moveTo>
                <a:cubicBezTo>
                  <a:pt x="17440" y="13801"/>
                  <a:pt x="17317" y="13745"/>
                  <a:pt x="17182" y="13745"/>
                </a:cubicBezTo>
                <a:cubicBezTo>
                  <a:pt x="16910" y="13745"/>
                  <a:pt x="16691" y="13965"/>
                  <a:pt x="16691" y="14236"/>
                </a:cubicBezTo>
                <a:cubicBezTo>
                  <a:pt x="16691" y="14372"/>
                  <a:pt x="16746" y="14495"/>
                  <a:pt x="16835" y="14583"/>
                </a:cubicBezTo>
                <a:lnTo>
                  <a:pt x="17469" y="15218"/>
                </a:lnTo>
                <a:lnTo>
                  <a:pt x="16835" y="15853"/>
                </a:lnTo>
                <a:cubicBezTo>
                  <a:pt x="16746" y="15942"/>
                  <a:pt x="16691" y="16064"/>
                  <a:pt x="16691" y="16200"/>
                </a:cubicBezTo>
                <a:cubicBezTo>
                  <a:pt x="16691" y="16471"/>
                  <a:pt x="16910" y="16691"/>
                  <a:pt x="17182" y="16691"/>
                </a:cubicBezTo>
                <a:cubicBezTo>
                  <a:pt x="17317" y="16691"/>
                  <a:pt x="17440" y="16636"/>
                  <a:pt x="17529" y="16547"/>
                </a:cubicBezTo>
                <a:lnTo>
                  <a:pt x="18164" y="15912"/>
                </a:lnTo>
                <a:lnTo>
                  <a:pt x="18798" y="16547"/>
                </a:lnTo>
                <a:cubicBezTo>
                  <a:pt x="18887" y="16636"/>
                  <a:pt x="19010" y="16691"/>
                  <a:pt x="19145" y="16691"/>
                </a:cubicBezTo>
                <a:cubicBezTo>
                  <a:pt x="19417" y="16691"/>
                  <a:pt x="19636" y="16471"/>
                  <a:pt x="19636" y="16200"/>
                </a:cubicBezTo>
                <a:cubicBezTo>
                  <a:pt x="19636" y="16064"/>
                  <a:pt x="19582" y="15942"/>
                  <a:pt x="19493" y="15853"/>
                </a:cubicBezTo>
                <a:lnTo>
                  <a:pt x="18858" y="15218"/>
                </a:lnTo>
                <a:lnTo>
                  <a:pt x="19493" y="14583"/>
                </a:lnTo>
                <a:cubicBezTo>
                  <a:pt x="19582" y="14495"/>
                  <a:pt x="19636" y="14372"/>
                  <a:pt x="19636" y="14236"/>
                </a:cubicBezTo>
                <a:cubicBezTo>
                  <a:pt x="19636" y="13965"/>
                  <a:pt x="19417" y="13745"/>
                  <a:pt x="19145" y="13745"/>
                </a:cubicBezTo>
                <a:cubicBezTo>
                  <a:pt x="19009" y="13745"/>
                  <a:pt x="18887" y="13801"/>
                  <a:pt x="18798" y="13890"/>
                </a:cubicBezTo>
                <a:lnTo>
                  <a:pt x="18164" y="14524"/>
                </a:lnTo>
                <a:cubicBezTo>
                  <a:pt x="18164" y="14524"/>
                  <a:pt x="17529" y="13890"/>
                  <a:pt x="17529" y="13890"/>
                </a:cubicBezTo>
                <a:close/>
                <a:moveTo>
                  <a:pt x="20618" y="20458"/>
                </a:moveTo>
                <a:lnTo>
                  <a:pt x="14727" y="18775"/>
                </a:lnTo>
                <a:lnTo>
                  <a:pt x="14727" y="7698"/>
                </a:lnTo>
                <a:cubicBezTo>
                  <a:pt x="14950" y="7802"/>
                  <a:pt x="15155" y="7914"/>
                  <a:pt x="15324" y="8034"/>
                </a:cubicBezTo>
                <a:lnTo>
                  <a:pt x="15893" y="7234"/>
                </a:lnTo>
                <a:cubicBezTo>
                  <a:pt x="15627" y="7044"/>
                  <a:pt x="15313" y="6872"/>
                  <a:pt x="14959" y="6721"/>
                </a:cubicBezTo>
                <a:lnTo>
                  <a:pt x="14727" y="7263"/>
                </a:lnTo>
                <a:lnTo>
                  <a:pt x="14727" y="1142"/>
                </a:lnTo>
                <a:lnTo>
                  <a:pt x="20618" y="2825"/>
                </a:lnTo>
                <a:cubicBezTo>
                  <a:pt x="20618" y="2825"/>
                  <a:pt x="20618" y="20458"/>
                  <a:pt x="20618" y="20458"/>
                </a:cubicBezTo>
                <a:close/>
                <a:moveTo>
                  <a:pt x="13745" y="18775"/>
                </a:moveTo>
                <a:lnTo>
                  <a:pt x="7855" y="20458"/>
                </a:lnTo>
                <a:lnTo>
                  <a:pt x="7855" y="9347"/>
                </a:lnTo>
                <a:lnTo>
                  <a:pt x="8249" y="10199"/>
                </a:lnTo>
                <a:cubicBezTo>
                  <a:pt x="8580" y="10045"/>
                  <a:pt x="8881" y="9843"/>
                  <a:pt x="9168" y="9581"/>
                </a:cubicBezTo>
                <a:lnTo>
                  <a:pt x="8505" y="8857"/>
                </a:lnTo>
                <a:cubicBezTo>
                  <a:pt x="8297" y="9048"/>
                  <a:pt x="8088" y="9187"/>
                  <a:pt x="7855" y="9299"/>
                </a:cubicBezTo>
                <a:lnTo>
                  <a:pt x="7855" y="2825"/>
                </a:lnTo>
                <a:lnTo>
                  <a:pt x="13745" y="1142"/>
                </a:lnTo>
                <a:cubicBezTo>
                  <a:pt x="13745" y="1142"/>
                  <a:pt x="13745" y="18775"/>
                  <a:pt x="13745" y="18775"/>
                </a:cubicBezTo>
                <a:close/>
                <a:moveTo>
                  <a:pt x="6873" y="20458"/>
                </a:moveTo>
                <a:lnTo>
                  <a:pt x="982" y="18775"/>
                </a:lnTo>
                <a:lnTo>
                  <a:pt x="982" y="1142"/>
                </a:lnTo>
                <a:lnTo>
                  <a:pt x="6873" y="2825"/>
                </a:lnTo>
                <a:cubicBezTo>
                  <a:pt x="6873" y="2825"/>
                  <a:pt x="6873" y="20458"/>
                  <a:pt x="6873" y="20458"/>
                </a:cubicBezTo>
                <a:close/>
                <a:moveTo>
                  <a:pt x="21241" y="1990"/>
                </a:moveTo>
                <a:lnTo>
                  <a:pt x="21244" y="1983"/>
                </a:lnTo>
                <a:lnTo>
                  <a:pt x="14372" y="19"/>
                </a:lnTo>
                <a:lnTo>
                  <a:pt x="14369" y="27"/>
                </a:lnTo>
                <a:cubicBezTo>
                  <a:pt x="14326" y="14"/>
                  <a:pt x="14283" y="0"/>
                  <a:pt x="14236" y="0"/>
                </a:cubicBezTo>
                <a:cubicBezTo>
                  <a:pt x="14189" y="0"/>
                  <a:pt x="14147" y="14"/>
                  <a:pt x="14104" y="27"/>
                </a:cubicBezTo>
                <a:lnTo>
                  <a:pt x="14102" y="19"/>
                </a:lnTo>
                <a:lnTo>
                  <a:pt x="7364" y="1944"/>
                </a:lnTo>
                <a:lnTo>
                  <a:pt x="626" y="19"/>
                </a:lnTo>
                <a:lnTo>
                  <a:pt x="623" y="27"/>
                </a:lnTo>
                <a:cubicBezTo>
                  <a:pt x="580" y="14"/>
                  <a:pt x="538" y="0"/>
                  <a:pt x="491" y="0"/>
                </a:cubicBezTo>
                <a:cubicBezTo>
                  <a:pt x="220" y="0"/>
                  <a:pt x="0" y="220"/>
                  <a:pt x="0" y="491"/>
                </a:cubicBezTo>
                <a:lnTo>
                  <a:pt x="0" y="19145"/>
                </a:lnTo>
                <a:cubicBezTo>
                  <a:pt x="0" y="19370"/>
                  <a:pt x="153" y="19551"/>
                  <a:pt x="359" y="19610"/>
                </a:cubicBezTo>
                <a:lnTo>
                  <a:pt x="356" y="19618"/>
                </a:lnTo>
                <a:lnTo>
                  <a:pt x="7228" y="21581"/>
                </a:lnTo>
                <a:lnTo>
                  <a:pt x="7231" y="21573"/>
                </a:lnTo>
                <a:cubicBezTo>
                  <a:pt x="7274" y="21586"/>
                  <a:pt x="7317" y="21600"/>
                  <a:pt x="7364" y="21600"/>
                </a:cubicBezTo>
                <a:cubicBezTo>
                  <a:pt x="7411" y="21600"/>
                  <a:pt x="7453" y="21586"/>
                  <a:pt x="7496" y="21573"/>
                </a:cubicBezTo>
                <a:lnTo>
                  <a:pt x="7499" y="21581"/>
                </a:lnTo>
                <a:lnTo>
                  <a:pt x="14236" y="19656"/>
                </a:lnTo>
                <a:lnTo>
                  <a:pt x="20975" y="21581"/>
                </a:lnTo>
                <a:lnTo>
                  <a:pt x="20977" y="21573"/>
                </a:lnTo>
                <a:cubicBezTo>
                  <a:pt x="21020" y="21586"/>
                  <a:pt x="21062" y="21600"/>
                  <a:pt x="21109" y="21600"/>
                </a:cubicBezTo>
                <a:cubicBezTo>
                  <a:pt x="21380" y="21600"/>
                  <a:pt x="21600" y="21380"/>
                  <a:pt x="21600" y="21109"/>
                </a:cubicBezTo>
                <a:lnTo>
                  <a:pt x="21600" y="2455"/>
                </a:lnTo>
                <a:cubicBezTo>
                  <a:pt x="21600" y="2231"/>
                  <a:pt x="21447" y="2049"/>
                  <a:pt x="21241" y="1990"/>
                </a:cubicBezTo>
                <a:moveTo>
                  <a:pt x="16435" y="9275"/>
                </a:moveTo>
                <a:lnTo>
                  <a:pt x="16518" y="9374"/>
                </a:lnTo>
                <a:lnTo>
                  <a:pt x="17269" y="8740"/>
                </a:lnTo>
                <a:lnTo>
                  <a:pt x="17184" y="8640"/>
                </a:lnTo>
                <a:cubicBezTo>
                  <a:pt x="17013" y="8438"/>
                  <a:pt x="16840" y="8236"/>
                  <a:pt x="16677" y="8019"/>
                </a:cubicBezTo>
                <a:lnTo>
                  <a:pt x="15891" y="8606"/>
                </a:lnTo>
                <a:cubicBezTo>
                  <a:pt x="16066" y="8840"/>
                  <a:pt x="16251" y="9059"/>
                  <a:pt x="16435" y="9275"/>
                </a:cubicBezTo>
                <a:moveTo>
                  <a:pt x="6270" y="11022"/>
                </a:moveTo>
                <a:lnTo>
                  <a:pt x="5739" y="10196"/>
                </a:lnTo>
                <a:cubicBezTo>
                  <a:pt x="5432" y="10394"/>
                  <a:pt x="5153" y="10605"/>
                  <a:pt x="4909" y="10825"/>
                </a:cubicBezTo>
                <a:lnTo>
                  <a:pt x="5568" y="11554"/>
                </a:lnTo>
                <a:cubicBezTo>
                  <a:pt x="5772" y="11370"/>
                  <a:pt x="6008" y="11191"/>
                  <a:pt x="6270" y="11022"/>
                </a:cubicBezTo>
                <a:moveTo>
                  <a:pt x="5004" y="12185"/>
                </a:moveTo>
                <a:lnTo>
                  <a:pt x="4196" y="11628"/>
                </a:lnTo>
                <a:cubicBezTo>
                  <a:pt x="3975" y="11949"/>
                  <a:pt x="3812" y="12288"/>
                  <a:pt x="3713" y="12634"/>
                </a:cubicBezTo>
                <a:lnTo>
                  <a:pt x="4656" y="12906"/>
                </a:lnTo>
                <a:cubicBezTo>
                  <a:pt x="4727" y="12661"/>
                  <a:pt x="4844" y="12418"/>
                  <a:pt x="5004" y="12185"/>
                </a:cubicBezTo>
                <a:moveTo>
                  <a:pt x="10467" y="8318"/>
                </a:moveTo>
                <a:lnTo>
                  <a:pt x="9972" y="7470"/>
                </a:lnTo>
                <a:cubicBezTo>
                  <a:pt x="9623" y="7674"/>
                  <a:pt x="9362" y="7936"/>
                  <a:pt x="9132" y="8189"/>
                </a:cubicBezTo>
                <a:lnTo>
                  <a:pt x="9857" y="8850"/>
                </a:lnTo>
                <a:cubicBezTo>
                  <a:pt x="10063" y="8624"/>
                  <a:pt x="10245" y="8448"/>
                  <a:pt x="10467" y="8318"/>
                </a:cubicBezTo>
                <a:moveTo>
                  <a:pt x="3927" y="15709"/>
                </a:moveTo>
                <a:cubicBezTo>
                  <a:pt x="4469" y="15709"/>
                  <a:pt x="4909" y="15270"/>
                  <a:pt x="4909" y="14727"/>
                </a:cubicBezTo>
                <a:cubicBezTo>
                  <a:pt x="4909" y="14185"/>
                  <a:pt x="4469" y="13745"/>
                  <a:pt x="3927" y="13745"/>
                </a:cubicBezTo>
                <a:cubicBezTo>
                  <a:pt x="3385" y="13745"/>
                  <a:pt x="2945" y="14185"/>
                  <a:pt x="2945" y="14727"/>
                </a:cubicBezTo>
                <a:cubicBezTo>
                  <a:pt x="2945" y="15270"/>
                  <a:pt x="3385" y="15709"/>
                  <a:pt x="3927" y="15709"/>
                </a:cubicBezTo>
                <a:moveTo>
                  <a:pt x="12273" y="7855"/>
                </a:moveTo>
                <a:cubicBezTo>
                  <a:pt x="12815" y="7855"/>
                  <a:pt x="13255" y="7415"/>
                  <a:pt x="13255" y="6873"/>
                </a:cubicBezTo>
                <a:cubicBezTo>
                  <a:pt x="13255" y="6331"/>
                  <a:pt x="12815" y="5891"/>
                  <a:pt x="12273" y="5891"/>
                </a:cubicBezTo>
                <a:cubicBezTo>
                  <a:pt x="11730" y="5891"/>
                  <a:pt x="11291" y="6331"/>
                  <a:pt x="11291" y="6873"/>
                </a:cubicBezTo>
                <a:cubicBezTo>
                  <a:pt x="11291" y="7415"/>
                  <a:pt x="11730" y="7855"/>
                  <a:pt x="12273" y="78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1" name="Shape 2940"/>
          <p:cNvSpPr/>
          <p:nvPr/>
        </p:nvSpPr>
        <p:spPr>
          <a:xfrm>
            <a:off x="3343005" y="55081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8345"/>
                </a:moveTo>
                <a:cubicBezTo>
                  <a:pt x="9444" y="8345"/>
                  <a:pt x="8345" y="9444"/>
                  <a:pt x="8345" y="10800"/>
                </a:cubicBezTo>
                <a:cubicBezTo>
                  <a:pt x="8345" y="12156"/>
                  <a:pt x="9444" y="13255"/>
                  <a:pt x="10800" y="13255"/>
                </a:cubicBezTo>
                <a:cubicBezTo>
                  <a:pt x="12156" y="13255"/>
                  <a:pt x="13255" y="12156"/>
                  <a:pt x="13255" y="10800"/>
                </a:cubicBezTo>
                <a:cubicBezTo>
                  <a:pt x="13255" y="9444"/>
                  <a:pt x="12156" y="8345"/>
                  <a:pt x="10800" y="8345"/>
                </a:cubicBezTo>
                <a:moveTo>
                  <a:pt x="11291" y="20593"/>
                </a:moveTo>
                <a:lnTo>
                  <a:pt x="11291" y="17182"/>
                </a:lnTo>
                <a:cubicBezTo>
                  <a:pt x="11291" y="16910"/>
                  <a:pt x="11071" y="16691"/>
                  <a:pt x="10800" y="16691"/>
                </a:cubicBezTo>
                <a:cubicBezTo>
                  <a:pt x="10529" y="16691"/>
                  <a:pt x="10309" y="16910"/>
                  <a:pt x="10309" y="17182"/>
                </a:cubicBezTo>
                <a:lnTo>
                  <a:pt x="10309" y="20593"/>
                </a:lnTo>
                <a:cubicBezTo>
                  <a:pt x="5280" y="20344"/>
                  <a:pt x="1255" y="16319"/>
                  <a:pt x="1006" y="11291"/>
                </a:cubicBezTo>
                <a:lnTo>
                  <a:pt x="4418" y="11291"/>
                </a:lnTo>
                <a:cubicBezTo>
                  <a:pt x="4690" y="11291"/>
                  <a:pt x="4909" y="11071"/>
                  <a:pt x="4909" y="10800"/>
                </a:cubicBezTo>
                <a:cubicBezTo>
                  <a:pt x="4909" y="10529"/>
                  <a:pt x="4690" y="10309"/>
                  <a:pt x="4418" y="10309"/>
                </a:cubicBezTo>
                <a:lnTo>
                  <a:pt x="1006" y="10309"/>
                </a:lnTo>
                <a:cubicBezTo>
                  <a:pt x="1255" y="5281"/>
                  <a:pt x="5280" y="1256"/>
                  <a:pt x="10309" y="1007"/>
                </a:cubicBezTo>
                <a:lnTo>
                  <a:pt x="10309" y="4418"/>
                </a:lnTo>
                <a:cubicBezTo>
                  <a:pt x="10309" y="4690"/>
                  <a:pt x="10529" y="4909"/>
                  <a:pt x="10800" y="4909"/>
                </a:cubicBezTo>
                <a:cubicBezTo>
                  <a:pt x="11071" y="4909"/>
                  <a:pt x="11291" y="4690"/>
                  <a:pt x="11291" y="4418"/>
                </a:cubicBezTo>
                <a:lnTo>
                  <a:pt x="11291" y="1007"/>
                </a:lnTo>
                <a:cubicBezTo>
                  <a:pt x="16320" y="1256"/>
                  <a:pt x="20345" y="5281"/>
                  <a:pt x="20594" y="10309"/>
                </a:cubicBezTo>
                <a:lnTo>
                  <a:pt x="17182" y="10309"/>
                </a:lnTo>
                <a:cubicBezTo>
                  <a:pt x="16910" y="10309"/>
                  <a:pt x="16691" y="10529"/>
                  <a:pt x="16691" y="10800"/>
                </a:cubicBezTo>
                <a:cubicBezTo>
                  <a:pt x="16691" y="11071"/>
                  <a:pt x="16910" y="11291"/>
                  <a:pt x="17182" y="11291"/>
                </a:cubicBezTo>
                <a:lnTo>
                  <a:pt x="20594" y="11291"/>
                </a:lnTo>
                <a:cubicBezTo>
                  <a:pt x="20345" y="16319"/>
                  <a:pt x="16320" y="20344"/>
                  <a:pt x="11291" y="20593"/>
                </a:cubicBezTo>
                <a:moveTo>
                  <a:pt x="10800" y="0"/>
                </a:moveTo>
                <a:cubicBezTo>
                  <a:pt x="10800" y="0"/>
                  <a:pt x="10800" y="0"/>
                  <a:pt x="10800" y="0"/>
                </a:cubicBezTo>
                <a:cubicBezTo>
                  <a:pt x="10800" y="0"/>
                  <a:pt x="10800" y="0"/>
                  <a:pt x="10800" y="0"/>
                </a:cubicBezTo>
                <a:cubicBezTo>
                  <a:pt x="4835" y="0"/>
                  <a:pt x="0" y="4836"/>
                  <a:pt x="0" y="10800"/>
                </a:cubicBezTo>
                <a:cubicBezTo>
                  <a:pt x="0" y="16765"/>
                  <a:pt x="4835" y="21600"/>
                  <a:pt x="10800" y="21600"/>
                </a:cubicBezTo>
                <a:cubicBezTo>
                  <a:pt x="16765" y="21600"/>
                  <a:pt x="21600" y="16765"/>
                  <a:pt x="21600" y="10800"/>
                </a:cubicBezTo>
                <a:cubicBezTo>
                  <a:pt x="21600" y="4836"/>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2" name="Shape 2941"/>
          <p:cNvSpPr/>
          <p:nvPr/>
        </p:nvSpPr>
        <p:spPr>
          <a:xfrm>
            <a:off x="3876266" y="55081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1291" y="20593"/>
                </a:moveTo>
                <a:lnTo>
                  <a:pt x="11291" y="17648"/>
                </a:lnTo>
                <a:cubicBezTo>
                  <a:pt x="14694" y="17407"/>
                  <a:pt x="17408" y="14693"/>
                  <a:pt x="17649" y="11291"/>
                </a:cubicBezTo>
                <a:lnTo>
                  <a:pt x="20594" y="11291"/>
                </a:lnTo>
                <a:cubicBezTo>
                  <a:pt x="20345" y="16319"/>
                  <a:pt x="16320" y="20344"/>
                  <a:pt x="11291" y="20593"/>
                </a:cubicBezTo>
                <a:moveTo>
                  <a:pt x="11291" y="13205"/>
                </a:moveTo>
                <a:cubicBezTo>
                  <a:pt x="12252" y="13010"/>
                  <a:pt x="13005" y="12252"/>
                  <a:pt x="13201" y="11291"/>
                </a:cubicBezTo>
                <a:lnTo>
                  <a:pt x="16667" y="11291"/>
                </a:lnTo>
                <a:cubicBezTo>
                  <a:pt x="16431" y="14152"/>
                  <a:pt x="14152" y="16429"/>
                  <a:pt x="11291" y="16666"/>
                </a:cubicBezTo>
                <a:cubicBezTo>
                  <a:pt x="11291" y="16666"/>
                  <a:pt x="11291" y="13205"/>
                  <a:pt x="11291" y="13205"/>
                </a:cubicBezTo>
                <a:close/>
                <a:moveTo>
                  <a:pt x="11291" y="4934"/>
                </a:moveTo>
                <a:cubicBezTo>
                  <a:pt x="12233" y="5012"/>
                  <a:pt x="13111" y="5315"/>
                  <a:pt x="13875" y="5784"/>
                </a:cubicBezTo>
                <a:cubicBezTo>
                  <a:pt x="13793" y="5967"/>
                  <a:pt x="13745" y="6168"/>
                  <a:pt x="13745" y="6382"/>
                </a:cubicBezTo>
                <a:cubicBezTo>
                  <a:pt x="13745" y="7195"/>
                  <a:pt x="14405" y="7855"/>
                  <a:pt x="15218" y="7855"/>
                </a:cubicBezTo>
                <a:cubicBezTo>
                  <a:pt x="15432" y="7855"/>
                  <a:pt x="15633" y="7807"/>
                  <a:pt x="15816" y="7725"/>
                </a:cubicBezTo>
                <a:cubicBezTo>
                  <a:pt x="16286" y="8489"/>
                  <a:pt x="16589" y="9367"/>
                  <a:pt x="16667" y="10309"/>
                </a:cubicBezTo>
                <a:lnTo>
                  <a:pt x="13201" y="10309"/>
                </a:lnTo>
                <a:cubicBezTo>
                  <a:pt x="13005" y="9348"/>
                  <a:pt x="12252" y="8590"/>
                  <a:pt x="11291" y="8395"/>
                </a:cubicBezTo>
                <a:cubicBezTo>
                  <a:pt x="11291" y="8395"/>
                  <a:pt x="11291" y="4934"/>
                  <a:pt x="11291" y="4934"/>
                </a:cubicBezTo>
                <a:close/>
                <a:moveTo>
                  <a:pt x="11291" y="1007"/>
                </a:moveTo>
                <a:cubicBezTo>
                  <a:pt x="16320" y="1256"/>
                  <a:pt x="20345" y="5281"/>
                  <a:pt x="20594" y="10309"/>
                </a:cubicBezTo>
                <a:lnTo>
                  <a:pt x="17649" y="10309"/>
                </a:lnTo>
                <a:cubicBezTo>
                  <a:pt x="17563" y="9102"/>
                  <a:pt x="17162" y="7985"/>
                  <a:pt x="16534" y="7031"/>
                </a:cubicBezTo>
                <a:cubicBezTo>
                  <a:pt x="16631" y="6835"/>
                  <a:pt x="16691" y="6616"/>
                  <a:pt x="16691" y="6382"/>
                </a:cubicBezTo>
                <a:cubicBezTo>
                  <a:pt x="16691" y="5569"/>
                  <a:pt x="16032" y="4909"/>
                  <a:pt x="15218" y="4909"/>
                </a:cubicBezTo>
                <a:cubicBezTo>
                  <a:pt x="14984" y="4909"/>
                  <a:pt x="14765" y="4969"/>
                  <a:pt x="14568" y="5066"/>
                </a:cubicBezTo>
                <a:cubicBezTo>
                  <a:pt x="13614" y="4439"/>
                  <a:pt x="12498" y="4038"/>
                  <a:pt x="11291" y="3952"/>
                </a:cubicBezTo>
                <a:cubicBezTo>
                  <a:pt x="11291" y="3952"/>
                  <a:pt x="11291" y="1007"/>
                  <a:pt x="11291" y="1007"/>
                </a:cubicBezTo>
                <a:close/>
                <a:moveTo>
                  <a:pt x="10309" y="3949"/>
                </a:moveTo>
                <a:cubicBezTo>
                  <a:pt x="7225" y="4167"/>
                  <a:pt x="4703" y="6417"/>
                  <a:pt x="4078" y="9370"/>
                </a:cubicBezTo>
                <a:cubicBezTo>
                  <a:pt x="3590" y="9486"/>
                  <a:pt x="3196" y="9843"/>
                  <a:pt x="3030" y="10309"/>
                </a:cubicBezTo>
                <a:lnTo>
                  <a:pt x="1006" y="10309"/>
                </a:lnTo>
                <a:cubicBezTo>
                  <a:pt x="1255" y="5281"/>
                  <a:pt x="5280" y="1256"/>
                  <a:pt x="10309" y="1007"/>
                </a:cubicBezTo>
                <a:cubicBezTo>
                  <a:pt x="10309" y="1007"/>
                  <a:pt x="10309" y="3949"/>
                  <a:pt x="10309" y="3949"/>
                </a:cubicBezTo>
                <a:close/>
                <a:moveTo>
                  <a:pt x="10309" y="8395"/>
                </a:moveTo>
                <a:cubicBezTo>
                  <a:pt x="9348" y="8590"/>
                  <a:pt x="8595" y="9348"/>
                  <a:pt x="8399" y="10309"/>
                </a:cubicBezTo>
                <a:lnTo>
                  <a:pt x="5796" y="10309"/>
                </a:lnTo>
                <a:cubicBezTo>
                  <a:pt x="5666" y="9948"/>
                  <a:pt x="5405" y="9649"/>
                  <a:pt x="5062" y="9482"/>
                </a:cubicBezTo>
                <a:cubicBezTo>
                  <a:pt x="5626" y="7018"/>
                  <a:pt x="7730" y="5144"/>
                  <a:pt x="10309" y="4930"/>
                </a:cubicBezTo>
                <a:cubicBezTo>
                  <a:pt x="10309" y="4930"/>
                  <a:pt x="10309" y="8395"/>
                  <a:pt x="10309" y="8395"/>
                </a:cubicBezTo>
                <a:close/>
                <a:moveTo>
                  <a:pt x="10309" y="16670"/>
                </a:moveTo>
                <a:cubicBezTo>
                  <a:pt x="7730" y="16456"/>
                  <a:pt x="5626" y="14582"/>
                  <a:pt x="5062" y="12118"/>
                </a:cubicBezTo>
                <a:cubicBezTo>
                  <a:pt x="5405" y="11951"/>
                  <a:pt x="5666" y="11652"/>
                  <a:pt x="5796" y="11291"/>
                </a:cubicBezTo>
                <a:lnTo>
                  <a:pt x="8399" y="11291"/>
                </a:lnTo>
                <a:cubicBezTo>
                  <a:pt x="8595" y="12252"/>
                  <a:pt x="9348" y="13010"/>
                  <a:pt x="10309" y="13205"/>
                </a:cubicBezTo>
                <a:cubicBezTo>
                  <a:pt x="10309" y="13205"/>
                  <a:pt x="10309" y="16670"/>
                  <a:pt x="10309" y="16670"/>
                </a:cubicBezTo>
                <a:close/>
                <a:moveTo>
                  <a:pt x="10309" y="20593"/>
                </a:moveTo>
                <a:cubicBezTo>
                  <a:pt x="5280" y="20344"/>
                  <a:pt x="1255" y="16319"/>
                  <a:pt x="1006" y="11291"/>
                </a:cubicBezTo>
                <a:lnTo>
                  <a:pt x="3030" y="11291"/>
                </a:lnTo>
                <a:cubicBezTo>
                  <a:pt x="3196" y="11757"/>
                  <a:pt x="3590" y="12114"/>
                  <a:pt x="4078" y="12230"/>
                </a:cubicBezTo>
                <a:cubicBezTo>
                  <a:pt x="4703" y="15183"/>
                  <a:pt x="7225" y="17434"/>
                  <a:pt x="10309" y="17651"/>
                </a:cubicBezTo>
                <a:cubicBezTo>
                  <a:pt x="10309" y="17651"/>
                  <a:pt x="10309" y="20593"/>
                  <a:pt x="10309" y="20593"/>
                </a:cubicBezTo>
                <a:close/>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3" name="Shape 2942"/>
          <p:cNvSpPr/>
          <p:nvPr/>
        </p:nvSpPr>
        <p:spPr>
          <a:xfrm>
            <a:off x="4434921" y="5508151"/>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20400" y="12524"/>
                </a:moveTo>
                <a:cubicBezTo>
                  <a:pt x="19362" y="12218"/>
                  <a:pt x="17455" y="11782"/>
                  <a:pt x="15000" y="11782"/>
                </a:cubicBezTo>
                <a:cubicBezTo>
                  <a:pt x="12625" y="11782"/>
                  <a:pt x="11514" y="12089"/>
                  <a:pt x="10534" y="12360"/>
                </a:cubicBezTo>
                <a:cubicBezTo>
                  <a:pt x="9751" y="12577"/>
                  <a:pt x="9076" y="12764"/>
                  <a:pt x="7800" y="12764"/>
                </a:cubicBezTo>
                <a:cubicBezTo>
                  <a:pt x="6097" y="12764"/>
                  <a:pt x="5268" y="12537"/>
                  <a:pt x="4390" y="12298"/>
                </a:cubicBezTo>
                <a:cubicBezTo>
                  <a:pt x="3564" y="12073"/>
                  <a:pt x="2709" y="11842"/>
                  <a:pt x="1200" y="11792"/>
                </a:cubicBezTo>
                <a:lnTo>
                  <a:pt x="1200" y="992"/>
                </a:lnTo>
                <a:cubicBezTo>
                  <a:pt x="2511" y="1038"/>
                  <a:pt x="3242" y="1238"/>
                  <a:pt x="4010" y="1448"/>
                </a:cubicBezTo>
                <a:cubicBezTo>
                  <a:pt x="4941" y="1701"/>
                  <a:pt x="5903" y="1964"/>
                  <a:pt x="7800" y="1964"/>
                </a:cubicBezTo>
                <a:cubicBezTo>
                  <a:pt x="9273" y="1964"/>
                  <a:pt x="10109" y="1733"/>
                  <a:pt x="10918" y="1508"/>
                </a:cubicBezTo>
                <a:cubicBezTo>
                  <a:pt x="11854" y="1250"/>
                  <a:pt x="12823" y="982"/>
                  <a:pt x="15000" y="982"/>
                </a:cubicBezTo>
                <a:cubicBezTo>
                  <a:pt x="17661" y="982"/>
                  <a:pt x="19648" y="1545"/>
                  <a:pt x="20400" y="1794"/>
                </a:cubicBezTo>
                <a:cubicBezTo>
                  <a:pt x="20400" y="1794"/>
                  <a:pt x="20400" y="12524"/>
                  <a:pt x="20400" y="12524"/>
                </a:cubicBezTo>
                <a:close/>
                <a:moveTo>
                  <a:pt x="21594" y="1473"/>
                </a:moveTo>
                <a:cubicBezTo>
                  <a:pt x="21594" y="1293"/>
                  <a:pt x="21478" y="1120"/>
                  <a:pt x="21268" y="1034"/>
                </a:cubicBezTo>
                <a:cubicBezTo>
                  <a:pt x="21165" y="991"/>
                  <a:pt x="18699" y="0"/>
                  <a:pt x="15000" y="0"/>
                </a:cubicBezTo>
                <a:cubicBezTo>
                  <a:pt x="12625" y="0"/>
                  <a:pt x="11514" y="308"/>
                  <a:pt x="10534" y="579"/>
                </a:cubicBezTo>
                <a:cubicBezTo>
                  <a:pt x="9751" y="795"/>
                  <a:pt x="9076" y="982"/>
                  <a:pt x="7800" y="982"/>
                </a:cubicBezTo>
                <a:cubicBezTo>
                  <a:pt x="6097" y="982"/>
                  <a:pt x="5268" y="756"/>
                  <a:pt x="4390" y="516"/>
                </a:cubicBezTo>
                <a:cubicBezTo>
                  <a:pt x="3459" y="263"/>
                  <a:pt x="2497" y="0"/>
                  <a:pt x="600" y="0"/>
                </a:cubicBezTo>
                <a:cubicBezTo>
                  <a:pt x="268" y="0"/>
                  <a:pt x="0" y="220"/>
                  <a:pt x="0" y="491"/>
                </a:cubicBezTo>
                <a:lnTo>
                  <a:pt x="0" y="21109"/>
                </a:lnTo>
                <a:cubicBezTo>
                  <a:pt x="0" y="21380"/>
                  <a:pt x="268" y="21600"/>
                  <a:pt x="600" y="21600"/>
                </a:cubicBezTo>
                <a:cubicBezTo>
                  <a:pt x="932" y="21600"/>
                  <a:pt x="1200" y="21380"/>
                  <a:pt x="1200" y="21109"/>
                </a:cubicBezTo>
                <a:lnTo>
                  <a:pt x="1200" y="12774"/>
                </a:lnTo>
                <a:cubicBezTo>
                  <a:pt x="2511" y="12820"/>
                  <a:pt x="3242" y="13020"/>
                  <a:pt x="4010" y="13230"/>
                </a:cubicBezTo>
                <a:cubicBezTo>
                  <a:pt x="4941" y="13483"/>
                  <a:pt x="5903" y="13745"/>
                  <a:pt x="7800" y="13745"/>
                </a:cubicBezTo>
                <a:cubicBezTo>
                  <a:pt x="9273" y="13745"/>
                  <a:pt x="10109" y="13514"/>
                  <a:pt x="10918" y="13291"/>
                </a:cubicBezTo>
                <a:cubicBezTo>
                  <a:pt x="11854" y="13031"/>
                  <a:pt x="12823" y="12764"/>
                  <a:pt x="15000" y="12764"/>
                </a:cubicBezTo>
                <a:cubicBezTo>
                  <a:pt x="18400" y="12764"/>
                  <a:pt x="20709" y="13685"/>
                  <a:pt x="20733" y="13694"/>
                </a:cubicBezTo>
                <a:cubicBezTo>
                  <a:pt x="21029" y="13814"/>
                  <a:pt x="21389" y="13716"/>
                  <a:pt x="21537" y="13473"/>
                </a:cubicBezTo>
                <a:cubicBezTo>
                  <a:pt x="21580" y="13403"/>
                  <a:pt x="21594" y="13328"/>
                  <a:pt x="21594" y="13255"/>
                </a:cubicBezTo>
                <a:lnTo>
                  <a:pt x="21600" y="13255"/>
                </a:lnTo>
                <a:lnTo>
                  <a:pt x="21600" y="1473"/>
                </a:lnTo>
                <a:cubicBezTo>
                  <a:pt x="21600" y="1473"/>
                  <a:pt x="21594" y="1473"/>
                  <a:pt x="21594" y="1473"/>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4" name="Shape 2943"/>
          <p:cNvSpPr/>
          <p:nvPr/>
        </p:nvSpPr>
        <p:spPr>
          <a:xfrm>
            <a:off x="4968182" y="5508151"/>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9600" y="11782"/>
                </a:moveTo>
                <a:lnTo>
                  <a:pt x="9600" y="10800"/>
                </a:lnTo>
                <a:lnTo>
                  <a:pt x="11400" y="10800"/>
                </a:lnTo>
                <a:cubicBezTo>
                  <a:pt x="11732" y="10800"/>
                  <a:pt x="12000" y="10580"/>
                  <a:pt x="12000" y="10309"/>
                </a:cubicBezTo>
                <a:lnTo>
                  <a:pt x="12000" y="2945"/>
                </a:lnTo>
                <a:lnTo>
                  <a:pt x="19940" y="2945"/>
                </a:lnTo>
                <a:lnTo>
                  <a:pt x="16886" y="7111"/>
                </a:lnTo>
                <a:lnTo>
                  <a:pt x="16894" y="7115"/>
                </a:lnTo>
                <a:cubicBezTo>
                  <a:pt x="16840" y="7189"/>
                  <a:pt x="16800" y="7272"/>
                  <a:pt x="16800" y="7364"/>
                </a:cubicBezTo>
                <a:cubicBezTo>
                  <a:pt x="16800" y="7457"/>
                  <a:pt x="16840" y="7538"/>
                  <a:pt x="16894" y="7612"/>
                </a:cubicBezTo>
                <a:lnTo>
                  <a:pt x="16886" y="7616"/>
                </a:lnTo>
                <a:lnTo>
                  <a:pt x="19940" y="11782"/>
                </a:lnTo>
                <a:cubicBezTo>
                  <a:pt x="19940" y="11782"/>
                  <a:pt x="9600" y="11782"/>
                  <a:pt x="9600" y="11782"/>
                </a:cubicBezTo>
                <a:close/>
                <a:moveTo>
                  <a:pt x="1200" y="982"/>
                </a:moveTo>
                <a:lnTo>
                  <a:pt x="10800" y="982"/>
                </a:lnTo>
                <a:lnTo>
                  <a:pt x="10800" y="9818"/>
                </a:lnTo>
                <a:lnTo>
                  <a:pt x="1200" y="9818"/>
                </a:lnTo>
                <a:cubicBezTo>
                  <a:pt x="1200" y="9818"/>
                  <a:pt x="1200" y="982"/>
                  <a:pt x="1200" y="982"/>
                </a:cubicBezTo>
                <a:close/>
                <a:moveTo>
                  <a:pt x="21514" y="12020"/>
                </a:moveTo>
                <a:lnTo>
                  <a:pt x="18100" y="7364"/>
                </a:lnTo>
                <a:lnTo>
                  <a:pt x="21514" y="2707"/>
                </a:lnTo>
                <a:lnTo>
                  <a:pt x="21506" y="2703"/>
                </a:lnTo>
                <a:cubicBezTo>
                  <a:pt x="21560" y="2629"/>
                  <a:pt x="21600" y="2547"/>
                  <a:pt x="21600" y="2455"/>
                </a:cubicBezTo>
                <a:cubicBezTo>
                  <a:pt x="21600" y="2183"/>
                  <a:pt x="21332" y="1964"/>
                  <a:pt x="21000" y="1964"/>
                </a:cubicBezTo>
                <a:lnTo>
                  <a:pt x="12000" y="1964"/>
                </a:lnTo>
                <a:lnTo>
                  <a:pt x="12000" y="491"/>
                </a:lnTo>
                <a:cubicBezTo>
                  <a:pt x="12000" y="220"/>
                  <a:pt x="11732" y="0"/>
                  <a:pt x="11400" y="0"/>
                </a:cubicBezTo>
                <a:lnTo>
                  <a:pt x="600" y="0"/>
                </a:lnTo>
                <a:cubicBezTo>
                  <a:pt x="268" y="0"/>
                  <a:pt x="0" y="220"/>
                  <a:pt x="0" y="491"/>
                </a:cubicBezTo>
                <a:lnTo>
                  <a:pt x="0" y="21109"/>
                </a:lnTo>
                <a:cubicBezTo>
                  <a:pt x="0" y="21380"/>
                  <a:pt x="268" y="21600"/>
                  <a:pt x="600" y="21600"/>
                </a:cubicBezTo>
                <a:cubicBezTo>
                  <a:pt x="932" y="21600"/>
                  <a:pt x="1200" y="21380"/>
                  <a:pt x="1200" y="21109"/>
                </a:cubicBezTo>
                <a:lnTo>
                  <a:pt x="1200" y="10800"/>
                </a:lnTo>
                <a:lnTo>
                  <a:pt x="8400" y="10800"/>
                </a:lnTo>
                <a:lnTo>
                  <a:pt x="8400" y="12273"/>
                </a:lnTo>
                <a:cubicBezTo>
                  <a:pt x="8400" y="12544"/>
                  <a:pt x="8668" y="12764"/>
                  <a:pt x="9000" y="12764"/>
                </a:cubicBezTo>
                <a:lnTo>
                  <a:pt x="21000" y="12764"/>
                </a:lnTo>
                <a:cubicBezTo>
                  <a:pt x="21332" y="12764"/>
                  <a:pt x="21600" y="12544"/>
                  <a:pt x="21600" y="12273"/>
                </a:cubicBezTo>
                <a:cubicBezTo>
                  <a:pt x="21600" y="12181"/>
                  <a:pt x="21560" y="12098"/>
                  <a:pt x="21506" y="12024"/>
                </a:cubicBezTo>
                <a:cubicBezTo>
                  <a:pt x="21506" y="12024"/>
                  <a:pt x="21514" y="12020"/>
                  <a:pt x="21514" y="1202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5" name="Shape 2944"/>
          <p:cNvSpPr/>
          <p:nvPr/>
        </p:nvSpPr>
        <p:spPr>
          <a:xfrm>
            <a:off x="5514140" y="5501594"/>
            <a:ext cx="279328" cy="279327"/>
          </a:xfrm>
          <a:custGeom>
            <a:avLst/>
            <a:gdLst/>
            <a:ahLst/>
            <a:cxnLst>
              <a:cxn ang="0">
                <a:pos x="wd2" y="hd2"/>
              </a:cxn>
              <a:cxn ang="5400000">
                <a:pos x="wd2" y="hd2"/>
              </a:cxn>
              <a:cxn ang="10800000">
                <a:pos x="wd2" y="hd2"/>
              </a:cxn>
              <a:cxn ang="16200000">
                <a:pos x="wd2" y="hd2"/>
              </a:cxn>
            </a:cxnLst>
            <a:rect l="0" t="0" r="r" b="b"/>
            <a:pathLst>
              <a:path w="21600" h="21600" extrusionOk="0">
                <a:moveTo>
                  <a:pt x="17850" y="17620"/>
                </a:moveTo>
                <a:cubicBezTo>
                  <a:pt x="17270" y="17122"/>
                  <a:pt x="16604" y="16682"/>
                  <a:pt x="15855" y="16324"/>
                </a:cubicBezTo>
                <a:cubicBezTo>
                  <a:pt x="15868" y="16284"/>
                  <a:pt x="15882" y="16244"/>
                  <a:pt x="15896" y="16203"/>
                </a:cubicBezTo>
                <a:cubicBezTo>
                  <a:pt x="16131" y="15456"/>
                  <a:pt x="16320" y="14656"/>
                  <a:pt x="16454" y="13811"/>
                </a:cubicBezTo>
                <a:cubicBezTo>
                  <a:pt x="16471" y="13704"/>
                  <a:pt x="16484" y="13596"/>
                  <a:pt x="16499" y="13488"/>
                </a:cubicBezTo>
                <a:cubicBezTo>
                  <a:pt x="16544" y="13166"/>
                  <a:pt x="16581" y="12839"/>
                  <a:pt x="16610" y="12507"/>
                </a:cubicBezTo>
                <a:cubicBezTo>
                  <a:pt x="16621" y="12383"/>
                  <a:pt x="16632" y="12260"/>
                  <a:pt x="16641" y="12135"/>
                </a:cubicBezTo>
                <a:cubicBezTo>
                  <a:pt x="16660" y="11858"/>
                  <a:pt x="16664" y="11574"/>
                  <a:pt x="16673" y="11291"/>
                </a:cubicBezTo>
                <a:lnTo>
                  <a:pt x="20598" y="11291"/>
                </a:lnTo>
                <a:cubicBezTo>
                  <a:pt x="20476" y="13747"/>
                  <a:pt x="19450" y="15962"/>
                  <a:pt x="17850" y="17620"/>
                </a:cubicBezTo>
                <a:moveTo>
                  <a:pt x="13714" y="20178"/>
                </a:moveTo>
                <a:cubicBezTo>
                  <a:pt x="13925" y="19957"/>
                  <a:pt x="14127" y="19710"/>
                  <a:pt x="14321" y="19444"/>
                </a:cubicBezTo>
                <a:cubicBezTo>
                  <a:pt x="14339" y="19419"/>
                  <a:pt x="14357" y="19394"/>
                  <a:pt x="14375" y="19369"/>
                </a:cubicBezTo>
                <a:cubicBezTo>
                  <a:pt x="14764" y="18822"/>
                  <a:pt x="15116" y="18192"/>
                  <a:pt x="15420" y="17488"/>
                </a:cubicBezTo>
                <a:cubicBezTo>
                  <a:pt x="15436" y="17450"/>
                  <a:pt x="15451" y="17410"/>
                  <a:pt x="15467" y="17372"/>
                </a:cubicBezTo>
                <a:cubicBezTo>
                  <a:pt x="15485" y="17329"/>
                  <a:pt x="15499" y="17282"/>
                  <a:pt x="15517" y="17239"/>
                </a:cubicBezTo>
                <a:cubicBezTo>
                  <a:pt x="16123" y="17535"/>
                  <a:pt x="16665" y="17890"/>
                  <a:pt x="17142" y="18285"/>
                </a:cubicBezTo>
                <a:cubicBezTo>
                  <a:pt x="16149" y="19129"/>
                  <a:pt x="14989" y="19782"/>
                  <a:pt x="13714" y="20178"/>
                </a:cubicBezTo>
                <a:moveTo>
                  <a:pt x="11291" y="20569"/>
                </a:moveTo>
                <a:lnTo>
                  <a:pt x="11291" y="16221"/>
                </a:lnTo>
                <a:cubicBezTo>
                  <a:pt x="12498" y="16271"/>
                  <a:pt x="13638" y="16493"/>
                  <a:pt x="14652" y="16869"/>
                </a:cubicBezTo>
                <a:cubicBezTo>
                  <a:pt x="13850" y="18909"/>
                  <a:pt x="12654" y="20298"/>
                  <a:pt x="11291" y="20569"/>
                </a:cubicBezTo>
                <a:moveTo>
                  <a:pt x="11291" y="11291"/>
                </a:moveTo>
                <a:lnTo>
                  <a:pt x="15697" y="11291"/>
                </a:lnTo>
                <a:cubicBezTo>
                  <a:pt x="15655" y="12995"/>
                  <a:pt x="15392" y="14581"/>
                  <a:pt x="14971" y="15948"/>
                </a:cubicBezTo>
                <a:cubicBezTo>
                  <a:pt x="13855" y="15534"/>
                  <a:pt x="12608" y="15291"/>
                  <a:pt x="11291" y="15240"/>
                </a:cubicBezTo>
                <a:cubicBezTo>
                  <a:pt x="11291" y="15240"/>
                  <a:pt x="11291" y="11291"/>
                  <a:pt x="11291" y="11291"/>
                </a:cubicBezTo>
                <a:close/>
                <a:moveTo>
                  <a:pt x="11291" y="6360"/>
                </a:moveTo>
                <a:cubicBezTo>
                  <a:pt x="12608" y="6309"/>
                  <a:pt x="13855" y="6066"/>
                  <a:pt x="14971" y="5652"/>
                </a:cubicBezTo>
                <a:cubicBezTo>
                  <a:pt x="15392" y="7019"/>
                  <a:pt x="15655" y="8605"/>
                  <a:pt x="15697" y="10309"/>
                </a:cubicBezTo>
                <a:lnTo>
                  <a:pt x="11291" y="10309"/>
                </a:lnTo>
                <a:cubicBezTo>
                  <a:pt x="11291" y="10309"/>
                  <a:pt x="11291" y="6360"/>
                  <a:pt x="11291" y="6360"/>
                </a:cubicBezTo>
                <a:close/>
                <a:moveTo>
                  <a:pt x="11291" y="1031"/>
                </a:moveTo>
                <a:cubicBezTo>
                  <a:pt x="12654" y="1302"/>
                  <a:pt x="13850" y="2691"/>
                  <a:pt x="14652" y="4731"/>
                </a:cubicBezTo>
                <a:cubicBezTo>
                  <a:pt x="13638" y="5107"/>
                  <a:pt x="12498" y="5329"/>
                  <a:pt x="11291" y="5379"/>
                </a:cubicBezTo>
                <a:cubicBezTo>
                  <a:pt x="11291" y="5379"/>
                  <a:pt x="11291" y="1031"/>
                  <a:pt x="11291" y="1031"/>
                </a:cubicBezTo>
                <a:close/>
                <a:moveTo>
                  <a:pt x="17142" y="3315"/>
                </a:moveTo>
                <a:cubicBezTo>
                  <a:pt x="16665" y="3711"/>
                  <a:pt x="16123" y="4065"/>
                  <a:pt x="15517" y="4361"/>
                </a:cubicBezTo>
                <a:cubicBezTo>
                  <a:pt x="15499" y="4318"/>
                  <a:pt x="15485" y="4271"/>
                  <a:pt x="15467" y="4229"/>
                </a:cubicBezTo>
                <a:cubicBezTo>
                  <a:pt x="15451" y="4190"/>
                  <a:pt x="15436" y="4151"/>
                  <a:pt x="15420" y="4112"/>
                </a:cubicBezTo>
                <a:cubicBezTo>
                  <a:pt x="15116" y="3408"/>
                  <a:pt x="14764" y="2778"/>
                  <a:pt x="14375" y="2231"/>
                </a:cubicBezTo>
                <a:cubicBezTo>
                  <a:pt x="14357" y="2206"/>
                  <a:pt x="14339" y="2181"/>
                  <a:pt x="14321" y="2156"/>
                </a:cubicBezTo>
                <a:cubicBezTo>
                  <a:pt x="14127" y="1890"/>
                  <a:pt x="13925" y="1643"/>
                  <a:pt x="13714" y="1422"/>
                </a:cubicBezTo>
                <a:cubicBezTo>
                  <a:pt x="14989" y="1818"/>
                  <a:pt x="16149" y="2471"/>
                  <a:pt x="17142" y="3315"/>
                </a:cubicBezTo>
                <a:moveTo>
                  <a:pt x="20598" y="10309"/>
                </a:moveTo>
                <a:lnTo>
                  <a:pt x="16673" y="10309"/>
                </a:lnTo>
                <a:cubicBezTo>
                  <a:pt x="16664" y="10027"/>
                  <a:pt x="16660" y="9742"/>
                  <a:pt x="16641" y="9465"/>
                </a:cubicBezTo>
                <a:cubicBezTo>
                  <a:pt x="16632" y="9340"/>
                  <a:pt x="16621" y="9217"/>
                  <a:pt x="16610" y="9093"/>
                </a:cubicBezTo>
                <a:cubicBezTo>
                  <a:pt x="16581" y="8761"/>
                  <a:pt x="16544" y="8434"/>
                  <a:pt x="16499" y="8112"/>
                </a:cubicBezTo>
                <a:cubicBezTo>
                  <a:pt x="16484" y="8005"/>
                  <a:pt x="16471" y="7896"/>
                  <a:pt x="16454" y="7789"/>
                </a:cubicBezTo>
                <a:cubicBezTo>
                  <a:pt x="16320" y="6944"/>
                  <a:pt x="16131" y="6144"/>
                  <a:pt x="15896" y="5397"/>
                </a:cubicBezTo>
                <a:cubicBezTo>
                  <a:pt x="15882" y="5357"/>
                  <a:pt x="15868" y="5317"/>
                  <a:pt x="15855" y="5276"/>
                </a:cubicBezTo>
                <a:cubicBezTo>
                  <a:pt x="16604" y="4918"/>
                  <a:pt x="17270" y="4478"/>
                  <a:pt x="17850" y="3981"/>
                </a:cubicBezTo>
                <a:cubicBezTo>
                  <a:pt x="19450" y="5638"/>
                  <a:pt x="20476" y="7853"/>
                  <a:pt x="20598" y="10309"/>
                </a:cubicBezTo>
                <a:moveTo>
                  <a:pt x="10309" y="5379"/>
                </a:moveTo>
                <a:cubicBezTo>
                  <a:pt x="9101" y="5329"/>
                  <a:pt x="7961" y="5107"/>
                  <a:pt x="6947" y="4731"/>
                </a:cubicBezTo>
                <a:cubicBezTo>
                  <a:pt x="7749" y="2691"/>
                  <a:pt x="8945" y="1302"/>
                  <a:pt x="10309" y="1031"/>
                </a:cubicBezTo>
                <a:cubicBezTo>
                  <a:pt x="10309" y="1031"/>
                  <a:pt x="10309" y="5379"/>
                  <a:pt x="10309" y="5379"/>
                </a:cubicBezTo>
                <a:close/>
                <a:moveTo>
                  <a:pt x="10309" y="10309"/>
                </a:moveTo>
                <a:lnTo>
                  <a:pt x="5903" y="10309"/>
                </a:lnTo>
                <a:cubicBezTo>
                  <a:pt x="5945" y="8605"/>
                  <a:pt x="6207" y="7019"/>
                  <a:pt x="6629" y="5652"/>
                </a:cubicBezTo>
                <a:cubicBezTo>
                  <a:pt x="7745" y="6066"/>
                  <a:pt x="8991" y="6309"/>
                  <a:pt x="10309" y="6360"/>
                </a:cubicBezTo>
                <a:cubicBezTo>
                  <a:pt x="10309" y="6360"/>
                  <a:pt x="10309" y="10309"/>
                  <a:pt x="10309" y="10309"/>
                </a:cubicBezTo>
                <a:close/>
                <a:moveTo>
                  <a:pt x="10309" y="15240"/>
                </a:moveTo>
                <a:cubicBezTo>
                  <a:pt x="8991" y="15291"/>
                  <a:pt x="7745" y="15534"/>
                  <a:pt x="6629" y="15948"/>
                </a:cubicBezTo>
                <a:cubicBezTo>
                  <a:pt x="6207" y="14581"/>
                  <a:pt x="5945" y="12995"/>
                  <a:pt x="5903" y="11291"/>
                </a:cubicBezTo>
                <a:lnTo>
                  <a:pt x="10309" y="11291"/>
                </a:lnTo>
                <a:cubicBezTo>
                  <a:pt x="10309" y="11291"/>
                  <a:pt x="10309" y="15240"/>
                  <a:pt x="10309" y="15240"/>
                </a:cubicBezTo>
                <a:close/>
                <a:moveTo>
                  <a:pt x="10309" y="20569"/>
                </a:moveTo>
                <a:cubicBezTo>
                  <a:pt x="8945" y="20298"/>
                  <a:pt x="7749" y="18909"/>
                  <a:pt x="6947" y="16869"/>
                </a:cubicBezTo>
                <a:cubicBezTo>
                  <a:pt x="7961" y="16493"/>
                  <a:pt x="9101" y="16271"/>
                  <a:pt x="10309" y="16221"/>
                </a:cubicBezTo>
                <a:cubicBezTo>
                  <a:pt x="10309" y="16221"/>
                  <a:pt x="10309" y="20569"/>
                  <a:pt x="10309" y="20569"/>
                </a:cubicBezTo>
                <a:close/>
                <a:moveTo>
                  <a:pt x="4458" y="18285"/>
                </a:moveTo>
                <a:cubicBezTo>
                  <a:pt x="4934" y="17890"/>
                  <a:pt x="5476" y="17535"/>
                  <a:pt x="6083" y="17239"/>
                </a:cubicBezTo>
                <a:cubicBezTo>
                  <a:pt x="6100" y="17282"/>
                  <a:pt x="6115" y="17329"/>
                  <a:pt x="6132" y="17372"/>
                </a:cubicBezTo>
                <a:cubicBezTo>
                  <a:pt x="6149" y="17410"/>
                  <a:pt x="6163" y="17450"/>
                  <a:pt x="6180" y="17488"/>
                </a:cubicBezTo>
                <a:cubicBezTo>
                  <a:pt x="6484" y="18192"/>
                  <a:pt x="6835" y="18822"/>
                  <a:pt x="7224" y="19369"/>
                </a:cubicBezTo>
                <a:cubicBezTo>
                  <a:pt x="7242" y="19394"/>
                  <a:pt x="7261" y="19419"/>
                  <a:pt x="7279" y="19444"/>
                </a:cubicBezTo>
                <a:cubicBezTo>
                  <a:pt x="7472" y="19710"/>
                  <a:pt x="7674" y="19957"/>
                  <a:pt x="7886" y="20178"/>
                </a:cubicBezTo>
                <a:cubicBezTo>
                  <a:pt x="6610" y="19782"/>
                  <a:pt x="5451" y="19129"/>
                  <a:pt x="4458" y="18285"/>
                </a:cubicBezTo>
                <a:moveTo>
                  <a:pt x="1002" y="11291"/>
                </a:moveTo>
                <a:lnTo>
                  <a:pt x="4927" y="11291"/>
                </a:lnTo>
                <a:cubicBezTo>
                  <a:pt x="4935" y="11574"/>
                  <a:pt x="4940" y="11858"/>
                  <a:pt x="4958" y="12135"/>
                </a:cubicBezTo>
                <a:cubicBezTo>
                  <a:pt x="4967" y="12260"/>
                  <a:pt x="4979" y="12383"/>
                  <a:pt x="4989" y="12507"/>
                </a:cubicBezTo>
                <a:cubicBezTo>
                  <a:pt x="5018" y="12839"/>
                  <a:pt x="5055" y="13166"/>
                  <a:pt x="5100" y="13488"/>
                </a:cubicBezTo>
                <a:cubicBezTo>
                  <a:pt x="5116" y="13596"/>
                  <a:pt x="5129" y="13704"/>
                  <a:pt x="5146" y="13811"/>
                </a:cubicBezTo>
                <a:cubicBezTo>
                  <a:pt x="5280" y="14656"/>
                  <a:pt x="5468" y="15456"/>
                  <a:pt x="5704" y="16203"/>
                </a:cubicBezTo>
                <a:cubicBezTo>
                  <a:pt x="5718" y="16244"/>
                  <a:pt x="5731" y="16284"/>
                  <a:pt x="5744" y="16324"/>
                </a:cubicBezTo>
                <a:cubicBezTo>
                  <a:pt x="4996" y="16682"/>
                  <a:pt x="4330" y="17122"/>
                  <a:pt x="3749" y="17620"/>
                </a:cubicBezTo>
                <a:cubicBezTo>
                  <a:pt x="2150" y="15962"/>
                  <a:pt x="1123" y="13747"/>
                  <a:pt x="1002" y="11291"/>
                </a:cubicBezTo>
                <a:moveTo>
                  <a:pt x="3749" y="3981"/>
                </a:moveTo>
                <a:cubicBezTo>
                  <a:pt x="4330" y="4478"/>
                  <a:pt x="4996" y="4918"/>
                  <a:pt x="5744" y="5276"/>
                </a:cubicBezTo>
                <a:cubicBezTo>
                  <a:pt x="5731" y="5317"/>
                  <a:pt x="5718" y="5357"/>
                  <a:pt x="5704" y="5397"/>
                </a:cubicBezTo>
                <a:cubicBezTo>
                  <a:pt x="5469" y="6144"/>
                  <a:pt x="5280" y="6944"/>
                  <a:pt x="5146" y="7789"/>
                </a:cubicBezTo>
                <a:cubicBezTo>
                  <a:pt x="5129" y="7896"/>
                  <a:pt x="5116" y="8005"/>
                  <a:pt x="5100" y="8112"/>
                </a:cubicBezTo>
                <a:cubicBezTo>
                  <a:pt x="5055" y="8434"/>
                  <a:pt x="5018" y="8761"/>
                  <a:pt x="4989" y="9093"/>
                </a:cubicBezTo>
                <a:cubicBezTo>
                  <a:pt x="4979" y="9217"/>
                  <a:pt x="4967" y="9340"/>
                  <a:pt x="4958" y="9465"/>
                </a:cubicBezTo>
                <a:cubicBezTo>
                  <a:pt x="4940" y="9742"/>
                  <a:pt x="4935" y="10027"/>
                  <a:pt x="4927" y="10309"/>
                </a:cubicBezTo>
                <a:lnTo>
                  <a:pt x="1002" y="10309"/>
                </a:lnTo>
                <a:cubicBezTo>
                  <a:pt x="1123" y="7853"/>
                  <a:pt x="2150" y="5638"/>
                  <a:pt x="3749" y="3981"/>
                </a:cubicBezTo>
                <a:moveTo>
                  <a:pt x="7886" y="1422"/>
                </a:moveTo>
                <a:cubicBezTo>
                  <a:pt x="7674" y="1643"/>
                  <a:pt x="7472" y="1890"/>
                  <a:pt x="7279" y="2156"/>
                </a:cubicBezTo>
                <a:cubicBezTo>
                  <a:pt x="7261" y="2181"/>
                  <a:pt x="7242" y="2206"/>
                  <a:pt x="7224" y="2231"/>
                </a:cubicBezTo>
                <a:cubicBezTo>
                  <a:pt x="6835" y="2778"/>
                  <a:pt x="6484" y="3408"/>
                  <a:pt x="6180" y="4112"/>
                </a:cubicBezTo>
                <a:cubicBezTo>
                  <a:pt x="6163" y="4151"/>
                  <a:pt x="6149" y="4190"/>
                  <a:pt x="6132" y="4229"/>
                </a:cubicBezTo>
                <a:cubicBezTo>
                  <a:pt x="6115" y="4271"/>
                  <a:pt x="6100" y="4318"/>
                  <a:pt x="6083" y="4361"/>
                </a:cubicBezTo>
                <a:cubicBezTo>
                  <a:pt x="5476" y="4065"/>
                  <a:pt x="4934" y="3711"/>
                  <a:pt x="4458" y="3315"/>
                </a:cubicBezTo>
                <a:cubicBezTo>
                  <a:pt x="5451" y="2471"/>
                  <a:pt x="6610" y="1818"/>
                  <a:pt x="7886" y="1422"/>
                </a:cubicBezTo>
                <a:moveTo>
                  <a:pt x="10800" y="0"/>
                </a:moveTo>
                <a:cubicBezTo>
                  <a:pt x="4835" y="0"/>
                  <a:pt x="0" y="4835"/>
                  <a:pt x="0" y="10800"/>
                </a:cubicBezTo>
                <a:cubicBezTo>
                  <a:pt x="0" y="16765"/>
                  <a:pt x="4835" y="21600"/>
                  <a:pt x="10800" y="21600"/>
                </a:cubicBezTo>
                <a:cubicBezTo>
                  <a:pt x="16764" y="21600"/>
                  <a:pt x="21600" y="16765"/>
                  <a:pt x="21600" y="10800"/>
                </a:cubicBezTo>
                <a:cubicBezTo>
                  <a:pt x="21600" y="4835"/>
                  <a:pt x="16764"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6" name="Shape 2945"/>
          <p:cNvSpPr/>
          <p:nvPr/>
        </p:nvSpPr>
        <p:spPr>
          <a:xfrm>
            <a:off x="6047401" y="5501594"/>
            <a:ext cx="279328" cy="279327"/>
          </a:xfrm>
          <a:custGeom>
            <a:avLst/>
            <a:gdLst/>
            <a:ahLst/>
            <a:cxnLst>
              <a:cxn ang="0">
                <a:pos x="wd2" y="hd2"/>
              </a:cxn>
              <a:cxn ang="5400000">
                <a:pos x="wd2" y="hd2"/>
              </a:cxn>
              <a:cxn ang="10800000">
                <a:pos x="wd2" y="hd2"/>
              </a:cxn>
              <a:cxn ang="16200000">
                <a:pos x="wd2" y="hd2"/>
              </a:cxn>
            </a:cxnLst>
            <a:rect l="0" t="0" r="r" b="b"/>
            <a:pathLst>
              <a:path w="21600" h="21600" extrusionOk="0">
                <a:moveTo>
                  <a:pt x="17658" y="8342"/>
                </a:moveTo>
                <a:cubicBezTo>
                  <a:pt x="17614" y="6914"/>
                  <a:pt x="17383" y="5576"/>
                  <a:pt x="17008" y="4408"/>
                </a:cubicBezTo>
                <a:cubicBezTo>
                  <a:pt x="17543" y="4130"/>
                  <a:pt x="18018" y="3797"/>
                  <a:pt x="18435" y="3427"/>
                </a:cubicBezTo>
                <a:cubicBezTo>
                  <a:pt x="19673" y="4722"/>
                  <a:pt x="20474" y="6437"/>
                  <a:pt x="20593" y="8342"/>
                </a:cubicBezTo>
                <a:cubicBezTo>
                  <a:pt x="20593" y="8342"/>
                  <a:pt x="17658" y="8342"/>
                  <a:pt x="17658" y="8342"/>
                </a:cubicBezTo>
                <a:close/>
                <a:moveTo>
                  <a:pt x="15485" y="1482"/>
                </a:moveTo>
                <a:cubicBezTo>
                  <a:pt x="16306" y="1786"/>
                  <a:pt x="17058" y="2226"/>
                  <a:pt x="17723" y="2769"/>
                </a:cubicBezTo>
                <a:cubicBezTo>
                  <a:pt x="17412" y="3036"/>
                  <a:pt x="17056" y="3275"/>
                  <a:pt x="16666" y="3486"/>
                </a:cubicBezTo>
                <a:cubicBezTo>
                  <a:pt x="16337" y="2707"/>
                  <a:pt x="15939" y="2026"/>
                  <a:pt x="15485" y="1482"/>
                </a:cubicBezTo>
                <a:moveTo>
                  <a:pt x="12764" y="0"/>
                </a:moveTo>
                <a:cubicBezTo>
                  <a:pt x="9919" y="0"/>
                  <a:pt x="7396" y="1350"/>
                  <a:pt x="5780" y="3437"/>
                </a:cubicBezTo>
                <a:cubicBezTo>
                  <a:pt x="6514" y="3197"/>
                  <a:pt x="7287" y="3044"/>
                  <a:pt x="8086" y="2983"/>
                </a:cubicBezTo>
                <a:cubicBezTo>
                  <a:pt x="7991" y="2912"/>
                  <a:pt x="7892" y="2844"/>
                  <a:pt x="7804" y="2769"/>
                </a:cubicBezTo>
                <a:cubicBezTo>
                  <a:pt x="8469" y="2226"/>
                  <a:pt x="9222" y="1786"/>
                  <a:pt x="10042" y="1482"/>
                </a:cubicBezTo>
                <a:cubicBezTo>
                  <a:pt x="9694" y="1899"/>
                  <a:pt x="9380" y="2398"/>
                  <a:pt x="9104" y="2959"/>
                </a:cubicBezTo>
                <a:cubicBezTo>
                  <a:pt x="9451" y="2968"/>
                  <a:pt x="9793" y="2996"/>
                  <a:pt x="10131" y="3040"/>
                </a:cubicBezTo>
                <a:cubicBezTo>
                  <a:pt x="10712" y="1983"/>
                  <a:pt x="11449" y="1263"/>
                  <a:pt x="12269" y="1056"/>
                </a:cubicBezTo>
                <a:lnTo>
                  <a:pt x="12269" y="3575"/>
                </a:lnTo>
                <a:cubicBezTo>
                  <a:pt x="12608" y="3701"/>
                  <a:pt x="12938" y="3844"/>
                  <a:pt x="13258" y="4006"/>
                </a:cubicBezTo>
                <a:lnTo>
                  <a:pt x="13258" y="1056"/>
                </a:lnTo>
                <a:cubicBezTo>
                  <a:pt x="14282" y="1315"/>
                  <a:pt x="15181" y="2363"/>
                  <a:pt x="15801" y="3883"/>
                </a:cubicBezTo>
                <a:cubicBezTo>
                  <a:pt x="15207" y="4107"/>
                  <a:pt x="14555" y="4261"/>
                  <a:pt x="13865" y="4342"/>
                </a:cubicBezTo>
                <a:cubicBezTo>
                  <a:pt x="14263" y="4581"/>
                  <a:pt x="14647" y="4840"/>
                  <a:pt x="15006" y="5131"/>
                </a:cubicBezTo>
                <a:cubicBezTo>
                  <a:pt x="15391" y="5041"/>
                  <a:pt x="15767" y="4935"/>
                  <a:pt x="16122" y="4801"/>
                </a:cubicBezTo>
                <a:cubicBezTo>
                  <a:pt x="16296" y="5379"/>
                  <a:pt x="16430" y="6009"/>
                  <a:pt x="16526" y="6670"/>
                </a:cubicBezTo>
                <a:cubicBezTo>
                  <a:pt x="17157" y="7466"/>
                  <a:pt x="17663" y="8363"/>
                  <a:pt x="18025" y="9331"/>
                </a:cubicBezTo>
                <a:lnTo>
                  <a:pt x="20593" y="9331"/>
                </a:lnTo>
                <a:cubicBezTo>
                  <a:pt x="20478" y="11173"/>
                  <a:pt x="19721" y="12834"/>
                  <a:pt x="18551" y="14114"/>
                </a:cubicBezTo>
                <a:cubicBezTo>
                  <a:pt x="18470" y="14700"/>
                  <a:pt x="18342" y="15272"/>
                  <a:pt x="18163" y="15821"/>
                </a:cubicBezTo>
                <a:cubicBezTo>
                  <a:pt x="20250" y="14204"/>
                  <a:pt x="21600" y="11681"/>
                  <a:pt x="21600" y="8836"/>
                </a:cubicBezTo>
                <a:cubicBezTo>
                  <a:pt x="21600" y="3956"/>
                  <a:pt x="17644" y="0"/>
                  <a:pt x="12764" y="0"/>
                </a:cubicBezTo>
                <a:moveTo>
                  <a:pt x="13731" y="12269"/>
                </a:moveTo>
                <a:cubicBezTo>
                  <a:pt x="13687" y="10842"/>
                  <a:pt x="13456" y="9504"/>
                  <a:pt x="13081" y="8335"/>
                </a:cubicBezTo>
                <a:cubicBezTo>
                  <a:pt x="13616" y="8057"/>
                  <a:pt x="14091" y="7725"/>
                  <a:pt x="14507" y="7354"/>
                </a:cubicBezTo>
                <a:cubicBezTo>
                  <a:pt x="15746" y="8649"/>
                  <a:pt x="16547" y="10365"/>
                  <a:pt x="16666" y="12269"/>
                </a:cubicBezTo>
                <a:cubicBezTo>
                  <a:pt x="16666" y="12269"/>
                  <a:pt x="13731" y="12269"/>
                  <a:pt x="13731" y="12269"/>
                </a:cubicBezTo>
                <a:close/>
                <a:moveTo>
                  <a:pt x="14507" y="18173"/>
                </a:moveTo>
                <a:cubicBezTo>
                  <a:pt x="14091" y="17803"/>
                  <a:pt x="13616" y="17470"/>
                  <a:pt x="13081" y="17192"/>
                </a:cubicBezTo>
                <a:cubicBezTo>
                  <a:pt x="13456" y="16024"/>
                  <a:pt x="13687" y="14686"/>
                  <a:pt x="13731" y="13258"/>
                </a:cubicBezTo>
                <a:lnTo>
                  <a:pt x="16666" y="13258"/>
                </a:lnTo>
                <a:cubicBezTo>
                  <a:pt x="16547" y="15163"/>
                  <a:pt x="15746" y="16878"/>
                  <a:pt x="14507" y="18173"/>
                </a:cubicBezTo>
                <a:moveTo>
                  <a:pt x="11558" y="20118"/>
                </a:moveTo>
                <a:cubicBezTo>
                  <a:pt x="12012" y="19574"/>
                  <a:pt x="12409" y="18893"/>
                  <a:pt x="12738" y="18114"/>
                </a:cubicBezTo>
                <a:cubicBezTo>
                  <a:pt x="13129" y="18325"/>
                  <a:pt x="13485" y="18564"/>
                  <a:pt x="13796" y="18831"/>
                </a:cubicBezTo>
                <a:cubicBezTo>
                  <a:pt x="13131" y="19374"/>
                  <a:pt x="12378" y="19814"/>
                  <a:pt x="11558" y="20118"/>
                </a:cubicBezTo>
                <a:moveTo>
                  <a:pt x="9331" y="20544"/>
                </a:moveTo>
                <a:lnTo>
                  <a:pt x="9331" y="17204"/>
                </a:lnTo>
                <a:cubicBezTo>
                  <a:pt x="10246" y="17253"/>
                  <a:pt x="11108" y="17428"/>
                  <a:pt x="11874" y="17717"/>
                </a:cubicBezTo>
                <a:cubicBezTo>
                  <a:pt x="11254" y="19237"/>
                  <a:pt x="10355" y="20286"/>
                  <a:pt x="9331" y="20544"/>
                </a:cubicBezTo>
                <a:moveTo>
                  <a:pt x="9331" y="13258"/>
                </a:moveTo>
                <a:lnTo>
                  <a:pt x="12749" y="13258"/>
                </a:lnTo>
                <a:cubicBezTo>
                  <a:pt x="12709" y="14550"/>
                  <a:pt x="12510" y="15752"/>
                  <a:pt x="12195" y="16799"/>
                </a:cubicBezTo>
                <a:cubicBezTo>
                  <a:pt x="11327" y="16471"/>
                  <a:pt x="10357" y="16273"/>
                  <a:pt x="9331" y="16223"/>
                </a:cubicBezTo>
                <a:cubicBezTo>
                  <a:pt x="9331" y="16223"/>
                  <a:pt x="9331" y="13258"/>
                  <a:pt x="9331" y="13258"/>
                </a:cubicBezTo>
                <a:close/>
                <a:moveTo>
                  <a:pt x="9331" y="9305"/>
                </a:moveTo>
                <a:cubicBezTo>
                  <a:pt x="10357" y="9254"/>
                  <a:pt x="11327" y="9056"/>
                  <a:pt x="12195" y="8728"/>
                </a:cubicBezTo>
                <a:cubicBezTo>
                  <a:pt x="12510" y="9775"/>
                  <a:pt x="12709" y="10977"/>
                  <a:pt x="12749" y="12269"/>
                </a:cubicBezTo>
                <a:lnTo>
                  <a:pt x="9331" y="12269"/>
                </a:lnTo>
                <a:cubicBezTo>
                  <a:pt x="9331" y="12269"/>
                  <a:pt x="9331" y="9305"/>
                  <a:pt x="9331" y="9305"/>
                </a:cubicBezTo>
                <a:close/>
                <a:moveTo>
                  <a:pt x="9331" y="4983"/>
                </a:moveTo>
                <a:cubicBezTo>
                  <a:pt x="10355" y="5242"/>
                  <a:pt x="11254" y="6290"/>
                  <a:pt x="11874" y="7810"/>
                </a:cubicBezTo>
                <a:cubicBezTo>
                  <a:pt x="11108" y="8099"/>
                  <a:pt x="10246" y="8275"/>
                  <a:pt x="9331" y="8323"/>
                </a:cubicBezTo>
                <a:cubicBezTo>
                  <a:pt x="9331" y="8323"/>
                  <a:pt x="9331" y="4983"/>
                  <a:pt x="9331" y="4983"/>
                </a:cubicBezTo>
                <a:close/>
                <a:moveTo>
                  <a:pt x="13796" y="6696"/>
                </a:moveTo>
                <a:cubicBezTo>
                  <a:pt x="13485" y="6963"/>
                  <a:pt x="13129" y="7203"/>
                  <a:pt x="12738" y="7413"/>
                </a:cubicBezTo>
                <a:cubicBezTo>
                  <a:pt x="12409" y="6634"/>
                  <a:pt x="12012" y="5954"/>
                  <a:pt x="11557" y="5410"/>
                </a:cubicBezTo>
                <a:cubicBezTo>
                  <a:pt x="12378" y="5714"/>
                  <a:pt x="13131" y="6153"/>
                  <a:pt x="13796" y="6696"/>
                </a:cubicBezTo>
                <a:moveTo>
                  <a:pt x="8342" y="8323"/>
                </a:moveTo>
                <a:cubicBezTo>
                  <a:pt x="7427" y="8275"/>
                  <a:pt x="6564" y="8099"/>
                  <a:pt x="5799" y="7810"/>
                </a:cubicBezTo>
                <a:cubicBezTo>
                  <a:pt x="6419" y="6290"/>
                  <a:pt x="7318" y="5242"/>
                  <a:pt x="8342" y="4983"/>
                </a:cubicBezTo>
                <a:cubicBezTo>
                  <a:pt x="8342" y="4983"/>
                  <a:pt x="8342" y="8323"/>
                  <a:pt x="8342" y="8323"/>
                </a:cubicBezTo>
                <a:close/>
                <a:moveTo>
                  <a:pt x="8342" y="12269"/>
                </a:moveTo>
                <a:lnTo>
                  <a:pt x="4923" y="12269"/>
                </a:lnTo>
                <a:cubicBezTo>
                  <a:pt x="4964" y="10977"/>
                  <a:pt x="5163" y="9775"/>
                  <a:pt x="5478" y="8728"/>
                </a:cubicBezTo>
                <a:cubicBezTo>
                  <a:pt x="6346" y="9056"/>
                  <a:pt x="7316" y="9254"/>
                  <a:pt x="8342" y="9305"/>
                </a:cubicBezTo>
                <a:cubicBezTo>
                  <a:pt x="8342" y="9305"/>
                  <a:pt x="8342" y="12269"/>
                  <a:pt x="8342" y="12269"/>
                </a:cubicBezTo>
                <a:close/>
                <a:moveTo>
                  <a:pt x="8342" y="16223"/>
                </a:moveTo>
                <a:cubicBezTo>
                  <a:pt x="7316" y="16273"/>
                  <a:pt x="6346" y="16471"/>
                  <a:pt x="5478" y="16799"/>
                </a:cubicBezTo>
                <a:cubicBezTo>
                  <a:pt x="5163" y="15752"/>
                  <a:pt x="4964" y="14550"/>
                  <a:pt x="4923" y="13258"/>
                </a:cubicBezTo>
                <a:lnTo>
                  <a:pt x="8342" y="13258"/>
                </a:lnTo>
                <a:cubicBezTo>
                  <a:pt x="8342" y="13258"/>
                  <a:pt x="8342" y="16223"/>
                  <a:pt x="8342" y="16223"/>
                </a:cubicBezTo>
                <a:close/>
                <a:moveTo>
                  <a:pt x="8342" y="20544"/>
                </a:moveTo>
                <a:cubicBezTo>
                  <a:pt x="7318" y="20286"/>
                  <a:pt x="6419" y="19237"/>
                  <a:pt x="5799" y="17717"/>
                </a:cubicBezTo>
                <a:cubicBezTo>
                  <a:pt x="6564" y="17428"/>
                  <a:pt x="7427" y="17253"/>
                  <a:pt x="8342" y="17204"/>
                </a:cubicBezTo>
                <a:cubicBezTo>
                  <a:pt x="8342" y="17204"/>
                  <a:pt x="8342" y="20544"/>
                  <a:pt x="8342" y="20544"/>
                </a:cubicBezTo>
                <a:close/>
                <a:moveTo>
                  <a:pt x="3877" y="18831"/>
                </a:moveTo>
                <a:cubicBezTo>
                  <a:pt x="4188" y="18564"/>
                  <a:pt x="4544" y="18325"/>
                  <a:pt x="4935" y="18114"/>
                </a:cubicBezTo>
                <a:cubicBezTo>
                  <a:pt x="5264" y="18893"/>
                  <a:pt x="5661" y="19574"/>
                  <a:pt x="6115" y="20118"/>
                </a:cubicBezTo>
                <a:cubicBezTo>
                  <a:pt x="5295" y="19814"/>
                  <a:pt x="4541" y="19374"/>
                  <a:pt x="3877" y="18831"/>
                </a:cubicBezTo>
                <a:moveTo>
                  <a:pt x="1007" y="13258"/>
                </a:moveTo>
                <a:lnTo>
                  <a:pt x="3942" y="13258"/>
                </a:lnTo>
                <a:cubicBezTo>
                  <a:pt x="3986" y="14686"/>
                  <a:pt x="4217" y="16024"/>
                  <a:pt x="4591" y="17192"/>
                </a:cubicBezTo>
                <a:cubicBezTo>
                  <a:pt x="4057" y="17470"/>
                  <a:pt x="3582" y="17803"/>
                  <a:pt x="3166" y="18173"/>
                </a:cubicBezTo>
                <a:cubicBezTo>
                  <a:pt x="1927" y="16878"/>
                  <a:pt x="1126" y="15163"/>
                  <a:pt x="1007" y="13258"/>
                </a:cubicBezTo>
                <a:moveTo>
                  <a:pt x="3166" y="7354"/>
                </a:moveTo>
                <a:cubicBezTo>
                  <a:pt x="3582" y="7725"/>
                  <a:pt x="4057" y="8057"/>
                  <a:pt x="4591" y="8335"/>
                </a:cubicBezTo>
                <a:cubicBezTo>
                  <a:pt x="4217" y="9504"/>
                  <a:pt x="3986" y="10842"/>
                  <a:pt x="3942" y="12269"/>
                </a:cubicBezTo>
                <a:lnTo>
                  <a:pt x="1007" y="12269"/>
                </a:lnTo>
                <a:cubicBezTo>
                  <a:pt x="1126" y="10365"/>
                  <a:pt x="1927" y="8649"/>
                  <a:pt x="3166" y="7354"/>
                </a:cubicBezTo>
                <a:moveTo>
                  <a:pt x="6115" y="5410"/>
                </a:moveTo>
                <a:cubicBezTo>
                  <a:pt x="5661" y="5954"/>
                  <a:pt x="5264" y="6634"/>
                  <a:pt x="4935" y="7413"/>
                </a:cubicBezTo>
                <a:cubicBezTo>
                  <a:pt x="4544" y="7203"/>
                  <a:pt x="4188" y="6963"/>
                  <a:pt x="3877" y="6696"/>
                </a:cubicBezTo>
                <a:cubicBezTo>
                  <a:pt x="4542" y="6153"/>
                  <a:pt x="5295" y="5714"/>
                  <a:pt x="6115" y="5410"/>
                </a:cubicBezTo>
                <a:moveTo>
                  <a:pt x="8836" y="3927"/>
                </a:moveTo>
                <a:cubicBezTo>
                  <a:pt x="3956" y="3927"/>
                  <a:pt x="0" y="7883"/>
                  <a:pt x="0" y="12764"/>
                </a:cubicBezTo>
                <a:cubicBezTo>
                  <a:pt x="0" y="17644"/>
                  <a:pt x="3956" y="21600"/>
                  <a:pt x="8836" y="21600"/>
                </a:cubicBezTo>
                <a:cubicBezTo>
                  <a:pt x="13717" y="21600"/>
                  <a:pt x="17673" y="17644"/>
                  <a:pt x="17673" y="12764"/>
                </a:cubicBezTo>
                <a:cubicBezTo>
                  <a:pt x="17673" y="7883"/>
                  <a:pt x="13717" y="3927"/>
                  <a:pt x="8836" y="39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7" name="Shape 2946"/>
          <p:cNvSpPr/>
          <p:nvPr/>
        </p:nvSpPr>
        <p:spPr>
          <a:xfrm>
            <a:off x="6580662" y="5501594"/>
            <a:ext cx="279328" cy="279327"/>
          </a:xfrm>
          <a:custGeom>
            <a:avLst/>
            <a:gdLst/>
            <a:ahLst/>
            <a:cxnLst>
              <a:cxn ang="0">
                <a:pos x="wd2" y="hd2"/>
              </a:cxn>
              <a:cxn ang="5400000">
                <a:pos x="wd2" y="hd2"/>
              </a:cxn>
              <a:cxn ang="10800000">
                <a:pos x="wd2" y="hd2"/>
              </a:cxn>
              <a:cxn ang="16200000">
                <a:pos x="wd2" y="hd2"/>
              </a:cxn>
            </a:cxnLst>
            <a:rect l="0" t="0" r="r" b="b"/>
            <a:pathLst>
              <a:path w="21600" h="21600" extrusionOk="0">
                <a:moveTo>
                  <a:pt x="19595" y="9980"/>
                </a:moveTo>
                <a:cubicBezTo>
                  <a:pt x="19587" y="9894"/>
                  <a:pt x="19575" y="9811"/>
                  <a:pt x="19565" y="9726"/>
                </a:cubicBezTo>
                <a:cubicBezTo>
                  <a:pt x="19542" y="9539"/>
                  <a:pt x="19514" y="9355"/>
                  <a:pt x="19480" y="9172"/>
                </a:cubicBezTo>
                <a:cubicBezTo>
                  <a:pt x="19463" y="9078"/>
                  <a:pt x="19444" y="8986"/>
                  <a:pt x="19424" y="8893"/>
                </a:cubicBezTo>
                <a:cubicBezTo>
                  <a:pt x="19384" y="8712"/>
                  <a:pt x="19337" y="8533"/>
                  <a:pt x="19286" y="8356"/>
                </a:cubicBezTo>
                <a:cubicBezTo>
                  <a:pt x="19263" y="8276"/>
                  <a:pt x="19244" y="8195"/>
                  <a:pt x="19218" y="8116"/>
                </a:cubicBezTo>
                <a:cubicBezTo>
                  <a:pt x="19143" y="7879"/>
                  <a:pt x="19057" y="7646"/>
                  <a:pt x="18963" y="7418"/>
                </a:cubicBezTo>
                <a:cubicBezTo>
                  <a:pt x="18923" y="7321"/>
                  <a:pt x="18876" y="7229"/>
                  <a:pt x="18833" y="7134"/>
                </a:cubicBezTo>
                <a:cubicBezTo>
                  <a:pt x="18771" y="6999"/>
                  <a:pt x="18708" y="6865"/>
                  <a:pt x="18640" y="6734"/>
                </a:cubicBezTo>
                <a:cubicBezTo>
                  <a:pt x="18580" y="6618"/>
                  <a:pt x="18516" y="6504"/>
                  <a:pt x="18450" y="6391"/>
                </a:cubicBezTo>
                <a:cubicBezTo>
                  <a:pt x="18392" y="6291"/>
                  <a:pt x="18331" y="6192"/>
                  <a:pt x="18269" y="6094"/>
                </a:cubicBezTo>
                <a:cubicBezTo>
                  <a:pt x="18192" y="5971"/>
                  <a:pt x="18114" y="5849"/>
                  <a:pt x="18031" y="5731"/>
                </a:cubicBezTo>
                <a:cubicBezTo>
                  <a:pt x="17986" y="5667"/>
                  <a:pt x="17936" y="5605"/>
                  <a:pt x="17889" y="5541"/>
                </a:cubicBezTo>
                <a:cubicBezTo>
                  <a:pt x="17544" y="5080"/>
                  <a:pt x="17159" y="4651"/>
                  <a:pt x="16732" y="4265"/>
                </a:cubicBezTo>
                <a:cubicBezTo>
                  <a:pt x="16705" y="4241"/>
                  <a:pt x="16679" y="4216"/>
                  <a:pt x="16652" y="4192"/>
                </a:cubicBezTo>
                <a:cubicBezTo>
                  <a:pt x="16499" y="4058"/>
                  <a:pt x="16343" y="3927"/>
                  <a:pt x="16181" y="3803"/>
                </a:cubicBezTo>
                <a:cubicBezTo>
                  <a:pt x="16173" y="3796"/>
                  <a:pt x="16165" y="3790"/>
                  <a:pt x="16156" y="3784"/>
                </a:cubicBezTo>
                <a:cubicBezTo>
                  <a:pt x="15459" y="3252"/>
                  <a:pt x="14680" y="2821"/>
                  <a:pt x="13842" y="2513"/>
                </a:cubicBezTo>
                <a:cubicBezTo>
                  <a:pt x="13592" y="2912"/>
                  <a:pt x="13337" y="3420"/>
                  <a:pt x="13040" y="3590"/>
                </a:cubicBezTo>
                <a:cubicBezTo>
                  <a:pt x="12610" y="3835"/>
                  <a:pt x="12641" y="4817"/>
                  <a:pt x="13469" y="4725"/>
                </a:cubicBezTo>
                <a:cubicBezTo>
                  <a:pt x="13469" y="4725"/>
                  <a:pt x="13224" y="4970"/>
                  <a:pt x="13469" y="5860"/>
                </a:cubicBezTo>
                <a:cubicBezTo>
                  <a:pt x="13715" y="6750"/>
                  <a:pt x="14126" y="6943"/>
                  <a:pt x="15341" y="6443"/>
                </a:cubicBezTo>
                <a:cubicBezTo>
                  <a:pt x="15862" y="6228"/>
                  <a:pt x="16258" y="6340"/>
                  <a:pt x="16200" y="6873"/>
                </a:cubicBezTo>
                <a:cubicBezTo>
                  <a:pt x="16077" y="8008"/>
                  <a:pt x="15202" y="7960"/>
                  <a:pt x="15862" y="9788"/>
                </a:cubicBezTo>
                <a:cubicBezTo>
                  <a:pt x="16261" y="10892"/>
                  <a:pt x="17243" y="11322"/>
                  <a:pt x="17611" y="12181"/>
                </a:cubicBezTo>
                <a:cubicBezTo>
                  <a:pt x="17814" y="12653"/>
                  <a:pt x="18591" y="13088"/>
                  <a:pt x="19250" y="13384"/>
                </a:cubicBezTo>
                <a:cubicBezTo>
                  <a:pt x="19321" y="13153"/>
                  <a:pt x="19380" y="12917"/>
                  <a:pt x="19432" y="12677"/>
                </a:cubicBezTo>
                <a:cubicBezTo>
                  <a:pt x="19452" y="12587"/>
                  <a:pt x="19467" y="12494"/>
                  <a:pt x="19484" y="12402"/>
                </a:cubicBezTo>
                <a:cubicBezTo>
                  <a:pt x="19517" y="12224"/>
                  <a:pt x="19545" y="12044"/>
                  <a:pt x="19566" y="11862"/>
                </a:cubicBezTo>
                <a:cubicBezTo>
                  <a:pt x="19576" y="11776"/>
                  <a:pt x="19588" y="11691"/>
                  <a:pt x="19596" y="11604"/>
                </a:cubicBezTo>
                <a:cubicBezTo>
                  <a:pt x="19620" y="11340"/>
                  <a:pt x="19636" y="11072"/>
                  <a:pt x="19636" y="10800"/>
                </a:cubicBezTo>
                <a:cubicBezTo>
                  <a:pt x="19636" y="10523"/>
                  <a:pt x="19620" y="10250"/>
                  <a:pt x="19595" y="9980"/>
                </a:cubicBezTo>
                <a:moveTo>
                  <a:pt x="10800" y="20618"/>
                </a:moveTo>
                <a:cubicBezTo>
                  <a:pt x="5377" y="20618"/>
                  <a:pt x="982" y="16223"/>
                  <a:pt x="982" y="10800"/>
                </a:cubicBezTo>
                <a:cubicBezTo>
                  <a:pt x="982" y="5377"/>
                  <a:pt x="5377" y="982"/>
                  <a:pt x="10800" y="982"/>
                </a:cubicBezTo>
                <a:cubicBezTo>
                  <a:pt x="16222" y="982"/>
                  <a:pt x="20618" y="5377"/>
                  <a:pt x="20618" y="10800"/>
                </a:cubicBezTo>
                <a:cubicBezTo>
                  <a:pt x="20618" y="16223"/>
                  <a:pt x="16222" y="20618"/>
                  <a:pt x="10800" y="20618"/>
                </a:cubicBezTo>
                <a:moveTo>
                  <a:pt x="10800" y="0"/>
                </a:moveTo>
                <a:cubicBezTo>
                  <a:pt x="4835" y="0"/>
                  <a:pt x="0" y="4836"/>
                  <a:pt x="0" y="10800"/>
                </a:cubicBezTo>
                <a:cubicBezTo>
                  <a:pt x="0" y="16765"/>
                  <a:pt x="4835" y="21600"/>
                  <a:pt x="10800" y="21600"/>
                </a:cubicBezTo>
                <a:cubicBezTo>
                  <a:pt x="16764" y="21600"/>
                  <a:pt x="21600" y="16765"/>
                  <a:pt x="21600" y="10800"/>
                </a:cubicBezTo>
                <a:cubicBezTo>
                  <a:pt x="21600" y="4836"/>
                  <a:pt x="16764" y="0"/>
                  <a:pt x="10800" y="0"/>
                </a:cubicBezTo>
                <a:moveTo>
                  <a:pt x="8407" y="9726"/>
                </a:moveTo>
                <a:cubicBezTo>
                  <a:pt x="8468" y="9020"/>
                  <a:pt x="9603" y="8284"/>
                  <a:pt x="10370" y="7947"/>
                </a:cubicBezTo>
                <a:cubicBezTo>
                  <a:pt x="11137" y="7609"/>
                  <a:pt x="11843" y="7486"/>
                  <a:pt x="11751" y="6903"/>
                </a:cubicBezTo>
                <a:cubicBezTo>
                  <a:pt x="11659" y="6320"/>
                  <a:pt x="11444" y="5891"/>
                  <a:pt x="10248" y="5891"/>
                </a:cubicBezTo>
                <a:cubicBezTo>
                  <a:pt x="9051" y="5891"/>
                  <a:pt x="9573" y="7486"/>
                  <a:pt x="8591" y="6535"/>
                </a:cubicBezTo>
                <a:cubicBezTo>
                  <a:pt x="7609" y="5584"/>
                  <a:pt x="8805" y="5830"/>
                  <a:pt x="9296" y="5615"/>
                </a:cubicBezTo>
                <a:cubicBezTo>
                  <a:pt x="9787" y="5400"/>
                  <a:pt x="10278" y="4510"/>
                  <a:pt x="9419" y="4449"/>
                </a:cubicBezTo>
                <a:cubicBezTo>
                  <a:pt x="8560" y="4388"/>
                  <a:pt x="8744" y="4817"/>
                  <a:pt x="8069" y="4572"/>
                </a:cubicBezTo>
                <a:cubicBezTo>
                  <a:pt x="7394" y="4326"/>
                  <a:pt x="7087" y="5431"/>
                  <a:pt x="6658" y="5277"/>
                </a:cubicBezTo>
                <a:cubicBezTo>
                  <a:pt x="6373" y="5176"/>
                  <a:pt x="5613" y="4605"/>
                  <a:pt x="5110" y="4044"/>
                </a:cubicBezTo>
                <a:cubicBezTo>
                  <a:pt x="4094" y="4900"/>
                  <a:pt x="3277" y="5982"/>
                  <a:pt x="2729" y="7212"/>
                </a:cubicBezTo>
                <a:cubicBezTo>
                  <a:pt x="2875" y="8862"/>
                  <a:pt x="3774" y="9726"/>
                  <a:pt x="3774" y="9726"/>
                </a:cubicBezTo>
                <a:cubicBezTo>
                  <a:pt x="3774" y="9726"/>
                  <a:pt x="4234" y="10800"/>
                  <a:pt x="6995" y="12119"/>
                </a:cubicBezTo>
                <a:cubicBezTo>
                  <a:pt x="6995" y="12119"/>
                  <a:pt x="7517" y="12150"/>
                  <a:pt x="6903" y="11536"/>
                </a:cubicBezTo>
                <a:cubicBezTo>
                  <a:pt x="6290" y="10923"/>
                  <a:pt x="5615" y="10156"/>
                  <a:pt x="6382" y="9757"/>
                </a:cubicBezTo>
                <a:cubicBezTo>
                  <a:pt x="7149" y="9358"/>
                  <a:pt x="7364" y="9389"/>
                  <a:pt x="7548" y="10125"/>
                </a:cubicBezTo>
                <a:cubicBezTo>
                  <a:pt x="7732" y="10861"/>
                  <a:pt x="8345" y="10432"/>
                  <a:pt x="8407" y="9726"/>
                </a:cubicBezTo>
                <a:moveTo>
                  <a:pt x="16246" y="12871"/>
                </a:moveTo>
                <a:cubicBezTo>
                  <a:pt x="15893" y="13086"/>
                  <a:pt x="15908" y="13561"/>
                  <a:pt x="16200" y="13822"/>
                </a:cubicBezTo>
                <a:cubicBezTo>
                  <a:pt x="16491" y="14083"/>
                  <a:pt x="17074" y="14420"/>
                  <a:pt x="17258" y="13822"/>
                </a:cubicBezTo>
                <a:cubicBezTo>
                  <a:pt x="17442" y="13224"/>
                  <a:pt x="16599" y="12656"/>
                  <a:pt x="16246" y="12871"/>
                </a:cubicBezTo>
                <a:moveTo>
                  <a:pt x="12027" y="12948"/>
                </a:moveTo>
                <a:cubicBezTo>
                  <a:pt x="10984" y="12058"/>
                  <a:pt x="11107" y="11659"/>
                  <a:pt x="9787" y="11659"/>
                </a:cubicBezTo>
                <a:cubicBezTo>
                  <a:pt x="8468" y="11659"/>
                  <a:pt x="7640" y="11966"/>
                  <a:pt x="7977" y="13807"/>
                </a:cubicBezTo>
                <a:cubicBezTo>
                  <a:pt x="8315" y="15648"/>
                  <a:pt x="9296" y="14819"/>
                  <a:pt x="9205" y="16231"/>
                </a:cubicBezTo>
                <a:cubicBezTo>
                  <a:pt x="9112" y="17642"/>
                  <a:pt x="9450" y="17949"/>
                  <a:pt x="9665" y="18286"/>
                </a:cubicBezTo>
                <a:cubicBezTo>
                  <a:pt x="9880" y="18624"/>
                  <a:pt x="10524" y="19606"/>
                  <a:pt x="10769" y="18225"/>
                </a:cubicBezTo>
                <a:cubicBezTo>
                  <a:pt x="11015" y="16844"/>
                  <a:pt x="11475" y="16077"/>
                  <a:pt x="11996" y="15402"/>
                </a:cubicBezTo>
                <a:cubicBezTo>
                  <a:pt x="12518" y="14727"/>
                  <a:pt x="13070" y="13837"/>
                  <a:pt x="12027" y="1294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8" name="Shape 2947"/>
          <p:cNvSpPr/>
          <p:nvPr/>
        </p:nvSpPr>
        <p:spPr>
          <a:xfrm>
            <a:off x="7113923" y="5501594"/>
            <a:ext cx="279328" cy="279327"/>
          </a:xfrm>
          <a:custGeom>
            <a:avLst/>
            <a:gdLst/>
            <a:ahLst/>
            <a:cxnLst>
              <a:cxn ang="0">
                <a:pos x="wd2" y="hd2"/>
              </a:cxn>
              <a:cxn ang="5400000">
                <a:pos x="wd2" y="hd2"/>
              </a:cxn>
              <a:cxn ang="10800000">
                <a:pos x="wd2" y="hd2"/>
              </a:cxn>
              <a:cxn ang="16200000">
                <a:pos x="wd2" y="hd2"/>
              </a:cxn>
            </a:cxnLst>
            <a:rect l="0" t="0" r="r" b="b"/>
            <a:pathLst>
              <a:path w="21600" h="21600" extrusionOk="0">
                <a:moveTo>
                  <a:pt x="18367" y="17673"/>
                </a:moveTo>
                <a:lnTo>
                  <a:pt x="20127" y="17673"/>
                </a:lnTo>
                <a:cubicBezTo>
                  <a:pt x="20398" y="17673"/>
                  <a:pt x="20618" y="17453"/>
                  <a:pt x="20618" y="17182"/>
                </a:cubicBezTo>
                <a:cubicBezTo>
                  <a:pt x="20618" y="16910"/>
                  <a:pt x="20398" y="16691"/>
                  <a:pt x="20127" y="16691"/>
                </a:cubicBezTo>
                <a:lnTo>
                  <a:pt x="17182" y="16691"/>
                </a:lnTo>
                <a:cubicBezTo>
                  <a:pt x="16911" y="16691"/>
                  <a:pt x="16691" y="16910"/>
                  <a:pt x="16691" y="17182"/>
                </a:cubicBezTo>
                <a:lnTo>
                  <a:pt x="16691" y="20127"/>
                </a:lnTo>
                <a:cubicBezTo>
                  <a:pt x="16691" y="20399"/>
                  <a:pt x="16911" y="20618"/>
                  <a:pt x="17182" y="20618"/>
                </a:cubicBezTo>
                <a:cubicBezTo>
                  <a:pt x="17453" y="20618"/>
                  <a:pt x="17673" y="20399"/>
                  <a:pt x="17673" y="20127"/>
                </a:cubicBezTo>
                <a:lnTo>
                  <a:pt x="17673" y="18367"/>
                </a:lnTo>
                <a:lnTo>
                  <a:pt x="20762" y="21456"/>
                </a:lnTo>
                <a:cubicBezTo>
                  <a:pt x="20851" y="21545"/>
                  <a:pt x="20974" y="21600"/>
                  <a:pt x="21109" y="21600"/>
                </a:cubicBezTo>
                <a:cubicBezTo>
                  <a:pt x="21380" y="21600"/>
                  <a:pt x="21600" y="21380"/>
                  <a:pt x="21600" y="21109"/>
                </a:cubicBezTo>
                <a:cubicBezTo>
                  <a:pt x="21600" y="20974"/>
                  <a:pt x="21545" y="20851"/>
                  <a:pt x="21456" y="20762"/>
                </a:cubicBezTo>
                <a:cubicBezTo>
                  <a:pt x="21456" y="20762"/>
                  <a:pt x="18367" y="17673"/>
                  <a:pt x="18367" y="17673"/>
                </a:cubicBezTo>
                <a:close/>
                <a:moveTo>
                  <a:pt x="4418" y="16691"/>
                </a:moveTo>
                <a:lnTo>
                  <a:pt x="1473" y="16691"/>
                </a:lnTo>
                <a:cubicBezTo>
                  <a:pt x="1202" y="16691"/>
                  <a:pt x="982" y="16910"/>
                  <a:pt x="982" y="17182"/>
                </a:cubicBezTo>
                <a:cubicBezTo>
                  <a:pt x="982" y="17453"/>
                  <a:pt x="1202" y="17673"/>
                  <a:pt x="1473" y="17673"/>
                </a:cubicBezTo>
                <a:lnTo>
                  <a:pt x="3233" y="17673"/>
                </a:lnTo>
                <a:lnTo>
                  <a:pt x="144" y="20762"/>
                </a:lnTo>
                <a:cubicBezTo>
                  <a:pt x="55" y="20851"/>
                  <a:pt x="0" y="20974"/>
                  <a:pt x="0" y="21109"/>
                </a:cubicBezTo>
                <a:cubicBezTo>
                  <a:pt x="0" y="21380"/>
                  <a:pt x="220" y="21600"/>
                  <a:pt x="491" y="21600"/>
                </a:cubicBezTo>
                <a:cubicBezTo>
                  <a:pt x="626" y="21600"/>
                  <a:pt x="749" y="21545"/>
                  <a:pt x="838" y="21456"/>
                </a:cubicBezTo>
                <a:lnTo>
                  <a:pt x="3927" y="18367"/>
                </a:lnTo>
                <a:lnTo>
                  <a:pt x="3927" y="20127"/>
                </a:lnTo>
                <a:cubicBezTo>
                  <a:pt x="3927" y="20399"/>
                  <a:pt x="4147" y="20618"/>
                  <a:pt x="4418" y="20618"/>
                </a:cubicBezTo>
                <a:cubicBezTo>
                  <a:pt x="4689" y="20618"/>
                  <a:pt x="4909" y="20399"/>
                  <a:pt x="4909" y="20127"/>
                </a:cubicBezTo>
                <a:lnTo>
                  <a:pt x="4909" y="17182"/>
                </a:lnTo>
                <a:cubicBezTo>
                  <a:pt x="4909" y="16910"/>
                  <a:pt x="4689" y="16691"/>
                  <a:pt x="4418" y="16691"/>
                </a:cubicBezTo>
                <a:moveTo>
                  <a:pt x="14578" y="13923"/>
                </a:moveTo>
                <a:cubicBezTo>
                  <a:pt x="14366" y="13756"/>
                  <a:pt x="14123" y="13606"/>
                  <a:pt x="13863" y="13470"/>
                </a:cubicBezTo>
                <a:cubicBezTo>
                  <a:pt x="14060" y="12810"/>
                  <a:pt x="14189" y="12080"/>
                  <a:pt x="14228" y="11304"/>
                </a:cubicBezTo>
                <a:lnTo>
                  <a:pt x="15676" y="11304"/>
                </a:lnTo>
                <a:cubicBezTo>
                  <a:pt x="15574" y="12295"/>
                  <a:pt x="15177" y="13195"/>
                  <a:pt x="14578" y="13923"/>
                </a:cubicBezTo>
                <a:moveTo>
                  <a:pt x="13136" y="15120"/>
                </a:moveTo>
                <a:cubicBezTo>
                  <a:pt x="13280" y="14892"/>
                  <a:pt x="13410" y="14641"/>
                  <a:pt x="13529" y="14374"/>
                </a:cubicBezTo>
                <a:cubicBezTo>
                  <a:pt x="13660" y="14445"/>
                  <a:pt x="13781" y="14521"/>
                  <a:pt x="13893" y="14602"/>
                </a:cubicBezTo>
                <a:cubicBezTo>
                  <a:pt x="13656" y="14795"/>
                  <a:pt x="13407" y="14973"/>
                  <a:pt x="13136" y="15120"/>
                </a:cubicBezTo>
                <a:moveTo>
                  <a:pt x="11304" y="12785"/>
                </a:moveTo>
                <a:lnTo>
                  <a:pt x="11304" y="11304"/>
                </a:lnTo>
                <a:lnTo>
                  <a:pt x="13226" y="11304"/>
                </a:lnTo>
                <a:cubicBezTo>
                  <a:pt x="13193" y="11948"/>
                  <a:pt x="13093" y="12547"/>
                  <a:pt x="12949" y="13093"/>
                </a:cubicBezTo>
                <a:cubicBezTo>
                  <a:pt x="12443" y="12931"/>
                  <a:pt x="11890" y="12824"/>
                  <a:pt x="11304" y="12785"/>
                </a:cubicBezTo>
                <a:moveTo>
                  <a:pt x="11304" y="15605"/>
                </a:moveTo>
                <a:lnTo>
                  <a:pt x="11304" y="13766"/>
                </a:lnTo>
                <a:cubicBezTo>
                  <a:pt x="11784" y="13800"/>
                  <a:pt x="12233" y="13886"/>
                  <a:pt x="12642" y="14009"/>
                </a:cubicBezTo>
                <a:cubicBezTo>
                  <a:pt x="12301" y="14805"/>
                  <a:pt x="11837" y="15382"/>
                  <a:pt x="11304" y="15605"/>
                </a:cubicBezTo>
                <a:moveTo>
                  <a:pt x="11304" y="8815"/>
                </a:moveTo>
                <a:cubicBezTo>
                  <a:pt x="11890" y="8776"/>
                  <a:pt x="12443" y="8669"/>
                  <a:pt x="12949" y="8507"/>
                </a:cubicBezTo>
                <a:cubicBezTo>
                  <a:pt x="13093" y="9053"/>
                  <a:pt x="13193" y="9652"/>
                  <a:pt x="13226" y="10297"/>
                </a:cubicBezTo>
                <a:lnTo>
                  <a:pt x="11304" y="10297"/>
                </a:lnTo>
                <a:cubicBezTo>
                  <a:pt x="11304" y="10297"/>
                  <a:pt x="11304" y="8815"/>
                  <a:pt x="11304" y="8815"/>
                </a:cubicBezTo>
                <a:close/>
                <a:moveTo>
                  <a:pt x="11304" y="5995"/>
                </a:moveTo>
                <a:cubicBezTo>
                  <a:pt x="11837" y="6218"/>
                  <a:pt x="12301" y="6795"/>
                  <a:pt x="12642" y="7591"/>
                </a:cubicBezTo>
                <a:cubicBezTo>
                  <a:pt x="12233" y="7714"/>
                  <a:pt x="11784" y="7800"/>
                  <a:pt x="11304" y="7835"/>
                </a:cubicBezTo>
                <a:cubicBezTo>
                  <a:pt x="11304" y="7835"/>
                  <a:pt x="11304" y="5995"/>
                  <a:pt x="11304" y="5995"/>
                </a:cubicBezTo>
                <a:close/>
                <a:moveTo>
                  <a:pt x="13893" y="6998"/>
                </a:moveTo>
                <a:cubicBezTo>
                  <a:pt x="13781" y="7079"/>
                  <a:pt x="13660" y="7155"/>
                  <a:pt x="13529" y="7227"/>
                </a:cubicBezTo>
                <a:cubicBezTo>
                  <a:pt x="13410" y="6960"/>
                  <a:pt x="13280" y="6708"/>
                  <a:pt x="13136" y="6480"/>
                </a:cubicBezTo>
                <a:cubicBezTo>
                  <a:pt x="13407" y="6627"/>
                  <a:pt x="13656" y="6805"/>
                  <a:pt x="13893" y="6998"/>
                </a:cubicBezTo>
                <a:moveTo>
                  <a:pt x="15676" y="10297"/>
                </a:moveTo>
                <a:lnTo>
                  <a:pt x="14228" y="10297"/>
                </a:lnTo>
                <a:cubicBezTo>
                  <a:pt x="14189" y="9520"/>
                  <a:pt x="14060" y="8790"/>
                  <a:pt x="13863" y="8130"/>
                </a:cubicBezTo>
                <a:cubicBezTo>
                  <a:pt x="14123" y="7994"/>
                  <a:pt x="14366" y="7844"/>
                  <a:pt x="14578" y="7677"/>
                </a:cubicBezTo>
                <a:cubicBezTo>
                  <a:pt x="15177" y="8405"/>
                  <a:pt x="15574" y="9305"/>
                  <a:pt x="15676" y="10297"/>
                </a:cubicBezTo>
                <a:moveTo>
                  <a:pt x="10296" y="7835"/>
                </a:moveTo>
                <a:cubicBezTo>
                  <a:pt x="9816" y="7800"/>
                  <a:pt x="9367" y="7714"/>
                  <a:pt x="8958" y="7591"/>
                </a:cubicBezTo>
                <a:cubicBezTo>
                  <a:pt x="9299" y="6795"/>
                  <a:pt x="9764" y="6218"/>
                  <a:pt x="10296" y="5995"/>
                </a:cubicBezTo>
                <a:cubicBezTo>
                  <a:pt x="10296" y="5995"/>
                  <a:pt x="10296" y="7835"/>
                  <a:pt x="10296" y="7835"/>
                </a:cubicBezTo>
                <a:close/>
                <a:moveTo>
                  <a:pt x="10296" y="10297"/>
                </a:moveTo>
                <a:lnTo>
                  <a:pt x="8374" y="10297"/>
                </a:lnTo>
                <a:cubicBezTo>
                  <a:pt x="8407" y="9652"/>
                  <a:pt x="8507" y="9053"/>
                  <a:pt x="8651" y="8507"/>
                </a:cubicBezTo>
                <a:cubicBezTo>
                  <a:pt x="9158" y="8669"/>
                  <a:pt x="9710" y="8776"/>
                  <a:pt x="10296" y="8815"/>
                </a:cubicBezTo>
                <a:cubicBezTo>
                  <a:pt x="10296" y="8815"/>
                  <a:pt x="10296" y="10297"/>
                  <a:pt x="10296" y="10297"/>
                </a:cubicBezTo>
                <a:close/>
                <a:moveTo>
                  <a:pt x="10296" y="12785"/>
                </a:moveTo>
                <a:cubicBezTo>
                  <a:pt x="9710" y="12824"/>
                  <a:pt x="9158" y="12931"/>
                  <a:pt x="8651" y="13093"/>
                </a:cubicBezTo>
                <a:cubicBezTo>
                  <a:pt x="8507" y="12547"/>
                  <a:pt x="8407" y="11948"/>
                  <a:pt x="8374" y="11304"/>
                </a:cubicBezTo>
                <a:lnTo>
                  <a:pt x="10296" y="11304"/>
                </a:lnTo>
                <a:cubicBezTo>
                  <a:pt x="10296" y="11304"/>
                  <a:pt x="10296" y="12785"/>
                  <a:pt x="10296" y="12785"/>
                </a:cubicBezTo>
                <a:close/>
                <a:moveTo>
                  <a:pt x="10296" y="15605"/>
                </a:moveTo>
                <a:cubicBezTo>
                  <a:pt x="9764" y="15382"/>
                  <a:pt x="9299" y="14805"/>
                  <a:pt x="8958" y="14009"/>
                </a:cubicBezTo>
                <a:cubicBezTo>
                  <a:pt x="9367" y="13886"/>
                  <a:pt x="9816" y="13800"/>
                  <a:pt x="10296" y="13766"/>
                </a:cubicBezTo>
                <a:cubicBezTo>
                  <a:pt x="10296" y="13766"/>
                  <a:pt x="10296" y="15605"/>
                  <a:pt x="10296" y="15605"/>
                </a:cubicBezTo>
                <a:close/>
                <a:moveTo>
                  <a:pt x="7707" y="14602"/>
                </a:moveTo>
                <a:cubicBezTo>
                  <a:pt x="7819" y="14521"/>
                  <a:pt x="7941" y="14445"/>
                  <a:pt x="8071" y="14374"/>
                </a:cubicBezTo>
                <a:cubicBezTo>
                  <a:pt x="8190" y="14641"/>
                  <a:pt x="8321" y="14892"/>
                  <a:pt x="8464" y="15120"/>
                </a:cubicBezTo>
                <a:cubicBezTo>
                  <a:pt x="8193" y="14973"/>
                  <a:pt x="7944" y="14795"/>
                  <a:pt x="7707" y="14602"/>
                </a:cubicBezTo>
                <a:moveTo>
                  <a:pt x="5925" y="11304"/>
                </a:moveTo>
                <a:lnTo>
                  <a:pt x="7372" y="11304"/>
                </a:lnTo>
                <a:cubicBezTo>
                  <a:pt x="7411" y="12080"/>
                  <a:pt x="7540" y="12810"/>
                  <a:pt x="7737" y="13470"/>
                </a:cubicBezTo>
                <a:cubicBezTo>
                  <a:pt x="7477" y="13606"/>
                  <a:pt x="7235" y="13756"/>
                  <a:pt x="7022" y="13923"/>
                </a:cubicBezTo>
                <a:cubicBezTo>
                  <a:pt x="6423" y="13195"/>
                  <a:pt x="6026" y="12295"/>
                  <a:pt x="5925" y="11304"/>
                </a:cubicBezTo>
                <a:moveTo>
                  <a:pt x="7022" y="7677"/>
                </a:moveTo>
                <a:cubicBezTo>
                  <a:pt x="7235" y="7844"/>
                  <a:pt x="7477" y="7994"/>
                  <a:pt x="7737" y="8130"/>
                </a:cubicBezTo>
                <a:cubicBezTo>
                  <a:pt x="7540" y="8790"/>
                  <a:pt x="7411" y="9520"/>
                  <a:pt x="7372" y="10297"/>
                </a:cubicBezTo>
                <a:lnTo>
                  <a:pt x="5925" y="10297"/>
                </a:lnTo>
                <a:cubicBezTo>
                  <a:pt x="6026" y="9305"/>
                  <a:pt x="6423" y="8405"/>
                  <a:pt x="7022" y="7677"/>
                </a:cubicBezTo>
                <a:moveTo>
                  <a:pt x="8464" y="6480"/>
                </a:moveTo>
                <a:cubicBezTo>
                  <a:pt x="8321" y="6708"/>
                  <a:pt x="8190" y="6960"/>
                  <a:pt x="8071" y="7227"/>
                </a:cubicBezTo>
                <a:cubicBezTo>
                  <a:pt x="7941" y="7155"/>
                  <a:pt x="7819" y="7079"/>
                  <a:pt x="7707" y="6998"/>
                </a:cubicBezTo>
                <a:cubicBezTo>
                  <a:pt x="7944" y="6805"/>
                  <a:pt x="8193" y="6627"/>
                  <a:pt x="8464" y="6480"/>
                </a:cubicBezTo>
                <a:moveTo>
                  <a:pt x="10800" y="4909"/>
                </a:moveTo>
                <a:cubicBezTo>
                  <a:pt x="7546" y="4909"/>
                  <a:pt x="4909" y="7546"/>
                  <a:pt x="4909" y="10800"/>
                </a:cubicBezTo>
                <a:cubicBezTo>
                  <a:pt x="4909" y="14053"/>
                  <a:pt x="7546" y="16691"/>
                  <a:pt x="10800" y="16691"/>
                </a:cubicBezTo>
                <a:cubicBezTo>
                  <a:pt x="14053" y="16691"/>
                  <a:pt x="16691" y="14053"/>
                  <a:pt x="16691" y="10800"/>
                </a:cubicBezTo>
                <a:cubicBezTo>
                  <a:pt x="16691" y="7546"/>
                  <a:pt x="14053" y="4909"/>
                  <a:pt x="10800" y="4909"/>
                </a:cubicBezTo>
                <a:moveTo>
                  <a:pt x="3233" y="3927"/>
                </a:moveTo>
                <a:lnTo>
                  <a:pt x="1473" y="3927"/>
                </a:lnTo>
                <a:cubicBezTo>
                  <a:pt x="1202" y="3927"/>
                  <a:pt x="982" y="4147"/>
                  <a:pt x="982" y="4418"/>
                </a:cubicBezTo>
                <a:cubicBezTo>
                  <a:pt x="982" y="4690"/>
                  <a:pt x="1202" y="4909"/>
                  <a:pt x="1473" y="4909"/>
                </a:cubicBezTo>
                <a:lnTo>
                  <a:pt x="4418" y="4909"/>
                </a:lnTo>
                <a:cubicBezTo>
                  <a:pt x="4689" y="4909"/>
                  <a:pt x="4909" y="4690"/>
                  <a:pt x="4909" y="4418"/>
                </a:cubicBezTo>
                <a:lnTo>
                  <a:pt x="4909" y="1473"/>
                </a:lnTo>
                <a:cubicBezTo>
                  <a:pt x="4909" y="1201"/>
                  <a:pt x="4689" y="982"/>
                  <a:pt x="4418" y="982"/>
                </a:cubicBezTo>
                <a:cubicBezTo>
                  <a:pt x="4147" y="982"/>
                  <a:pt x="3927" y="1201"/>
                  <a:pt x="3927" y="1473"/>
                </a:cubicBezTo>
                <a:lnTo>
                  <a:pt x="3927" y="3233"/>
                </a:lnTo>
                <a:lnTo>
                  <a:pt x="838" y="144"/>
                </a:lnTo>
                <a:cubicBezTo>
                  <a:pt x="749" y="55"/>
                  <a:pt x="626" y="0"/>
                  <a:pt x="491" y="0"/>
                </a:cubicBezTo>
                <a:cubicBezTo>
                  <a:pt x="220" y="0"/>
                  <a:pt x="0" y="220"/>
                  <a:pt x="0" y="491"/>
                </a:cubicBezTo>
                <a:cubicBezTo>
                  <a:pt x="0" y="627"/>
                  <a:pt x="55" y="749"/>
                  <a:pt x="144" y="838"/>
                </a:cubicBezTo>
                <a:cubicBezTo>
                  <a:pt x="144" y="838"/>
                  <a:pt x="3233" y="3927"/>
                  <a:pt x="3233" y="3927"/>
                </a:cubicBezTo>
                <a:close/>
                <a:moveTo>
                  <a:pt x="17182" y="4909"/>
                </a:moveTo>
                <a:lnTo>
                  <a:pt x="20127" y="4909"/>
                </a:lnTo>
                <a:cubicBezTo>
                  <a:pt x="20398" y="4909"/>
                  <a:pt x="20618" y="4690"/>
                  <a:pt x="20618" y="4418"/>
                </a:cubicBezTo>
                <a:cubicBezTo>
                  <a:pt x="20618" y="4147"/>
                  <a:pt x="20398" y="3927"/>
                  <a:pt x="20127" y="3927"/>
                </a:cubicBezTo>
                <a:lnTo>
                  <a:pt x="18367" y="3927"/>
                </a:lnTo>
                <a:lnTo>
                  <a:pt x="21456" y="838"/>
                </a:lnTo>
                <a:cubicBezTo>
                  <a:pt x="21545" y="749"/>
                  <a:pt x="21600" y="627"/>
                  <a:pt x="21600" y="491"/>
                </a:cubicBezTo>
                <a:cubicBezTo>
                  <a:pt x="21600" y="220"/>
                  <a:pt x="21380" y="0"/>
                  <a:pt x="21109" y="0"/>
                </a:cubicBezTo>
                <a:cubicBezTo>
                  <a:pt x="20974" y="0"/>
                  <a:pt x="20851" y="55"/>
                  <a:pt x="20762" y="144"/>
                </a:cubicBezTo>
                <a:lnTo>
                  <a:pt x="17673" y="3233"/>
                </a:lnTo>
                <a:lnTo>
                  <a:pt x="17673" y="1473"/>
                </a:lnTo>
                <a:cubicBezTo>
                  <a:pt x="17673" y="1201"/>
                  <a:pt x="17453" y="982"/>
                  <a:pt x="17182" y="982"/>
                </a:cubicBezTo>
                <a:cubicBezTo>
                  <a:pt x="16911" y="982"/>
                  <a:pt x="16691" y="1201"/>
                  <a:pt x="16691" y="1473"/>
                </a:cubicBezTo>
                <a:lnTo>
                  <a:pt x="16691" y="4418"/>
                </a:lnTo>
                <a:cubicBezTo>
                  <a:pt x="16691" y="4690"/>
                  <a:pt x="16911" y="4909"/>
                  <a:pt x="17182" y="49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89" name="Shape 2948"/>
          <p:cNvSpPr/>
          <p:nvPr/>
        </p:nvSpPr>
        <p:spPr>
          <a:xfrm>
            <a:off x="9189411" y="471829"/>
            <a:ext cx="203148" cy="279327"/>
          </a:xfrm>
          <a:custGeom>
            <a:avLst/>
            <a:gdLst/>
            <a:ahLst/>
            <a:cxnLst>
              <a:cxn ang="0">
                <a:pos x="wd2" y="hd2"/>
              </a:cxn>
              <a:cxn ang="5400000">
                <a:pos x="wd2" y="hd2"/>
              </a:cxn>
              <a:cxn ang="10800000">
                <a:pos x="wd2" y="hd2"/>
              </a:cxn>
              <a:cxn ang="16200000">
                <a:pos x="wd2" y="hd2"/>
              </a:cxn>
            </a:cxnLst>
            <a:rect l="0" t="0" r="r" b="b"/>
            <a:pathLst>
              <a:path w="21600" h="21600" extrusionOk="0">
                <a:moveTo>
                  <a:pt x="6275" y="6273"/>
                </a:moveTo>
                <a:cubicBezTo>
                  <a:pt x="6275" y="6273"/>
                  <a:pt x="6661" y="6914"/>
                  <a:pt x="8976" y="7703"/>
                </a:cubicBezTo>
                <a:cubicBezTo>
                  <a:pt x="8976" y="7703"/>
                  <a:pt x="9413" y="7721"/>
                  <a:pt x="8899" y="7354"/>
                </a:cubicBezTo>
                <a:cubicBezTo>
                  <a:pt x="8384" y="6987"/>
                  <a:pt x="7819" y="6529"/>
                  <a:pt x="8462" y="6291"/>
                </a:cubicBezTo>
                <a:cubicBezTo>
                  <a:pt x="9104" y="6052"/>
                  <a:pt x="9285" y="6071"/>
                  <a:pt x="9439" y="6511"/>
                </a:cubicBezTo>
                <a:cubicBezTo>
                  <a:pt x="9594" y="6950"/>
                  <a:pt x="10108" y="6694"/>
                  <a:pt x="10159" y="6273"/>
                </a:cubicBezTo>
                <a:cubicBezTo>
                  <a:pt x="10211" y="5851"/>
                  <a:pt x="11163" y="5411"/>
                  <a:pt x="11806" y="5209"/>
                </a:cubicBezTo>
                <a:cubicBezTo>
                  <a:pt x="12449" y="5007"/>
                  <a:pt x="13040" y="4934"/>
                  <a:pt x="12963" y="4585"/>
                </a:cubicBezTo>
                <a:cubicBezTo>
                  <a:pt x="12886" y="4237"/>
                  <a:pt x="12706" y="3980"/>
                  <a:pt x="11703" y="3980"/>
                </a:cubicBezTo>
                <a:cubicBezTo>
                  <a:pt x="10699" y="3980"/>
                  <a:pt x="11137" y="4934"/>
                  <a:pt x="10314" y="4365"/>
                </a:cubicBezTo>
                <a:cubicBezTo>
                  <a:pt x="9491" y="3797"/>
                  <a:pt x="10493" y="3944"/>
                  <a:pt x="10905" y="3816"/>
                </a:cubicBezTo>
                <a:cubicBezTo>
                  <a:pt x="11317" y="3687"/>
                  <a:pt x="11729" y="3155"/>
                  <a:pt x="11009" y="3119"/>
                </a:cubicBezTo>
                <a:cubicBezTo>
                  <a:pt x="10287" y="3082"/>
                  <a:pt x="10442" y="3339"/>
                  <a:pt x="9876" y="3192"/>
                </a:cubicBezTo>
                <a:cubicBezTo>
                  <a:pt x="9310" y="3045"/>
                  <a:pt x="9053" y="3706"/>
                  <a:pt x="8693" y="3614"/>
                </a:cubicBezTo>
                <a:cubicBezTo>
                  <a:pt x="8519" y="3570"/>
                  <a:pt x="8131" y="3374"/>
                  <a:pt x="7770" y="3142"/>
                </a:cubicBezTo>
                <a:cubicBezTo>
                  <a:pt x="6767" y="3765"/>
                  <a:pt x="6022" y="4597"/>
                  <a:pt x="5656" y="5546"/>
                </a:cubicBezTo>
                <a:cubicBezTo>
                  <a:pt x="5919" y="6021"/>
                  <a:pt x="6275" y="6273"/>
                  <a:pt x="6275" y="6273"/>
                </a:cubicBezTo>
                <a:moveTo>
                  <a:pt x="20588" y="12027"/>
                </a:moveTo>
                <a:cubicBezTo>
                  <a:pt x="20407" y="12027"/>
                  <a:pt x="20245" y="12080"/>
                  <a:pt x="20124" y="12164"/>
                </a:cubicBezTo>
                <a:lnTo>
                  <a:pt x="20119" y="12161"/>
                </a:lnTo>
                <a:cubicBezTo>
                  <a:pt x="18145" y="13734"/>
                  <a:pt x="15310" y="14727"/>
                  <a:pt x="12150" y="14727"/>
                </a:cubicBezTo>
                <a:cubicBezTo>
                  <a:pt x="6186" y="14727"/>
                  <a:pt x="1350" y="11211"/>
                  <a:pt x="1350" y="6873"/>
                </a:cubicBezTo>
                <a:cubicBezTo>
                  <a:pt x="1350" y="4606"/>
                  <a:pt x="2678" y="2571"/>
                  <a:pt x="4788" y="1137"/>
                </a:cubicBezTo>
                <a:lnTo>
                  <a:pt x="4777" y="1127"/>
                </a:lnTo>
                <a:cubicBezTo>
                  <a:pt x="4945" y="1037"/>
                  <a:pt x="5062" y="900"/>
                  <a:pt x="5062" y="736"/>
                </a:cubicBezTo>
                <a:cubicBezTo>
                  <a:pt x="5062" y="465"/>
                  <a:pt x="4760" y="245"/>
                  <a:pt x="4388" y="245"/>
                </a:cubicBezTo>
                <a:cubicBezTo>
                  <a:pt x="4192" y="245"/>
                  <a:pt x="4020" y="308"/>
                  <a:pt x="3897" y="405"/>
                </a:cubicBezTo>
                <a:lnTo>
                  <a:pt x="3895" y="403"/>
                </a:lnTo>
                <a:cubicBezTo>
                  <a:pt x="1505" y="2016"/>
                  <a:pt x="0" y="4314"/>
                  <a:pt x="0" y="6873"/>
                </a:cubicBezTo>
                <a:cubicBezTo>
                  <a:pt x="0" y="11587"/>
                  <a:pt x="5081" y="15428"/>
                  <a:pt x="11475" y="15684"/>
                </a:cubicBezTo>
                <a:lnTo>
                  <a:pt x="11475" y="20618"/>
                </a:lnTo>
                <a:lnTo>
                  <a:pt x="7425" y="20618"/>
                </a:lnTo>
                <a:cubicBezTo>
                  <a:pt x="7052" y="20618"/>
                  <a:pt x="6750" y="20838"/>
                  <a:pt x="6750" y="21109"/>
                </a:cubicBezTo>
                <a:cubicBezTo>
                  <a:pt x="6750" y="21380"/>
                  <a:pt x="7052" y="21600"/>
                  <a:pt x="7425" y="21600"/>
                </a:cubicBezTo>
                <a:lnTo>
                  <a:pt x="16875" y="21600"/>
                </a:lnTo>
                <a:cubicBezTo>
                  <a:pt x="17247" y="21600"/>
                  <a:pt x="17550" y="21380"/>
                  <a:pt x="17550" y="21109"/>
                </a:cubicBezTo>
                <a:cubicBezTo>
                  <a:pt x="17550" y="20838"/>
                  <a:pt x="17247" y="20618"/>
                  <a:pt x="16875" y="20618"/>
                </a:cubicBezTo>
                <a:lnTo>
                  <a:pt x="12825" y="20618"/>
                </a:lnTo>
                <a:lnTo>
                  <a:pt x="12825" y="15684"/>
                </a:lnTo>
                <a:cubicBezTo>
                  <a:pt x="16068" y="15554"/>
                  <a:pt x="18970" y="14500"/>
                  <a:pt x="21045" y="12880"/>
                </a:cubicBezTo>
                <a:lnTo>
                  <a:pt x="21041" y="12877"/>
                </a:lnTo>
                <a:cubicBezTo>
                  <a:pt x="21175" y="12788"/>
                  <a:pt x="21262" y="12661"/>
                  <a:pt x="21262" y="12518"/>
                </a:cubicBezTo>
                <a:cubicBezTo>
                  <a:pt x="21262" y="12247"/>
                  <a:pt x="20960" y="12027"/>
                  <a:pt x="20588" y="12027"/>
                </a:cubicBezTo>
                <a:moveTo>
                  <a:pt x="12150" y="982"/>
                </a:moveTo>
                <a:cubicBezTo>
                  <a:pt x="16623" y="982"/>
                  <a:pt x="20250" y="3619"/>
                  <a:pt x="20250" y="6873"/>
                </a:cubicBezTo>
                <a:cubicBezTo>
                  <a:pt x="20250" y="10127"/>
                  <a:pt x="16623" y="12764"/>
                  <a:pt x="12150" y="12764"/>
                </a:cubicBezTo>
                <a:cubicBezTo>
                  <a:pt x="7677" y="12764"/>
                  <a:pt x="4050" y="10127"/>
                  <a:pt x="4050" y="6873"/>
                </a:cubicBezTo>
                <a:cubicBezTo>
                  <a:pt x="4050" y="3619"/>
                  <a:pt x="7677" y="982"/>
                  <a:pt x="12150" y="982"/>
                </a:cubicBezTo>
                <a:moveTo>
                  <a:pt x="12150" y="13745"/>
                </a:moveTo>
                <a:cubicBezTo>
                  <a:pt x="17369" y="13745"/>
                  <a:pt x="21600" y="10669"/>
                  <a:pt x="21600" y="6873"/>
                </a:cubicBezTo>
                <a:cubicBezTo>
                  <a:pt x="21600" y="3077"/>
                  <a:pt x="17369" y="0"/>
                  <a:pt x="12150" y="0"/>
                </a:cubicBezTo>
                <a:cubicBezTo>
                  <a:pt x="6931" y="0"/>
                  <a:pt x="2700" y="3077"/>
                  <a:pt x="2700" y="6873"/>
                </a:cubicBezTo>
                <a:cubicBezTo>
                  <a:pt x="2700" y="10669"/>
                  <a:pt x="6931" y="13745"/>
                  <a:pt x="12150" y="13745"/>
                </a:cubicBezTo>
                <a:moveTo>
                  <a:pt x="16733" y="8152"/>
                </a:moveTo>
                <a:cubicBezTo>
                  <a:pt x="16437" y="8280"/>
                  <a:pt x="16449" y="8564"/>
                  <a:pt x="16693" y="8720"/>
                </a:cubicBezTo>
                <a:cubicBezTo>
                  <a:pt x="16938" y="8876"/>
                  <a:pt x="17427" y="9078"/>
                  <a:pt x="17581" y="8720"/>
                </a:cubicBezTo>
                <a:cubicBezTo>
                  <a:pt x="17736" y="8362"/>
                  <a:pt x="17028" y="8023"/>
                  <a:pt x="16733" y="8152"/>
                </a:cubicBezTo>
                <a:moveTo>
                  <a:pt x="11317" y="7428"/>
                </a:moveTo>
                <a:cubicBezTo>
                  <a:pt x="10211" y="7428"/>
                  <a:pt x="9516" y="7611"/>
                  <a:pt x="9800" y="8711"/>
                </a:cubicBezTo>
                <a:cubicBezTo>
                  <a:pt x="10082" y="9811"/>
                  <a:pt x="10905" y="9316"/>
                  <a:pt x="10828" y="10160"/>
                </a:cubicBezTo>
                <a:cubicBezTo>
                  <a:pt x="10751" y="11003"/>
                  <a:pt x="11034" y="11186"/>
                  <a:pt x="11214" y="11388"/>
                </a:cubicBezTo>
                <a:cubicBezTo>
                  <a:pt x="11315" y="11501"/>
                  <a:pt x="11532" y="11731"/>
                  <a:pt x="11738" y="11767"/>
                </a:cubicBezTo>
                <a:cubicBezTo>
                  <a:pt x="11768" y="11768"/>
                  <a:pt x="11798" y="11769"/>
                  <a:pt x="11828" y="11770"/>
                </a:cubicBezTo>
                <a:cubicBezTo>
                  <a:pt x="11954" y="11751"/>
                  <a:pt x="12068" y="11642"/>
                  <a:pt x="12140" y="11351"/>
                </a:cubicBezTo>
                <a:cubicBezTo>
                  <a:pt x="12346" y="10526"/>
                  <a:pt x="12732" y="10067"/>
                  <a:pt x="13169" y="9664"/>
                </a:cubicBezTo>
                <a:cubicBezTo>
                  <a:pt x="13606" y="9261"/>
                  <a:pt x="14070" y="8729"/>
                  <a:pt x="13195" y="8197"/>
                </a:cubicBezTo>
                <a:cubicBezTo>
                  <a:pt x="12320" y="7666"/>
                  <a:pt x="12423" y="7428"/>
                  <a:pt x="11317" y="7428"/>
                </a:cubicBezTo>
                <a:moveTo>
                  <a:pt x="14404" y="3284"/>
                </a:moveTo>
                <a:cubicBezTo>
                  <a:pt x="14404" y="3284"/>
                  <a:pt x="14198" y="3431"/>
                  <a:pt x="14404" y="3962"/>
                </a:cubicBezTo>
                <a:cubicBezTo>
                  <a:pt x="14610" y="4494"/>
                  <a:pt x="14955" y="4609"/>
                  <a:pt x="15974" y="4311"/>
                </a:cubicBezTo>
                <a:cubicBezTo>
                  <a:pt x="16411" y="4182"/>
                  <a:pt x="16742" y="4248"/>
                  <a:pt x="16693" y="4567"/>
                </a:cubicBezTo>
                <a:cubicBezTo>
                  <a:pt x="16591" y="5246"/>
                  <a:pt x="15858" y="5217"/>
                  <a:pt x="16411" y="6309"/>
                </a:cubicBezTo>
                <a:cubicBezTo>
                  <a:pt x="16745" y="6969"/>
                  <a:pt x="17568" y="7226"/>
                  <a:pt x="17877" y="7739"/>
                </a:cubicBezTo>
                <a:cubicBezTo>
                  <a:pt x="17984" y="7918"/>
                  <a:pt x="18288" y="8083"/>
                  <a:pt x="18633" y="8228"/>
                </a:cubicBezTo>
                <a:cubicBezTo>
                  <a:pt x="18803" y="7797"/>
                  <a:pt x="18900" y="7344"/>
                  <a:pt x="18900" y="6873"/>
                </a:cubicBezTo>
                <a:cubicBezTo>
                  <a:pt x="18900" y="4752"/>
                  <a:pt x="17047" y="2950"/>
                  <a:pt x="14457" y="2264"/>
                </a:cubicBezTo>
                <a:cubicBezTo>
                  <a:pt x="14328" y="2411"/>
                  <a:pt x="14192" y="2545"/>
                  <a:pt x="14044" y="2605"/>
                </a:cubicBezTo>
                <a:cubicBezTo>
                  <a:pt x="13684" y="2752"/>
                  <a:pt x="13710" y="3339"/>
                  <a:pt x="14404" y="328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0" name="Shape 2949"/>
          <p:cNvSpPr/>
          <p:nvPr/>
        </p:nvSpPr>
        <p:spPr>
          <a:xfrm>
            <a:off x="9709976" y="471829"/>
            <a:ext cx="228541" cy="279327"/>
          </a:xfrm>
          <a:custGeom>
            <a:avLst/>
            <a:gdLst/>
            <a:ahLst/>
            <a:cxnLst>
              <a:cxn ang="0">
                <a:pos x="wd2" y="hd2"/>
              </a:cxn>
              <a:cxn ang="5400000">
                <a:pos x="wd2" y="hd2"/>
              </a:cxn>
              <a:cxn ang="10800000">
                <a:pos x="wd2" y="hd2"/>
              </a:cxn>
              <a:cxn ang="16200000">
                <a:pos x="wd2" y="hd2"/>
              </a:cxn>
            </a:cxnLst>
            <a:rect l="0" t="0" r="r" b="b"/>
            <a:pathLst>
              <a:path w="21600" h="21600" extrusionOk="0">
                <a:moveTo>
                  <a:pt x="17152" y="16691"/>
                </a:moveTo>
                <a:lnTo>
                  <a:pt x="3600" y="16691"/>
                </a:lnTo>
                <a:lnTo>
                  <a:pt x="3600" y="11782"/>
                </a:lnTo>
                <a:lnTo>
                  <a:pt x="17152" y="11782"/>
                </a:lnTo>
                <a:lnTo>
                  <a:pt x="20152" y="14236"/>
                </a:lnTo>
                <a:cubicBezTo>
                  <a:pt x="20152" y="14236"/>
                  <a:pt x="17152" y="16691"/>
                  <a:pt x="17152" y="16691"/>
                </a:cubicBezTo>
                <a:close/>
                <a:moveTo>
                  <a:pt x="11400" y="20618"/>
                </a:moveTo>
                <a:lnTo>
                  <a:pt x="10200" y="20618"/>
                </a:lnTo>
                <a:lnTo>
                  <a:pt x="10200" y="17673"/>
                </a:lnTo>
                <a:lnTo>
                  <a:pt x="11400" y="17673"/>
                </a:lnTo>
                <a:cubicBezTo>
                  <a:pt x="11400" y="17673"/>
                  <a:pt x="11400" y="20618"/>
                  <a:pt x="11400" y="20618"/>
                </a:cubicBezTo>
                <a:close/>
                <a:moveTo>
                  <a:pt x="11400" y="10800"/>
                </a:moveTo>
                <a:lnTo>
                  <a:pt x="10200" y="10800"/>
                </a:lnTo>
                <a:lnTo>
                  <a:pt x="10200" y="8836"/>
                </a:lnTo>
                <a:lnTo>
                  <a:pt x="11400" y="8836"/>
                </a:lnTo>
                <a:cubicBezTo>
                  <a:pt x="11400" y="8836"/>
                  <a:pt x="11400" y="10800"/>
                  <a:pt x="11400" y="10800"/>
                </a:cubicBezTo>
                <a:close/>
                <a:moveTo>
                  <a:pt x="4448" y="7855"/>
                </a:moveTo>
                <a:lnTo>
                  <a:pt x="1448" y="5400"/>
                </a:lnTo>
                <a:lnTo>
                  <a:pt x="4448" y="2945"/>
                </a:lnTo>
                <a:lnTo>
                  <a:pt x="18000" y="2945"/>
                </a:lnTo>
                <a:lnTo>
                  <a:pt x="18000" y="7855"/>
                </a:lnTo>
                <a:cubicBezTo>
                  <a:pt x="18000" y="7855"/>
                  <a:pt x="4448" y="7855"/>
                  <a:pt x="4448" y="7855"/>
                </a:cubicBezTo>
                <a:close/>
                <a:moveTo>
                  <a:pt x="10200" y="982"/>
                </a:moveTo>
                <a:lnTo>
                  <a:pt x="11400" y="982"/>
                </a:lnTo>
                <a:lnTo>
                  <a:pt x="11400" y="1964"/>
                </a:lnTo>
                <a:lnTo>
                  <a:pt x="10200" y="1964"/>
                </a:lnTo>
                <a:cubicBezTo>
                  <a:pt x="10200" y="1964"/>
                  <a:pt x="10200" y="982"/>
                  <a:pt x="10200" y="982"/>
                </a:cubicBezTo>
                <a:close/>
                <a:moveTo>
                  <a:pt x="21424" y="13889"/>
                </a:moveTo>
                <a:lnTo>
                  <a:pt x="17824" y="10944"/>
                </a:lnTo>
                <a:cubicBezTo>
                  <a:pt x="17715" y="10855"/>
                  <a:pt x="17565" y="10800"/>
                  <a:pt x="17400" y="10800"/>
                </a:cubicBezTo>
                <a:lnTo>
                  <a:pt x="12600" y="10800"/>
                </a:lnTo>
                <a:lnTo>
                  <a:pt x="12600" y="8836"/>
                </a:lnTo>
                <a:lnTo>
                  <a:pt x="18600" y="8836"/>
                </a:lnTo>
                <a:cubicBezTo>
                  <a:pt x="18932" y="8836"/>
                  <a:pt x="19200" y="8616"/>
                  <a:pt x="19200" y="8345"/>
                </a:cubicBezTo>
                <a:lnTo>
                  <a:pt x="19200" y="2455"/>
                </a:lnTo>
                <a:cubicBezTo>
                  <a:pt x="19200" y="2184"/>
                  <a:pt x="18932" y="1964"/>
                  <a:pt x="18600" y="1964"/>
                </a:cubicBezTo>
                <a:lnTo>
                  <a:pt x="12600" y="1964"/>
                </a:lnTo>
                <a:lnTo>
                  <a:pt x="12600" y="982"/>
                </a:lnTo>
                <a:cubicBezTo>
                  <a:pt x="12600" y="440"/>
                  <a:pt x="12063" y="0"/>
                  <a:pt x="11400" y="0"/>
                </a:cubicBezTo>
                <a:lnTo>
                  <a:pt x="10200" y="0"/>
                </a:lnTo>
                <a:cubicBezTo>
                  <a:pt x="9537" y="0"/>
                  <a:pt x="9000" y="440"/>
                  <a:pt x="9000" y="982"/>
                </a:cubicBezTo>
                <a:lnTo>
                  <a:pt x="9000" y="1964"/>
                </a:lnTo>
                <a:lnTo>
                  <a:pt x="4200" y="1964"/>
                </a:lnTo>
                <a:cubicBezTo>
                  <a:pt x="4034" y="1964"/>
                  <a:pt x="3885" y="2019"/>
                  <a:pt x="3776" y="2107"/>
                </a:cubicBezTo>
                <a:lnTo>
                  <a:pt x="176" y="5053"/>
                </a:lnTo>
                <a:cubicBezTo>
                  <a:pt x="67" y="5142"/>
                  <a:pt x="0" y="5265"/>
                  <a:pt x="0" y="5400"/>
                </a:cubicBezTo>
                <a:cubicBezTo>
                  <a:pt x="0" y="5536"/>
                  <a:pt x="67" y="5658"/>
                  <a:pt x="176" y="5747"/>
                </a:cubicBezTo>
                <a:lnTo>
                  <a:pt x="3776" y="8693"/>
                </a:lnTo>
                <a:cubicBezTo>
                  <a:pt x="3885" y="8782"/>
                  <a:pt x="4034" y="8836"/>
                  <a:pt x="4200" y="8836"/>
                </a:cubicBezTo>
                <a:lnTo>
                  <a:pt x="9000" y="8836"/>
                </a:lnTo>
                <a:lnTo>
                  <a:pt x="9000" y="10800"/>
                </a:lnTo>
                <a:lnTo>
                  <a:pt x="3000" y="10800"/>
                </a:lnTo>
                <a:cubicBezTo>
                  <a:pt x="2668" y="10800"/>
                  <a:pt x="2400" y="11020"/>
                  <a:pt x="2400" y="11291"/>
                </a:cubicBezTo>
                <a:lnTo>
                  <a:pt x="2400" y="17182"/>
                </a:lnTo>
                <a:cubicBezTo>
                  <a:pt x="2400" y="17453"/>
                  <a:pt x="2668" y="17673"/>
                  <a:pt x="3000" y="17673"/>
                </a:cubicBezTo>
                <a:lnTo>
                  <a:pt x="9000" y="17673"/>
                </a:lnTo>
                <a:lnTo>
                  <a:pt x="9000" y="20618"/>
                </a:lnTo>
                <a:cubicBezTo>
                  <a:pt x="9000" y="21160"/>
                  <a:pt x="9537" y="21600"/>
                  <a:pt x="10200" y="21600"/>
                </a:cubicBezTo>
                <a:lnTo>
                  <a:pt x="11400" y="21600"/>
                </a:lnTo>
                <a:cubicBezTo>
                  <a:pt x="12063" y="21600"/>
                  <a:pt x="12600" y="21160"/>
                  <a:pt x="12600" y="20618"/>
                </a:cubicBezTo>
                <a:lnTo>
                  <a:pt x="12600" y="17673"/>
                </a:lnTo>
                <a:lnTo>
                  <a:pt x="17400" y="17673"/>
                </a:lnTo>
                <a:cubicBezTo>
                  <a:pt x="17565" y="17673"/>
                  <a:pt x="17715" y="17618"/>
                  <a:pt x="17824" y="17529"/>
                </a:cubicBezTo>
                <a:lnTo>
                  <a:pt x="21424" y="14583"/>
                </a:lnTo>
                <a:cubicBezTo>
                  <a:pt x="21533" y="14495"/>
                  <a:pt x="21600" y="14372"/>
                  <a:pt x="21600" y="14236"/>
                </a:cubicBezTo>
                <a:cubicBezTo>
                  <a:pt x="21600" y="14101"/>
                  <a:pt x="21533" y="13978"/>
                  <a:pt x="21424" y="1388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1" name="Shape 2950"/>
          <p:cNvSpPr/>
          <p:nvPr/>
        </p:nvSpPr>
        <p:spPr>
          <a:xfrm>
            <a:off x="10243237" y="471829"/>
            <a:ext cx="228541" cy="279327"/>
          </a:xfrm>
          <a:custGeom>
            <a:avLst/>
            <a:gdLst/>
            <a:ahLst/>
            <a:cxnLst>
              <a:cxn ang="0">
                <a:pos x="wd2" y="hd2"/>
              </a:cxn>
              <a:cxn ang="5400000">
                <a:pos x="wd2" y="hd2"/>
              </a:cxn>
              <a:cxn ang="10800000">
                <a:pos x="wd2" y="hd2"/>
              </a:cxn>
              <a:cxn ang="16200000">
                <a:pos x="wd2" y="hd2"/>
              </a:cxn>
            </a:cxnLst>
            <a:rect l="0" t="0" r="r" b="b"/>
            <a:pathLst>
              <a:path w="21600" h="21600" extrusionOk="0">
                <a:moveTo>
                  <a:pt x="4200" y="7855"/>
                </a:moveTo>
                <a:lnTo>
                  <a:pt x="7800" y="7855"/>
                </a:lnTo>
                <a:cubicBezTo>
                  <a:pt x="8132" y="7855"/>
                  <a:pt x="8400" y="7635"/>
                  <a:pt x="8400" y="7364"/>
                </a:cubicBezTo>
                <a:cubicBezTo>
                  <a:pt x="8400" y="7092"/>
                  <a:pt x="8132" y="6873"/>
                  <a:pt x="7800" y="6873"/>
                </a:cubicBezTo>
                <a:lnTo>
                  <a:pt x="4200" y="6873"/>
                </a:lnTo>
                <a:cubicBezTo>
                  <a:pt x="3868" y="6873"/>
                  <a:pt x="3600" y="7092"/>
                  <a:pt x="3600" y="7364"/>
                </a:cubicBezTo>
                <a:cubicBezTo>
                  <a:pt x="3600" y="7635"/>
                  <a:pt x="3868" y="7855"/>
                  <a:pt x="4200" y="7855"/>
                </a:cubicBezTo>
                <a:moveTo>
                  <a:pt x="4200" y="11782"/>
                </a:moveTo>
                <a:lnTo>
                  <a:pt x="16200" y="11782"/>
                </a:lnTo>
                <a:cubicBezTo>
                  <a:pt x="16532" y="11782"/>
                  <a:pt x="16800" y="11562"/>
                  <a:pt x="16800" y="11291"/>
                </a:cubicBezTo>
                <a:cubicBezTo>
                  <a:pt x="16800" y="11020"/>
                  <a:pt x="16532" y="10800"/>
                  <a:pt x="16200" y="10800"/>
                </a:cubicBezTo>
                <a:lnTo>
                  <a:pt x="4200" y="10800"/>
                </a:lnTo>
                <a:cubicBezTo>
                  <a:pt x="3868" y="10800"/>
                  <a:pt x="3600" y="11020"/>
                  <a:pt x="3600" y="11291"/>
                </a:cubicBezTo>
                <a:cubicBezTo>
                  <a:pt x="3600" y="11562"/>
                  <a:pt x="3868" y="11782"/>
                  <a:pt x="4200" y="11782"/>
                </a:cubicBezTo>
                <a:moveTo>
                  <a:pt x="4200" y="9818"/>
                </a:moveTo>
                <a:lnTo>
                  <a:pt x="11400" y="9818"/>
                </a:lnTo>
                <a:cubicBezTo>
                  <a:pt x="11732" y="9818"/>
                  <a:pt x="12000" y="9599"/>
                  <a:pt x="12000" y="9327"/>
                </a:cubicBezTo>
                <a:cubicBezTo>
                  <a:pt x="12000" y="9056"/>
                  <a:pt x="11732" y="8836"/>
                  <a:pt x="11400" y="8836"/>
                </a:cubicBezTo>
                <a:lnTo>
                  <a:pt x="4200" y="8836"/>
                </a:lnTo>
                <a:cubicBezTo>
                  <a:pt x="3868" y="8836"/>
                  <a:pt x="3600" y="9056"/>
                  <a:pt x="3600" y="9327"/>
                </a:cubicBezTo>
                <a:cubicBezTo>
                  <a:pt x="3600" y="9599"/>
                  <a:pt x="3868" y="9818"/>
                  <a:pt x="4200" y="9818"/>
                </a:cubicBezTo>
                <a:moveTo>
                  <a:pt x="4200" y="5891"/>
                </a:moveTo>
                <a:lnTo>
                  <a:pt x="15000" y="5891"/>
                </a:lnTo>
                <a:cubicBezTo>
                  <a:pt x="15332" y="5891"/>
                  <a:pt x="15600" y="5671"/>
                  <a:pt x="15600" y="5400"/>
                </a:cubicBezTo>
                <a:cubicBezTo>
                  <a:pt x="15600" y="5129"/>
                  <a:pt x="15332" y="4909"/>
                  <a:pt x="15000" y="4909"/>
                </a:cubicBezTo>
                <a:lnTo>
                  <a:pt x="4200" y="4909"/>
                </a:lnTo>
                <a:cubicBezTo>
                  <a:pt x="3868" y="4909"/>
                  <a:pt x="3600" y="5129"/>
                  <a:pt x="3600" y="5400"/>
                </a:cubicBezTo>
                <a:cubicBezTo>
                  <a:pt x="3600" y="5671"/>
                  <a:pt x="3868" y="5891"/>
                  <a:pt x="4200" y="5891"/>
                </a:cubicBezTo>
                <a:moveTo>
                  <a:pt x="20400" y="13745"/>
                </a:moveTo>
                <a:lnTo>
                  <a:pt x="1200" y="13745"/>
                </a:lnTo>
                <a:lnTo>
                  <a:pt x="1200" y="2945"/>
                </a:lnTo>
                <a:lnTo>
                  <a:pt x="20400" y="2945"/>
                </a:lnTo>
                <a:cubicBezTo>
                  <a:pt x="20400" y="2945"/>
                  <a:pt x="20400" y="13745"/>
                  <a:pt x="20400" y="13745"/>
                </a:cubicBezTo>
                <a:close/>
                <a:moveTo>
                  <a:pt x="11400" y="20618"/>
                </a:moveTo>
                <a:lnTo>
                  <a:pt x="10200" y="20618"/>
                </a:lnTo>
                <a:lnTo>
                  <a:pt x="10200" y="14727"/>
                </a:lnTo>
                <a:lnTo>
                  <a:pt x="11400" y="14727"/>
                </a:lnTo>
                <a:cubicBezTo>
                  <a:pt x="11400" y="14727"/>
                  <a:pt x="11400" y="20618"/>
                  <a:pt x="11400" y="20618"/>
                </a:cubicBezTo>
                <a:close/>
                <a:moveTo>
                  <a:pt x="10200" y="982"/>
                </a:moveTo>
                <a:lnTo>
                  <a:pt x="11400" y="982"/>
                </a:lnTo>
                <a:lnTo>
                  <a:pt x="11400" y="1964"/>
                </a:lnTo>
                <a:lnTo>
                  <a:pt x="10200" y="1964"/>
                </a:lnTo>
                <a:cubicBezTo>
                  <a:pt x="10200" y="1964"/>
                  <a:pt x="10200" y="982"/>
                  <a:pt x="10200" y="982"/>
                </a:cubicBezTo>
                <a:close/>
                <a:moveTo>
                  <a:pt x="20400" y="1964"/>
                </a:moveTo>
                <a:lnTo>
                  <a:pt x="12600" y="1964"/>
                </a:lnTo>
                <a:lnTo>
                  <a:pt x="12600" y="982"/>
                </a:lnTo>
                <a:cubicBezTo>
                  <a:pt x="12600" y="440"/>
                  <a:pt x="12062" y="0"/>
                  <a:pt x="11400" y="0"/>
                </a:cubicBezTo>
                <a:lnTo>
                  <a:pt x="10200" y="0"/>
                </a:lnTo>
                <a:cubicBezTo>
                  <a:pt x="9537" y="0"/>
                  <a:pt x="9000" y="440"/>
                  <a:pt x="9000" y="982"/>
                </a:cubicBezTo>
                <a:lnTo>
                  <a:pt x="9000" y="1964"/>
                </a:lnTo>
                <a:lnTo>
                  <a:pt x="1200" y="1964"/>
                </a:lnTo>
                <a:cubicBezTo>
                  <a:pt x="537" y="1964"/>
                  <a:pt x="0" y="2404"/>
                  <a:pt x="0" y="2945"/>
                </a:cubicBezTo>
                <a:lnTo>
                  <a:pt x="0" y="13745"/>
                </a:lnTo>
                <a:cubicBezTo>
                  <a:pt x="0" y="14287"/>
                  <a:pt x="537" y="14727"/>
                  <a:pt x="1200" y="14727"/>
                </a:cubicBezTo>
                <a:lnTo>
                  <a:pt x="9000" y="14727"/>
                </a:lnTo>
                <a:lnTo>
                  <a:pt x="9000" y="20618"/>
                </a:lnTo>
                <a:cubicBezTo>
                  <a:pt x="9000" y="21160"/>
                  <a:pt x="9537" y="21600"/>
                  <a:pt x="10200" y="21600"/>
                </a:cubicBezTo>
                <a:lnTo>
                  <a:pt x="11400" y="21600"/>
                </a:lnTo>
                <a:cubicBezTo>
                  <a:pt x="12062" y="21600"/>
                  <a:pt x="12600" y="21160"/>
                  <a:pt x="12600" y="20618"/>
                </a:cubicBezTo>
                <a:lnTo>
                  <a:pt x="12600" y="14727"/>
                </a:lnTo>
                <a:lnTo>
                  <a:pt x="20400" y="14727"/>
                </a:lnTo>
                <a:cubicBezTo>
                  <a:pt x="21062" y="14727"/>
                  <a:pt x="21600" y="14287"/>
                  <a:pt x="21600" y="13745"/>
                </a:cubicBezTo>
                <a:lnTo>
                  <a:pt x="21600" y="2945"/>
                </a:lnTo>
                <a:cubicBezTo>
                  <a:pt x="21600" y="2404"/>
                  <a:pt x="21062" y="1964"/>
                  <a:pt x="20400" y="1964"/>
                </a:cubicBezTo>
                <a:moveTo>
                  <a:pt x="17400" y="8836"/>
                </a:moveTo>
                <a:lnTo>
                  <a:pt x="13800" y="8836"/>
                </a:lnTo>
                <a:cubicBezTo>
                  <a:pt x="13468" y="8836"/>
                  <a:pt x="13200" y="9056"/>
                  <a:pt x="13200" y="9327"/>
                </a:cubicBezTo>
                <a:cubicBezTo>
                  <a:pt x="13200" y="9599"/>
                  <a:pt x="13468" y="9818"/>
                  <a:pt x="13800" y="9818"/>
                </a:cubicBezTo>
                <a:lnTo>
                  <a:pt x="17400" y="9818"/>
                </a:lnTo>
                <a:cubicBezTo>
                  <a:pt x="17732" y="9818"/>
                  <a:pt x="18000" y="9599"/>
                  <a:pt x="18000" y="9327"/>
                </a:cubicBezTo>
                <a:cubicBezTo>
                  <a:pt x="18000" y="9056"/>
                  <a:pt x="17732" y="8836"/>
                  <a:pt x="17400" y="8836"/>
                </a:cubicBezTo>
                <a:moveTo>
                  <a:pt x="9600" y="7364"/>
                </a:moveTo>
                <a:cubicBezTo>
                  <a:pt x="9600" y="7635"/>
                  <a:pt x="9868" y="7855"/>
                  <a:pt x="10200" y="7855"/>
                </a:cubicBezTo>
                <a:lnTo>
                  <a:pt x="17400" y="7855"/>
                </a:lnTo>
                <a:cubicBezTo>
                  <a:pt x="17732" y="7855"/>
                  <a:pt x="18000" y="7635"/>
                  <a:pt x="18000" y="7364"/>
                </a:cubicBezTo>
                <a:cubicBezTo>
                  <a:pt x="18000" y="7092"/>
                  <a:pt x="17732" y="6873"/>
                  <a:pt x="17400" y="6873"/>
                </a:cubicBezTo>
                <a:lnTo>
                  <a:pt x="10200" y="6873"/>
                </a:lnTo>
                <a:cubicBezTo>
                  <a:pt x="9868" y="6873"/>
                  <a:pt x="9600" y="7092"/>
                  <a:pt x="9600" y="73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2" name="Shape 2951"/>
          <p:cNvSpPr/>
          <p:nvPr/>
        </p:nvSpPr>
        <p:spPr>
          <a:xfrm>
            <a:off x="10751105" y="497222"/>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19636" y="20400"/>
                </a:moveTo>
                <a:lnTo>
                  <a:pt x="1964" y="20400"/>
                </a:lnTo>
                <a:cubicBezTo>
                  <a:pt x="1422" y="20400"/>
                  <a:pt x="982" y="19862"/>
                  <a:pt x="982" y="19200"/>
                </a:cubicBezTo>
                <a:cubicBezTo>
                  <a:pt x="982" y="18949"/>
                  <a:pt x="1026" y="18796"/>
                  <a:pt x="1048" y="18735"/>
                </a:cubicBezTo>
                <a:cubicBezTo>
                  <a:pt x="1065" y="18712"/>
                  <a:pt x="1048" y="18729"/>
                  <a:pt x="1078" y="18673"/>
                </a:cubicBezTo>
                <a:lnTo>
                  <a:pt x="9915" y="1873"/>
                </a:lnTo>
                <a:cubicBezTo>
                  <a:pt x="9929" y="1843"/>
                  <a:pt x="9944" y="1813"/>
                  <a:pt x="9957" y="1783"/>
                </a:cubicBezTo>
                <a:cubicBezTo>
                  <a:pt x="9960" y="1778"/>
                  <a:pt x="10234" y="1200"/>
                  <a:pt x="10800" y="1200"/>
                </a:cubicBezTo>
                <a:cubicBezTo>
                  <a:pt x="11366" y="1200"/>
                  <a:pt x="11588" y="1654"/>
                  <a:pt x="11617" y="1719"/>
                </a:cubicBezTo>
                <a:cubicBezTo>
                  <a:pt x="11641" y="1792"/>
                  <a:pt x="11650" y="1806"/>
                  <a:pt x="11685" y="1873"/>
                </a:cubicBezTo>
                <a:lnTo>
                  <a:pt x="20522" y="18673"/>
                </a:lnTo>
                <a:cubicBezTo>
                  <a:pt x="20535" y="18697"/>
                  <a:pt x="20548" y="18720"/>
                  <a:pt x="20562" y="18743"/>
                </a:cubicBezTo>
                <a:cubicBezTo>
                  <a:pt x="20576" y="18785"/>
                  <a:pt x="20618" y="18928"/>
                  <a:pt x="20618" y="19200"/>
                </a:cubicBezTo>
                <a:cubicBezTo>
                  <a:pt x="20618" y="19862"/>
                  <a:pt x="20178" y="20400"/>
                  <a:pt x="19636" y="20400"/>
                </a:cubicBezTo>
                <a:moveTo>
                  <a:pt x="21348" y="18023"/>
                </a:moveTo>
                <a:lnTo>
                  <a:pt x="12511" y="1223"/>
                </a:lnTo>
                <a:cubicBezTo>
                  <a:pt x="12511" y="1223"/>
                  <a:pt x="12057" y="0"/>
                  <a:pt x="10800" y="0"/>
                </a:cubicBezTo>
                <a:cubicBezTo>
                  <a:pt x="9616" y="0"/>
                  <a:pt x="9089" y="1223"/>
                  <a:pt x="9089" y="1223"/>
                </a:cubicBezTo>
                <a:lnTo>
                  <a:pt x="252" y="18023"/>
                </a:lnTo>
                <a:cubicBezTo>
                  <a:pt x="252" y="18023"/>
                  <a:pt x="0" y="18421"/>
                  <a:pt x="0" y="19200"/>
                </a:cubicBezTo>
                <a:cubicBezTo>
                  <a:pt x="0" y="20525"/>
                  <a:pt x="879" y="21600"/>
                  <a:pt x="1964" y="21600"/>
                </a:cubicBezTo>
                <a:lnTo>
                  <a:pt x="19636" y="21600"/>
                </a:lnTo>
                <a:cubicBezTo>
                  <a:pt x="20721" y="21600"/>
                  <a:pt x="21600" y="20525"/>
                  <a:pt x="21600" y="19200"/>
                </a:cubicBezTo>
                <a:cubicBezTo>
                  <a:pt x="21600" y="18362"/>
                  <a:pt x="21348" y="18023"/>
                  <a:pt x="21348" y="18023"/>
                </a:cubicBezTo>
                <a:moveTo>
                  <a:pt x="13255" y="8400"/>
                </a:moveTo>
                <a:lnTo>
                  <a:pt x="10309" y="8400"/>
                </a:lnTo>
                <a:cubicBezTo>
                  <a:pt x="10038" y="8400"/>
                  <a:pt x="9818" y="8668"/>
                  <a:pt x="9818" y="9000"/>
                </a:cubicBezTo>
                <a:cubicBezTo>
                  <a:pt x="9818" y="9332"/>
                  <a:pt x="10038" y="9600"/>
                  <a:pt x="10309" y="9600"/>
                </a:cubicBezTo>
                <a:lnTo>
                  <a:pt x="11821" y="9600"/>
                </a:lnTo>
                <a:cubicBezTo>
                  <a:pt x="10310" y="11177"/>
                  <a:pt x="7852" y="14224"/>
                  <a:pt x="7852" y="17384"/>
                </a:cubicBezTo>
                <a:lnTo>
                  <a:pt x="7857" y="17384"/>
                </a:lnTo>
                <a:cubicBezTo>
                  <a:pt x="7857" y="17389"/>
                  <a:pt x="7855" y="17394"/>
                  <a:pt x="7855" y="17400"/>
                </a:cubicBezTo>
                <a:cubicBezTo>
                  <a:pt x="7855" y="17732"/>
                  <a:pt x="8074" y="18000"/>
                  <a:pt x="8345" y="18000"/>
                </a:cubicBezTo>
                <a:cubicBezTo>
                  <a:pt x="8617" y="18000"/>
                  <a:pt x="8836" y="17732"/>
                  <a:pt x="8836" y="17400"/>
                </a:cubicBezTo>
                <a:cubicBezTo>
                  <a:pt x="8836" y="17394"/>
                  <a:pt x="8833" y="17389"/>
                  <a:pt x="8833" y="17384"/>
                </a:cubicBezTo>
                <a:cubicBezTo>
                  <a:pt x="8833" y="14516"/>
                  <a:pt x="11431" y="11542"/>
                  <a:pt x="12764" y="10204"/>
                </a:cubicBezTo>
                <a:lnTo>
                  <a:pt x="12764" y="12600"/>
                </a:lnTo>
                <a:cubicBezTo>
                  <a:pt x="12764" y="12932"/>
                  <a:pt x="12983" y="13200"/>
                  <a:pt x="13255" y="13200"/>
                </a:cubicBezTo>
                <a:cubicBezTo>
                  <a:pt x="13526" y="13200"/>
                  <a:pt x="13745" y="12932"/>
                  <a:pt x="13745" y="12600"/>
                </a:cubicBezTo>
                <a:lnTo>
                  <a:pt x="13745" y="9000"/>
                </a:lnTo>
                <a:cubicBezTo>
                  <a:pt x="13745" y="8668"/>
                  <a:pt x="13526" y="8400"/>
                  <a:pt x="13255" y="84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3" name="Shape 2952"/>
          <p:cNvSpPr/>
          <p:nvPr/>
        </p:nvSpPr>
        <p:spPr>
          <a:xfrm>
            <a:off x="11284366" y="471829"/>
            <a:ext cx="279328" cy="279327"/>
          </a:xfrm>
          <a:custGeom>
            <a:avLst/>
            <a:gdLst/>
            <a:ahLst/>
            <a:cxnLst>
              <a:cxn ang="0">
                <a:pos x="wd2" y="hd2"/>
              </a:cxn>
              <a:cxn ang="5400000">
                <a:pos x="wd2" y="hd2"/>
              </a:cxn>
              <a:cxn ang="10800000">
                <a:pos x="wd2" y="hd2"/>
              </a:cxn>
              <a:cxn ang="16200000">
                <a:pos x="wd2" y="hd2"/>
              </a:cxn>
            </a:cxnLst>
            <a:rect l="0" t="0" r="r" b="b"/>
            <a:pathLst>
              <a:path w="21600" h="21600" extrusionOk="0">
                <a:moveTo>
                  <a:pt x="20618" y="13745"/>
                </a:moveTo>
                <a:lnTo>
                  <a:pt x="982" y="13745"/>
                </a:lnTo>
                <a:lnTo>
                  <a:pt x="982" y="12764"/>
                </a:lnTo>
                <a:lnTo>
                  <a:pt x="20618" y="12764"/>
                </a:lnTo>
                <a:cubicBezTo>
                  <a:pt x="20618" y="12764"/>
                  <a:pt x="20618" y="13745"/>
                  <a:pt x="20618" y="13745"/>
                </a:cubicBezTo>
                <a:close/>
                <a:moveTo>
                  <a:pt x="17673" y="15015"/>
                </a:moveTo>
                <a:lnTo>
                  <a:pt x="16691" y="15997"/>
                </a:lnTo>
                <a:lnTo>
                  <a:pt x="16691" y="14727"/>
                </a:lnTo>
                <a:lnTo>
                  <a:pt x="17673" y="14727"/>
                </a:lnTo>
                <a:cubicBezTo>
                  <a:pt x="17673" y="14727"/>
                  <a:pt x="17673" y="15015"/>
                  <a:pt x="17673" y="15015"/>
                </a:cubicBezTo>
                <a:close/>
                <a:moveTo>
                  <a:pt x="17673" y="17960"/>
                </a:moveTo>
                <a:lnTo>
                  <a:pt x="16894" y="17182"/>
                </a:lnTo>
                <a:lnTo>
                  <a:pt x="17673" y="16403"/>
                </a:lnTo>
                <a:cubicBezTo>
                  <a:pt x="17673" y="16403"/>
                  <a:pt x="17673" y="17960"/>
                  <a:pt x="17673" y="17960"/>
                </a:cubicBezTo>
                <a:close/>
                <a:moveTo>
                  <a:pt x="16691" y="19924"/>
                </a:moveTo>
                <a:lnTo>
                  <a:pt x="16691" y="18367"/>
                </a:lnTo>
                <a:lnTo>
                  <a:pt x="17469" y="19145"/>
                </a:lnTo>
                <a:cubicBezTo>
                  <a:pt x="17469" y="19145"/>
                  <a:pt x="16691" y="19924"/>
                  <a:pt x="16691" y="19924"/>
                </a:cubicBezTo>
                <a:close/>
                <a:moveTo>
                  <a:pt x="4909" y="15997"/>
                </a:moveTo>
                <a:lnTo>
                  <a:pt x="3927" y="15015"/>
                </a:lnTo>
                <a:lnTo>
                  <a:pt x="3927" y="14727"/>
                </a:lnTo>
                <a:lnTo>
                  <a:pt x="4909" y="14727"/>
                </a:lnTo>
                <a:cubicBezTo>
                  <a:pt x="4909" y="14727"/>
                  <a:pt x="4909" y="15997"/>
                  <a:pt x="4909" y="15997"/>
                </a:cubicBezTo>
                <a:close/>
                <a:moveTo>
                  <a:pt x="3927" y="17960"/>
                </a:moveTo>
                <a:lnTo>
                  <a:pt x="3927" y="16403"/>
                </a:lnTo>
                <a:lnTo>
                  <a:pt x="4706" y="17182"/>
                </a:lnTo>
                <a:cubicBezTo>
                  <a:pt x="4706" y="17182"/>
                  <a:pt x="3927" y="17960"/>
                  <a:pt x="3927" y="17960"/>
                </a:cubicBezTo>
                <a:close/>
                <a:moveTo>
                  <a:pt x="4909" y="19924"/>
                </a:moveTo>
                <a:lnTo>
                  <a:pt x="4131" y="19145"/>
                </a:lnTo>
                <a:lnTo>
                  <a:pt x="4909" y="18367"/>
                </a:lnTo>
                <a:cubicBezTo>
                  <a:pt x="4909" y="18367"/>
                  <a:pt x="4909" y="19924"/>
                  <a:pt x="4909" y="19924"/>
                </a:cubicBezTo>
                <a:close/>
                <a:moveTo>
                  <a:pt x="1964" y="1964"/>
                </a:moveTo>
                <a:lnTo>
                  <a:pt x="19636" y="1964"/>
                </a:lnTo>
                <a:lnTo>
                  <a:pt x="19636" y="11782"/>
                </a:lnTo>
                <a:lnTo>
                  <a:pt x="1964" y="11782"/>
                </a:lnTo>
                <a:cubicBezTo>
                  <a:pt x="1964" y="11782"/>
                  <a:pt x="1964" y="1964"/>
                  <a:pt x="1964" y="1964"/>
                </a:cubicBezTo>
                <a:close/>
                <a:moveTo>
                  <a:pt x="20618" y="11782"/>
                </a:moveTo>
                <a:lnTo>
                  <a:pt x="20618" y="1964"/>
                </a:lnTo>
                <a:cubicBezTo>
                  <a:pt x="20618" y="1422"/>
                  <a:pt x="20178" y="982"/>
                  <a:pt x="19636" y="982"/>
                </a:cubicBezTo>
                <a:lnTo>
                  <a:pt x="17673" y="982"/>
                </a:lnTo>
                <a:lnTo>
                  <a:pt x="17673" y="491"/>
                </a:lnTo>
                <a:cubicBezTo>
                  <a:pt x="17673" y="220"/>
                  <a:pt x="17453" y="0"/>
                  <a:pt x="17182" y="0"/>
                </a:cubicBezTo>
                <a:cubicBezTo>
                  <a:pt x="16910" y="0"/>
                  <a:pt x="16691" y="220"/>
                  <a:pt x="16691" y="491"/>
                </a:cubicBezTo>
                <a:lnTo>
                  <a:pt x="16691" y="982"/>
                </a:lnTo>
                <a:lnTo>
                  <a:pt x="4909" y="982"/>
                </a:lnTo>
                <a:lnTo>
                  <a:pt x="4909" y="491"/>
                </a:lnTo>
                <a:cubicBezTo>
                  <a:pt x="4909" y="220"/>
                  <a:pt x="4690" y="0"/>
                  <a:pt x="4418" y="0"/>
                </a:cubicBezTo>
                <a:cubicBezTo>
                  <a:pt x="4147" y="0"/>
                  <a:pt x="3927" y="220"/>
                  <a:pt x="3927" y="491"/>
                </a:cubicBezTo>
                <a:lnTo>
                  <a:pt x="3927" y="982"/>
                </a:lnTo>
                <a:lnTo>
                  <a:pt x="1964" y="982"/>
                </a:lnTo>
                <a:cubicBezTo>
                  <a:pt x="1422" y="982"/>
                  <a:pt x="982" y="1422"/>
                  <a:pt x="982" y="1964"/>
                </a:cubicBezTo>
                <a:lnTo>
                  <a:pt x="982" y="11782"/>
                </a:lnTo>
                <a:cubicBezTo>
                  <a:pt x="440" y="11782"/>
                  <a:pt x="0" y="12222"/>
                  <a:pt x="0" y="12764"/>
                </a:cubicBezTo>
                <a:lnTo>
                  <a:pt x="0" y="13745"/>
                </a:lnTo>
                <a:cubicBezTo>
                  <a:pt x="0" y="14287"/>
                  <a:pt x="440" y="14727"/>
                  <a:pt x="982" y="14727"/>
                </a:cubicBezTo>
                <a:lnTo>
                  <a:pt x="2945" y="14727"/>
                </a:lnTo>
                <a:lnTo>
                  <a:pt x="2945" y="21109"/>
                </a:lnTo>
                <a:cubicBezTo>
                  <a:pt x="2945" y="21380"/>
                  <a:pt x="3165" y="21600"/>
                  <a:pt x="3436" y="21600"/>
                </a:cubicBezTo>
                <a:cubicBezTo>
                  <a:pt x="3708" y="21600"/>
                  <a:pt x="3927" y="21380"/>
                  <a:pt x="3927" y="21109"/>
                </a:cubicBezTo>
                <a:lnTo>
                  <a:pt x="3927" y="20331"/>
                </a:lnTo>
                <a:lnTo>
                  <a:pt x="5053" y="21456"/>
                </a:lnTo>
                <a:cubicBezTo>
                  <a:pt x="5141" y="21545"/>
                  <a:pt x="5264" y="21600"/>
                  <a:pt x="5400" y="21600"/>
                </a:cubicBezTo>
                <a:cubicBezTo>
                  <a:pt x="5671" y="21600"/>
                  <a:pt x="5891" y="21380"/>
                  <a:pt x="5891" y="21109"/>
                </a:cubicBezTo>
                <a:lnTo>
                  <a:pt x="5891" y="14727"/>
                </a:lnTo>
                <a:lnTo>
                  <a:pt x="15709" y="14727"/>
                </a:lnTo>
                <a:lnTo>
                  <a:pt x="15709" y="21109"/>
                </a:lnTo>
                <a:cubicBezTo>
                  <a:pt x="15709" y="21380"/>
                  <a:pt x="15929" y="21600"/>
                  <a:pt x="16200" y="21600"/>
                </a:cubicBezTo>
                <a:cubicBezTo>
                  <a:pt x="16336" y="21600"/>
                  <a:pt x="16459" y="21545"/>
                  <a:pt x="16548" y="21456"/>
                </a:cubicBezTo>
                <a:lnTo>
                  <a:pt x="17673" y="20331"/>
                </a:lnTo>
                <a:lnTo>
                  <a:pt x="17673" y="21109"/>
                </a:lnTo>
                <a:cubicBezTo>
                  <a:pt x="17673" y="21380"/>
                  <a:pt x="17892" y="21600"/>
                  <a:pt x="18164" y="21600"/>
                </a:cubicBezTo>
                <a:cubicBezTo>
                  <a:pt x="18435" y="21600"/>
                  <a:pt x="18655" y="21380"/>
                  <a:pt x="18655" y="21109"/>
                </a:cubicBezTo>
                <a:lnTo>
                  <a:pt x="18655" y="14727"/>
                </a:lnTo>
                <a:lnTo>
                  <a:pt x="20618" y="14727"/>
                </a:lnTo>
                <a:cubicBezTo>
                  <a:pt x="21160" y="14727"/>
                  <a:pt x="21600" y="14287"/>
                  <a:pt x="21600" y="13745"/>
                </a:cubicBezTo>
                <a:lnTo>
                  <a:pt x="21600" y="12764"/>
                </a:lnTo>
                <a:cubicBezTo>
                  <a:pt x="21600" y="12222"/>
                  <a:pt x="21160" y="11782"/>
                  <a:pt x="20618"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4" name="Shape 2953"/>
          <p:cNvSpPr/>
          <p:nvPr/>
        </p:nvSpPr>
        <p:spPr>
          <a:xfrm>
            <a:off x="11817627" y="471829"/>
            <a:ext cx="279328" cy="279327"/>
          </a:xfrm>
          <a:custGeom>
            <a:avLst/>
            <a:gdLst/>
            <a:ahLst/>
            <a:cxnLst>
              <a:cxn ang="0">
                <a:pos x="wd2" y="hd2"/>
              </a:cxn>
              <a:cxn ang="5400000">
                <a:pos x="wd2" y="hd2"/>
              </a:cxn>
              <a:cxn ang="10800000">
                <a:pos x="wd2" y="hd2"/>
              </a:cxn>
              <a:cxn ang="16200000">
                <a:pos x="wd2" y="hd2"/>
              </a:cxn>
            </a:cxnLst>
            <a:rect l="0" t="0" r="r" b="b"/>
            <a:pathLst>
              <a:path w="21600" h="21600" extrusionOk="0">
                <a:moveTo>
                  <a:pt x="20618" y="13745"/>
                </a:moveTo>
                <a:lnTo>
                  <a:pt x="982" y="13745"/>
                </a:lnTo>
                <a:lnTo>
                  <a:pt x="982" y="12764"/>
                </a:lnTo>
                <a:lnTo>
                  <a:pt x="20618" y="12764"/>
                </a:lnTo>
                <a:cubicBezTo>
                  <a:pt x="20618" y="12764"/>
                  <a:pt x="20618" y="13745"/>
                  <a:pt x="20618" y="13745"/>
                </a:cubicBezTo>
                <a:close/>
                <a:moveTo>
                  <a:pt x="17673" y="15015"/>
                </a:moveTo>
                <a:lnTo>
                  <a:pt x="16691" y="15997"/>
                </a:lnTo>
                <a:lnTo>
                  <a:pt x="16691" y="14727"/>
                </a:lnTo>
                <a:lnTo>
                  <a:pt x="17673" y="14727"/>
                </a:lnTo>
                <a:cubicBezTo>
                  <a:pt x="17673" y="14727"/>
                  <a:pt x="17673" y="15015"/>
                  <a:pt x="17673" y="15015"/>
                </a:cubicBezTo>
                <a:close/>
                <a:moveTo>
                  <a:pt x="17673" y="17960"/>
                </a:moveTo>
                <a:lnTo>
                  <a:pt x="16894" y="17182"/>
                </a:lnTo>
                <a:lnTo>
                  <a:pt x="17673" y="16403"/>
                </a:lnTo>
                <a:cubicBezTo>
                  <a:pt x="17673" y="16403"/>
                  <a:pt x="17673" y="17960"/>
                  <a:pt x="17673" y="17960"/>
                </a:cubicBezTo>
                <a:close/>
                <a:moveTo>
                  <a:pt x="16691" y="19924"/>
                </a:moveTo>
                <a:lnTo>
                  <a:pt x="16691" y="18367"/>
                </a:lnTo>
                <a:lnTo>
                  <a:pt x="17469" y="19145"/>
                </a:lnTo>
                <a:cubicBezTo>
                  <a:pt x="17469" y="19145"/>
                  <a:pt x="16691" y="19924"/>
                  <a:pt x="16691" y="19924"/>
                </a:cubicBezTo>
                <a:close/>
                <a:moveTo>
                  <a:pt x="4909" y="15997"/>
                </a:moveTo>
                <a:lnTo>
                  <a:pt x="3927" y="15015"/>
                </a:lnTo>
                <a:lnTo>
                  <a:pt x="3927" y="14727"/>
                </a:lnTo>
                <a:lnTo>
                  <a:pt x="4909" y="14727"/>
                </a:lnTo>
                <a:cubicBezTo>
                  <a:pt x="4909" y="14727"/>
                  <a:pt x="4909" y="15997"/>
                  <a:pt x="4909" y="15997"/>
                </a:cubicBezTo>
                <a:close/>
                <a:moveTo>
                  <a:pt x="3927" y="17960"/>
                </a:moveTo>
                <a:lnTo>
                  <a:pt x="3927" y="16403"/>
                </a:lnTo>
                <a:lnTo>
                  <a:pt x="4706" y="17182"/>
                </a:lnTo>
                <a:cubicBezTo>
                  <a:pt x="4706" y="17182"/>
                  <a:pt x="3927" y="17960"/>
                  <a:pt x="3927" y="17960"/>
                </a:cubicBezTo>
                <a:close/>
                <a:moveTo>
                  <a:pt x="4909" y="19924"/>
                </a:moveTo>
                <a:lnTo>
                  <a:pt x="4131" y="19145"/>
                </a:lnTo>
                <a:lnTo>
                  <a:pt x="4909" y="18367"/>
                </a:lnTo>
                <a:cubicBezTo>
                  <a:pt x="4909" y="18367"/>
                  <a:pt x="4909" y="19924"/>
                  <a:pt x="4909" y="19924"/>
                </a:cubicBezTo>
                <a:close/>
                <a:moveTo>
                  <a:pt x="1964" y="1964"/>
                </a:moveTo>
                <a:lnTo>
                  <a:pt x="19636" y="1964"/>
                </a:lnTo>
                <a:lnTo>
                  <a:pt x="19636" y="11782"/>
                </a:lnTo>
                <a:lnTo>
                  <a:pt x="1964" y="11782"/>
                </a:lnTo>
                <a:cubicBezTo>
                  <a:pt x="1964" y="11782"/>
                  <a:pt x="1964" y="1964"/>
                  <a:pt x="1964" y="1964"/>
                </a:cubicBezTo>
                <a:close/>
                <a:moveTo>
                  <a:pt x="20618" y="11782"/>
                </a:moveTo>
                <a:lnTo>
                  <a:pt x="20618" y="1964"/>
                </a:lnTo>
                <a:cubicBezTo>
                  <a:pt x="20618" y="1422"/>
                  <a:pt x="20178" y="982"/>
                  <a:pt x="19636" y="982"/>
                </a:cubicBezTo>
                <a:lnTo>
                  <a:pt x="17673" y="982"/>
                </a:lnTo>
                <a:lnTo>
                  <a:pt x="17673" y="491"/>
                </a:lnTo>
                <a:cubicBezTo>
                  <a:pt x="17673" y="220"/>
                  <a:pt x="17453" y="0"/>
                  <a:pt x="17182" y="0"/>
                </a:cubicBezTo>
                <a:cubicBezTo>
                  <a:pt x="16910" y="0"/>
                  <a:pt x="16691" y="220"/>
                  <a:pt x="16691" y="491"/>
                </a:cubicBezTo>
                <a:lnTo>
                  <a:pt x="16691" y="982"/>
                </a:lnTo>
                <a:lnTo>
                  <a:pt x="4909" y="982"/>
                </a:lnTo>
                <a:lnTo>
                  <a:pt x="4909" y="491"/>
                </a:lnTo>
                <a:cubicBezTo>
                  <a:pt x="4909" y="220"/>
                  <a:pt x="4690" y="0"/>
                  <a:pt x="4418" y="0"/>
                </a:cubicBezTo>
                <a:cubicBezTo>
                  <a:pt x="4147" y="0"/>
                  <a:pt x="3927" y="220"/>
                  <a:pt x="3927" y="491"/>
                </a:cubicBezTo>
                <a:lnTo>
                  <a:pt x="3927" y="982"/>
                </a:lnTo>
                <a:lnTo>
                  <a:pt x="1964" y="982"/>
                </a:lnTo>
                <a:cubicBezTo>
                  <a:pt x="1422" y="982"/>
                  <a:pt x="982" y="1422"/>
                  <a:pt x="982" y="1964"/>
                </a:cubicBezTo>
                <a:lnTo>
                  <a:pt x="982" y="11782"/>
                </a:lnTo>
                <a:cubicBezTo>
                  <a:pt x="440" y="11782"/>
                  <a:pt x="0" y="12222"/>
                  <a:pt x="0" y="12764"/>
                </a:cubicBezTo>
                <a:lnTo>
                  <a:pt x="0" y="13745"/>
                </a:lnTo>
                <a:cubicBezTo>
                  <a:pt x="0" y="14287"/>
                  <a:pt x="440" y="14727"/>
                  <a:pt x="982" y="14727"/>
                </a:cubicBezTo>
                <a:lnTo>
                  <a:pt x="2945" y="14727"/>
                </a:lnTo>
                <a:lnTo>
                  <a:pt x="2945" y="21109"/>
                </a:lnTo>
                <a:cubicBezTo>
                  <a:pt x="2945" y="21380"/>
                  <a:pt x="3165" y="21600"/>
                  <a:pt x="3436" y="21600"/>
                </a:cubicBezTo>
                <a:cubicBezTo>
                  <a:pt x="3708" y="21600"/>
                  <a:pt x="3927" y="21380"/>
                  <a:pt x="3927" y="21109"/>
                </a:cubicBezTo>
                <a:lnTo>
                  <a:pt x="3927" y="20331"/>
                </a:lnTo>
                <a:lnTo>
                  <a:pt x="5053" y="21456"/>
                </a:lnTo>
                <a:cubicBezTo>
                  <a:pt x="5141" y="21545"/>
                  <a:pt x="5264" y="21600"/>
                  <a:pt x="5400" y="21600"/>
                </a:cubicBezTo>
                <a:cubicBezTo>
                  <a:pt x="5671" y="21600"/>
                  <a:pt x="5891" y="21380"/>
                  <a:pt x="5891" y="21109"/>
                </a:cubicBezTo>
                <a:lnTo>
                  <a:pt x="5891" y="14727"/>
                </a:lnTo>
                <a:lnTo>
                  <a:pt x="15709" y="14727"/>
                </a:lnTo>
                <a:lnTo>
                  <a:pt x="15709" y="21109"/>
                </a:lnTo>
                <a:cubicBezTo>
                  <a:pt x="15709" y="21380"/>
                  <a:pt x="15929" y="21600"/>
                  <a:pt x="16200" y="21600"/>
                </a:cubicBezTo>
                <a:cubicBezTo>
                  <a:pt x="16336" y="21600"/>
                  <a:pt x="16458" y="21545"/>
                  <a:pt x="16548" y="21456"/>
                </a:cubicBezTo>
                <a:lnTo>
                  <a:pt x="17673" y="20331"/>
                </a:lnTo>
                <a:lnTo>
                  <a:pt x="17673" y="21109"/>
                </a:lnTo>
                <a:cubicBezTo>
                  <a:pt x="17673" y="21380"/>
                  <a:pt x="17892" y="21600"/>
                  <a:pt x="18164" y="21600"/>
                </a:cubicBezTo>
                <a:cubicBezTo>
                  <a:pt x="18435" y="21600"/>
                  <a:pt x="18655" y="21380"/>
                  <a:pt x="18655" y="21109"/>
                </a:cubicBezTo>
                <a:lnTo>
                  <a:pt x="18655" y="14727"/>
                </a:lnTo>
                <a:lnTo>
                  <a:pt x="20618" y="14727"/>
                </a:lnTo>
                <a:cubicBezTo>
                  <a:pt x="21160" y="14727"/>
                  <a:pt x="21600" y="14287"/>
                  <a:pt x="21600" y="13745"/>
                </a:cubicBezTo>
                <a:lnTo>
                  <a:pt x="21600" y="12764"/>
                </a:lnTo>
                <a:cubicBezTo>
                  <a:pt x="21600" y="12222"/>
                  <a:pt x="21160" y="11782"/>
                  <a:pt x="20618" y="11782"/>
                </a:cubicBezTo>
                <a:moveTo>
                  <a:pt x="12620" y="4072"/>
                </a:moveTo>
                <a:cubicBezTo>
                  <a:pt x="12531" y="3982"/>
                  <a:pt x="12408" y="3927"/>
                  <a:pt x="12273" y="3927"/>
                </a:cubicBezTo>
                <a:cubicBezTo>
                  <a:pt x="12001" y="3927"/>
                  <a:pt x="11782" y="4147"/>
                  <a:pt x="11782" y="4418"/>
                </a:cubicBezTo>
                <a:cubicBezTo>
                  <a:pt x="11782" y="4554"/>
                  <a:pt x="11837" y="4677"/>
                  <a:pt x="11926" y="4765"/>
                </a:cubicBezTo>
                <a:lnTo>
                  <a:pt x="13542" y="6382"/>
                </a:lnTo>
                <a:lnTo>
                  <a:pt x="6873" y="6382"/>
                </a:lnTo>
                <a:cubicBezTo>
                  <a:pt x="6601" y="6382"/>
                  <a:pt x="6382" y="6602"/>
                  <a:pt x="6382" y="6873"/>
                </a:cubicBezTo>
                <a:cubicBezTo>
                  <a:pt x="6382" y="7144"/>
                  <a:pt x="6601" y="7364"/>
                  <a:pt x="6873" y="7364"/>
                </a:cubicBezTo>
                <a:lnTo>
                  <a:pt x="13542" y="7364"/>
                </a:lnTo>
                <a:lnTo>
                  <a:pt x="11926" y="8980"/>
                </a:lnTo>
                <a:cubicBezTo>
                  <a:pt x="11837" y="9069"/>
                  <a:pt x="11782" y="9192"/>
                  <a:pt x="11782" y="9327"/>
                </a:cubicBezTo>
                <a:cubicBezTo>
                  <a:pt x="11782" y="9599"/>
                  <a:pt x="12001" y="9818"/>
                  <a:pt x="12273" y="9818"/>
                </a:cubicBezTo>
                <a:cubicBezTo>
                  <a:pt x="12408" y="9818"/>
                  <a:pt x="12531" y="9764"/>
                  <a:pt x="12620" y="9674"/>
                </a:cubicBezTo>
                <a:lnTo>
                  <a:pt x="15074" y="7220"/>
                </a:lnTo>
                <a:cubicBezTo>
                  <a:pt x="15163" y="7131"/>
                  <a:pt x="15218" y="7008"/>
                  <a:pt x="15218" y="6873"/>
                </a:cubicBezTo>
                <a:cubicBezTo>
                  <a:pt x="15218" y="6738"/>
                  <a:pt x="15163" y="6614"/>
                  <a:pt x="15074" y="6526"/>
                </a:cubicBezTo>
                <a:cubicBezTo>
                  <a:pt x="15074" y="6526"/>
                  <a:pt x="12620" y="4072"/>
                  <a:pt x="12620" y="4072"/>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5" name="Freeform 55"/>
          <p:cNvSpPr>
            <a:spLocks noChangeArrowheads="1"/>
          </p:cNvSpPr>
          <p:nvPr/>
        </p:nvSpPr>
        <p:spPr bwMode="auto">
          <a:xfrm>
            <a:off x="11698619" y="5488046"/>
            <a:ext cx="287792" cy="292100"/>
          </a:xfrm>
          <a:custGeom>
            <a:avLst/>
            <a:gdLst>
              <a:gd name="T0" fmla="*/ 73816246 w 601"/>
              <a:gd name="T1" fmla="*/ 78678142 h 609"/>
              <a:gd name="T2" fmla="*/ 73816246 w 601"/>
              <a:gd name="T3" fmla="*/ 78678142 h 609"/>
              <a:gd name="T4" fmla="*/ 3613541 w 601"/>
              <a:gd name="T5" fmla="*/ 78678142 h 609"/>
              <a:gd name="T6" fmla="*/ 0 w 601"/>
              <a:gd name="T7" fmla="*/ 75054951 h 609"/>
              <a:gd name="T8" fmla="*/ 0 w 601"/>
              <a:gd name="T9" fmla="*/ 13716829 h 609"/>
              <a:gd name="T10" fmla="*/ 3613541 w 601"/>
              <a:gd name="T11" fmla="*/ 10093638 h 609"/>
              <a:gd name="T12" fmla="*/ 10840264 w 601"/>
              <a:gd name="T13" fmla="*/ 10093638 h 609"/>
              <a:gd name="T14" fmla="*/ 10840264 w 601"/>
              <a:gd name="T15" fmla="*/ 13716829 h 609"/>
              <a:gd name="T16" fmla="*/ 19099426 w 601"/>
              <a:gd name="T17" fmla="*/ 21998871 h 609"/>
              <a:gd name="T18" fmla="*/ 27229624 w 601"/>
              <a:gd name="T19" fmla="*/ 13716829 h 609"/>
              <a:gd name="T20" fmla="*/ 27229624 w 601"/>
              <a:gd name="T21" fmla="*/ 10093638 h 609"/>
              <a:gd name="T22" fmla="*/ 49167722 w 601"/>
              <a:gd name="T23" fmla="*/ 10093638 h 609"/>
              <a:gd name="T24" fmla="*/ 49167722 w 601"/>
              <a:gd name="T25" fmla="*/ 13716829 h 609"/>
              <a:gd name="T26" fmla="*/ 58330360 w 601"/>
              <a:gd name="T27" fmla="*/ 21998871 h 609"/>
              <a:gd name="T28" fmla="*/ 66460558 w 601"/>
              <a:gd name="T29" fmla="*/ 13716829 h 609"/>
              <a:gd name="T30" fmla="*/ 66460558 w 601"/>
              <a:gd name="T31" fmla="*/ 10093638 h 609"/>
              <a:gd name="T32" fmla="*/ 73816246 w 601"/>
              <a:gd name="T33" fmla="*/ 10093638 h 609"/>
              <a:gd name="T34" fmla="*/ 77429787 w 601"/>
              <a:gd name="T35" fmla="*/ 13716829 h 609"/>
              <a:gd name="T36" fmla="*/ 77429787 w 601"/>
              <a:gd name="T37" fmla="*/ 75054951 h 609"/>
              <a:gd name="T38" fmla="*/ 73816246 w 601"/>
              <a:gd name="T39" fmla="*/ 78678142 h 609"/>
              <a:gd name="T40" fmla="*/ 70203064 w 601"/>
              <a:gd name="T41" fmla="*/ 29245613 h 609"/>
              <a:gd name="T42" fmla="*/ 70203064 w 601"/>
              <a:gd name="T43" fmla="*/ 29245613 h 609"/>
              <a:gd name="T44" fmla="*/ 7226723 w 601"/>
              <a:gd name="T45" fmla="*/ 29245613 h 609"/>
              <a:gd name="T46" fmla="*/ 7226723 w 601"/>
              <a:gd name="T47" fmla="*/ 71302258 h 609"/>
              <a:gd name="T48" fmla="*/ 70203064 w 601"/>
              <a:gd name="T49" fmla="*/ 71302258 h 609"/>
              <a:gd name="T50" fmla="*/ 70203064 w 601"/>
              <a:gd name="T51" fmla="*/ 29245613 h 609"/>
              <a:gd name="T52" fmla="*/ 26326149 w 601"/>
              <a:gd name="T53" fmla="*/ 46585633 h 609"/>
              <a:gd name="T54" fmla="*/ 26326149 w 601"/>
              <a:gd name="T55" fmla="*/ 46585633 h 609"/>
              <a:gd name="T56" fmla="*/ 29165180 w 601"/>
              <a:gd name="T57" fmla="*/ 47491791 h 609"/>
              <a:gd name="T58" fmla="*/ 34585312 w 601"/>
              <a:gd name="T59" fmla="*/ 53961878 h 609"/>
              <a:gd name="T60" fmla="*/ 49167722 w 601"/>
              <a:gd name="T61" fmla="*/ 39339251 h 609"/>
              <a:gd name="T62" fmla="*/ 51877788 w 601"/>
              <a:gd name="T63" fmla="*/ 38433453 h 609"/>
              <a:gd name="T64" fmla="*/ 55620295 w 601"/>
              <a:gd name="T65" fmla="*/ 42056644 h 609"/>
              <a:gd name="T66" fmla="*/ 54716819 w 601"/>
              <a:gd name="T67" fmla="*/ 43868240 h 609"/>
              <a:gd name="T68" fmla="*/ 37295378 w 601"/>
              <a:gd name="T69" fmla="*/ 61338122 h 609"/>
              <a:gd name="T70" fmla="*/ 34585312 w 601"/>
              <a:gd name="T71" fmla="*/ 62243920 h 609"/>
              <a:gd name="T72" fmla="*/ 32778721 w 601"/>
              <a:gd name="T73" fmla="*/ 61338122 h 609"/>
              <a:gd name="T74" fmla="*/ 23616083 w 601"/>
              <a:gd name="T75" fmla="*/ 53056080 h 609"/>
              <a:gd name="T76" fmla="*/ 22712608 w 601"/>
              <a:gd name="T77" fmla="*/ 50338687 h 609"/>
              <a:gd name="T78" fmla="*/ 26326149 w 601"/>
              <a:gd name="T79" fmla="*/ 46585633 h 609"/>
              <a:gd name="T80" fmla="*/ 58330360 w 601"/>
              <a:gd name="T81" fmla="*/ 17340380 h 609"/>
              <a:gd name="T82" fmla="*/ 58330360 w 601"/>
              <a:gd name="T83" fmla="*/ 17340380 h 609"/>
              <a:gd name="T84" fmla="*/ 54716819 w 601"/>
              <a:gd name="T85" fmla="*/ 13716829 h 609"/>
              <a:gd name="T86" fmla="*/ 54716819 w 601"/>
              <a:gd name="T87" fmla="*/ 3623191 h 609"/>
              <a:gd name="T88" fmla="*/ 58330360 w 601"/>
              <a:gd name="T89" fmla="*/ 0 h 609"/>
              <a:gd name="T90" fmla="*/ 61943901 w 601"/>
              <a:gd name="T91" fmla="*/ 3623191 h 609"/>
              <a:gd name="T92" fmla="*/ 61943901 w 601"/>
              <a:gd name="T93" fmla="*/ 13716829 h 609"/>
              <a:gd name="T94" fmla="*/ 58330360 w 601"/>
              <a:gd name="T95" fmla="*/ 17340380 h 609"/>
              <a:gd name="T96" fmla="*/ 19099426 w 601"/>
              <a:gd name="T97" fmla="*/ 17340380 h 609"/>
              <a:gd name="T98" fmla="*/ 19099426 w 601"/>
              <a:gd name="T99" fmla="*/ 17340380 h 609"/>
              <a:gd name="T100" fmla="*/ 15485886 w 601"/>
              <a:gd name="T101" fmla="*/ 13716829 h 609"/>
              <a:gd name="T102" fmla="*/ 15485886 w 601"/>
              <a:gd name="T103" fmla="*/ 3623191 h 609"/>
              <a:gd name="T104" fmla="*/ 19099426 w 601"/>
              <a:gd name="T105" fmla="*/ 0 h 609"/>
              <a:gd name="T106" fmla="*/ 22712608 w 601"/>
              <a:gd name="T107" fmla="*/ 3623191 h 609"/>
              <a:gd name="T108" fmla="*/ 22712608 w 601"/>
              <a:gd name="T109" fmla="*/ 13716829 h 609"/>
              <a:gd name="T110" fmla="*/ 19099426 w 601"/>
              <a:gd name="T111" fmla="*/ 17340380 h 609"/>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Lst>
            <a:ahLst/>
            <a:cxnLst>
              <a:cxn ang="T112">
                <a:pos x="T0" y="T1"/>
              </a:cxn>
              <a:cxn ang="T113">
                <a:pos x="T2" y="T3"/>
              </a:cxn>
              <a:cxn ang="T114">
                <a:pos x="T4" y="T5"/>
              </a:cxn>
              <a:cxn ang="T115">
                <a:pos x="T6" y="T7"/>
              </a:cxn>
              <a:cxn ang="T116">
                <a:pos x="T8" y="T9"/>
              </a:cxn>
              <a:cxn ang="T117">
                <a:pos x="T10" y="T11"/>
              </a:cxn>
              <a:cxn ang="T118">
                <a:pos x="T12" y="T13"/>
              </a:cxn>
              <a:cxn ang="T119">
                <a:pos x="T14" y="T15"/>
              </a:cxn>
              <a:cxn ang="T120">
                <a:pos x="T16" y="T17"/>
              </a:cxn>
              <a:cxn ang="T121">
                <a:pos x="T18" y="T19"/>
              </a:cxn>
              <a:cxn ang="T122">
                <a:pos x="T20" y="T21"/>
              </a:cxn>
              <a:cxn ang="T123">
                <a:pos x="T22" y="T23"/>
              </a:cxn>
              <a:cxn ang="T124">
                <a:pos x="T24" y="T25"/>
              </a:cxn>
              <a:cxn ang="T125">
                <a:pos x="T26" y="T27"/>
              </a:cxn>
              <a:cxn ang="T126">
                <a:pos x="T28" y="T29"/>
              </a:cxn>
              <a:cxn ang="T127">
                <a:pos x="T30" y="T31"/>
              </a:cxn>
              <a:cxn ang="T128">
                <a:pos x="T32" y="T33"/>
              </a:cxn>
              <a:cxn ang="T129">
                <a:pos x="T34" y="T35"/>
              </a:cxn>
              <a:cxn ang="T130">
                <a:pos x="T36" y="T37"/>
              </a:cxn>
              <a:cxn ang="T131">
                <a:pos x="T38" y="T39"/>
              </a:cxn>
              <a:cxn ang="T132">
                <a:pos x="T40" y="T41"/>
              </a:cxn>
              <a:cxn ang="T133">
                <a:pos x="T42" y="T43"/>
              </a:cxn>
              <a:cxn ang="T134">
                <a:pos x="T44" y="T45"/>
              </a:cxn>
              <a:cxn ang="T135">
                <a:pos x="T46" y="T47"/>
              </a:cxn>
              <a:cxn ang="T136">
                <a:pos x="T48" y="T49"/>
              </a:cxn>
              <a:cxn ang="T137">
                <a:pos x="T50" y="T51"/>
              </a:cxn>
              <a:cxn ang="T138">
                <a:pos x="T52" y="T53"/>
              </a:cxn>
              <a:cxn ang="T139">
                <a:pos x="T54" y="T55"/>
              </a:cxn>
              <a:cxn ang="T140">
                <a:pos x="T56" y="T57"/>
              </a:cxn>
              <a:cxn ang="T141">
                <a:pos x="T58" y="T59"/>
              </a:cxn>
              <a:cxn ang="T142">
                <a:pos x="T60" y="T61"/>
              </a:cxn>
              <a:cxn ang="T143">
                <a:pos x="T62" y="T63"/>
              </a:cxn>
              <a:cxn ang="T144">
                <a:pos x="T64" y="T65"/>
              </a:cxn>
              <a:cxn ang="T145">
                <a:pos x="T66" y="T67"/>
              </a:cxn>
              <a:cxn ang="T146">
                <a:pos x="T68" y="T69"/>
              </a:cxn>
              <a:cxn ang="T147">
                <a:pos x="T70" y="T71"/>
              </a:cxn>
              <a:cxn ang="T148">
                <a:pos x="T72" y="T73"/>
              </a:cxn>
              <a:cxn ang="T149">
                <a:pos x="T74" y="T75"/>
              </a:cxn>
              <a:cxn ang="T150">
                <a:pos x="T76" y="T77"/>
              </a:cxn>
              <a:cxn ang="T151">
                <a:pos x="T78" y="T79"/>
              </a:cxn>
              <a:cxn ang="T152">
                <a:pos x="T80" y="T81"/>
              </a:cxn>
              <a:cxn ang="T153">
                <a:pos x="T82" y="T83"/>
              </a:cxn>
              <a:cxn ang="T154">
                <a:pos x="T84" y="T85"/>
              </a:cxn>
              <a:cxn ang="T155">
                <a:pos x="T86" y="T87"/>
              </a:cxn>
              <a:cxn ang="T156">
                <a:pos x="T88" y="T89"/>
              </a:cxn>
              <a:cxn ang="T157">
                <a:pos x="T90" y="T91"/>
              </a:cxn>
              <a:cxn ang="T158">
                <a:pos x="T92" y="T93"/>
              </a:cxn>
              <a:cxn ang="T159">
                <a:pos x="T94" y="T95"/>
              </a:cxn>
              <a:cxn ang="T160">
                <a:pos x="T96" y="T97"/>
              </a:cxn>
              <a:cxn ang="T161">
                <a:pos x="T98" y="T99"/>
              </a:cxn>
              <a:cxn ang="T162">
                <a:pos x="T100" y="T101"/>
              </a:cxn>
              <a:cxn ang="T163">
                <a:pos x="T102" y="T103"/>
              </a:cxn>
              <a:cxn ang="T164">
                <a:pos x="T104" y="T105"/>
              </a:cxn>
              <a:cxn ang="T165">
                <a:pos x="T106" y="T107"/>
              </a:cxn>
              <a:cxn ang="T166">
                <a:pos x="T108" y="T109"/>
              </a:cxn>
              <a:cxn ang="T167">
                <a:pos x="T110" y="T111"/>
              </a:cxn>
            </a:cxnLst>
            <a:rect l="0" t="0" r="r" b="b"/>
            <a:pathLst>
              <a:path w="601" h="609">
                <a:moveTo>
                  <a:pt x="572" y="608"/>
                </a:moveTo>
                <a:lnTo>
                  <a:pt x="572" y="608"/>
                </a:lnTo>
                <a:cubicBezTo>
                  <a:pt x="28" y="608"/>
                  <a:pt x="28" y="608"/>
                  <a:pt x="28" y="608"/>
                </a:cubicBezTo>
                <a:cubicBezTo>
                  <a:pt x="7" y="608"/>
                  <a:pt x="0" y="594"/>
                  <a:pt x="0" y="580"/>
                </a:cubicBezTo>
                <a:cubicBezTo>
                  <a:pt x="0" y="106"/>
                  <a:pt x="0" y="106"/>
                  <a:pt x="0" y="106"/>
                </a:cubicBezTo>
                <a:cubicBezTo>
                  <a:pt x="0" y="92"/>
                  <a:pt x="7" y="78"/>
                  <a:pt x="28" y="78"/>
                </a:cubicBezTo>
                <a:cubicBezTo>
                  <a:pt x="84" y="78"/>
                  <a:pt x="84" y="78"/>
                  <a:pt x="84" y="78"/>
                </a:cubicBezTo>
                <a:cubicBezTo>
                  <a:pt x="84" y="106"/>
                  <a:pt x="84" y="106"/>
                  <a:pt x="84" y="106"/>
                </a:cubicBezTo>
                <a:cubicBezTo>
                  <a:pt x="84" y="141"/>
                  <a:pt x="113" y="170"/>
                  <a:pt x="148" y="170"/>
                </a:cubicBezTo>
                <a:cubicBezTo>
                  <a:pt x="183" y="170"/>
                  <a:pt x="211" y="141"/>
                  <a:pt x="211" y="106"/>
                </a:cubicBezTo>
                <a:cubicBezTo>
                  <a:pt x="211" y="78"/>
                  <a:pt x="211" y="78"/>
                  <a:pt x="211" y="78"/>
                </a:cubicBezTo>
                <a:cubicBezTo>
                  <a:pt x="381" y="78"/>
                  <a:pt x="381" y="78"/>
                  <a:pt x="381" y="78"/>
                </a:cubicBezTo>
                <a:cubicBezTo>
                  <a:pt x="381" y="106"/>
                  <a:pt x="381" y="106"/>
                  <a:pt x="381" y="106"/>
                </a:cubicBezTo>
                <a:cubicBezTo>
                  <a:pt x="381" y="141"/>
                  <a:pt x="417" y="170"/>
                  <a:pt x="452" y="170"/>
                </a:cubicBezTo>
                <a:cubicBezTo>
                  <a:pt x="487" y="170"/>
                  <a:pt x="515" y="141"/>
                  <a:pt x="515" y="106"/>
                </a:cubicBezTo>
                <a:cubicBezTo>
                  <a:pt x="515" y="78"/>
                  <a:pt x="515" y="78"/>
                  <a:pt x="515" y="78"/>
                </a:cubicBezTo>
                <a:cubicBezTo>
                  <a:pt x="572" y="78"/>
                  <a:pt x="572" y="78"/>
                  <a:pt x="572" y="78"/>
                </a:cubicBezTo>
                <a:cubicBezTo>
                  <a:pt x="586" y="78"/>
                  <a:pt x="600" y="92"/>
                  <a:pt x="600" y="106"/>
                </a:cubicBezTo>
                <a:cubicBezTo>
                  <a:pt x="600" y="580"/>
                  <a:pt x="600" y="580"/>
                  <a:pt x="600" y="580"/>
                </a:cubicBezTo>
                <a:cubicBezTo>
                  <a:pt x="600" y="594"/>
                  <a:pt x="586" y="608"/>
                  <a:pt x="572" y="608"/>
                </a:cubicBezTo>
                <a:close/>
                <a:moveTo>
                  <a:pt x="544" y="226"/>
                </a:moveTo>
                <a:lnTo>
                  <a:pt x="544" y="226"/>
                </a:lnTo>
                <a:cubicBezTo>
                  <a:pt x="56" y="226"/>
                  <a:pt x="56" y="226"/>
                  <a:pt x="56" y="226"/>
                </a:cubicBezTo>
                <a:cubicBezTo>
                  <a:pt x="56" y="551"/>
                  <a:pt x="56" y="551"/>
                  <a:pt x="56" y="551"/>
                </a:cubicBezTo>
                <a:cubicBezTo>
                  <a:pt x="544" y="551"/>
                  <a:pt x="544" y="551"/>
                  <a:pt x="544" y="551"/>
                </a:cubicBezTo>
                <a:lnTo>
                  <a:pt x="544" y="226"/>
                </a:lnTo>
                <a:close/>
                <a:moveTo>
                  <a:pt x="204" y="360"/>
                </a:moveTo>
                <a:lnTo>
                  <a:pt x="204" y="360"/>
                </a:lnTo>
                <a:cubicBezTo>
                  <a:pt x="211" y="360"/>
                  <a:pt x="219" y="360"/>
                  <a:pt x="226" y="367"/>
                </a:cubicBezTo>
                <a:cubicBezTo>
                  <a:pt x="268" y="417"/>
                  <a:pt x="268" y="417"/>
                  <a:pt x="268" y="417"/>
                </a:cubicBezTo>
                <a:cubicBezTo>
                  <a:pt x="381" y="304"/>
                  <a:pt x="381" y="304"/>
                  <a:pt x="381" y="304"/>
                </a:cubicBezTo>
                <a:cubicBezTo>
                  <a:pt x="388" y="297"/>
                  <a:pt x="395" y="297"/>
                  <a:pt x="402" y="297"/>
                </a:cubicBezTo>
                <a:cubicBezTo>
                  <a:pt x="417" y="297"/>
                  <a:pt x="431" y="304"/>
                  <a:pt x="431" y="325"/>
                </a:cubicBezTo>
                <a:cubicBezTo>
                  <a:pt x="431" y="332"/>
                  <a:pt x="431" y="339"/>
                  <a:pt x="424" y="339"/>
                </a:cubicBezTo>
                <a:cubicBezTo>
                  <a:pt x="289" y="474"/>
                  <a:pt x="289" y="474"/>
                  <a:pt x="289" y="474"/>
                </a:cubicBezTo>
                <a:cubicBezTo>
                  <a:pt x="282" y="481"/>
                  <a:pt x="275" y="481"/>
                  <a:pt x="268" y="481"/>
                </a:cubicBezTo>
                <a:cubicBezTo>
                  <a:pt x="261" y="481"/>
                  <a:pt x="254" y="481"/>
                  <a:pt x="254" y="474"/>
                </a:cubicBezTo>
                <a:cubicBezTo>
                  <a:pt x="183" y="410"/>
                  <a:pt x="183" y="410"/>
                  <a:pt x="183" y="410"/>
                </a:cubicBezTo>
                <a:cubicBezTo>
                  <a:pt x="176" y="403"/>
                  <a:pt x="176" y="396"/>
                  <a:pt x="176" y="389"/>
                </a:cubicBezTo>
                <a:cubicBezTo>
                  <a:pt x="176" y="375"/>
                  <a:pt x="190" y="360"/>
                  <a:pt x="204" y="360"/>
                </a:cubicBezTo>
                <a:close/>
                <a:moveTo>
                  <a:pt x="452" y="134"/>
                </a:moveTo>
                <a:lnTo>
                  <a:pt x="452" y="134"/>
                </a:lnTo>
                <a:cubicBezTo>
                  <a:pt x="431" y="134"/>
                  <a:pt x="424" y="120"/>
                  <a:pt x="424" y="106"/>
                </a:cubicBezTo>
                <a:cubicBezTo>
                  <a:pt x="424" y="28"/>
                  <a:pt x="424" y="28"/>
                  <a:pt x="424" y="28"/>
                </a:cubicBezTo>
                <a:cubicBezTo>
                  <a:pt x="424" y="14"/>
                  <a:pt x="431" y="0"/>
                  <a:pt x="452" y="0"/>
                </a:cubicBezTo>
                <a:cubicBezTo>
                  <a:pt x="466" y="0"/>
                  <a:pt x="480" y="14"/>
                  <a:pt x="480" y="28"/>
                </a:cubicBezTo>
                <a:cubicBezTo>
                  <a:pt x="480" y="106"/>
                  <a:pt x="480" y="106"/>
                  <a:pt x="480" y="106"/>
                </a:cubicBezTo>
                <a:cubicBezTo>
                  <a:pt x="480" y="120"/>
                  <a:pt x="466" y="134"/>
                  <a:pt x="452" y="134"/>
                </a:cubicBezTo>
                <a:close/>
                <a:moveTo>
                  <a:pt x="148" y="134"/>
                </a:moveTo>
                <a:lnTo>
                  <a:pt x="148" y="134"/>
                </a:lnTo>
                <a:cubicBezTo>
                  <a:pt x="134" y="134"/>
                  <a:pt x="120" y="120"/>
                  <a:pt x="120" y="106"/>
                </a:cubicBezTo>
                <a:cubicBezTo>
                  <a:pt x="120" y="28"/>
                  <a:pt x="120" y="28"/>
                  <a:pt x="120" y="28"/>
                </a:cubicBezTo>
                <a:cubicBezTo>
                  <a:pt x="120" y="14"/>
                  <a:pt x="134" y="0"/>
                  <a:pt x="148" y="0"/>
                </a:cubicBezTo>
                <a:cubicBezTo>
                  <a:pt x="162" y="0"/>
                  <a:pt x="176" y="14"/>
                  <a:pt x="176" y="28"/>
                </a:cubicBezTo>
                <a:cubicBezTo>
                  <a:pt x="176" y="106"/>
                  <a:pt x="176" y="106"/>
                  <a:pt x="176" y="106"/>
                </a:cubicBezTo>
                <a:cubicBezTo>
                  <a:pt x="176" y="120"/>
                  <a:pt x="162" y="134"/>
                  <a:pt x="148" y="134"/>
                </a:cubicBezTo>
                <a:close/>
              </a:path>
            </a:pathLst>
          </a:custGeom>
          <a:solidFill>
            <a:srgbClr val="FFFFFF"/>
          </a:solidFill>
          <a:ln>
            <a:noFill/>
          </a:ln>
        </p:spPr>
        <p:txBody>
          <a:bodyPr wrap="none" anchor="ctr"/>
          <a:lstStyle/>
          <a:p>
            <a:endParaRPr lang="en-US" sz="900"/>
          </a:p>
        </p:txBody>
      </p:sp>
      <p:sp>
        <p:nvSpPr>
          <p:cNvPr id="396" name="Freeform 56"/>
          <p:cNvSpPr>
            <a:spLocks noChangeArrowheads="1"/>
          </p:cNvSpPr>
          <p:nvPr/>
        </p:nvSpPr>
        <p:spPr bwMode="auto">
          <a:xfrm>
            <a:off x="11180302" y="5488046"/>
            <a:ext cx="279327" cy="292100"/>
          </a:xfrm>
          <a:custGeom>
            <a:avLst/>
            <a:gdLst>
              <a:gd name="T0" fmla="*/ 71923702 w 580"/>
              <a:gd name="T1" fmla="*/ 71302258 h 609"/>
              <a:gd name="T2" fmla="*/ 53518347 w 580"/>
              <a:gd name="T3" fmla="*/ 67678707 h 609"/>
              <a:gd name="T4" fmla="*/ 71923702 w 580"/>
              <a:gd name="T5" fmla="*/ 64055516 h 609"/>
              <a:gd name="T6" fmla="*/ 71923702 w 580"/>
              <a:gd name="T7" fmla="*/ 71302258 h 609"/>
              <a:gd name="T8" fmla="*/ 57173188 w 580"/>
              <a:gd name="T9" fmla="*/ 60431965 h 609"/>
              <a:gd name="T10" fmla="*/ 57173188 w 580"/>
              <a:gd name="T11" fmla="*/ 75054951 h 609"/>
              <a:gd name="T12" fmla="*/ 58086899 w 580"/>
              <a:gd name="T13" fmla="*/ 75054951 h 609"/>
              <a:gd name="T14" fmla="*/ 68268500 w 580"/>
              <a:gd name="T15" fmla="*/ 78678142 h 609"/>
              <a:gd name="T16" fmla="*/ 0 w 580"/>
              <a:gd name="T17" fmla="*/ 75054951 h 609"/>
              <a:gd name="T18" fmla="*/ 3654841 w 580"/>
              <a:gd name="T19" fmla="*/ 7246742 h 609"/>
              <a:gd name="T20" fmla="*/ 10051174 w 580"/>
              <a:gd name="T21" fmla="*/ 10999436 h 609"/>
              <a:gd name="T22" fmla="*/ 24801326 w 580"/>
              <a:gd name="T23" fmla="*/ 10999436 h 609"/>
              <a:gd name="T24" fmla="*/ 28586594 w 580"/>
              <a:gd name="T25" fmla="*/ 7246742 h 609"/>
              <a:gd name="T26" fmla="*/ 35896638 w 580"/>
              <a:gd name="T27" fmla="*/ 18246178 h 609"/>
              <a:gd name="T28" fmla="*/ 43336746 w 580"/>
              <a:gd name="T29" fmla="*/ 7246742 h 609"/>
              <a:gd name="T30" fmla="*/ 46991949 w 580"/>
              <a:gd name="T31" fmla="*/ 10999436 h 609"/>
              <a:gd name="T32" fmla="*/ 61742101 w 580"/>
              <a:gd name="T33" fmla="*/ 10999436 h 609"/>
              <a:gd name="T34" fmla="*/ 68268500 w 580"/>
              <a:gd name="T35" fmla="*/ 7246742 h 609"/>
              <a:gd name="T36" fmla="*/ 71923702 w 580"/>
              <a:gd name="T37" fmla="*/ 60431965 h 609"/>
              <a:gd name="T38" fmla="*/ 57173188 w 580"/>
              <a:gd name="T39" fmla="*/ 60431965 h 609"/>
              <a:gd name="T40" fmla="*/ 12922732 w 580"/>
              <a:gd name="T41" fmla="*/ 65867111 h 609"/>
              <a:gd name="T42" fmla="*/ 39681905 w 580"/>
              <a:gd name="T43" fmla="*/ 63149718 h 609"/>
              <a:gd name="T44" fmla="*/ 12922732 w 580"/>
              <a:gd name="T45" fmla="*/ 60431965 h 609"/>
              <a:gd name="T46" fmla="*/ 12922732 w 580"/>
              <a:gd name="T47" fmla="*/ 65867111 h 609"/>
              <a:gd name="T48" fmla="*/ 58086899 w 580"/>
              <a:gd name="T49" fmla="*/ 28339815 h 609"/>
              <a:gd name="T50" fmla="*/ 10051174 w 580"/>
              <a:gd name="T51" fmla="*/ 31963007 h 609"/>
              <a:gd name="T52" fmla="*/ 58086899 w 580"/>
              <a:gd name="T53" fmla="*/ 35715700 h 609"/>
              <a:gd name="T54" fmla="*/ 58086899 w 580"/>
              <a:gd name="T55" fmla="*/ 28339815 h 609"/>
              <a:gd name="T56" fmla="*/ 58086899 w 580"/>
              <a:gd name="T57" fmla="*/ 43868240 h 609"/>
              <a:gd name="T58" fmla="*/ 29500304 w 580"/>
              <a:gd name="T59" fmla="*/ 43868240 h 609"/>
              <a:gd name="T60" fmla="*/ 13836442 w 580"/>
              <a:gd name="T61" fmla="*/ 43868240 h 609"/>
              <a:gd name="T62" fmla="*/ 13836442 w 580"/>
              <a:gd name="T63" fmla="*/ 51244484 h 609"/>
              <a:gd name="T64" fmla="*/ 29500304 w 580"/>
              <a:gd name="T65" fmla="*/ 51244484 h 609"/>
              <a:gd name="T66" fmla="*/ 58086899 w 580"/>
              <a:gd name="T67" fmla="*/ 51244484 h 609"/>
              <a:gd name="T68" fmla="*/ 58086899 w 580"/>
              <a:gd name="T69" fmla="*/ 43868240 h 609"/>
              <a:gd name="T70" fmla="*/ 54432058 w 580"/>
              <a:gd name="T71" fmla="*/ 14622627 h 609"/>
              <a:gd name="T72" fmla="*/ 50646790 w 580"/>
              <a:gd name="T73" fmla="*/ 3623191 h 609"/>
              <a:gd name="T74" fmla="*/ 58086899 w 580"/>
              <a:gd name="T75" fmla="*/ 3623191 h 609"/>
              <a:gd name="T76" fmla="*/ 54432058 w 580"/>
              <a:gd name="T77" fmla="*/ 14622627 h 609"/>
              <a:gd name="T78" fmla="*/ 35896638 w 580"/>
              <a:gd name="T79" fmla="*/ 14622627 h 609"/>
              <a:gd name="T80" fmla="*/ 32241435 w 580"/>
              <a:gd name="T81" fmla="*/ 3623191 h 609"/>
              <a:gd name="T82" fmla="*/ 39681905 w 580"/>
              <a:gd name="T83" fmla="*/ 3623191 h 609"/>
              <a:gd name="T84" fmla="*/ 35896638 w 580"/>
              <a:gd name="T85" fmla="*/ 14622627 h 609"/>
              <a:gd name="T86" fmla="*/ 17491283 w 580"/>
              <a:gd name="T87" fmla="*/ 14622627 h 609"/>
              <a:gd name="T88" fmla="*/ 13836442 w 580"/>
              <a:gd name="T89" fmla="*/ 3623191 h 609"/>
              <a:gd name="T90" fmla="*/ 21146124 w 580"/>
              <a:gd name="T91" fmla="*/ 3623191 h 609"/>
              <a:gd name="T92" fmla="*/ 17491283 w 580"/>
              <a:gd name="T93" fmla="*/ 14622627 h 609"/>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580" h="609">
                <a:moveTo>
                  <a:pt x="551" y="551"/>
                </a:moveTo>
                <a:lnTo>
                  <a:pt x="551" y="551"/>
                </a:lnTo>
                <a:cubicBezTo>
                  <a:pt x="438" y="551"/>
                  <a:pt x="438" y="551"/>
                  <a:pt x="438" y="551"/>
                </a:cubicBezTo>
                <a:cubicBezTo>
                  <a:pt x="417" y="551"/>
                  <a:pt x="410" y="537"/>
                  <a:pt x="410" y="523"/>
                </a:cubicBezTo>
                <a:cubicBezTo>
                  <a:pt x="410" y="502"/>
                  <a:pt x="417" y="495"/>
                  <a:pt x="438" y="495"/>
                </a:cubicBezTo>
                <a:cubicBezTo>
                  <a:pt x="551" y="495"/>
                  <a:pt x="551" y="495"/>
                  <a:pt x="551" y="495"/>
                </a:cubicBezTo>
                <a:cubicBezTo>
                  <a:pt x="565" y="495"/>
                  <a:pt x="579" y="502"/>
                  <a:pt x="579" y="523"/>
                </a:cubicBezTo>
                <a:cubicBezTo>
                  <a:pt x="579" y="537"/>
                  <a:pt x="565" y="551"/>
                  <a:pt x="551" y="551"/>
                </a:cubicBezTo>
                <a:close/>
                <a:moveTo>
                  <a:pt x="438" y="467"/>
                </a:moveTo>
                <a:lnTo>
                  <a:pt x="438" y="467"/>
                </a:lnTo>
                <a:cubicBezTo>
                  <a:pt x="403" y="467"/>
                  <a:pt x="381" y="488"/>
                  <a:pt x="381" y="523"/>
                </a:cubicBezTo>
                <a:cubicBezTo>
                  <a:pt x="381" y="551"/>
                  <a:pt x="403" y="580"/>
                  <a:pt x="438" y="580"/>
                </a:cubicBezTo>
                <a:cubicBezTo>
                  <a:pt x="445" y="580"/>
                  <a:pt x="445" y="580"/>
                  <a:pt x="445" y="580"/>
                </a:cubicBezTo>
                <a:cubicBezTo>
                  <a:pt x="551" y="580"/>
                  <a:pt x="551" y="580"/>
                  <a:pt x="551" y="580"/>
                </a:cubicBezTo>
                <a:cubicBezTo>
                  <a:pt x="551" y="594"/>
                  <a:pt x="537" y="608"/>
                  <a:pt x="523" y="608"/>
                </a:cubicBezTo>
                <a:cubicBezTo>
                  <a:pt x="28" y="608"/>
                  <a:pt x="28" y="608"/>
                  <a:pt x="28" y="608"/>
                </a:cubicBezTo>
                <a:cubicBezTo>
                  <a:pt x="14" y="608"/>
                  <a:pt x="0" y="594"/>
                  <a:pt x="0" y="580"/>
                </a:cubicBezTo>
                <a:cubicBezTo>
                  <a:pt x="0" y="85"/>
                  <a:pt x="0" y="85"/>
                  <a:pt x="0" y="85"/>
                </a:cubicBezTo>
                <a:cubicBezTo>
                  <a:pt x="0" y="71"/>
                  <a:pt x="14" y="56"/>
                  <a:pt x="28" y="56"/>
                </a:cubicBezTo>
                <a:cubicBezTo>
                  <a:pt x="77" y="56"/>
                  <a:pt x="77" y="56"/>
                  <a:pt x="77" y="56"/>
                </a:cubicBezTo>
                <a:cubicBezTo>
                  <a:pt x="77" y="85"/>
                  <a:pt x="77" y="85"/>
                  <a:pt x="77" y="85"/>
                </a:cubicBezTo>
                <a:cubicBezTo>
                  <a:pt x="77" y="120"/>
                  <a:pt x="106" y="141"/>
                  <a:pt x="134" y="141"/>
                </a:cubicBezTo>
                <a:cubicBezTo>
                  <a:pt x="162" y="141"/>
                  <a:pt x="190" y="120"/>
                  <a:pt x="190" y="85"/>
                </a:cubicBezTo>
                <a:cubicBezTo>
                  <a:pt x="190" y="56"/>
                  <a:pt x="190" y="56"/>
                  <a:pt x="190" y="56"/>
                </a:cubicBezTo>
                <a:cubicBezTo>
                  <a:pt x="219" y="56"/>
                  <a:pt x="219" y="56"/>
                  <a:pt x="219" y="56"/>
                </a:cubicBezTo>
                <a:cubicBezTo>
                  <a:pt x="219" y="85"/>
                  <a:pt x="219" y="85"/>
                  <a:pt x="219" y="85"/>
                </a:cubicBezTo>
                <a:cubicBezTo>
                  <a:pt x="219" y="120"/>
                  <a:pt x="247" y="141"/>
                  <a:pt x="275" y="141"/>
                </a:cubicBezTo>
                <a:cubicBezTo>
                  <a:pt x="304" y="141"/>
                  <a:pt x="332" y="120"/>
                  <a:pt x="332" y="85"/>
                </a:cubicBezTo>
                <a:cubicBezTo>
                  <a:pt x="332" y="56"/>
                  <a:pt x="332" y="56"/>
                  <a:pt x="332" y="56"/>
                </a:cubicBezTo>
                <a:cubicBezTo>
                  <a:pt x="360" y="56"/>
                  <a:pt x="360" y="56"/>
                  <a:pt x="360" y="56"/>
                </a:cubicBezTo>
                <a:cubicBezTo>
                  <a:pt x="360" y="85"/>
                  <a:pt x="360" y="85"/>
                  <a:pt x="360" y="85"/>
                </a:cubicBezTo>
                <a:cubicBezTo>
                  <a:pt x="360" y="120"/>
                  <a:pt x="388" y="141"/>
                  <a:pt x="417" y="141"/>
                </a:cubicBezTo>
                <a:cubicBezTo>
                  <a:pt x="445" y="141"/>
                  <a:pt x="473" y="120"/>
                  <a:pt x="473" y="85"/>
                </a:cubicBezTo>
                <a:cubicBezTo>
                  <a:pt x="473" y="56"/>
                  <a:pt x="473" y="56"/>
                  <a:pt x="473" y="56"/>
                </a:cubicBezTo>
                <a:cubicBezTo>
                  <a:pt x="523" y="56"/>
                  <a:pt x="523" y="56"/>
                  <a:pt x="523" y="56"/>
                </a:cubicBezTo>
                <a:cubicBezTo>
                  <a:pt x="537" y="56"/>
                  <a:pt x="551" y="71"/>
                  <a:pt x="551" y="85"/>
                </a:cubicBezTo>
                <a:cubicBezTo>
                  <a:pt x="551" y="467"/>
                  <a:pt x="551" y="467"/>
                  <a:pt x="551" y="467"/>
                </a:cubicBezTo>
                <a:cubicBezTo>
                  <a:pt x="523" y="467"/>
                  <a:pt x="523" y="467"/>
                  <a:pt x="523" y="467"/>
                </a:cubicBezTo>
                <a:lnTo>
                  <a:pt x="438" y="467"/>
                </a:lnTo>
                <a:close/>
                <a:moveTo>
                  <a:pt x="99" y="509"/>
                </a:moveTo>
                <a:lnTo>
                  <a:pt x="99" y="509"/>
                </a:lnTo>
                <a:cubicBezTo>
                  <a:pt x="282" y="509"/>
                  <a:pt x="282" y="509"/>
                  <a:pt x="282" y="509"/>
                </a:cubicBezTo>
                <a:cubicBezTo>
                  <a:pt x="297" y="509"/>
                  <a:pt x="304" y="502"/>
                  <a:pt x="304" y="488"/>
                </a:cubicBezTo>
                <a:cubicBezTo>
                  <a:pt x="304" y="474"/>
                  <a:pt x="297" y="467"/>
                  <a:pt x="282" y="467"/>
                </a:cubicBezTo>
                <a:cubicBezTo>
                  <a:pt x="99" y="467"/>
                  <a:pt x="99" y="467"/>
                  <a:pt x="99" y="467"/>
                </a:cubicBezTo>
                <a:cubicBezTo>
                  <a:pt x="84" y="467"/>
                  <a:pt x="77" y="474"/>
                  <a:pt x="77" y="488"/>
                </a:cubicBezTo>
                <a:cubicBezTo>
                  <a:pt x="77" y="502"/>
                  <a:pt x="84" y="509"/>
                  <a:pt x="99" y="509"/>
                </a:cubicBezTo>
                <a:close/>
                <a:moveTo>
                  <a:pt x="445" y="219"/>
                </a:moveTo>
                <a:lnTo>
                  <a:pt x="445" y="219"/>
                </a:lnTo>
                <a:cubicBezTo>
                  <a:pt x="106" y="219"/>
                  <a:pt x="106" y="219"/>
                  <a:pt x="106" y="219"/>
                </a:cubicBezTo>
                <a:cubicBezTo>
                  <a:pt x="92" y="219"/>
                  <a:pt x="77" y="233"/>
                  <a:pt x="77" y="247"/>
                </a:cubicBezTo>
                <a:cubicBezTo>
                  <a:pt x="77" y="262"/>
                  <a:pt x="92" y="276"/>
                  <a:pt x="106" y="276"/>
                </a:cubicBezTo>
                <a:cubicBezTo>
                  <a:pt x="445" y="276"/>
                  <a:pt x="445" y="276"/>
                  <a:pt x="445" y="276"/>
                </a:cubicBezTo>
                <a:cubicBezTo>
                  <a:pt x="459" y="276"/>
                  <a:pt x="473" y="262"/>
                  <a:pt x="473" y="247"/>
                </a:cubicBezTo>
                <a:cubicBezTo>
                  <a:pt x="473" y="233"/>
                  <a:pt x="459" y="219"/>
                  <a:pt x="445" y="219"/>
                </a:cubicBezTo>
                <a:close/>
                <a:moveTo>
                  <a:pt x="445" y="339"/>
                </a:moveTo>
                <a:lnTo>
                  <a:pt x="445" y="339"/>
                </a:lnTo>
                <a:cubicBezTo>
                  <a:pt x="275" y="339"/>
                  <a:pt x="275" y="339"/>
                  <a:pt x="275" y="339"/>
                </a:cubicBezTo>
                <a:cubicBezTo>
                  <a:pt x="226" y="339"/>
                  <a:pt x="226" y="339"/>
                  <a:pt x="226" y="339"/>
                </a:cubicBezTo>
                <a:cubicBezTo>
                  <a:pt x="219" y="339"/>
                  <a:pt x="219" y="339"/>
                  <a:pt x="219" y="339"/>
                </a:cubicBezTo>
                <a:cubicBezTo>
                  <a:pt x="106" y="339"/>
                  <a:pt x="106" y="339"/>
                  <a:pt x="106" y="339"/>
                </a:cubicBezTo>
                <a:cubicBezTo>
                  <a:pt x="92" y="339"/>
                  <a:pt x="77" y="353"/>
                  <a:pt x="77" y="367"/>
                </a:cubicBezTo>
                <a:cubicBezTo>
                  <a:pt x="77" y="389"/>
                  <a:pt x="92" y="396"/>
                  <a:pt x="106" y="396"/>
                </a:cubicBezTo>
                <a:cubicBezTo>
                  <a:pt x="219" y="396"/>
                  <a:pt x="219" y="396"/>
                  <a:pt x="219" y="396"/>
                </a:cubicBezTo>
                <a:cubicBezTo>
                  <a:pt x="226" y="396"/>
                  <a:pt x="226" y="396"/>
                  <a:pt x="226" y="396"/>
                </a:cubicBezTo>
                <a:cubicBezTo>
                  <a:pt x="275" y="396"/>
                  <a:pt x="275" y="396"/>
                  <a:pt x="275" y="396"/>
                </a:cubicBezTo>
                <a:cubicBezTo>
                  <a:pt x="445" y="396"/>
                  <a:pt x="445" y="396"/>
                  <a:pt x="445" y="396"/>
                </a:cubicBezTo>
                <a:cubicBezTo>
                  <a:pt x="459" y="396"/>
                  <a:pt x="473" y="389"/>
                  <a:pt x="473" y="367"/>
                </a:cubicBezTo>
                <a:cubicBezTo>
                  <a:pt x="473" y="353"/>
                  <a:pt x="459" y="339"/>
                  <a:pt x="445" y="339"/>
                </a:cubicBezTo>
                <a:close/>
                <a:moveTo>
                  <a:pt x="417" y="113"/>
                </a:moveTo>
                <a:lnTo>
                  <a:pt x="417" y="113"/>
                </a:lnTo>
                <a:cubicBezTo>
                  <a:pt x="403" y="113"/>
                  <a:pt x="388" y="106"/>
                  <a:pt x="388" y="85"/>
                </a:cubicBezTo>
                <a:cubicBezTo>
                  <a:pt x="388" y="28"/>
                  <a:pt x="388" y="28"/>
                  <a:pt x="388" y="28"/>
                </a:cubicBezTo>
                <a:cubicBezTo>
                  <a:pt x="388" y="14"/>
                  <a:pt x="403" y="0"/>
                  <a:pt x="417" y="0"/>
                </a:cubicBezTo>
                <a:cubicBezTo>
                  <a:pt x="431" y="0"/>
                  <a:pt x="445" y="14"/>
                  <a:pt x="445" y="28"/>
                </a:cubicBezTo>
                <a:cubicBezTo>
                  <a:pt x="445" y="85"/>
                  <a:pt x="445" y="85"/>
                  <a:pt x="445" y="85"/>
                </a:cubicBezTo>
                <a:cubicBezTo>
                  <a:pt x="445" y="106"/>
                  <a:pt x="431" y="113"/>
                  <a:pt x="417" y="113"/>
                </a:cubicBezTo>
                <a:close/>
                <a:moveTo>
                  <a:pt x="275" y="113"/>
                </a:moveTo>
                <a:lnTo>
                  <a:pt x="275" y="113"/>
                </a:lnTo>
                <a:cubicBezTo>
                  <a:pt x="261" y="113"/>
                  <a:pt x="247" y="106"/>
                  <a:pt x="247" y="85"/>
                </a:cubicBezTo>
                <a:cubicBezTo>
                  <a:pt x="247" y="28"/>
                  <a:pt x="247" y="28"/>
                  <a:pt x="247" y="28"/>
                </a:cubicBezTo>
                <a:cubicBezTo>
                  <a:pt x="247" y="14"/>
                  <a:pt x="261" y="0"/>
                  <a:pt x="275" y="0"/>
                </a:cubicBezTo>
                <a:cubicBezTo>
                  <a:pt x="289" y="0"/>
                  <a:pt x="304" y="14"/>
                  <a:pt x="304" y="28"/>
                </a:cubicBezTo>
                <a:cubicBezTo>
                  <a:pt x="304" y="85"/>
                  <a:pt x="304" y="85"/>
                  <a:pt x="304" y="85"/>
                </a:cubicBezTo>
                <a:cubicBezTo>
                  <a:pt x="304" y="106"/>
                  <a:pt x="289" y="113"/>
                  <a:pt x="275" y="113"/>
                </a:cubicBezTo>
                <a:close/>
                <a:moveTo>
                  <a:pt x="134" y="113"/>
                </a:moveTo>
                <a:lnTo>
                  <a:pt x="134" y="113"/>
                </a:lnTo>
                <a:cubicBezTo>
                  <a:pt x="120" y="113"/>
                  <a:pt x="106" y="106"/>
                  <a:pt x="106" y="85"/>
                </a:cubicBezTo>
                <a:cubicBezTo>
                  <a:pt x="106" y="28"/>
                  <a:pt x="106" y="28"/>
                  <a:pt x="106" y="28"/>
                </a:cubicBezTo>
                <a:cubicBezTo>
                  <a:pt x="106" y="14"/>
                  <a:pt x="120" y="0"/>
                  <a:pt x="134" y="0"/>
                </a:cubicBezTo>
                <a:cubicBezTo>
                  <a:pt x="148" y="0"/>
                  <a:pt x="162" y="14"/>
                  <a:pt x="162" y="28"/>
                </a:cubicBezTo>
                <a:cubicBezTo>
                  <a:pt x="162" y="85"/>
                  <a:pt x="162" y="85"/>
                  <a:pt x="162" y="85"/>
                </a:cubicBezTo>
                <a:cubicBezTo>
                  <a:pt x="162" y="106"/>
                  <a:pt x="148" y="113"/>
                  <a:pt x="134" y="113"/>
                </a:cubicBezTo>
                <a:close/>
              </a:path>
            </a:pathLst>
          </a:custGeom>
          <a:solidFill>
            <a:srgbClr val="FFFFFF"/>
          </a:solidFill>
          <a:ln>
            <a:noFill/>
          </a:ln>
        </p:spPr>
        <p:txBody>
          <a:bodyPr wrap="none" anchor="ctr"/>
          <a:lstStyle/>
          <a:p>
            <a:endParaRPr lang="en-US" sz="900"/>
          </a:p>
        </p:txBody>
      </p:sp>
      <p:sp>
        <p:nvSpPr>
          <p:cNvPr id="397" name="Freeform 57"/>
          <p:cNvSpPr>
            <a:spLocks noChangeArrowheads="1"/>
          </p:cNvSpPr>
          <p:nvPr/>
        </p:nvSpPr>
        <p:spPr bwMode="auto">
          <a:xfrm>
            <a:off x="10666218" y="5488046"/>
            <a:ext cx="275095" cy="292100"/>
          </a:xfrm>
          <a:custGeom>
            <a:avLst/>
            <a:gdLst>
              <a:gd name="T0" fmla="*/ 70567284 w 573"/>
              <a:gd name="T1" fmla="*/ 71302258 h 609"/>
              <a:gd name="T2" fmla="*/ 66805352 w 573"/>
              <a:gd name="T3" fmla="*/ 75054951 h 609"/>
              <a:gd name="T4" fmla="*/ 59541168 w 573"/>
              <a:gd name="T5" fmla="*/ 75054951 h 609"/>
              <a:gd name="T6" fmla="*/ 55908896 w 573"/>
              <a:gd name="T7" fmla="*/ 71302258 h 609"/>
              <a:gd name="T8" fmla="*/ 55908896 w 573"/>
              <a:gd name="T9" fmla="*/ 64055516 h 609"/>
              <a:gd name="T10" fmla="*/ 59541168 w 573"/>
              <a:gd name="T11" fmla="*/ 60431965 h 609"/>
              <a:gd name="T12" fmla="*/ 66805352 w 573"/>
              <a:gd name="T13" fmla="*/ 60431965 h 609"/>
              <a:gd name="T14" fmla="*/ 70567284 w 573"/>
              <a:gd name="T15" fmla="*/ 64055516 h 609"/>
              <a:gd name="T16" fmla="*/ 70567284 w 573"/>
              <a:gd name="T17" fmla="*/ 71302258 h 609"/>
              <a:gd name="T18" fmla="*/ 63173440 w 573"/>
              <a:gd name="T19" fmla="*/ 53056080 h 609"/>
              <a:gd name="T20" fmla="*/ 48515053 w 573"/>
              <a:gd name="T21" fmla="*/ 67678707 h 609"/>
              <a:gd name="T22" fmla="*/ 55908896 w 573"/>
              <a:gd name="T23" fmla="*/ 78678142 h 609"/>
              <a:gd name="T24" fmla="*/ 0 w 573"/>
              <a:gd name="T25" fmla="*/ 75054951 h 609"/>
              <a:gd name="T26" fmla="*/ 3632272 w 573"/>
              <a:gd name="T27" fmla="*/ 7246742 h 609"/>
              <a:gd name="T28" fmla="*/ 9988478 w 573"/>
              <a:gd name="T29" fmla="*/ 10999436 h 609"/>
              <a:gd name="T30" fmla="*/ 24646866 w 573"/>
              <a:gd name="T31" fmla="*/ 10999436 h 609"/>
              <a:gd name="T32" fmla="*/ 28408437 w 573"/>
              <a:gd name="T33" fmla="*/ 7246742 h 609"/>
              <a:gd name="T34" fmla="*/ 35672981 w 573"/>
              <a:gd name="T35" fmla="*/ 18246178 h 609"/>
              <a:gd name="T36" fmla="*/ 43066825 w 573"/>
              <a:gd name="T37" fmla="*/ 7246742 h 609"/>
              <a:gd name="T38" fmla="*/ 46699097 w 573"/>
              <a:gd name="T39" fmla="*/ 10999436 h 609"/>
              <a:gd name="T40" fmla="*/ 61357124 w 573"/>
              <a:gd name="T41" fmla="*/ 10999436 h 609"/>
              <a:gd name="T42" fmla="*/ 66805352 w 573"/>
              <a:gd name="T43" fmla="*/ 7246742 h 609"/>
              <a:gd name="T44" fmla="*/ 70567284 w 573"/>
              <a:gd name="T45" fmla="*/ 60431965 h 609"/>
              <a:gd name="T46" fmla="*/ 9988478 w 573"/>
              <a:gd name="T47" fmla="*/ 63149718 h 609"/>
              <a:gd name="T48" fmla="*/ 9988478 w 573"/>
              <a:gd name="T49" fmla="*/ 63149718 h 609"/>
              <a:gd name="T50" fmla="*/ 35672981 w 573"/>
              <a:gd name="T51" fmla="*/ 65867111 h 609"/>
              <a:gd name="T52" fmla="*/ 39434553 w 573"/>
              <a:gd name="T53" fmla="*/ 63149718 h 609"/>
              <a:gd name="T54" fmla="*/ 39434553 w 573"/>
              <a:gd name="T55" fmla="*/ 63149718 h 609"/>
              <a:gd name="T56" fmla="*/ 35672981 w 573"/>
              <a:gd name="T57" fmla="*/ 60431965 h 609"/>
              <a:gd name="T58" fmla="*/ 9988478 w 573"/>
              <a:gd name="T59" fmla="*/ 63149718 h 609"/>
              <a:gd name="T60" fmla="*/ 13750410 w 573"/>
              <a:gd name="T61" fmla="*/ 51244484 h 609"/>
              <a:gd name="T62" fmla="*/ 35672981 w 573"/>
              <a:gd name="T63" fmla="*/ 51244484 h 609"/>
              <a:gd name="T64" fmla="*/ 41250869 w 573"/>
              <a:gd name="T65" fmla="*/ 51244484 h 609"/>
              <a:gd name="T66" fmla="*/ 48515053 w 573"/>
              <a:gd name="T67" fmla="*/ 47491791 h 609"/>
              <a:gd name="T68" fmla="*/ 36580959 w 573"/>
              <a:gd name="T69" fmla="*/ 43868240 h 609"/>
              <a:gd name="T70" fmla="*/ 29316415 w 573"/>
              <a:gd name="T71" fmla="*/ 43868240 h 609"/>
              <a:gd name="T72" fmla="*/ 9988478 w 573"/>
              <a:gd name="T73" fmla="*/ 47491791 h 609"/>
              <a:gd name="T74" fmla="*/ 57725212 w 573"/>
              <a:gd name="T75" fmla="*/ 28339815 h 609"/>
              <a:gd name="T76" fmla="*/ 13750410 w 573"/>
              <a:gd name="T77" fmla="*/ 28339815 h 609"/>
              <a:gd name="T78" fmla="*/ 13750410 w 573"/>
              <a:gd name="T79" fmla="*/ 35715700 h 609"/>
              <a:gd name="T80" fmla="*/ 61357124 w 573"/>
              <a:gd name="T81" fmla="*/ 31963007 h 609"/>
              <a:gd name="T82" fmla="*/ 54092940 w 573"/>
              <a:gd name="T83" fmla="*/ 14622627 h 609"/>
              <a:gd name="T84" fmla="*/ 50331009 w 573"/>
              <a:gd name="T85" fmla="*/ 10999436 h 609"/>
              <a:gd name="T86" fmla="*/ 54092940 w 573"/>
              <a:gd name="T87" fmla="*/ 0 h 609"/>
              <a:gd name="T88" fmla="*/ 57725212 w 573"/>
              <a:gd name="T89" fmla="*/ 10999436 h 609"/>
              <a:gd name="T90" fmla="*/ 35672981 w 573"/>
              <a:gd name="T91" fmla="*/ 14622627 h 609"/>
              <a:gd name="T92" fmla="*/ 32040709 w 573"/>
              <a:gd name="T93" fmla="*/ 10999436 h 609"/>
              <a:gd name="T94" fmla="*/ 35672981 w 573"/>
              <a:gd name="T95" fmla="*/ 0 h 609"/>
              <a:gd name="T96" fmla="*/ 39434553 w 573"/>
              <a:gd name="T97" fmla="*/ 10999436 h 609"/>
              <a:gd name="T98" fmla="*/ 17382322 w 573"/>
              <a:gd name="T99" fmla="*/ 14622627 h 609"/>
              <a:gd name="T100" fmla="*/ 13750410 w 573"/>
              <a:gd name="T101" fmla="*/ 10999436 h 609"/>
              <a:gd name="T102" fmla="*/ 17382322 w 573"/>
              <a:gd name="T103" fmla="*/ 0 h 609"/>
              <a:gd name="T104" fmla="*/ 21014594 w 573"/>
              <a:gd name="T105" fmla="*/ 10999436 h 609"/>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Lst>
            <a:ahLst/>
            <a:cxnLst>
              <a:cxn ang="T106">
                <a:pos x="T0" y="T1"/>
              </a:cxn>
              <a:cxn ang="T107">
                <a:pos x="T2" y="T3"/>
              </a:cxn>
              <a:cxn ang="T108">
                <a:pos x="T4" y="T5"/>
              </a:cxn>
              <a:cxn ang="T109">
                <a:pos x="T6" y="T7"/>
              </a:cxn>
              <a:cxn ang="T110">
                <a:pos x="T8" y="T9"/>
              </a:cxn>
              <a:cxn ang="T111">
                <a:pos x="T10" y="T11"/>
              </a:cxn>
              <a:cxn ang="T112">
                <a:pos x="T12" y="T13"/>
              </a:cxn>
              <a:cxn ang="T113">
                <a:pos x="T14" y="T15"/>
              </a:cxn>
              <a:cxn ang="T114">
                <a:pos x="T16" y="T17"/>
              </a:cxn>
              <a:cxn ang="T115">
                <a:pos x="T18" y="T19"/>
              </a:cxn>
              <a:cxn ang="T116">
                <a:pos x="T20" y="T21"/>
              </a:cxn>
              <a:cxn ang="T117">
                <a:pos x="T22" y="T23"/>
              </a:cxn>
              <a:cxn ang="T118">
                <a:pos x="T24" y="T25"/>
              </a:cxn>
              <a:cxn ang="T119">
                <a:pos x="T26" y="T27"/>
              </a:cxn>
              <a:cxn ang="T120">
                <a:pos x="T28" y="T29"/>
              </a:cxn>
              <a:cxn ang="T121">
                <a:pos x="T30" y="T31"/>
              </a:cxn>
              <a:cxn ang="T122">
                <a:pos x="T32" y="T33"/>
              </a:cxn>
              <a:cxn ang="T123">
                <a:pos x="T34" y="T35"/>
              </a:cxn>
              <a:cxn ang="T124">
                <a:pos x="T36" y="T37"/>
              </a:cxn>
              <a:cxn ang="T125">
                <a:pos x="T38" y="T39"/>
              </a:cxn>
              <a:cxn ang="T126">
                <a:pos x="T40" y="T41"/>
              </a:cxn>
              <a:cxn ang="T127">
                <a:pos x="T42" y="T43"/>
              </a:cxn>
              <a:cxn ang="T128">
                <a:pos x="T44" y="T45"/>
              </a:cxn>
              <a:cxn ang="T129">
                <a:pos x="T46" y="T47"/>
              </a:cxn>
              <a:cxn ang="T130">
                <a:pos x="T48" y="T49"/>
              </a:cxn>
              <a:cxn ang="T131">
                <a:pos x="T50" y="T51"/>
              </a:cxn>
              <a:cxn ang="T132">
                <a:pos x="T52" y="T53"/>
              </a:cxn>
              <a:cxn ang="T133">
                <a:pos x="T54" y="T55"/>
              </a:cxn>
              <a:cxn ang="T134">
                <a:pos x="T56" y="T57"/>
              </a:cxn>
              <a:cxn ang="T135">
                <a:pos x="T58" y="T59"/>
              </a:cxn>
              <a:cxn ang="T136">
                <a:pos x="T60" y="T61"/>
              </a:cxn>
              <a:cxn ang="T137">
                <a:pos x="T62" y="T63"/>
              </a:cxn>
              <a:cxn ang="T138">
                <a:pos x="T64" y="T65"/>
              </a:cxn>
              <a:cxn ang="T139">
                <a:pos x="T66" y="T67"/>
              </a:cxn>
              <a:cxn ang="T140">
                <a:pos x="T68" y="T69"/>
              </a:cxn>
              <a:cxn ang="T141">
                <a:pos x="T70" y="T71"/>
              </a:cxn>
              <a:cxn ang="T142">
                <a:pos x="T72" y="T73"/>
              </a:cxn>
              <a:cxn ang="T143">
                <a:pos x="T74" y="T75"/>
              </a:cxn>
              <a:cxn ang="T144">
                <a:pos x="T76" y="T77"/>
              </a:cxn>
              <a:cxn ang="T145">
                <a:pos x="T78" y="T79"/>
              </a:cxn>
              <a:cxn ang="T146">
                <a:pos x="T80" y="T81"/>
              </a:cxn>
              <a:cxn ang="T147">
                <a:pos x="T82" y="T83"/>
              </a:cxn>
              <a:cxn ang="T148">
                <a:pos x="T84" y="T85"/>
              </a:cxn>
              <a:cxn ang="T149">
                <a:pos x="T86" y="T87"/>
              </a:cxn>
              <a:cxn ang="T150">
                <a:pos x="T88" y="T89"/>
              </a:cxn>
              <a:cxn ang="T151">
                <a:pos x="T90" y="T91"/>
              </a:cxn>
              <a:cxn ang="T152">
                <a:pos x="T92" y="T93"/>
              </a:cxn>
              <a:cxn ang="T153">
                <a:pos x="T94" y="T95"/>
              </a:cxn>
              <a:cxn ang="T154">
                <a:pos x="T96" y="T97"/>
              </a:cxn>
              <a:cxn ang="T155">
                <a:pos x="T98" y="T99"/>
              </a:cxn>
              <a:cxn ang="T156">
                <a:pos x="T100" y="T101"/>
              </a:cxn>
              <a:cxn ang="T157">
                <a:pos x="T102" y="T103"/>
              </a:cxn>
              <a:cxn ang="T158">
                <a:pos x="T104" y="T105"/>
              </a:cxn>
            </a:cxnLst>
            <a:rect l="0" t="0" r="r" b="b"/>
            <a:pathLst>
              <a:path w="573" h="609">
                <a:moveTo>
                  <a:pt x="544" y="551"/>
                </a:moveTo>
                <a:lnTo>
                  <a:pt x="544" y="551"/>
                </a:lnTo>
                <a:cubicBezTo>
                  <a:pt x="515" y="551"/>
                  <a:pt x="515" y="551"/>
                  <a:pt x="515" y="551"/>
                </a:cubicBezTo>
                <a:cubicBezTo>
                  <a:pt x="515" y="580"/>
                  <a:pt x="515" y="580"/>
                  <a:pt x="515" y="580"/>
                </a:cubicBezTo>
                <a:cubicBezTo>
                  <a:pt x="515" y="594"/>
                  <a:pt x="508" y="608"/>
                  <a:pt x="487" y="608"/>
                </a:cubicBezTo>
                <a:cubicBezTo>
                  <a:pt x="473" y="608"/>
                  <a:pt x="459" y="594"/>
                  <a:pt x="459" y="580"/>
                </a:cubicBezTo>
                <a:cubicBezTo>
                  <a:pt x="459" y="551"/>
                  <a:pt x="459" y="551"/>
                  <a:pt x="459" y="551"/>
                </a:cubicBezTo>
                <a:cubicBezTo>
                  <a:pt x="431" y="551"/>
                  <a:pt x="431" y="551"/>
                  <a:pt x="431" y="551"/>
                </a:cubicBezTo>
                <a:cubicBezTo>
                  <a:pt x="417" y="551"/>
                  <a:pt x="402" y="537"/>
                  <a:pt x="402" y="523"/>
                </a:cubicBezTo>
                <a:cubicBezTo>
                  <a:pt x="402" y="502"/>
                  <a:pt x="417" y="495"/>
                  <a:pt x="431" y="495"/>
                </a:cubicBezTo>
                <a:cubicBezTo>
                  <a:pt x="459" y="495"/>
                  <a:pt x="459" y="495"/>
                  <a:pt x="459" y="495"/>
                </a:cubicBezTo>
                <a:cubicBezTo>
                  <a:pt x="459" y="467"/>
                  <a:pt x="459" y="467"/>
                  <a:pt x="459" y="467"/>
                </a:cubicBezTo>
                <a:cubicBezTo>
                  <a:pt x="459" y="445"/>
                  <a:pt x="473" y="438"/>
                  <a:pt x="487" y="438"/>
                </a:cubicBezTo>
                <a:cubicBezTo>
                  <a:pt x="508" y="438"/>
                  <a:pt x="515" y="445"/>
                  <a:pt x="515" y="467"/>
                </a:cubicBezTo>
                <a:cubicBezTo>
                  <a:pt x="515" y="495"/>
                  <a:pt x="515" y="495"/>
                  <a:pt x="515" y="495"/>
                </a:cubicBezTo>
                <a:cubicBezTo>
                  <a:pt x="544" y="495"/>
                  <a:pt x="544" y="495"/>
                  <a:pt x="544" y="495"/>
                </a:cubicBezTo>
                <a:cubicBezTo>
                  <a:pt x="565" y="495"/>
                  <a:pt x="572" y="502"/>
                  <a:pt x="572" y="523"/>
                </a:cubicBezTo>
                <a:cubicBezTo>
                  <a:pt x="572" y="537"/>
                  <a:pt x="565" y="551"/>
                  <a:pt x="544" y="551"/>
                </a:cubicBezTo>
                <a:close/>
                <a:moveTo>
                  <a:pt x="487" y="410"/>
                </a:moveTo>
                <a:lnTo>
                  <a:pt x="487" y="410"/>
                </a:lnTo>
                <a:cubicBezTo>
                  <a:pt x="459" y="410"/>
                  <a:pt x="431" y="431"/>
                  <a:pt x="431" y="467"/>
                </a:cubicBezTo>
                <a:cubicBezTo>
                  <a:pt x="402" y="467"/>
                  <a:pt x="374" y="488"/>
                  <a:pt x="374" y="523"/>
                </a:cubicBezTo>
                <a:cubicBezTo>
                  <a:pt x="374" y="551"/>
                  <a:pt x="402" y="580"/>
                  <a:pt x="431" y="580"/>
                </a:cubicBezTo>
                <a:cubicBezTo>
                  <a:pt x="431" y="608"/>
                  <a:pt x="431" y="608"/>
                  <a:pt x="431" y="608"/>
                </a:cubicBezTo>
                <a:cubicBezTo>
                  <a:pt x="28" y="608"/>
                  <a:pt x="28" y="608"/>
                  <a:pt x="28" y="608"/>
                </a:cubicBezTo>
                <a:cubicBezTo>
                  <a:pt x="14" y="608"/>
                  <a:pt x="0" y="594"/>
                  <a:pt x="0" y="580"/>
                </a:cubicBezTo>
                <a:cubicBezTo>
                  <a:pt x="0" y="85"/>
                  <a:pt x="0" y="85"/>
                  <a:pt x="0" y="85"/>
                </a:cubicBezTo>
                <a:cubicBezTo>
                  <a:pt x="0" y="71"/>
                  <a:pt x="14" y="56"/>
                  <a:pt x="28" y="56"/>
                </a:cubicBezTo>
                <a:cubicBezTo>
                  <a:pt x="77" y="56"/>
                  <a:pt x="77" y="56"/>
                  <a:pt x="77" y="56"/>
                </a:cubicBezTo>
                <a:cubicBezTo>
                  <a:pt x="77" y="85"/>
                  <a:pt x="77" y="85"/>
                  <a:pt x="77" y="85"/>
                </a:cubicBezTo>
                <a:cubicBezTo>
                  <a:pt x="77" y="120"/>
                  <a:pt x="99" y="141"/>
                  <a:pt x="134" y="141"/>
                </a:cubicBezTo>
                <a:cubicBezTo>
                  <a:pt x="162" y="141"/>
                  <a:pt x="190" y="120"/>
                  <a:pt x="190" y="85"/>
                </a:cubicBezTo>
                <a:cubicBezTo>
                  <a:pt x="190" y="56"/>
                  <a:pt x="190" y="56"/>
                  <a:pt x="190" y="56"/>
                </a:cubicBezTo>
                <a:cubicBezTo>
                  <a:pt x="219" y="56"/>
                  <a:pt x="219" y="56"/>
                  <a:pt x="219" y="56"/>
                </a:cubicBezTo>
                <a:cubicBezTo>
                  <a:pt x="219" y="85"/>
                  <a:pt x="219" y="85"/>
                  <a:pt x="219" y="85"/>
                </a:cubicBezTo>
                <a:cubicBezTo>
                  <a:pt x="219" y="120"/>
                  <a:pt x="240" y="141"/>
                  <a:pt x="275" y="141"/>
                </a:cubicBezTo>
                <a:cubicBezTo>
                  <a:pt x="304" y="141"/>
                  <a:pt x="332" y="120"/>
                  <a:pt x="332" y="85"/>
                </a:cubicBezTo>
                <a:cubicBezTo>
                  <a:pt x="332" y="56"/>
                  <a:pt x="332" y="56"/>
                  <a:pt x="332" y="56"/>
                </a:cubicBezTo>
                <a:cubicBezTo>
                  <a:pt x="360" y="56"/>
                  <a:pt x="360" y="56"/>
                  <a:pt x="360" y="56"/>
                </a:cubicBezTo>
                <a:cubicBezTo>
                  <a:pt x="360" y="85"/>
                  <a:pt x="360" y="85"/>
                  <a:pt x="360" y="85"/>
                </a:cubicBezTo>
                <a:cubicBezTo>
                  <a:pt x="360" y="120"/>
                  <a:pt x="381" y="141"/>
                  <a:pt x="417" y="141"/>
                </a:cubicBezTo>
                <a:cubicBezTo>
                  <a:pt x="445" y="141"/>
                  <a:pt x="473" y="120"/>
                  <a:pt x="473" y="85"/>
                </a:cubicBezTo>
                <a:cubicBezTo>
                  <a:pt x="473" y="56"/>
                  <a:pt x="473" y="56"/>
                  <a:pt x="473" y="56"/>
                </a:cubicBezTo>
                <a:cubicBezTo>
                  <a:pt x="515" y="56"/>
                  <a:pt x="515" y="56"/>
                  <a:pt x="515" y="56"/>
                </a:cubicBezTo>
                <a:cubicBezTo>
                  <a:pt x="537" y="56"/>
                  <a:pt x="544" y="71"/>
                  <a:pt x="544" y="85"/>
                </a:cubicBezTo>
                <a:cubicBezTo>
                  <a:pt x="544" y="467"/>
                  <a:pt x="544" y="467"/>
                  <a:pt x="544" y="467"/>
                </a:cubicBezTo>
                <a:cubicBezTo>
                  <a:pt x="544" y="431"/>
                  <a:pt x="523" y="410"/>
                  <a:pt x="487" y="410"/>
                </a:cubicBezTo>
                <a:close/>
                <a:moveTo>
                  <a:pt x="77" y="488"/>
                </a:moveTo>
                <a:lnTo>
                  <a:pt x="77" y="488"/>
                </a:lnTo>
                <a:cubicBezTo>
                  <a:pt x="77" y="502"/>
                  <a:pt x="84" y="509"/>
                  <a:pt x="99" y="509"/>
                </a:cubicBezTo>
                <a:cubicBezTo>
                  <a:pt x="275" y="509"/>
                  <a:pt x="275" y="509"/>
                  <a:pt x="275" y="509"/>
                </a:cubicBezTo>
                <a:cubicBezTo>
                  <a:pt x="289" y="509"/>
                  <a:pt x="304" y="502"/>
                  <a:pt x="304" y="488"/>
                </a:cubicBezTo>
                <a:cubicBezTo>
                  <a:pt x="304" y="474"/>
                  <a:pt x="289" y="467"/>
                  <a:pt x="275" y="467"/>
                </a:cubicBezTo>
                <a:cubicBezTo>
                  <a:pt x="99" y="467"/>
                  <a:pt x="99" y="467"/>
                  <a:pt x="99" y="467"/>
                </a:cubicBezTo>
                <a:cubicBezTo>
                  <a:pt x="84" y="467"/>
                  <a:pt x="77" y="474"/>
                  <a:pt x="77" y="488"/>
                </a:cubicBezTo>
                <a:close/>
                <a:moveTo>
                  <a:pt x="106" y="396"/>
                </a:moveTo>
                <a:lnTo>
                  <a:pt x="106" y="396"/>
                </a:lnTo>
                <a:cubicBezTo>
                  <a:pt x="226" y="396"/>
                  <a:pt x="226" y="396"/>
                  <a:pt x="226" y="396"/>
                </a:cubicBezTo>
                <a:cubicBezTo>
                  <a:pt x="275" y="396"/>
                  <a:pt x="275" y="396"/>
                  <a:pt x="275" y="396"/>
                </a:cubicBezTo>
                <a:cubicBezTo>
                  <a:pt x="282" y="396"/>
                  <a:pt x="282" y="396"/>
                  <a:pt x="282" y="396"/>
                </a:cubicBezTo>
                <a:cubicBezTo>
                  <a:pt x="318" y="396"/>
                  <a:pt x="318" y="396"/>
                  <a:pt x="318" y="396"/>
                </a:cubicBezTo>
                <a:cubicBezTo>
                  <a:pt x="346" y="396"/>
                  <a:pt x="346" y="396"/>
                  <a:pt x="346" y="396"/>
                </a:cubicBezTo>
                <a:cubicBezTo>
                  <a:pt x="367" y="396"/>
                  <a:pt x="374" y="389"/>
                  <a:pt x="374" y="367"/>
                </a:cubicBezTo>
                <a:cubicBezTo>
                  <a:pt x="374" y="353"/>
                  <a:pt x="367" y="339"/>
                  <a:pt x="346" y="339"/>
                </a:cubicBezTo>
                <a:cubicBezTo>
                  <a:pt x="282" y="339"/>
                  <a:pt x="282" y="339"/>
                  <a:pt x="282" y="339"/>
                </a:cubicBezTo>
                <a:cubicBezTo>
                  <a:pt x="275" y="339"/>
                  <a:pt x="275" y="339"/>
                  <a:pt x="275" y="339"/>
                </a:cubicBezTo>
                <a:cubicBezTo>
                  <a:pt x="226" y="339"/>
                  <a:pt x="226" y="339"/>
                  <a:pt x="226" y="339"/>
                </a:cubicBezTo>
                <a:cubicBezTo>
                  <a:pt x="106" y="339"/>
                  <a:pt x="106" y="339"/>
                  <a:pt x="106" y="339"/>
                </a:cubicBezTo>
                <a:cubicBezTo>
                  <a:pt x="84" y="339"/>
                  <a:pt x="77" y="353"/>
                  <a:pt x="77" y="367"/>
                </a:cubicBezTo>
                <a:cubicBezTo>
                  <a:pt x="77" y="389"/>
                  <a:pt x="84" y="396"/>
                  <a:pt x="106" y="396"/>
                </a:cubicBezTo>
                <a:close/>
                <a:moveTo>
                  <a:pt x="445" y="219"/>
                </a:moveTo>
                <a:lnTo>
                  <a:pt x="445" y="219"/>
                </a:lnTo>
                <a:cubicBezTo>
                  <a:pt x="106" y="219"/>
                  <a:pt x="106" y="219"/>
                  <a:pt x="106" y="219"/>
                </a:cubicBezTo>
                <a:cubicBezTo>
                  <a:pt x="84" y="219"/>
                  <a:pt x="77" y="233"/>
                  <a:pt x="77" y="247"/>
                </a:cubicBezTo>
                <a:cubicBezTo>
                  <a:pt x="77" y="262"/>
                  <a:pt x="84" y="276"/>
                  <a:pt x="106" y="276"/>
                </a:cubicBezTo>
                <a:cubicBezTo>
                  <a:pt x="445" y="276"/>
                  <a:pt x="445" y="276"/>
                  <a:pt x="445" y="276"/>
                </a:cubicBezTo>
                <a:cubicBezTo>
                  <a:pt x="459" y="276"/>
                  <a:pt x="473" y="262"/>
                  <a:pt x="473" y="247"/>
                </a:cubicBezTo>
                <a:cubicBezTo>
                  <a:pt x="473" y="233"/>
                  <a:pt x="459" y="219"/>
                  <a:pt x="445" y="219"/>
                </a:cubicBezTo>
                <a:close/>
                <a:moveTo>
                  <a:pt x="417" y="113"/>
                </a:moveTo>
                <a:lnTo>
                  <a:pt x="417" y="113"/>
                </a:lnTo>
                <a:cubicBezTo>
                  <a:pt x="395" y="113"/>
                  <a:pt x="388" y="106"/>
                  <a:pt x="388" y="85"/>
                </a:cubicBezTo>
                <a:cubicBezTo>
                  <a:pt x="388" y="28"/>
                  <a:pt x="388" y="28"/>
                  <a:pt x="388" y="28"/>
                </a:cubicBezTo>
                <a:cubicBezTo>
                  <a:pt x="388" y="14"/>
                  <a:pt x="395" y="0"/>
                  <a:pt x="417" y="0"/>
                </a:cubicBezTo>
                <a:cubicBezTo>
                  <a:pt x="431" y="0"/>
                  <a:pt x="445" y="14"/>
                  <a:pt x="445" y="28"/>
                </a:cubicBezTo>
                <a:cubicBezTo>
                  <a:pt x="445" y="85"/>
                  <a:pt x="445" y="85"/>
                  <a:pt x="445" y="85"/>
                </a:cubicBezTo>
                <a:cubicBezTo>
                  <a:pt x="445" y="106"/>
                  <a:pt x="431" y="113"/>
                  <a:pt x="417" y="113"/>
                </a:cubicBezTo>
                <a:close/>
                <a:moveTo>
                  <a:pt x="275" y="113"/>
                </a:moveTo>
                <a:lnTo>
                  <a:pt x="275" y="113"/>
                </a:lnTo>
                <a:cubicBezTo>
                  <a:pt x="254" y="113"/>
                  <a:pt x="247" y="106"/>
                  <a:pt x="247" y="85"/>
                </a:cubicBezTo>
                <a:cubicBezTo>
                  <a:pt x="247" y="28"/>
                  <a:pt x="247" y="28"/>
                  <a:pt x="247" y="28"/>
                </a:cubicBezTo>
                <a:cubicBezTo>
                  <a:pt x="247" y="14"/>
                  <a:pt x="254" y="0"/>
                  <a:pt x="275" y="0"/>
                </a:cubicBezTo>
                <a:cubicBezTo>
                  <a:pt x="289" y="0"/>
                  <a:pt x="304" y="14"/>
                  <a:pt x="304" y="28"/>
                </a:cubicBezTo>
                <a:cubicBezTo>
                  <a:pt x="304" y="85"/>
                  <a:pt x="304" y="85"/>
                  <a:pt x="304" y="85"/>
                </a:cubicBezTo>
                <a:cubicBezTo>
                  <a:pt x="304" y="106"/>
                  <a:pt x="289" y="113"/>
                  <a:pt x="275" y="113"/>
                </a:cubicBezTo>
                <a:close/>
                <a:moveTo>
                  <a:pt x="134" y="113"/>
                </a:moveTo>
                <a:lnTo>
                  <a:pt x="134" y="113"/>
                </a:lnTo>
                <a:cubicBezTo>
                  <a:pt x="113" y="113"/>
                  <a:pt x="106" y="106"/>
                  <a:pt x="106" y="85"/>
                </a:cubicBezTo>
                <a:cubicBezTo>
                  <a:pt x="106" y="28"/>
                  <a:pt x="106" y="28"/>
                  <a:pt x="106" y="28"/>
                </a:cubicBezTo>
                <a:cubicBezTo>
                  <a:pt x="106" y="14"/>
                  <a:pt x="113" y="0"/>
                  <a:pt x="134" y="0"/>
                </a:cubicBezTo>
                <a:cubicBezTo>
                  <a:pt x="148" y="0"/>
                  <a:pt x="162" y="14"/>
                  <a:pt x="162" y="28"/>
                </a:cubicBezTo>
                <a:cubicBezTo>
                  <a:pt x="162" y="85"/>
                  <a:pt x="162" y="85"/>
                  <a:pt x="162" y="85"/>
                </a:cubicBezTo>
                <a:cubicBezTo>
                  <a:pt x="162" y="106"/>
                  <a:pt x="148" y="113"/>
                  <a:pt x="134" y="113"/>
                </a:cubicBezTo>
                <a:close/>
              </a:path>
            </a:pathLst>
          </a:custGeom>
          <a:solidFill>
            <a:srgbClr val="FFFFFF"/>
          </a:solidFill>
          <a:ln>
            <a:noFill/>
          </a:ln>
        </p:spPr>
        <p:txBody>
          <a:bodyPr wrap="none" anchor="ctr"/>
          <a:lstStyle/>
          <a:p>
            <a:endParaRPr lang="en-US" sz="900"/>
          </a:p>
        </p:txBody>
      </p:sp>
      <p:sp>
        <p:nvSpPr>
          <p:cNvPr id="398" name="Freeform 58"/>
          <p:cNvSpPr>
            <a:spLocks noChangeArrowheads="1"/>
          </p:cNvSpPr>
          <p:nvPr/>
        </p:nvSpPr>
        <p:spPr bwMode="auto">
          <a:xfrm>
            <a:off x="10152134" y="5485928"/>
            <a:ext cx="275095" cy="289984"/>
          </a:xfrm>
          <a:custGeom>
            <a:avLst/>
            <a:gdLst>
              <a:gd name="T0" fmla="*/ 68751328 w 573"/>
              <a:gd name="T1" fmla="*/ 67348302 h 602"/>
              <a:gd name="T2" fmla="*/ 74199556 w 573"/>
              <a:gd name="T3" fmla="*/ 74657633 h 602"/>
              <a:gd name="T4" fmla="*/ 67713690 w 573"/>
              <a:gd name="T5" fmla="*/ 77529053 h 602"/>
              <a:gd name="T6" fmla="*/ 58633190 w 573"/>
              <a:gd name="T7" fmla="*/ 77529053 h 602"/>
              <a:gd name="T8" fmla="*/ 52147325 w 573"/>
              <a:gd name="T9" fmla="*/ 74657633 h 602"/>
              <a:gd name="T10" fmla="*/ 57725212 w 573"/>
              <a:gd name="T11" fmla="*/ 67348302 h 602"/>
              <a:gd name="T12" fmla="*/ 52147325 w 573"/>
              <a:gd name="T13" fmla="*/ 59908912 h 602"/>
              <a:gd name="T14" fmla="*/ 58633190 w 573"/>
              <a:gd name="T15" fmla="*/ 58081579 h 602"/>
              <a:gd name="T16" fmla="*/ 67713690 w 573"/>
              <a:gd name="T17" fmla="*/ 58081579 h 602"/>
              <a:gd name="T18" fmla="*/ 74199556 w 573"/>
              <a:gd name="T19" fmla="*/ 59908912 h 602"/>
              <a:gd name="T20" fmla="*/ 68751328 w 573"/>
              <a:gd name="T21" fmla="*/ 67348302 h 602"/>
              <a:gd name="T22" fmla="*/ 64989396 w 573"/>
              <a:gd name="T23" fmla="*/ 55340580 h 602"/>
              <a:gd name="T24" fmla="*/ 61357124 w 573"/>
              <a:gd name="T25" fmla="*/ 55340580 h 602"/>
              <a:gd name="T26" fmla="*/ 48515053 w 573"/>
              <a:gd name="T27" fmla="*/ 59908912 h 602"/>
              <a:gd name="T28" fmla="*/ 53055303 w 573"/>
              <a:gd name="T29" fmla="*/ 67348302 h 602"/>
              <a:gd name="T30" fmla="*/ 50331009 w 573"/>
              <a:gd name="T31" fmla="*/ 70089301 h 602"/>
              <a:gd name="T32" fmla="*/ 49423031 w 573"/>
              <a:gd name="T33" fmla="*/ 78442719 h 602"/>
              <a:gd name="T34" fmla="*/ 0 w 573"/>
              <a:gd name="T35" fmla="*/ 74657633 h 602"/>
              <a:gd name="T36" fmla="*/ 3632272 w 573"/>
              <a:gd name="T37" fmla="*/ 7308970 h 602"/>
              <a:gd name="T38" fmla="*/ 9080500 w 573"/>
              <a:gd name="T39" fmla="*/ 11094056 h 602"/>
              <a:gd name="T40" fmla="*/ 23738527 w 573"/>
              <a:gd name="T41" fmla="*/ 11094056 h 602"/>
              <a:gd name="T42" fmla="*/ 27370800 w 573"/>
              <a:gd name="T43" fmla="*/ 7308970 h 602"/>
              <a:gd name="T44" fmla="*/ 34764643 w 573"/>
              <a:gd name="T45" fmla="*/ 18403387 h 602"/>
              <a:gd name="T46" fmla="*/ 42158847 w 573"/>
              <a:gd name="T47" fmla="*/ 7308970 h 602"/>
              <a:gd name="T48" fmla="*/ 45791119 w 573"/>
              <a:gd name="T49" fmla="*/ 11094056 h 602"/>
              <a:gd name="T50" fmla="*/ 60449146 w 573"/>
              <a:gd name="T51" fmla="*/ 11094056 h 602"/>
              <a:gd name="T52" fmla="*/ 66805352 w 573"/>
              <a:gd name="T53" fmla="*/ 7308970 h 602"/>
              <a:gd name="T54" fmla="*/ 70567284 w 573"/>
              <a:gd name="T55" fmla="*/ 52599581 h 602"/>
              <a:gd name="T56" fmla="*/ 45791119 w 573"/>
              <a:gd name="T57" fmla="*/ 47900829 h 602"/>
              <a:gd name="T58" fmla="*/ 42158847 w 573"/>
              <a:gd name="T59" fmla="*/ 44246163 h 602"/>
              <a:gd name="T60" fmla="*/ 29316415 w 573"/>
              <a:gd name="T61" fmla="*/ 44246163 h 602"/>
              <a:gd name="T62" fmla="*/ 9080500 w 573"/>
              <a:gd name="T63" fmla="*/ 47900829 h 602"/>
              <a:gd name="T64" fmla="*/ 29316415 w 573"/>
              <a:gd name="T65" fmla="*/ 51685915 h 602"/>
              <a:gd name="T66" fmla="*/ 42158847 w 573"/>
              <a:gd name="T67" fmla="*/ 51685915 h 602"/>
              <a:gd name="T68" fmla="*/ 9080500 w 573"/>
              <a:gd name="T69" fmla="*/ 63693998 h 602"/>
              <a:gd name="T70" fmla="*/ 12712412 w 573"/>
              <a:gd name="T71" fmla="*/ 66434636 h 602"/>
              <a:gd name="T72" fmla="*/ 38396915 w 573"/>
              <a:gd name="T73" fmla="*/ 63693998 h 602"/>
              <a:gd name="T74" fmla="*/ 12712412 w 573"/>
              <a:gd name="T75" fmla="*/ 59908912 h 602"/>
              <a:gd name="T76" fmla="*/ 56817235 w 573"/>
              <a:gd name="T77" fmla="*/ 28583776 h 602"/>
              <a:gd name="T78" fmla="*/ 12712412 w 573"/>
              <a:gd name="T79" fmla="*/ 28583776 h 602"/>
              <a:gd name="T80" fmla="*/ 12712412 w 573"/>
              <a:gd name="T81" fmla="*/ 36023527 h 602"/>
              <a:gd name="T82" fmla="*/ 60449146 w 573"/>
              <a:gd name="T83" fmla="*/ 32238441 h 602"/>
              <a:gd name="T84" fmla="*/ 53055303 w 573"/>
              <a:gd name="T85" fmla="*/ 14748721 h 602"/>
              <a:gd name="T86" fmla="*/ 49423031 w 573"/>
              <a:gd name="T87" fmla="*/ 11094056 h 602"/>
              <a:gd name="T88" fmla="*/ 53055303 w 573"/>
              <a:gd name="T89" fmla="*/ 0 h 602"/>
              <a:gd name="T90" fmla="*/ 56817235 w 573"/>
              <a:gd name="T91" fmla="*/ 11094056 h 602"/>
              <a:gd name="T92" fmla="*/ 34764643 w 573"/>
              <a:gd name="T93" fmla="*/ 14748721 h 602"/>
              <a:gd name="T94" fmla="*/ 31132731 w 573"/>
              <a:gd name="T95" fmla="*/ 11094056 h 602"/>
              <a:gd name="T96" fmla="*/ 34764643 w 573"/>
              <a:gd name="T97" fmla="*/ 0 h 602"/>
              <a:gd name="T98" fmla="*/ 38396915 w 573"/>
              <a:gd name="T99" fmla="*/ 11094056 h 602"/>
              <a:gd name="T100" fmla="*/ 16474344 w 573"/>
              <a:gd name="T101" fmla="*/ 14748721 h 602"/>
              <a:gd name="T102" fmla="*/ 12712412 w 573"/>
              <a:gd name="T103" fmla="*/ 11094056 h 602"/>
              <a:gd name="T104" fmla="*/ 16474344 w 573"/>
              <a:gd name="T105" fmla="*/ 0 h 602"/>
              <a:gd name="T106" fmla="*/ 20106616 w 573"/>
              <a:gd name="T107" fmla="*/ 11094056 h 602"/>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0" t="0" r="r" b="b"/>
            <a:pathLst>
              <a:path w="573" h="602">
                <a:moveTo>
                  <a:pt x="530" y="516"/>
                </a:moveTo>
                <a:lnTo>
                  <a:pt x="530" y="516"/>
                </a:lnTo>
                <a:cubicBezTo>
                  <a:pt x="565" y="558"/>
                  <a:pt x="565" y="558"/>
                  <a:pt x="565" y="558"/>
                </a:cubicBezTo>
                <a:cubicBezTo>
                  <a:pt x="572" y="558"/>
                  <a:pt x="572" y="565"/>
                  <a:pt x="572" y="572"/>
                </a:cubicBezTo>
                <a:cubicBezTo>
                  <a:pt x="572" y="594"/>
                  <a:pt x="558" y="601"/>
                  <a:pt x="544" y="601"/>
                </a:cubicBezTo>
                <a:cubicBezTo>
                  <a:pt x="537" y="601"/>
                  <a:pt x="530" y="601"/>
                  <a:pt x="522" y="594"/>
                </a:cubicBezTo>
                <a:cubicBezTo>
                  <a:pt x="487" y="558"/>
                  <a:pt x="487" y="558"/>
                  <a:pt x="487" y="558"/>
                </a:cubicBezTo>
                <a:cubicBezTo>
                  <a:pt x="452" y="594"/>
                  <a:pt x="452" y="594"/>
                  <a:pt x="452" y="594"/>
                </a:cubicBezTo>
                <a:cubicBezTo>
                  <a:pt x="445" y="601"/>
                  <a:pt x="438" y="601"/>
                  <a:pt x="431" y="601"/>
                </a:cubicBezTo>
                <a:cubicBezTo>
                  <a:pt x="417" y="601"/>
                  <a:pt x="402" y="594"/>
                  <a:pt x="402" y="572"/>
                </a:cubicBezTo>
                <a:cubicBezTo>
                  <a:pt x="402" y="565"/>
                  <a:pt x="402" y="558"/>
                  <a:pt x="409" y="558"/>
                </a:cubicBezTo>
                <a:cubicBezTo>
                  <a:pt x="445" y="516"/>
                  <a:pt x="445" y="516"/>
                  <a:pt x="445" y="516"/>
                </a:cubicBezTo>
                <a:cubicBezTo>
                  <a:pt x="409" y="481"/>
                  <a:pt x="409" y="481"/>
                  <a:pt x="409" y="481"/>
                </a:cubicBezTo>
                <a:cubicBezTo>
                  <a:pt x="402" y="474"/>
                  <a:pt x="402" y="467"/>
                  <a:pt x="402" y="459"/>
                </a:cubicBezTo>
                <a:cubicBezTo>
                  <a:pt x="402" y="445"/>
                  <a:pt x="417" y="431"/>
                  <a:pt x="431" y="431"/>
                </a:cubicBezTo>
                <a:cubicBezTo>
                  <a:pt x="438" y="431"/>
                  <a:pt x="445" y="438"/>
                  <a:pt x="452" y="445"/>
                </a:cubicBezTo>
                <a:cubicBezTo>
                  <a:pt x="487" y="481"/>
                  <a:pt x="487" y="481"/>
                  <a:pt x="487" y="481"/>
                </a:cubicBezTo>
                <a:cubicBezTo>
                  <a:pt x="522" y="445"/>
                  <a:pt x="522" y="445"/>
                  <a:pt x="522" y="445"/>
                </a:cubicBezTo>
                <a:cubicBezTo>
                  <a:pt x="530" y="438"/>
                  <a:pt x="537" y="431"/>
                  <a:pt x="544" y="431"/>
                </a:cubicBezTo>
                <a:cubicBezTo>
                  <a:pt x="558" y="431"/>
                  <a:pt x="572" y="445"/>
                  <a:pt x="572" y="459"/>
                </a:cubicBezTo>
                <a:cubicBezTo>
                  <a:pt x="572" y="467"/>
                  <a:pt x="572" y="474"/>
                  <a:pt x="565" y="481"/>
                </a:cubicBezTo>
                <a:lnTo>
                  <a:pt x="530" y="516"/>
                </a:lnTo>
                <a:close/>
                <a:moveTo>
                  <a:pt x="501" y="424"/>
                </a:moveTo>
                <a:lnTo>
                  <a:pt x="501" y="424"/>
                </a:lnTo>
                <a:cubicBezTo>
                  <a:pt x="487" y="438"/>
                  <a:pt x="487" y="438"/>
                  <a:pt x="487" y="438"/>
                </a:cubicBezTo>
                <a:cubicBezTo>
                  <a:pt x="473" y="424"/>
                  <a:pt x="473" y="424"/>
                  <a:pt x="473" y="424"/>
                </a:cubicBezTo>
                <a:cubicBezTo>
                  <a:pt x="459" y="410"/>
                  <a:pt x="445" y="403"/>
                  <a:pt x="431" y="403"/>
                </a:cubicBezTo>
                <a:cubicBezTo>
                  <a:pt x="402" y="403"/>
                  <a:pt x="374" y="431"/>
                  <a:pt x="374" y="459"/>
                </a:cubicBezTo>
                <a:cubicBezTo>
                  <a:pt x="374" y="481"/>
                  <a:pt x="381" y="495"/>
                  <a:pt x="388" y="502"/>
                </a:cubicBezTo>
                <a:cubicBezTo>
                  <a:pt x="409" y="516"/>
                  <a:pt x="409" y="516"/>
                  <a:pt x="409" y="516"/>
                </a:cubicBezTo>
                <a:cubicBezTo>
                  <a:pt x="388" y="537"/>
                  <a:pt x="388" y="537"/>
                  <a:pt x="388" y="537"/>
                </a:cubicBezTo>
                <a:cubicBezTo>
                  <a:pt x="381" y="544"/>
                  <a:pt x="374" y="558"/>
                  <a:pt x="374" y="572"/>
                </a:cubicBezTo>
                <a:cubicBezTo>
                  <a:pt x="374" y="587"/>
                  <a:pt x="374" y="594"/>
                  <a:pt x="381" y="601"/>
                </a:cubicBezTo>
                <a:cubicBezTo>
                  <a:pt x="28" y="601"/>
                  <a:pt x="28" y="601"/>
                  <a:pt x="28" y="601"/>
                </a:cubicBezTo>
                <a:cubicBezTo>
                  <a:pt x="7" y="601"/>
                  <a:pt x="0" y="594"/>
                  <a:pt x="0" y="572"/>
                </a:cubicBezTo>
                <a:cubicBezTo>
                  <a:pt x="0" y="85"/>
                  <a:pt x="0" y="85"/>
                  <a:pt x="0" y="85"/>
                </a:cubicBezTo>
                <a:cubicBezTo>
                  <a:pt x="0" y="71"/>
                  <a:pt x="7" y="56"/>
                  <a:pt x="28" y="56"/>
                </a:cubicBezTo>
                <a:cubicBezTo>
                  <a:pt x="70" y="56"/>
                  <a:pt x="70" y="56"/>
                  <a:pt x="70" y="56"/>
                </a:cubicBezTo>
                <a:cubicBezTo>
                  <a:pt x="70" y="85"/>
                  <a:pt x="70" y="85"/>
                  <a:pt x="70" y="85"/>
                </a:cubicBezTo>
                <a:cubicBezTo>
                  <a:pt x="70" y="113"/>
                  <a:pt x="98" y="141"/>
                  <a:pt x="127" y="141"/>
                </a:cubicBezTo>
                <a:cubicBezTo>
                  <a:pt x="162" y="141"/>
                  <a:pt x="183" y="113"/>
                  <a:pt x="183" y="85"/>
                </a:cubicBezTo>
                <a:cubicBezTo>
                  <a:pt x="183" y="56"/>
                  <a:pt x="183" y="56"/>
                  <a:pt x="183" y="56"/>
                </a:cubicBezTo>
                <a:cubicBezTo>
                  <a:pt x="211" y="56"/>
                  <a:pt x="211" y="56"/>
                  <a:pt x="211" y="56"/>
                </a:cubicBezTo>
                <a:cubicBezTo>
                  <a:pt x="211" y="85"/>
                  <a:pt x="211" y="85"/>
                  <a:pt x="211" y="85"/>
                </a:cubicBezTo>
                <a:cubicBezTo>
                  <a:pt x="211" y="113"/>
                  <a:pt x="240" y="141"/>
                  <a:pt x="268" y="141"/>
                </a:cubicBezTo>
                <a:cubicBezTo>
                  <a:pt x="303" y="141"/>
                  <a:pt x="325" y="113"/>
                  <a:pt x="325" y="85"/>
                </a:cubicBezTo>
                <a:cubicBezTo>
                  <a:pt x="325" y="56"/>
                  <a:pt x="325" y="56"/>
                  <a:pt x="325" y="56"/>
                </a:cubicBezTo>
                <a:cubicBezTo>
                  <a:pt x="353" y="56"/>
                  <a:pt x="353" y="56"/>
                  <a:pt x="353" y="56"/>
                </a:cubicBezTo>
                <a:cubicBezTo>
                  <a:pt x="353" y="85"/>
                  <a:pt x="353" y="85"/>
                  <a:pt x="353" y="85"/>
                </a:cubicBezTo>
                <a:cubicBezTo>
                  <a:pt x="353" y="113"/>
                  <a:pt x="381" y="141"/>
                  <a:pt x="409" y="141"/>
                </a:cubicBezTo>
                <a:cubicBezTo>
                  <a:pt x="445" y="141"/>
                  <a:pt x="466" y="113"/>
                  <a:pt x="466" y="85"/>
                </a:cubicBezTo>
                <a:cubicBezTo>
                  <a:pt x="466" y="56"/>
                  <a:pt x="466" y="56"/>
                  <a:pt x="466" y="56"/>
                </a:cubicBezTo>
                <a:cubicBezTo>
                  <a:pt x="515" y="56"/>
                  <a:pt x="515" y="56"/>
                  <a:pt x="515" y="56"/>
                </a:cubicBezTo>
                <a:cubicBezTo>
                  <a:pt x="530" y="56"/>
                  <a:pt x="544" y="71"/>
                  <a:pt x="544" y="85"/>
                </a:cubicBezTo>
                <a:cubicBezTo>
                  <a:pt x="544" y="403"/>
                  <a:pt x="544" y="403"/>
                  <a:pt x="544" y="403"/>
                </a:cubicBezTo>
                <a:cubicBezTo>
                  <a:pt x="530" y="403"/>
                  <a:pt x="515" y="410"/>
                  <a:pt x="501" y="424"/>
                </a:cubicBezTo>
                <a:close/>
                <a:moveTo>
                  <a:pt x="353" y="367"/>
                </a:moveTo>
                <a:lnTo>
                  <a:pt x="353" y="367"/>
                </a:lnTo>
                <a:cubicBezTo>
                  <a:pt x="353" y="353"/>
                  <a:pt x="346" y="339"/>
                  <a:pt x="325" y="339"/>
                </a:cubicBezTo>
                <a:cubicBezTo>
                  <a:pt x="268" y="339"/>
                  <a:pt x="268" y="339"/>
                  <a:pt x="268" y="339"/>
                </a:cubicBezTo>
                <a:cubicBezTo>
                  <a:pt x="226" y="339"/>
                  <a:pt x="226" y="339"/>
                  <a:pt x="226" y="339"/>
                </a:cubicBezTo>
                <a:cubicBezTo>
                  <a:pt x="98" y="339"/>
                  <a:pt x="98" y="339"/>
                  <a:pt x="98" y="339"/>
                </a:cubicBezTo>
                <a:cubicBezTo>
                  <a:pt x="84" y="339"/>
                  <a:pt x="70" y="353"/>
                  <a:pt x="70" y="367"/>
                </a:cubicBezTo>
                <a:cubicBezTo>
                  <a:pt x="70" y="382"/>
                  <a:pt x="84" y="396"/>
                  <a:pt x="98" y="396"/>
                </a:cubicBezTo>
                <a:cubicBezTo>
                  <a:pt x="226" y="396"/>
                  <a:pt x="226" y="396"/>
                  <a:pt x="226" y="396"/>
                </a:cubicBezTo>
                <a:cubicBezTo>
                  <a:pt x="268" y="396"/>
                  <a:pt x="268" y="396"/>
                  <a:pt x="268" y="396"/>
                </a:cubicBezTo>
                <a:cubicBezTo>
                  <a:pt x="325" y="396"/>
                  <a:pt x="325" y="396"/>
                  <a:pt x="325" y="396"/>
                </a:cubicBezTo>
                <a:cubicBezTo>
                  <a:pt x="346" y="396"/>
                  <a:pt x="353" y="382"/>
                  <a:pt x="353" y="367"/>
                </a:cubicBezTo>
                <a:close/>
                <a:moveTo>
                  <a:pt x="70" y="488"/>
                </a:moveTo>
                <a:lnTo>
                  <a:pt x="70" y="488"/>
                </a:lnTo>
                <a:cubicBezTo>
                  <a:pt x="70" y="502"/>
                  <a:pt x="84" y="509"/>
                  <a:pt x="98" y="509"/>
                </a:cubicBezTo>
                <a:cubicBezTo>
                  <a:pt x="275" y="509"/>
                  <a:pt x="275" y="509"/>
                  <a:pt x="275" y="509"/>
                </a:cubicBezTo>
                <a:cubicBezTo>
                  <a:pt x="289" y="509"/>
                  <a:pt x="296" y="502"/>
                  <a:pt x="296" y="488"/>
                </a:cubicBezTo>
                <a:cubicBezTo>
                  <a:pt x="296" y="474"/>
                  <a:pt x="289" y="459"/>
                  <a:pt x="275" y="459"/>
                </a:cubicBezTo>
                <a:cubicBezTo>
                  <a:pt x="98" y="459"/>
                  <a:pt x="98" y="459"/>
                  <a:pt x="98" y="459"/>
                </a:cubicBezTo>
                <a:cubicBezTo>
                  <a:pt x="84" y="459"/>
                  <a:pt x="70" y="474"/>
                  <a:pt x="70" y="488"/>
                </a:cubicBezTo>
                <a:close/>
                <a:moveTo>
                  <a:pt x="438" y="219"/>
                </a:moveTo>
                <a:lnTo>
                  <a:pt x="438" y="219"/>
                </a:lnTo>
                <a:cubicBezTo>
                  <a:pt x="98" y="219"/>
                  <a:pt x="98" y="219"/>
                  <a:pt x="98" y="219"/>
                </a:cubicBezTo>
                <a:cubicBezTo>
                  <a:pt x="84" y="219"/>
                  <a:pt x="70" y="226"/>
                  <a:pt x="70" y="247"/>
                </a:cubicBezTo>
                <a:cubicBezTo>
                  <a:pt x="70" y="261"/>
                  <a:pt x="84" y="276"/>
                  <a:pt x="98" y="276"/>
                </a:cubicBezTo>
                <a:cubicBezTo>
                  <a:pt x="438" y="276"/>
                  <a:pt x="438" y="276"/>
                  <a:pt x="438" y="276"/>
                </a:cubicBezTo>
                <a:cubicBezTo>
                  <a:pt x="459" y="276"/>
                  <a:pt x="466" y="261"/>
                  <a:pt x="466" y="247"/>
                </a:cubicBezTo>
                <a:cubicBezTo>
                  <a:pt x="466" y="226"/>
                  <a:pt x="459" y="219"/>
                  <a:pt x="438" y="219"/>
                </a:cubicBezTo>
                <a:close/>
                <a:moveTo>
                  <a:pt x="409" y="113"/>
                </a:moveTo>
                <a:lnTo>
                  <a:pt x="409" y="113"/>
                </a:lnTo>
                <a:cubicBezTo>
                  <a:pt x="395" y="113"/>
                  <a:pt x="381" y="99"/>
                  <a:pt x="381" y="85"/>
                </a:cubicBezTo>
                <a:cubicBezTo>
                  <a:pt x="381" y="28"/>
                  <a:pt x="381" y="28"/>
                  <a:pt x="381" y="28"/>
                </a:cubicBezTo>
                <a:cubicBezTo>
                  <a:pt x="381" y="14"/>
                  <a:pt x="395" y="0"/>
                  <a:pt x="409" y="0"/>
                </a:cubicBezTo>
                <a:cubicBezTo>
                  <a:pt x="431" y="0"/>
                  <a:pt x="438" y="14"/>
                  <a:pt x="438" y="28"/>
                </a:cubicBezTo>
                <a:cubicBezTo>
                  <a:pt x="438" y="85"/>
                  <a:pt x="438" y="85"/>
                  <a:pt x="438" y="85"/>
                </a:cubicBezTo>
                <a:cubicBezTo>
                  <a:pt x="438" y="99"/>
                  <a:pt x="431" y="113"/>
                  <a:pt x="409" y="113"/>
                </a:cubicBezTo>
                <a:close/>
                <a:moveTo>
                  <a:pt x="268" y="113"/>
                </a:moveTo>
                <a:lnTo>
                  <a:pt x="268" y="113"/>
                </a:lnTo>
                <a:cubicBezTo>
                  <a:pt x="254" y="113"/>
                  <a:pt x="240" y="99"/>
                  <a:pt x="240" y="85"/>
                </a:cubicBezTo>
                <a:cubicBezTo>
                  <a:pt x="240" y="28"/>
                  <a:pt x="240" y="28"/>
                  <a:pt x="240" y="28"/>
                </a:cubicBezTo>
                <a:cubicBezTo>
                  <a:pt x="240" y="14"/>
                  <a:pt x="254" y="0"/>
                  <a:pt x="268" y="0"/>
                </a:cubicBezTo>
                <a:cubicBezTo>
                  <a:pt x="289" y="0"/>
                  <a:pt x="296" y="14"/>
                  <a:pt x="296" y="28"/>
                </a:cubicBezTo>
                <a:cubicBezTo>
                  <a:pt x="296" y="85"/>
                  <a:pt x="296" y="85"/>
                  <a:pt x="296" y="85"/>
                </a:cubicBezTo>
                <a:cubicBezTo>
                  <a:pt x="296" y="99"/>
                  <a:pt x="289" y="113"/>
                  <a:pt x="268" y="113"/>
                </a:cubicBezTo>
                <a:close/>
                <a:moveTo>
                  <a:pt x="127" y="113"/>
                </a:moveTo>
                <a:lnTo>
                  <a:pt x="127" y="113"/>
                </a:lnTo>
                <a:cubicBezTo>
                  <a:pt x="113" y="113"/>
                  <a:pt x="98" y="99"/>
                  <a:pt x="98" y="85"/>
                </a:cubicBezTo>
                <a:cubicBezTo>
                  <a:pt x="98" y="28"/>
                  <a:pt x="98" y="28"/>
                  <a:pt x="98" y="28"/>
                </a:cubicBezTo>
                <a:cubicBezTo>
                  <a:pt x="98" y="14"/>
                  <a:pt x="113" y="0"/>
                  <a:pt x="127" y="0"/>
                </a:cubicBezTo>
                <a:cubicBezTo>
                  <a:pt x="148" y="0"/>
                  <a:pt x="155" y="14"/>
                  <a:pt x="155" y="28"/>
                </a:cubicBezTo>
                <a:cubicBezTo>
                  <a:pt x="155" y="85"/>
                  <a:pt x="155" y="85"/>
                  <a:pt x="155" y="85"/>
                </a:cubicBezTo>
                <a:cubicBezTo>
                  <a:pt x="155" y="99"/>
                  <a:pt x="148" y="113"/>
                  <a:pt x="127" y="113"/>
                </a:cubicBezTo>
                <a:close/>
              </a:path>
            </a:pathLst>
          </a:custGeom>
          <a:solidFill>
            <a:srgbClr val="FFFFFF"/>
          </a:solidFill>
          <a:ln>
            <a:noFill/>
          </a:ln>
        </p:spPr>
        <p:txBody>
          <a:bodyPr wrap="none" anchor="ctr"/>
          <a:lstStyle/>
          <a:p>
            <a:endParaRPr lang="en-US" sz="900"/>
          </a:p>
        </p:txBody>
      </p:sp>
      <p:sp>
        <p:nvSpPr>
          <p:cNvPr id="399" name="Freeform 59"/>
          <p:cNvSpPr>
            <a:spLocks noChangeArrowheads="1"/>
          </p:cNvSpPr>
          <p:nvPr/>
        </p:nvSpPr>
        <p:spPr bwMode="auto">
          <a:xfrm>
            <a:off x="9633818" y="5488046"/>
            <a:ext cx="279327" cy="292100"/>
          </a:xfrm>
          <a:custGeom>
            <a:avLst/>
            <a:gdLst>
              <a:gd name="T0" fmla="*/ 73627430 w 581"/>
              <a:gd name="T1" fmla="*/ 67678707 h 609"/>
              <a:gd name="T2" fmla="*/ 61659637 w 581"/>
              <a:gd name="T3" fmla="*/ 78678142 h 609"/>
              <a:gd name="T4" fmla="*/ 54244957 w 581"/>
              <a:gd name="T5" fmla="*/ 72208055 h 609"/>
              <a:gd name="T6" fmla="*/ 57106883 w 581"/>
              <a:gd name="T7" fmla="*/ 65867111 h 609"/>
              <a:gd name="T8" fmla="*/ 61659637 w 581"/>
              <a:gd name="T9" fmla="*/ 69490662 h 609"/>
              <a:gd name="T10" fmla="*/ 71806401 w 581"/>
              <a:gd name="T11" fmla="*/ 61338122 h 609"/>
              <a:gd name="T12" fmla="*/ 73627430 w 581"/>
              <a:gd name="T13" fmla="*/ 67678707 h 609"/>
              <a:gd name="T14" fmla="*/ 61659637 w 581"/>
              <a:gd name="T15" fmla="*/ 64055516 h 609"/>
              <a:gd name="T16" fmla="*/ 49691843 w 581"/>
              <a:gd name="T17" fmla="*/ 69490662 h 609"/>
              <a:gd name="T18" fmla="*/ 51513233 w 581"/>
              <a:gd name="T19" fmla="*/ 75054951 h 609"/>
              <a:gd name="T20" fmla="*/ 3772261 w 581"/>
              <a:gd name="T21" fmla="*/ 78678142 h 609"/>
              <a:gd name="T22" fmla="*/ 0 w 581"/>
              <a:gd name="T23" fmla="*/ 10999436 h 609"/>
              <a:gd name="T24" fmla="*/ 10146404 w 581"/>
              <a:gd name="T25" fmla="*/ 7246742 h 609"/>
              <a:gd name="T26" fmla="*/ 17561444 w 581"/>
              <a:gd name="T27" fmla="*/ 18246178 h 609"/>
              <a:gd name="T28" fmla="*/ 24845922 w 581"/>
              <a:gd name="T29" fmla="*/ 7246742 h 609"/>
              <a:gd name="T30" fmla="*/ 28488341 w 581"/>
              <a:gd name="T31" fmla="*/ 10999436 h 609"/>
              <a:gd name="T32" fmla="*/ 43318061 w 581"/>
              <a:gd name="T33" fmla="*/ 10999436 h 609"/>
              <a:gd name="T34" fmla="*/ 46960119 w 581"/>
              <a:gd name="T35" fmla="*/ 7246742 h 609"/>
              <a:gd name="T36" fmla="*/ 54244957 w 581"/>
              <a:gd name="T37" fmla="*/ 18246178 h 609"/>
              <a:gd name="T38" fmla="*/ 61659637 w 581"/>
              <a:gd name="T39" fmla="*/ 7246742 h 609"/>
              <a:gd name="T40" fmla="*/ 71806401 w 581"/>
              <a:gd name="T41" fmla="*/ 10999436 h 609"/>
              <a:gd name="T42" fmla="*/ 66212751 w 581"/>
              <a:gd name="T43" fmla="*/ 59526167 h 609"/>
              <a:gd name="T44" fmla="*/ 10146404 w 581"/>
              <a:gd name="T45" fmla="*/ 63149718 h 609"/>
              <a:gd name="T46" fmla="*/ 12878128 w 581"/>
              <a:gd name="T47" fmla="*/ 65867111 h 609"/>
              <a:gd name="T48" fmla="*/ 39545439 w 581"/>
              <a:gd name="T49" fmla="*/ 63149718 h 609"/>
              <a:gd name="T50" fmla="*/ 39545439 w 581"/>
              <a:gd name="T51" fmla="*/ 63149718 h 609"/>
              <a:gd name="T52" fmla="*/ 39545439 w 581"/>
              <a:gd name="T53" fmla="*/ 63149718 h 609"/>
              <a:gd name="T54" fmla="*/ 12878128 w 581"/>
              <a:gd name="T55" fmla="*/ 60431965 h 609"/>
              <a:gd name="T56" fmla="*/ 58017218 w 581"/>
              <a:gd name="T57" fmla="*/ 28339815 h 609"/>
              <a:gd name="T58" fmla="*/ 13788823 w 581"/>
              <a:gd name="T59" fmla="*/ 28339815 h 609"/>
              <a:gd name="T60" fmla="*/ 13788823 w 581"/>
              <a:gd name="T61" fmla="*/ 35715700 h 609"/>
              <a:gd name="T62" fmla="*/ 61659637 w 581"/>
              <a:gd name="T63" fmla="*/ 31963007 h 609"/>
              <a:gd name="T64" fmla="*/ 58017218 w 581"/>
              <a:gd name="T65" fmla="*/ 43868240 h 609"/>
              <a:gd name="T66" fmla="*/ 35903020 w 581"/>
              <a:gd name="T67" fmla="*/ 43868240 h 609"/>
              <a:gd name="T68" fmla="*/ 13788823 w 581"/>
              <a:gd name="T69" fmla="*/ 43868240 h 609"/>
              <a:gd name="T70" fmla="*/ 13788823 w 581"/>
              <a:gd name="T71" fmla="*/ 51244484 h 609"/>
              <a:gd name="T72" fmla="*/ 35903020 w 581"/>
              <a:gd name="T73" fmla="*/ 51244484 h 609"/>
              <a:gd name="T74" fmla="*/ 61659637 w 581"/>
              <a:gd name="T75" fmla="*/ 47491791 h 609"/>
              <a:gd name="T76" fmla="*/ 54244957 w 581"/>
              <a:gd name="T77" fmla="*/ 14622627 h 609"/>
              <a:gd name="T78" fmla="*/ 50602538 w 581"/>
              <a:gd name="T79" fmla="*/ 10999436 h 609"/>
              <a:gd name="T80" fmla="*/ 54244957 w 581"/>
              <a:gd name="T81" fmla="*/ 0 h 609"/>
              <a:gd name="T82" fmla="*/ 58017218 w 581"/>
              <a:gd name="T83" fmla="*/ 10999436 h 609"/>
              <a:gd name="T84" fmla="*/ 35903020 w 581"/>
              <a:gd name="T85" fmla="*/ 14622627 h 609"/>
              <a:gd name="T86" fmla="*/ 32260601 w 581"/>
              <a:gd name="T87" fmla="*/ 10999436 h 609"/>
              <a:gd name="T88" fmla="*/ 35903020 w 581"/>
              <a:gd name="T89" fmla="*/ 0 h 609"/>
              <a:gd name="T90" fmla="*/ 39545439 w 581"/>
              <a:gd name="T91" fmla="*/ 10999436 h 609"/>
              <a:gd name="T92" fmla="*/ 17561444 w 581"/>
              <a:gd name="T93" fmla="*/ 14622627 h 609"/>
              <a:gd name="T94" fmla="*/ 13788823 w 581"/>
              <a:gd name="T95" fmla="*/ 10999436 h 609"/>
              <a:gd name="T96" fmla="*/ 17561444 w 581"/>
              <a:gd name="T97" fmla="*/ 0 h 609"/>
              <a:gd name="T98" fmla="*/ 21203502 w 581"/>
              <a:gd name="T99" fmla="*/ 10999436 h 609"/>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0" t="0" r="r" b="b"/>
            <a:pathLst>
              <a:path w="581" h="609">
                <a:moveTo>
                  <a:pt x="566" y="523"/>
                </a:moveTo>
                <a:lnTo>
                  <a:pt x="566" y="523"/>
                </a:lnTo>
                <a:cubicBezTo>
                  <a:pt x="495" y="594"/>
                  <a:pt x="495" y="594"/>
                  <a:pt x="495" y="594"/>
                </a:cubicBezTo>
                <a:cubicBezTo>
                  <a:pt x="488" y="601"/>
                  <a:pt x="481" y="608"/>
                  <a:pt x="474" y="608"/>
                </a:cubicBezTo>
                <a:cubicBezTo>
                  <a:pt x="467" y="608"/>
                  <a:pt x="460" y="601"/>
                  <a:pt x="453" y="594"/>
                </a:cubicBezTo>
                <a:cubicBezTo>
                  <a:pt x="417" y="558"/>
                  <a:pt x="417" y="558"/>
                  <a:pt x="417" y="558"/>
                </a:cubicBezTo>
                <a:cubicBezTo>
                  <a:pt x="410" y="551"/>
                  <a:pt x="410" y="544"/>
                  <a:pt x="410" y="537"/>
                </a:cubicBezTo>
                <a:cubicBezTo>
                  <a:pt x="410" y="523"/>
                  <a:pt x="417" y="509"/>
                  <a:pt x="439" y="509"/>
                </a:cubicBezTo>
                <a:cubicBezTo>
                  <a:pt x="446" y="509"/>
                  <a:pt x="453" y="516"/>
                  <a:pt x="453" y="523"/>
                </a:cubicBezTo>
                <a:cubicBezTo>
                  <a:pt x="474" y="537"/>
                  <a:pt x="474" y="537"/>
                  <a:pt x="474" y="537"/>
                </a:cubicBezTo>
                <a:cubicBezTo>
                  <a:pt x="530" y="481"/>
                  <a:pt x="530" y="481"/>
                  <a:pt x="530" y="481"/>
                </a:cubicBezTo>
                <a:cubicBezTo>
                  <a:pt x="537" y="474"/>
                  <a:pt x="545" y="474"/>
                  <a:pt x="552" y="474"/>
                </a:cubicBezTo>
                <a:cubicBezTo>
                  <a:pt x="566" y="474"/>
                  <a:pt x="580" y="488"/>
                  <a:pt x="580" y="502"/>
                </a:cubicBezTo>
                <a:cubicBezTo>
                  <a:pt x="580" y="509"/>
                  <a:pt x="573" y="516"/>
                  <a:pt x="566" y="523"/>
                </a:cubicBezTo>
                <a:close/>
                <a:moveTo>
                  <a:pt x="474" y="495"/>
                </a:moveTo>
                <a:lnTo>
                  <a:pt x="474" y="495"/>
                </a:lnTo>
                <a:cubicBezTo>
                  <a:pt x="467" y="488"/>
                  <a:pt x="453" y="481"/>
                  <a:pt x="439" y="481"/>
                </a:cubicBezTo>
                <a:cubicBezTo>
                  <a:pt x="403" y="481"/>
                  <a:pt x="382" y="509"/>
                  <a:pt x="382" y="537"/>
                </a:cubicBezTo>
                <a:cubicBezTo>
                  <a:pt x="382" y="558"/>
                  <a:pt x="389" y="573"/>
                  <a:pt x="396" y="580"/>
                </a:cubicBezTo>
                <a:cubicBezTo>
                  <a:pt x="424" y="608"/>
                  <a:pt x="424" y="608"/>
                  <a:pt x="424" y="608"/>
                </a:cubicBezTo>
                <a:cubicBezTo>
                  <a:pt x="29" y="608"/>
                  <a:pt x="29" y="608"/>
                  <a:pt x="29" y="608"/>
                </a:cubicBezTo>
                <a:cubicBezTo>
                  <a:pt x="15" y="608"/>
                  <a:pt x="0" y="594"/>
                  <a:pt x="0" y="580"/>
                </a:cubicBezTo>
                <a:cubicBezTo>
                  <a:pt x="0" y="85"/>
                  <a:pt x="0" y="85"/>
                  <a:pt x="0" y="85"/>
                </a:cubicBezTo>
                <a:cubicBezTo>
                  <a:pt x="0" y="71"/>
                  <a:pt x="15" y="56"/>
                  <a:pt x="29" y="56"/>
                </a:cubicBezTo>
                <a:cubicBezTo>
                  <a:pt x="78" y="56"/>
                  <a:pt x="78" y="56"/>
                  <a:pt x="78" y="56"/>
                </a:cubicBezTo>
                <a:cubicBezTo>
                  <a:pt x="78" y="85"/>
                  <a:pt x="78" y="85"/>
                  <a:pt x="78" y="85"/>
                </a:cubicBezTo>
                <a:cubicBezTo>
                  <a:pt x="78" y="120"/>
                  <a:pt x="106" y="141"/>
                  <a:pt x="135" y="141"/>
                </a:cubicBezTo>
                <a:cubicBezTo>
                  <a:pt x="163" y="141"/>
                  <a:pt x="191" y="120"/>
                  <a:pt x="191" y="85"/>
                </a:cubicBezTo>
                <a:cubicBezTo>
                  <a:pt x="191" y="56"/>
                  <a:pt x="191" y="56"/>
                  <a:pt x="191" y="56"/>
                </a:cubicBezTo>
                <a:cubicBezTo>
                  <a:pt x="219" y="56"/>
                  <a:pt x="219" y="56"/>
                  <a:pt x="219" y="56"/>
                </a:cubicBezTo>
                <a:cubicBezTo>
                  <a:pt x="219" y="85"/>
                  <a:pt x="219" y="85"/>
                  <a:pt x="219" y="85"/>
                </a:cubicBezTo>
                <a:cubicBezTo>
                  <a:pt x="219" y="120"/>
                  <a:pt x="248" y="141"/>
                  <a:pt x="276" y="141"/>
                </a:cubicBezTo>
                <a:cubicBezTo>
                  <a:pt x="304" y="141"/>
                  <a:pt x="333" y="120"/>
                  <a:pt x="333" y="85"/>
                </a:cubicBezTo>
                <a:cubicBezTo>
                  <a:pt x="333" y="56"/>
                  <a:pt x="333" y="56"/>
                  <a:pt x="333" y="56"/>
                </a:cubicBezTo>
                <a:cubicBezTo>
                  <a:pt x="361" y="56"/>
                  <a:pt x="361" y="56"/>
                  <a:pt x="361" y="56"/>
                </a:cubicBezTo>
                <a:cubicBezTo>
                  <a:pt x="361" y="85"/>
                  <a:pt x="361" y="85"/>
                  <a:pt x="361" y="85"/>
                </a:cubicBezTo>
                <a:cubicBezTo>
                  <a:pt x="361" y="120"/>
                  <a:pt x="389" y="141"/>
                  <a:pt x="417" y="141"/>
                </a:cubicBezTo>
                <a:cubicBezTo>
                  <a:pt x="446" y="141"/>
                  <a:pt x="474" y="120"/>
                  <a:pt x="474" y="85"/>
                </a:cubicBezTo>
                <a:cubicBezTo>
                  <a:pt x="474" y="56"/>
                  <a:pt x="474" y="56"/>
                  <a:pt x="474" y="56"/>
                </a:cubicBezTo>
                <a:cubicBezTo>
                  <a:pt x="523" y="56"/>
                  <a:pt x="523" y="56"/>
                  <a:pt x="523" y="56"/>
                </a:cubicBezTo>
                <a:cubicBezTo>
                  <a:pt x="537" y="56"/>
                  <a:pt x="552" y="71"/>
                  <a:pt x="552" y="85"/>
                </a:cubicBezTo>
                <a:cubicBezTo>
                  <a:pt x="552" y="445"/>
                  <a:pt x="552" y="445"/>
                  <a:pt x="552" y="445"/>
                </a:cubicBezTo>
                <a:cubicBezTo>
                  <a:pt x="530" y="445"/>
                  <a:pt x="516" y="452"/>
                  <a:pt x="509" y="460"/>
                </a:cubicBezTo>
                <a:lnTo>
                  <a:pt x="474" y="495"/>
                </a:lnTo>
                <a:close/>
                <a:moveTo>
                  <a:pt x="78" y="488"/>
                </a:moveTo>
                <a:lnTo>
                  <a:pt x="78" y="488"/>
                </a:lnTo>
                <a:cubicBezTo>
                  <a:pt x="78" y="502"/>
                  <a:pt x="85" y="509"/>
                  <a:pt x="99" y="509"/>
                </a:cubicBezTo>
                <a:cubicBezTo>
                  <a:pt x="283" y="509"/>
                  <a:pt x="283" y="509"/>
                  <a:pt x="283" y="509"/>
                </a:cubicBezTo>
                <a:cubicBezTo>
                  <a:pt x="297" y="509"/>
                  <a:pt x="304" y="502"/>
                  <a:pt x="304" y="488"/>
                </a:cubicBezTo>
                <a:cubicBezTo>
                  <a:pt x="304" y="474"/>
                  <a:pt x="297" y="467"/>
                  <a:pt x="283" y="467"/>
                </a:cubicBezTo>
                <a:cubicBezTo>
                  <a:pt x="99" y="467"/>
                  <a:pt x="99" y="467"/>
                  <a:pt x="99" y="467"/>
                </a:cubicBezTo>
                <a:cubicBezTo>
                  <a:pt x="85" y="467"/>
                  <a:pt x="78" y="474"/>
                  <a:pt x="78" y="488"/>
                </a:cubicBezTo>
                <a:close/>
                <a:moveTo>
                  <a:pt x="446" y="219"/>
                </a:moveTo>
                <a:lnTo>
                  <a:pt x="446" y="219"/>
                </a:lnTo>
                <a:cubicBezTo>
                  <a:pt x="106" y="219"/>
                  <a:pt x="106" y="219"/>
                  <a:pt x="106" y="219"/>
                </a:cubicBezTo>
                <a:cubicBezTo>
                  <a:pt x="92" y="219"/>
                  <a:pt x="78" y="233"/>
                  <a:pt x="78" y="247"/>
                </a:cubicBezTo>
                <a:cubicBezTo>
                  <a:pt x="78" y="262"/>
                  <a:pt x="92" y="276"/>
                  <a:pt x="106" y="276"/>
                </a:cubicBezTo>
                <a:cubicBezTo>
                  <a:pt x="446" y="276"/>
                  <a:pt x="446" y="276"/>
                  <a:pt x="446" y="276"/>
                </a:cubicBezTo>
                <a:cubicBezTo>
                  <a:pt x="460" y="276"/>
                  <a:pt x="474" y="262"/>
                  <a:pt x="474" y="247"/>
                </a:cubicBezTo>
                <a:cubicBezTo>
                  <a:pt x="474" y="233"/>
                  <a:pt x="460" y="219"/>
                  <a:pt x="446" y="219"/>
                </a:cubicBezTo>
                <a:close/>
                <a:moveTo>
                  <a:pt x="446" y="339"/>
                </a:moveTo>
                <a:lnTo>
                  <a:pt x="446" y="339"/>
                </a:lnTo>
                <a:cubicBezTo>
                  <a:pt x="276" y="339"/>
                  <a:pt x="276" y="339"/>
                  <a:pt x="276" y="339"/>
                </a:cubicBezTo>
                <a:cubicBezTo>
                  <a:pt x="226" y="339"/>
                  <a:pt x="226" y="339"/>
                  <a:pt x="226" y="339"/>
                </a:cubicBezTo>
                <a:cubicBezTo>
                  <a:pt x="106" y="339"/>
                  <a:pt x="106" y="339"/>
                  <a:pt x="106" y="339"/>
                </a:cubicBezTo>
                <a:cubicBezTo>
                  <a:pt x="92" y="339"/>
                  <a:pt x="78" y="353"/>
                  <a:pt x="78" y="367"/>
                </a:cubicBezTo>
                <a:cubicBezTo>
                  <a:pt x="78" y="389"/>
                  <a:pt x="92" y="396"/>
                  <a:pt x="106" y="396"/>
                </a:cubicBezTo>
                <a:cubicBezTo>
                  <a:pt x="226" y="396"/>
                  <a:pt x="226" y="396"/>
                  <a:pt x="226" y="396"/>
                </a:cubicBezTo>
                <a:cubicBezTo>
                  <a:pt x="276" y="396"/>
                  <a:pt x="276" y="396"/>
                  <a:pt x="276" y="396"/>
                </a:cubicBezTo>
                <a:cubicBezTo>
                  <a:pt x="446" y="396"/>
                  <a:pt x="446" y="396"/>
                  <a:pt x="446" y="396"/>
                </a:cubicBezTo>
                <a:cubicBezTo>
                  <a:pt x="460" y="396"/>
                  <a:pt x="474" y="389"/>
                  <a:pt x="474" y="367"/>
                </a:cubicBezTo>
                <a:cubicBezTo>
                  <a:pt x="474" y="353"/>
                  <a:pt x="460" y="339"/>
                  <a:pt x="446" y="339"/>
                </a:cubicBezTo>
                <a:close/>
                <a:moveTo>
                  <a:pt x="417" y="113"/>
                </a:moveTo>
                <a:lnTo>
                  <a:pt x="417" y="113"/>
                </a:lnTo>
                <a:cubicBezTo>
                  <a:pt x="403" y="113"/>
                  <a:pt x="389" y="106"/>
                  <a:pt x="389" y="85"/>
                </a:cubicBezTo>
                <a:cubicBezTo>
                  <a:pt x="389" y="28"/>
                  <a:pt x="389" y="28"/>
                  <a:pt x="389" y="28"/>
                </a:cubicBezTo>
                <a:cubicBezTo>
                  <a:pt x="389" y="14"/>
                  <a:pt x="403" y="0"/>
                  <a:pt x="417" y="0"/>
                </a:cubicBezTo>
                <a:cubicBezTo>
                  <a:pt x="431" y="0"/>
                  <a:pt x="446" y="14"/>
                  <a:pt x="446" y="28"/>
                </a:cubicBezTo>
                <a:cubicBezTo>
                  <a:pt x="446" y="85"/>
                  <a:pt x="446" y="85"/>
                  <a:pt x="446" y="85"/>
                </a:cubicBezTo>
                <a:cubicBezTo>
                  <a:pt x="446" y="106"/>
                  <a:pt x="431" y="113"/>
                  <a:pt x="417" y="113"/>
                </a:cubicBezTo>
                <a:close/>
                <a:moveTo>
                  <a:pt x="276" y="113"/>
                </a:moveTo>
                <a:lnTo>
                  <a:pt x="276" y="113"/>
                </a:lnTo>
                <a:cubicBezTo>
                  <a:pt x="262" y="113"/>
                  <a:pt x="248" y="106"/>
                  <a:pt x="248" y="85"/>
                </a:cubicBezTo>
                <a:cubicBezTo>
                  <a:pt x="248" y="28"/>
                  <a:pt x="248" y="28"/>
                  <a:pt x="248" y="28"/>
                </a:cubicBezTo>
                <a:cubicBezTo>
                  <a:pt x="248" y="14"/>
                  <a:pt x="262" y="0"/>
                  <a:pt x="276" y="0"/>
                </a:cubicBezTo>
                <a:cubicBezTo>
                  <a:pt x="290" y="0"/>
                  <a:pt x="304" y="14"/>
                  <a:pt x="304" y="28"/>
                </a:cubicBezTo>
                <a:cubicBezTo>
                  <a:pt x="304" y="85"/>
                  <a:pt x="304" y="85"/>
                  <a:pt x="304" y="85"/>
                </a:cubicBezTo>
                <a:cubicBezTo>
                  <a:pt x="304" y="106"/>
                  <a:pt x="290" y="113"/>
                  <a:pt x="276" y="113"/>
                </a:cubicBezTo>
                <a:close/>
                <a:moveTo>
                  <a:pt x="135" y="113"/>
                </a:moveTo>
                <a:lnTo>
                  <a:pt x="135" y="113"/>
                </a:lnTo>
                <a:cubicBezTo>
                  <a:pt x="121" y="113"/>
                  <a:pt x="106" y="106"/>
                  <a:pt x="106" y="85"/>
                </a:cubicBezTo>
                <a:cubicBezTo>
                  <a:pt x="106" y="28"/>
                  <a:pt x="106" y="28"/>
                  <a:pt x="106" y="28"/>
                </a:cubicBezTo>
                <a:cubicBezTo>
                  <a:pt x="106" y="14"/>
                  <a:pt x="121" y="0"/>
                  <a:pt x="135" y="0"/>
                </a:cubicBezTo>
                <a:cubicBezTo>
                  <a:pt x="149" y="0"/>
                  <a:pt x="163" y="14"/>
                  <a:pt x="163" y="28"/>
                </a:cubicBezTo>
                <a:cubicBezTo>
                  <a:pt x="163" y="85"/>
                  <a:pt x="163" y="85"/>
                  <a:pt x="163" y="85"/>
                </a:cubicBezTo>
                <a:cubicBezTo>
                  <a:pt x="163" y="106"/>
                  <a:pt x="149" y="113"/>
                  <a:pt x="135" y="113"/>
                </a:cubicBezTo>
                <a:close/>
              </a:path>
            </a:pathLst>
          </a:custGeom>
          <a:solidFill>
            <a:srgbClr val="FFFFFF"/>
          </a:solidFill>
          <a:ln>
            <a:noFill/>
          </a:ln>
        </p:spPr>
        <p:txBody>
          <a:bodyPr wrap="none" anchor="ctr"/>
          <a:lstStyle/>
          <a:p>
            <a:endParaRPr lang="en-US" sz="900"/>
          </a:p>
        </p:txBody>
      </p:sp>
      <p:sp>
        <p:nvSpPr>
          <p:cNvPr id="400" name="Freeform 60"/>
          <p:cNvSpPr>
            <a:spLocks noChangeArrowheads="1"/>
          </p:cNvSpPr>
          <p:nvPr/>
        </p:nvSpPr>
        <p:spPr bwMode="auto">
          <a:xfrm>
            <a:off x="9132432" y="5488046"/>
            <a:ext cx="262399" cy="292100"/>
          </a:xfrm>
          <a:custGeom>
            <a:avLst/>
            <a:gdLst>
              <a:gd name="T0" fmla="*/ 67317282 w 545"/>
              <a:gd name="T1" fmla="*/ 78678142 h 609"/>
              <a:gd name="T2" fmla="*/ 0 w 545"/>
              <a:gd name="T3" fmla="*/ 75054951 h 609"/>
              <a:gd name="T4" fmla="*/ 3783493 w 545"/>
              <a:gd name="T5" fmla="*/ 7246742 h 609"/>
              <a:gd name="T6" fmla="*/ 10175881 w 545"/>
              <a:gd name="T7" fmla="*/ 10999436 h 609"/>
              <a:gd name="T8" fmla="*/ 24917959 w 545"/>
              <a:gd name="T9" fmla="*/ 10999436 h 609"/>
              <a:gd name="T10" fmla="*/ 28570701 w 545"/>
              <a:gd name="T11" fmla="*/ 7246742 h 609"/>
              <a:gd name="T12" fmla="*/ 36006935 w 545"/>
              <a:gd name="T13" fmla="*/ 18246178 h 609"/>
              <a:gd name="T14" fmla="*/ 43443170 w 545"/>
              <a:gd name="T15" fmla="*/ 7246742 h 609"/>
              <a:gd name="T16" fmla="*/ 47096272 w 545"/>
              <a:gd name="T17" fmla="*/ 10999436 h 609"/>
              <a:gd name="T18" fmla="*/ 61837989 w 545"/>
              <a:gd name="T19" fmla="*/ 10999436 h 609"/>
              <a:gd name="T20" fmla="*/ 67317282 w 545"/>
              <a:gd name="T21" fmla="*/ 7246742 h 609"/>
              <a:gd name="T22" fmla="*/ 70970385 w 545"/>
              <a:gd name="T23" fmla="*/ 75054951 h 609"/>
              <a:gd name="T24" fmla="*/ 58185248 w 545"/>
              <a:gd name="T25" fmla="*/ 28339815 h 609"/>
              <a:gd name="T26" fmla="*/ 13828622 w 545"/>
              <a:gd name="T27" fmla="*/ 28339815 h 609"/>
              <a:gd name="T28" fmla="*/ 13828622 w 545"/>
              <a:gd name="T29" fmla="*/ 35715700 h 609"/>
              <a:gd name="T30" fmla="*/ 61837989 w 545"/>
              <a:gd name="T31" fmla="*/ 31963007 h 609"/>
              <a:gd name="T32" fmla="*/ 58185248 w 545"/>
              <a:gd name="T33" fmla="*/ 43868240 h 609"/>
              <a:gd name="T34" fmla="*/ 13828622 w 545"/>
              <a:gd name="T35" fmla="*/ 43868240 h 609"/>
              <a:gd name="T36" fmla="*/ 13828622 w 545"/>
              <a:gd name="T37" fmla="*/ 51244484 h 609"/>
              <a:gd name="T38" fmla="*/ 61837989 w 545"/>
              <a:gd name="T39" fmla="*/ 47491791 h 609"/>
              <a:gd name="T40" fmla="*/ 58185248 w 545"/>
              <a:gd name="T41" fmla="*/ 60431965 h 609"/>
              <a:gd name="T42" fmla="*/ 12915527 w 545"/>
              <a:gd name="T43" fmla="*/ 60431965 h 609"/>
              <a:gd name="T44" fmla="*/ 12915527 w 545"/>
              <a:gd name="T45" fmla="*/ 65867111 h 609"/>
              <a:gd name="T46" fmla="*/ 61837989 w 545"/>
              <a:gd name="T47" fmla="*/ 63149718 h 609"/>
              <a:gd name="T48" fmla="*/ 54401755 w 545"/>
              <a:gd name="T49" fmla="*/ 14622627 h 609"/>
              <a:gd name="T50" fmla="*/ 50749014 w 545"/>
              <a:gd name="T51" fmla="*/ 10999436 h 609"/>
              <a:gd name="T52" fmla="*/ 54401755 w 545"/>
              <a:gd name="T53" fmla="*/ 0 h 609"/>
              <a:gd name="T54" fmla="*/ 58185248 w 545"/>
              <a:gd name="T55" fmla="*/ 10999436 h 609"/>
              <a:gd name="T56" fmla="*/ 36006935 w 545"/>
              <a:gd name="T57" fmla="*/ 14622627 h 609"/>
              <a:gd name="T58" fmla="*/ 32354194 w 545"/>
              <a:gd name="T59" fmla="*/ 10999436 h 609"/>
              <a:gd name="T60" fmla="*/ 36006935 w 545"/>
              <a:gd name="T61" fmla="*/ 0 h 609"/>
              <a:gd name="T62" fmla="*/ 39660038 w 545"/>
              <a:gd name="T63" fmla="*/ 10999436 h 609"/>
              <a:gd name="T64" fmla="*/ 17612115 w 545"/>
              <a:gd name="T65" fmla="*/ 14622627 h 609"/>
              <a:gd name="T66" fmla="*/ 13828622 w 545"/>
              <a:gd name="T67" fmla="*/ 10999436 h 609"/>
              <a:gd name="T68" fmla="*/ 17612115 w 545"/>
              <a:gd name="T69" fmla="*/ 0 h 609"/>
              <a:gd name="T70" fmla="*/ 21264857 w 545"/>
              <a:gd name="T71" fmla="*/ 10999436 h 609"/>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545" h="609">
                <a:moveTo>
                  <a:pt x="516" y="608"/>
                </a:moveTo>
                <a:lnTo>
                  <a:pt x="516" y="608"/>
                </a:lnTo>
                <a:cubicBezTo>
                  <a:pt x="29" y="608"/>
                  <a:pt x="29" y="608"/>
                  <a:pt x="29" y="608"/>
                </a:cubicBezTo>
                <a:cubicBezTo>
                  <a:pt x="14" y="608"/>
                  <a:pt x="0" y="594"/>
                  <a:pt x="0" y="580"/>
                </a:cubicBezTo>
                <a:cubicBezTo>
                  <a:pt x="0" y="85"/>
                  <a:pt x="0" y="85"/>
                  <a:pt x="0" y="85"/>
                </a:cubicBezTo>
                <a:cubicBezTo>
                  <a:pt x="0" y="71"/>
                  <a:pt x="14" y="56"/>
                  <a:pt x="29" y="56"/>
                </a:cubicBezTo>
                <a:cubicBezTo>
                  <a:pt x="78" y="56"/>
                  <a:pt x="78" y="56"/>
                  <a:pt x="78" y="56"/>
                </a:cubicBezTo>
                <a:cubicBezTo>
                  <a:pt x="78" y="85"/>
                  <a:pt x="78" y="85"/>
                  <a:pt x="78" y="85"/>
                </a:cubicBezTo>
                <a:cubicBezTo>
                  <a:pt x="78" y="120"/>
                  <a:pt x="99" y="141"/>
                  <a:pt x="135" y="141"/>
                </a:cubicBezTo>
                <a:cubicBezTo>
                  <a:pt x="163" y="141"/>
                  <a:pt x="191" y="120"/>
                  <a:pt x="191" y="85"/>
                </a:cubicBezTo>
                <a:cubicBezTo>
                  <a:pt x="191" y="56"/>
                  <a:pt x="191" y="56"/>
                  <a:pt x="191" y="56"/>
                </a:cubicBezTo>
                <a:cubicBezTo>
                  <a:pt x="219" y="56"/>
                  <a:pt x="219" y="56"/>
                  <a:pt x="219" y="56"/>
                </a:cubicBezTo>
                <a:cubicBezTo>
                  <a:pt x="219" y="85"/>
                  <a:pt x="219" y="85"/>
                  <a:pt x="219" y="85"/>
                </a:cubicBezTo>
                <a:cubicBezTo>
                  <a:pt x="219" y="120"/>
                  <a:pt x="241" y="141"/>
                  <a:pt x="276" y="141"/>
                </a:cubicBezTo>
                <a:cubicBezTo>
                  <a:pt x="304" y="141"/>
                  <a:pt x="333" y="120"/>
                  <a:pt x="333" y="85"/>
                </a:cubicBezTo>
                <a:cubicBezTo>
                  <a:pt x="333" y="56"/>
                  <a:pt x="333" y="56"/>
                  <a:pt x="333" y="56"/>
                </a:cubicBezTo>
                <a:cubicBezTo>
                  <a:pt x="361" y="56"/>
                  <a:pt x="361" y="56"/>
                  <a:pt x="361" y="56"/>
                </a:cubicBezTo>
                <a:cubicBezTo>
                  <a:pt x="361" y="85"/>
                  <a:pt x="361" y="85"/>
                  <a:pt x="361" y="85"/>
                </a:cubicBezTo>
                <a:cubicBezTo>
                  <a:pt x="361" y="120"/>
                  <a:pt x="382" y="141"/>
                  <a:pt x="417" y="141"/>
                </a:cubicBezTo>
                <a:cubicBezTo>
                  <a:pt x="446" y="141"/>
                  <a:pt x="474" y="120"/>
                  <a:pt x="474" y="85"/>
                </a:cubicBezTo>
                <a:cubicBezTo>
                  <a:pt x="474" y="56"/>
                  <a:pt x="474" y="56"/>
                  <a:pt x="474" y="56"/>
                </a:cubicBezTo>
                <a:cubicBezTo>
                  <a:pt x="516" y="56"/>
                  <a:pt x="516" y="56"/>
                  <a:pt x="516" y="56"/>
                </a:cubicBezTo>
                <a:cubicBezTo>
                  <a:pt x="537" y="56"/>
                  <a:pt x="544" y="71"/>
                  <a:pt x="544" y="85"/>
                </a:cubicBezTo>
                <a:cubicBezTo>
                  <a:pt x="544" y="580"/>
                  <a:pt x="544" y="580"/>
                  <a:pt x="544" y="580"/>
                </a:cubicBezTo>
                <a:cubicBezTo>
                  <a:pt x="544" y="594"/>
                  <a:pt x="537" y="608"/>
                  <a:pt x="516" y="608"/>
                </a:cubicBezTo>
                <a:close/>
                <a:moveTo>
                  <a:pt x="446" y="219"/>
                </a:moveTo>
                <a:lnTo>
                  <a:pt x="446" y="219"/>
                </a:lnTo>
                <a:cubicBezTo>
                  <a:pt x="106" y="219"/>
                  <a:pt x="106" y="219"/>
                  <a:pt x="106" y="219"/>
                </a:cubicBezTo>
                <a:cubicBezTo>
                  <a:pt x="85" y="219"/>
                  <a:pt x="78" y="233"/>
                  <a:pt x="78" y="247"/>
                </a:cubicBezTo>
                <a:cubicBezTo>
                  <a:pt x="78" y="262"/>
                  <a:pt x="85" y="276"/>
                  <a:pt x="106" y="276"/>
                </a:cubicBezTo>
                <a:cubicBezTo>
                  <a:pt x="446" y="276"/>
                  <a:pt x="446" y="276"/>
                  <a:pt x="446" y="276"/>
                </a:cubicBezTo>
                <a:cubicBezTo>
                  <a:pt x="460" y="276"/>
                  <a:pt x="474" y="262"/>
                  <a:pt x="474" y="247"/>
                </a:cubicBezTo>
                <a:cubicBezTo>
                  <a:pt x="474" y="233"/>
                  <a:pt x="460" y="219"/>
                  <a:pt x="446" y="219"/>
                </a:cubicBezTo>
                <a:close/>
                <a:moveTo>
                  <a:pt x="446" y="339"/>
                </a:moveTo>
                <a:lnTo>
                  <a:pt x="446" y="339"/>
                </a:lnTo>
                <a:cubicBezTo>
                  <a:pt x="106" y="339"/>
                  <a:pt x="106" y="339"/>
                  <a:pt x="106" y="339"/>
                </a:cubicBezTo>
                <a:cubicBezTo>
                  <a:pt x="85" y="339"/>
                  <a:pt x="78" y="353"/>
                  <a:pt x="78" y="367"/>
                </a:cubicBezTo>
                <a:cubicBezTo>
                  <a:pt x="78" y="389"/>
                  <a:pt x="85" y="396"/>
                  <a:pt x="106" y="396"/>
                </a:cubicBezTo>
                <a:cubicBezTo>
                  <a:pt x="446" y="396"/>
                  <a:pt x="446" y="396"/>
                  <a:pt x="446" y="396"/>
                </a:cubicBezTo>
                <a:cubicBezTo>
                  <a:pt x="460" y="396"/>
                  <a:pt x="474" y="389"/>
                  <a:pt x="474" y="367"/>
                </a:cubicBezTo>
                <a:cubicBezTo>
                  <a:pt x="474" y="353"/>
                  <a:pt x="460" y="339"/>
                  <a:pt x="446" y="339"/>
                </a:cubicBezTo>
                <a:close/>
                <a:moveTo>
                  <a:pt x="446" y="467"/>
                </a:moveTo>
                <a:lnTo>
                  <a:pt x="446" y="467"/>
                </a:lnTo>
                <a:cubicBezTo>
                  <a:pt x="99" y="467"/>
                  <a:pt x="99" y="467"/>
                  <a:pt x="99" y="467"/>
                </a:cubicBezTo>
                <a:cubicBezTo>
                  <a:pt x="85" y="467"/>
                  <a:pt x="78" y="474"/>
                  <a:pt x="78" y="488"/>
                </a:cubicBezTo>
                <a:cubicBezTo>
                  <a:pt x="78" y="502"/>
                  <a:pt x="85" y="509"/>
                  <a:pt x="99" y="509"/>
                </a:cubicBezTo>
                <a:cubicBezTo>
                  <a:pt x="446" y="509"/>
                  <a:pt x="446" y="509"/>
                  <a:pt x="446" y="509"/>
                </a:cubicBezTo>
                <a:cubicBezTo>
                  <a:pt x="460" y="509"/>
                  <a:pt x="474" y="502"/>
                  <a:pt x="474" y="488"/>
                </a:cubicBezTo>
                <a:cubicBezTo>
                  <a:pt x="474" y="474"/>
                  <a:pt x="460" y="467"/>
                  <a:pt x="446" y="467"/>
                </a:cubicBezTo>
                <a:close/>
                <a:moveTo>
                  <a:pt x="417" y="113"/>
                </a:moveTo>
                <a:lnTo>
                  <a:pt x="417" y="113"/>
                </a:lnTo>
                <a:cubicBezTo>
                  <a:pt x="396" y="113"/>
                  <a:pt x="389" y="106"/>
                  <a:pt x="389" y="85"/>
                </a:cubicBezTo>
                <a:cubicBezTo>
                  <a:pt x="389" y="28"/>
                  <a:pt x="389" y="28"/>
                  <a:pt x="389" y="28"/>
                </a:cubicBezTo>
                <a:cubicBezTo>
                  <a:pt x="389" y="14"/>
                  <a:pt x="396" y="0"/>
                  <a:pt x="417" y="0"/>
                </a:cubicBezTo>
                <a:cubicBezTo>
                  <a:pt x="431" y="0"/>
                  <a:pt x="446" y="14"/>
                  <a:pt x="446" y="28"/>
                </a:cubicBezTo>
                <a:cubicBezTo>
                  <a:pt x="446" y="85"/>
                  <a:pt x="446" y="85"/>
                  <a:pt x="446" y="85"/>
                </a:cubicBezTo>
                <a:cubicBezTo>
                  <a:pt x="446" y="106"/>
                  <a:pt x="431" y="113"/>
                  <a:pt x="417" y="113"/>
                </a:cubicBezTo>
                <a:close/>
                <a:moveTo>
                  <a:pt x="276" y="113"/>
                </a:moveTo>
                <a:lnTo>
                  <a:pt x="276" y="113"/>
                </a:lnTo>
                <a:cubicBezTo>
                  <a:pt x="255" y="113"/>
                  <a:pt x="248" y="106"/>
                  <a:pt x="248" y="85"/>
                </a:cubicBezTo>
                <a:cubicBezTo>
                  <a:pt x="248" y="28"/>
                  <a:pt x="248" y="28"/>
                  <a:pt x="248" y="28"/>
                </a:cubicBezTo>
                <a:cubicBezTo>
                  <a:pt x="248" y="14"/>
                  <a:pt x="255" y="0"/>
                  <a:pt x="276" y="0"/>
                </a:cubicBezTo>
                <a:cubicBezTo>
                  <a:pt x="290" y="0"/>
                  <a:pt x="304" y="14"/>
                  <a:pt x="304" y="28"/>
                </a:cubicBezTo>
                <a:cubicBezTo>
                  <a:pt x="304" y="85"/>
                  <a:pt x="304" y="85"/>
                  <a:pt x="304" y="85"/>
                </a:cubicBezTo>
                <a:cubicBezTo>
                  <a:pt x="304" y="106"/>
                  <a:pt x="290" y="113"/>
                  <a:pt x="276" y="113"/>
                </a:cubicBezTo>
                <a:close/>
                <a:moveTo>
                  <a:pt x="135" y="113"/>
                </a:moveTo>
                <a:lnTo>
                  <a:pt x="135" y="113"/>
                </a:lnTo>
                <a:cubicBezTo>
                  <a:pt x="113" y="113"/>
                  <a:pt x="106" y="106"/>
                  <a:pt x="106" y="85"/>
                </a:cubicBezTo>
                <a:cubicBezTo>
                  <a:pt x="106" y="28"/>
                  <a:pt x="106" y="28"/>
                  <a:pt x="106" y="28"/>
                </a:cubicBezTo>
                <a:cubicBezTo>
                  <a:pt x="106" y="14"/>
                  <a:pt x="113" y="0"/>
                  <a:pt x="135" y="0"/>
                </a:cubicBezTo>
                <a:cubicBezTo>
                  <a:pt x="149" y="0"/>
                  <a:pt x="163" y="14"/>
                  <a:pt x="163" y="28"/>
                </a:cubicBezTo>
                <a:cubicBezTo>
                  <a:pt x="163" y="85"/>
                  <a:pt x="163" y="85"/>
                  <a:pt x="163" y="85"/>
                </a:cubicBezTo>
                <a:cubicBezTo>
                  <a:pt x="163" y="106"/>
                  <a:pt x="149" y="113"/>
                  <a:pt x="135" y="113"/>
                </a:cubicBezTo>
                <a:close/>
              </a:path>
            </a:pathLst>
          </a:custGeom>
          <a:solidFill>
            <a:srgbClr val="FFFFFF"/>
          </a:solidFill>
          <a:ln>
            <a:noFill/>
          </a:ln>
        </p:spPr>
        <p:txBody>
          <a:bodyPr wrap="none" anchor="ctr"/>
          <a:lstStyle/>
          <a:p>
            <a:endParaRPr lang="en-US" sz="900"/>
          </a:p>
        </p:txBody>
      </p:sp>
      <p:sp>
        <p:nvSpPr>
          <p:cNvPr id="401" name="Freeform 77"/>
          <p:cNvSpPr>
            <a:spLocks noChangeArrowheads="1"/>
          </p:cNvSpPr>
          <p:nvPr/>
        </p:nvSpPr>
        <p:spPr bwMode="auto">
          <a:xfrm>
            <a:off x="8601418" y="5495147"/>
            <a:ext cx="292024" cy="289984"/>
          </a:xfrm>
          <a:custGeom>
            <a:avLst/>
            <a:gdLst>
              <a:gd name="T0" fmla="*/ 39468811 w 608"/>
              <a:gd name="T1" fmla="*/ 78442719 h 602"/>
              <a:gd name="T2" fmla="*/ 39468811 w 608"/>
              <a:gd name="T3" fmla="*/ 78442719 h 602"/>
              <a:gd name="T4" fmla="*/ 0 w 608"/>
              <a:gd name="T5" fmla="*/ 38764526 h 602"/>
              <a:gd name="T6" fmla="*/ 39468811 w 608"/>
              <a:gd name="T7" fmla="*/ 0 h 602"/>
              <a:gd name="T8" fmla="*/ 78807547 w 608"/>
              <a:gd name="T9" fmla="*/ 38764526 h 602"/>
              <a:gd name="T10" fmla="*/ 39468811 w 608"/>
              <a:gd name="T11" fmla="*/ 78442719 h 602"/>
              <a:gd name="T12" fmla="*/ 16488637 w 608"/>
              <a:gd name="T13" fmla="*/ 16576054 h 602"/>
              <a:gd name="T14" fmla="*/ 16488637 w 608"/>
              <a:gd name="T15" fmla="*/ 16576054 h 602"/>
              <a:gd name="T16" fmla="*/ 39468811 w 608"/>
              <a:gd name="T17" fmla="*/ 38764526 h 602"/>
              <a:gd name="T18" fmla="*/ 39468811 w 608"/>
              <a:gd name="T19" fmla="*/ 7308970 h 602"/>
              <a:gd name="T20" fmla="*/ 16488637 w 608"/>
              <a:gd name="T21" fmla="*/ 16576054 h 60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0" t="0" r="r" b="b"/>
            <a:pathLst>
              <a:path w="608" h="602">
                <a:moveTo>
                  <a:pt x="304" y="601"/>
                </a:moveTo>
                <a:lnTo>
                  <a:pt x="304" y="601"/>
                </a:lnTo>
                <a:cubicBezTo>
                  <a:pt x="134" y="601"/>
                  <a:pt x="0" y="466"/>
                  <a:pt x="0" y="297"/>
                </a:cubicBezTo>
                <a:cubicBezTo>
                  <a:pt x="0" y="134"/>
                  <a:pt x="134" y="0"/>
                  <a:pt x="304" y="0"/>
                </a:cubicBezTo>
                <a:cubicBezTo>
                  <a:pt x="473" y="0"/>
                  <a:pt x="607" y="134"/>
                  <a:pt x="607" y="297"/>
                </a:cubicBezTo>
                <a:cubicBezTo>
                  <a:pt x="607" y="466"/>
                  <a:pt x="473" y="601"/>
                  <a:pt x="304" y="601"/>
                </a:cubicBezTo>
                <a:close/>
                <a:moveTo>
                  <a:pt x="127" y="127"/>
                </a:moveTo>
                <a:lnTo>
                  <a:pt x="127" y="127"/>
                </a:lnTo>
                <a:cubicBezTo>
                  <a:pt x="304" y="297"/>
                  <a:pt x="304" y="297"/>
                  <a:pt x="304" y="297"/>
                </a:cubicBezTo>
                <a:cubicBezTo>
                  <a:pt x="304" y="56"/>
                  <a:pt x="304" y="56"/>
                  <a:pt x="304" y="56"/>
                </a:cubicBezTo>
                <a:cubicBezTo>
                  <a:pt x="233" y="56"/>
                  <a:pt x="176" y="85"/>
                  <a:pt x="127" y="127"/>
                </a:cubicBezTo>
                <a:close/>
              </a:path>
            </a:pathLst>
          </a:custGeom>
          <a:solidFill>
            <a:srgbClr val="FFFFFF"/>
          </a:solidFill>
          <a:ln>
            <a:noFill/>
          </a:ln>
        </p:spPr>
        <p:txBody>
          <a:bodyPr wrap="none" anchor="ctr"/>
          <a:lstStyle/>
          <a:p>
            <a:endParaRPr lang="en-US" sz="900"/>
          </a:p>
        </p:txBody>
      </p:sp>
      <p:sp>
        <p:nvSpPr>
          <p:cNvPr id="402" name="Freeform 78"/>
          <p:cNvSpPr>
            <a:spLocks noChangeArrowheads="1"/>
          </p:cNvSpPr>
          <p:nvPr/>
        </p:nvSpPr>
        <p:spPr bwMode="auto">
          <a:xfrm>
            <a:off x="8074639" y="5495147"/>
            <a:ext cx="287792" cy="289984"/>
          </a:xfrm>
          <a:custGeom>
            <a:avLst/>
            <a:gdLst>
              <a:gd name="T0" fmla="*/ 39230934 w 601"/>
              <a:gd name="T1" fmla="*/ 78442719 h 602"/>
              <a:gd name="T2" fmla="*/ 39230934 w 601"/>
              <a:gd name="T3" fmla="*/ 78442719 h 602"/>
              <a:gd name="T4" fmla="*/ 0 w 601"/>
              <a:gd name="T5" fmla="*/ 38764526 h 602"/>
              <a:gd name="T6" fmla="*/ 39230934 w 601"/>
              <a:gd name="T7" fmla="*/ 0 h 602"/>
              <a:gd name="T8" fmla="*/ 77429787 w 601"/>
              <a:gd name="T9" fmla="*/ 38764526 h 602"/>
              <a:gd name="T10" fmla="*/ 39230934 w 601"/>
              <a:gd name="T11" fmla="*/ 78442719 h 602"/>
              <a:gd name="T12" fmla="*/ 7226723 w 601"/>
              <a:gd name="T13" fmla="*/ 38764526 h 602"/>
              <a:gd name="T14" fmla="*/ 7226723 w 601"/>
              <a:gd name="T15" fmla="*/ 38764526 h 602"/>
              <a:gd name="T16" fmla="*/ 39230934 w 601"/>
              <a:gd name="T17" fmla="*/ 38764526 h 602"/>
              <a:gd name="T18" fmla="*/ 39230934 w 601"/>
              <a:gd name="T19" fmla="*/ 7308970 h 602"/>
              <a:gd name="T20" fmla="*/ 7226723 w 601"/>
              <a:gd name="T21" fmla="*/ 38764526 h 60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0" t="0" r="r" b="b"/>
            <a:pathLst>
              <a:path w="601" h="602">
                <a:moveTo>
                  <a:pt x="304" y="601"/>
                </a:moveTo>
                <a:lnTo>
                  <a:pt x="304" y="601"/>
                </a:lnTo>
                <a:cubicBezTo>
                  <a:pt x="134" y="601"/>
                  <a:pt x="0" y="466"/>
                  <a:pt x="0" y="297"/>
                </a:cubicBezTo>
                <a:cubicBezTo>
                  <a:pt x="0" y="134"/>
                  <a:pt x="134" y="0"/>
                  <a:pt x="304" y="0"/>
                </a:cubicBezTo>
                <a:cubicBezTo>
                  <a:pt x="466" y="0"/>
                  <a:pt x="600" y="134"/>
                  <a:pt x="600" y="297"/>
                </a:cubicBezTo>
                <a:cubicBezTo>
                  <a:pt x="600" y="466"/>
                  <a:pt x="466" y="601"/>
                  <a:pt x="304" y="601"/>
                </a:cubicBezTo>
                <a:close/>
                <a:moveTo>
                  <a:pt x="56" y="297"/>
                </a:moveTo>
                <a:lnTo>
                  <a:pt x="56" y="297"/>
                </a:lnTo>
                <a:cubicBezTo>
                  <a:pt x="304" y="297"/>
                  <a:pt x="304" y="297"/>
                  <a:pt x="304" y="297"/>
                </a:cubicBezTo>
                <a:cubicBezTo>
                  <a:pt x="304" y="56"/>
                  <a:pt x="304" y="56"/>
                  <a:pt x="304" y="56"/>
                </a:cubicBezTo>
                <a:cubicBezTo>
                  <a:pt x="169" y="56"/>
                  <a:pt x="56" y="162"/>
                  <a:pt x="56" y="297"/>
                </a:cubicBezTo>
                <a:close/>
              </a:path>
            </a:pathLst>
          </a:custGeom>
          <a:solidFill>
            <a:srgbClr val="FFFFFF"/>
          </a:solidFill>
          <a:ln>
            <a:noFill/>
          </a:ln>
        </p:spPr>
        <p:txBody>
          <a:bodyPr wrap="none" anchor="ctr"/>
          <a:lstStyle/>
          <a:p>
            <a:endParaRPr lang="en-US" sz="900"/>
          </a:p>
        </p:txBody>
      </p:sp>
      <p:sp>
        <p:nvSpPr>
          <p:cNvPr id="403" name="Freeform 79"/>
          <p:cNvSpPr>
            <a:spLocks noChangeArrowheads="1"/>
          </p:cNvSpPr>
          <p:nvPr/>
        </p:nvSpPr>
        <p:spPr bwMode="auto">
          <a:xfrm>
            <a:off x="7547859" y="5495147"/>
            <a:ext cx="287792" cy="289984"/>
          </a:xfrm>
          <a:custGeom>
            <a:avLst/>
            <a:gdLst>
              <a:gd name="T0" fmla="*/ 38198494 w 601"/>
              <a:gd name="T1" fmla="*/ 78442719 h 602"/>
              <a:gd name="T2" fmla="*/ 38198494 w 601"/>
              <a:gd name="T3" fmla="*/ 78442719 h 602"/>
              <a:gd name="T4" fmla="*/ 0 w 601"/>
              <a:gd name="T5" fmla="*/ 38764526 h 602"/>
              <a:gd name="T6" fmla="*/ 38198494 w 601"/>
              <a:gd name="T7" fmla="*/ 0 h 602"/>
              <a:gd name="T8" fmla="*/ 77429787 w 601"/>
              <a:gd name="T9" fmla="*/ 38764526 h 602"/>
              <a:gd name="T10" fmla="*/ 38198494 w 601"/>
              <a:gd name="T11" fmla="*/ 78442719 h 602"/>
              <a:gd name="T12" fmla="*/ 7226723 w 601"/>
              <a:gd name="T13" fmla="*/ 38764526 h 602"/>
              <a:gd name="T14" fmla="*/ 7226723 w 601"/>
              <a:gd name="T15" fmla="*/ 38764526 h 602"/>
              <a:gd name="T16" fmla="*/ 16389361 w 601"/>
              <a:gd name="T17" fmla="*/ 61735884 h 602"/>
              <a:gd name="T18" fmla="*/ 38198494 w 601"/>
              <a:gd name="T19" fmla="*/ 38764526 h 602"/>
              <a:gd name="T20" fmla="*/ 38198494 w 601"/>
              <a:gd name="T21" fmla="*/ 7308970 h 602"/>
              <a:gd name="T22" fmla="*/ 7226723 w 601"/>
              <a:gd name="T23" fmla="*/ 38764526 h 60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601" h="602">
                <a:moveTo>
                  <a:pt x="296" y="601"/>
                </a:moveTo>
                <a:lnTo>
                  <a:pt x="296" y="601"/>
                </a:lnTo>
                <a:cubicBezTo>
                  <a:pt x="134" y="601"/>
                  <a:pt x="0" y="466"/>
                  <a:pt x="0" y="297"/>
                </a:cubicBezTo>
                <a:cubicBezTo>
                  <a:pt x="0" y="134"/>
                  <a:pt x="134" y="0"/>
                  <a:pt x="296" y="0"/>
                </a:cubicBezTo>
                <a:cubicBezTo>
                  <a:pt x="466" y="0"/>
                  <a:pt x="600" y="134"/>
                  <a:pt x="600" y="297"/>
                </a:cubicBezTo>
                <a:cubicBezTo>
                  <a:pt x="600" y="466"/>
                  <a:pt x="466" y="601"/>
                  <a:pt x="296" y="601"/>
                </a:cubicBezTo>
                <a:close/>
                <a:moveTo>
                  <a:pt x="56" y="297"/>
                </a:moveTo>
                <a:lnTo>
                  <a:pt x="56" y="297"/>
                </a:lnTo>
                <a:cubicBezTo>
                  <a:pt x="56" y="367"/>
                  <a:pt x="84" y="431"/>
                  <a:pt x="127" y="473"/>
                </a:cubicBezTo>
                <a:cubicBezTo>
                  <a:pt x="296" y="297"/>
                  <a:pt x="296" y="297"/>
                  <a:pt x="296" y="297"/>
                </a:cubicBezTo>
                <a:cubicBezTo>
                  <a:pt x="296" y="56"/>
                  <a:pt x="296" y="56"/>
                  <a:pt x="296" y="56"/>
                </a:cubicBezTo>
                <a:cubicBezTo>
                  <a:pt x="162" y="56"/>
                  <a:pt x="56" y="162"/>
                  <a:pt x="56" y="297"/>
                </a:cubicBezTo>
                <a:close/>
              </a:path>
            </a:pathLst>
          </a:custGeom>
          <a:solidFill>
            <a:srgbClr val="FFFFFF"/>
          </a:solidFill>
          <a:ln>
            <a:noFill/>
          </a:ln>
        </p:spPr>
        <p:txBody>
          <a:bodyPr wrap="none" anchor="ctr"/>
          <a:lstStyle/>
          <a:p>
            <a:endParaRPr lang="en-US" sz="900"/>
          </a:p>
        </p:txBody>
      </p:sp>
      <p:sp>
        <p:nvSpPr>
          <p:cNvPr id="404" name="Freeform 80"/>
          <p:cNvSpPr>
            <a:spLocks noChangeArrowheads="1"/>
          </p:cNvSpPr>
          <p:nvPr/>
        </p:nvSpPr>
        <p:spPr bwMode="auto">
          <a:xfrm>
            <a:off x="7003405" y="6069280"/>
            <a:ext cx="292024" cy="289984"/>
          </a:xfrm>
          <a:custGeom>
            <a:avLst/>
            <a:gdLst>
              <a:gd name="T0" fmla="*/ 39339251 w 609"/>
              <a:gd name="T1" fmla="*/ 78442719 h 602"/>
              <a:gd name="T2" fmla="*/ 39339251 w 609"/>
              <a:gd name="T3" fmla="*/ 78442719 h 602"/>
              <a:gd name="T4" fmla="*/ 0 w 609"/>
              <a:gd name="T5" fmla="*/ 38764526 h 602"/>
              <a:gd name="T6" fmla="*/ 39339251 w 609"/>
              <a:gd name="T7" fmla="*/ 0 h 602"/>
              <a:gd name="T8" fmla="*/ 78678142 w 609"/>
              <a:gd name="T9" fmla="*/ 38764526 h 602"/>
              <a:gd name="T10" fmla="*/ 39339251 w 609"/>
              <a:gd name="T11" fmla="*/ 78442719 h 602"/>
              <a:gd name="T12" fmla="*/ 7376244 w 609"/>
              <a:gd name="T13" fmla="*/ 38764526 h 602"/>
              <a:gd name="T14" fmla="*/ 7376244 w 609"/>
              <a:gd name="T15" fmla="*/ 38764526 h 602"/>
              <a:gd name="T16" fmla="*/ 39339251 w 609"/>
              <a:gd name="T17" fmla="*/ 71002968 h 602"/>
              <a:gd name="T18" fmla="*/ 39339251 w 609"/>
              <a:gd name="T19" fmla="*/ 7308970 h 602"/>
              <a:gd name="T20" fmla="*/ 7376244 w 609"/>
              <a:gd name="T21" fmla="*/ 38764526 h 602"/>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0" t="0" r="r" b="b"/>
            <a:pathLst>
              <a:path w="609" h="602">
                <a:moveTo>
                  <a:pt x="304" y="601"/>
                </a:moveTo>
                <a:lnTo>
                  <a:pt x="304" y="601"/>
                </a:lnTo>
                <a:cubicBezTo>
                  <a:pt x="135" y="601"/>
                  <a:pt x="0" y="466"/>
                  <a:pt x="0" y="297"/>
                </a:cubicBezTo>
                <a:cubicBezTo>
                  <a:pt x="0" y="134"/>
                  <a:pt x="135" y="0"/>
                  <a:pt x="304" y="0"/>
                </a:cubicBezTo>
                <a:cubicBezTo>
                  <a:pt x="474" y="0"/>
                  <a:pt x="608" y="134"/>
                  <a:pt x="608" y="297"/>
                </a:cubicBezTo>
                <a:cubicBezTo>
                  <a:pt x="608" y="466"/>
                  <a:pt x="474" y="601"/>
                  <a:pt x="304" y="601"/>
                </a:cubicBezTo>
                <a:close/>
                <a:moveTo>
                  <a:pt x="57" y="297"/>
                </a:moveTo>
                <a:lnTo>
                  <a:pt x="57" y="297"/>
                </a:lnTo>
                <a:cubicBezTo>
                  <a:pt x="57" y="431"/>
                  <a:pt x="170" y="544"/>
                  <a:pt x="304" y="544"/>
                </a:cubicBezTo>
                <a:cubicBezTo>
                  <a:pt x="304" y="56"/>
                  <a:pt x="304" y="56"/>
                  <a:pt x="304" y="56"/>
                </a:cubicBezTo>
                <a:cubicBezTo>
                  <a:pt x="170" y="56"/>
                  <a:pt x="57" y="162"/>
                  <a:pt x="57" y="297"/>
                </a:cubicBezTo>
                <a:close/>
              </a:path>
            </a:pathLst>
          </a:custGeom>
          <a:solidFill>
            <a:srgbClr val="FFFFFF"/>
          </a:solidFill>
          <a:ln>
            <a:noFill/>
          </a:ln>
        </p:spPr>
        <p:txBody>
          <a:bodyPr wrap="none" anchor="ctr"/>
          <a:lstStyle/>
          <a:p>
            <a:endParaRPr lang="en-US" sz="900"/>
          </a:p>
        </p:txBody>
      </p:sp>
      <p:sp>
        <p:nvSpPr>
          <p:cNvPr id="405" name="Freeform 81"/>
          <p:cNvSpPr>
            <a:spLocks noChangeArrowheads="1"/>
          </p:cNvSpPr>
          <p:nvPr/>
        </p:nvSpPr>
        <p:spPr bwMode="auto">
          <a:xfrm>
            <a:off x="6474510" y="6069280"/>
            <a:ext cx="289909" cy="289984"/>
          </a:xfrm>
          <a:custGeom>
            <a:avLst/>
            <a:gdLst>
              <a:gd name="T0" fmla="*/ 39678193 w 602"/>
              <a:gd name="T1" fmla="*/ 78442719 h 602"/>
              <a:gd name="T2" fmla="*/ 39678193 w 602"/>
              <a:gd name="T3" fmla="*/ 78442719 h 602"/>
              <a:gd name="T4" fmla="*/ 0 w 602"/>
              <a:gd name="T5" fmla="*/ 38764526 h 602"/>
              <a:gd name="T6" fmla="*/ 39678193 w 602"/>
              <a:gd name="T7" fmla="*/ 0 h 602"/>
              <a:gd name="T8" fmla="*/ 78442719 w 602"/>
              <a:gd name="T9" fmla="*/ 38764526 h 602"/>
              <a:gd name="T10" fmla="*/ 39678193 w 602"/>
              <a:gd name="T11" fmla="*/ 78442719 h 602"/>
              <a:gd name="T12" fmla="*/ 7439751 w 602"/>
              <a:gd name="T13" fmla="*/ 38764526 h 602"/>
              <a:gd name="T14" fmla="*/ 7439751 w 602"/>
              <a:gd name="T15" fmla="*/ 38764526 h 602"/>
              <a:gd name="T16" fmla="*/ 39678193 w 602"/>
              <a:gd name="T17" fmla="*/ 71002968 h 602"/>
              <a:gd name="T18" fmla="*/ 61866665 w 602"/>
              <a:gd name="T19" fmla="*/ 61735884 h 602"/>
              <a:gd name="T20" fmla="*/ 39678193 w 602"/>
              <a:gd name="T21" fmla="*/ 38764526 h 602"/>
              <a:gd name="T22" fmla="*/ 39678193 w 602"/>
              <a:gd name="T23" fmla="*/ 7308970 h 602"/>
              <a:gd name="T24" fmla="*/ 7439751 w 602"/>
              <a:gd name="T25" fmla="*/ 38764526 h 602"/>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602" h="602">
                <a:moveTo>
                  <a:pt x="304" y="601"/>
                </a:moveTo>
                <a:lnTo>
                  <a:pt x="304" y="601"/>
                </a:lnTo>
                <a:cubicBezTo>
                  <a:pt x="135" y="601"/>
                  <a:pt x="0" y="466"/>
                  <a:pt x="0" y="297"/>
                </a:cubicBezTo>
                <a:cubicBezTo>
                  <a:pt x="0" y="134"/>
                  <a:pt x="135" y="0"/>
                  <a:pt x="304" y="0"/>
                </a:cubicBezTo>
                <a:cubicBezTo>
                  <a:pt x="467" y="0"/>
                  <a:pt x="601" y="134"/>
                  <a:pt x="601" y="297"/>
                </a:cubicBezTo>
                <a:cubicBezTo>
                  <a:pt x="601" y="466"/>
                  <a:pt x="467" y="601"/>
                  <a:pt x="304" y="601"/>
                </a:cubicBezTo>
                <a:close/>
                <a:moveTo>
                  <a:pt x="57" y="297"/>
                </a:moveTo>
                <a:lnTo>
                  <a:pt x="57" y="297"/>
                </a:lnTo>
                <a:cubicBezTo>
                  <a:pt x="57" y="431"/>
                  <a:pt x="170" y="544"/>
                  <a:pt x="304" y="544"/>
                </a:cubicBezTo>
                <a:cubicBezTo>
                  <a:pt x="368" y="544"/>
                  <a:pt x="431" y="516"/>
                  <a:pt x="474" y="473"/>
                </a:cubicBezTo>
                <a:cubicBezTo>
                  <a:pt x="304" y="297"/>
                  <a:pt x="304" y="297"/>
                  <a:pt x="304" y="297"/>
                </a:cubicBezTo>
                <a:cubicBezTo>
                  <a:pt x="304" y="56"/>
                  <a:pt x="304" y="56"/>
                  <a:pt x="304" y="56"/>
                </a:cubicBezTo>
                <a:cubicBezTo>
                  <a:pt x="170" y="56"/>
                  <a:pt x="57" y="162"/>
                  <a:pt x="57" y="297"/>
                </a:cubicBezTo>
                <a:close/>
              </a:path>
            </a:pathLst>
          </a:custGeom>
          <a:solidFill>
            <a:srgbClr val="FFFFFF"/>
          </a:solidFill>
          <a:ln>
            <a:noFill/>
          </a:ln>
        </p:spPr>
        <p:txBody>
          <a:bodyPr wrap="none" anchor="ctr"/>
          <a:lstStyle/>
          <a:p>
            <a:endParaRPr lang="en-US" sz="900"/>
          </a:p>
        </p:txBody>
      </p:sp>
      <p:sp>
        <p:nvSpPr>
          <p:cNvPr id="406" name="Freeform 82"/>
          <p:cNvSpPr>
            <a:spLocks noChangeArrowheads="1"/>
          </p:cNvSpPr>
          <p:nvPr/>
        </p:nvSpPr>
        <p:spPr bwMode="auto">
          <a:xfrm>
            <a:off x="5945611" y="6069280"/>
            <a:ext cx="289907" cy="289984"/>
          </a:xfrm>
          <a:custGeom>
            <a:avLst/>
            <a:gdLst>
              <a:gd name="T0" fmla="*/ 38763987 w 602"/>
              <a:gd name="T1" fmla="*/ 78442719 h 602"/>
              <a:gd name="T2" fmla="*/ 38763987 w 602"/>
              <a:gd name="T3" fmla="*/ 78442719 h 602"/>
              <a:gd name="T4" fmla="*/ 0 w 602"/>
              <a:gd name="T5" fmla="*/ 38764526 h 602"/>
              <a:gd name="T6" fmla="*/ 38763987 w 602"/>
              <a:gd name="T7" fmla="*/ 0 h 602"/>
              <a:gd name="T8" fmla="*/ 78441997 w 602"/>
              <a:gd name="T9" fmla="*/ 38764526 h 602"/>
              <a:gd name="T10" fmla="*/ 38763987 w 602"/>
              <a:gd name="T11" fmla="*/ 78442719 h 602"/>
              <a:gd name="T12" fmla="*/ 7439717 w 602"/>
              <a:gd name="T13" fmla="*/ 38764526 h 602"/>
              <a:gd name="T14" fmla="*/ 7439717 w 602"/>
              <a:gd name="T15" fmla="*/ 38764526 h 602"/>
              <a:gd name="T16" fmla="*/ 38763987 w 602"/>
              <a:gd name="T17" fmla="*/ 71002968 h 602"/>
              <a:gd name="T18" fmla="*/ 71002280 w 602"/>
              <a:gd name="T19" fmla="*/ 38764526 h 602"/>
              <a:gd name="T20" fmla="*/ 71002280 w 602"/>
              <a:gd name="T21" fmla="*/ 38764526 h 602"/>
              <a:gd name="T22" fmla="*/ 38763987 w 602"/>
              <a:gd name="T23" fmla="*/ 38764526 h 602"/>
              <a:gd name="T24" fmla="*/ 38763987 w 602"/>
              <a:gd name="T25" fmla="*/ 7308970 h 602"/>
              <a:gd name="T26" fmla="*/ 7439717 w 602"/>
              <a:gd name="T27" fmla="*/ 38764526 h 602"/>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0" t="0" r="r" b="b"/>
            <a:pathLst>
              <a:path w="602" h="602">
                <a:moveTo>
                  <a:pt x="297" y="601"/>
                </a:moveTo>
                <a:lnTo>
                  <a:pt x="297" y="601"/>
                </a:lnTo>
                <a:cubicBezTo>
                  <a:pt x="135" y="601"/>
                  <a:pt x="0" y="466"/>
                  <a:pt x="0" y="297"/>
                </a:cubicBezTo>
                <a:cubicBezTo>
                  <a:pt x="0" y="134"/>
                  <a:pt x="135" y="0"/>
                  <a:pt x="297" y="0"/>
                </a:cubicBezTo>
                <a:cubicBezTo>
                  <a:pt x="467" y="0"/>
                  <a:pt x="601" y="134"/>
                  <a:pt x="601" y="297"/>
                </a:cubicBezTo>
                <a:cubicBezTo>
                  <a:pt x="601" y="466"/>
                  <a:pt x="467" y="601"/>
                  <a:pt x="297" y="601"/>
                </a:cubicBezTo>
                <a:close/>
                <a:moveTo>
                  <a:pt x="57" y="297"/>
                </a:moveTo>
                <a:lnTo>
                  <a:pt x="57" y="297"/>
                </a:lnTo>
                <a:cubicBezTo>
                  <a:pt x="57" y="431"/>
                  <a:pt x="163" y="544"/>
                  <a:pt x="297" y="544"/>
                </a:cubicBezTo>
                <a:cubicBezTo>
                  <a:pt x="431" y="544"/>
                  <a:pt x="544" y="431"/>
                  <a:pt x="544" y="297"/>
                </a:cubicBezTo>
                <a:cubicBezTo>
                  <a:pt x="297" y="297"/>
                  <a:pt x="297" y="297"/>
                  <a:pt x="297" y="297"/>
                </a:cubicBezTo>
                <a:cubicBezTo>
                  <a:pt x="297" y="56"/>
                  <a:pt x="297" y="56"/>
                  <a:pt x="297" y="56"/>
                </a:cubicBezTo>
                <a:cubicBezTo>
                  <a:pt x="163" y="56"/>
                  <a:pt x="57" y="162"/>
                  <a:pt x="57" y="297"/>
                </a:cubicBezTo>
                <a:close/>
              </a:path>
            </a:pathLst>
          </a:custGeom>
          <a:solidFill>
            <a:srgbClr val="FFFFFF"/>
          </a:solidFill>
          <a:ln>
            <a:noFill/>
          </a:ln>
        </p:spPr>
        <p:txBody>
          <a:bodyPr wrap="none" anchor="ctr"/>
          <a:lstStyle/>
          <a:p>
            <a:endParaRPr lang="en-US" sz="900"/>
          </a:p>
        </p:txBody>
      </p:sp>
      <p:sp>
        <p:nvSpPr>
          <p:cNvPr id="407" name="Freeform 83"/>
          <p:cNvSpPr>
            <a:spLocks noChangeArrowheads="1"/>
          </p:cNvSpPr>
          <p:nvPr/>
        </p:nvSpPr>
        <p:spPr bwMode="auto">
          <a:xfrm>
            <a:off x="5416716" y="6069280"/>
            <a:ext cx="289909" cy="289984"/>
          </a:xfrm>
          <a:custGeom>
            <a:avLst/>
            <a:gdLst>
              <a:gd name="T0" fmla="*/ 38764526 w 602"/>
              <a:gd name="T1" fmla="*/ 78442719 h 602"/>
              <a:gd name="T2" fmla="*/ 38764526 w 602"/>
              <a:gd name="T3" fmla="*/ 78442719 h 602"/>
              <a:gd name="T4" fmla="*/ 0 w 602"/>
              <a:gd name="T5" fmla="*/ 38764526 h 602"/>
              <a:gd name="T6" fmla="*/ 38764526 w 602"/>
              <a:gd name="T7" fmla="*/ 0 h 602"/>
              <a:gd name="T8" fmla="*/ 78442719 w 602"/>
              <a:gd name="T9" fmla="*/ 38764526 h 602"/>
              <a:gd name="T10" fmla="*/ 38764526 w 602"/>
              <a:gd name="T11" fmla="*/ 78442719 h 602"/>
              <a:gd name="T12" fmla="*/ 61866665 w 602"/>
              <a:gd name="T13" fmla="*/ 16576054 h 602"/>
              <a:gd name="T14" fmla="*/ 61866665 w 602"/>
              <a:gd name="T15" fmla="*/ 16576054 h 602"/>
              <a:gd name="T16" fmla="*/ 38764526 w 602"/>
              <a:gd name="T17" fmla="*/ 38764526 h 602"/>
              <a:gd name="T18" fmla="*/ 38764526 w 602"/>
              <a:gd name="T19" fmla="*/ 7308970 h 602"/>
              <a:gd name="T20" fmla="*/ 7439751 w 602"/>
              <a:gd name="T21" fmla="*/ 38764526 h 602"/>
              <a:gd name="T22" fmla="*/ 38764526 w 602"/>
              <a:gd name="T23" fmla="*/ 71002968 h 602"/>
              <a:gd name="T24" fmla="*/ 71002968 w 602"/>
              <a:gd name="T25" fmla="*/ 38764526 h 602"/>
              <a:gd name="T26" fmla="*/ 61866665 w 602"/>
              <a:gd name="T27" fmla="*/ 16576054 h 602"/>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0" t="0" r="r" b="b"/>
            <a:pathLst>
              <a:path w="602" h="602">
                <a:moveTo>
                  <a:pt x="297" y="601"/>
                </a:moveTo>
                <a:lnTo>
                  <a:pt x="297" y="601"/>
                </a:lnTo>
                <a:cubicBezTo>
                  <a:pt x="135" y="601"/>
                  <a:pt x="0" y="466"/>
                  <a:pt x="0" y="297"/>
                </a:cubicBezTo>
                <a:cubicBezTo>
                  <a:pt x="0" y="134"/>
                  <a:pt x="135" y="0"/>
                  <a:pt x="297" y="0"/>
                </a:cubicBezTo>
                <a:cubicBezTo>
                  <a:pt x="467" y="0"/>
                  <a:pt x="601" y="134"/>
                  <a:pt x="601" y="297"/>
                </a:cubicBezTo>
                <a:cubicBezTo>
                  <a:pt x="601" y="466"/>
                  <a:pt x="467" y="601"/>
                  <a:pt x="297" y="601"/>
                </a:cubicBezTo>
                <a:close/>
                <a:moveTo>
                  <a:pt x="474" y="127"/>
                </a:moveTo>
                <a:lnTo>
                  <a:pt x="474" y="127"/>
                </a:lnTo>
                <a:cubicBezTo>
                  <a:pt x="297" y="297"/>
                  <a:pt x="297" y="297"/>
                  <a:pt x="297" y="297"/>
                </a:cubicBezTo>
                <a:cubicBezTo>
                  <a:pt x="297" y="56"/>
                  <a:pt x="297" y="56"/>
                  <a:pt x="297" y="56"/>
                </a:cubicBezTo>
                <a:cubicBezTo>
                  <a:pt x="163" y="56"/>
                  <a:pt x="57" y="162"/>
                  <a:pt x="57" y="297"/>
                </a:cubicBezTo>
                <a:cubicBezTo>
                  <a:pt x="57" y="431"/>
                  <a:pt x="163" y="544"/>
                  <a:pt x="297" y="544"/>
                </a:cubicBezTo>
                <a:cubicBezTo>
                  <a:pt x="431" y="544"/>
                  <a:pt x="544" y="431"/>
                  <a:pt x="544" y="297"/>
                </a:cubicBezTo>
                <a:cubicBezTo>
                  <a:pt x="544" y="233"/>
                  <a:pt x="516" y="169"/>
                  <a:pt x="474" y="127"/>
                </a:cubicBezTo>
                <a:close/>
              </a:path>
            </a:pathLst>
          </a:custGeom>
          <a:solidFill>
            <a:srgbClr val="FFFFFF"/>
          </a:solidFill>
          <a:ln>
            <a:noFill/>
          </a:ln>
        </p:spPr>
        <p:txBody>
          <a:bodyPr wrap="none" anchor="ctr"/>
          <a:lstStyle/>
          <a:p>
            <a:endParaRPr lang="en-US" sz="900"/>
          </a:p>
        </p:txBody>
      </p:sp>
      <p:sp>
        <p:nvSpPr>
          <p:cNvPr id="408" name="Freeform 84"/>
          <p:cNvSpPr>
            <a:spLocks noChangeArrowheads="1"/>
          </p:cNvSpPr>
          <p:nvPr/>
        </p:nvSpPr>
        <p:spPr bwMode="auto">
          <a:xfrm>
            <a:off x="4887818" y="6069280"/>
            <a:ext cx="289909" cy="289984"/>
          </a:xfrm>
          <a:custGeom>
            <a:avLst/>
            <a:gdLst>
              <a:gd name="T0" fmla="*/ 43332858 w 602"/>
              <a:gd name="T1" fmla="*/ 34979440 h 602"/>
              <a:gd name="T2" fmla="*/ 43332858 w 602"/>
              <a:gd name="T3" fmla="*/ 34979440 h 602"/>
              <a:gd name="T4" fmla="*/ 43332858 w 602"/>
              <a:gd name="T5" fmla="*/ 0 h 602"/>
              <a:gd name="T6" fmla="*/ 78442719 w 602"/>
              <a:gd name="T7" fmla="*/ 34979440 h 602"/>
              <a:gd name="T8" fmla="*/ 43332858 w 602"/>
              <a:gd name="T9" fmla="*/ 34979440 h 602"/>
              <a:gd name="T10" fmla="*/ 36023527 w 602"/>
              <a:gd name="T11" fmla="*/ 78442719 h 602"/>
              <a:gd name="T12" fmla="*/ 36023527 w 602"/>
              <a:gd name="T13" fmla="*/ 78442719 h 602"/>
              <a:gd name="T14" fmla="*/ 0 w 602"/>
              <a:gd name="T15" fmla="*/ 42419192 h 602"/>
              <a:gd name="T16" fmla="*/ 36023527 w 602"/>
              <a:gd name="T17" fmla="*/ 7308970 h 602"/>
              <a:gd name="T18" fmla="*/ 36023527 w 602"/>
              <a:gd name="T19" fmla="*/ 42419192 h 602"/>
              <a:gd name="T20" fmla="*/ 71002968 w 602"/>
              <a:gd name="T21" fmla="*/ 42419192 h 602"/>
              <a:gd name="T22" fmla="*/ 36023527 w 602"/>
              <a:gd name="T23" fmla="*/ 78442719 h 60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602" h="602">
                <a:moveTo>
                  <a:pt x="332" y="268"/>
                </a:moveTo>
                <a:lnTo>
                  <a:pt x="332" y="268"/>
                </a:lnTo>
                <a:cubicBezTo>
                  <a:pt x="332" y="0"/>
                  <a:pt x="332" y="0"/>
                  <a:pt x="332" y="0"/>
                </a:cubicBezTo>
                <a:cubicBezTo>
                  <a:pt x="481" y="0"/>
                  <a:pt x="601" y="120"/>
                  <a:pt x="601" y="268"/>
                </a:cubicBezTo>
                <a:lnTo>
                  <a:pt x="332" y="268"/>
                </a:lnTo>
                <a:close/>
                <a:moveTo>
                  <a:pt x="276" y="601"/>
                </a:moveTo>
                <a:lnTo>
                  <a:pt x="276" y="601"/>
                </a:lnTo>
                <a:cubicBezTo>
                  <a:pt x="120" y="601"/>
                  <a:pt x="0" y="480"/>
                  <a:pt x="0" y="325"/>
                </a:cubicBezTo>
                <a:cubicBezTo>
                  <a:pt x="0" y="176"/>
                  <a:pt x="120" y="56"/>
                  <a:pt x="276" y="56"/>
                </a:cubicBezTo>
                <a:cubicBezTo>
                  <a:pt x="276" y="325"/>
                  <a:pt x="276" y="325"/>
                  <a:pt x="276" y="325"/>
                </a:cubicBezTo>
                <a:cubicBezTo>
                  <a:pt x="544" y="325"/>
                  <a:pt x="544" y="325"/>
                  <a:pt x="544" y="325"/>
                </a:cubicBezTo>
                <a:cubicBezTo>
                  <a:pt x="544" y="480"/>
                  <a:pt x="424" y="601"/>
                  <a:pt x="276" y="601"/>
                </a:cubicBezTo>
                <a:close/>
              </a:path>
            </a:pathLst>
          </a:custGeom>
          <a:solidFill>
            <a:srgbClr val="FFFFFF"/>
          </a:solidFill>
          <a:ln>
            <a:noFill/>
          </a:ln>
        </p:spPr>
        <p:txBody>
          <a:bodyPr wrap="none" anchor="ctr"/>
          <a:lstStyle/>
          <a:p>
            <a:endParaRPr lang="en-US" sz="900"/>
          </a:p>
        </p:txBody>
      </p:sp>
      <p:sp>
        <p:nvSpPr>
          <p:cNvPr id="409" name="Freeform 112"/>
          <p:cNvSpPr>
            <a:spLocks noChangeArrowheads="1"/>
          </p:cNvSpPr>
          <p:nvPr/>
        </p:nvSpPr>
        <p:spPr bwMode="auto">
          <a:xfrm>
            <a:off x="4361038" y="6069281"/>
            <a:ext cx="287792" cy="289983"/>
          </a:xfrm>
          <a:custGeom>
            <a:avLst/>
            <a:gdLst>
              <a:gd name="T0" fmla="*/ 38327818 w 601"/>
              <a:gd name="T1" fmla="*/ 78441997 h 602"/>
              <a:gd name="T2" fmla="*/ 38327818 w 601"/>
              <a:gd name="T3" fmla="*/ 78441997 h 602"/>
              <a:gd name="T4" fmla="*/ 0 w 601"/>
              <a:gd name="T5" fmla="*/ 38763987 h 602"/>
              <a:gd name="T6" fmla="*/ 38327818 w 601"/>
              <a:gd name="T7" fmla="*/ 0 h 602"/>
              <a:gd name="T8" fmla="*/ 77429787 w 601"/>
              <a:gd name="T9" fmla="*/ 38763987 h 602"/>
              <a:gd name="T10" fmla="*/ 38327818 w 601"/>
              <a:gd name="T11" fmla="*/ 78441997 h 602"/>
              <a:gd name="T12" fmla="*/ 38327818 w 601"/>
              <a:gd name="T13" fmla="*/ 7439717 h 602"/>
              <a:gd name="T14" fmla="*/ 38327818 w 601"/>
              <a:gd name="T15" fmla="*/ 7439717 h 602"/>
              <a:gd name="T16" fmla="*/ 7226723 w 601"/>
              <a:gd name="T17" fmla="*/ 38763987 h 602"/>
              <a:gd name="T18" fmla="*/ 38327818 w 601"/>
              <a:gd name="T19" fmla="*/ 71002280 h 602"/>
              <a:gd name="T20" fmla="*/ 70203064 w 601"/>
              <a:gd name="T21" fmla="*/ 38763987 h 602"/>
              <a:gd name="T22" fmla="*/ 38327818 w 601"/>
              <a:gd name="T23" fmla="*/ 7439717 h 602"/>
              <a:gd name="T24" fmla="*/ 56523770 w 601"/>
              <a:gd name="T25" fmla="*/ 41504973 h 602"/>
              <a:gd name="T26" fmla="*/ 56523770 w 601"/>
              <a:gd name="T27" fmla="*/ 41504973 h 602"/>
              <a:gd name="T28" fmla="*/ 56523770 w 601"/>
              <a:gd name="T29" fmla="*/ 41504973 h 602"/>
              <a:gd name="T30" fmla="*/ 44651066 w 601"/>
              <a:gd name="T31" fmla="*/ 52598978 h 602"/>
              <a:gd name="T32" fmla="*/ 44651066 w 601"/>
              <a:gd name="T33" fmla="*/ 52598978 h 602"/>
              <a:gd name="T34" fmla="*/ 41941000 w 601"/>
              <a:gd name="T35" fmla="*/ 53512640 h 602"/>
              <a:gd name="T36" fmla="*/ 38327818 w 601"/>
              <a:gd name="T37" fmla="*/ 49858353 h 602"/>
              <a:gd name="T38" fmla="*/ 40134409 w 601"/>
              <a:gd name="T39" fmla="*/ 47117366 h 602"/>
              <a:gd name="T40" fmla="*/ 40134409 w 601"/>
              <a:gd name="T41" fmla="*/ 47117366 h 602"/>
              <a:gd name="T42" fmla="*/ 44651066 w 601"/>
              <a:gd name="T43" fmla="*/ 42418636 h 602"/>
              <a:gd name="T44" fmla="*/ 22712608 w 601"/>
              <a:gd name="T45" fmla="*/ 42418636 h 602"/>
              <a:gd name="T46" fmla="*/ 19099426 w 601"/>
              <a:gd name="T47" fmla="*/ 38763987 h 602"/>
              <a:gd name="T48" fmla="*/ 22712608 w 601"/>
              <a:gd name="T49" fmla="*/ 35109700 h 602"/>
              <a:gd name="T50" fmla="*/ 44651066 w 601"/>
              <a:gd name="T51" fmla="*/ 35109700 h 602"/>
              <a:gd name="T52" fmla="*/ 40134409 w 601"/>
              <a:gd name="T53" fmla="*/ 30541389 h 602"/>
              <a:gd name="T54" fmla="*/ 40134409 w 601"/>
              <a:gd name="T55" fmla="*/ 30541389 h 602"/>
              <a:gd name="T56" fmla="*/ 38327818 w 601"/>
              <a:gd name="T57" fmla="*/ 27669982 h 602"/>
              <a:gd name="T58" fmla="*/ 41941000 w 601"/>
              <a:gd name="T59" fmla="*/ 24015334 h 602"/>
              <a:gd name="T60" fmla="*/ 44651066 w 601"/>
              <a:gd name="T61" fmla="*/ 24928996 h 602"/>
              <a:gd name="T62" fmla="*/ 44651066 w 601"/>
              <a:gd name="T63" fmla="*/ 24928996 h 602"/>
              <a:gd name="T64" fmla="*/ 56523770 w 601"/>
              <a:gd name="T65" fmla="*/ 36023362 h 602"/>
              <a:gd name="T66" fmla="*/ 56523770 w 601"/>
              <a:gd name="T67" fmla="*/ 36023362 h 602"/>
              <a:gd name="T68" fmla="*/ 58330360 w 601"/>
              <a:gd name="T69" fmla="*/ 38763987 h 602"/>
              <a:gd name="T70" fmla="*/ 56523770 w 601"/>
              <a:gd name="T71" fmla="*/ 41504973 h 602"/>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1" h="602">
                <a:moveTo>
                  <a:pt x="297" y="601"/>
                </a:moveTo>
                <a:lnTo>
                  <a:pt x="297" y="601"/>
                </a:lnTo>
                <a:cubicBezTo>
                  <a:pt x="134" y="601"/>
                  <a:pt x="0" y="467"/>
                  <a:pt x="0" y="297"/>
                </a:cubicBezTo>
                <a:cubicBezTo>
                  <a:pt x="0" y="135"/>
                  <a:pt x="134" y="0"/>
                  <a:pt x="297" y="0"/>
                </a:cubicBezTo>
                <a:cubicBezTo>
                  <a:pt x="466" y="0"/>
                  <a:pt x="600" y="135"/>
                  <a:pt x="600" y="297"/>
                </a:cubicBezTo>
                <a:cubicBezTo>
                  <a:pt x="600" y="467"/>
                  <a:pt x="466" y="601"/>
                  <a:pt x="297" y="601"/>
                </a:cubicBezTo>
                <a:close/>
                <a:moveTo>
                  <a:pt x="297" y="57"/>
                </a:moveTo>
                <a:lnTo>
                  <a:pt x="297" y="57"/>
                </a:lnTo>
                <a:cubicBezTo>
                  <a:pt x="162" y="57"/>
                  <a:pt x="56" y="163"/>
                  <a:pt x="56" y="297"/>
                </a:cubicBezTo>
                <a:cubicBezTo>
                  <a:pt x="56" y="431"/>
                  <a:pt x="162" y="544"/>
                  <a:pt x="297" y="544"/>
                </a:cubicBezTo>
                <a:cubicBezTo>
                  <a:pt x="431" y="544"/>
                  <a:pt x="544" y="431"/>
                  <a:pt x="544" y="297"/>
                </a:cubicBezTo>
                <a:cubicBezTo>
                  <a:pt x="544" y="163"/>
                  <a:pt x="431" y="57"/>
                  <a:pt x="297" y="57"/>
                </a:cubicBezTo>
                <a:close/>
                <a:moveTo>
                  <a:pt x="438" y="318"/>
                </a:moveTo>
                <a:lnTo>
                  <a:pt x="438" y="318"/>
                </a:lnTo>
                <a:cubicBezTo>
                  <a:pt x="346" y="403"/>
                  <a:pt x="346" y="403"/>
                  <a:pt x="346" y="403"/>
                </a:cubicBezTo>
                <a:cubicBezTo>
                  <a:pt x="339" y="410"/>
                  <a:pt x="332" y="410"/>
                  <a:pt x="325" y="410"/>
                </a:cubicBezTo>
                <a:cubicBezTo>
                  <a:pt x="311" y="410"/>
                  <a:pt x="297" y="403"/>
                  <a:pt x="297" y="382"/>
                </a:cubicBezTo>
                <a:cubicBezTo>
                  <a:pt x="297" y="375"/>
                  <a:pt x="304" y="368"/>
                  <a:pt x="311" y="361"/>
                </a:cubicBezTo>
                <a:cubicBezTo>
                  <a:pt x="346" y="325"/>
                  <a:pt x="346" y="325"/>
                  <a:pt x="346" y="325"/>
                </a:cubicBezTo>
                <a:cubicBezTo>
                  <a:pt x="176" y="325"/>
                  <a:pt x="176" y="325"/>
                  <a:pt x="176" y="325"/>
                </a:cubicBezTo>
                <a:cubicBezTo>
                  <a:pt x="162" y="325"/>
                  <a:pt x="148" y="318"/>
                  <a:pt x="148" y="297"/>
                </a:cubicBezTo>
                <a:cubicBezTo>
                  <a:pt x="148" y="283"/>
                  <a:pt x="162" y="269"/>
                  <a:pt x="176" y="269"/>
                </a:cubicBezTo>
                <a:cubicBezTo>
                  <a:pt x="346" y="269"/>
                  <a:pt x="346" y="269"/>
                  <a:pt x="346" y="269"/>
                </a:cubicBezTo>
                <a:cubicBezTo>
                  <a:pt x="311" y="234"/>
                  <a:pt x="311" y="234"/>
                  <a:pt x="311" y="234"/>
                </a:cubicBezTo>
                <a:cubicBezTo>
                  <a:pt x="304" y="234"/>
                  <a:pt x="297" y="226"/>
                  <a:pt x="297" y="212"/>
                </a:cubicBezTo>
                <a:cubicBezTo>
                  <a:pt x="297" y="198"/>
                  <a:pt x="311" y="184"/>
                  <a:pt x="325" y="184"/>
                </a:cubicBezTo>
                <a:cubicBezTo>
                  <a:pt x="332" y="184"/>
                  <a:pt x="339" y="191"/>
                  <a:pt x="346" y="191"/>
                </a:cubicBezTo>
                <a:cubicBezTo>
                  <a:pt x="438" y="276"/>
                  <a:pt x="438" y="276"/>
                  <a:pt x="438" y="276"/>
                </a:cubicBezTo>
                <a:cubicBezTo>
                  <a:pt x="445" y="283"/>
                  <a:pt x="452" y="290"/>
                  <a:pt x="452" y="297"/>
                </a:cubicBezTo>
                <a:cubicBezTo>
                  <a:pt x="452" y="311"/>
                  <a:pt x="445" y="318"/>
                  <a:pt x="438" y="318"/>
                </a:cubicBezTo>
                <a:close/>
              </a:path>
            </a:pathLst>
          </a:custGeom>
          <a:solidFill>
            <a:srgbClr val="FFFFFF"/>
          </a:solidFill>
          <a:ln>
            <a:noFill/>
          </a:ln>
        </p:spPr>
        <p:txBody>
          <a:bodyPr wrap="none" anchor="ctr"/>
          <a:lstStyle/>
          <a:p>
            <a:endParaRPr lang="en-US" sz="900"/>
          </a:p>
        </p:txBody>
      </p:sp>
      <p:sp>
        <p:nvSpPr>
          <p:cNvPr id="410" name="Freeform 113"/>
          <p:cNvSpPr>
            <a:spLocks noChangeArrowheads="1"/>
          </p:cNvSpPr>
          <p:nvPr/>
        </p:nvSpPr>
        <p:spPr bwMode="auto">
          <a:xfrm>
            <a:off x="3830023" y="6069281"/>
            <a:ext cx="292024" cy="289983"/>
          </a:xfrm>
          <a:custGeom>
            <a:avLst/>
            <a:gdLst>
              <a:gd name="T0" fmla="*/ 39468811 w 608"/>
              <a:gd name="T1" fmla="*/ 78441997 h 602"/>
              <a:gd name="T2" fmla="*/ 39468811 w 608"/>
              <a:gd name="T3" fmla="*/ 78441997 h 602"/>
              <a:gd name="T4" fmla="*/ 0 w 608"/>
              <a:gd name="T5" fmla="*/ 38763987 h 602"/>
              <a:gd name="T6" fmla="*/ 39468811 w 608"/>
              <a:gd name="T7" fmla="*/ 0 h 602"/>
              <a:gd name="T8" fmla="*/ 78807547 w 608"/>
              <a:gd name="T9" fmla="*/ 38763987 h 602"/>
              <a:gd name="T10" fmla="*/ 39468811 w 608"/>
              <a:gd name="T11" fmla="*/ 78441997 h 602"/>
              <a:gd name="T12" fmla="*/ 39468811 w 608"/>
              <a:gd name="T13" fmla="*/ 7439717 h 602"/>
              <a:gd name="T14" fmla="*/ 39468811 w 608"/>
              <a:gd name="T15" fmla="*/ 7439717 h 602"/>
              <a:gd name="T16" fmla="*/ 7270552 w 608"/>
              <a:gd name="T17" fmla="*/ 38763987 h 602"/>
              <a:gd name="T18" fmla="*/ 39468811 w 608"/>
              <a:gd name="T19" fmla="*/ 71002280 h 602"/>
              <a:gd name="T20" fmla="*/ 71536996 w 608"/>
              <a:gd name="T21" fmla="*/ 38763987 h 602"/>
              <a:gd name="T22" fmla="*/ 39468811 w 608"/>
              <a:gd name="T23" fmla="*/ 7439717 h 602"/>
              <a:gd name="T24" fmla="*/ 55048359 w 608"/>
              <a:gd name="T25" fmla="*/ 42418636 h 602"/>
              <a:gd name="T26" fmla="*/ 55048359 w 608"/>
              <a:gd name="T27" fmla="*/ 42418636 h 602"/>
              <a:gd name="T28" fmla="*/ 32976913 w 608"/>
              <a:gd name="T29" fmla="*/ 42418636 h 602"/>
              <a:gd name="T30" fmla="*/ 38559722 w 608"/>
              <a:gd name="T31" fmla="*/ 47117366 h 602"/>
              <a:gd name="T32" fmla="*/ 38559722 w 608"/>
              <a:gd name="T33" fmla="*/ 47117366 h 602"/>
              <a:gd name="T34" fmla="*/ 39468811 w 608"/>
              <a:gd name="T35" fmla="*/ 49858353 h 602"/>
              <a:gd name="T36" fmla="*/ 35703460 w 608"/>
              <a:gd name="T37" fmla="*/ 53512640 h 602"/>
              <a:gd name="T38" fmla="*/ 32976913 w 608"/>
              <a:gd name="T39" fmla="*/ 52598978 h 602"/>
              <a:gd name="T40" fmla="*/ 32976913 w 608"/>
              <a:gd name="T41" fmla="*/ 52598978 h 602"/>
              <a:gd name="T42" fmla="*/ 21032641 w 608"/>
              <a:gd name="T43" fmla="*/ 41504973 h 602"/>
              <a:gd name="T44" fmla="*/ 21032641 w 608"/>
              <a:gd name="T45" fmla="*/ 41504973 h 602"/>
              <a:gd name="T46" fmla="*/ 20123912 w 608"/>
              <a:gd name="T47" fmla="*/ 38763987 h 602"/>
              <a:gd name="T48" fmla="*/ 21032641 w 608"/>
              <a:gd name="T49" fmla="*/ 36023362 h 602"/>
              <a:gd name="T50" fmla="*/ 21032641 w 608"/>
              <a:gd name="T51" fmla="*/ 36023362 h 602"/>
              <a:gd name="T52" fmla="*/ 32976913 w 608"/>
              <a:gd name="T53" fmla="*/ 24928996 h 602"/>
              <a:gd name="T54" fmla="*/ 32976913 w 608"/>
              <a:gd name="T55" fmla="*/ 24928996 h 602"/>
              <a:gd name="T56" fmla="*/ 35703460 w 608"/>
              <a:gd name="T57" fmla="*/ 24015334 h 602"/>
              <a:gd name="T58" fmla="*/ 39468811 w 608"/>
              <a:gd name="T59" fmla="*/ 27669982 h 602"/>
              <a:gd name="T60" fmla="*/ 38559722 w 608"/>
              <a:gd name="T61" fmla="*/ 30541389 h 602"/>
              <a:gd name="T62" fmla="*/ 38559722 w 608"/>
              <a:gd name="T63" fmla="*/ 30541389 h 602"/>
              <a:gd name="T64" fmla="*/ 32976913 w 608"/>
              <a:gd name="T65" fmla="*/ 35109700 h 602"/>
              <a:gd name="T66" fmla="*/ 55048359 w 608"/>
              <a:gd name="T67" fmla="*/ 35109700 h 602"/>
              <a:gd name="T68" fmla="*/ 58683635 w 608"/>
              <a:gd name="T69" fmla="*/ 38763987 h 602"/>
              <a:gd name="T70" fmla="*/ 55048359 w 608"/>
              <a:gd name="T71" fmla="*/ 42418636 h 602"/>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8" h="602">
                <a:moveTo>
                  <a:pt x="304" y="601"/>
                </a:moveTo>
                <a:lnTo>
                  <a:pt x="304" y="601"/>
                </a:lnTo>
                <a:cubicBezTo>
                  <a:pt x="134" y="601"/>
                  <a:pt x="0" y="467"/>
                  <a:pt x="0" y="297"/>
                </a:cubicBezTo>
                <a:cubicBezTo>
                  <a:pt x="0" y="135"/>
                  <a:pt x="134" y="0"/>
                  <a:pt x="304" y="0"/>
                </a:cubicBezTo>
                <a:cubicBezTo>
                  <a:pt x="473" y="0"/>
                  <a:pt x="607" y="135"/>
                  <a:pt x="607" y="297"/>
                </a:cubicBezTo>
                <a:cubicBezTo>
                  <a:pt x="607" y="467"/>
                  <a:pt x="473" y="601"/>
                  <a:pt x="304" y="601"/>
                </a:cubicBezTo>
                <a:close/>
                <a:moveTo>
                  <a:pt x="304" y="57"/>
                </a:moveTo>
                <a:lnTo>
                  <a:pt x="304" y="57"/>
                </a:lnTo>
                <a:cubicBezTo>
                  <a:pt x="169" y="57"/>
                  <a:pt x="56" y="163"/>
                  <a:pt x="56" y="297"/>
                </a:cubicBezTo>
                <a:cubicBezTo>
                  <a:pt x="56" y="431"/>
                  <a:pt x="169" y="544"/>
                  <a:pt x="304" y="544"/>
                </a:cubicBezTo>
                <a:cubicBezTo>
                  <a:pt x="438" y="544"/>
                  <a:pt x="551" y="431"/>
                  <a:pt x="551" y="297"/>
                </a:cubicBezTo>
                <a:cubicBezTo>
                  <a:pt x="551" y="163"/>
                  <a:pt x="438" y="57"/>
                  <a:pt x="304" y="57"/>
                </a:cubicBezTo>
                <a:close/>
                <a:moveTo>
                  <a:pt x="424" y="325"/>
                </a:moveTo>
                <a:lnTo>
                  <a:pt x="424" y="325"/>
                </a:lnTo>
                <a:cubicBezTo>
                  <a:pt x="254" y="325"/>
                  <a:pt x="254" y="325"/>
                  <a:pt x="254" y="325"/>
                </a:cubicBezTo>
                <a:cubicBezTo>
                  <a:pt x="297" y="361"/>
                  <a:pt x="297" y="361"/>
                  <a:pt x="297" y="361"/>
                </a:cubicBezTo>
                <a:cubicBezTo>
                  <a:pt x="297" y="368"/>
                  <a:pt x="304" y="375"/>
                  <a:pt x="304" y="382"/>
                </a:cubicBezTo>
                <a:cubicBezTo>
                  <a:pt x="304" y="403"/>
                  <a:pt x="290" y="410"/>
                  <a:pt x="275" y="410"/>
                </a:cubicBezTo>
                <a:cubicBezTo>
                  <a:pt x="268" y="410"/>
                  <a:pt x="261" y="410"/>
                  <a:pt x="254" y="403"/>
                </a:cubicBezTo>
                <a:cubicBezTo>
                  <a:pt x="162" y="318"/>
                  <a:pt x="162" y="318"/>
                  <a:pt x="162" y="318"/>
                </a:cubicBezTo>
                <a:cubicBezTo>
                  <a:pt x="155" y="318"/>
                  <a:pt x="155" y="311"/>
                  <a:pt x="155" y="297"/>
                </a:cubicBezTo>
                <a:cubicBezTo>
                  <a:pt x="155" y="290"/>
                  <a:pt x="155" y="283"/>
                  <a:pt x="162" y="276"/>
                </a:cubicBezTo>
                <a:cubicBezTo>
                  <a:pt x="254" y="191"/>
                  <a:pt x="254" y="191"/>
                  <a:pt x="254" y="191"/>
                </a:cubicBezTo>
                <a:cubicBezTo>
                  <a:pt x="261" y="191"/>
                  <a:pt x="268" y="184"/>
                  <a:pt x="275" y="184"/>
                </a:cubicBezTo>
                <a:cubicBezTo>
                  <a:pt x="290" y="184"/>
                  <a:pt x="304" y="198"/>
                  <a:pt x="304" y="212"/>
                </a:cubicBezTo>
                <a:cubicBezTo>
                  <a:pt x="304" y="226"/>
                  <a:pt x="297" y="234"/>
                  <a:pt x="297" y="234"/>
                </a:cubicBezTo>
                <a:cubicBezTo>
                  <a:pt x="254" y="269"/>
                  <a:pt x="254" y="269"/>
                  <a:pt x="254" y="269"/>
                </a:cubicBezTo>
                <a:cubicBezTo>
                  <a:pt x="424" y="269"/>
                  <a:pt x="424" y="269"/>
                  <a:pt x="424" y="269"/>
                </a:cubicBezTo>
                <a:cubicBezTo>
                  <a:pt x="445" y="269"/>
                  <a:pt x="452" y="283"/>
                  <a:pt x="452" y="297"/>
                </a:cubicBezTo>
                <a:cubicBezTo>
                  <a:pt x="452" y="318"/>
                  <a:pt x="445" y="325"/>
                  <a:pt x="424" y="325"/>
                </a:cubicBezTo>
                <a:close/>
              </a:path>
            </a:pathLst>
          </a:custGeom>
          <a:solidFill>
            <a:srgbClr val="FFFFFF"/>
          </a:solidFill>
          <a:ln>
            <a:noFill/>
          </a:ln>
        </p:spPr>
        <p:txBody>
          <a:bodyPr wrap="none" anchor="ctr"/>
          <a:lstStyle/>
          <a:p>
            <a:endParaRPr lang="en-US" sz="900"/>
          </a:p>
        </p:txBody>
      </p:sp>
      <p:sp>
        <p:nvSpPr>
          <p:cNvPr id="411" name="Freeform 114"/>
          <p:cNvSpPr>
            <a:spLocks noChangeArrowheads="1"/>
          </p:cNvSpPr>
          <p:nvPr/>
        </p:nvSpPr>
        <p:spPr bwMode="auto">
          <a:xfrm>
            <a:off x="3303244" y="6069281"/>
            <a:ext cx="287792" cy="289983"/>
          </a:xfrm>
          <a:custGeom>
            <a:avLst/>
            <a:gdLst>
              <a:gd name="T0" fmla="*/ 39230934 w 601"/>
              <a:gd name="T1" fmla="*/ 78441997 h 602"/>
              <a:gd name="T2" fmla="*/ 39230934 w 601"/>
              <a:gd name="T3" fmla="*/ 78441997 h 602"/>
              <a:gd name="T4" fmla="*/ 0 w 601"/>
              <a:gd name="T5" fmla="*/ 38763987 h 602"/>
              <a:gd name="T6" fmla="*/ 39230934 w 601"/>
              <a:gd name="T7" fmla="*/ 0 h 602"/>
              <a:gd name="T8" fmla="*/ 77429787 w 601"/>
              <a:gd name="T9" fmla="*/ 38763987 h 602"/>
              <a:gd name="T10" fmla="*/ 39230934 w 601"/>
              <a:gd name="T11" fmla="*/ 78441997 h 602"/>
              <a:gd name="T12" fmla="*/ 39230934 w 601"/>
              <a:gd name="T13" fmla="*/ 7439717 h 602"/>
              <a:gd name="T14" fmla="*/ 39230934 w 601"/>
              <a:gd name="T15" fmla="*/ 7439717 h 602"/>
              <a:gd name="T16" fmla="*/ 7226723 w 601"/>
              <a:gd name="T17" fmla="*/ 38763987 h 602"/>
              <a:gd name="T18" fmla="*/ 39230934 w 601"/>
              <a:gd name="T19" fmla="*/ 71002280 h 602"/>
              <a:gd name="T20" fmla="*/ 70203064 w 601"/>
              <a:gd name="T21" fmla="*/ 38763987 h 602"/>
              <a:gd name="T22" fmla="*/ 39230934 w 601"/>
              <a:gd name="T23" fmla="*/ 7439717 h 602"/>
              <a:gd name="T24" fmla="*/ 50071198 w 601"/>
              <a:gd name="T25" fmla="*/ 38763987 h 602"/>
              <a:gd name="T26" fmla="*/ 50071198 w 601"/>
              <a:gd name="T27" fmla="*/ 38763987 h 602"/>
              <a:gd name="T28" fmla="*/ 47361132 w 601"/>
              <a:gd name="T29" fmla="*/ 37850325 h 602"/>
              <a:gd name="T30" fmla="*/ 47361132 w 601"/>
              <a:gd name="T31" fmla="*/ 37850325 h 602"/>
              <a:gd name="T32" fmla="*/ 42844475 w 601"/>
              <a:gd name="T33" fmla="*/ 32368713 h 602"/>
              <a:gd name="T34" fmla="*/ 42844475 w 601"/>
              <a:gd name="T35" fmla="*/ 55339965 h 602"/>
              <a:gd name="T36" fmla="*/ 39230934 w 601"/>
              <a:gd name="T37" fmla="*/ 59125033 h 602"/>
              <a:gd name="T38" fmla="*/ 35488787 w 601"/>
              <a:gd name="T39" fmla="*/ 55339965 h 602"/>
              <a:gd name="T40" fmla="*/ 35488787 w 601"/>
              <a:gd name="T41" fmla="*/ 32368713 h 602"/>
              <a:gd name="T42" fmla="*/ 30971771 w 601"/>
              <a:gd name="T43" fmla="*/ 37850325 h 602"/>
              <a:gd name="T44" fmla="*/ 30971771 w 601"/>
              <a:gd name="T45" fmla="*/ 37850325 h 602"/>
              <a:gd name="T46" fmla="*/ 28261705 w 601"/>
              <a:gd name="T47" fmla="*/ 38763987 h 602"/>
              <a:gd name="T48" fmla="*/ 24519558 w 601"/>
              <a:gd name="T49" fmla="*/ 35109700 h 602"/>
              <a:gd name="T50" fmla="*/ 25422674 w 601"/>
              <a:gd name="T51" fmla="*/ 33282375 h 602"/>
              <a:gd name="T52" fmla="*/ 25422674 w 601"/>
              <a:gd name="T53" fmla="*/ 33282375 h 602"/>
              <a:gd name="T54" fmla="*/ 36391903 w 601"/>
              <a:gd name="T55" fmla="*/ 20361046 h 602"/>
              <a:gd name="T56" fmla="*/ 36391903 w 601"/>
              <a:gd name="T57" fmla="*/ 20361046 h 602"/>
              <a:gd name="T58" fmla="*/ 39230934 w 601"/>
              <a:gd name="T59" fmla="*/ 19447384 h 602"/>
              <a:gd name="T60" fmla="*/ 41941000 w 601"/>
              <a:gd name="T61" fmla="*/ 20361046 h 602"/>
              <a:gd name="T62" fmla="*/ 41941000 w 601"/>
              <a:gd name="T63" fmla="*/ 20361046 h 602"/>
              <a:gd name="T64" fmla="*/ 52910229 w 601"/>
              <a:gd name="T65" fmla="*/ 33282375 h 602"/>
              <a:gd name="T66" fmla="*/ 52910229 w 601"/>
              <a:gd name="T67" fmla="*/ 33282375 h 602"/>
              <a:gd name="T68" fmla="*/ 53813704 w 601"/>
              <a:gd name="T69" fmla="*/ 35109700 h 602"/>
              <a:gd name="T70" fmla="*/ 50071198 w 601"/>
              <a:gd name="T71" fmla="*/ 38763987 h 602"/>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1" h="602">
                <a:moveTo>
                  <a:pt x="304" y="601"/>
                </a:moveTo>
                <a:lnTo>
                  <a:pt x="304" y="601"/>
                </a:lnTo>
                <a:cubicBezTo>
                  <a:pt x="134" y="601"/>
                  <a:pt x="0" y="467"/>
                  <a:pt x="0" y="297"/>
                </a:cubicBezTo>
                <a:cubicBezTo>
                  <a:pt x="0" y="135"/>
                  <a:pt x="134" y="0"/>
                  <a:pt x="304" y="0"/>
                </a:cubicBezTo>
                <a:cubicBezTo>
                  <a:pt x="466" y="0"/>
                  <a:pt x="600" y="135"/>
                  <a:pt x="600" y="297"/>
                </a:cubicBezTo>
                <a:cubicBezTo>
                  <a:pt x="600" y="467"/>
                  <a:pt x="466" y="601"/>
                  <a:pt x="304" y="601"/>
                </a:cubicBezTo>
                <a:close/>
                <a:moveTo>
                  <a:pt x="304" y="57"/>
                </a:moveTo>
                <a:lnTo>
                  <a:pt x="304" y="57"/>
                </a:lnTo>
                <a:cubicBezTo>
                  <a:pt x="169" y="57"/>
                  <a:pt x="56" y="163"/>
                  <a:pt x="56" y="297"/>
                </a:cubicBezTo>
                <a:cubicBezTo>
                  <a:pt x="56" y="431"/>
                  <a:pt x="169" y="544"/>
                  <a:pt x="304" y="544"/>
                </a:cubicBezTo>
                <a:cubicBezTo>
                  <a:pt x="438" y="544"/>
                  <a:pt x="544" y="431"/>
                  <a:pt x="544" y="297"/>
                </a:cubicBezTo>
                <a:cubicBezTo>
                  <a:pt x="544" y="163"/>
                  <a:pt x="438" y="57"/>
                  <a:pt x="304" y="57"/>
                </a:cubicBezTo>
                <a:close/>
                <a:moveTo>
                  <a:pt x="388" y="297"/>
                </a:moveTo>
                <a:lnTo>
                  <a:pt x="388" y="297"/>
                </a:lnTo>
                <a:cubicBezTo>
                  <a:pt x="374" y="297"/>
                  <a:pt x="367" y="297"/>
                  <a:pt x="367" y="290"/>
                </a:cubicBezTo>
                <a:cubicBezTo>
                  <a:pt x="332" y="248"/>
                  <a:pt x="332" y="248"/>
                  <a:pt x="332" y="248"/>
                </a:cubicBezTo>
                <a:cubicBezTo>
                  <a:pt x="332" y="424"/>
                  <a:pt x="332" y="424"/>
                  <a:pt x="332" y="424"/>
                </a:cubicBezTo>
                <a:cubicBezTo>
                  <a:pt x="332" y="438"/>
                  <a:pt x="318" y="453"/>
                  <a:pt x="304" y="453"/>
                </a:cubicBezTo>
                <a:cubicBezTo>
                  <a:pt x="282" y="453"/>
                  <a:pt x="275" y="438"/>
                  <a:pt x="275" y="424"/>
                </a:cubicBezTo>
                <a:cubicBezTo>
                  <a:pt x="275" y="248"/>
                  <a:pt x="275" y="248"/>
                  <a:pt x="275" y="248"/>
                </a:cubicBezTo>
                <a:cubicBezTo>
                  <a:pt x="240" y="290"/>
                  <a:pt x="240" y="290"/>
                  <a:pt x="240" y="290"/>
                </a:cubicBezTo>
                <a:cubicBezTo>
                  <a:pt x="233" y="297"/>
                  <a:pt x="226" y="297"/>
                  <a:pt x="219" y="297"/>
                </a:cubicBezTo>
                <a:cubicBezTo>
                  <a:pt x="197" y="297"/>
                  <a:pt x="190" y="290"/>
                  <a:pt x="190" y="269"/>
                </a:cubicBezTo>
                <a:cubicBezTo>
                  <a:pt x="190" y="262"/>
                  <a:pt x="190" y="255"/>
                  <a:pt x="197" y="255"/>
                </a:cubicBezTo>
                <a:cubicBezTo>
                  <a:pt x="282" y="156"/>
                  <a:pt x="282" y="156"/>
                  <a:pt x="282" y="156"/>
                </a:cubicBezTo>
                <a:cubicBezTo>
                  <a:pt x="282" y="156"/>
                  <a:pt x="289" y="149"/>
                  <a:pt x="304" y="149"/>
                </a:cubicBezTo>
                <a:cubicBezTo>
                  <a:pt x="311" y="149"/>
                  <a:pt x="318" y="156"/>
                  <a:pt x="325" y="156"/>
                </a:cubicBezTo>
                <a:cubicBezTo>
                  <a:pt x="410" y="255"/>
                  <a:pt x="410" y="255"/>
                  <a:pt x="410" y="255"/>
                </a:cubicBezTo>
                <a:cubicBezTo>
                  <a:pt x="410" y="255"/>
                  <a:pt x="417" y="262"/>
                  <a:pt x="417" y="269"/>
                </a:cubicBezTo>
                <a:cubicBezTo>
                  <a:pt x="417" y="290"/>
                  <a:pt x="402" y="297"/>
                  <a:pt x="388" y="297"/>
                </a:cubicBezTo>
                <a:close/>
              </a:path>
            </a:pathLst>
          </a:custGeom>
          <a:solidFill>
            <a:srgbClr val="FFFFFF"/>
          </a:solidFill>
          <a:ln>
            <a:noFill/>
          </a:ln>
        </p:spPr>
        <p:txBody>
          <a:bodyPr wrap="none" anchor="ctr"/>
          <a:lstStyle/>
          <a:p>
            <a:endParaRPr lang="en-US" sz="900"/>
          </a:p>
        </p:txBody>
      </p:sp>
      <p:sp>
        <p:nvSpPr>
          <p:cNvPr id="412" name="Freeform 115"/>
          <p:cNvSpPr>
            <a:spLocks noChangeArrowheads="1"/>
          </p:cNvSpPr>
          <p:nvPr/>
        </p:nvSpPr>
        <p:spPr bwMode="auto">
          <a:xfrm>
            <a:off x="2776464" y="6069281"/>
            <a:ext cx="287792" cy="289983"/>
          </a:xfrm>
          <a:custGeom>
            <a:avLst/>
            <a:gdLst>
              <a:gd name="T0" fmla="*/ 38198494 w 601"/>
              <a:gd name="T1" fmla="*/ 78441997 h 602"/>
              <a:gd name="T2" fmla="*/ 38198494 w 601"/>
              <a:gd name="T3" fmla="*/ 78441997 h 602"/>
              <a:gd name="T4" fmla="*/ 0 w 601"/>
              <a:gd name="T5" fmla="*/ 38763987 h 602"/>
              <a:gd name="T6" fmla="*/ 38198494 w 601"/>
              <a:gd name="T7" fmla="*/ 0 h 602"/>
              <a:gd name="T8" fmla="*/ 77429787 w 601"/>
              <a:gd name="T9" fmla="*/ 38763987 h 602"/>
              <a:gd name="T10" fmla="*/ 38198494 w 601"/>
              <a:gd name="T11" fmla="*/ 78441997 h 602"/>
              <a:gd name="T12" fmla="*/ 38198494 w 601"/>
              <a:gd name="T13" fmla="*/ 7439717 h 602"/>
              <a:gd name="T14" fmla="*/ 38198494 w 601"/>
              <a:gd name="T15" fmla="*/ 7439717 h 602"/>
              <a:gd name="T16" fmla="*/ 7226723 w 601"/>
              <a:gd name="T17" fmla="*/ 38763987 h 602"/>
              <a:gd name="T18" fmla="*/ 38198494 w 601"/>
              <a:gd name="T19" fmla="*/ 71002280 h 602"/>
              <a:gd name="T20" fmla="*/ 70203064 w 601"/>
              <a:gd name="T21" fmla="*/ 38763987 h 602"/>
              <a:gd name="T22" fmla="*/ 38198494 w 601"/>
              <a:gd name="T23" fmla="*/ 7439717 h 602"/>
              <a:gd name="T24" fmla="*/ 51877788 w 601"/>
              <a:gd name="T25" fmla="*/ 45290042 h 602"/>
              <a:gd name="T26" fmla="*/ 51877788 w 601"/>
              <a:gd name="T27" fmla="*/ 45290042 h 602"/>
              <a:gd name="T28" fmla="*/ 41037884 w 601"/>
              <a:gd name="T29" fmla="*/ 57167289 h 602"/>
              <a:gd name="T30" fmla="*/ 41037884 w 601"/>
              <a:gd name="T31" fmla="*/ 57167289 h 602"/>
              <a:gd name="T32" fmla="*/ 38198494 w 601"/>
              <a:gd name="T33" fmla="*/ 59125033 h 602"/>
              <a:gd name="T34" fmla="*/ 35488787 w 601"/>
              <a:gd name="T35" fmla="*/ 57167289 h 602"/>
              <a:gd name="T36" fmla="*/ 35488787 w 601"/>
              <a:gd name="T37" fmla="*/ 57167289 h 602"/>
              <a:gd name="T38" fmla="*/ 24519558 w 601"/>
              <a:gd name="T39" fmla="*/ 45290042 h 602"/>
              <a:gd name="T40" fmla="*/ 24519558 w 601"/>
              <a:gd name="T41" fmla="*/ 45290042 h 602"/>
              <a:gd name="T42" fmla="*/ 23616083 w 601"/>
              <a:gd name="T43" fmla="*/ 42418636 h 602"/>
              <a:gd name="T44" fmla="*/ 27229624 w 601"/>
              <a:gd name="T45" fmla="*/ 38763987 h 602"/>
              <a:gd name="T46" fmla="*/ 30068655 w 601"/>
              <a:gd name="T47" fmla="*/ 40591311 h 602"/>
              <a:gd name="T48" fmla="*/ 30068655 w 601"/>
              <a:gd name="T49" fmla="*/ 40591311 h 602"/>
              <a:gd name="T50" fmla="*/ 34585312 w 601"/>
              <a:gd name="T51" fmla="*/ 45290042 h 602"/>
              <a:gd name="T52" fmla="*/ 34585312 w 601"/>
              <a:gd name="T53" fmla="*/ 23102033 h 602"/>
              <a:gd name="T54" fmla="*/ 38198494 w 601"/>
              <a:gd name="T55" fmla="*/ 19447384 h 602"/>
              <a:gd name="T56" fmla="*/ 41941000 w 601"/>
              <a:gd name="T57" fmla="*/ 23102033 h 602"/>
              <a:gd name="T58" fmla="*/ 41941000 w 601"/>
              <a:gd name="T59" fmla="*/ 45290042 h 602"/>
              <a:gd name="T60" fmla="*/ 46457657 w 601"/>
              <a:gd name="T61" fmla="*/ 40591311 h 602"/>
              <a:gd name="T62" fmla="*/ 46457657 w 601"/>
              <a:gd name="T63" fmla="*/ 40591311 h 602"/>
              <a:gd name="T64" fmla="*/ 49167722 w 601"/>
              <a:gd name="T65" fmla="*/ 38763987 h 602"/>
              <a:gd name="T66" fmla="*/ 52781263 w 601"/>
              <a:gd name="T67" fmla="*/ 42418636 h 602"/>
              <a:gd name="T68" fmla="*/ 51877788 w 601"/>
              <a:gd name="T69" fmla="*/ 45290042 h 602"/>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0" t="0" r="r" b="b"/>
            <a:pathLst>
              <a:path w="601" h="602">
                <a:moveTo>
                  <a:pt x="296" y="601"/>
                </a:moveTo>
                <a:lnTo>
                  <a:pt x="296" y="601"/>
                </a:lnTo>
                <a:cubicBezTo>
                  <a:pt x="134" y="601"/>
                  <a:pt x="0" y="467"/>
                  <a:pt x="0" y="297"/>
                </a:cubicBezTo>
                <a:cubicBezTo>
                  <a:pt x="0" y="135"/>
                  <a:pt x="134" y="0"/>
                  <a:pt x="296" y="0"/>
                </a:cubicBezTo>
                <a:cubicBezTo>
                  <a:pt x="466" y="0"/>
                  <a:pt x="600" y="135"/>
                  <a:pt x="600" y="297"/>
                </a:cubicBezTo>
                <a:cubicBezTo>
                  <a:pt x="600" y="467"/>
                  <a:pt x="466" y="601"/>
                  <a:pt x="296" y="601"/>
                </a:cubicBezTo>
                <a:close/>
                <a:moveTo>
                  <a:pt x="296" y="57"/>
                </a:moveTo>
                <a:lnTo>
                  <a:pt x="296" y="57"/>
                </a:lnTo>
                <a:cubicBezTo>
                  <a:pt x="162" y="57"/>
                  <a:pt x="56" y="163"/>
                  <a:pt x="56" y="297"/>
                </a:cubicBezTo>
                <a:cubicBezTo>
                  <a:pt x="56" y="431"/>
                  <a:pt x="162" y="544"/>
                  <a:pt x="296" y="544"/>
                </a:cubicBezTo>
                <a:cubicBezTo>
                  <a:pt x="431" y="544"/>
                  <a:pt x="544" y="431"/>
                  <a:pt x="544" y="297"/>
                </a:cubicBezTo>
                <a:cubicBezTo>
                  <a:pt x="544" y="163"/>
                  <a:pt x="431" y="57"/>
                  <a:pt x="296" y="57"/>
                </a:cubicBezTo>
                <a:close/>
                <a:moveTo>
                  <a:pt x="402" y="347"/>
                </a:moveTo>
                <a:lnTo>
                  <a:pt x="402" y="347"/>
                </a:lnTo>
                <a:cubicBezTo>
                  <a:pt x="318" y="438"/>
                  <a:pt x="318" y="438"/>
                  <a:pt x="318" y="438"/>
                </a:cubicBezTo>
                <a:cubicBezTo>
                  <a:pt x="318" y="446"/>
                  <a:pt x="311" y="453"/>
                  <a:pt x="296" y="453"/>
                </a:cubicBezTo>
                <a:cubicBezTo>
                  <a:pt x="289" y="453"/>
                  <a:pt x="282" y="446"/>
                  <a:pt x="275" y="438"/>
                </a:cubicBezTo>
                <a:cubicBezTo>
                  <a:pt x="190" y="347"/>
                  <a:pt x="190" y="347"/>
                  <a:pt x="190" y="347"/>
                </a:cubicBezTo>
                <a:cubicBezTo>
                  <a:pt x="190" y="340"/>
                  <a:pt x="183" y="333"/>
                  <a:pt x="183" y="325"/>
                </a:cubicBezTo>
                <a:cubicBezTo>
                  <a:pt x="183" y="311"/>
                  <a:pt x="197" y="297"/>
                  <a:pt x="211" y="297"/>
                </a:cubicBezTo>
                <a:cubicBezTo>
                  <a:pt x="226" y="297"/>
                  <a:pt x="233" y="304"/>
                  <a:pt x="233" y="311"/>
                </a:cubicBezTo>
                <a:cubicBezTo>
                  <a:pt x="268" y="347"/>
                  <a:pt x="268" y="347"/>
                  <a:pt x="268" y="347"/>
                </a:cubicBezTo>
                <a:cubicBezTo>
                  <a:pt x="268" y="177"/>
                  <a:pt x="268" y="177"/>
                  <a:pt x="268" y="177"/>
                </a:cubicBezTo>
                <a:cubicBezTo>
                  <a:pt x="268" y="163"/>
                  <a:pt x="282" y="149"/>
                  <a:pt x="296" y="149"/>
                </a:cubicBezTo>
                <a:cubicBezTo>
                  <a:pt x="318" y="149"/>
                  <a:pt x="325" y="163"/>
                  <a:pt x="325" y="177"/>
                </a:cubicBezTo>
                <a:cubicBezTo>
                  <a:pt x="325" y="347"/>
                  <a:pt x="325" y="347"/>
                  <a:pt x="325" y="347"/>
                </a:cubicBezTo>
                <a:cubicBezTo>
                  <a:pt x="360" y="311"/>
                  <a:pt x="360" y="311"/>
                  <a:pt x="360" y="311"/>
                </a:cubicBezTo>
                <a:cubicBezTo>
                  <a:pt x="367" y="304"/>
                  <a:pt x="374" y="297"/>
                  <a:pt x="381" y="297"/>
                </a:cubicBezTo>
                <a:cubicBezTo>
                  <a:pt x="402" y="297"/>
                  <a:pt x="409" y="311"/>
                  <a:pt x="409" y="325"/>
                </a:cubicBezTo>
                <a:cubicBezTo>
                  <a:pt x="409" y="333"/>
                  <a:pt x="409" y="340"/>
                  <a:pt x="402" y="347"/>
                </a:cubicBezTo>
                <a:close/>
              </a:path>
            </a:pathLst>
          </a:custGeom>
          <a:solidFill>
            <a:srgbClr val="FFFFFF"/>
          </a:solidFill>
          <a:ln>
            <a:noFill/>
          </a:ln>
        </p:spPr>
        <p:txBody>
          <a:bodyPr wrap="none" anchor="ctr"/>
          <a:lstStyle/>
          <a:p>
            <a:endParaRPr lang="en-US" sz="900"/>
          </a:p>
        </p:txBody>
      </p:sp>
      <p:sp>
        <p:nvSpPr>
          <p:cNvPr id="413" name="Freeform 116"/>
          <p:cNvSpPr>
            <a:spLocks noChangeArrowheads="1"/>
          </p:cNvSpPr>
          <p:nvPr/>
        </p:nvSpPr>
        <p:spPr bwMode="auto">
          <a:xfrm>
            <a:off x="2245449" y="6069281"/>
            <a:ext cx="292024" cy="289983"/>
          </a:xfrm>
          <a:custGeom>
            <a:avLst/>
            <a:gdLst>
              <a:gd name="T0" fmla="*/ 39339251 w 609"/>
              <a:gd name="T1" fmla="*/ 78441997 h 602"/>
              <a:gd name="T2" fmla="*/ 39339251 w 609"/>
              <a:gd name="T3" fmla="*/ 78441997 h 602"/>
              <a:gd name="T4" fmla="*/ 0 w 609"/>
              <a:gd name="T5" fmla="*/ 38763987 h 602"/>
              <a:gd name="T6" fmla="*/ 39339251 w 609"/>
              <a:gd name="T7" fmla="*/ 0 h 602"/>
              <a:gd name="T8" fmla="*/ 78678142 w 609"/>
              <a:gd name="T9" fmla="*/ 38763987 h 602"/>
              <a:gd name="T10" fmla="*/ 39339251 w 609"/>
              <a:gd name="T11" fmla="*/ 78441997 h 602"/>
              <a:gd name="T12" fmla="*/ 7376244 w 609"/>
              <a:gd name="T13" fmla="*/ 38763987 h 602"/>
              <a:gd name="T14" fmla="*/ 7376244 w 609"/>
              <a:gd name="T15" fmla="*/ 38763987 h 602"/>
              <a:gd name="T16" fmla="*/ 39339251 w 609"/>
              <a:gd name="T17" fmla="*/ 71002280 h 602"/>
              <a:gd name="T18" fmla="*/ 59526167 w 609"/>
              <a:gd name="T19" fmla="*/ 63693344 h 602"/>
              <a:gd name="T20" fmla="*/ 14622627 w 609"/>
              <a:gd name="T21" fmla="*/ 19447384 h 602"/>
              <a:gd name="T22" fmla="*/ 7376244 w 609"/>
              <a:gd name="T23" fmla="*/ 38763987 h 602"/>
              <a:gd name="T24" fmla="*/ 39339251 w 609"/>
              <a:gd name="T25" fmla="*/ 7439717 h 602"/>
              <a:gd name="T26" fmla="*/ 39339251 w 609"/>
              <a:gd name="T27" fmla="*/ 7439717 h 602"/>
              <a:gd name="T28" fmla="*/ 19281478 w 609"/>
              <a:gd name="T29" fmla="*/ 13834991 h 602"/>
              <a:gd name="T30" fmla="*/ 64055516 w 609"/>
              <a:gd name="T31" fmla="*/ 59125033 h 602"/>
              <a:gd name="T32" fmla="*/ 71431400 w 609"/>
              <a:gd name="T33" fmla="*/ 38763987 h 602"/>
              <a:gd name="T34" fmla="*/ 39339251 w 609"/>
              <a:gd name="T35" fmla="*/ 7439717 h 60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609" h="602">
                <a:moveTo>
                  <a:pt x="304" y="601"/>
                </a:moveTo>
                <a:lnTo>
                  <a:pt x="304" y="601"/>
                </a:lnTo>
                <a:cubicBezTo>
                  <a:pt x="135" y="601"/>
                  <a:pt x="0" y="467"/>
                  <a:pt x="0" y="297"/>
                </a:cubicBezTo>
                <a:cubicBezTo>
                  <a:pt x="0" y="135"/>
                  <a:pt x="135" y="0"/>
                  <a:pt x="304" y="0"/>
                </a:cubicBezTo>
                <a:cubicBezTo>
                  <a:pt x="474" y="0"/>
                  <a:pt x="608" y="135"/>
                  <a:pt x="608" y="297"/>
                </a:cubicBezTo>
                <a:cubicBezTo>
                  <a:pt x="608" y="467"/>
                  <a:pt x="474" y="601"/>
                  <a:pt x="304" y="601"/>
                </a:cubicBezTo>
                <a:close/>
                <a:moveTo>
                  <a:pt x="57" y="297"/>
                </a:moveTo>
                <a:lnTo>
                  <a:pt x="57" y="297"/>
                </a:lnTo>
                <a:cubicBezTo>
                  <a:pt x="57" y="431"/>
                  <a:pt x="170" y="544"/>
                  <a:pt x="304" y="544"/>
                </a:cubicBezTo>
                <a:cubicBezTo>
                  <a:pt x="361" y="544"/>
                  <a:pt x="417" y="523"/>
                  <a:pt x="460" y="488"/>
                </a:cubicBezTo>
                <a:cubicBezTo>
                  <a:pt x="113" y="149"/>
                  <a:pt x="113" y="149"/>
                  <a:pt x="113" y="149"/>
                </a:cubicBezTo>
                <a:cubicBezTo>
                  <a:pt x="78" y="191"/>
                  <a:pt x="57" y="241"/>
                  <a:pt x="57" y="297"/>
                </a:cubicBezTo>
                <a:close/>
                <a:moveTo>
                  <a:pt x="304" y="57"/>
                </a:moveTo>
                <a:lnTo>
                  <a:pt x="304" y="57"/>
                </a:lnTo>
                <a:cubicBezTo>
                  <a:pt x="248" y="57"/>
                  <a:pt x="191" y="71"/>
                  <a:pt x="149" y="106"/>
                </a:cubicBezTo>
                <a:cubicBezTo>
                  <a:pt x="495" y="453"/>
                  <a:pt x="495" y="453"/>
                  <a:pt x="495" y="453"/>
                </a:cubicBezTo>
                <a:cubicBezTo>
                  <a:pt x="530" y="410"/>
                  <a:pt x="552" y="354"/>
                  <a:pt x="552" y="297"/>
                </a:cubicBezTo>
                <a:cubicBezTo>
                  <a:pt x="552" y="163"/>
                  <a:pt x="439" y="57"/>
                  <a:pt x="304" y="57"/>
                </a:cubicBezTo>
                <a:close/>
              </a:path>
            </a:pathLst>
          </a:custGeom>
          <a:solidFill>
            <a:srgbClr val="FFFFFF"/>
          </a:solidFill>
          <a:ln>
            <a:noFill/>
          </a:ln>
        </p:spPr>
        <p:txBody>
          <a:bodyPr wrap="none" anchor="ctr"/>
          <a:lstStyle/>
          <a:p>
            <a:endParaRPr lang="en-US" sz="900"/>
          </a:p>
        </p:txBody>
      </p:sp>
      <p:sp>
        <p:nvSpPr>
          <p:cNvPr id="414" name="Freeform 117"/>
          <p:cNvSpPr>
            <a:spLocks noChangeArrowheads="1"/>
          </p:cNvSpPr>
          <p:nvPr/>
        </p:nvSpPr>
        <p:spPr bwMode="auto">
          <a:xfrm>
            <a:off x="1716553" y="6069281"/>
            <a:ext cx="289909" cy="289983"/>
          </a:xfrm>
          <a:custGeom>
            <a:avLst/>
            <a:gdLst>
              <a:gd name="T0" fmla="*/ 39678193 w 602"/>
              <a:gd name="T1" fmla="*/ 78441997 h 602"/>
              <a:gd name="T2" fmla="*/ 39678193 w 602"/>
              <a:gd name="T3" fmla="*/ 78441997 h 602"/>
              <a:gd name="T4" fmla="*/ 0 w 602"/>
              <a:gd name="T5" fmla="*/ 38763987 h 602"/>
              <a:gd name="T6" fmla="*/ 39678193 w 602"/>
              <a:gd name="T7" fmla="*/ 0 h 602"/>
              <a:gd name="T8" fmla="*/ 78442719 w 602"/>
              <a:gd name="T9" fmla="*/ 38763987 h 602"/>
              <a:gd name="T10" fmla="*/ 39678193 w 602"/>
              <a:gd name="T11" fmla="*/ 78441997 h 602"/>
              <a:gd name="T12" fmla="*/ 39678193 w 602"/>
              <a:gd name="T13" fmla="*/ 7439717 h 602"/>
              <a:gd name="T14" fmla="*/ 39678193 w 602"/>
              <a:gd name="T15" fmla="*/ 7439717 h 602"/>
              <a:gd name="T16" fmla="*/ 7439751 w 602"/>
              <a:gd name="T17" fmla="*/ 38763987 h 602"/>
              <a:gd name="T18" fmla="*/ 39678193 w 602"/>
              <a:gd name="T19" fmla="*/ 71002280 h 602"/>
              <a:gd name="T20" fmla="*/ 71002968 w 602"/>
              <a:gd name="T21" fmla="*/ 38763987 h 602"/>
              <a:gd name="T22" fmla="*/ 39678193 w 602"/>
              <a:gd name="T23" fmla="*/ 7439717 h 602"/>
              <a:gd name="T24" fmla="*/ 52599581 w 602"/>
              <a:gd name="T25" fmla="*/ 56253627 h 602"/>
              <a:gd name="T26" fmla="*/ 52599581 w 602"/>
              <a:gd name="T27" fmla="*/ 56253627 h 602"/>
              <a:gd name="T28" fmla="*/ 50772248 w 602"/>
              <a:gd name="T29" fmla="*/ 55339965 h 602"/>
              <a:gd name="T30" fmla="*/ 50772248 w 602"/>
              <a:gd name="T31" fmla="*/ 55339965 h 602"/>
              <a:gd name="T32" fmla="*/ 39678193 w 602"/>
              <a:gd name="T33" fmla="*/ 44376380 h 602"/>
              <a:gd name="T34" fmla="*/ 28583776 w 602"/>
              <a:gd name="T35" fmla="*/ 55339965 h 602"/>
              <a:gd name="T36" fmla="*/ 28583776 w 602"/>
              <a:gd name="T37" fmla="*/ 55339965 h 602"/>
              <a:gd name="T38" fmla="*/ 25843138 w 602"/>
              <a:gd name="T39" fmla="*/ 56253627 h 602"/>
              <a:gd name="T40" fmla="*/ 22188473 w 602"/>
              <a:gd name="T41" fmla="*/ 52598978 h 602"/>
              <a:gd name="T42" fmla="*/ 23102139 w 602"/>
              <a:gd name="T43" fmla="*/ 49858353 h 602"/>
              <a:gd name="T44" fmla="*/ 23102139 w 602"/>
              <a:gd name="T45" fmla="*/ 49858353 h 602"/>
              <a:gd name="T46" fmla="*/ 34196195 w 602"/>
              <a:gd name="T47" fmla="*/ 38763987 h 602"/>
              <a:gd name="T48" fmla="*/ 23102139 w 602"/>
              <a:gd name="T49" fmla="*/ 27669982 h 602"/>
              <a:gd name="T50" fmla="*/ 23102139 w 602"/>
              <a:gd name="T51" fmla="*/ 27669982 h 602"/>
              <a:gd name="T52" fmla="*/ 22188473 w 602"/>
              <a:gd name="T53" fmla="*/ 25842658 h 602"/>
              <a:gd name="T54" fmla="*/ 25843138 w 602"/>
              <a:gd name="T55" fmla="*/ 22188371 h 602"/>
              <a:gd name="T56" fmla="*/ 28583776 w 602"/>
              <a:gd name="T57" fmla="*/ 23102033 h 602"/>
              <a:gd name="T58" fmla="*/ 28583776 w 602"/>
              <a:gd name="T59" fmla="*/ 23102033 h 602"/>
              <a:gd name="T60" fmla="*/ 39678193 w 602"/>
              <a:gd name="T61" fmla="*/ 34196037 h 602"/>
              <a:gd name="T62" fmla="*/ 50772248 w 602"/>
              <a:gd name="T63" fmla="*/ 23102033 h 602"/>
              <a:gd name="T64" fmla="*/ 50772248 w 602"/>
              <a:gd name="T65" fmla="*/ 23102033 h 602"/>
              <a:gd name="T66" fmla="*/ 52599581 w 602"/>
              <a:gd name="T67" fmla="*/ 22188371 h 602"/>
              <a:gd name="T68" fmla="*/ 56254247 w 602"/>
              <a:gd name="T69" fmla="*/ 25842658 h 602"/>
              <a:gd name="T70" fmla="*/ 55340580 w 602"/>
              <a:gd name="T71" fmla="*/ 27669982 h 602"/>
              <a:gd name="T72" fmla="*/ 55340580 w 602"/>
              <a:gd name="T73" fmla="*/ 27669982 h 602"/>
              <a:gd name="T74" fmla="*/ 44376945 w 602"/>
              <a:gd name="T75" fmla="*/ 38763987 h 602"/>
              <a:gd name="T76" fmla="*/ 55340580 w 602"/>
              <a:gd name="T77" fmla="*/ 49858353 h 602"/>
              <a:gd name="T78" fmla="*/ 55340580 w 602"/>
              <a:gd name="T79" fmla="*/ 49858353 h 602"/>
              <a:gd name="T80" fmla="*/ 56254247 w 602"/>
              <a:gd name="T81" fmla="*/ 52598978 h 602"/>
              <a:gd name="T82" fmla="*/ 52599581 w 602"/>
              <a:gd name="T83" fmla="*/ 56253627 h 602"/>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0" t="0" r="r" b="b"/>
            <a:pathLst>
              <a:path w="602" h="602">
                <a:moveTo>
                  <a:pt x="304" y="601"/>
                </a:moveTo>
                <a:lnTo>
                  <a:pt x="304" y="601"/>
                </a:lnTo>
                <a:cubicBezTo>
                  <a:pt x="135" y="601"/>
                  <a:pt x="0" y="467"/>
                  <a:pt x="0" y="297"/>
                </a:cubicBezTo>
                <a:cubicBezTo>
                  <a:pt x="0" y="135"/>
                  <a:pt x="135" y="0"/>
                  <a:pt x="304" y="0"/>
                </a:cubicBezTo>
                <a:cubicBezTo>
                  <a:pt x="467" y="0"/>
                  <a:pt x="601" y="135"/>
                  <a:pt x="601" y="297"/>
                </a:cubicBezTo>
                <a:cubicBezTo>
                  <a:pt x="601" y="467"/>
                  <a:pt x="467" y="601"/>
                  <a:pt x="304" y="601"/>
                </a:cubicBezTo>
                <a:close/>
                <a:moveTo>
                  <a:pt x="304" y="57"/>
                </a:moveTo>
                <a:lnTo>
                  <a:pt x="304" y="57"/>
                </a:lnTo>
                <a:cubicBezTo>
                  <a:pt x="170" y="57"/>
                  <a:pt x="57" y="163"/>
                  <a:pt x="57" y="297"/>
                </a:cubicBezTo>
                <a:cubicBezTo>
                  <a:pt x="57" y="431"/>
                  <a:pt x="170" y="544"/>
                  <a:pt x="304" y="544"/>
                </a:cubicBezTo>
                <a:cubicBezTo>
                  <a:pt x="439" y="544"/>
                  <a:pt x="544" y="431"/>
                  <a:pt x="544" y="297"/>
                </a:cubicBezTo>
                <a:cubicBezTo>
                  <a:pt x="544" y="163"/>
                  <a:pt x="439" y="57"/>
                  <a:pt x="304" y="57"/>
                </a:cubicBezTo>
                <a:close/>
                <a:moveTo>
                  <a:pt x="403" y="431"/>
                </a:moveTo>
                <a:lnTo>
                  <a:pt x="403" y="431"/>
                </a:lnTo>
                <a:cubicBezTo>
                  <a:pt x="396" y="431"/>
                  <a:pt x="389" y="431"/>
                  <a:pt x="389" y="424"/>
                </a:cubicBezTo>
                <a:cubicBezTo>
                  <a:pt x="304" y="340"/>
                  <a:pt x="304" y="340"/>
                  <a:pt x="304" y="340"/>
                </a:cubicBezTo>
                <a:cubicBezTo>
                  <a:pt x="219" y="424"/>
                  <a:pt x="219" y="424"/>
                  <a:pt x="219" y="424"/>
                </a:cubicBezTo>
                <a:cubicBezTo>
                  <a:pt x="212" y="431"/>
                  <a:pt x="205" y="431"/>
                  <a:pt x="198" y="431"/>
                </a:cubicBezTo>
                <a:cubicBezTo>
                  <a:pt x="184" y="431"/>
                  <a:pt x="170" y="417"/>
                  <a:pt x="170" y="403"/>
                </a:cubicBezTo>
                <a:cubicBezTo>
                  <a:pt x="170" y="396"/>
                  <a:pt x="170" y="389"/>
                  <a:pt x="177" y="382"/>
                </a:cubicBezTo>
                <a:cubicBezTo>
                  <a:pt x="262" y="297"/>
                  <a:pt x="262" y="297"/>
                  <a:pt x="262" y="297"/>
                </a:cubicBezTo>
                <a:cubicBezTo>
                  <a:pt x="177" y="212"/>
                  <a:pt x="177" y="212"/>
                  <a:pt x="177" y="212"/>
                </a:cubicBezTo>
                <a:cubicBezTo>
                  <a:pt x="170" y="212"/>
                  <a:pt x="170" y="205"/>
                  <a:pt x="170" y="198"/>
                </a:cubicBezTo>
                <a:cubicBezTo>
                  <a:pt x="170" y="177"/>
                  <a:pt x="184" y="170"/>
                  <a:pt x="198" y="170"/>
                </a:cubicBezTo>
                <a:cubicBezTo>
                  <a:pt x="205" y="170"/>
                  <a:pt x="212" y="170"/>
                  <a:pt x="219" y="177"/>
                </a:cubicBezTo>
                <a:cubicBezTo>
                  <a:pt x="304" y="262"/>
                  <a:pt x="304" y="262"/>
                  <a:pt x="304" y="262"/>
                </a:cubicBezTo>
                <a:cubicBezTo>
                  <a:pt x="389" y="177"/>
                  <a:pt x="389" y="177"/>
                  <a:pt x="389" y="177"/>
                </a:cubicBezTo>
                <a:cubicBezTo>
                  <a:pt x="389" y="170"/>
                  <a:pt x="396" y="170"/>
                  <a:pt x="403" y="170"/>
                </a:cubicBezTo>
                <a:cubicBezTo>
                  <a:pt x="424" y="170"/>
                  <a:pt x="431" y="177"/>
                  <a:pt x="431" y="198"/>
                </a:cubicBezTo>
                <a:cubicBezTo>
                  <a:pt x="431" y="205"/>
                  <a:pt x="431" y="212"/>
                  <a:pt x="424" y="212"/>
                </a:cubicBezTo>
                <a:cubicBezTo>
                  <a:pt x="340" y="297"/>
                  <a:pt x="340" y="297"/>
                  <a:pt x="340" y="297"/>
                </a:cubicBezTo>
                <a:cubicBezTo>
                  <a:pt x="424" y="382"/>
                  <a:pt x="424" y="382"/>
                  <a:pt x="424" y="382"/>
                </a:cubicBezTo>
                <a:cubicBezTo>
                  <a:pt x="431" y="389"/>
                  <a:pt x="431" y="396"/>
                  <a:pt x="431" y="403"/>
                </a:cubicBezTo>
                <a:cubicBezTo>
                  <a:pt x="431" y="417"/>
                  <a:pt x="424" y="431"/>
                  <a:pt x="403" y="431"/>
                </a:cubicBezTo>
                <a:close/>
              </a:path>
            </a:pathLst>
          </a:custGeom>
          <a:solidFill>
            <a:srgbClr val="FFFFFF"/>
          </a:solidFill>
          <a:ln>
            <a:noFill/>
          </a:ln>
        </p:spPr>
        <p:txBody>
          <a:bodyPr wrap="none" anchor="ctr"/>
          <a:lstStyle/>
          <a:p>
            <a:endParaRPr lang="en-US" sz="900"/>
          </a:p>
        </p:txBody>
      </p:sp>
      <p:sp>
        <p:nvSpPr>
          <p:cNvPr id="415" name="Freeform 118"/>
          <p:cNvSpPr>
            <a:spLocks noChangeArrowheads="1"/>
          </p:cNvSpPr>
          <p:nvPr/>
        </p:nvSpPr>
        <p:spPr bwMode="auto">
          <a:xfrm>
            <a:off x="1187656" y="6069280"/>
            <a:ext cx="289907" cy="289983"/>
          </a:xfrm>
          <a:custGeom>
            <a:avLst/>
            <a:gdLst>
              <a:gd name="T0" fmla="*/ 38763987 w 602"/>
              <a:gd name="T1" fmla="*/ 78441997 h 602"/>
              <a:gd name="T2" fmla="*/ 38763987 w 602"/>
              <a:gd name="T3" fmla="*/ 78441997 h 602"/>
              <a:gd name="T4" fmla="*/ 0 w 602"/>
              <a:gd name="T5" fmla="*/ 38763987 h 602"/>
              <a:gd name="T6" fmla="*/ 38763987 w 602"/>
              <a:gd name="T7" fmla="*/ 0 h 602"/>
              <a:gd name="T8" fmla="*/ 78441997 w 602"/>
              <a:gd name="T9" fmla="*/ 38763987 h 602"/>
              <a:gd name="T10" fmla="*/ 38763987 w 602"/>
              <a:gd name="T11" fmla="*/ 78441997 h 602"/>
              <a:gd name="T12" fmla="*/ 38763987 w 602"/>
              <a:gd name="T13" fmla="*/ 7439717 h 602"/>
              <a:gd name="T14" fmla="*/ 38763987 w 602"/>
              <a:gd name="T15" fmla="*/ 7439717 h 602"/>
              <a:gd name="T16" fmla="*/ 7439717 w 602"/>
              <a:gd name="T17" fmla="*/ 38763987 h 602"/>
              <a:gd name="T18" fmla="*/ 38763987 w 602"/>
              <a:gd name="T19" fmla="*/ 71002280 h 602"/>
              <a:gd name="T20" fmla="*/ 71002280 w 602"/>
              <a:gd name="T21" fmla="*/ 38763987 h 602"/>
              <a:gd name="T22" fmla="*/ 38763987 w 602"/>
              <a:gd name="T23" fmla="*/ 7439717 h 602"/>
              <a:gd name="T24" fmla="*/ 56253627 w 602"/>
              <a:gd name="T25" fmla="*/ 31455051 h 602"/>
              <a:gd name="T26" fmla="*/ 56253627 w 602"/>
              <a:gd name="T27" fmla="*/ 31455051 h 602"/>
              <a:gd name="T28" fmla="*/ 36937024 w 602"/>
              <a:gd name="T29" fmla="*/ 51685677 h 602"/>
              <a:gd name="T30" fmla="*/ 36937024 w 602"/>
              <a:gd name="T31" fmla="*/ 51685677 h 602"/>
              <a:gd name="T32" fmla="*/ 34196037 w 602"/>
              <a:gd name="T33" fmla="*/ 52598978 h 602"/>
              <a:gd name="T34" fmla="*/ 31324631 w 602"/>
              <a:gd name="T35" fmla="*/ 51685677 h 602"/>
              <a:gd name="T36" fmla="*/ 31324631 w 602"/>
              <a:gd name="T37" fmla="*/ 51685677 h 602"/>
              <a:gd name="T38" fmla="*/ 20361046 w 602"/>
              <a:gd name="T39" fmla="*/ 40591311 h 602"/>
              <a:gd name="T40" fmla="*/ 20361046 w 602"/>
              <a:gd name="T41" fmla="*/ 40591311 h 602"/>
              <a:gd name="T42" fmla="*/ 19447384 w 602"/>
              <a:gd name="T43" fmla="*/ 37850325 h 602"/>
              <a:gd name="T44" fmla="*/ 23102033 w 602"/>
              <a:gd name="T45" fmla="*/ 34196037 h 602"/>
              <a:gd name="T46" fmla="*/ 25842658 w 602"/>
              <a:gd name="T47" fmla="*/ 35109700 h 602"/>
              <a:gd name="T48" fmla="*/ 25842658 w 602"/>
              <a:gd name="T49" fmla="*/ 35109700 h 602"/>
              <a:gd name="T50" fmla="*/ 34196037 w 602"/>
              <a:gd name="T51" fmla="*/ 43462718 h 602"/>
              <a:gd name="T52" fmla="*/ 51685677 w 602"/>
              <a:gd name="T53" fmla="*/ 26756320 h 602"/>
              <a:gd name="T54" fmla="*/ 51685677 w 602"/>
              <a:gd name="T55" fmla="*/ 26756320 h 602"/>
              <a:gd name="T56" fmla="*/ 53512640 w 602"/>
              <a:gd name="T57" fmla="*/ 25842658 h 602"/>
              <a:gd name="T58" fmla="*/ 57167289 w 602"/>
              <a:gd name="T59" fmla="*/ 29497307 h 602"/>
              <a:gd name="T60" fmla="*/ 56253627 w 602"/>
              <a:gd name="T61" fmla="*/ 31455051 h 602"/>
              <a:gd name="T62" fmla="*/ 56253627 w 602"/>
              <a:gd name="T63" fmla="*/ 25842658 h 602"/>
              <a:gd name="T64" fmla="*/ 56253627 w 602"/>
              <a:gd name="T65" fmla="*/ 25842658 h 602"/>
              <a:gd name="T66" fmla="*/ 25842658 w 602"/>
              <a:gd name="T67" fmla="*/ 56253627 h 602"/>
              <a:gd name="T68" fmla="*/ 25842658 w 602"/>
              <a:gd name="T69" fmla="*/ 56253627 h 602"/>
              <a:gd name="T70" fmla="*/ 52598978 w 602"/>
              <a:gd name="T71" fmla="*/ 56253627 h 602"/>
              <a:gd name="T72" fmla="*/ 52598978 w 602"/>
              <a:gd name="T73" fmla="*/ 56253627 h 602"/>
              <a:gd name="T74" fmla="*/ 56253627 w 602"/>
              <a:gd name="T75" fmla="*/ 52598978 h 602"/>
              <a:gd name="T76" fmla="*/ 56253627 w 602"/>
              <a:gd name="T77" fmla="*/ 52598978 h 602"/>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0" t="0" r="r" b="b"/>
            <a:pathLst>
              <a:path w="602" h="602">
                <a:moveTo>
                  <a:pt x="297" y="601"/>
                </a:moveTo>
                <a:lnTo>
                  <a:pt x="297" y="601"/>
                </a:lnTo>
                <a:cubicBezTo>
                  <a:pt x="135" y="601"/>
                  <a:pt x="0" y="467"/>
                  <a:pt x="0" y="297"/>
                </a:cubicBezTo>
                <a:cubicBezTo>
                  <a:pt x="0" y="135"/>
                  <a:pt x="135" y="0"/>
                  <a:pt x="297" y="0"/>
                </a:cubicBezTo>
                <a:cubicBezTo>
                  <a:pt x="467" y="0"/>
                  <a:pt x="601" y="135"/>
                  <a:pt x="601" y="297"/>
                </a:cubicBezTo>
                <a:cubicBezTo>
                  <a:pt x="601" y="467"/>
                  <a:pt x="467" y="601"/>
                  <a:pt x="297" y="601"/>
                </a:cubicBezTo>
                <a:close/>
                <a:moveTo>
                  <a:pt x="297" y="57"/>
                </a:moveTo>
                <a:lnTo>
                  <a:pt x="297" y="57"/>
                </a:lnTo>
                <a:cubicBezTo>
                  <a:pt x="163" y="57"/>
                  <a:pt x="57" y="163"/>
                  <a:pt x="57" y="297"/>
                </a:cubicBezTo>
                <a:cubicBezTo>
                  <a:pt x="57" y="431"/>
                  <a:pt x="163" y="544"/>
                  <a:pt x="297" y="544"/>
                </a:cubicBezTo>
                <a:cubicBezTo>
                  <a:pt x="431" y="544"/>
                  <a:pt x="544" y="431"/>
                  <a:pt x="544" y="297"/>
                </a:cubicBezTo>
                <a:cubicBezTo>
                  <a:pt x="544" y="163"/>
                  <a:pt x="431" y="57"/>
                  <a:pt x="297" y="57"/>
                </a:cubicBezTo>
                <a:close/>
                <a:moveTo>
                  <a:pt x="431" y="241"/>
                </a:moveTo>
                <a:lnTo>
                  <a:pt x="431" y="241"/>
                </a:lnTo>
                <a:cubicBezTo>
                  <a:pt x="283" y="396"/>
                  <a:pt x="283" y="396"/>
                  <a:pt x="283" y="396"/>
                </a:cubicBezTo>
                <a:cubicBezTo>
                  <a:pt x="276" y="403"/>
                  <a:pt x="269" y="403"/>
                  <a:pt x="262" y="403"/>
                </a:cubicBezTo>
                <a:cubicBezTo>
                  <a:pt x="255" y="403"/>
                  <a:pt x="248" y="403"/>
                  <a:pt x="240" y="396"/>
                </a:cubicBezTo>
                <a:cubicBezTo>
                  <a:pt x="156" y="311"/>
                  <a:pt x="156" y="311"/>
                  <a:pt x="156" y="311"/>
                </a:cubicBezTo>
                <a:cubicBezTo>
                  <a:pt x="149" y="304"/>
                  <a:pt x="149" y="297"/>
                  <a:pt x="149" y="290"/>
                </a:cubicBezTo>
                <a:cubicBezTo>
                  <a:pt x="149" y="276"/>
                  <a:pt x="163" y="262"/>
                  <a:pt x="177" y="262"/>
                </a:cubicBezTo>
                <a:cubicBezTo>
                  <a:pt x="184" y="262"/>
                  <a:pt x="191" y="262"/>
                  <a:pt x="198" y="269"/>
                </a:cubicBezTo>
                <a:cubicBezTo>
                  <a:pt x="262" y="333"/>
                  <a:pt x="262" y="333"/>
                  <a:pt x="262" y="333"/>
                </a:cubicBezTo>
                <a:cubicBezTo>
                  <a:pt x="396" y="205"/>
                  <a:pt x="396" y="205"/>
                  <a:pt x="396" y="205"/>
                </a:cubicBezTo>
                <a:cubicBezTo>
                  <a:pt x="396" y="198"/>
                  <a:pt x="403" y="198"/>
                  <a:pt x="410" y="198"/>
                </a:cubicBezTo>
                <a:cubicBezTo>
                  <a:pt x="431" y="198"/>
                  <a:pt x="438" y="205"/>
                  <a:pt x="438" y="226"/>
                </a:cubicBezTo>
                <a:cubicBezTo>
                  <a:pt x="438" y="234"/>
                  <a:pt x="438" y="241"/>
                  <a:pt x="431" y="241"/>
                </a:cubicBezTo>
                <a:close/>
                <a:moveTo>
                  <a:pt x="431" y="198"/>
                </a:moveTo>
                <a:lnTo>
                  <a:pt x="431" y="198"/>
                </a:lnTo>
                <a:close/>
                <a:moveTo>
                  <a:pt x="198" y="431"/>
                </a:moveTo>
                <a:lnTo>
                  <a:pt x="198" y="431"/>
                </a:lnTo>
                <a:close/>
                <a:moveTo>
                  <a:pt x="403" y="431"/>
                </a:moveTo>
                <a:lnTo>
                  <a:pt x="403" y="431"/>
                </a:lnTo>
                <a:close/>
                <a:moveTo>
                  <a:pt x="431" y="403"/>
                </a:moveTo>
                <a:lnTo>
                  <a:pt x="431" y="403"/>
                </a:lnTo>
                <a:close/>
              </a:path>
            </a:pathLst>
          </a:custGeom>
          <a:solidFill>
            <a:srgbClr val="FFFFFF"/>
          </a:solidFill>
          <a:ln>
            <a:noFill/>
          </a:ln>
        </p:spPr>
        <p:txBody>
          <a:bodyPr wrap="none" anchor="ctr"/>
          <a:lstStyle/>
          <a:p>
            <a:endParaRPr lang="en-US" sz="900"/>
          </a:p>
        </p:txBody>
      </p:sp>
      <p:sp>
        <p:nvSpPr>
          <p:cNvPr id="416" name="Freeform 119"/>
          <p:cNvSpPr>
            <a:spLocks noChangeArrowheads="1"/>
          </p:cNvSpPr>
          <p:nvPr/>
        </p:nvSpPr>
        <p:spPr bwMode="auto">
          <a:xfrm>
            <a:off x="656642" y="6069280"/>
            <a:ext cx="292024" cy="289983"/>
          </a:xfrm>
          <a:custGeom>
            <a:avLst/>
            <a:gdLst>
              <a:gd name="T0" fmla="*/ 39339251 w 609"/>
              <a:gd name="T1" fmla="*/ 78441997 h 602"/>
              <a:gd name="T2" fmla="*/ 39339251 w 609"/>
              <a:gd name="T3" fmla="*/ 78441997 h 602"/>
              <a:gd name="T4" fmla="*/ 0 w 609"/>
              <a:gd name="T5" fmla="*/ 38763987 h 602"/>
              <a:gd name="T6" fmla="*/ 39339251 w 609"/>
              <a:gd name="T7" fmla="*/ 0 h 602"/>
              <a:gd name="T8" fmla="*/ 78678142 w 609"/>
              <a:gd name="T9" fmla="*/ 38763987 h 602"/>
              <a:gd name="T10" fmla="*/ 39339251 w 609"/>
              <a:gd name="T11" fmla="*/ 78441997 h 602"/>
              <a:gd name="T12" fmla="*/ 39339251 w 609"/>
              <a:gd name="T13" fmla="*/ 7439717 h 602"/>
              <a:gd name="T14" fmla="*/ 39339251 w 609"/>
              <a:gd name="T15" fmla="*/ 7439717 h 602"/>
              <a:gd name="T16" fmla="*/ 7376244 w 609"/>
              <a:gd name="T17" fmla="*/ 38763987 h 602"/>
              <a:gd name="T18" fmla="*/ 39339251 w 609"/>
              <a:gd name="T19" fmla="*/ 71002280 h 602"/>
              <a:gd name="T20" fmla="*/ 71302258 w 609"/>
              <a:gd name="T21" fmla="*/ 38763987 h 602"/>
              <a:gd name="T22" fmla="*/ 39339251 w 609"/>
              <a:gd name="T23" fmla="*/ 7439717 h 602"/>
              <a:gd name="T24" fmla="*/ 54867675 w 609"/>
              <a:gd name="T25" fmla="*/ 42418636 h 602"/>
              <a:gd name="T26" fmla="*/ 54867675 w 609"/>
              <a:gd name="T27" fmla="*/ 42418636 h 602"/>
              <a:gd name="T28" fmla="*/ 47620933 w 609"/>
              <a:gd name="T29" fmla="*/ 42418636 h 602"/>
              <a:gd name="T30" fmla="*/ 42962442 w 609"/>
              <a:gd name="T31" fmla="*/ 42418636 h 602"/>
              <a:gd name="T32" fmla="*/ 35715700 w 609"/>
              <a:gd name="T33" fmla="*/ 42418636 h 602"/>
              <a:gd name="T34" fmla="*/ 31057209 w 609"/>
              <a:gd name="T35" fmla="*/ 42418636 h 602"/>
              <a:gd name="T36" fmla="*/ 23810467 w 609"/>
              <a:gd name="T37" fmla="*/ 42418636 h 602"/>
              <a:gd name="T38" fmla="*/ 20187276 w 609"/>
              <a:gd name="T39" fmla="*/ 38763987 h 602"/>
              <a:gd name="T40" fmla="*/ 23810467 w 609"/>
              <a:gd name="T41" fmla="*/ 35109700 h 602"/>
              <a:gd name="T42" fmla="*/ 31963007 w 609"/>
              <a:gd name="T43" fmla="*/ 35109700 h 602"/>
              <a:gd name="T44" fmla="*/ 35715700 w 609"/>
              <a:gd name="T45" fmla="*/ 35109700 h 602"/>
              <a:gd name="T46" fmla="*/ 42962442 w 609"/>
              <a:gd name="T47" fmla="*/ 35109700 h 602"/>
              <a:gd name="T48" fmla="*/ 47620933 w 609"/>
              <a:gd name="T49" fmla="*/ 35109700 h 602"/>
              <a:gd name="T50" fmla="*/ 54867675 w 609"/>
              <a:gd name="T51" fmla="*/ 35109700 h 602"/>
              <a:gd name="T52" fmla="*/ 58491226 w 609"/>
              <a:gd name="T53" fmla="*/ 38763987 h 602"/>
              <a:gd name="T54" fmla="*/ 54867675 w 609"/>
              <a:gd name="T55" fmla="*/ 42418636 h 602"/>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0" t="0" r="r" b="b"/>
            <a:pathLst>
              <a:path w="609" h="602">
                <a:moveTo>
                  <a:pt x="304" y="601"/>
                </a:moveTo>
                <a:lnTo>
                  <a:pt x="304" y="601"/>
                </a:lnTo>
                <a:cubicBezTo>
                  <a:pt x="134" y="601"/>
                  <a:pt x="0" y="467"/>
                  <a:pt x="0" y="297"/>
                </a:cubicBezTo>
                <a:cubicBezTo>
                  <a:pt x="0" y="135"/>
                  <a:pt x="134" y="0"/>
                  <a:pt x="304" y="0"/>
                </a:cubicBezTo>
                <a:cubicBezTo>
                  <a:pt x="474" y="0"/>
                  <a:pt x="608" y="135"/>
                  <a:pt x="608" y="297"/>
                </a:cubicBezTo>
                <a:cubicBezTo>
                  <a:pt x="608" y="467"/>
                  <a:pt x="474" y="601"/>
                  <a:pt x="304" y="601"/>
                </a:cubicBezTo>
                <a:close/>
                <a:moveTo>
                  <a:pt x="304" y="57"/>
                </a:moveTo>
                <a:lnTo>
                  <a:pt x="304" y="57"/>
                </a:lnTo>
                <a:cubicBezTo>
                  <a:pt x="170" y="57"/>
                  <a:pt x="57" y="163"/>
                  <a:pt x="57" y="297"/>
                </a:cubicBezTo>
                <a:cubicBezTo>
                  <a:pt x="57" y="431"/>
                  <a:pt x="170" y="544"/>
                  <a:pt x="304" y="544"/>
                </a:cubicBezTo>
                <a:cubicBezTo>
                  <a:pt x="438" y="544"/>
                  <a:pt x="551" y="431"/>
                  <a:pt x="551" y="297"/>
                </a:cubicBezTo>
                <a:cubicBezTo>
                  <a:pt x="551" y="163"/>
                  <a:pt x="438" y="57"/>
                  <a:pt x="304" y="57"/>
                </a:cubicBezTo>
                <a:close/>
                <a:moveTo>
                  <a:pt x="424" y="325"/>
                </a:moveTo>
                <a:lnTo>
                  <a:pt x="424" y="325"/>
                </a:lnTo>
                <a:cubicBezTo>
                  <a:pt x="368" y="325"/>
                  <a:pt x="368" y="325"/>
                  <a:pt x="368" y="325"/>
                </a:cubicBezTo>
                <a:cubicBezTo>
                  <a:pt x="332" y="325"/>
                  <a:pt x="332" y="325"/>
                  <a:pt x="332" y="325"/>
                </a:cubicBezTo>
                <a:cubicBezTo>
                  <a:pt x="276" y="325"/>
                  <a:pt x="276" y="325"/>
                  <a:pt x="276" y="325"/>
                </a:cubicBezTo>
                <a:cubicBezTo>
                  <a:pt x="240" y="325"/>
                  <a:pt x="240" y="325"/>
                  <a:pt x="240" y="325"/>
                </a:cubicBezTo>
                <a:cubicBezTo>
                  <a:pt x="184" y="325"/>
                  <a:pt x="184" y="325"/>
                  <a:pt x="184" y="325"/>
                </a:cubicBezTo>
                <a:cubicBezTo>
                  <a:pt x="163" y="325"/>
                  <a:pt x="156" y="318"/>
                  <a:pt x="156" y="297"/>
                </a:cubicBezTo>
                <a:cubicBezTo>
                  <a:pt x="156" y="283"/>
                  <a:pt x="163" y="269"/>
                  <a:pt x="184" y="269"/>
                </a:cubicBezTo>
                <a:cubicBezTo>
                  <a:pt x="247" y="269"/>
                  <a:pt x="247" y="269"/>
                  <a:pt x="247" y="269"/>
                </a:cubicBezTo>
                <a:cubicBezTo>
                  <a:pt x="276" y="269"/>
                  <a:pt x="276" y="269"/>
                  <a:pt x="276" y="269"/>
                </a:cubicBezTo>
                <a:cubicBezTo>
                  <a:pt x="332" y="269"/>
                  <a:pt x="332" y="269"/>
                  <a:pt x="332" y="269"/>
                </a:cubicBezTo>
                <a:cubicBezTo>
                  <a:pt x="368" y="269"/>
                  <a:pt x="368" y="269"/>
                  <a:pt x="368" y="269"/>
                </a:cubicBezTo>
                <a:cubicBezTo>
                  <a:pt x="424" y="269"/>
                  <a:pt x="424" y="269"/>
                  <a:pt x="424" y="269"/>
                </a:cubicBezTo>
                <a:cubicBezTo>
                  <a:pt x="445" y="269"/>
                  <a:pt x="452" y="283"/>
                  <a:pt x="452" y="297"/>
                </a:cubicBezTo>
                <a:cubicBezTo>
                  <a:pt x="452" y="318"/>
                  <a:pt x="445" y="325"/>
                  <a:pt x="424" y="325"/>
                </a:cubicBezTo>
                <a:close/>
              </a:path>
            </a:pathLst>
          </a:custGeom>
          <a:solidFill>
            <a:srgbClr val="FFFFFF"/>
          </a:solidFill>
          <a:ln>
            <a:noFill/>
          </a:ln>
        </p:spPr>
        <p:txBody>
          <a:bodyPr wrap="none" anchor="ctr"/>
          <a:lstStyle/>
          <a:p>
            <a:endParaRPr lang="en-US" sz="900"/>
          </a:p>
        </p:txBody>
      </p:sp>
      <p:sp>
        <p:nvSpPr>
          <p:cNvPr id="417" name="Freeform 120"/>
          <p:cNvSpPr>
            <a:spLocks noChangeArrowheads="1"/>
          </p:cNvSpPr>
          <p:nvPr/>
        </p:nvSpPr>
        <p:spPr bwMode="auto">
          <a:xfrm>
            <a:off x="127746" y="6069280"/>
            <a:ext cx="289909" cy="289983"/>
          </a:xfrm>
          <a:custGeom>
            <a:avLst/>
            <a:gdLst>
              <a:gd name="T0" fmla="*/ 39678193 w 602"/>
              <a:gd name="T1" fmla="*/ 78441997 h 602"/>
              <a:gd name="T2" fmla="*/ 39678193 w 602"/>
              <a:gd name="T3" fmla="*/ 78441997 h 602"/>
              <a:gd name="T4" fmla="*/ 0 w 602"/>
              <a:gd name="T5" fmla="*/ 38763987 h 602"/>
              <a:gd name="T6" fmla="*/ 39678193 w 602"/>
              <a:gd name="T7" fmla="*/ 0 h 602"/>
              <a:gd name="T8" fmla="*/ 78442719 w 602"/>
              <a:gd name="T9" fmla="*/ 38763987 h 602"/>
              <a:gd name="T10" fmla="*/ 39678193 w 602"/>
              <a:gd name="T11" fmla="*/ 78441997 h 602"/>
              <a:gd name="T12" fmla="*/ 39678193 w 602"/>
              <a:gd name="T13" fmla="*/ 7439717 h 602"/>
              <a:gd name="T14" fmla="*/ 39678193 w 602"/>
              <a:gd name="T15" fmla="*/ 7439717 h 602"/>
              <a:gd name="T16" fmla="*/ 7439751 w 602"/>
              <a:gd name="T17" fmla="*/ 38763987 h 602"/>
              <a:gd name="T18" fmla="*/ 39678193 w 602"/>
              <a:gd name="T19" fmla="*/ 71002280 h 602"/>
              <a:gd name="T20" fmla="*/ 71002968 w 602"/>
              <a:gd name="T21" fmla="*/ 38763987 h 602"/>
              <a:gd name="T22" fmla="*/ 39678193 w 602"/>
              <a:gd name="T23" fmla="*/ 7439717 h 602"/>
              <a:gd name="T24" fmla="*/ 55340580 w 602"/>
              <a:gd name="T25" fmla="*/ 42418636 h 602"/>
              <a:gd name="T26" fmla="*/ 55340580 w 602"/>
              <a:gd name="T27" fmla="*/ 42418636 h 602"/>
              <a:gd name="T28" fmla="*/ 43332858 w 602"/>
              <a:gd name="T29" fmla="*/ 42418636 h 602"/>
              <a:gd name="T30" fmla="*/ 43332858 w 602"/>
              <a:gd name="T31" fmla="*/ 55339965 h 602"/>
              <a:gd name="T32" fmla="*/ 39678193 w 602"/>
              <a:gd name="T33" fmla="*/ 59125033 h 602"/>
              <a:gd name="T34" fmla="*/ 36023527 w 602"/>
              <a:gd name="T35" fmla="*/ 55339965 h 602"/>
              <a:gd name="T36" fmla="*/ 36023527 w 602"/>
              <a:gd name="T37" fmla="*/ 42418636 h 602"/>
              <a:gd name="T38" fmla="*/ 23102139 w 602"/>
              <a:gd name="T39" fmla="*/ 42418636 h 602"/>
              <a:gd name="T40" fmla="*/ 19317053 w 602"/>
              <a:gd name="T41" fmla="*/ 38763987 h 602"/>
              <a:gd name="T42" fmla="*/ 23102139 w 602"/>
              <a:gd name="T43" fmla="*/ 35109700 h 602"/>
              <a:gd name="T44" fmla="*/ 36023527 w 602"/>
              <a:gd name="T45" fmla="*/ 35109700 h 602"/>
              <a:gd name="T46" fmla="*/ 36023527 w 602"/>
              <a:gd name="T47" fmla="*/ 23102033 h 602"/>
              <a:gd name="T48" fmla="*/ 39678193 w 602"/>
              <a:gd name="T49" fmla="*/ 19447384 h 602"/>
              <a:gd name="T50" fmla="*/ 43332858 w 602"/>
              <a:gd name="T51" fmla="*/ 23102033 h 602"/>
              <a:gd name="T52" fmla="*/ 43332858 w 602"/>
              <a:gd name="T53" fmla="*/ 35109700 h 602"/>
              <a:gd name="T54" fmla="*/ 55340580 w 602"/>
              <a:gd name="T55" fmla="*/ 35109700 h 602"/>
              <a:gd name="T56" fmla="*/ 58995246 w 602"/>
              <a:gd name="T57" fmla="*/ 38763987 h 602"/>
              <a:gd name="T58" fmla="*/ 55340580 w 602"/>
              <a:gd name="T59" fmla="*/ 42418636 h 602"/>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602" h="602">
                <a:moveTo>
                  <a:pt x="304" y="601"/>
                </a:moveTo>
                <a:lnTo>
                  <a:pt x="304" y="601"/>
                </a:lnTo>
                <a:cubicBezTo>
                  <a:pt x="134" y="601"/>
                  <a:pt x="0" y="467"/>
                  <a:pt x="0" y="297"/>
                </a:cubicBezTo>
                <a:cubicBezTo>
                  <a:pt x="0" y="135"/>
                  <a:pt x="134" y="0"/>
                  <a:pt x="304" y="0"/>
                </a:cubicBezTo>
                <a:cubicBezTo>
                  <a:pt x="467" y="0"/>
                  <a:pt x="601" y="135"/>
                  <a:pt x="601" y="297"/>
                </a:cubicBezTo>
                <a:cubicBezTo>
                  <a:pt x="601" y="467"/>
                  <a:pt x="467" y="601"/>
                  <a:pt x="304" y="601"/>
                </a:cubicBezTo>
                <a:close/>
                <a:moveTo>
                  <a:pt x="304" y="57"/>
                </a:moveTo>
                <a:lnTo>
                  <a:pt x="304" y="57"/>
                </a:lnTo>
                <a:cubicBezTo>
                  <a:pt x="170" y="57"/>
                  <a:pt x="57" y="163"/>
                  <a:pt x="57" y="297"/>
                </a:cubicBezTo>
                <a:cubicBezTo>
                  <a:pt x="57" y="431"/>
                  <a:pt x="170" y="544"/>
                  <a:pt x="304" y="544"/>
                </a:cubicBezTo>
                <a:cubicBezTo>
                  <a:pt x="438" y="544"/>
                  <a:pt x="544" y="431"/>
                  <a:pt x="544" y="297"/>
                </a:cubicBezTo>
                <a:cubicBezTo>
                  <a:pt x="544" y="163"/>
                  <a:pt x="438" y="57"/>
                  <a:pt x="304" y="57"/>
                </a:cubicBezTo>
                <a:close/>
                <a:moveTo>
                  <a:pt x="424" y="325"/>
                </a:moveTo>
                <a:lnTo>
                  <a:pt x="424" y="325"/>
                </a:lnTo>
                <a:cubicBezTo>
                  <a:pt x="332" y="325"/>
                  <a:pt x="332" y="325"/>
                  <a:pt x="332" y="325"/>
                </a:cubicBezTo>
                <a:cubicBezTo>
                  <a:pt x="332" y="424"/>
                  <a:pt x="332" y="424"/>
                  <a:pt x="332" y="424"/>
                </a:cubicBezTo>
                <a:cubicBezTo>
                  <a:pt x="332" y="438"/>
                  <a:pt x="318" y="453"/>
                  <a:pt x="304" y="453"/>
                </a:cubicBezTo>
                <a:cubicBezTo>
                  <a:pt x="283" y="453"/>
                  <a:pt x="276" y="438"/>
                  <a:pt x="276" y="424"/>
                </a:cubicBezTo>
                <a:cubicBezTo>
                  <a:pt x="276" y="325"/>
                  <a:pt x="276" y="325"/>
                  <a:pt x="276" y="325"/>
                </a:cubicBezTo>
                <a:cubicBezTo>
                  <a:pt x="177" y="325"/>
                  <a:pt x="177" y="325"/>
                  <a:pt x="177" y="325"/>
                </a:cubicBezTo>
                <a:cubicBezTo>
                  <a:pt x="163" y="325"/>
                  <a:pt x="148" y="318"/>
                  <a:pt x="148" y="297"/>
                </a:cubicBezTo>
                <a:cubicBezTo>
                  <a:pt x="148" y="283"/>
                  <a:pt x="163" y="269"/>
                  <a:pt x="177" y="269"/>
                </a:cubicBezTo>
                <a:cubicBezTo>
                  <a:pt x="276" y="269"/>
                  <a:pt x="276" y="269"/>
                  <a:pt x="276" y="269"/>
                </a:cubicBezTo>
                <a:cubicBezTo>
                  <a:pt x="276" y="177"/>
                  <a:pt x="276" y="177"/>
                  <a:pt x="276" y="177"/>
                </a:cubicBezTo>
                <a:cubicBezTo>
                  <a:pt x="276" y="163"/>
                  <a:pt x="283" y="149"/>
                  <a:pt x="304" y="149"/>
                </a:cubicBezTo>
                <a:cubicBezTo>
                  <a:pt x="318" y="149"/>
                  <a:pt x="332" y="163"/>
                  <a:pt x="332" y="177"/>
                </a:cubicBezTo>
                <a:cubicBezTo>
                  <a:pt x="332" y="269"/>
                  <a:pt x="332" y="269"/>
                  <a:pt x="332" y="269"/>
                </a:cubicBezTo>
                <a:cubicBezTo>
                  <a:pt x="424" y="269"/>
                  <a:pt x="424" y="269"/>
                  <a:pt x="424" y="269"/>
                </a:cubicBezTo>
                <a:cubicBezTo>
                  <a:pt x="438" y="269"/>
                  <a:pt x="452" y="283"/>
                  <a:pt x="452" y="297"/>
                </a:cubicBezTo>
                <a:cubicBezTo>
                  <a:pt x="452" y="318"/>
                  <a:pt x="438" y="325"/>
                  <a:pt x="424" y="325"/>
                </a:cubicBezTo>
                <a:close/>
              </a:path>
            </a:pathLst>
          </a:custGeom>
          <a:solidFill>
            <a:srgbClr val="FFFFFF"/>
          </a:solidFill>
          <a:ln>
            <a:noFill/>
          </a:ln>
        </p:spPr>
        <p:txBody>
          <a:bodyPr wrap="none" anchor="ctr"/>
          <a:lstStyle/>
          <a:p>
            <a:endParaRPr lang="en-US" sz="900"/>
          </a:p>
        </p:txBody>
      </p:sp>
      <p:sp>
        <p:nvSpPr>
          <p:cNvPr id="418" name="Freeform 10"/>
          <p:cNvSpPr>
            <a:spLocks noChangeArrowheads="1"/>
          </p:cNvSpPr>
          <p:nvPr/>
        </p:nvSpPr>
        <p:spPr bwMode="auto">
          <a:xfrm>
            <a:off x="10818355" y="6159117"/>
            <a:ext cx="190451" cy="129118"/>
          </a:xfrm>
          <a:custGeom>
            <a:avLst/>
            <a:gdLst>
              <a:gd name="T0" fmla="*/ 50382691 w 397"/>
              <a:gd name="T1" fmla="*/ 5531243 h 270"/>
              <a:gd name="T2" fmla="*/ 50382691 w 397"/>
              <a:gd name="T3" fmla="*/ 5531243 h 270"/>
              <a:gd name="T4" fmla="*/ 50382691 w 397"/>
              <a:gd name="T5" fmla="*/ 5531243 h 270"/>
              <a:gd name="T6" fmla="*/ 22018225 w 397"/>
              <a:gd name="T7" fmla="*/ 33702852 h 270"/>
              <a:gd name="T8" fmla="*/ 22018225 w 397"/>
              <a:gd name="T9" fmla="*/ 33702852 h 270"/>
              <a:gd name="T10" fmla="*/ 20204756 w 397"/>
              <a:gd name="T11" fmla="*/ 34603087 h 270"/>
              <a:gd name="T12" fmla="*/ 17355534 w 397"/>
              <a:gd name="T13" fmla="*/ 33702852 h 270"/>
              <a:gd name="T14" fmla="*/ 17355534 w 397"/>
              <a:gd name="T15" fmla="*/ 33702852 h 270"/>
              <a:gd name="T16" fmla="*/ 1813109 w 397"/>
              <a:gd name="T17" fmla="*/ 18266516 h 270"/>
              <a:gd name="T18" fmla="*/ 1813109 w 397"/>
              <a:gd name="T19" fmla="*/ 18266516 h 270"/>
              <a:gd name="T20" fmla="*/ 0 w 397"/>
              <a:gd name="T21" fmla="*/ 15436336 h 270"/>
              <a:gd name="T22" fmla="*/ 3626578 w 397"/>
              <a:gd name="T23" fmla="*/ 11834680 h 270"/>
              <a:gd name="T24" fmla="*/ 6475800 w 397"/>
              <a:gd name="T25" fmla="*/ 12734914 h 270"/>
              <a:gd name="T26" fmla="*/ 6475800 w 397"/>
              <a:gd name="T27" fmla="*/ 12734914 h 270"/>
              <a:gd name="T28" fmla="*/ 20204756 w 397"/>
              <a:gd name="T29" fmla="*/ 26370422 h 270"/>
              <a:gd name="T30" fmla="*/ 45849559 w 397"/>
              <a:gd name="T31" fmla="*/ 900593 h 270"/>
              <a:gd name="T32" fmla="*/ 45849559 w 397"/>
              <a:gd name="T33" fmla="*/ 900593 h 270"/>
              <a:gd name="T34" fmla="*/ 47662668 w 397"/>
              <a:gd name="T35" fmla="*/ 0 h 270"/>
              <a:gd name="T36" fmla="*/ 51289246 w 397"/>
              <a:gd name="T37" fmla="*/ 3730415 h 270"/>
              <a:gd name="T38" fmla="*/ 50382691 w 397"/>
              <a:gd name="T39" fmla="*/ 5531243 h 270"/>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0" t="0" r="r" b="b"/>
            <a:pathLst>
              <a:path w="397" h="270">
                <a:moveTo>
                  <a:pt x="389" y="43"/>
                </a:moveTo>
                <a:lnTo>
                  <a:pt x="389" y="43"/>
                </a:lnTo>
                <a:cubicBezTo>
                  <a:pt x="170" y="262"/>
                  <a:pt x="170" y="262"/>
                  <a:pt x="170" y="262"/>
                </a:cubicBezTo>
                <a:cubicBezTo>
                  <a:pt x="170" y="269"/>
                  <a:pt x="163" y="269"/>
                  <a:pt x="156" y="269"/>
                </a:cubicBezTo>
                <a:cubicBezTo>
                  <a:pt x="149" y="269"/>
                  <a:pt x="141" y="269"/>
                  <a:pt x="134" y="262"/>
                </a:cubicBezTo>
                <a:cubicBezTo>
                  <a:pt x="14" y="142"/>
                  <a:pt x="14" y="142"/>
                  <a:pt x="14" y="142"/>
                </a:cubicBezTo>
                <a:cubicBezTo>
                  <a:pt x="7" y="135"/>
                  <a:pt x="0" y="127"/>
                  <a:pt x="0" y="120"/>
                </a:cubicBezTo>
                <a:cubicBezTo>
                  <a:pt x="0" y="106"/>
                  <a:pt x="14" y="92"/>
                  <a:pt x="28" y="92"/>
                </a:cubicBezTo>
                <a:cubicBezTo>
                  <a:pt x="36" y="92"/>
                  <a:pt x="43" y="92"/>
                  <a:pt x="50" y="99"/>
                </a:cubicBezTo>
                <a:cubicBezTo>
                  <a:pt x="156" y="205"/>
                  <a:pt x="156" y="205"/>
                  <a:pt x="156" y="205"/>
                </a:cubicBezTo>
                <a:cubicBezTo>
                  <a:pt x="354" y="7"/>
                  <a:pt x="354" y="7"/>
                  <a:pt x="354" y="7"/>
                </a:cubicBezTo>
                <a:cubicBezTo>
                  <a:pt x="354" y="0"/>
                  <a:pt x="361" y="0"/>
                  <a:pt x="368" y="0"/>
                </a:cubicBezTo>
                <a:cubicBezTo>
                  <a:pt x="389" y="0"/>
                  <a:pt x="396" y="7"/>
                  <a:pt x="396" y="29"/>
                </a:cubicBezTo>
                <a:cubicBezTo>
                  <a:pt x="396" y="36"/>
                  <a:pt x="396" y="43"/>
                  <a:pt x="389" y="43"/>
                </a:cubicBezTo>
              </a:path>
            </a:pathLst>
          </a:custGeom>
          <a:solidFill>
            <a:srgbClr val="FFFFFF"/>
          </a:solidFill>
          <a:ln>
            <a:noFill/>
          </a:ln>
        </p:spPr>
        <p:txBody>
          <a:bodyPr wrap="none" anchor="ctr"/>
          <a:lstStyle/>
          <a:p>
            <a:endParaRPr lang="en-US" sz="900"/>
          </a:p>
        </p:txBody>
      </p:sp>
      <p:sp>
        <p:nvSpPr>
          <p:cNvPr id="419" name="Freeform 11"/>
          <p:cNvSpPr>
            <a:spLocks noChangeArrowheads="1"/>
          </p:cNvSpPr>
          <p:nvPr/>
        </p:nvSpPr>
        <p:spPr bwMode="auto">
          <a:xfrm>
            <a:off x="10311389" y="6205684"/>
            <a:ext cx="211612" cy="27518"/>
          </a:xfrm>
          <a:custGeom>
            <a:avLst/>
            <a:gdLst>
              <a:gd name="T0" fmla="*/ 53614468 w 439"/>
              <a:gd name="T1" fmla="*/ 7216895 h 58"/>
              <a:gd name="T2" fmla="*/ 53614468 w 439"/>
              <a:gd name="T3" fmla="*/ 7216895 h 58"/>
              <a:gd name="T4" fmla="*/ 32299297 w 439"/>
              <a:gd name="T5" fmla="*/ 7216895 h 58"/>
              <a:gd name="T6" fmla="*/ 24976546 w 439"/>
              <a:gd name="T7" fmla="*/ 7216895 h 58"/>
              <a:gd name="T8" fmla="*/ 3661375 w 439"/>
              <a:gd name="T9" fmla="*/ 7216895 h 58"/>
              <a:gd name="T10" fmla="*/ 0 w 439"/>
              <a:gd name="T11" fmla="*/ 3545110 h 58"/>
              <a:gd name="T12" fmla="*/ 3661375 w 439"/>
              <a:gd name="T13" fmla="*/ 0 h 58"/>
              <a:gd name="T14" fmla="*/ 24976546 w 439"/>
              <a:gd name="T15" fmla="*/ 0 h 58"/>
              <a:gd name="T16" fmla="*/ 32299297 w 439"/>
              <a:gd name="T17" fmla="*/ 0 h 58"/>
              <a:gd name="T18" fmla="*/ 53614468 w 439"/>
              <a:gd name="T19" fmla="*/ 0 h 58"/>
              <a:gd name="T20" fmla="*/ 57275843 w 439"/>
              <a:gd name="T21" fmla="*/ 3545110 h 58"/>
              <a:gd name="T22" fmla="*/ 53614468 w 439"/>
              <a:gd name="T23" fmla="*/ 7216895 h 58"/>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439" h="58">
                <a:moveTo>
                  <a:pt x="410" y="57"/>
                </a:moveTo>
                <a:lnTo>
                  <a:pt x="410" y="57"/>
                </a:lnTo>
                <a:cubicBezTo>
                  <a:pt x="247" y="57"/>
                  <a:pt x="247" y="57"/>
                  <a:pt x="247" y="57"/>
                </a:cubicBezTo>
                <a:cubicBezTo>
                  <a:pt x="191" y="57"/>
                  <a:pt x="191" y="57"/>
                  <a:pt x="191" y="57"/>
                </a:cubicBezTo>
                <a:cubicBezTo>
                  <a:pt x="28" y="57"/>
                  <a:pt x="28" y="57"/>
                  <a:pt x="28" y="57"/>
                </a:cubicBezTo>
                <a:cubicBezTo>
                  <a:pt x="14" y="57"/>
                  <a:pt x="0" y="50"/>
                  <a:pt x="0" y="28"/>
                </a:cubicBezTo>
                <a:cubicBezTo>
                  <a:pt x="0" y="14"/>
                  <a:pt x="14" y="0"/>
                  <a:pt x="28" y="0"/>
                </a:cubicBezTo>
                <a:cubicBezTo>
                  <a:pt x="191" y="0"/>
                  <a:pt x="191" y="0"/>
                  <a:pt x="191" y="0"/>
                </a:cubicBezTo>
                <a:cubicBezTo>
                  <a:pt x="247" y="0"/>
                  <a:pt x="247" y="0"/>
                  <a:pt x="247" y="0"/>
                </a:cubicBezTo>
                <a:cubicBezTo>
                  <a:pt x="410" y="0"/>
                  <a:pt x="410" y="0"/>
                  <a:pt x="410" y="0"/>
                </a:cubicBezTo>
                <a:cubicBezTo>
                  <a:pt x="424" y="0"/>
                  <a:pt x="438" y="14"/>
                  <a:pt x="438" y="28"/>
                </a:cubicBezTo>
                <a:cubicBezTo>
                  <a:pt x="438" y="50"/>
                  <a:pt x="424" y="57"/>
                  <a:pt x="410" y="57"/>
                </a:cubicBezTo>
              </a:path>
            </a:pathLst>
          </a:custGeom>
          <a:solidFill>
            <a:srgbClr val="FFFFFF"/>
          </a:solidFill>
          <a:ln>
            <a:noFill/>
          </a:ln>
        </p:spPr>
        <p:txBody>
          <a:bodyPr wrap="none" anchor="ctr"/>
          <a:lstStyle/>
          <a:p>
            <a:endParaRPr lang="en-US" sz="900"/>
          </a:p>
        </p:txBody>
      </p:sp>
      <p:sp>
        <p:nvSpPr>
          <p:cNvPr id="420" name="Freeform 12"/>
          <p:cNvSpPr>
            <a:spLocks noChangeArrowheads="1"/>
          </p:cNvSpPr>
          <p:nvPr/>
        </p:nvSpPr>
        <p:spPr bwMode="auto">
          <a:xfrm>
            <a:off x="9808655" y="6118901"/>
            <a:ext cx="207380" cy="207434"/>
          </a:xfrm>
          <a:custGeom>
            <a:avLst/>
            <a:gdLst>
              <a:gd name="T0" fmla="*/ 52265637 w 432"/>
              <a:gd name="T1" fmla="*/ 31126164 h 432"/>
              <a:gd name="T2" fmla="*/ 52265637 w 432"/>
              <a:gd name="T3" fmla="*/ 31126164 h 432"/>
              <a:gd name="T4" fmla="*/ 32033685 w 432"/>
              <a:gd name="T5" fmla="*/ 31126164 h 432"/>
              <a:gd name="T6" fmla="*/ 32033685 w 432"/>
              <a:gd name="T7" fmla="*/ 52135991 h 432"/>
              <a:gd name="T8" fmla="*/ 28402521 w 432"/>
              <a:gd name="T9" fmla="*/ 55897161 h 432"/>
              <a:gd name="T10" fmla="*/ 24770997 w 432"/>
              <a:gd name="T11" fmla="*/ 52135991 h 432"/>
              <a:gd name="T12" fmla="*/ 24770997 w 432"/>
              <a:gd name="T13" fmla="*/ 31126164 h 432"/>
              <a:gd name="T14" fmla="*/ 3631524 w 432"/>
              <a:gd name="T15" fmla="*/ 31126164 h 432"/>
              <a:gd name="T16" fmla="*/ 0 w 432"/>
              <a:gd name="T17" fmla="*/ 27364994 h 432"/>
              <a:gd name="T18" fmla="*/ 3631524 w 432"/>
              <a:gd name="T19" fmla="*/ 23733470 h 432"/>
              <a:gd name="T20" fmla="*/ 24770997 w 432"/>
              <a:gd name="T21" fmla="*/ 23733470 h 432"/>
              <a:gd name="T22" fmla="*/ 24770997 w 432"/>
              <a:gd name="T23" fmla="*/ 3631524 h 432"/>
              <a:gd name="T24" fmla="*/ 28402521 w 432"/>
              <a:gd name="T25" fmla="*/ 0 h 432"/>
              <a:gd name="T26" fmla="*/ 32033685 w 432"/>
              <a:gd name="T27" fmla="*/ 3631524 h 432"/>
              <a:gd name="T28" fmla="*/ 32033685 w 432"/>
              <a:gd name="T29" fmla="*/ 23733470 h 432"/>
              <a:gd name="T30" fmla="*/ 52265637 w 432"/>
              <a:gd name="T31" fmla="*/ 23733470 h 432"/>
              <a:gd name="T32" fmla="*/ 55897161 w 432"/>
              <a:gd name="T33" fmla="*/ 27364994 h 432"/>
              <a:gd name="T34" fmla="*/ 52265637 w 432"/>
              <a:gd name="T35" fmla="*/ 31126164 h 432"/>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432" h="432">
                <a:moveTo>
                  <a:pt x="403" y="240"/>
                </a:moveTo>
                <a:lnTo>
                  <a:pt x="403" y="240"/>
                </a:lnTo>
                <a:cubicBezTo>
                  <a:pt x="247" y="240"/>
                  <a:pt x="247" y="240"/>
                  <a:pt x="247" y="240"/>
                </a:cubicBezTo>
                <a:cubicBezTo>
                  <a:pt x="247" y="402"/>
                  <a:pt x="247" y="402"/>
                  <a:pt x="247" y="402"/>
                </a:cubicBezTo>
                <a:cubicBezTo>
                  <a:pt x="247" y="417"/>
                  <a:pt x="233" y="431"/>
                  <a:pt x="219" y="431"/>
                </a:cubicBezTo>
                <a:cubicBezTo>
                  <a:pt x="198" y="431"/>
                  <a:pt x="191" y="417"/>
                  <a:pt x="191" y="402"/>
                </a:cubicBezTo>
                <a:cubicBezTo>
                  <a:pt x="191" y="240"/>
                  <a:pt x="191" y="240"/>
                  <a:pt x="191" y="240"/>
                </a:cubicBezTo>
                <a:cubicBezTo>
                  <a:pt x="28" y="240"/>
                  <a:pt x="28" y="240"/>
                  <a:pt x="28" y="240"/>
                </a:cubicBezTo>
                <a:cubicBezTo>
                  <a:pt x="14" y="240"/>
                  <a:pt x="0" y="233"/>
                  <a:pt x="0" y="211"/>
                </a:cubicBezTo>
                <a:cubicBezTo>
                  <a:pt x="0" y="197"/>
                  <a:pt x="14" y="183"/>
                  <a:pt x="28" y="183"/>
                </a:cubicBezTo>
                <a:cubicBezTo>
                  <a:pt x="191" y="183"/>
                  <a:pt x="191" y="183"/>
                  <a:pt x="191" y="183"/>
                </a:cubicBezTo>
                <a:cubicBezTo>
                  <a:pt x="191" y="28"/>
                  <a:pt x="191" y="28"/>
                  <a:pt x="191" y="28"/>
                </a:cubicBezTo>
                <a:cubicBezTo>
                  <a:pt x="191" y="7"/>
                  <a:pt x="198" y="0"/>
                  <a:pt x="219" y="0"/>
                </a:cubicBezTo>
                <a:cubicBezTo>
                  <a:pt x="233" y="0"/>
                  <a:pt x="247" y="7"/>
                  <a:pt x="247" y="28"/>
                </a:cubicBezTo>
                <a:cubicBezTo>
                  <a:pt x="247" y="183"/>
                  <a:pt x="247" y="183"/>
                  <a:pt x="247" y="183"/>
                </a:cubicBezTo>
                <a:cubicBezTo>
                  <a:pt x="403" y="183"/>
                  <a:pt x="403" y="183"/>
                  <a:pt x="403" y="183"/>
                </a:cubicBezTo>
                <a:cubicBezTo>
                  <a:pt x="424" y="183"/>
                  <a:pt x="431" y="197"/>
                  <a:pt x="431" y="211"/>
                </a:cubicBezTo>
                <a:cubicBezTo>
                  <a:pt x="431" y="233"/>
                  <a:pt x="424" y="240"/>
                  <a:pt x="403" y="240"/>
                </a:cubicBezTo>
              </a:path>
            </a:pathLst>
          </a:custGeom>
          <a:solidFill>
            <a:srgbClr val="FFFFFF"/>
          </a:solidFill>
          <a:ln>
            <a:noFill/>
          </a:ln>
        </p:spPr>
        <p:txBody>
          <a:bodyPr wrap="none" anchor="ctr"/>
          <a:lstStyle/>
          <a:p>
            <a:endParaRPr lang="en-US" sz="900"/>
          </a:p>
        </p:txBody>
      </p:sp>
      <p:sp>
        <p:nvSpPr>
          <p:cNvPr id="421" name="Freeform 103"/>
          <p:cNvSpPr>
            <a:spLocks noChangeArrowheads="1"/>
          </p:cNvSpPr>
          <p:nvPr/>
        </p:nvSpPr>
        <p:spPr bwMode="auto">
          <a:xfrm>
            <a:off x="9225510" y="6057568"/>
            <a:ext cx="287792" cy="289984"/>
          </a:xfrm>
          <a:custGeom>
            <a:avLst/>
            <a:gdLst>
              <a:gd name="T0" fmla="*/ 73816246 w 601"/>
              <a:gd name="T1" fmla="*/ 43463279 h 602"/>
              <a:gd name="T2" fmla="*/ 63750492 w 601"/>
              <a:gd name="T3" fmla="*/ 43463279 h 602"/>
              <a:gd name="T4" fmla="*/ 63750492 w 601"/>
              <a:gd name="T5" fmla="*/ 36023527 h 602"/>
              <a:gd name="T6" fmla="*/ 73816246 w 601"/>
              <a:gd name="T7" fmla="*/ 36023527 h 602"/>
              <a:gd name="T8" fmla="*/ 73816246 w 601"/>
              <a:gd name="T9" fmla="*/ 43463279 h 602"/>
              <a:gd name="T10" fmla="*/ 67363674 w 601"/>
              <a:gd name="T11" fmla="*/ 14748721 h 602"/>
              <a:gd name="T12" fmla="*/ 59233835 w 601"/>
              <a:gd name="T13" fmla="*/ 23102139 h 602"/>
              <a:gd name="T14" fmla="*/ 59233835 w 601"/>
              <a:gd name="T15" fmla="*/ 23102139 h 602"/>
              <a:gd name="T16" fmla="*/ 52781263 w 601"/>
              <a:gd name="T17" fmla="*/ 21274806 h 602"/>
              <a:gd name="T18" fmla="*/ 54716819 w 601"/>
              <a:gd name="T19" fmla="*/ 18533807 h 602"/>
              <a:gd name="T20" fmla="*/ 56523770 w 601"/>
              <a:gd name="T21" fmla="*/ 16706474 h 602"/>
              <a:gd name="T22" fmla="*/ 62847017 w 601"/>
              <a:gd name="T23" fmla="*/ 10180751 h 602"/>
              <a:gd name="T24" fmla="*/ 69299589 w 601"/>
              <a:gd name="T25" fmla="*/ 12007722 h 602"/>
              <a:gd name="T26" fmla="*/ 38198494 w 601"/>
              <a:gd name="T27" fmla="*/ 54426914 h 602"/>
              <a:gd name="T28" fmla="*/ 25422674 w 601"/>
              <a:gd name="T29" fmla="*/ 47117944 h 602"/>
              <a:gd name="T30" fmla="*/ 23616083 w 601"/>
              <a:gd name="T31" fmla="*/ 39678193 h 602"/>
              <a:gd name="T32" fmla="*/ 52781263 w 601"/>
              <a:gd name="T33" fmla="*/ 39678193 h 602"/>
              <a:gd name="T34" fmla="*/ 38198494 w 601"/>
              <a:gd name="T35" fmla="*/ 32368862 h 602"/>
              <a:gd name="T36" fmla="*/ 30971771 w 601"/>
              <a:gd name="T37" fmla="*/ 39678193 h 602"/>
              <a:gd name="T38" fmla="*/ 45554541 w 601"/>
              <a:gd name="T39" fmla="*/ 39678193 h 602"/>
              <a:gd name="T40" fmla="*/ 38198494 w 601"/>
              <a:gd name="T41" fmla="*/ 17620141 h 602"/>
              <a:gd name="T42" fmla="*/ 34585312 w 601"/>
              <a:gd name="T43" fmla="*/ 13835055 h 602"/>
              <a:gd name="T44" fmla="*/ 34585312 w 601"/>
              <a:gd name="T45" fmla="*/ 3785086 h 602"/>
              <a:gd name="T46" fmla="*/ 41941000 w 601"/>
              <a:gd name="T47" fmla="*/ 3785086 h 602"/>
              <a:gd name="T48" fmla="*/ 41941000 w 601"/>
              <a:gd name="T49" fmla="*/ 13835055 h 602"/>
              <a:gd name="T50" fmla="*/ 22712608 w 601"/>
              <a:gd name="T51" fmla="*/ 60039333 h 602"/>
              <a:gd name="T52" fmla="*/ 22712608 w 601"/>
              <a:gd name="T53" fmla="*/ 60039333 h 602"/>
              <a:gd name="T54" fmla="*/ 14582770 w 601"/>
              <a:gd name="T55" fmla="*/ 69306056 h 602"/>
              <a:gd name="T56" fmla="*/ 11743379 w 601"/>
              <a:gd name="T57" fmla="*/ 70219722 h 602"/>
              <a:gd name="T58" fmla="*/ 9033313 w 601"/>
              <a:gd name="T59" fmla="*/ 63693998 h 602"/>
              <a:gd name="T60" fmla="*/ 15485886 w 601"/>
              <a:gd name="T61" fmla="*/ 57298334 h 602"/>
              <a:gd name="T62" fmla="*/ 18195951 w 601"/>
              <a:gd name="T63" fmla="*/ 55340580 h 602"/>
              <a:gd name="T64" fmla="*/ 20002542 w 601"/>
              <a:gd name="T65" fmla="*/ 54426914 h 602"/>
              <a:gd name="T66" fmla="*/ 22712608 w 601"/>
              <a:gd name="T67" fmla="*/ 60039333 h 602"/>
              <a:gd name="T68" fmla="*/ 20002542 w 601"/>
              <a:gd name="T69" fmla="*/ 24929472 h 602"/>
              <a:gd name="T70" fmla="*/ 18195951 w 601"/>
              <a:gd name="T71" fmla="*/ 23102139 h 602"/>
              <a:gd name="T72" fmla="*/ 15485886 w 601"/>
              <a:gd name="T73" fmla="*/ 21274806 h 602"/>
              <a:gd name="T74" fmla="*/ 9033313 w 601"/>
              <a:gd name="T75" fmla="*/ 14748721 h 602"/>
              <a:gd name="T76" fmla="*/ 11743379 w 601"/>
              <a:gd name="T77" fmla="*/ 8353418 h 602"/>
              <a:gd name="T78" fmla="*/ 14582770 w 601"/>
              <a:gd name="T79" fmla="*/ 10180751 h 602"/>
              <a:gd name="T80" fmla="*/ 22712608 w 601"/>
              <a:gd name="T81" fmla="*/ 18533807 h 602"/>
              <a:gd name="T82" fmla="*/ 22712608 w 601"/>
              <a:gd name="T83" fmla="*/ 18533807 h 602"/>
              <a:gd name="T84" fmla="*/ 20002542 w 601"/>
              <a:gd name="T85" fmla="*/ 24929472 h 602"/>
              <a:gd name="T86" fmla="*/ 12646854 w 601"/>
              <a:gd name="T87" fmla="*/ 36023527 h 602"/>
              <a:gd name="T88" fmla="*/ 12646854 w 601"/>
              <a:gd name="T89" fmla="*/ 43463279 h 602"/>
              <a:gd name="T90" fmla="*/ 3613541 w 601"/>
              <a:gd name="T91" fmla="*/ 43463279 h 602"/>
              <a:gd name="T92" fmla="*/ 3613541 w 601"/>
              <a:gd name="T93" fmla="*/ 36023527 h 602"/>
              <a:gd name="T94" fmla="*/ 38198494 w 601"/>
              <a:gd name="T95" fmla="*/ 61866665 h 602"/>
              <a:gd name="T96" fmla="*/ 41941000 w 601"/>
              <a:gd name="T97" fmla="*/ 65520970 h 602"/>
              <a:gd name="T98" fmla="*/ 41941000 w 601"/>
              <a:gd name="T99" fmla="*/ 74788054 h 602"/>
              <a:gd name="T100" fmla="*/ 34585312 w 601"/>
              <a:gd name="T101" fmla="*/ 74788054 h 602"/>
              <a:gd name="T102" fmla="*/ 34585312 w 601"/>
              <a:gd name="T103" fmla="*/ 65520970 h 602"/>
              <a:gd name="T104" fmla="*/ 56523770 w 601"/>
              <a:gd name="T105" fmla="*/ 54426914 h 602"/>
              <a:gd name="T106" fmla="*/ 59233835 w 601"/>
              <a:gd name="T107" fmla="*/ 55340580 h 602"/>
              <a:gd name="T108" fmla="*/ 59233835 w 601"/>
              <a:gd name="T109" fmla="*/ 55340580 h 602"/>
              <a:gd name="T110" fmla="*/ 61040426 w 601"/>
              <a:gd name="T111" fmla="*/ 57298334 h 602"/>
              <a:gd name="T112" fmla="*/ 67363674 w 601"/>
              <a:gd name="T113" fmla="*/ 63693998 h 602"/>
              <a:gd name="T114" fmla="*/ 65557083 w 601"/>
              <a:gd name="T115" fmla="*/ 70219722 h 602"/>
              <a:gd name="T116" fmla="*/ 62847017 w 601"/>
              <a:gd name="T117" fmla="*/ 69306056 h 602"/>
              <a:gd name="T118" fmla="*/ 54716819 w 601"/>
              <a:gd name="T119" fmla="*/ 60039333 h 602"/>
              <a:gd name="T120" fmla="*/ 54716819 w 601"/>
              <a:gd name="T121" fmla="*/ 60039333 h 602"/>
              <a:gd name="T122" fmla="*/ 52781263 w 601"/>
              <a:gd name="T123" fmla="*/ 58212000 h 602"/>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Lst>
            <a:ahLst/>
            <a:cxnLst>
              <a:cxn ang="T124">
                <a:pos x="T0" y="T1"/>
              </a:cxn>
              <a:cxn ang="T125">
                <a:pos x="T2" y="T3"/>
              </a:cxn>
              <a:cxn ang="T126">
                <a:pos x="T4" y="T5"/>
              </a:cxn>
              <a:cxn ang="T127">
                <a:pos x="T6" y="T7"/>
              </a:cxn>
              <a:cxn ang="T128">
                <a:pos x="T8" y="T9"/>
              </a:cxn>
              <a:cxn ang="T129">
                <a:pos x="T10" y="T11"/>
              </a:cxn>
              <a:cxn ang="T130">
                <a:pos x="T12" y="T13"/>
              </a:cxn>
              <a:cxn ang="T131">
                <a:pos x="T14" y="T15"/>
              </a:cxn>
              <a:cxn ang="T132">
                <a:pos x="T16" y="T17"/>
              </a:cxn>
              <a:cxn ang="T133">
                <a:pos x="T18" y="T19"/>
              </a:cxn>
              <a:cxn ang="T134">
                <a:pos x="T20" y="T21"/>
              </a:cxn>
              <a:cxn ang="T135">
                <a:pos x="T22" y="T23"/>
              </a:cxn>
              <a:cxn ang="T136">
                <a:pos x="T24" y="T25"/>
              </a:cxn>
              <a:cxn ang="T137">
                <a:pos x="T26" y="T27"/>
              </a:cxn>
              <a:cxn ang="T138">
                <a:pos x="T28" y="T29"/>
              </a:cxn>
              <a:cxn ang="T139">
                <a:pos x="T30" y="T31"/>
              </a:cxn>
              <a:cxn ang="T140">
                <a:pos x="T32" y="T33"/>
              </a:cxn>
              <a:cxn ang="T141">
                <a:pos x="T34" y="T35"/>
              </a:cxn>
              <a:cxn ang="T142">
                <a:pos x="T36" y="T37"/>
              </a:cxn>
              <a:cxn ang="T143">
                <a:pos x="T38" y="T39"/>
              </a:cxn>
              <a:cxn ang="T144">
                <a:pos x="T40" y="T41"/>
              </a:cxn>
              <a:cxn ang="T145">
                <a:pos x="T42" y="T43"/>
              </a:cxn>
              <a:cxn ang="T146">
                <a:pos x="T44" y="T45"/>
              </a:cxn>
              <a:cxn ang="T147">
                <a:pos x="T46" y="T47"/>
              </a:cxn>
              <a:cxn ang="T148">
                <a:pos x="T48" y="T49"/>
              </a:cxn>
              <a:cxn ang="T149">
                <a:pos x="T50" y="T51"/>
              </a:cxn>
              <a:cxn ang="T150">
                <a:pos x="T52" y="T53"/>
              </a:cxn>
              <a:cxn ang="T151">
                <a:pos x="T54" y="T55"/>
              </a:cxn>
              <a:cxn ang="T152">
                <a:pos x="T56" y="T57"/>
              </a:cxn>
              <a:cxn ang="T153">
                <a:pos x="T58" y="T59"/>
              </a:cxn>
              <a:cxn ang="T154">
                <a:pos x="T60" y="T61"/>
              </a:cxn>
              <a:cxn ang="T155">
                <a:pos x="T62" y="T63"/>
              </a:cxn>
              <a:cxn ang="T156">
                <a:pos x="T64" y="T65"/>
              </a:cxn>
              <a:cxn ang="T157">
                <a:pos x="T66" y="T67"/>
              </a:cxn>
              <a:cxn ang="T158">
                <a:pos x="T68" y="T69"/>
              </a:cxn>
              <a:cxn ang="T159">
                <a:pos x="T70" y="T71"/>
              </a:cxn>
              <a:cxn ang="T160">
                <a:pos x="T72" y="T73"/>
              </a:cxn>
              <a:cxn ang="T161">
                <a:pos x="T74" y="T75"/>
              </a:cxn>
              <a:cxn ang="T162">
                <a:pos x="T76" y="T77"/>
              </a:cxn>
              <a:cxn ang="T163">
                <a:pos x="T78" y="T79"/>
              </a:cxn>
              <a:cxn ang="T164">
                <a:pos x="T80" y="T81"/>
              </a:cxn>
              <a:cxn ang="T165">
                <a:pos x="T82" y="T83"/>
              </a:cxn>
              <a:cxn ang="T166">
                <a:pos x="T84" y="T85"/>
              </a:cxn>
              <a:cxn ang="T167">
                <a:pos x="T86" y="T87"/>
              </a:cxn>
              <a:cxn ang="T168">
                <a:pos x="T88" y="T89"/>
              </a:cxn>
              <a:cxn ang="T169">
                <a:pos x="T90" y="T91"/>
              </a:cxn>
              <a:cxn ang="T170">
                <a:pos x="T92" y="T93"/>
              </a:cxn>
              <a:cxn ang="T171">
                <a:pos x="T94" y="T95"/>
              </a:cxn>
              <a:cxn ang="T172">
                <a:pos x="T96" y="T97"/>
              </a:cxn>
              <a:cxn ang="T173">
                <a:pos x="T98" y="T99"/>
              </a:cxn>
              <a:cxn ang="T174">
                <a:pos x="T100" y="T101"/>
              </a:cxn>
              <a:cxn ang="T175">
                <a:pos x="T102" y="T103"/>
              </a:cxn>
              <a:cxn ang="T176">
                <a:pos x="T104" y="T105"/>
              </a:cxn>
              <a:cxn ang="T177">
                <a:pos x="T106" y="T107"/>
              </a:cxn>
              <a:cxn ang="T178">
                <a:pos x="T108" y="T109"/>
              </a:cxn>
              <a:cxn ang="T179">
                <a:pos x="T110" y="T111"/>
              </a:cxn>
              <a:cxn ang="T180">
                <a:pos x="T112" y="T113"/>
              </a:cxn>
              <a:cxn ang="T181">
                <a:pos x="T114" y="T115"/>
              </a:cxn>
              <a:cxn ang="T182">
                <a:pos x="T116" y="T117"/>
              </a:cxn>
              <a:cxn ang="T183">
                <a:pos x="T118" y="T119"/>
              </a:cxn>
              <a:cxn ang="T184">
                <a:pos x="T120" y="T121"/>
              </a:cxn>
              <a:cxn ang="T185">
                <a:pos x="T122" y="T123"/>
              </a:cxn>
            </a:cxnLst>
            <a:rect l="0" t="0" r="r" b="b"/>
            <a:pathLst>
              <a:path w="601" h="602">
                <a:moveTo>
                  <a:pt x="572" y="333"/>
                </a:moveTo>
                <a:lnTo>
                  <a:pt x="572" y="333"/>
                </a:lnTo>
                <a:cubicBezTo>
                  <a:pt x="494" y="333"/>
                  <a:pt x="494" y="333"/>
                  <a:pt x="494" y="333"/>
                </a:cubicBezTo>
                <a:cubicBezTo>
                  <a:pt x="480" y="333"/>
                  <a:pt x="466" y="318"/>
                  <a:pt x="466" y="304"/>
                </a:cubicBezTo>
                <a:cubicBezTo>
                  <a:pt x="466" y="283"/>
                  <a:pt x="480" y="276"/>
                  <a:pt x="494" y="276"/>
                </a:cubicBezTo>
                <a:cubicBezTo>
                  <a:pt x="572" y="276"/>
                  <a:pt x="572" y="276"/>
                  <a:pt x="572" y="276"/>
                </a:cubicBezTo>
                <a:cubicBezTo>
                  <a:pt x="586" y="276"/>
                  <a:pt x="600" y="283"/>
                  <a:pt x="600" y="304"/>
                </a:cubicBezTo>
                <a:cubicBezTo>
                  <a:pt x="600" y="318"/>
                  <a:pt x="586" y="333"/>
                  <a:pt x="572" y="333"/>
                </a:cubicBezTo>
                <a:close/>
                <a:moveTo>
                  <a:pt x="522" y="113"/>
                </a:moveTo>
                <a:lnTo>
                  <a:pt x="522" y="113"/>
                </a:lnTo>
                <a:cubicBezTo>
                  <a:pt x="473" y="163"/>
                  <a:pt x="473" y="163"/>
                  <a:pt x="473" y="163"/>
                </a:cubicBezTo>
                <a:cubicBezTo>
                  <a:pt x="459" y="177"/>
                  <a:pt x="459" y="177"/>
                  <a:pt x="459" y="177"/>
                </a:cubicBezTo>
                <a:cubicBezTo>
                  <a:pt x="452" y="184"/>
                  <a:pt x="445" y="191"/>
                  <a:pt x="438" y="191"/>
                </a:cubicBezTo>
                <a:cubicBezTo>
                  <a:pt x="424" y="191"/>
                  <a:pt x="409" y="177"/>
                  <a:pt x="409" y="163"/>
                </a:cubicBezTo>
                <a:cubicBezTo>
                  <a:pt x="409" y="156"/>
                  <a:pt x="417" y="149"/>
                  <a:pt x="424" y="142"/>
                </a:cubicBezTo>
                <a:cubicBezTo>
                  <a:pt x="438" y="128"/>
                  <a:pt x="438" y="128"/>
                  <a:pt x="438" y="128"/>
                </a:cubicBezTo>
                <a:cubicBezTo>
                  <a:pt x="487" y="78"/>
                  <a:pt x="487" y="78"/>
                  <a:pt x="487" y="78"/>
                </a:cubicBezTo>
                <a:cubicBezTo>
                  <a:pt x="494" y="71"/>
                  <a:pt x="501" y="64"/>
                  <a:pt x="508" y="64"/>
                </a:cubicBezTo>
                <a:cubicBezTo>
                  <a:pt x="522" y="64"/>
                  <a:pt x="537" y="78"/>
                  <a:pt x="537" y="92"/>
                </a:cubicBezTo>
                <a:cubicBezTo>
                  <a:pt x="537" y="99"/>
                  <a:pt x="530" y="106"/>
                  <a:pt x="522" y="113"/>
                </a:cubicBezTo>
                <a:close/>
                <a:moveTo>
                  <a:pt x="296" y="417"/>
                </a:moveTo>
                <a:lnTo>
                  <a:pt x="296" y="417"/>
                </a:lnTo>
                <a:cubicBezTo>
                  <a:pt x="254" y="417"/>
                  <a:pt x="219" y="389"/>
                  <a:pt x="197" y="361"/>
                </a:cubicBezTo>
                <a:cubicBezTo>
                  <a:pt x="190" y="333"/>
                  <a:pt x="190" y="333"/>
                  <a:pt x="190" y="333"/>
                </a:cubicBezTo>
                <a:cubicBezTo>
                  <a:pt x="190" y="318"/>
                  <a:pt x="183" y="311"/>
                  <a:pt x="183" y="304"/>
                </a:cubicBezTo>
                <a:cubicBezTo>
                  <a:pt x="183" y="241"/>
                  <a:pt x="233" y="191"/>
                  <a:pt x="296" y="191"/>
                </a:cubicBezTo>
                <a:cubicBezTo>
                  <a:pt x="360" y="191"/>
                  <a:pt x="409" y="241"/>
                  <a:pt x="409" y="304"/>
                </a:cubicBezTo>
                <a:cubicBezTo>
                  <a:pt x="409" y="368"/>
                  <a:pt x="360" y="417"/>
                  <a:pt x="296" y="417"/>
                </a:cubicBezTo>
                <a:close/>
                <a:moveTo>
                  <a:pt x="296" y="248"/>
                </a:moveTo>
                <a:lnTo>
                  <a:pt x="296" y="248"/>
                </a:lnTo>
                <a:cubicBezTo>
                  <a:pt x="268" y="248"/>
                  <a:pt x="240" y="269"/>
                  <a:pt x="240" y="304"/>
                </a:cubicBezTo>
                <a:cubicBezTo>
                  <a:pt x="240" y="333"/>
                  <a:pt x="268" y="361"/>
                  <a:pt x="296" y="361"/>
                </a:cubicBezTo>
                <a:cubicBezTo>
                  <a:pt x="332" y="361"/>
                  <a:pt x="353" y="333"/>
                  <a:pt x="353" y="304"/>
                </a:cubicBezTo>
                <a:cubicBezTo>
                  <a:pt x="353" y="269"/>
                  <a:pt x="332" y="248"/>
                  <a:pt x="296" y="248"/>
                </a:cubicBezTo>
                <a:close/>
                <a:moveTo>
                  <a:pt x="296" y="135"/>
                </a:moveTo>
                <a:lnTo>
                  <a:pt x="296" y="135"/>
                </a:lnTo>
                <a:cubicBezTo>
                  <a:pt x="282" y="135"/>
                  <a:pt x="268" y="120"/>
                  <a:pt x="268" y="106"/>
                </a:cubicBezTo>
                <a:cubicBezTo>
                  <a:pt x="268" y="29"/>
                  <a:pt x="268" y="29"/>
                  <a:pt x="268" y="29"/>
                </a:cubicBezTo>
                <a:cubicBezTo>
                  <a:pt x="268" y="15"/>
                  <a:pt x="282" y="0"/>
                  <a:pt x="296" y="0"/>
                </a:cubicBezTo>
                <a:cubicBezTo>
                  <a:pt x="318" y="0"/>
                  <a:pt x="325" y="15"/>
                  <a:pt x="325" y="29"/>
                </a:cubicBezTo>
                <a:cubicBezTo>
                  <a:pt x="325" y="106"/>
                  <a:pt x="325" y="106"/>
                  <a:pt x="325" y="106"/>
                </a:cubicBezTo>
                <a:cubicBezTo>
                  <a:pt x="325" y="120"/>
                  <a:pt x="318" y="135"/>
                  <a:pt x="296" y="135"/>
                </a:cubicBezTo>
                <a:close/>
                <a:moveTo>
                  <a:pt x="176" y="460"/>
                </a:moveTo>
                <a:lnTo>
                  <a:pt x="176" y="460"/>
                </a:lnTo>
                <a:cubicBezTo>
                  <a:pt x="162" y="481"/>
                  <a:pt x="162" y="481"/>
                  <a:pt x="162" y="481"/>
                </a:cubicBezTo>
                <a:cubicBezTo>
                  <a:pt x="113" y="531"/>
                  <a:pt x="113" y="531"/>
                  <a:pt x="113" y="531"/>
                </a:cubicBezTo>
                <a:cubicBezTo>
                  <a:pt x="106" y="538"/>
                  <a:pt x="98" y="538"/>
                  <a:pt x="91" y="538"/>
                </a:cubicBezTo>
                <a:cubicBezTo>
                  <a:pt x="77" y="538"/>
                  <a:pt x="63" y="524"/>
                  <a:pt x="63" y="509"/>
                </a:cubicBezTo>
                <a:cubicBezTo>
                  <a:pt x="63" y="502"/>
                  <a:pt x="63" y="495"/>
                  <a:pt x="70" y="488"/>
                </a:cubicBezTo>
                <a:cubicBezTo>
                  <a:pt x="120" y="439"/>
                  <a:pt x="120" y="439"/>
                  <a:pt x="120" y="439"/>
                </a:cubicBezTo>
                <a:cubicBezTo>
                  <a:pt x="141" y="424"/>
                  <a:pt x="141" y="424"/>
                  <a:pt x="141" y="424"/>
                </a:cubicBezTo>
                <a:cubicBezTo>
                  <a:pt x="141" y="417"/>
                  <a:pt x="148" y="417"/>
                  <a:pt x="155" y="417"/>
                </a:cubicBezTo>
                <a:cubicBezTo>
                  <a:pt x="176" y="417"/>
                  <a:pt x="183" y="424"/>
                  <a:pt x="183" y="446"/>
                </a:cubicBezTo>
                <a:cubicBezTo>
                  <a:pt x="183" y="453"/>
                  <a:pt x="183" y="460"/>
                  <a:pt x="176" y="460"/>
                </a:cubicBezTo>
                <a:close/>
                <a:moveTo>
                  <a:pt x="155" y="191"/>
                </a:moveTo>
                <a:lnTo>
                  <a:pt x="155" y="191"/>
                </a:lnTo>
                <a:cubicBezTo>
                  <a:pt x="148" y="191"/>
                  <a:pt x="141" y="184"/>
                  <a:pt x="141" y="177"/>
                </a:cubicBezTo>
                <a:cubicBezTo>
                  <a:pt x="120" y="163"/>
                  <a:pt x="120" y="163"/>
                  <a:pt x="120" y="163"/>
                </a:cubicBezTo>
                <a:cubicBezTo>
                  <a:pt x="70" y="113"/>
                  <a:pt x="70" y="113"/>
                  <a:pt x="70" y="113"/>
                </a:cubicBezTo>
                <a:cubicBezTo>
                  <a:pt x="63" y="106"/>
                  <a:pt x="63" y="99"/>
                  <a:pt x="63" y="92"/>
                </a:cubicBezTo>
                <a:cubicBezTo>
                  <a:pt x="63" y="78"/>
                  <a:pt x="77" y="64"/>
                  <a:pt x="91" y="64"/>
                </a:cubicBezTo>
                <a:cubicBezTo>
                  <a:pt x="98" y="64"/>
                  <a:pt x="106" y="71"/>
                  <a:pt x="113" y="78"/>
                </a:cubicBezTo>
                <a:cubicBezTo>
                  <a:pt x="162" y="128"/>
                  <a:pt x="162" y="128"/>
                  <a:pt x="162" y="128"/>
                </a:cubicBezTo>
                <a:cubicBezTo>
                  <a:pt x="176" y="142"/>
                  <a:pt x="176" y="142"/>
                  <a:pt x="176" y="142"/>
                </a:cubicBezTo>
                <a:cubicBezTo>
                  <a:pt x="183" y="149"/>
                  <a:pt x="183" y="156"/>
                  <a:pt x="183" y="163"/>
                </a:cubicBezTo>
                <a:cubicBezTo>
                  <a:pt x="183" y="177"/>
                  <a:pt x="176" y="191"/>
                  <a:pt x="155" y="191"/>
                </a:cubicBezTo>
                <a:close/>
                <a:moveTo>
                  <a:pt x="98" y="276"/>
                </a:moveTo>
                <a:lnTo>
                  <a:pt x="98" y="276"/>
                </a:lnTo>
                <a:cubicBezTo>
                  <a:pt x="120" y="276"/>
                  <a:pt x="127" y="283"/>
                  <a:pt x="127" y="304"/>
                </a:cubicBezTo>
                <a:cubicBezTo>
                  <a:pt x="127" y="318"/>
                  <a:pt x="120" y="333"/>
                  <a:pt x="98" y="333"/>
                </a:cubicBezTo>
                <a:cubicBezTo>
                  <a:pt x="28" y="333"/>
                  <a:pt x="28" y="333"/>
                  <a:pt x="28" y="333"/>
                </a:cubicBezTo>
                <a:cubicBezTo>
                  <a:pt x="7" y="333"/>
                  <a:pt x="0" y="318"/>
                  <a:pt x="0" y="304"/>
                </a:cubicBezTo>
                <a:cubicBezTo>
                  <a:pt x="0" y="283"/>
                  <a:pt x="7" y="276"/>
                  <a:pt x="28" y="276"/>
                </a:cubicBezTo>
                <a:cubicBezTo>
                  <a:pt x="98" y="276"/>
                  <a:pt x="98" y="276"/>
                  <a:pt x="98" y="276"/>
                </a:cubicBezTo>
                <a:close/>
                <a:moveTo>
                  <a:pt x="296" y="474"/>
                </a:moveTo>
                <a:lnTo>
                  <a:pt x="296" y="474"/>
                </a:lnTo>
                <a:cubicBezTo>
                  <a:pt x="318" y="474"/>
                  <a:pt x="325" y="481"/>
                  <a:pt x="325" y="502"/>
                </a:cubicBezTo>
                <a:cubicBezTo>
                  <a:pt x="325" y="573"/>
                  <a:pt x="325" y="573"/>
                  <a:pt x="325" y="573"/>
                </a:cubicBezTo>
                <a:cubicBezTo>
                  <a:pt x="325" y="594"/>
                  <a:pt x="318" y="601"/>
                  <a:pt x="296" y="601"/>
                </a:cubicBezTo>
                <a:cubicBezTo>
                  <a:pt x="282" y="601"/>
                  <a:pt x="268" y="594"/>
                  <a:pt x="268" y="573"/>
                </a:cubicBezTo>
                <a:cubicBezTo>
                  <a:pt x="268" y="502"/>
                  <a:pt x="268" y="502"/>
                  <a:pt x="268" y="502"/>
                </a:cubicBezTo>
                <a:cubicBezTo>
                  <a:pt x="268" y="481"/>
                  <a:pt x="282" y="474"/>
                  <a:pt x="296" y="474"/>
                </a:cubicBezTo>
                <a:close/>
                <a:moveTo>
                  <a:pt x="438" y="417"/>
                </a:moveTo>
                <a:lnTo>
                  <a:pt x="438" y="417"/>
                </a:lnTo>
                <a:cubicBezTo>
                  <a:pt x="445" y="417"/>
                  <a:pt x="452" y="417"/>
                  <a:pt x="459" y="424"/>
                </a:cubicBezTo>
                <a:cubicBezTo>
                  <a:pt x="473" y="439"/>
                  <a:pt x="473" y="439"/>
                  <a:pt x="473" y="439"/>
                </a:cubicBezTo>
                <a:cubicBezTo>
                  <a:pt x="522" y="488"/>
                  <a:pt x="522" y="488"/>
                  <a:pt x="522" y="488"/>
                </a:cubicBezTo>
                <a:cubicBezTo>
                  <a:pt x="530" y="495"/>
                  <a:pt x="537" y="502"/>
                  <a:pt x="537" y="509"/>
                </a:cubicBezTo>
                <a:cubicBezTo>
                  <a:pt x="537" y="524"/>
                  <a:pt x="522" y="538"/>
                  <a:pt x="508" y="538"/>
                </a:cubicBezTo>
                <a:cubicBezTo>
                  <a:pt x="501" y="538"/>
                  <a:pt x="494" y="538"/>
                  <a:pt x="487" y="531"/>
                </a:cubicBezTo>
                <a:cubicBezTo>
                  <a:pt x="438" y="481"/>
                  <a:pt x="438" y="481"/>
                  <a:pt x="438" y="481"/>
                </a:cubicBezTo>
                <a:cubicBezTo>
                  <a:pt x="424" y="460"/>
                  <a:pt x="424" y="460"/>
                  <a:pt x="424" y="460"/>
                </a:cubicBezTo>
                <a:cubicBezTo>
                  <a:pt x="417" y="460"/>
                  <a:pt x="409" y="453"/>
                  <a:pt x="409" y="446"/>
                </a:cubicBezTo>
                <a:cubicBezTo>
                  <a:pt x="409" y="424"/>
                  <a:pt x="424" y="417"/>
                  <a:pt x="438" y="417"/>
                </a:cubicBezTo>
                <a:close/>
              </a:path>
            </a:pathLst>
          </a:custGeom>
          <a:solidFill>
            <a:srgbClr val="FFFFFF"/>
          </a:solidFill>
          <a:ln>
            <a:noFill/>
          </a:ln>
        </p:spPr>
        <p:txBody>
          <a:bodyPr wrap="none" anchor="ctr"/>
          <a:lstStyle/>
          <a:p>
            <a:endParaRPr lang="en-US" sz="900"/>
          </a:p>
        </p:txBody>
      </p:sp>
      <p:sp>
        <p:nvSpPr>
          <p:cNvPr id="422" name="Freeform 104"/>
          <p:cNvSpPr>
            <a:spLocks noChangeArrowheads="1"/>
          </p:cNvSpPr>
          <p:nvPr/>
        </p:nvSpPr>
        <p:spPr bwMode="auto">
          <a:xfrm>
            <a:off x="8693148" y="6115727"/>
            <a:ext cx="237005" cy="234950"/>
          </a:xfrm>
          <a:custGeom>
            <a:avLst/>
            <a:gdLst>
              <a:gd name="T0" fmla="*/ 59880602 w 496"/>
              <a:gd name="T1" fmla="*/ 35839503 h 489"/>
              <a:gd name="T2" fmla="*/ 53584117 w 496"/>
              <a:gd name="T3" fmla="*/ 32073827 h 489"/>
              <a:gd name="T4" fmla="*/ 59880602 w 496"/>
              <a:gd name="T5" fmla="*/ 28437878 h 489"/>
              <a:gd name="T6" fmla="*/ 59880602 w 496"/>
              <a:gd name="T7" fmla="*/ 35839503 h 489"/>
              <a:gd name="T8" fmla="*/ 54483512 w 496"/>
              <a:gd name="T9" fmla="*/ 13764355 h 489"/>
              <a:gd name="T10" fmla="*/ 52684721 w 496"/>
              <a:gd name="T11" fmla="*/ 15582330 h 489"/>
              <a:gd name="T12" fmla="*/ 46259545 w 496"/>
              <a:gd name="T13" fmla="*/ 13764355 h 489"/>
              <a:gd name="T14" fmla="*/ 47159299 w 496"/>
              <a:gd name="T15" fmla="*/ 11037574 h 489"/>
              <a:gd name="T16" fmla="*/ 49986176 w 496"/>
              <a:gd name="T17" fmla="*/ 8180705 h 489"/>
              <a:gd name="T18" fmla="*/ 56282662 w 496"/>
              <a:gd name="T19" fmla="*/ 11037574 h 489"/>
              <a:gd name="T20" fmla="*/ 31739451 w 496"/>
              <a:gd name="T21" fmla="*/ 46747350 h 489"/>
              <a:gd name="T22" fmla="*/ 19017789 w 496"/>
              <a:gd name="T23" fmla="*/ 39475452 h 489"/>
              <a:gd name="T24" fmla="*/ 17218998 w 496"/>
              <a:gd name="T25" fmla="*/ 32073827 h 489"/>
              <a:gd name="T26" fmla="*/ 46259545 w 496"/>
              <a:gd name="T27" fmla="*/ 32073827 h 489"/>
              <a:gd name="T28" fmla="*/ 31739451 w 496"/>
              <a:gd name="T29" fmla="*/ 24801929 h 489"/>
              <a:gd name="T30" fmla="*/ 24543211 w 496"/>
              <a:gd name="T31" fmla="*/ 32073827 h 489"/>
              <a:gd name="T32" fmla="*/ 39063664 w 496"/>
              <a:gd name="T33" fmla="*/ 32073827 h 489"/>
              <a:gd name="T34" fmla="*/ 31739451 w 496"/>
              <a:gd name="T35" fmla="*/ 10128406 h 489"/>
              <a:gd name="T36" fmla="*/ 28141152 w 496"/>
              <a:gd name="T37" fmla="*/ 6362731 h 489"/>
              <a:gd name="T38" fmla="*/ 31739451 w 496"/>
              <a:gd name="T39" fmla="*/ 0 h 489"/>
              <a:gd name="T40" fmla="*/ 35465723 w 496"/>
              <a:gd name="T41" fmla="*/ 6362731 h 489"/>
              <a:gd name="T42" fmla="*/ 13621057 w 496"/>
              <a:gd name="T43" fmla="*/ 17400304 h 489"/>
              <a:gd name="T44" fmla="*/ 10922512 w 496"/>
              <a:gd name="T45" fmla="*/ 15582330 h 489"/>
              <a:gd name="T46" fmla="*/ 9123363 w 496"/>
              <a:gd name="T47" fmla="*/ 13764355 h 489"/>
              <a:gd name="T48" fmla="*/ 7195881 w 496"/>
              <a:gd name="T49" fmla="*/ 11037574 h 489"/>
              <a:gd name="T50" fmla="*/ 13621057 w 496"/>
              <a:gd name="T51" fmla="*/ 8180705 h 489"/>
              <a:gd name="T52" fmla="*/ 16319244 w 496"/>
              <a:gd name="T53" fmla="*/ 11037574 h 489"/>
              <a:gd name="T54" fmla="*/ 17218998 w 496"/>
              <a:gd name="T55" fmla="*/ 13764355 h 489"/>
              <a:gd name="T56" fmla="*/ 10022758 w 496"/>
              <a:gd name="T57" fmla="*/ 32073827 h 489"/>
              <a:gd name="T58" fmla="*/ 6296486 w 496"/>
              <a:gd name="T59" fmla="*/ 35839503 h 489"/>
              <a:gd name="T60" fmla="*/ 0 w 496"/>
              <a:gd name="T61" fmla="*/ 32073827 h 489"/>
              <a:gd name="T62" fmla="*/ 6296486 w 496"/>
              <a:gd name="T63" fmla="*/ 28437878 h 489"/>
              <a:gd name="T64" fmla="*/ 10922512 w 496"/>
              <a:gd name="T65" fmla="*/ 47656157 h 489"/>
              <a:gd name="T66" fmla="*/ 13621057 w 496"/>
              <a:gd name="T67" fmla="*/ 46747350 h 489"/>
              <a:gd name="T68" fmla="*/ 16319244 w 496"/>
              <a:gd name="T69" fmla="*/ 52331000 h 489"/>
              <a:gd name="T70" fmla="*/ 10922512 w 496"/>
              <a:gd name="T71" fmla="*/ 55966949 h 489"/>
              <a:gd name="T72" fmla="*/ 9123363 w 496"/>
              <a:gd name="T73" fmla="*/ 50513026 h 489"/>
              <a:gd name="T74" fmla="*/ 31739451 w 496"/>
              <a:gd name="T75" fmla="*/ 54148975 h 489"/>
              <a:gd name="T76" fmla="*/ 35465723 w 496"/>
              <a:gd name="T77" fmla="*/ 57784924 h 489"/>
              <a:gd name="T78" fmla="*/ 31739451 w 496"/>
              <a:gd name="T79" fmla="*/ 63368574 h 489"/>
              <a:gd name="T80" fmla="*/ 28141152 w 496"/>
              <a:gd name="T81" fmla="*/ 57784924 h 489"/>
              <a:gd name="T82" fmla="*/ 49986176 w 496"/>
              <a:gd name="T83" fmla="*/ 46747350 h 489"/>
              <a:gd name="T84" fmla="*/ 52684721 w 496"/>
              <a:gd name="T85" fmla="*/ 47656157 h 489"/>
              <a:gd name="T86" fmla="*/ 56282662 w 496"/>
              <a:gd name="T87" fmla="*/ 52331000 h 489"/>
              <a:gd name="T88" fmla="*/ 49986176 w 496"/>
              <a:gd name="T89" fmla="*/ 55057782 h 489"/>
              <a:gd name="T90" fmla="*/ 46259545 w 496"/>
              <a:gd name="T91" fmla="*/ 50513026 h 489"/>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496" h="489">
                <a:moveTo>
                  <a:pt x="466" y="276"/>
                </a:moveTo>
                <a:lnTo>
                  <a:pt x="466" y="276"/>
                </a:lnTo>
                <a:cubicBezTo>
                  <a:pt x="445" y="276"/>
                  <a:pt x="445" y="276"/>
                  <a:pt x="445" y="276"/>
                </a:cubicBezTo>
                <a:cubicBezTo>
                  <a:pt x="431" y="276"/>
                  <a:pt x="417" y="261"/>
                  <a:pt x="417" y="247"/>
                </a:cubicBezTo>
                <a:cubicBezTo>
                  <a:pt x="417" y="226"/>
                  <a:pt x="431" y="219"/>
                  <a:pt x="445" y="219"/>
                </a:cubicBezTo>
                <a:cubicBezTo>
                  <a:pt x="466" y="219"/>
                  <a:pt x="466" y="219"/>
                  <a:pt x="466" y="219"/>
                </a:cubicBezTo>
                <a:cubicBezTo>
                  <a:pt x="480" y="219"/>
                  <a:pt x="495" y="226"/>
                  <a:pt x="495" y="247"/>
                </a:cubicBezTo>
                <a:cubicBezTo>
                  <a:pt x="495" y="261"/>
                  <a:pt x="480" y="276"/>
                  <a:pt x="466" y="276"/>
                </a:cubicBezTo>
                <a:close/>
                <a:moveTo>
                  <a:pt x="424" y="106"/>
                </a:moveTo>
                <a:lnTo>
                  <a:pt x="424" y="106"/>
                </a:lnTo>
                <a:cubicBezTo>
                  <a:pt x="410" y="120"/>
                  <a:pt x="410" y="120"/>
                  <a:pt x="410" y="120"/>
                </a:cubicBezTo>
                <a:cubicBezTo>
                  <a:pt x="403" y="127"/>
                  <a:pt x="396" y="134"/>
                  <a:pt x="389" y="134"/>
                </a:cubicBezTo>
                <a:cubicBezTo>
                  <a:pt x="375" y="134"/>
                  <a:pt x="360" y="120"/>
                  <a:pt x="360" y="106"/>
                </a:cubicBezTo>
                <a:cubicBezTo>
                  <a:pt x="360" y="99"/>
                  <a:pt x="360" y="92"/>
                  <a:pt x="367" y="85"/>
                </a:cubicBezTo>
                <a:cubicBezTo>
                  <a:pt x="389" y="63"/>
                  <a:pt x="389" y="63"/>
                  <a:pt x="389" y="63"/>
                </a:cubicBezTo>
                <a:cubicBezTo>
                  <a:pt x="396" y="56"/>
                  <a:pt x="403" y="56"/>
                  <a:pt x="410" y="56"/>
                </a:cubicBezTo>
                <a:cubicBezTo>
                  <a:pt x="424" y="56"/>
                  <a:pt x="438" y="71"/>
                  <a:pt x="438" y="85"/>
                </a:cubicBezTo>
                <a:cubicBezTo>
                  <a:pt x="438" y="92"/>
                  <a:pt x="431" y="99"/>
                  <a:pt x="424" y="106"/>
                </a:cubicBezTo>
                <a:close/>
                <a:moveTo>
                  <a:pt x="247" y="360"/>
                </a:moveTo>
                <a:lnTo>
                  <a:pt x="247" y="360"/>
                </a:lnTo>
                <a:cubicBezTo>
                  <a:pt x="205" y="360"/>
                  <a:pt x="169" y="332"/>
                  <a:pt x="148" y="304"/>
                </a:cubicBezTo>
                <a:cubicBezTo>
                  <a:pt x="141" y="276"/>
                  <a:pt x="141" y="276"/>
                  <a:pt x="141" y="276"/>
                </a:cubicBezTo>
                <a:cubicBezTo>
                  <a:pt x="134" y="261"/>
                  <a:pt x="134" y="254"/>
                  <a:pt x="134" y="247"/>
                </a:cubicBezTo>
                <a:cubicBezTo>
                  <a:pt x="134" y="184"/>
                  <a:pt x="184" y="134"/>
                  <a:pt x="247" y="134"/>
                </a:cubicBezTo>
                <a:cubicBezTo>
                  <a:pt x="311" y="134"/>
                  <a:pt x="360" y="184"/>
                  <a:pt x="360" y="247"/>
                </a:cubicBezTo>
                <a:cubicBezTo>
                  <a:pt x="360" y="311"/>
                  <a:pt x="311" y="360"/>
                  <a:pt x="247" y="360"/>
                </a:cubicBezTo>
                <a:close/>
                <a:moveTo>
                  <a:pt x="247" y="191"/>
                </a:moveTo>
                <a:lnTo>
                  <a:pt x="247" y="191"/>
                </a:lnTo>
                <a:cubicBezTo>
                  <a:pt x="219" y="191"/>
                  <a:pt x="191" y="212"/>
                  <a:pt x="191" y="247"/>
                </a:cubicBezTo>
                <a:cubicBezTo>
                  <a:pt x="191" y="276"/>
                  <a:pt x="219" y="304"/>
                  <a:pt x="247" y="304"/>
                </a:cubicBezTo>
                <a:cubicBezTo>
                  <a:pt x="276" y="304"/>
                  <a:pt x="304" y="276"/>
                  <a:pt x="304" y="247"/>
                </a:cubicBezTo>
                <a:cubicBezTo>
                  <a:pt x="304" y="212"/>
                  <a:pt x="276" y="191"/>
                  <a:pt x="247" y="191"/>
                </a:cubicBezTo>
                <a:close/>
                <a:moveTo>
                  <a:pt x="247" y="78"/>
                </a:moveTo>
                <a:lnTo>
                  <a:pt x="247" y="78"/>
                </a:lnTo>
                <a:cubicBezTo>
                  <a:pt x="233" y="78"/>
                  <a:pt x="219" y="63"/>
                  <a:pt x="219" y="49"/>
                </a:cubicBezTo>
                <a:cubicBezTo>
                  <a:pt x="219" y="28"/>
                  <a:pt x="219" y="28"/>
                  <a:pt x="219" y="28"/>
                </a:cubicBezTo>
                <a:cubicBezTo>
                  <a:pt x="219" y="14"/>
                  <a:pt x="233" y="0"/>
                  <a:pt x="247" y="0"/>
                </a:cubicBezTo>
                <a:cubicBezTo>
                  <a:pt x="261" y="0"/>
                  <a:pt x="276" y="14"/>
                  <a:pt x="276" y="28"/>
                </a:cubicBezTo>
                <a:cubicBezTo>
                  <a:pt x="276" y="49"/>
                  <a:pt x="276" y="49"/>
                  <a:pt x="276" y="49"/>
                </a:cubicBezTo>
                <a:cubicBezTo>
                  <a:pt x="276" y="63"/>
                  <a:pt x="261" y="78"/>
                  <a:pt x="247" y="78"/>
                </a:cubicBezTo>
                <a:close/>
                <a:moveTo>
                  <a:pt x="106" y="134"/>
                </a:moveTo>
                <a:lnTo>
                  <a:pt x="106" y="134"/>
                </a:lnTo>
                <a:cubicBezTo>
                  <a:pt x="99" y="134"/>
                  <a:pt x="92" y="127"/>
                  <a:pt x="85" y="120"/>
                </a:cubicBezTo>
                <a:cubicBezTo>
                  <a:pt x="71" y="106"/>
                  <a:pt x="71" y="106"/>
                  <a:pt x="71" y="106"/>
                </a:cubicBezTo>
                <a:cubicBezTo>
                  <a:pt x="64" y="99"/>
                  <a:pt x="56" y="92"/>
                  <a:pt x="56" y="85"/>
                </a:cubicBezTo>
                <a:cubicBezTo>
                  <a:pt x="56" y="71"/>
                  <a:pt x="71" y="56"/>
                  <a:pt x="85" y="56"/>
                </a:cubicBezTo>
                <a:cubicBezTo>
                  <a:pt x="92" y="56"/>
                  <a:pt x="99" y="56"/>
                  <a:pt x="106" y="63"/>
                </a:cubicBezTo>
                <a:cubicBezTo>
                  <a:pt x="127" y="85"/>
                  <a:pt x="127" y="85"/>
                  <a:pt x="127" y="85"/>
                </a:cubicBezTo>
                <a:cubicBezTo>
                  <a:pt x="134" y="92"/>
                  <a:pt x="134" y="99"/>
                  <a:pt x="134" y="106"/>
                </a:cubicBezTo>
                <a:cubicBezTo>
                  <a:pt x="134" y="120"/>
                  <a:pt x="120" y="134"/>
                  <a:pt x="106" y="134"/>
                </a:cubicBezTo>
                <a:close/>
                <a:moveTo>
                  <a:pt x="78" y="247"/>
                </a:moveTo>
                <a:lnTo>
                  <a:pt x="78" y="247"/>
                </a:lnTo>
                <a:cubicBezTo>
                  <a:pt x="78" y="261"/>
                  <a:pt x="64" y="276"/>
                  <a:pt x="49" y="276"/>
                </a:cubicBezTo>
                <a:cubicBezTo>
                  <a:pt x="28" y="276"/>
                  <a:pt x="28" y="276"/>
                  <a:pt x="28" y="276"/>
                </a:cubicBezTo>
                <a:cubicBezTo>
                  <a:pt x="14" y="276"/>
                  <a:pt x="0" y="261"/>
                  <a:pt x="0" y="247"/>
                </a:cubicBezTo>
                <a:cubicBezTo>
                  <a:pt x="0" y="226"/>
                  <a:pt x="14" y="219"/>
                  <a:pt x="28" y="219"/>
                </a:cubicBezTo>
                <a:cubicBezTo>
                  <a:pt x="49" y="219"/>
                  <a:pt x="49" y="219"/>
                  <a:pt x="49" y="219"/>
                </a:cubicBezTo>
                <a:cubicBezTo>
                  <a:pt x="64" y="219"/>
                  <a:pt x="78" y="226"/>
                  <a:pt x="78" y="247"/>
                </a:cubicBezTo>
                <a:close/>
                <a:moveTo>
                  <a:pt x="85" y="367"/>
                </a:moveTo>
                <a:lnTo>
                  <a:pt x="85" y="367"/>
                </a:lnTo>
                <a:cubicBezTo>
                  <a:pt x="92" y="360"/>
                  <a:pt x="99" y="360"/>
                  <a:pt x="106" y="360"/>
                </a:cubicBezTo>
                <a:cubicBezTo>
                  <a:pt x="120" y="360"/>
                  <a:pt x="134" y="367"/>
                  <a:pt x="134" y="389"/>
                </a:cubicBezTo>
                <a:cubicBezTo>
                  <a:pt x="134" y="396"/>
                  <a:pt x="134" y="403"/>
                  <a:pt x="127" y="403"/>
                </a:cubicBezTo>
                <a:cubicBezTo>
                  <a:pt x="106" y="424"/>
                  <a:pt x="106" y="424"/>
                  <a:pt x="106" y="424"/>
                </a:cubicBezTo>
                <a:cubicBezTo>
                  <a:pt x="99" y="431"/>
                  <a:pt x="92" y="431"/>
                  <a:pt x="85" y="431"/>
                </a:cubicBezTo>
                <a:cubicBezTo>
                  <a:pt x="71" y="431"/>
                  <a:pt x="56" y="424"/>
                  <a:pt x="56" y="403"/>
                </a:cubicBezTo>
                <a:cubicBezTo>
                  <a:pt x="56" y="396"/>
                  <a:pt x="64" y="389"/>
                  <a:pt x="71" y="389"/>
                </a:cubicBezTo>
                <a:lnTo>
                  <a:pt x="85" y="367"/>
                </a:lnTo>
                <a:close/>
                <a:moveTo>
                  <a:pt x="247" y="417"/>
                </a:moveTo>
                <a:lnTo>
                  <a:pt x="247" y="417"/>
                </a:lnTo>
                <a:cubicBezTo>
                  <a:pt x="261" y="417"/>
                  <a:pt x="276" y="424"/>
                  <a:pt x="276" y="445"/>
                </a:cubicBezTo>
                <a:cubicBezTo>
                  <a:pt x="276" y="459"/>
                  <a:pt x="276" y="459"/>
                  <a:pt x="276" y="459"/>
                </a:cubicBezTo>
                <a:cubicBezTo>
                  <a:pt x="276" y="481"/>
                  <a:pt x="261" y="488"/>
                  <a:pt x="247" y="488"/>
                </a:cubicBezTo>
                <a:cubicBezTo>
                  <a:pt x="233" y="488"/>
                  <a:pt x="219" y="481"/>
                  <a:pt x="219" y="459"/>
                </a:cubicBezTo>
                <a:cubicBezTo>
                  <a:pt x="219" y="445"/>
                  <a:pt x="219" y="445"/>
                  <a:pt x="219" y="445"/>
                </a:cubicBezTo>
                <a:cubicBezTo>
                  <a:pt x="219" y="424"/>
                  <a:pt x="233" y="417"/>
                  <a:pt x="247" y="417"/>
                </a:cubicBezTo>
                <a:close/>
                <a:moveTo>
                  <a:pt x="389" y="360"/>
                </a:moveTo>
                <a:lnTo>
                  <a:pt x="389" y="360"/>
                </a:lnTo>
                <a:cubicBezTo>
                  <a:pt x="396" y="360"/>
                  <a:pt x="403" y="360"/>
                  <a:pt x="410" y="367"/>
                </a:cubicBezTo>
                <a:cubicBezTo>
                  <a:pt x="424" y="389"/>
                  <a:pt x="424" y="389"/>
                  <a:pt x="424" y="389"/>
                </a:cubicBezTo>
                <a:cubicBezTo>
                  <a:pt x="431" y="389"/>
                  <a:pt x="438" y="396"/>
                  <a:pt x="438" y="403"/>
                </a:cubicBezTo>
                <a:cubicBezTo>
                  <a:pt x="438" y="424"/>
                  <a:pt x="424" y="431"/>
                  <a:pt x="410" y="431"/>
                </a:cubicBezTo>
                <a:cubicBezTo>
                  <a:pt x="403" y="431"/>
                  <a:pt x="396" y="431"/>
                  <a:pt x="389" y="424"/>
                </a:cubicBezTo>
                <a:cubicBezTo>
                  <a:pt x="367" y="403"/>
                  <a:pt x="367" y="403"/>
                  <a:pt x="367" y="403"/>
                </a:cubicBezTo>
                <a:cubicBezTo>
                  <a:pt x="360" y="403"/>
                  <a:pt x="360" y="396"/>
                  <a:pt x="360" y="389"/>
                </a:cubicBezTo>
                <a:cubicBezTo>
                  <a:pt x="360" y="367"/>
                  <a:pt x="375" y="360"/>
                  <a:pt x="389" y="360"/>
                </a:cubicBezTo>
                <a:close/>
              </a:path>
            </a:pathLst>
          </a:custGeom>
          <a:solidFill>
            <a:srgbClr val="FFFFFF"/>
          </a:solidFill>
          <a:ln>
            <a:noFill/>
          </a:ln>
        </p:spPr>
        <p:txBody>
          <a:bodyPr wrap="none" anchor="ctr"/>
          <a:lstStyle/>
          <a:p>
            <a:endParaRPr lang="en-US" sz="900"/>
          </a:p>
        </p:txBody>
      </p:sp>
      <p:sp>
        <p:nvSpPr>
          <p:cNvPr id="423" name="Freeform 105"/>
          <p:cNvSpPr>
            <a:spLocks noChangeArrowheads="1"/>
          </p:cNvSpPr>
          <p:nvPr/>
        </p:nvSpPr>
        <p:spPr bwMode="auto">
          <a:xfrm>
            <a:off x="8107887" y="6088207"/>
            <a:ext cx="289909" cy="289984"/>
          </a:xfrm>
          <a:custGeom>
            <a:avLst/>
            <a:gdLst>
              <a:gd name="T0" fmla="*/ 74788054 w 602"/>
              <a:gd name="T1" fmla="*/ 63693998 h 602"/>
              <a:gd name="T2" fmla="*/ 74788054 w 602"/>
              <a:gd name="T3" fmla="*/ 63693998 h 602"/>
              <a:gd name="T4" fmla="*/ 62780332 w 602"/>
              <a:gd name="T5" fmla="*/ 63693998 h 602"/>
              <a:gd name="T6" fmla="*/ 62780332 w 602"/>
              <a:gd name="T7" fmla="*/ 45290612 h 602"/>
              <a:gd name="T8" fmla="*/ 71002968 w 602"/>
              <a:gd name="T9" fmla="*/ 45290612 h 602"/>
              <a:gd name="T10" fmla="*/ 71002968 w 602"/>
              <a:gd name="T11" fmla="*/ 7439751 h 602"/>
              <a:gd name="T12" fmla="*/ 26756804 w 602"/>
              <a:gd name="T13" fmla="*/ 7439751 h 602"/>
              <a:gd name="T14" fmla="*/ 26756804 w 602"/>
              <a:gd name="T15" fmla="*/ 11094056 h 602"/>
              <a:gd name="T16" fmla="*/ 19447473 w 602"/>
              <a:gd name="T17" fmla="*/ 11094056 h 602"/>
              <a:gd name="T18" fmla="*/ 19447473 w 602"/>
              <a:gd name="T19" fmla="*/ 3785086 h 602"/>
              <a:gd name="T20" fmla="*/ 23102139 w 602"/>
              <a:gd name="T21" fmla="*/ 0 h 602"/>
              <a:gd name="T22" fmla="*/ 74788054 w 602"/>
              <a:gd name="T23" fmla="*/ 0 h 602"/>
              <a:gd name="T24" fmla="*/ 78442719 w 602"/>
              <a:gd name="T25" fmla="*/ 3785086 h 602"/>
              <a:gd name="T26" fmla="*/ 78442719 w 602"/>
              <a:gd name="T27" fmla="*/ 60039333 h 602"/>
              <a:gd name="T28" fmla="*/ 74788054 w 602"/>
              <a:gd name="T29" fmla="*/ 63693998 h 602"/>
              <a:gd name="T30" fmla="*/ 59125666 w 602"/>
              <a:gd name="T31" fmla="*/ 18533807 h 602"/>
              <a:gd name="T32" fmla="*/ 59125666 w 602"/>
              <a:gd name="T33" fmla="*/ 18533807 h 602"/>
              <a:gd name="T34" fmla="*/ 59125666 w 602"/>
              <a:gd name="T35" fmla="*/ 74788054 h 602"/>
              <a:gd name="T36" fmla="*/ 55340580 w 602"/>
              <a:gd name="T37" fmla="*/ 78442719 h 602"/>
              <a:gd name="T38" fmla="*/ 3785086 w 602"/>
              <a:gd name="T39" fmla="*/ 78442719 h 602"/>
              <a:gd name="T40" fmla="*/ 0 w 602"/>
              <a:gd name="T41" fmla="*/ 74788054 h 602"/>
              <a:gd name="T42" fmla="*/ 0 w 602"/>
              <a:gd name="T43" fmla="*/ 18533807 h 602"/>
              <a:gd name="T44" fmla="*/ 3785086 w 602"/>
              <a:gd name="T45" fmla="*/ 14748721 h 602"/>
              <a:gd name="T46" fmla="*/ 55340580 w 602"/>
              <a:gd name="T47" fmla="*/ 14748721 h 602"/>
              <a:gd name="T48" fmla="*/ 59125666 w 602"/>
              <a:gd name="T49" fmla="*/ 18533807 h 602"/>
              <a:gd name="T50" fmla="*/ 51685915 w 602"/>
              <a:gd name="T51" fmla="*/ 22188473 h 602"/>
              <a:gd name="T52" fmla="*/ 51685915 w 602"/>
              <a:gd name="T53" fmla="*/ 22188473 h 602"/>
              <a:gd name="T54" fmla="*/ 7439751 w 602"/>
              <a:gd name="T55" fmla="*/ 22188473 h 602"/>
              <a:gd name="T56" fmla="*/ 7439751 w 602"/>
              <a:gd name="T57" fmla="*/ 60039333 h 602"/>
              <a:gd name="T58" fmla="*/ 51685915 w 602"/>
              <a:gd name="T59" fmla="*/ 60039333 h 602"/>
              <a:gd name="T60" fmla="*/ 51685915 w 602"/>
              <a:gd name="T61" fmla="*/ 22188473 h 602"/>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0" t="0" r="r" b="b"/>
            <a:pathLst>
              <a:path w="602" h="602">
                <a:moveTo>
                  <a:pt x="573" y="488"/>
                </a:moveTo>
                <a:lnTo>
                  <a:pt x="573" y="488"/>
                </a:lnTo>
                <a:cubicBezTo>
                  <a:pt x="481" y="488"/>
                  <a:pt x="481" y="488"/>
                  <a:pt x="481" y="488"/>
                </a:cubicBezTo>
                <a:cubicBezTo>
                  <a:pt x="481" y="347"/>
                  <a:pt x="481" y="347"/>
                  <a:pt x="481" y="347"/>
                </a:cubicBezTo>
                <a:cubicBezTo>
                  <a:pt x="544" y="347"/>
                  <a:pt x="544" y="347"/>
                  <a:pt x="544" y="347"/>
                </a:cubicBezTo>
                <a:cubicBezTo>
                  <a:pt x="544" y="57"/>
                  <a:pt x="544" y="57"/>
                  <a:pt x="544" y="57"/>
                </a:cubicBezTo>
                <a:cubicBezTo>
                  <a:pt x="205" y="57"/>
                  <a:pt x="205" y="57"/>
                  <a:pt x="205" y="57"/>
                </a:cubicBezTo>
                <a:cubicBezTo>
                  <a:pt x="205" y="85"/>
                  <a:pt x="205" y="85"/>
                  <a:pt x="205" y="85"/>
                </a:cubicBezTo>
                <a:cubicBezTo>
                  <a:pt x="149" y="85"/>
                  <a:pt x="149" y="85"/>
                  <a:pt x="149" y="85"/>
                </a:cubicBezTo>
                <a:cubicBezTo>
                  <a:pt x="149" y="29"/>
                  <a:pt x="149" y="29"/>
                  <a:pt x="149" y="29"/>
                </a:cubicBezTo>
                <a:cubicBezTo>
                  <a:pt x="149" y="15"/>
                  <a:pt x="163" y="0"/>
                  <a:pt x="177" y="0"/>
                </a:cubicBezTo>
                <a:cubicBezTo>
                  <a:pt x="573" y="0"/>
                  <a:pt x="573" y="0"/>
                  <a:pt x="573" y="0"/>
                </a:cubicBezTo>
                <a:cubicBezTo>
                  <a:pt x="594" y="0"/>
                  <a:pt x="601" y="15"/>
                  <a:pt x="601" y="29"/>
                </a:cubicBezTo>
                <a:cubicBezTo>
                  <a:pt x="601" y="460"/>
                  <a:pt x="601" y="460"/>
                  <a:pt x="601" y="460"/>
                </a:cubicBezTo>
                <a:cubicBezTo>
                  <a:pt x="601" y="481"/>
                  <a:pt x="594" y="488"/>
                  <a:pt x="573" y="488"/>
                </a:cubicBezTo>
                <a:close/>
                <a:moveTo>
                  <a:pt x="453" y="142"/>
                </a:moveTo>
                <a:lnTo>
                  <a:pt x="453" y="142"/>
                </a:lnTo>
                <a:cubicBezTo>
                  <a:pt x="453" y="573"/>
                  <a:pt x="453" y="573"/>
                  <a:pt x="453" y="573"/>
                </a:cubicBezTo>
                <a:cubicBezTo>
                  <a:pt x="453" y="594"/>
                  <a:pt x="439" y="601"/>
                  <a:pt x="424" y="601"/>
                </a:cubicBezTo>
                <a:cubicBezTo>
                  <a:pt x="29" y="601"/>
                  <a:pt x="29" y="601"/>
                  <a:pt x="29" y="601"/>
                </a:cubicBezTo>
                <a:cubicBezTo>
                  <a:pt x="15" y="601"/>
                  <a:pt x="0" y="594"/>
                  <a:pt x="0" y="573"/>
                </a:cubicBezTo>
                <a:cubicBezTo>
                  <a:pt x="0" y="142"/>
                  <a:pt x="0" y="142"/>
                  <a:pt x="0" y="142"/>
                </a:cubicBezTo>
                <a:cubicBezTo>
                  <a:pt x="0" y="128"/>
                  <a:pt x="15" y="113"/>
                  <a:pt x="29" y="113"/>
                </a:cubicBezTo>
                <a:cubicBezTo>
                  <a:pt x="424" y="113"/>
                  <a:pt x="424" y="113"/>
                  <a:pt x="424" y="113"/>
                </a:cubicBezTo>
                <a:cubicBezTo>
                  <a:pt x="439" y="113"/>
                  <a:pt x="453" y="128"/>
                  <a:pt x="453" y="142"/>
                </a:cubicBezTo>
                <a:close/>
                <a:moveTo>
                  <a:pt x="396" y="170"/>
                </a:moveTo>
                <a:lnTo>
                  <a:pt x="396" y="170"/>
                </a:lnTo>
                <a:cubicBezTo>
                  <a:pt x="57" y="170"/>
                  <a:pt x="57" y="170"/>
                  <a:pt x="57" y="170"/>
                </a:cubicBezTo>
                <a:cubicBezTo>
                  <a:pt x="57" y="460"/>
                  <a:pt x="57" y="460"/>
                  <a:pt x="57" y="460"/>
                </a:cubicBezTo>
                <a:cubicBezTo>
                  <a:pt x="396" y="460"/>
                  <a:pt x="396" y="460"/>
                  <a:pt x="396" y="460"/>
                </a:cubicBezTo>
                <a:lnTo>
                  <a:pt x="396" y="170"/>
                </a:lnTo>
                <a:close/>
              </a:path>
            </a:pathLst>
          </a:custGeom>
          <a:solidFill>
            <a:srgbClr val="FFFFFF"/>
          </a:solidFill>
          <a:ln>
            <a:noFill/>
          </a:ln>
        </p:spPr>
        <p:txBody>
          <a:bodyPr wrap="none" anchor="ctr"/>
          <a:lstStyle/>
          <a:p>
            <a:endParaRPr lang="en-US" sz="900"/>
          </a:p>
        </p:txBody>
      </p:sp>
      <p:sp>
        <p:nvSpPr>
          <p:cNvPr id="424" name="Freeform 106"/>
          <p:cNvSpPr>
            <a:spLocks noChangeArrowheads="1"/>
          </p:cNvSpPr>
          <p:nvPr/>
        </p:nvSpPr>
        <p:spPr bwMode="auto">
          <a:xfrm>
            <a:off x="7594572" y="6115725"/>
            <a:ext cx="217959" cy="234950"/>
          </a:xfrm>
          <a:custGeom>
            <a:avLst/>
            <a:gdLst>
              <a:gd name="T0" fmla="*/ 55241789 w 453"/>
              <a:gd name="T1" fmla="*/ 63368574 h 489"/>
              <a:gd name="T2" fmla="*/ 55241789 w 453"/>
              <a:gd name="T3" fmla="*/ 63368574 h 489"/>
              <a:gd name="T4" fmla="*/ 3648158 w 453"/>
              <a:gd name="T5" fmla="*/ 63368574 h 489"/>
              <a:gd name="T6" fmla="*/ 0 w 453"/>
              <a:gd name="T7" fmla="*/ 59602538 h 489"/>
              <a:gd name="T8" fmla="*/ 0 w 453"/>
              <a:gd name="T9" fmla="*/ 3635949 h 489"/>
              <a:gd name="T10" fmla="*/ 3648158 w 453"/>
              <a:gd name="T11" fmla="*/ 0 h 489"/>
              <a:gd name="T12" fmla="*/ 55241789 w 453"/>
              <a:gd name="T13" fmla="*/ 0 h 489"/>
              <a:gd name="T14" fmla="*/ 58889948 w 453"/>
              <a:gd name="T15" fmla="*/ 3635949 h 489"/>
              <a:gd name="T16" fmla="*/ 58889948 w 453"/>
              <a:gd name="T17" fmla="*/ 59602538 h 489"/>
              <a:gd name="T18" fmla="*/ 55241789 w 453"/>
              <a:gd name="T19" fmla="*/ 63368574 h 489"/>
              <a:gd name="T20" fmla="*/ 51593992 w 453"/>
              <a:gd name="T21" fmla="*/ 7271898 h 489"/>
              <a:gd name="T22" fmla="*/ 51593992 w 453"/>
              <a:gd name="T23" fmla="*/ 7271898 h 489"/>
              <a:gd name="T24" fmla="*/ 7295956 w 453"/>
              <a:gd name="T25" fmla="*/ 7271898 h 489"/>
              <a:gd name="T26" fmla="*/ 7295956 w 453"/>
              <a:gd name="T27" fmla="*/ 44929375 h 489"/>
              <a:gd name="T28" fmla="*/ 51593992 w 453"/>
              <a:gd name="T29" fmla="*/ 44929375 h 489"/>
              <a:gd name="T30" fmla="*/ 51593992 w 453"/>
              <a:gd name="T31" fmla="*/ 7271898 h 489"/>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453" h="489">
                <a:moveTo>
                  <a:pt x="424" y="488"/>
                </a:moveTo>
                <a:lnTo>
                  <a:pt x="424" y="488"/>
                </a:lnTo>
                <a:cubicBezTo>
                  <a:pt x="28" y="488"/>
                  <a:pt x="28" y="488"/>
                  <a:pt x="28" y="488"/>
                </a:cubicBezTo>
                <a:cubicBezTo>
                  <a:pt x="14" y="488"/>
                  <a:pt x="0" y="481"/>
                  <a:pt x="0" y="459"/>
                </a:cubicBezTo>
                <a:cubicBezTo>
                  <a:pt x="0" y="28"/>
                  <a:pt x="0" y="28"/>
                  <a:pt x="0" y="28"/>
                </a:cubicBezTo>
                <a:cubicBezTo>
                  <a:pt x="0" y="14"/>
                  <a:pt x="14" y="0"/>
                  <a:pt x="28" y="0"/>
                </a:cubicBezTo>
                <a:cubicBezTo>
                  <a:pt x="424" y="0"/>
                  <a:pt x="424" y="0"/>
                  <a:pt x="424" y="0"/>
                </a:cubicBezTo>
                <a:cubicBezTo>
                  <a:pt x="445" y="0"/>
                  <a:pt x="452" y="14"/>
                  <a:pt x="452" y="28"/>
                </a:cubicBezTo>
                <a:cubicBezTo>
                  <a:pt x="452" y="459"/>
                  <a:pt x="452" y="459"/>
                  <a:pt x="452" y="459"/>
                </a:cubicBezTo>
                <a:cubicBezTo>
                  <a:pt x="452" y="481"/>
                  <a:pt x="445" y="488"/>
                  <a:pt x="424" y="488"/>
                </a:cubicBezTo>
                <a:close/>
                <a:moveTo>
                  <a:pt x="396" y="56"/>
                </a:moveTo>
                <a:lnTo>
                  <a:pt x="396" y="56"/>
                </a:lnTo>
                <a:cubicBezTo>
                  <a:pt x="56" y="56"/>
                  <a:pt x="56" y="56"/>
                  <a:pt x="56" y="56"/>
                </a:cubicBezTo>
                <a:cubicBezTo>
                  <a:pt x="56" y="346"/>
                  <a:pt x="56" y="346"/>
                  <a:pt x="56" y="346"/>
                </a:cubicBezTo>
                <a:cubicBezTo>
                  <a:pt x="396" y="346"/>
                  <a:pt x="396" y="346"/>
                  <a:pt x="396" y="346"/>
                </a:cubicBezTo>
                <a:lnTo>
                  <a:pt x="396" y="56"/>
                </a:lnTo>
                <a:close/>
              </a:path>
            </a:pathLst>
          </a:custGeom>
          <a:solidFill>
            <a:srgbClr val="FFFFFF"/>
          </a:solidFill>
          <a:ln>
            <a:noFill/>
          </a:ln>
        </p:spPr>
        <p:txBody>
          <a:bodyPr wrap="none" anchor="ctr"/>
          <a:lstStyle/>
          <a:p>
            <a:endParaRPr lang="en-US" sz="900"/>
          </a:p>
        </p:txBody>
      </p:sp>
    </p:spTree>
    <p:extLst>
      <p:ext uri="{BB962C8B-B14F-4D97-AF65-F5344CB8AC3E}">
        <p14:creationId xmlns:p14="http://schemas.microsoft.com/office/powerpoint/2010/main" val="4006652873"/>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 name="Rechteck 149"/>
          <p:cNvSpPr/>
          <p:nvPr/>
        </p:nvSpPr>
        <p:spPr>
          <a:xfrm>
            <a:off x="1588" y="0"/>
            <a:ext cx="12188825" cy="6858000"/>
          </a:xfrm>
          <a:prstGeom prst="rect">
            <a:avLst/>
          </a:prstGeom>
          <a:solidFill>
            <a:schemeClr val="bg1">
              <a:lumMod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3598">
              <a:solidFill>
                <a:schemeClr val="bg2">
                  <a:lumMod val="50000"/>
                </a:schemeClr>
              </a:solidFill>
            </a:endParaRPr>
          </a:p>
        </p:txBody>
      </p:sp>
      <p:sp>
        <p:nvSpPr>
          <p:cNvPr id="151" name="Freeform 1"/>
          <p:cNvSpPr>
            <a:spLocks noChangeArrowheads="1"/>
          </p:cNvSpPr>
          <p:nvPr/>
        </p:nvSpPr>
        <p:spPr bwMode="auto">
          <a:xfrm>
            <a:off x="11674597" y="1105344"/>
            <a:ext cx="298373" cy="93134"/>
          </a:xfrm>
          <a:custGeom>
            <a:avLst/>
            <a:gdLst>
              <a:gd name="T0" fmla="*/ 79390273 w 623"/>
              <a:gd name="T1" fmla="*/ 5558896 h 192"/>
              <a:gd name="T2" fmla="*/ 79390273 w 623"/>
              <a:gd name="T3" fmla="*/ 5558896 h 192"/>
              <a:gd name="T4" fmla="*/ 70224771 w 623"/>
              <a:gd name="T5" fmla="*/ 11117428 h 192"/>
              <a:gd name="T6" fmla="*/ 51119497 w 623"/>
              <a:gd name="T7" fmla="*/ 0 h 192"/>
              <a:gd name="T8" fmla="*/ 40146764 w 623"/>
              <a:gd name="T9" fmla="*/ 6485136 h 192"/>
              <a:gd name="T10" fmla="*/ 29174391 w 623"/>
              <a:gd name="T11" fmla="*/ 0 h 192"/>
              <a:gd name="T12" fmla="*/ 10069117 w 623"/>
              <a:gd name="T13" fmla="*/ 11117428 h 192"/>
              <a:gd name="T14" fmla="*/ 1807231 w 623"/>
              <a:gd name="T15" fmla="*/ 5558896 h 192"/>
              <a:gd name="T16" fmla="*/ 21816121 w 623"/>
              <a:gd name="T17" fmla="*/ 25279152 h 192"/>
              <a:gd name="T18" fmla="*/ 40146764 w 623"/>
              <a:gd name="T19" fmla="*/ 15882144 h 192"/>
              <a:gd name="T20" fmla="*/ 59252038 w 623"/>
              <a:gd name="T21" fmla="*/ 25279152 h 192"/>
              <a:gd name="T22" fmla="*/ 79390273 w 623"/>
              <a:gd name="T23" fmla="*/ 5558896 h 192"/>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623" h="192">
                <a:moveTo>
                  <a:pt x="615" y="42"/>
                </a:moveTo>
                <a:lnTo>
                  <a:pt x="615" y="42"/>
                </a:lnTo>
                <a:cubicBezTo>
                  <a:pt x="601" y="42"/>
                  <a:pt x="587" y="84"/>
                  <a:pt x="544" y="84"/>
                </a:cubicBezTo>
                <a:cubicBezTo>
                  <a:pt x="495" y="84"/>
                  <a:pt x="473" y="0"/>
                  <a:pt x="396" y="0"/>
                </a:cubicBezTo>
                <a:cubicBezTo>
                  <a:pt x="339" y="0"/>
                  <a:pt x="318" y="49"/>
                  <a:pt x="311" y="49"/>
                </a:cubicBezTo>
                <a:cubicBezTo>
                  <a:pt x="311" y="49"/>
                  <a:pt x="290" y="0"/>
                  <a:pt x="226" y="0"/>
                </a:cubicBezTo>
                <a:cubicBezTo>
                  <a:pt x="148" y="0"/>
                  <a:pt x="127" y="84"/>
                  <a:pt x="78" y="84"/>
                </a:cubicBezTo>
                <a:cubicBezTo>
                  <a:pt x="42" y="84"/>
                  <a:pt x="21" y="42"/>
                  <a:pt x="14" y="42"/>
                </a:cubicBezTo>
                <a:cubicBezTo>
                  <a:pt x="0" y="49"/>
                  <a:pt x="35" y="191"/>
                  <a:pt x="169" y="191"/>
                </a:cubicBezTo>
                <a:cubicBezTo>
                  <a:pt x="254" y="191"/>
                  <a:pt x="304" y="120"/>
                  <a:pt x="311" y="120"/>
                </a:cubicBezTo>
                <a:cubicBezTo>
                  <a:pt x="318" y="120"/>
                  <a:pt x="375" y="191"/>
                  <a:pt x="459" y="191"/>
                </a:cubicBezTo>
                <a:cubicBezTo>
                  <a:pt x="594" y="191"/>
                  <a:pt x="622" y="49"/>
                  <a:pt x="615" y="42"/>
                </a:cubicBezTo>
              </a:path>
            </a:pathLst>
          </a:custGeom>
          <a:solidFill>
            <a:srgbClr val="FFFFFF"/>
          </a:solidFill>
          <a:ln>
            <a:noFill/>
          </a:ln>
        </p:spPr>
        <p:txBody>
          <a:bodyPr wrap="none" anchor="ctr"/>
          <a:lstStyle/>
          <a:p>
            <a:endParaRPr lang="en-US" sz="900"/>
          </a:p>
        </p:txBody>
      </p:sp>
      <p:sp>
        <p:nvSpPr>
          <p:cNvPr id="152" name="Freeform 2"/>
          <p:cNvSpPr>
            <a:spLocks noChangeArrowheads="1"/>
          </p:cNvSpPr>
          <p:nvPr/>
        </p:nvSpPr>
        <p:spPr bwMode="auto">
          <a:xfrm>
            <a:off x="11140895" y="1065127"/>
            <a:ext cx="292024" cy="173567"/>
          </a:xfrm>
          <a:custGeom>
            <a:avLst/>
            <a:gdLst>
              <a:gd name="T0" fmla="*/ 74925449 w 609"/>
              <a:gd name="T1" fmla="*/ 26655946 h 361"/>
              <a:gd name="T2" fmla="*/ 74925449 w 609"/>
              <a:gd name="T3" fmla="*/ 26655946 h 361"/>
              <a:gd name="T4" fmla="*/ 25622062 w 609"/>
              <a:gd name="T5" fmla="*/ 26655946 h 361"/>
              <a:gd name="T6" fmla="*/ 25622062 w 609"/>
              <a:gd name="T7" fmla="*/ 26655946 h 361"/>
              <a:gd name="T8" fmla="*/ 21869369 w 609"/>
              <a:gd name="T9" fmla="*/ 22885198 h 361"/>
              <a:gd name="T10" fmla="*/ 25622062 w 609"/>
              <a:gd name="T11" fmla="*/ 19244264 h 361"/>
              <a:gd name="T12" fmla="*/ 25622062 w 609"/>
              <a:gd name="T13" fmla="*/ 19244264 h 361"/>
              <a:gd name="T14" fmla="*/ 74925449 w 609"/>
              <a:gd name="T15" fmla="*/ 19244264 h 361"/>
              <a:gd name="T16" fmla="*/ 78678142 w 609"/>
              <a:gd name="T17" fmla="*/ 22885198 h 361"/>
              <a:gd name="T18" fmla="*/ 74925449 w 609"/>
              <a:gd name="T19" fmla="*/ 26655946 h 361"/>
              <a:gd name="T20" fmla="*/ 74925449 w 609"/>
              <a:gd name="T21" fmla="*/ 7281506 h 361"/>
              <a:gd name="T22" fmla="*/ 74925449 w 609"/>
              <a:gd name="T23" fmla="*/ 7281506 h 361"/>
              <a:gd name="T24" fmla="*/ 25622062 w 609"/>
              <a:gd name="T25" fmla="*/ 7281506 h 361"/>
              <a:gd name="T26" fmla="*/ 25622062 w 609"/>
              <a:gd name="T27" fmla="*/ 7281506 h 361"/>
              <a:gd name="T28" fmla="*/ 21869369 w 609"/>
              <a:gd name="T29" fmla="*/ 3640933 h 361"/>
              <a:gd name="T30" fmla="*/ 25622062 w 609"/>
              <a:gd name="T31" fmla="*/ 0 h 361"/>
              <a:gd name="T32" fmla="*/ 25622062 w 609"/>
              <a:gd name="T33" fmla="*/ 0 h 361"/>
              <a:gd name="T34" fmla="*/ 74925449 w 609"/>
              <a:gd name="T35" fmla="*/ 0 h 361"/>
              <a:gd name="T36" fmla="*/ 78678142 w 609"/>
              <a:gd name="T37" fmla="*/ 3640933 h 361"/>
              <a:gd name="T38" fmla="*/ 74925449 w 609"/>
              <a:gd name="T39" fmla="*/ 7281506 h 361"/>
              <a:gd name="T40" fmla="*/ 10999436 w 609"/>
              <a:gd name="T41" fmla="*/ 46810353 h 361"/>
              <a:gd name="T42" fmla="*/ 10999436 w 609"/>
              <a:gd name="T43" fmla="*/ 46810353 h 361"/>
              <a:gd name="T44" fmla="*/ 10999436 w 609"/>
              <a:gd name="T45" fmla="*/ 46810353 h 361"/>
              <a:gd name="T46" fmla="*/ 3623191 w 609"/>
              <a:gd name="T47" fmla="*/ 46810353 h 361"/>
              <a:gd name="T48" fmla="*/ 0 w 609"/>
              <a:gd name="T49" fmla="*/ 43169780 h 361"/>
              <a:gd name="T50" fmla="*/ 3623191 w 609"/>
              <a:gd name="T51" fmla="*/ 39528847 h 361"/>
              <a:gd name="T52" fmla="*/ 10999436 w 609"/>
              <a:gd name="T53" fmla="*/ 39528847 h 361"/>
              <a:gd name="T54" fmla="*/ 10999436 w 609"/>
              <a:gd name="T55" fmla="*/ 39528847 h 361"/>
              <a:gd name="T56" fmla="*/ 14622627 w 609"/>
              <a:gd name="T57" fmla="*/ 43169780 h 361"/>
              <a:gd name="T58" fmla="*/ 10999436 w 609"/>
              <a:gd name="T59" fmla="*/ 46810353 h 361"/>
              <a:gd name="T60" fmla="*/ 10999436 w 609"/>
              <a:gd name="T61" fmla="*/ 26655946 h 361"/>
              <a:gd name="T62" fmla="*/ 10999436 w 609"/>
              <a:gd name="T63" fmla="*/ 26655946 h 361"/>
              <a:gd name="T64" fmla="*/ 10999436 w 609"/>
              <a:gd name="T65" fmla="*/ 26655946 h 361"/>
              <a:gd name="T66" fmla="*/ 3623191 w 609"/>
              <a:gd name="T67" fmla="*/ 26655946 h 361"/>
              <a:gd name="T68" fmla="*/ 0 w 609"/>
              <a:gd name="T69" fmla="*/ 22885198 h 361"/>
              <a:gd name="T70" fmla="*/ 3623191 w 609"/>
              <a:gd name="T71" fmla="*/ 19244264 h 361"/>
              <a:gd name="T72" fmla="*/ 10999436 w 609"/>
              <a:gd name="T73" fmla="*/ 19244264 h 361"/>
              <a:gd name="T74" fmla="*/ 10999436 w 609"/>
              <a:gd name="T75" fmla="*/ 19244264 h 361"/>
              <a:gd name="T76" fmla="*/ 14622627 w 609"/>
              <a:gd name="T77" fmla="*/ 22885198 h 361"/>
              <a:gd name="T78" fmla="*/ 10999436 w 609"/>
              <a:gd name="T79" fmla="*/ 26655946 h 361"/>
              <a:gd name="T80" fmla="*/ 10999436 w 609"/>
              <a:gd name="T81" fmla="*/ 7281506 h 361"/>
              <a:gd name="T82" fmla="*/ 10999436 w 609"/>
              <a:gd name="T83" fmla="*/ 7281506 h 361"/>
              <a:gd name="T84" fmla="*/ 10999436 w 609"/>
              <a:gd name="T85" fmla="*/ 7281506 h 361"/>
              <a:gd name="T86" fmla="*/ 3623191 w 609"/>
              <a:gd name="T87" fmla="*/ 7281506 h 361"/>
              <a:gd name="T88" fmla="*/ 0 w 609"/>
              <a:gd name="T89" fmla="*/ 3640933 h 361"/>
              <a:gd name="T90" fmla="*/ 3623191 w 609"/>
              <a:gd name="T91" fmla="*/ 0 h 361"/>
              <a:gd name="T92" fmla="*/ 10999436 w 609"/>
              <a:gd name="T93" fmla="*/ 0 h 361"/>
              <a:gd name="T94" fmla="*/ 10999436 w 609"/>
              <a:gd name="T95" fmla="*/ 0 h 361"/>
              <a:gd name="T96" fmla="*/ 14622627 w 609"/>
              <a:gd name="T97" fmla="*/ 3640933 h 361"/>
              <a:gd name="T98" fmla="*/ 10999436 w 609"/>
              <a:gd name="T99" fmla="*/ 7281506 h 361"/>
              <a:gd name="T100" fmla="*/ 25622062 w 609"/>
              <a:gd name="T101" fmla="*/ 46810353 h 361"/>
              <a:gd name="T102" fmla="*/ 25622062 w 609"/>
              <a:gd name="T103" fmla="*/ 46810353 h 361"/>
              <a:gd name="T104" fmla="*/ 21869369 w 609"/>
              <a:gd name="T105" fmla="*/ 43169780 h 361"/>
              <a:gd name="T106" fmla="*/ 25622062 w 609"/>
              <a:gd name="T107" fmla="*/ 39528847 h 361"/>
              <a:gd name="T108" fmla="*/ 25622062 w 609"/>
              <a:gd name="T109" fmla="*/ 39528847 h 361"/>
              <a:gd name="T110" fmla="*/ 74925449 w 609"/>
              <a:gd name="T111" fmla="*/ 39528847 h 361"/>
              <a:gd name="T112" fmla="*/ 78678142 w 609"/>
              <a:gd name="T113" fmla="*/ 43169780 h 361"/>
              <a:gd name="T114" fmla="*/ 74925449 w 609"/>
              <a:gd name="T115" fmla="*/ 46810353 h 361"/>
              <a:gd name="T116" fmla="*/ 25622062 w 609"/>
              <a:gd name="T117" fmla="*/ 46810353 h 361"/>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0" t="0" r="r" b="b"/>
            <a:pathLst>
              <a:path w="609" h="361">
                <a:moveTo>
                  <a:pt x="579" y="205"/>
                </a:moveTo>
                <a:lnTo>
                  <a:pt x="579" y="205"/>
                </a:lnTo>
                <a:cubicBezTo>
                  <a:pt x="198" y="205"/>
                  <a:pt x="198" y="205"/>
                  <a:pt x="198" y="205"/>
                </a:cubicBezTo>
                <a:cubicBezTo>
                  <a:pt x="184" y="205"/>
                  <a:pt x="169" y="198"/>
                  <a:pt x="169" y="176"/>
                </a:cubicBezTo>
                <a:cubicBezTo>
                  <a:pt x="169" y="162"/>
                  <a:pt x="184" y="148"/>
                  <a:pt x="198" y="148"/>
                </a:cubicBezTo>
                <a:cubicBezTo>
                  <a:pt x="579" y="148"/>
                  <a:pt x="579" y="148"/>
                  <a:pt x="579" y="148"/>
                </a:cubicBezTo>
                <a:cubicBezTo>
                  <a:pt x="594" y="148"/>
                  <a:pt x="608" y="162"/>
                  <a:pt x="608" y="176"/>
                </a:cubicBezTo>
                <a:cubicBezTo>
                  <a:pt x="608" y="198"/>
                  <a:pt x="594" y="205"/>
                  <a:pt x="579" y="205"/>
                </a:cubicBezTo>
                <a:close/>
                <a:moveTo>
                  <a:pt x="579" y="56"/>
                </a:moveTo>
                <a:lnTo>
                  <a:pt x="579" y="56"/>
                </a:lnTo>
                <a:cubicBezTo>
                  <a:pt x="198" y="56"/>
                  <a:pt x="198" y="56"/>
                  <a:pt x="198" y="56"/>
                </a:cubicBezTo>
                <a:cubicBezTo>
                  <a:pt x="184" y="56"/>
                  <a:pt x="169" y="42"/>
                  <a:pt x="169" y="28"/>
                </a:cubicBezTo>
                <a:cubicBezTo>
                  <a:pt x="169" y="14"/>
                  <a:pt x="184" y="0"/>
                  <a:pt x="198" y="0"/>
                </a:cubicBezTo>
                <a:cubicBezTo>
                  <a:pt x="579" y="0"/>
                  <a:pt x="579" y="0"/>
                  <a:pt x="579" y="0"/>
                </a:cubicBezTo>
                <a:cubicBezTo>
                  <a:pt x="594" y="0"/>
                  <a:pt x="608" y="14"/>
                  <a:pt x="608" y="28"/>
                </a:cubicBezTo>
                <a:cubicBezTo>
                  <a:pt x="608" y="42"/>
                  <a:pt x="594" y="56"/>
                  <a:pt x="579" y="56"/>
                </a:cubicBezTo>
                <a:close/>
                <a:moveTo>
                  <a:pt x="85" y="360"/>
                </a:moveTo>
                <a:lnTo>
                  <a:pt x="85" y="360"/>
                </a:lnTo>
                <a:cubicBezTo>
                  <a:pt x="28" y="360"/>
                  <a:pt x="28" y="360"/>
                  <a:pt x="28" y="360"/>
                </a:cubicBezTo>
                <a:cubicBezTo>
                  <a:pt x="14" y="360"/>
                  <a:pt x="0" y="346"/>
                  <a:pt x="0" y="332"/>
                </a:cubicBezTo>
                <a:cubicBezTo>
                  <a:pt x="0" y="311"/>
                  <a:pt x="14" y="304"/>
                  <a:pt x="28" y="304"/>
                </a:cubicBezTo>
                <a:cubicBezTo>
                  <a:pt x="85" y="304"/>
                  <a:pt x="85" y="304"/>
                  <a:pt x="85" y="304"/>
                </a:cubicBezTo>
                <a:cubicBezTo>
                  <a:pt x="106" y="304"/>
                  <a:pt x="113" y="311"/>
                  <a:pt x="113" y="332"/>
                </a:cubicBezTo>
                <a:cubicBezTo>
                  <a:pt x="113" y="346"/>
                  <a:pt x="106" y="360"/>
                  <a:pt x="85" y="360"/>
                </a:cubicBezTo>
                <a:close/>
                <a:moveTo>
                  <a:pt x="85" y="205"/>
                </a:moveTo>
                <a:lnTo>
                  <a:pt x="85" y="205"/>
                </a:lnTo>
                <a:cubicBezTo>
                  <a:pt x="28" y="205"/>
                  <a:pt x="28" y="205"/>
                  <a:pt x="28" y="205"/>
                </a:cubicBezTo>
                <a:cubicBezTo>
                  <a:pt x="14" y="205"/>
                  <a:pt x="0" y="198"/>
                  <a:pt x="0" y="176"/>
                </a:cubicBezTo>
                <a:cubicBezTo>
                  <a:pt x="0" y="162"/>
                  <a:pt x="14" y="148"/>
                  <a:pt x="28" y="148"/>
                </a:cubicBezTo>
                <a:cubicBezTo>
                  <a:pt x="85" y="148"/>
                  <a:pt x="85" y="148"/>
                  <a:pt x="85" y="148"/>
                </a:cubicBezTo>
                <a:cubicBezTo>
                  <a:pt x="106" y="148"/>
                  <a:pt x="113" y="162"/>
                  <a:pt x="113" y="176"/>
                </a:cubicBezTo>
                <a:cubicBezTo>
                  <a:pt x="113" y="198"/>
                  <a:pt x="106" y="205"/>
                  <a:pt x="85" y="205"/>
                </a:cubicBezTo>
                <a:close/>
                <a:moveTo>
                  <a:pt x="85" y="56"/>
                </a:moveTo>
                <a:lnTo>
                  <a:pt x="85" y="56"/>
                </a:lnTo>
                <a:cubicBezTo>
                  <a:pt x="28" y="56"/>
                  <a:pt x="28" y="56"/>
                  <a:pt x="28" y="56"/>
                </a:cubicBezTo>
                <a:cubicBezTo>
                  <a:pt x="14" y="56"/>
                  <a:pt x="0" y="42"/>
                  <a:pt x="0" y="28"/>
                </a:cubicBezTo>
                <a:cubicBezTo>
                  <a:pt x="0" y="14"/>
                  <a:pt x="14" y="0"/>
                  <a:pt x="28" y="0"/>
                </a:cubicBezTo>
                <a:cubicBezTo>
                  <a:pt x="85" y="0"/>
                  <a:pt x="85" y="0"/>
                  <a:pt x="85" y="0"/>
                </a:cubicBezTo>
                <a:cubicBezTo>
                  <a:pt x="106" y="0"/>
                  <a:pt x="113" y="14"/>
                  <a:pt x="113" y="28"/>
                </a:cubicBezTo>
                <a:cubicBezTo>
                  <a:pt x="113" y="42"/>
                  <a:pt x="106" y="56"/>
                  <a:pt x="85" y="56"/>
                </a:cubicBezTo>
                <a:close/>
                <a:moveTo>
                  <a:pt x="198" y="360"/>
                </a:moveTo>
                <a:lnTo>
                  <a:pt x="198" y="360"/>
                </a:lnTo>
                <a:cubicBezTo>
                  <a:pt x="184" y="360"/>
                  <a:pt x="169" y="346"/>
                  <a:pt x="169" y="332"/>
                </a:cubicBezTo>
                <a:cubicBezTo>
                  <a:pt x="169" y="311"/>
                  <a:pt x="184" y="304"/>
                  <a:pt x="198" y="304"/>
                </a:cubicBezTo>
                <a:cubicBezTo>
                  <a:pt x="579" y="304"/>
                  <a:pt x="579" y="304"/>
                  <a:pt x="579" y="304"/>
                </a:cubicBezTo>
                <a:cubicBezTo>
                  <a:pt x="594" y="304"/>
                  <a:pt x="608" y="311"/>
                  <a:pt x="608" y="332"/>
                </a:cubicBezTo>
                <a:cubicBezTo>
                  <a:pt x="608" y="346"/>
                  <a:pt x="594" y="360"/>
                  <a:pt x="579" y="360"/>
                </a:cubicBezTo>
                <a:cubicBezTo>
                  <a:pt x="198" y="360"/>
                  <a:pt x="198" y="360"/>
                  <a:pt x="198" y="360"/>
                </a:cubicBezTo>
                <a:close/>
              </a:path>
            </a:pathLst>
          </a:custGeom>
          <a:solidFill>
            <a:srgbClr val="FFFFFF"/>
          </a:solidFill>
          <a:ln>
            <a:noFill/>
          </a:ln>
        </p:spPr>
        <p:txBody>
          <a:bodyPr wrap="none" anchor="ctr"/>
          <a:lstStyle/>
          <a:p>
            <a:endParaRPr lang="en-US" sz="900"/>
          </a:p>
        </p:txBody>
      </p:sp>
      <p:sp>
        <p:nvSpPr>
          <p:cNvPr id="153" name="Freeform 6"/>
          <p:cNvSpPr>
            <a:spLocks noChangeArrowheads="1"/>
          </p:cNvSpPr>
          <p:nvPr/>
        </p:nvSpPr>
        <p:spPr bwMode="auto">
          <a:xfrm>
            <a:off x="6966325" y="2601441"/>
            <a:ext cx="110038" cy="190500"/>
          </a:xfrm>
          <a:custGeom>
            <a:avLst/>
            <a:gdLst>
              <a:gd name="T0" fmla="*/ 27790747 w 228"/>
              <a:gd name="T1" fmla="*/ 6378503 h 396"/>
              <a:gd name="T2" fmla="*/ 27790747 w 228"/>
              <a:gd name="T3" fmla="*/ 6378503 h 396"/>
              <a:gd name="T4" fmla="*/ 8389687 w 228"/>
              <a:gd name="T5" fmla="*/ 25644259 h 396"/>
              <a:gd name="T6" fmla="*/ 28839639 w 228"/>
              <a:gd name="T7" fmla="*/ 45951270 h 396"/>
              <a:gd name="T8" fmla="*/ 28839639 w 228"/>
              <a:gd name="T9" fmla="*/ 45951270 h 396"/>
              <a:gd name="T10" fmla="*/ 29757103 w 228"/>
              <a:gd name="T11" fmla="*/ 47773648 h 396"/>
              <a:gd name="T12" fmla="*/ 25955458 w 228"/>
              <a:gd name="T13" fmla="*/ 51418403 h 396"/>
              <a:gd name="T14" fmla="*/ 23202705 w 228"/>
              <a:gd name="T15" fmla="*/ 50507395 h 396"/>
              <a:gd name="T16" fmla="*/ 23202705 w 228"/>
              <a:gd name="T17" fmla="*/ 50507395 h 396"/>
              <a:gd name="T18" fmla="*/ 917464 w 228"/>
              <a:gd name="T19" fmla="*/ 28507892 h 396"/>
              <a:gd name="T20" fmla="*/ 917464 w 228"/>
              <a:gd name="T21" fmla="*/ 28507892 h 396"/>
              <a:gd name="T22" fmla="*/ 0 w 228"/>
              <a:gd name="T23" fmla="*/ 25644259 h 396"/>
              <a:gd name="T24" fmla="*/ 0 w 228"/>
              <a:gd name="T25" fmla="*/ 25644259 h 396"/>
              <a:gd name="T26" fmla="*/ 0 w 228"/>
              <a:gd name="T27" fmla="*/ 25644259 h 396"/>
              <a:gd name="T28" fmla="*/ 917464 w 228"/>
              <a:gd name="T29" fmla="*/ 22910511 h 396"/>
              <a:gd name="T30" fmla="*/ 917464 w 228"/>
              <a:gd name="T31" fmla="*/ 22910511 h 396"/>
              <a:gd name="T32" fmla="*/ 23202705 w 228"/>
              <a:gd name="T33" fmla="*/ 911369 h 396"/>
              <a:gd name="T34" fmla="*/ 23202705 w 228"/>
              <a:gd name="T35" fmla="*/ 911369 h 396"/>
              <a:gd name="T36" fmla="*/ 25955458 w 228"/>
              <a:gd name="T37" fmla="*/ 0 h 396"/>
              <a:gd name="T38" fmla="*/ 29757103 w 228"/>
              <a:gd name="T39" fmla="*/ 3644756 h 396"/>
              <a:gd name="T40" fmla="*/ 27790747 w 228"/>
              <a:gd name="T41" fmla="*/ 6378503 h 39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228" h="396">
                <a:moveTo>
                  <a:pt x="212" y="49"/>
                </a:moveTo>
                <a:lnTo>
                  <a:pt x="212" y="49"/>
                </a:lnTo>
                <a:cubicBezTo>
                  <a:pt x="64" y="197"/>
                  <a:pt x="64" y="197"/>
                  <a:pt x="64" y="197"/>
                </a:cubicBezTo>
                <a:cubicBezTo>
                  <a:pt x="220" y="353"/>
                  <a:pt x="220" y="353"/>
                  <a:pt x="220" y="353"/>
                </a:cubicBezTo>
                <a:cubicBezTo>
                  <a:pt x="220" y="353"/>
                  <a:pt x="227" y="360"/>
                  <a:pt x="227" y="367"/>
                </a:cubicBezTo>
                <a:cubicBezTo>
                  <a:pt x="227" y="388"/>
                  <a:pt x="212" y="395"/>
                  <a:pt x="198" y="395"/>
                </a:cubicBezTo>
                <a:cubicBezTo>
                  <a:pt x="191" y="395"/>
                  <a:pt x="184" y="395"/>
                  <a:pt x="177" y="388"/>
                </a:cubicBezTo>
                <a:cubicBezTo>
                  <a:pt x="7" y="219"/>
                  <a:pt x="7" y="219"/>
                  <a:pt x="7" y="219"/>
                </a:cubicBezTo>
                <a:cubicBezTo>
                  <a:pt x="0" y="212"/>
                  <a:pt x="0" y="205"/>
                  <a:pt x="0" y="197"/>
                </a:cubicBezTo>
                <a:cubicBezTo>
                  <a:pt x="0" y="190"/>
                  <a:pt x="0" y="183"/>
                  <a:pt x="7" y="176"/>
                </a:cubicBezTo>
                <a:cubicBezTo>
                  <a:pt x="177" y="7"/>
                  <a:pt x="177" y="7"/>
                  <a:pt x="177" y="7"/>
                </a:cubicBezTo>
                <a:cubicBezTo>
                  <a:pt x="184" y="7"/>
                  <a:pt x="191" y="0"/>
                  <a:pt x="198" y="0"/>
                </a:cubicBezTo>
                <a:cubicBezTo>
                  <a:pt x="212" y="0"/>
                  <a:pt x="227" y="14"/>
                  <a:pt x="227" y="28"/>
                </a:cubicBezTo>
                <a:cubicBezTo>
                  <a:pt x="227" y="42"/>
                  <a:pt x="220" y="49"/>
                  <a:pt x="212" y="49"/>
                </a:cubicBezTo>
              </a:path>
            </a:pathLst>
          </a:custGeom>
          <a:solidFill>
            <a:srgbClr val="FFFFFF"/>
          </a:solidFill>
          <a:ln>
            <a:noFill/>
          </a:ln>
        </p:spPr>
        <p:txBody>
          <a:bodyPr wrap="none" anchor="ctr"/>
          <a:lstStyle/>
          <a:p>
            <a:endParaRPr lang="en-US" sz="900"/>
          </a:p>
        </p:txBody>
      </p:sp>
      <p:sp>
        <p:nvSpPr>
          <p:cNvPr id="154" name="Freeform 7"/>
          <p:cNvSpPr>
            <a:spLocks noChangeArrowheads="1"/>
          </p:cNvSpPr>
          <p:nvPr/>
        </p:nvSpPr>
        <p:spPr bwMode="auto">
          <a:xfrm>
            <a:off x="6480522" y="2641659"/>
            <a:ext cx="190451" cy="110067"/>
          </a:xfrm>
          <a:custGeom>
            <a:avLst/>
            <a:gdLst>
              <a:gd name="T0" fmla="*/ 6475800 w 397"/>
              <a:gd name="T1" fmla="*/ 28839639 h 228"/>
              <a:gd name="T2" fmla="*/ 6475800 w 397"/>
              <a:gd name="T3" fmla="*/ 28839639 h 228"/>
              <a:gd name="T4" fmla="*/ 25644803 w 397"/>
              <a:gd name="T5" fmla="*/ 9307150 h 228"/>
              <a:gd name="T6" fmla="*/ 45849559 w 397"/>
              <a:gd name="T7" fmla="*/ 28839639 h 228"/>
              <a:gd name="T8" fmla="*/ 45849559 w 397"/>
              <a:gd name="T9" fmla="*/ 28839639 h 228"/>
              <a:gd name="T10" fmla="*/ 47662668 w 397"/>
              <a:gd name="T11" fmla="*/ 29757103 h 228"/>
              <a:gd name="T12" fmla="*/ 51289246 w 397"/>
              <a:gd name="T13" fmla="*/ 25955458 h 228"/>
              <a:gd name="T14" fmla="*/ 50382691 w 397"/>
              <a:gd name="T15" fmla="*/ 24120169 h 228"/>
              <a:gd name="T16" fmla="*/ 50382691 w 397"/>
              <a:gd name="T17" fmla="*/ 24120169 h 228"/>
              <a:gd name="T18" fmla="*/ 28494026 w 397"/>
              <a:gd name="T19" fmla="*/ 1966355 h 228"/>
              <a:gd name="T20" fmla="*/ 28494026 w 397"/>
              <a:gd name="T21" fmla="*/ 1966355 h 228"/>
              <a:gd name="T22" fmla="*/ 25644803 w 397"/>
              <a:gd name="T23" fmla="*/ 0 h 228"/>
              <a:gd name="T24" fmla="*/ 25644803 w 397"/>
              <a:gd name="T25" fmla="*/ 0 h 228"/>
              <a:gd name="T26" fmla="*/ 25644803 w 397"/>
              <a:gd name="T27" fmla="*/ 0 h 228"/>
              <a:gd name="T28" fmla="*/ 22924780 w 397"/>
              <a:gd name="T29" fmla="*/ 1966355 h 228"/>
              <a:gd name="T30" fmla="*/ 22924780 w 397"/>
              <a:gd name="T31" fmla="*/ 1966355 h 228"/>
              <a:gd name="T32" fmla="*/ 1036114 w 397"/>
              <a:gd name="T33" fmla="*/ 24120169 h 228"/>
              <a:gd name="T34" fmla="*/ 1036114 w 397"/>
              <a:gd name="T35" fmla="*/ 24120169 h 228"/>
              <a:gd name="T36" fmla="*/ 0 w 397"/>
              <a:gd name="T37" fmla="*/ 25955458 h 228"/>
              <a:gd name="T38" fmla="*/ 3756137 w 397"/>
              <a:gd name="T39" fmla="*/ 29757103 h 228"/>
              <a:gd name="T40" fmla="*/ 6475800 w 397"/>
              <a:gd name="T41" fmla="*/ 28839639 h 228"/>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397" h="228">
                <a:moveTo>
                  <a:pt x="50" y="220"/>
                </a:moveTo>
                <a:lnTo>
                  <a:pt x="50" y="220"/>
                </a:lnTo>
                <a:cubicBezTo>
                  <a:pt x="198" y="71"/>
                  <a:pt x="198" y="71"/>
                  <a:pt x="198" y="71"/>
                </a:cubicBezTo>
                <a:cubicBezTo>
                  <a:pt x="354" y="220"/>
                  <a:pt x="354" y="220"/>
                  <a:pt x="354" y="220"/>
                </a:cubicBezTo>
                <a:cubicBezTo>
                  <a:pt x="354" y="227"/>
                  <a:pt x="361" y="227"/>
                  <a:pt x="368" y="227"/>
                </a:cubicBezTo>
                <a:cubicBezTo>
                  <a:pt x="389" y="227"/>
                  <a:pt x="396" y="220"/>
                  <a:pt x="396" y="198"/>
                </a:cubicBezTo>
                <a:cubicBezTo>
                  <a:pt x="396" y="191"/>
                  <a:pt x="396" y="184"/>
                  <a:pt x="389" y="184"/>
                </a:cubicBezTo>
                <a:cubicBezTo>
                  <a:pt x="220" y="15"/>
                  <a:pt x="220" y="15"/>
                  <a:pt x="220" y="15"/>
                </a:cubicBezTo>
                <a:cubicBezTo>
                  <a:pt x="213" y="8"/>
                  <a:pt x="205" y="0"/>
                  <a:pt x="198" y="0"/>
                </a:cubicBezTo>
                <a:cubicBezTo>
                  <a:pt x="191" y="0"/>
                  <a:pt x="184" y="8"/>
                  <a:pt x="177" y="15"/>
                </a:cubicBezTo>
                <a:cubicBezTo>
                  <a:pt x="8" y="184"/>
                  <a:pt x="8" y="184"/>
                  <a:pt x="8" y="184"/>
                </a:cubicBezTo>
                <a:cubicBezTo>
                  <a:pt x="8" y="184"/>
                  <a:pt x="0" y="191"/>
                  <a:pt x="0" y="198"/>
                </a:cubicBezTo>
                <a:cubicBezTo>
                  <a:pt x="0" y="220"/>
                  <a:pt x="15" y="227"/>
                  <a:pt x="29" y="227"/>
                </a:cubicBezTo>
                <a:cubicBezTo>
                  <a:pt x="43" y="227"/>
                  <a:pt x="50" y="227"/>
                  <a:pt x="50" y="220"/>
                </a:cubicBezTo>
              </a:path>
            </a:pathLst>
          </a:custGeom>
          <a:solidFill>
            <a:srgbClr val="FFFFFF"/>
          </a:solidFill>
          <a:ln>
            <a:noFill/>
          </a:ln>
        </p:spPr>
        <p:txBody>
          <a:bodyPr wrap="none" anchor="ctr"/>
          <a:lstStyle/>
          <a:p>
            <a:endParaRPr lang="en-US" sz="900"/>
          </a:p>
        </p:txBody>
      </p:sp>
      <p:sp>
        <p:nvSpPr>
          <p:cNvPr id="155" name="Freeform 8"/>
          <p:cNvSpPr>
            <a:spLocks noChangeArrowheads="1"/>
          </p:cNvSpPr>
          <p:nvPr/>
        </p:nvSpPr>
        <p:spPr bwMode="auto">
          <a:xfrm>
            <a:off x="5994717" y="2641659"/>
            <a:ext cx="190451" cy="110067"/>
          </a:xfrm>
          <a:custGeom>
            <a:avLst/>
            <a:gdLst>
              <a:gd name="T0" fmla="*/ 6475800 w 397"/>
              <a:gd name="T1" fmla="*/ 1966355 h 228"/>
              <a:gd name="T2" fmla="*/ 6475800 w 397"/>
              <a:gd name="T3" fmla="*/ 1966355 h 228"/>
              <a:gd name="T4" fmla="*/ 25644803 w 397"/>
              <a:gd name="T5" fmla="*/ 21367416 h 228"/>
              <a:gd name="T6" fmla="*/ 44943005 w 397"/>
              <a:gd name="T7" fmla="*/ 1048530 h 228"/>
              <a:gd name="T8" fmla="*/ 44943005 w 397"/>
              <a:gd name="T9" fmla="*/ 1048530 h 228"/>
              <a:gd name="T10" fmla="*/ 47662668 w 397"/>
              <a:gd name="T11" fmla="*/ 0 h 228"/>
              <a:gd name="T12" fmla="*/ 51289246 w 397"/>
              <a:gd name="T13" fmla="*/ 3801645 h 228"/>
              <a:gd name="T14" fmla="*/ 50382691 w 397"/>
              <a:gd name="T15" fmla="*/ 6554398 h 228"/>
              <a:gd name="T16" fmla="*/ 50382691 w 397"/>
              <a:gd name="T17" fmla="*/ 6554398 h 228"/>
              <a:gd name="T18" fmla="*/ 28494026 w 397"/>
              <a:gd name="T19" fmla="*/ 28839639 h 228"/>
              <a:gd name="T20" fmla="*/ 28494026 w 397"/>
              <a:gd name="T21" fmla="*/ 28839639 h 228"/>
              <a:gd name="T22" fmla="*/ 25644803 w 397"/>
              <a:gd name="T23" fmla="*/ 29757103 h 228"/>
              <a:gd name="T24" fmla="*/ 25644803 w 397"/>
              <a:gd name="T25" fmla="*/ 29757103 h 228"/>
              <a:gd name="T26" fmla="*/ 25644803 w 397"/>
              <a:gd name="T27" fmla="*/ 29757103 h 228"/>
              <a:gd name="T28" fmla="*/ 22924780 w 397"/>
              <a:gd name="T29" fmla="*/ 28839639 h 228"/>
              <a:gd name="T30" fmla="*/ 22924780 w 397"/>
              <a:gd name="T31" fmla="*/ 28839639 h 228"/>
              <a:gd name="T32" fmla="*/ 906554 w 397"/>
              <a:gd name="T33" fmla="*/ 6554398 h 228"/>
              <a:gd name="T34" fmla="*/ 906554 w 397"/>
              <a:gd name="T35" fmla="*/ 6554398 h 228"/>
              <a:gd name="T36" fmla="*/ 0 w 397"/>
              <a:gd name="T37" fmla="*/ 3801645 h 228"/>
              <a:gd name="T38" fmla="*/ 3756137 w 397"/>
              <a:gd name="T39" fmla="*/ 0 h 228"/>
              <a:gd name="T40" fmla="*/ 6475800 w 397"/>
              <a:gd name="T41" fmla="*/ 1966355 h 228"/>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397" h="228">
                <a:moveTo>
                  <a:pt x="50" y="15"/>
                </a:moveTo>
                <a:lnTo>
                  <a:pt x="50" y="15"/>
                </a:lnTo>
                <a:cubicBezTo>
                  <a:pt x="198" y="163"/>
                  <a:pt x="198" y="163"/>
                  <a:pt x="198" y="163"/>
                </a:cubicBezTo>
                <a:cubicBezTo>
                  <a:pt x="347" y="8"/>
                  <a:pt x="347" y="8"/>
                  <a:pt x="347" y="8"/>
                </a:cubicBezTo>
                <a:cubicBezTo>
                  <a:pt x="354" y="8"/>
                  <a:pt x="361" y="0"/>
                  <a:pt x="368" y="0"/>
                </a:cubicBezTo>
                <a:cubicBezTo>
                  <a:pt x="382" y="0"/>
                  <a:pt x="396" y="15"/>
                  <a:pt x="396" y="29"/>
                </a:cubicBezTo>
                <a:cubicBezTo>
                  <a:pt x="396" y="36"/>
                  <a:pt x="396" y="43"/>
                  <a:pt x="389" y="50"/>
                </a:cubicBezTo>
                <a:cubicBezTo>
                  <a:pt x="220" y="220"/>
                  <a:pt x="220" y="220"/>
                  <a:pt x="220" y="220"/>
                </a:cubicBezTo>
                <a:cubicBezTo>
                  <a:pt x="212" y="227"/>
                  <a:pt x="205" y="227"/>
                  <a:pt x="198" y="227"/>
                </a:cubicBezTo>
                <a:cubicBezTo>
                  <a:pt x="191" y="227"/>
                  <a:pt x="184" y="227"/>
                  <a:pt x="177" y="220"/>
                </a:cubicBezTo>
                <a:cubicBezTo>
                  <a:pt x="7" y="50"/>
                  <a:pt x="7" y="50"/>
                  <a:pt x="7" y="50"/>
                </a:cubicBezTo>
                <a:cubicBezTo>
                  <a:pt x="0" y="43"/>
                  <a:pt x="0" y="36"/>
                  <a:pt x="0" y="29"/>
                </a:cubicBezTo>
                <a:cubicBezTo>
                  <a:pt x="0" y="15"/>
                  <a:pt x="15" y="0"/>
                  <a:pt x="29" y="0"/>
                </a:cubicBezTo>
                <a:cubicBezTo>
                  <a:pt x="36" y="0"/>
                  <a:pt x="43" y="8"/>
                  <a:pt x="50" y="15"/>
                </a:cubicBezTo>
              </a:path>
            </a:pathLst>
          </a:custGeom>
          <a:solidFill>
            <a:srgbClr val="FFFFFF"/>
          </a:solidFill>
          <a:ln>
            <a:noFill/>
          </a:ln>
        </p:spPr>
        <p:txBody>
          <a:bodyPr wrap="none" anchor="ctr"/>
          <a:lstStyle/>
          <a:p>
            <a:endParaRPr lang="en-US" sz="900"/>
          </a:p>
        </p:txBody>
      </p:sp>
      <p:sp>
        <p:nvSpPr>
          <p:cNvPr id="156" name="Freeform 9"/>
          <p:cNvSpPr>
            <a:spLocks noChangeArrowheads="1"/>
          </p:cNvSpPr>
          <p:nvPr/>
        </p:nvSpPr>
        <p:spPr bwMode="auto">
          <a:xfrm>
            <a:off x="5547002" y="2622607"/>
            <a:ext cx="152361" cy="152401"/>
          </a:xfrm>
          <a:custGeom>
            <a:avLst/>
            <a:gdLst>
              <a:gd name="T0" fmla="*/ 39927606 w 319"/>
              <a:gd name="T1" fmla="*/ 5392165 h 319"/>
              <a:gd name="T2" fmla="*/ 39927606 w 319"/>
              <a:gd name="T3" fmla="*/ 5392165 h 319"/>
              <a:gd name="T4" fmla="*/ 25420105 w 319"/>
              <a:gd name="T5" fmla="*/ 19899666 h 319"/>
              <a:gd name="T6" fmla="*/ 39927606 w 319"/>
              <a:gd name="T7" fmla="*/ 34535440 h 319"/>
              <a:gd name="T8" fmla="*/ 39927606 w 319"/>
              <a:gd name="T9" fmla="*/ 34535440 h 319"/>
              <a:gd name="T10" fmla="*/ 40826240 w 319"/>
              <a:gd name="T11" fmla="*/ 37231344 h 319"/>
              <a:gd name="T12" fmla="*/ 37103070 w 319"/>
              <a:gd name="T13" fmla="*/ 40826240 h 319"/>
              <a:gd name="T14" fmla="*/ 35305443 w 319"/>
              <a:gd name="T15" fmla="*/ 39927606 h 319"/>
              <a:gd name="T16" fmla="*/ 35305443 w 319"/>
              <a:gd name="T17" fmla="*/ 39927606 h 319"/>
              <a:gd name="T18" fmla="*/ 20798300 w 319"/>
              <a:gd name="T19" fmla="*/ 25420105 h 319"/>
              <a:gd name="T20" fmla="*/ 6290800 w 319"/>
              <a:gd name="T21" fmla="*/ 39927606 h 319"/>
              <a:gd name="T22" fmla="*/ 6290800 w 319"/>
              <a:gd name="T23" fmla="*/ 39927606 h 319"/>
              <a:gd name="T24" fmla="*/ 3594896 w 319"/>
              <a:gd name="T25" fmla="*/ 40826240 h 319"/>
              <a:gd name="T26" fmla="*/ 0 w 319"/>
              <a:gd name="T27" fmla="*/ 37231344 h 319"/>
              <a:gd name="T28" fmla="*/ 898634 w 319"/>
              <a:gd name="T29" fmla="*/ 34535440 h 319"/>
              <a:gd name="T30" fmla="*/ 898634 w 319"/>
              <a:gd name="T31" fmla="*/ 34535440 h 319"/>
              <a:gd name="T32" fmla="*/ 15406135 w 319"/>
              <a:gd name="T33" fmla="*/ 19899666 h 319"/>
              <a:gd name="T34" fmla="*/ 898634 w 319"/>
              <a:gd name="T35" fmla="*/ 5392165 h 319"/>
              <a:gd name="T36" fmla="*/ 898634 w 319"/>
              <a:gd name="T37" fmla="*/ 5392165 h 319"/>
              <a:gd name="T38" fmla="*/ 0 w 319"/>
              <a:gd name="T39" fmla="*/ 3594896 h 319"/>
              <a:gd name="T40" fmla="*/ 3594896 w 319"/>
              <a:gd name="T41" fmla="*/ 0 h 319"/>
              <a:gd name="T42" fmla="*/ 6290800 w 319"/>
              <a:gd name="T43" fmla="*/ 898634 h 319"/>
              <a:gd name="T44" fmla="*/ 6290800 w 319"/>
              <a:gd name="T45" fmla="*/ 898634 h 319"/>
              <a:gd name="T46" fmla="*/ 20798300 w 319"/>
              <a:gd name="T47" fmla="*/ 15406135 h 319"/>
              <a:gd name="T48" fmla="*/ 35305443 w 319"/>
              <a:gd name="T49" fmla="*/ 898634 h 319"/>
              <a:gd name="T50" fmla="*/ 35305443 w 319"/>
              <a:gd name="T51" fmla="*/ 898634 h 319"/>
              <a:gd name="T52" fmla="*/ 37103070 w 319"/>
              <a:gd name="T53" fmla="*/ 0 h 319"/>
              <a:gd name="T54" fmla="*/ 40826240 w 319"/>
              <a:gd name="T55" fmla="*/ 3594896 h 319"/>
              <a:gd name="T56" fmla="*/ 39927606 w 319"/>
              <a:gd name="T57" fmla="*/ 5392165 h 319"/>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Lst>
            <a:ahLst/>
            <a:cxnLst>
              <a:cxn ang="T58">
                <a:pos x="T0" y="T1"/>
              </a:cxn>
              <a:cxn ang="T59">
                <a:pos x="T2" y="T3"/>
              </a:cxn>
              <a:cxn ang="T60">
                <a:pos x="T4" y="T5"/>
              </a:cxn>
              <a:cxn ang="T61">
                <a:pos x="T6" y="T7"/>
              </a:cxn>
              <a:cxn ang="T62">
                <a:pos x="T8" y="T9"/>
              </a:cxn>
              <a:cxn ang="T63">
                <a:pos x="T10" y="T11"/>
              </a:cxn>
              <a:cxn ang="T64">
                <a:pos x="T12" y="T13"/>
              </a:cxn>
              <a:cxn ang="T65">
                <a:pos x="T14" y="T15"/>
              </a:cxn>
              <a:cxn ang="T66">
                <a:pos x="T16" y="T17"/>
              </a:cxn>
              <a:cxn ang="T67">
                <a:pos x="T18" y="T19"/>
              </a:cxn>
              <a:cxn ang="T68">
                <a:pos x="T20" y="T21"/>
              </a:cxn>
              <a:cxn ang="T69">
                <a:pos x="T22" y="T23"/>
              </a:cxn>
              <a:cxn ang="T70">
                <a:pos x="T24" y="T25"/>
              </a:cxn>
              <a:cxn ang="T71">
                <a:pos x="T26" y="T27"/>
              </a:cxn>
              <a:cxn ang="T72">
                <a:pos x="T28" y="T29"/>
              </a:cxn>
              <a:cxn ang="T73">
                <a:pos x="T30" y="T31"/>
              </a:cxn>
              <a:cxn ang="T74">
                <a:pos x="T32" y="T33"/>
              </a:cxn>
              <a:cxn ang="T75">
                <a:pos x="T34" y="T35"/>
              </a:cxn>
              <a:cxn ang="T76">
                <a:pos x="T36" y="T37"/>
              </a:cxn>
              <a:cxn ang="T77">
                <a:pos x="T38" y="T39"/>
              </a:cxn>
              <a:cxn ang="T78">
                <a:pos x="T40" y="T41"/>
              </a:cxn>
              <a:cxn ang="T79">
                <a:pos x="T42" y="T43"/>
              </a:cxn>
              <a:cxn ang="T80">
                <a:pos x="T44" y="T45"/>
              </a:cxn>
              <a:cxn ang="T81">
                <a:pos x="T46" y="T47"/>
              </a:cxn>
              <a:cxn ang="T82">
                <a:pos x="T48" y="T49"/>
              </a:cxn>
              <a:cxn ang="T83">
                <a:pos x="T50" y="T51"/>
              </a:cxn>
              <a:cxn ang="T84">
                <a:pos x="T52" y="T53"/>
              </a:cxn>
              <a:cxn ang="T85">
                <a:pos x="T54" y="T55"/>
              </a:cxn>
              <a:cxn ang="T86">
                <a:pos x="T56" y="T57"/>
              </a:cxn>
            </a:cxnLst>
            <a:rect l="0" t="0" r="r" b="b"/>
            <a:pathLst>
              <a:path w="319" h="319">
                <a:moveTo>
                  <a:pt x="311" y="42"/>
                </a:moveTo>
                <a:lnTo>
                  <a:pt x="311" y="42"/>
                </a:lnTo>
                <a:cubicBezTo>
                  <a:pt x="198" y="155"/>
                  <a:pt x="198" y="155"/>
                  <a:pt x="198" y="155"/>
                </a:cubicBezTo>
                <a:cubicBezTo>
                  <a:pt x="311" y="269"/>
                  <a:pt x="311" y="269"/>
                  <a:pt x="311" y="269"/>
                </a:cubicBezTo>
                <a:cubicBezTo>
                  <a:pt x="318" y="276"/>
                  <a:pt x="318" y="283"/>
                  <a:pt x="318" y="290"/>
                </a:cubicBezTo>
                <a:cubicBezTo>
                  <a:pt x="318" y="304"/>
                  <a:pt x="311" y="318"/>
                  <a:pt x="289" y="318"/>
                </a:cubicBezTo>
                <a:cubicBezTo>
                  <a:pt x="282" y="318"/>
                  <a:pt x="275" y="318"/>
                  <a:pt x="275" y="311"/>
                </a:cubicBezTo>
                <a:cubicBezTo>
                  <a:pt x="162" y="198"/>
                  <a:pt x="162" y="198"/>
                  <a:pt x="162" y="198"/>
                </a:cubicBezTo>
                <a:cubicBezTo>
                  <a:pt x="49" y="311"/>
                  <a:pt x="49" y="311"/>
                  <a:pt x="49" y="311"/>
                </a:cubicBezTo>
                <a:cubicBezTo>
                  <a:pt x="42" y="318"/>
                  <a:pt x="35" y="318"/>
                  <a:pt x="28" y="318"/>
                </a:cubicBezTo>
                <a:cubicBezTo>
                  <a:pt x="14" y="318"/>
                  <a:pt x="0" y="304"/>
                  <a:pt x="0" y="290"/>
                </a:cubicBezTo>
                <a:cubicBezTo>
                  <a:pt x="0" y="283"/>
                  <a:pt x="0" y="276"/>
                  <a:pt x="7" y="269"/>
                </a:cubicBezTo>
                <a:cubicBezTo>
                  <a:pt x="120" y="155"/>
                  <a:pt x="120" y="155"/>
                  <a:pt x="120" y="155"/>
                </a:cubicBezTo>
                <a:cubicBezTo>
                  <a:pt x="7" y="42"/>
                  <a:pt x="7" y="42"/>
                  <a:pt x="7" y="42"/>
                </a:cubicBezTo>
                <a:cubicBezTo>
                  <a:pt x="0" y="42"/>
                  <a:pt x="0" y="35"/>
                  <a:pt x="0" y="28"/>
                </a:cubicBezTo>
                <a:cubicBezTo>
                  <a:pt x="0" y="7"/>
                  <a:pt x="14" y="0"/>
                  <a:pt x="28" y="0"/>
                </a:cubicBezTo>
                <a:cubicBezTo>
                  <a:pt x="35" y="0"/>
                  <a:pt x="42" y="0"/>
                  <a:pt x="49" y="7"/>
                </a:cubicBezTo>
                <a:cubicBezTo>
                  <a:pt x="162" y="120"/>
                  <a:pt x="162" y="120"/>
                  <a:pt x="162" y="120"/>
                </a:cubicBezTo>
                <a:cubicBezTo>
                  <a:pt x="275" y="7"/>
                  <a:pt x="275" y="7"/>
                  <a:pt x="275" y="7"/>
                </a:cubicBezTo>
                <a:cubicBezTo>
                  <a:pt x="275" y="0"/>
                  <a:pt x="282" y="0"/>
                  <a:pt x="289" y="0"/>
                </a:cubicBezTo>
                <a:cubicBezTo>
                  <a:pt x="311" y="0"/>
                  <a:pt x="318" y="7"/>
                  <a:pt x="318" y="28"/>
                </a:cubicBezTo>
                <a:cubicBezTo>
                  <a:pt x="318" y="35"/>
                  <a:pt x="318" y="42"/>
                  <a:pt x="311" y="42"/>
                </a:cubicBezTo>
              </a:path>
            </a:pathLst>
          </a:custGeom>
          <a:solidFill>
            <a:srgbClr val="FFFFFF"/>
          </a:solidFill>
          <a:ln>
            <a:noFill/>
          </a:ln>
        </p:spPr>
        <p:txBody>
          <a:bodyPr wrap="none" anchor="ctr"/>
          <a:lstStyle/>
          <a:p>
            <a:endParaRPr lang="en-US" sz="900"/>
          </a:p>
        </p:txBody>
      </p:sp>
      <p:sp>
        <p:nvSpPr>
          <p:cNvPr id="157" name="Freeform 18"/>
          <p:cNvSpPr>
            <a:spLocks noChangeArrowheads="1"/>
          </p:cNvSpPr>
          <p:nvPr/>
        </p:nvSpPr>
        <p:spPr bwMode="auto">
          <a:xfrm>
            <a:off x="11755708" y="2037655"/>
            <a:ext cx="245470" cy="281518"/>
          </a:xfrm>
          <a:custGeom>
            <a:avLst/>
            <a:gdLst>
              <a:gd name="T0" fmla="*/ 65449438 w 510"/>
              <a:gd name="T1" fmla="*/ 65852755 h 587"/>
              <a:gd name="T2" fmla="*/ 65449438 w 510"/>
              <a:gd name="T3" fmla="*/ 65852755 h 587"/>
              <a:gd name="T4" fmla="*/ 57235625 w 510"/>
              <a:gd name="T5" fmla="*/ 74003689 h 587"/>
              <a:gd name="T6" fmla="*/ 54367579 w 510"/>
              <a:gd name="T7" fmla="*/ 75814728 h 587"/>
              <a:gd name="T8" fmla="*/ 51629522 w 510"/>
              <a:gd name="T9" fmla="*/ 74003689 h 587"/>
              <a:gd name="T10" fmla="*/ 43415710 w 510"/>
              <a:gd name="T11" fmla="*/ 65852755 h 587"/>
              <a:gd name="T12" fmla="*/ 42503264 w 510"/>
              <a:gd name="T13" fmla="*/ 63006529 h 587"/>
              <a:gd name="T14" fmla="*/ 46153767 w 510"/>
              <a:gd name="T15" fmla="*/ 59384091 h 587"/>
              <a:gd name="T16" fmla="*/ 47979019 w 510"/>
              <a:gd name="T17" fmla="*/ 61195130 h 587"/>
              <a:gd name="T18" fmla="*/ 50717076 w 510"/>
              <a:gd name="T19" fmla="*/ 63006529 h 587"/>
              <a:gd name="T20" fmla="*/ 50717076 w 510"/>
              <a:gd name="T21" fmla="*/ 46575532 h 587"/>
              <a:gd name="T22" fmla="*/ 54367579 w 510"/>
              <a:gd name="T23" fmla="*/ 42953095 h 587"/>
              <a:gd name="T24" fmla="*/ 58148432 w 510"/>
              <a:gd name="T25" fmla="*/ 46575532 h 587"/>
              <a:gd name="T26" fmla="*/ 58148432 w 510"/>
              <a:gd name="T27" fmla="*/ 63006529 h 587"/>
              <a:gd name="T28" fmla="*/ 60886489 w 510"/>
              <a:gd name="T29" fmla="*/ 61195130 h 587"/>
              <a:gd name="T30" fmla="*/ 62711741 w 510"/>
              <a:gd name="T31" fmla="*/ 59384091 h 587"/>
              <a:gd name="T32" fmla="*/ 66362244 w 510"/>
              <a:gd name="T33" fmla="*/ 63006529 h 587"/>
              <a:gd name="T34" fmla="*/ 65449438 w 510"/>
              <a:gd name="T35" fmla="*/ 65852755 h 587"/>
              <a:gd name="T36" fmla="*/ 47066212 w 510"/>
              <a:gd name="T37" fmla="*/ 46575532 h 587"/>
              <a:gd name="T38" fmla="*/ 47066212 w 510"/>
              <a:gd name="T39" fmla="*/ 46575532 h 587"/>
              <a:gd name="T40" fmla="*/ 47066212 w 510"/>
              <a:gd name="T41" fmla="*/ 55761294 h 587"/>
              <a:gd name="T42" fmla="*/ 46153767 w 510"/>
              <a:gd name="T43" fmla="*/ 55761294 h 587"/>
              <a:gd name="T44" fmla="*/ 38722051 w 510"/>
              <a:gd name="T45" fmla="*/ 63006529 h 587"/>
              <a:gd name="T46" fmla="*/ 40547302 w 510"/>
              <a:gd name="T47" fmla="*/ 68569853 h 587"/>
              <a:gd name="T48" fmla="*/ 42503264 w 510"/>
              <a:gd name="T49" fmla="*/ 70380892 h 587"/>
              <a:gd name="T50" fmla="*/ 3780852 w 510"/>
              <a:gd name="T51" fmla="*/ 70380892 h 587"/>
              <a:gd name="T52" fmla="*/ 0 w 510"/>
              <a:gd name="T53" fmla="*/ 66758455 h 587"/>
              <a:gd name="T54" fmla="*/ 0 w 510"/>
              <a:gd name="T55" fmla="*/ 3622437 h 587"/>
              <a:gd name="T56" fmla="*/ 3780852 w 510"/>
              <a:gd name="T57" fmla="*/ 0 h 587"/>
              <a:gd name="T58" fmla="*/ 12907471 w 510"/>
              <a:gd name="T59" fmla="*/ 0 h 587"/>
              <a:gd name="T60" fmla="*/ 12907471 w 510"/>
              <a:gd name="T61" fmla="*/ 0 h 587"/>
              <a:gd name="T62" fmla="*/ 23989329 w 510"/>
              <a:gd name="T63" fmla="*/ 0 h 587"/>
              <a:gd name="T64" fmla="*/ 23989329 w 510"/>
              <a:gd name="T65" fmla="*/ 13713899 h 587"/>
              <a:gd name="T66" fmla="*/ 23989329 w 510"/>
              <a:gd name="T67" fmla="*/ 20959133 h 587"/>
              <a:gd name="T68" fmla="*/ 31421045 w 510"/>
              <a:gd name="T69" fmla="*/ 28333497 h 587"/>
              <a:gd name="T70" fmla="*/ 38722051 w 510"/>
              <a:gd name="T71" fmla="*/ 28333497 h 587"/>
              <a:gd name="T72" fmla="*/ 54367579 w 510"/>
              <a:gd name="T73" fmla="*/ 28333497 h 587"/>
              <a:gd name="T74" fmla="*/ 54367579 w 510"/>
              <a:gd name="T75" fmla="*/ 39330657 h 587"/>
              <a:gd name="T76" fmla="*/ 54367579 w 510"/>
              <a:gd name="T77" fmla="*/ 39330657 h 587"/>
              <a:gd name="T78" fmla="*/ 47066212 w 510"/>
              <a:gd name="T79" fmla="*/ 46575532 h 587"/>
              <a:gd name="T80" fmla="*/ 31421045 w 510"/>
              <a:gd name="T81" fmla="*/ 24711059 h 587"/>
              <a:gd name="T82" fmla="*/ 31421045 w 510"/>
              <a:gd name="T83" fmla="*/ 24711059 h 587"/>
              <a:gd name="T84" fmla="*/ 27770542 w 510"/>
              <a:gd name="T85" fmla="*/ 20959133 h 587"/>
              <a:gd name="T86" fmla="*/ 27770542 w 510"/>
              <a:gd name="T87" fmla="*/ 13713899 h 587"/>
              <a:gd name="T88" fmla="*/ 27770542 w 510"/>
              <a:gd name="T89" fmla="*/ 0 h 587"/>
              <a:gd name="T90" fmla="*/ 27770542 w 510"/>
              <a:gd name="T91" fmla="*/ 0 h 587"/>
              <a:gd name="T92" fmla="*/ 54367579 w 510"/>
              <a:gd name="T93" fmla="*/ 24711059 h 587"/>
              <a:gd name="T94" fmla="*/ 38722051 w 510"/>
              <a:gd name="T95" fmla="*/ 24711059 h 587"/>
              <a:gd name="T96" fmla="*/ 31421045 w 510"/>
              <a:gd name="T97" fmla="*/ 24711059 h 58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510" h="587">
                <a:moveTo>
                  <a:pt x="502" y="509"/>
                </a:moveTo>
                <a:lnTo>
                  <a:pt x="502" y="509"/>
                </a:lnTo>
                <a:cubicBezTo>
                  <a:pt x="439" y="572"/>
                  <a:pt x="439" y="572"/>
                  <a:pt x="439" y="572"/>
                </a:cubicBezTo>
                <a:cubicBezTo>
                  <a:pt x="432" y="579"/>
                  <a:pt x="424" y="586"/>
                  <a:pt x="417" y="586"/>
                </a:cubicBezTo>
                <a:cubicBezTo>
                  <a:pt x="410" y="586"/>
                  <a:pt x="403" y="579"/>
                  <a:pt x="396" y="572"/>
                </a:cubicBezTo>
                <a:cubicBezTo>
                  <a:pt x="333" y="509"/>
                  <a:pt x="333" y="509"/>
                  <a:pt x="333" y="509"/>
                </a:cubicBezTo>
                <a:cubicBezTo>
                  <a:pt x="326" y="502"/>
                  <a:pt x="326" y="495"/>
                  <a:pt x="326" y="487"/>
                </a:cubicBezTo>
                <a:cubicBezTo>
                  <a:pt x="326" y="473"/>
                  <a:pt x="333" y="459"/>
                  <a:pt x="354" y="459"/>
                </a:cubicBezTo>
                <a:cubicBezTo>
                  <a:pt x="361" y="459"/>
                  <a:pt x="368" y="466"/>
                  <a:pt x="368" y="473"/>
                </a:cubicBezTo>
                <a:cubicBezTo>
                  <a:pt x="389" y="487"/>
                  <a:pt x="389" y="487"/>
                  <a:pt x="389" y="487"/>
                </a:cubicBezTo>
                <a:cubicBezTo>
                  <a:pt x="389" y="360"/>
                  <a:pt x="389" y="360"/>
                  <a:pt x="389" y="360"/>
                </a:cubicBezTo>
                <a:cubicBezTo>
                  <a:pt x="389" y="339"/>
                  <a:pt x="403" y="332"/>
                  <a:pt x="417" y="332"/>
                </a:cubicBezTo>
                <a:cubicBezTo>
                  <a:pt x="432" y="332"/>
                  <a:pt x="446" y="339"/>
                  <a:pt x="446" y="360"/>
                </a:cubicBezTo>
                <a:cubicBezTo>
                  <a:pt x="446" y="487"/>
                  <a:pt x="446" y="487"/>
                  <a:pt x="446" y="487"/>
                </a:cubicBezTo>
                <a:cubicBezTo>
                  <a:pt x="467" y="473"/>
                  <a:pt x="467" y="473"/>
                  <a:pt x="467" y="473"/>
                </a:cubicBezTo>
                <a:cubicBezTo>
                  <a:pt x="467" y="466"/>
                  <a:pt x="474" y="459"/>
                  <a:pt x="481" y="459"/>
                </a:cubicBezTo>
                <a:cubicBezTo>
                  <a:pt x="502" y="459"/>
                  <a:pt x="509" y="473"/>
                  <a:pt x="509" y="487"/>
                </a:cubicBezTo>
                <a:cubicBezTo>
                  <a:pt x="509" y="495"/>
                  <a:pt x="509" y="502"/>
                  <a:pt x="502" y="509"/>
                </a:cubicBezTo>
                <a:close/>
                <a:moveTo>
                  <a:pt x="361" y="360"/>
                </a:moveTo>
                <a:lnTo>
                  <a:pt x="361" y="360"/>
                </a:lnTo>
                <a:cubicBezTo>
                  <a:pt x="361" y="431"/>
                  <a:pt x="361" y="431"/>
                  <a:pt x="361" y="431"/>
                </a:cubicBezTo>
                <a:lnTo>
                  <a:pt x="354" y="431"/>
                </a:lnTo>
                <a:cubicBezTo>
                  <a:pt x="319" y="431"/>
                  <a:pt x="297" y="459"/>
                  <a:pt x="297" y="487"/>
                </a:cubicBezTo>
                <a:cubicBezTo>
                  <a:pt x="297" y="509"/>
                  <a:pt x="304" y="523"/>
                  <a:pt x="311" y="530"/>
                </a:cubicBezTo>
                <a:cubicBezTo>
                  <a:pt x="326" y="544"/>
                  <a:pt x="326" y="544"/>
                  <a:pt x="326" y="544"/>
                </a:cubicBezTo>
                <a:cubicBezTo>
                  <a:pt x="29" y="544"/>
                  <a:pt x="29" y="544"/>
                  <a:pt x="29" y="544"/>
                </a:cubicBezTo>
                <a:cubicBezTo>
                  <a:pt x="15" y="544"/>
                  <a:pt x="0" y="537"/>
                  <a:pt x="0" y="516"/>
                </a:cubicBezTo>
                <a:cubicBezTo>
                  <a:pt x="0" y="28"/>
                  <a:pt x="0" y="28"/>
                  <a:pt x="0" y="28"/>
                </a:cubicBezTo>
                <a:cubicBezTo>
                  <a:pt x="0" y="14"/>
                  <a:pt x="15" y="0"/>
                  <a:pt x="29" y="0"/>
                </a:cubicBezTo>
                <a:cubicBezTo>
                  <a:pt x="99" y="0"/>
                  <a:pt x="99" y="0"/>
                  <a:pt x="99" y="0"/>
                </a:cubicBezTo>
                <a:cubicBezTo>
                  <a:pt x="184" y="0"/>
                  <a:pt x="184" y="0"/>
                  <a:pt x="184" y="0"/>
                </a:cubicBezTo>
                <a:cubicBezTo>
                  <a:pt x="184" y="106"/>
                  <a:pt x="184" y="106"/>
                  <a:pt x="184" y="106"/>
                </a:cubicBezTo>
                <a:cubicBezTo>
                  <a:pt x="184" y="162"/>
                  <a:pt x="184" y="162"/>
                  <a:pt x="184" y="162"/>
                </a:cubicBezTo>
                <a:cubicBezTo>
                  <a:pt x="184" y="191"/>
                  <a:pt x="206" y="219"/>
                  <a:pt x="241" y="219"/>
                </a:cubicBezTo>
                <a:cubicBezTo>
                  <a:pt x="297" y="219"/>
                  <a:pt x="297" y="219"/>
                  <a:pt x="297" y="219"/>
                </a:cubicBezTo>
                <a:cubicBezTo>
                  <a:pt x="417" y="219"/>
                  <a:pt x="417" y="219"/>
                  <a:pt x="417" y="219"/>
                </a:cubicBezTo>
                <a:cubicBezTo>
                  <a:pt x="417" y="304"/>
                  <a:pt x="417" y="304"/>
                  <a:pt x="417" y="304"/>
                </a:cubicBezTo>
                <a:cubicBezTo>
                  <a:pt x="389" y="304"/>
                  <a:pt x="361" y="325"/>
                  <a:pt x="361" y="360"/>
                </a:cubicBezTo>
                <a:close/>
                <a:moveTo>
                  <a:pt x="241" y="191"/>
                </a:moveTo>
                <a:lnTo>
                  <a:pt x="241" y="191"/>
                </a:lnTo>
                <a:cubicBezTo>
                  <a:pt x="220" y="191"/>
                  <a:pt x="213" y="176"/>
                  <a:pt x="213" y="162"/>
                </a:cubicBezTo>
                <a:cubicBezTo>
                  <a:pt x="213" y="106"/>
                  <a:pt x="213" y="106"/>
                  <a:pt x="213" y="106"/>
                </a:cubicBezTo>
                <a:cubicBezTo>
                  <a:pt x="213" y="0"/>
                  <a:pt x="213" y="0"/>
                  <a:pt x="213" y="0"/>
                </a:cubicBezTo>
                <a:cubicBezTo>
                  <a:pt x="417" y="191"/>
                  <a:pt x="417" y="191"/>
                  <a:pt x="417" y="191"/>
                </a:cubicBezTo>
                <a:cubicBezTo>
                  <a:pt x="297" y="191"/>
                  <a:pt x="297" y="191"/>
                  <a:pt x="297" y="191"/>
                </a:cubicBezTo>
                <a:lnTo>
                  <a:pt x="241" y="191"/>
                </a:lnTo>
                <a:close/>
              </a:path>
            </a:pathLst>
          </a:custGeom>
          <a:solidFill>
            <a:srgbClr val="FFFFFF"/>
          </a:solidFill>
          <a:ln>
            <a:noFill/>
          </a:ln>
        </p:spPr>
        <p:txBody>
          <a:bodyPr wrap="none" anchor="ctr"/>
          <a:lstStyle/>
          <a:p>
            <a:endParaRPr lang="en-US" sz="900"/>
          </a:p>
        </p:txBody>
      </p:sp>
      <p:sp>
        <p:nvSpPr>
          <p:cNvPr id="158" name="Freeform 19"/>
          <p:cNvSpPr>
            <a:spLocks noChangeArrowheads="1"/>
          </p:cNvSpPr>
          <p:nvPr/>
        </p:nvSpPr>
        <p:spPr bwMode="auto">
          <a:xfrm>
            <a:off x="11214879" y="2037656"/>
            <a:ext cx="245470" cy="275167"/>
          </a:xfrm>
          <a:custGeom>
            <a:avLst/>
            <a:gdLst>
              <a:gd name="T0" fmla="*/ 65449438 w 510"/>
              <a:gd name="T1" fmla="*/ 58633190 h 573"/>
              <a:gd name="T2" fmla="*/ 65449438 w 510"/>
              <a:gd name="T3" fmla="*/ 58633190 h 573"/>
              <a:gd name="T4" fmla="*/ 60886489 w 510"/>
              <a:gd name="T5" fmla="*/ 63173440 h 573"/>
              <a:gd name="T6" fmla="*/ 65449438 w 510"/>
              <a:gd name="T7" fmla="*/ 68751328 h 573"/>
              <a:gd name="T8" fmla="*/ 66362244 w 510"/>
              <a:gd name="T9" fmla="*/ 70567284 h 573"/>
              <a:gd name="T10" fmla="*/ 62711741 w 510"/>
              <a:gd name="T11" fmla="*/ 74199556 h 573"/>
              <a:gd name="T12" fmla="*/ 59973683 w 510"/>
              <a:gd name="T13" fmla="*/ 73291578 h 573"/>
              <a:gd name="T14" fmla="*/ 55280025 w 510"/>
              <a:gd name="T15" fmla="*/ 68751328 h 573"/>
              <a:gd name="T16" fmla="*/ 50717076 w 510"/>
              <a:gd name="T17" fmla="*/ 73291578 h 573"/>
              <a:gd name="T18" fmla="*/ 47979019 w 510"/>
              <a:gd name="T19" fmla="*/ 74199556 h 573"/>
              <a:gd name="T20" fmla="*/ 44328516 w 510"/>
              <a:gd name="T21" fmla="*/ 70567284 h 573"/>
              <a:gd name="T22" fmla="*/ 45240961 w 510"/>
              <a:gd name="T23" fmla="*/ 68751328 h 573"/>
              <a:gd name="T24" fmla="*/ 45240961 w 510"/>
              <a:gd name="T25" fmla="*/ 68751328 h 573"/>
              <a:gd name="T26" fmla="*/ 49804270 w 510"/>
              <a:gd name="T27" fmla="*/ 63173440 h 573"/>
              <a:gd name="T28" fmla="*/ 45240961 w 510"/>
              <a:gd name="T29" fmla="*/ 58633190 h 573"/>
              <a:gd name="T30" fmla="*/ 44328516 w 510"/>
              <a:gd name="T31" fmla="*/ 55908896 h 573"/>
              <a:gd name="T32" fmla="*/ 47979019 w 510"/>
              <a:gd name="T33" fmla="*/ 52276985 h 573"/>
              <a:gd name="T34" fmla="*/ 50717076 w 510"/>
              <a:gd name="T35" fmla="*/ 54092940 h 573"/>
              <a:gd name="T36" fmla="*/ 55280025 w 510"/>
              <a:gd name="T37" fmla="*/ 58633190 h 573"/>
              <a:gd name="T38" fmla="*/ 59973683 w 510"/>
              <a:gd name="T39" fmla="*/ 54092940 h 573"/>
              <a:gd name="T40" fmla="*/ 59973683 w 510"/>
              <a:gd name="T41" fmla="*/ 54092940 h 573"/>
              <a:gd name="T42" fmla="*/ 62711741 w 510"/>
              <a:gd name="T43" fmla="*/ 52276985 h 573"/>
              <a:gd name="T44" fmla="*/ 66362244 w 510"/>
              <a:gd name="T45" fmla="*/ 55908896 h 573"/>
              <a:gd name="T46" fmla="*/ 65449438 w 510"/>
              <a:gd name="T47" fmla="*/ 58633190 h 573"/>
              <a:gd name="T48" fmla="*/ 54367579 w 510"/>
              <a:gd name="T49" fmla="*/ 52276985 h 573"/>
              <a:gd name="T50" fmla="*/ 54367579 w 510"/>
              <a:gd name="T51" fmla="*/ 52276985 h 573"/>
              <a:gd name="T52" fmla="*/ 54367579 w 510"/>
              <a:gd name="T53" fmla="*/ 52276985 h 573"/>
              <a:gd name="T54" fmla="*/ 53454773 w 510"/>
              <a:gd name="T55" fmla="*/ 51238987 h 573"/>
              <a:gd name="T56" fmla="*/ 53454773 w 510"/>
              <a:gd name="T57" fmla="*/ 51238987 h 573"/>
              <a:gd name="T58" fmla="*/ 47979019 w 510"/>
              <a:gd name="T59" fmla="*/ 48515053 h 573"/>
              <a:gd name="T60" fmla="*/ 40547302 w 510"/>
              <a:gd name="T61" fmla="*/ 55908896 h 573"/>
              <a:gd name="T62" fmla="*/ 42503264 w 510"/>
              <a:gd name="T63" fmla="*/ 61357124 h 573"/>
              <a:gd name="T64" fmla="*/ 42503264 w 510"/>
              <a:gd name="T65" fmla="*/ 61357124 h 573"/>
              <a:gd name="T66" fmla="*/ 45240961 w 510"/>
              <a:gd name="T67" fmla="*/ 63173440 h 573"/>
              <a:gd name="T68" fmla="*/ 42503264 w 510"/>
              <a:gd name="T69" fmla="*/ 66027034 h 573"/>
              <a:gd name="T70" fmla="*/ 42503264 w 510"/>
              <a:gd name="T71" fmla="*/ 66027034 h 573"/>
              <a:gd name="T72" fmla="*/ 40547302 w 510"/>
              <a:gd name="T73" fmla="*/ 70567284 h 573"/>
              <a:gd name="T74" fmla="*/ 37809606 w 510"/>
              <a:gd name="T75" fmla="*/ 70567284 h 573"/>
              <a:gd name="T76" fmla="*/ 37809606 w 510"/>
              <a:gd name="T77" fmla="*/ 70567284 h 573"/>
              <a:gd name="T78" fmla="*/ 3780852 w 510"/>
              <a:gd name="T79" fmla="*/ 70567284 h 573"/>
              <a:gd name="T80" fmla="*/ 0 w 510"/>
              <a:gd name="T81" fmla="*/ 66935372 h 573"/>
              <a:gd name="T82" fmla="*/ 0 w 510"/>
              <a:gd name="T83" fmla="*/ 3632272 h 573"/>
              <a:gd name="T84" fmla="*/ 3780852 w 510"/>
              <a:gd name="T85" fmla="*/ 0 h 573"/>
              <a:gd name="T86" fmla="*/ 11994664 w 510"/>
              <a:gd name="T87" fmla="*/ 0 h 573"/>
              <a:gd name="T88" fmla="*/ 23076884 w 510"/>
              <a:gd name="T89" fmla="*/ 0 h 573"/>
              <a:gd name="T90" fmla="*/ 23076884 w 510"/>
              <a:gd name="T91" fmla="*/ 13750410 h 573"/>
              <a:gd name="T92" fmla="*/ 23076884 w 510"/>
              <a:gd name="T93" fmla="*/ 21014594 h 573"/>
              <a:gd name="T94" fmla="*/ 30508239 w 510"/>
              <a:gd name="T95" fmla="*/ 28408437 h 573"/>
              <a:gd name="T96" fmla="*/ 37809606 w 510"/>
              <a:gd name="T97" fmla="*/ 28408437 h 573"/>
              <a:gd name="T98" fmla="*/ 54367579 w 510"/>
              <a:gd name="T99" fmla="*/ 28408437 h 573"/>
              <a:gd name="T100" fmla="*/ 54367579 w 510"/>
              <a:gd name="T101" fmla="*/ 48515053 h 573"/>
              <a:gd name="T102" fmla="*/ 54367579 w 510"/>
              <a:gd name="T103" fmla="*/ 48515053 h 573"/>
              <a:gd name="T104" fmla="*/ 54367579 w 510"/>
              <a:gd name="T105" fmla="*/ 52276985 h 573"/>
              <a:gd name="T106" fmla="*/ 30508239 w 510"/>
              <a:gd name="T107" fmla="*/ 24776525 h 573"/>
              <a:gd name="T108" fmla="*/ 30508239 w 510"/>
              <a:gd name="T109" fmla="*/ 24776525 h 573"/>
              <a:gd name="T110" fmla="*/ 26727387 w 510"/>
              <a:gd name="T111" fmla="*/ 21014594 h 573"/>
              <a:gd name="T112" fmla="*/ 26727387 w 510"/>
              <a:gd name="T113" fmla="*/ 13750410 h 573"/>
              <a:gd name="T114" fmla="*/ 26727387 w 510"/>
              <a:gd name="T115" fmla="*/ 0 h 573"/>
              <a:gd name="T116" fmla="*/ 54367579 w 510"/>
              <a:gd name="T117" fmla="*/ 24776525 h 573"/>
              <a:gd name="T118" fmla="*/ 37809606 w 510"/>
              <a:gd name="T119" fmla="*/ 24776525 h 573"/>
              <a:gd name="T120" fmla="*/ 30508239 w 510"/>
              <a:gd name="T121" fmla="*/ 24776525 h 573"/>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0" t="0" r="r" b="b"/>
            <a:pathLst>
              <a:path w="510" h="573">
                <a:moveTo>
                  <a:pt x="502" y="452"/>
                </a:moveTo>
                <a:lnTo>
                  <a:pt x="502" y="452"/>
                </a:lnTo>
                <a:cubicBezTo>
                  <a:pt x="467" y="487"/>
                  <a:pt x="467" y="487"/>
                  <a:pt x="467" y="487"/>
                </a:cubicBezTo>
                <a:cubicBezTo>
                  <a:pt x="502" y="530"/>
                  <a:pt x="502" y="530"/>
                  <a:pt x="502" y="530"/>
                </a:cubicBezTo>
                <a:cubicBezTo>
                  <a:pt x="509" y="530"/>
                  <a:pt x="509" y="537"/>
                  <a:pt x="509" y="544"/>
                </a:cubicBezTo>
                <a:cubicBezTo>
                  <a:pt x="509" y="565"/>
                  <a:pt x="495" y="572"/>
                  <a:pt x="481" y="572"/>
                </a:cubicBezTo>
                <a:cubicBezTo>
                  <a:pt x="474" y="572"/>
                  <a:pt x="467" y="572"/>
                  <a:pt x="460" y="565"/>
                </a:cubicBezTo>
                <a:cubicBezTo>
                  <a:pt x="424" y="530"/>
                  <a:pt x="424" y="530"/>
                  <a:pt x="424" y="530"/>
                </a:cubicBezTo>
                <a:cubicBezTo>
                  <a:pt x="389" y="565"/>
                  <a:pt x="389" y="565"/>
                  <a:pt x="389" y="565"/>
                </a:cubicBezTo>
                <a:cubicBezTo>
                  <a:pt x="382" y="572"/>
                  <a:pt x="375" y="572"/>
                  <a:pt x="368" y="572"/>
                </a:cubicBezTo>
                <a:cubicBezTo>
                  <a:pt x="354" y="572"/>
                  <a:pt x="340" y="565"/>
                  <a:pt x="340" y="544"/>
                </a:cubicBezTo>
                <a:cubicBezTo>
                  <a:pt x="340" y="537"/>
                  <a:pt x="340" y="530"/>
                  <a:pt x="347" y="530"/>
                </a:cubicBezTo>
                <a:cubicBezTo>
                  <a:pt x="382" y="487"/>
                  <a:pt x="382" y="487"/>
                  <a:pt x="382" y="487"/>
                </a:cubicBezTo>
                <a:cubicBezTo>
                  <a:pt x="347" y="452"/>
                  <a:pt x="347" y="452"/>
                  <a:pt x="347" y="452"/>
                </a:cubicBezTo>
                <a:cubicBezTo>
                  <a:pt x="340" y="445"/>
                  <a:pt x="340" y="438"/>
                  <a:pt x="340" y="431"/>
                </a:cubicBezTo>
                <a:cubicBezTo>
                  <a:pt x="340" y="417"/>
                  <a:pt x="354" y="403"/>
                  <a:pt x="368" y="403"/>
                </a:cubicBezTo>
                <a:cubicBezTo>
                  <a:pt x="375" y="403"/>
                  <a:pt x="382" y="410"/>
                  <a:pt x="389" y="417"/>
                </a:cubicBezTo>
                <a:cubicBezTo>
                  <a:pt x="424" y="452"/>
                  <a:pt x="424" y="452"/>
                  <a:pt x="424" y="452"/>
                </a:cubicBezTo>
                <a:cubicBezTo>
                  <a:pt x="460" y="417"/>
                  <a:pt x="460" y="417"/>
                  <a:pt x="460" y="417"/>
                </a:cubicBezTo>
                <a:cubicBezTo>
                  <a:pt x="467" y="410"/>
                  <a:pt x="474" y="403"/>
                  <a:pt x="481" y="403"/>
                </a:cubicBezTo>
                <a:cubicBezTo>
                  <a:pt x="495" y="403"/>
                  <a:pt x="509" y="417"/>
                  <a:pt x="509" y="431"/>
                </a:cubicBezTo>
                <a:cubicBezTo>
                  <a:pt x="509" y="438"/>
                  <a:pt x="509" y="445"/>
                  <a:pt x="502" y="452"/>
                </a:cubicBezTo>
                <a:close/>
                <a:moveTo>
                  <a:pt x="417" y="403"/>
                </a:moveTo>
                <a:lnTo>
                  <a:pt x="417" y="403"/>
                </a:lnTo>
                <a:cubicBezTo>
                  <a:pt x="410" y="395"/>
                  <a:pt x="410" y="395"/>
                  <a:pt x="410" y="395"/>
                </a:cubicBezTo>
                <a:cubicBezTo>
                  <a:pt x="396" y="381"/>
                  <a:pt x="382" y="374"/>
                  <a:pt x="368" y="374"/>
                </a:cubicBezTo>
                <a:cubicBezTo>
                  <a:pt x="340" y="374"/>
                  <a:pt x="311" y="403"/>
                  <a:pt x="311" y="431"/>
                </a:cubicBezTo>
                <a:cubicBezTo>
                  <a:pt x="311" y="452"/>
                  <a:pt x="318" y="466"/>
                  <a:pt x="326" y="473"/>
                </a:cubicBezTo>
                <a:cubicBezTo>
                  <a:pt x="347" y="487"/>
                  <a:pt x="347" y="487"/>
                  <a:pt x="347" y="487"/>
                </a:cubicBezTo>
                <a:cubicBezTo>
                  <a:pt x="326" y="509"/>
                  <a:pt x="326" y="509"/>
                  <a:pt x="326" y="509"/>
                </a:cubicBezTo>
                <a:cubicBezTo>
                  <a:pt x="318" y="516"/>
                  <a:pt x="311" y="530"/>
                  <a:pt x="311" y="544"/>
                </a:cubicBezTo>
                <a:cubicBezTo>
                  <a:pt x="290" y="544"/>
                  <a:pt x="290" y="544"/>
                  <a:pt x="290" y="544"/>
                </a:cubicBezTo>
                <a:cubicBezTo>
                  <a:pt x="29" y="544"/>
                  <a:pt x="29" y="544"/>
                  <a:pt x="29" y="544"/>
                </a:cubicBezTo>
                <a:cubicBezTo>
                  <a:pt x="15" y="544"/>
                  <a:pt x="0" y="537"/>
                  <a:pt x="0" y="516"/>
                </a:cubicBezTo>
                <a:cubicBezTo>
                  <a:pt x="0" y="28"/>
                  <a:pt x="0" y="28"/>
                  <a:pt x="0" y="28"/>
                </a:cubicBezTo>
                <a:cubicBezTo>
                  <a:pt x="0" y="14"/>
                  <a:pt x="15" y="0"/>
                  <a:pt x="29" y="0"/>
                </a:cubicBezTo>
                <a:cubicBezTo>
                  <a:pt x="92" y="0"/>
                  <a:pt x="92" y="0"/>
                  <a:pt x="92" y="0"/>
                </a:cubicBezTo>
                <a:cubicBezTo>
                  <a:pt x="177" y="0"/>
                  <a:pt x="177" y="0"/>
                  <a:pt x="177" y="0"/>
                </a:cubicBezTo>
                <a:cubicBezTo>
                  <a:pt x="177" y="106"/>
                  <a:pt x="177" y="106"/>
                  <a:pt x="177" y="106"/>
                </a:cubicBezTo>
                <a:cubicBezTo>
                  <a:pt x="177" y="162"/>
                  <a:pt x="177" y="162"/>
                  <a:pt x="177" y="162"/>
                </a:cubicBezTo>
                <a:cubicBezTo>
                  <a:pt x="177" y="191"/>
                  <a:pt x="205" y="219"/>
                  <a:pt x="234" y="219"/>
                </a:cubicBezTo>
                <a:cubicBezTo>
                  <a:pt x="290" y="219"/>
                  <a:pt x="290" y="219"/>
                  <a:pt x="290" y="219"/>
                </a:cubicBezTo>
                <a:cubicBezTo>
                  <a:pt x="417" y="219"/>
                  <a:pt x="417" y="219"/>
                  <a:pt x="417" y="219"/>
                </a:cubicBezTo>
                <a:cubicBezTo>
                  <a:pt x="417" y="374"/>
                  <a:pt x="417" y="374"/>
                  <a:pt x="417" y="374"/>
                </a:cubicBezTo>
                <a:lnTo>
                  <a:pt x="417" y="403"/>
                </a:lnTo>
                <a:close/>
                <a:moveTo>
                  <a:pt x="234" y="191"/>
                </a:moveTo>
                <a:lnTo>
                  <a:pt x="234" y="191"/>
                </a:lnTo>
                <a:cubicBezTo>
                  <a:pt x="220" y="191"/>
                  <a:pt x="205" y="176"/>
                  <a:pt x="205" y="162"/>
                </a:cubicBezTo>
                <a:cubicBezTo>
                  <a:pt x="205" y="106"/>
                  <a:pt x="205" y="106"/>
                  <a:pt x="205" y="106"/>
                </a:cubicBezTo>
                <a:cubicBezTo>
                  <a:pt x="205" y="0"/>
                  <a:pt x="205" y="0"/>
                  <a:pt x="205" y="0"/>
                </a:cubicBezTo>
                <a:cubicBezTo>
                  <a:pt x="417" y="191"/>
                  <a:pt x="417" y="191"/>
                  <a:pt x="417" y="191"/>
                </a:cubicBezTo>
                <a:cubicBezTo>
                  <a:pt x="290" y="191"/>
                  <a:pt x="290" y="191"/>
                  <a:pt x="290" y="191"/>
                </a:cubicBezTo>
                <a:lnTo>
                  <a:pt x="234" y="191"/>
                </a:lnTo>
                <a:close/>
              </a:path>
            </a:pathLst>
          </a:custGeom>
          <a:solidFill>
            <a:srgbClr val="FFFFFF"/>
          </a:solidFill>
          <a:ln>
            <a:noFill/>
          </a:ln>
        </p:spPr>
        <p:txBody>
          <a:bodyPr wrap="none" anchor="ctr"/>
          <a:lstStyle/>
          <a:p>
            <a:endParaRPr lang="en-US" sz="900"/>
          </a:p>
        </p:txBody>
      </p:sp>
      <p:sp>
        <p:nvSpPr>
          <p:cNvPr id="159" name="Freeform 20"/>
          <p:cNvSpPr>
            <a:spLocks noChangeArrowheads="1"/>
          </p:cNvSpPr>
          <p:nvPr/>
        </p:nvSpPr>
        <p:spPr bwMode="auto">
          <a:xfrm>
            <a:off x="10674056" y="2037658"/>
            <a:ext cx="245470" cy="268818"/>
          </a:xfrm>
          <a:custGeom>
            <a:avLst/>
            <a:gdLst>
              <a:gd name="T0" fmla="*/ 64536992 w 510"/>
              <a:gd name="T1" fmla="*/ 61528392 h 559"/>
              <a:gd name="T2" fmla="*/ 64536992 w 510"/>
              <a:gd name="T3" fmla="*/ 61528392 h 559"/>
              <a:gd name="T4" fmla="*/ 55280025 w 510"/>
              <a:gd name="T5" fmla="*/ 70763999 h 559"/>
              <a:gd name="T6" fmla="*/ 52542328 w 510"/>
              <a:gd name="T7" fmla="*/ 72585008 h 559"/>
              <a:gd name="T8" fmla="*/ 49804270 w 510"/>
              <a:gd name="T9" fmla="*/ 70763999 h 559"/>
              <a:gd name="T10" fmla="*/ 45240961 w 510"/>
              <a:gd name="T11" fmla="*/ 66211296 h 559"/>
              <a:gd name="T12" fmla="*/ 44328516 w 510"/>
              <a:gd name="T13" fmla="*/ 63349401 h 559"/>
              <a:gd name="T14" fmla="*/ 47979019 w 510"/>
              <a:gd name="T15" fmla="*/ 59707023 h 559"/>
              <a:gd name="T16" fmla="*/ 49804270 w 510"/>
              <a:gd name="T17" fmla="*/ 61528392 h 559"/>
              <a:gd name="T18" fmla="*/ 52542328 w 510"/>
              <a:gd name="T19" fmla="*/ 63349401 h 559"/>
              <a:gd name="T20" fmla="*/ 59973683 w 510"/>
              <a:gd name="T21" fmla="*/ 56065005 h 559"/>
              <a:gd name="T22" fmla="*/ 59973683 w 510"/>
              <a:gd name="T23" fmla="*/ 56065005 h 559"/>
              <a:gd name="T24" fmla="*/ 62711741 w 510"/>
              <a:gd name="T25" fmla="*/ 55154320 h 559"/>
              <a:gd name="T26" fmla="*/ 66362244 w 510"/>
              <a:gd name="T27" fmla="*/ 58796699 h 559"/>
              <a:gd name="T28" fmla="*/ 64536992 w 510"/>
              <a:gd name="T29" fmla="*/ 61528392 h 559"/>
              <a:gd name="T30" fmla="*/ 53454773 w 510"/>
              <a:gd name="T31" fmla="*/ 56975329 h 559"/>
              <a:gd name="T32" fmla="*/ 53454773 w 510"/>
              <a:gd name="T33" fmla="*/ 56975329 h 559"/>
              <a:gd name="T34" fmla="*/ 52542328 w 510"/>
              <a:gd name="T35" fmla="*/ 57886014 h 559"/>
              <a:gd name="T36" fmla="*/ 47979019 w 510"/>
              <a:gd name="T37" fmla="*/ 56065005 h 559"/>
              <a:gd name="T38" fmla="*/ 40547302 w 510"/>
              <a:gd name="T39" fmla="*/ 63349401 h 559"/>
              <a:gd name="T40" fmla="*/ 42372554 w 510"/>
              <a:gd name="T41" fmla="*/ 68942990 h 559"/>
              <a:gd name="T42" fmla="*/ 42372554 w 510"/>
              <a:gd name="T43" fmla="*/ 68942990 h 559"/>
              <a:gd name="T44" fmla="*/ 44328516 w 510"/>
              <a:gd name="T45" fmla="*/ 70763999 h 559"/>
              <a:gd name="T46" fmla="*/ 44328516 w 510"/>
              <a:gd name="T47" fmla="*/ 70763999 h 559"/>
              <a:gd name="T48" fmla="*/ 31421045 w 510"/>
              <a:gd name="T49" fmla="*/ 70763999 h 559"/>
              <a:gd name="T50" fmla="*/ 31421045 w 510"/>
              <a:gd name="T51" fmla="*/ 70763999 h 559"/>
              <a:gd name="T52" fmla="*/ 3780852 w 510"/>
              <a:gd name="T53" fmla="*/ 70763999 h 559"/>
              <a:gd name="T54" fmla="*/ 0 w 510"/>
              <a:gd name="T55" fmla="*/ 67121620 h 559"/>
              <a:gd name="T56" fmla="*/ 0 w 510"/>
              <a:gd name="T57" fmla="*/ 3642379 h 559"/>
              <a:gd name="T58" fmla="*/ 3780852 w 510"/>
              <a:gd name="T59" fmla="*/ 0 h 559"/>
              <a:gd name="T60" fmla="*/ 11994664 w 510"/>
              <a:gd name="T61" fmla="*/ 0 h 559"/>
              <a:gd name="T62" fmla="*/ 23076884 w 510"/>
              <a:gd name="T63" fmla="*/ 0 h 559"/>
              <a:gd name="T64" fmla="*/ 23076884 w 510"/>
              <a:gd name="T65" fmla="*/ 13788670 h 559"/>
              <a:gd name="T66" fmla="*/ 23076884 w 510"/>
              <a:gd name="T67" fmla="*/ 21073067 h 559"/>
              <a:gd name="T68" fmla="*/ 30508239 w 510"/>
              <a:gd name="T69" fmla="*/ 28487664 h 559"/>
              <a:gd name="T70" fmla="*/ 37809606 w 510"/>
              <a:gd name="T71" fmla="*/ 28487664 h 559"/>
              <a:gd name="T72" fmla="*/ 53454773 w 510"/>
              <a:gd name="T73" fmla="*/ 28487664 h 559"/>
              <a:gd name="T74" fmla="*/ 53454773 w 510"/>
              <a:gd name="T75" fmla="*/ 50471416 h 559"/>
              <a:gd name="T76" fmla="*/ 53454773 w 510"/>
              <a:gd name="T77" fmla="*/ 50471416 h 559"/>
              <a:gd name="T78" fmla="*/ 53454773 w 510"/>
              <a:gd name="T79" fmla="*/ 56975329 h 559"/>
              <a:gd name="T80" fmla="*/ 30508239 w 510"/>
              <a:gd name="T81" fmla="*/ 24845286 h 559"/>
              <a:gd name="T82" fmla="*/ 30508239 w 510"/>
              <a:gd name="T83" fmla="*/ 24845286 h 559"/>
              <a:gd name="T84" fmla="*/ 26727387 w 510"/>
              <a:gd name="T85" fmla="*/ 21073067 h 559"/>
              <a:gd name="T86" fmla="*/ 26727387 w 510"/>
              <a:gd name="T87" fmla="*/ 13788670 h 559"/>
              <a:gd name="T88" fmla="*/ 26727387 w 510"/>
              <a:gd name="T89" fmla="*/ 0 h 559"/>
              <a:gd name="T90" fmla="*/ 53454773 w 510"/>
              <a:gd name="T91" fmla="*/ 24845286 h 559"/>
              <a:gd name="T92" fmla="*/ 37809606 w 510"/>
              <a:gd name="T93" fmla="*/ 24845286 h 559"/>
              <a:gd name="T94" fmla="*/ 30508239 w 510"/>
              <a:gd name="T95" fmla="*/ 24845286 h 559"/>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0" t="0" r="r" b="b"/>
            <a:pathLst>
              <a:path w="510" h="559">
                <a:moveTo>
                  <a:pt x="495" y="473"/>
                </a:moveTo>
                <a:lnTo>
                  <a:pt x="495" y="473"/>
                </a:lnTo>
                <a:cubicBezTo>
                  <a:pt x="424" y="544"/>
                  <a:pt x="424" y="544"/>
                  <a:pt x="424" y="544"/>
                </a:cubicBezTo>
                <a:cubicBezTo>
                  <a:pt x="417" y="551"/>
                  <a:pt x="410" y="558"/>
                  <a:pt x="403" y="558"/>
                </a:cubicBezTo>
                <a:cubicBezTo>
                  <a:pt x="396" y="558"/>
                  <a:pt x="389" y="551"/>
                  <a:pt x="382" y="544"/>
                </a:cubicBezTo>
                <a:cubicBezTo>
                  <a:pt x="347" y="509"/>
                  <a:pt x="347" y="509"/>
                  <a:pt x="347" y="509"/>
                </a:cubicBezTo>
                <a:cubicBezTo>
                  <a:pt x="340" y="502"/>
                  <a:pt x="340" y="495"/>
                  <a:pt x="340" y="487"/>
                </a:cubicBezTo>
                <a:cubicBezTo>
                  <a:pt x="340" y="473"/>
                  <a:pt x="347" y="459"/>
                  <a:pt x="368" y="459"/>
                </a:cubicBezTo>
                <a:cubicBezTo>
                  <a:pt x="375" y="459"/>
                  <a:pt x="382" y="466"/>
                  <a:pt x="382" y="473"/>
                </a:cubicBezTo>
                <a:cubicBezTo>
                  <a:pt x="403" y="487"/>
                  <a:pt x="403" y="487"/>
                  <a:pt x="403" y="487"/>
                </a:cubicBezTo>
                <a:cubicBezTo>
                  <a:pt x="460" y="431"/>
                  <a:pt x="460" y="431"/>
                  <a:pt x="460" y="431"/>
                </a:cubicBezTo>
                <a:cubicBezTo>
                  <a:pt x="467" y="424"/>
                  <a:pt x="474" y="424"/>
                  <a:pt x="481" y="424"/>
                </a:cubicBezTo>
                <a:cubicBezTo>
                  <a:pt x="495" y="424"/>
                  <a:pt x="509" y="438"/>
                  <a:pt x="509" y="452"/>
                </a:cubicBezTo>
                <a:cubicBezTo>
                  <a:pt x="509" y="459"/>
                  <a:pt x="502" y="466"/>
                  <a:pt x="495" y="473"/>
                </a:cubicBezTo>
                <a:close/>
                <a:moveTo>
                  <a:pt x="410" y="438"/>
                </a:moveTo>
                <a:lnTo>
                  <a:pt x="410" y="438"/>
                </a:lnTo>
                <a:cubicBezTo>
                  <a:pt x="403" y="445"/>
                  <a:pt x="403" y="445"/>
                  <a:pt x="403" y="445"/>
                </a:cubicBezTo>
                <a:cubicBezTo>
                  <a:pt x="396" y="438"/>
                  <a:pt x="382" y="431"/>
                  <a:pt x="368" y="431"/>
                </a:cubicBezTo>
                <a:cubicBezTo>
                  <a:pt x="333" y="431"/>
                  <a:pt x="311" y="459"/>
                  <a:pt x="311" y="487"/>
                </a:cubicBezTo>
                <a:cubicBezTo>
                  <a:pt x="311" y="509"/>
                  <a:pt x="318" y="523"/>
                  <a:pt x="325" y="530"/>
                </a:cubicBezTo>
                <a:cubicBezTo>
                  <a:pt x="340" y="544"/>
                  <a:pt x="340" y="544"/>
                  <a:pt x="340" y="544"/>
                </a:cubicBezTo>
                <a:cubicBezTo>
                  <a:pt x="241" y="544"/>
                  <a:pt x="241" y="544"/>
                  <a:pt x="241" y="544"/>
                </a:cubicBezTo>
                <a:cubicBezTo>
                  <a:pt x="29" y="544"/>
                  <a:pt x="29" y="544"/>
                  <a:pt x="29" y="544"/>
                </a:cubicBezTo>
                <a:cubicBezTo>
                  <a:pt x="7" y="544"/>
                  <a:pt x="0" y="537"/>
                  <a:pt x="0" y="516"/>
                </a:cubicBezTo>
                <a:cubicBezTo>
                  <a:pt x="0" y="28"/>
                  <a:pt x="0" y="28"/>
                  <a:pt x="0" y="28"/>
                </a:cubicBezTo>
                <a:cubicBezTo>
                  <a:pt x="0" y="14"/>
                  <a:pt x="7" y="0"/>
                  <a:pt x="29" y="0"/>
                </a:cubicBezTo>
                <a:cubicBezTo>
                  <a:pt x="92" y="0"/>
                  <a:pt x="92" y="0"/>
                  <a:pt x="92" y="0"/>
                </a:cubicBezTo>
                <a:cubicBezTo>
                  <a:pt x="177" y="0"/>
                  <a:pt x="177" y="0"/>
                  <a:pt x="177" y="0"/>
                </a:cubicBezTo>
                <a:cubicBezTo>
                  <a:pt x="177" y="106"/>
                  <a:pt x="177" y="106"/>
                  <a:pt x="177" y="106"/>
                </a:cubicBezTo>
                <a:cubicBezTo>
                  <a:pt x="177" y="162"/>
                  <a:pt x="177" y="162"/>
                  <a:pt x="177" y="162"/>
                </a:cubicBezTo>
                <a:cubicBezTo>
                  <a:pt x="177" y="191"/>
                  <a:pt x="205" y="219"/>
                  <a:pt x="234" y="219"/>
                </a:cubicBezTo>
                <a:cubicBezTo>
                  <a:pt x="290" y="219"/>
                  <a:pt x="290" y="219"/>
                  <a:pt x="290" y="219"/>
                </a:cubicBezTo>
                <a:cubicBezTo>
                  <a:pt x="410" y="219"/>
                  <a:pt x="410" y="219"/>
                  <a:pt x="410" y="219"/>
                </a:cubicBezTo>
                <a:cubicBezTo>
                  <a:pt x="410" y="388"/>
                  <a:pt x="410" y="388"/>
                  <a:pt x="410" y="388"/>
                </a:cubicBezTo>
                <a:lnTo>
                  <a:pt x="410" y="438"/>
                </a:lnTo>
                <a:close/>
                <a:moveTo>
                  <a:pt x="234" y="191"/>
                </a:moveTo>
                <a:lnTo>
                  <a:pt x="234" y="191"/>
                </a:lnTo>
                <a:cubicBezTo>
                  <a:pt x="219" y="191"/>
                  <a:pt x="205" y="176"/>
                  <a:pt x="205" y="162"/>
                </a:cubicBezTo>
                <a:cubicBezTo>
                  <a:pt x="205" y="106"/>
                  <a:pt x="205" y="106"/>
                  <a:pt x="205" y="106"/>
                </a:cubicBezTo>
                <a:cubicBezTo>
                  <a:pt x="205" y="0"/>
                  <a:pt x="205" y="0"/>
                  <a:pt x="205" y="0"/>
                </a:cubicBezTo>
                <a:cubicBezTo>
                  <a:pt x="410" y="191"/>
                  <a:pt x="410" y="191"/>
                  <a:pt x="410" y="191"/>
                </a:cubicBezTo>
                <a:cubicBezTo>
                  <a:pt x="290" y="191"/>
                  <a:pt x="290" y="191"/>
                  <a:pt x="290" y="191"/>
                </a:cubicBezTo>
                <a:lnTo>
                  <a:pt x="234" y="191"/>
                </a:lnTo>
                <a:close/>
              </a:path>
            </a:pathLst>
          </a:custGeom>
          <a:solidFill>
            <a:srgbClr val="FFFFFF"/>
          </a:solidFill>
          <a:ln>
            <a:noFill/>
          </a:ln>
        </p:spPr>
        <p:txBody>
          <a:bodyPr wrap="none" anchor="ctr"/>
          <a:lstStyle/>
          <a:p>
            <a:endParaRPr lang="en-US" sz="900"/>
          </a:p>
        </p:txBody>
      </p:sp>
      <p:sp>
        <p:nvSpPr>
          <p:cNvPr id="160" name="Freeform 21"/>
          <p:cNvSpPr>
            <a:spLocks noChangeArrowheads="1"/>
          </p:cNvSpPr>
          <p:nvPr/>
        </p:nvSpPr>
        <p:spPr bwMode="auto">
          <a:xfrm>
            <a:off x="10682259" y="2627804"/>
            <a:ext cx="241237" cy="262467"/>
          </a:xfrm>
          <a:custGeom>
            <a:avLst/>
            <a:gdLst>
              <a:gd name="T0" fmla="*/ 61359160 w 503"/>
              <a:gd name="T1" fmla="*/ 67317282 h 545"/>
              <a:gd name="T2" fmla="*/ 61359160 w 503"/>
              <a:gd name="T3" fmla="*/ 67317282 h 545"/>
              <a:gd name="T4" fmla="*/ 57605098 w 503"/>
              <a:gd name="T5" fmla="*/ 67317282 h 545"/>
              <a:gd name="T6" fmla="*/ 57605098 w 503"/>
              <a:gd name="T7" fmla="*/ 67317282 h 545"/>
              <a:gd name="T8" fmla="*/ 50356024 w 503"/>
              <a:gd name="T9" fmla="*/ 67317282 h 545"/>
              <a:gd name="T10" fmla="*/ 50356024 w 503"/>
              <a:gd name="T11" fmla="*/ 67317282 h 545"/>
              <a:gd name="T12" fmla="*/ 46731487 w 503"/>
              <a:gd name="T13" fmla="*/ 67317282 h 545"/>
              <a:gd name="T14" fmla="*/ 42977425 w 503"/>
              <a:gd name="T15" fmla="*/ 63534150 h 545"/>
              <a:gd name="T16" fmla="*/ 46731487 w 503"/>
              <a:gd name="T17" fmla="*/ 59881048 h 545"/>
              <a:gd name="T18" fmla="*/ 49449710 w 503"/>
              <a:gd name="T19" fmla="*/ 59881048 h 545"/>
              <a:gd name="T20" fmla="*/ 50356024 w 503"/>
              <a:gd name="T21" fmla="*/ 59881048 h 545"/>
              <a:gd name="T22" fmla="*/ 57605098 w 503"/>
              <a:gd name="T23" fmla="*/ 59881048 h 545"/>
              <a:gd name="T24" fmla="*/ 61359160 w 503"/>
              <a:gd name="T25" fmla="*/ 59881048 h 545"/>
              <a:gd name="T26" fmla="*/ 64983697 w 503"/>
              <a:gd name="T27" fmla="*/ 63534150 h 545"/>
              <a:gd name="T28" fmla="*/ 61359160 w 503"/>
              <a:gd name="T29" fmla="*/ 67317282 h 545"/>
              <a:gd name="T30" fmla="*/ 53980561 w 503"/>
              <a:gd name="T31" fmla="*/ 48792072 h 545"/>
              <a:gd name="T32" fmla="*/ 53980561 w 503"/>
              <a:gd name="T33" fmla="*/ 48792072 h 545"/>
              <a:gd name="T34" fmla="*/ 53980561 w 503"/>
              <a:gd name="T35" fmla="*/ 56228306 h 545"/>
              <a:gd name="T36" fmla="*/ 46731487 w 503"/>
              <a:gd name="T37" fmla="*/ 56228306 h 545"/>
              <a:gd name="T38" fmla="*/ 39352888 w 503"/>
              <a:gd name="T39" fmla="*/ 63534150 h 545"/>
              <a:gd name="T40" fmla="*/ 46731487 w 503"/>
              <a:gd name="T41" fmla="*/ 70970385 h 545"/>
              <a:gd name="T42" fmla="*/ 46731487 w 503"/>
              <a:gd name="T43" fmla="*/ 70970385 h 545"/>
              <a:gd name="T44" fmla="*/ 3624537 w 503"/>
              <a:gd name="T45" fmla="*/ 70970385 h 545"/>
              <a:gd name="T46" fmla="*/ 0 w 503"/>
              <a:gd name="T47" fmla="*/ 67317282 h 545"/>
              <a:gd name="T48" fmla="*/ 0 w 503"/>
              <a:gd name="T49" fmla="*/ 3652741 h 545"/>
              <a:gd name="T50" fmla="*/ 3624537 w 503"/>
              <a:gd name="T51" fmla="*/ 0 h 545"/>
              <a:gd name="T52" fmla="*/ 12815405 w 503"/>
              <a:gd name="T53" fmla="*/ 0 h 545"/>
              <a:gd name="T54" fmla="*/ 12815405 w 503"/>
              <a:gd name="T55" fmla="*/ 0 h 545"/>
              <a:gd name="T56" fmla="*/ 23818900 w 503"/>
              <a:gd name="T57" fmla="*/ 0 h 545"/>
              <a:gd name="T58" fmla="*/ 23818900 w 503"/>
              <a:gd name="T59" fmla="*/ 13828622 h 545"/>
              <a:gd name="T60" fmla="*/ 23818900 w 503"/>
              <a:gd name="T61" fmla="*/ 21134466 h 545"/>
              <a:gd name="T62" fmla="*/ 31197500 w 503"/>
              <a:gd name="T63" fmla="*/ 28570701 h 545"/>
              <a:gd name="T64" fmla="*/ 38446574 w 503"/>
              <a:gd name="T65" fmla="*/ 28570701 h 545"/>
              <a:gd name="T66" fmla="*/ 53980561 w 503"/>
              <a:gd name="T67" fmla="*/ 28570701 h 545"/>
              <a:gd name="T68" fmla="*/ 53980561 w 503"/>
              <a:gd name="T69" fmla="*/ 48792072 h 545"/>
              <a:gd name="T70" fmla="*/ 31197500 w 503"/>
              <a:gd name="T71" fmla="*/ 24917959 h 545"/>
              <a:gd name="T72" fmla="*/ 31197500 w 503"/>
              <a:gd name="T73" fmla="*/ 24917959 h 545"/>
              <a:gd name="T74" fmla="*/ 27443438 w 503"/>
              <a:gd name="T75" fmla="*/ 21134466 h 545"/>
              <a:gd name="T76" fmla="*/ 27443438 w 503"/>
              <a:gd name="T77" fmla="*/ 13828622 h 545"/>
              <a:gd name="T78" fmla="*/ 27443438 w 503"/>
              <a:gd name="T79" fmla="*/ 0 h 545"/>
              <a:gd name="T80" fmla="*/ 53980561 w 503"/>
              <a:gd name="T81" fmla="*/ 24917959 h 545"/>
              <a:gd name="T82" fmla="*/ 38446574 w 503"/>
              <a:gd name="T83" fmla="*/ 24917959 h 545"/>
              <a:gd name="T84" fmla="*/ 31197500 w 503"/>
              <a:gd name="T85" fmla="*/ 24917959 h 545"/>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0" t="0" r="r" b="b"/>
            <a:pathLst>
              <a:path w="503" h="545">
                <a:moveTo>
                  <a:pt x="474" y="516"/>
                </a:moveTo>
                <a:lnTo>
                  <a:pt x="474" y="516"/>
                </a:lnTo>
                <a:cubicBezTo>
                  <a:pt x="445" y="516"/>
                  <a:pt x="445" y="516"/>
                  <a:pt x="445" y="516"/>
                </a:cubicBezTo>
                <a:cubicBezTo>
                  <a:pt x="389" y="516"/>
                  <a:pt x="389" y="516"/>
                  <a:pt x="389" y="516"/>
                </a:cubicBezTo>
                <a:cubicBezTo>
                  <a:pt x="361" y="516"/>
                  <a:pt x="361" y="516"/>
                  <a:pt x="361" y="516"/>
                </a:cubicBezTo>
                <a:cubicBezTo>
                  <a:pt x="347" y="516"/>
                  <a:pt x="332" y="509"/>
                  <a:pt x="332" y="487"/>
                </a:cubicBezTo>
                <a:cubicBezTo>
                  <a:pt x="332" y="473"/>
                  <a:pt x="347" y="459"/>
                  <a:pt x="361" y="459"/>
                </a:cubicBezTo>
                <a:cubicBezTo>
                  <a:pt x="382" y="459"/>
                  <a:pt x="382" y="459"/>
                  <a:pt x="382" y="459"/>
                </a:cubicBezTo>
                <a:cubicBezTo>
                  <a:pt x="389" y="459"/>
                  <a:pt x="389" y="459"/>
                  <a:pt x="389" y="459"/>
                </a:cubicBezTo>
                <a:cubicBezTo>
                  <a:pt x="445" y="459"/>
                  <a:pt x="445" y="459"/>
                  <a:pt x="445" y="459"/>
                </a:cubicBezTo>
                <a:cubicBezTo>
                  <a:pt x="474" y="459"/>
                  <a:pt x="474" y="459"/>
                  <a:pt x="474" y="459"/>
                </a:cubicBezTo>
                <a:cubicBezTo>
                  <a:pt x="488" y="459"/>
                  <a:pt x="502" y="473"/>
                  <a:pt x="502" y="487"/>
                </a:cubicBezTo>
                <a:cubicBezTo>
                  <a:pt x="502" y="509"/>
                  <a:pt x="488" y="516"/>
                  <a:pt x="474" y="516"/>
                </a:cubicBezTo>
                <a:close/>
                <a:moveTo>
                  <a:pt x="417" y="374"/>
                </a:moveTo>
                <a:lnTo>
                  <a:pt x="417" y="374"/>
                </a:lnTo>
                <a:cubicBezTo>
                  <a:pt x="417" y="431"/>
                  <a:pt x="417" y="431"/>
                  <a:pt x="417" y="431"/>
                </a:cubicBezTo>
                <a:cubicBezTo>
                  <a:pt x="361" y="431"/>
                  <a:pt x="361" y="431"/>
                  <a:pt x="361" y="431"/>
                </a:cubicBezTo>
                <a:cubicBezTo>
                  <a:pt x="332" y="431"/>
                  <a:pt x="304" y="459"/>
                  <a:pt x="304" y="487"/>
                </a:cubicBezTo>
                <a:cubicBezTo>
                  <a:pt x="304" y="523"/>
                  <a:pt x="332" y="544"/>
                  <a:pt x="361" y="544"/>
                </a:cubicBezTo>
                <a:cubicBezTo>
                  <a:pt x="28" y="544"/>
                  <a:pt x="28" y="544"/>
                  <a:pt x="28" y="544"/>
                </a:cubicBezTo>
                <a:cubicBezTo>
                  <a:pt x="14" y="544"/>
                  <a:pt x="0" y="537"/>
                  <a:pt x="0" y="516"/>
                </a:cubicBezTo>
                <a:cubicBezTo>
                  <a:pt x="0" y="28"/>
                  <a:pt x="0" y="28"/>
                  <a:pt x="0" y="28"/>
                </a:cubicBezTo>
                <a:cubicBezTo>
                  <a:pt x="0" y="14"/>
                  <a:pt x="14" y="0"/>
                  <a:pt x="28" y="0"/>
                </a:cubicBezTo>
                <a:cubicBezTo>
                  <a:pt x="99" y="0"/>
                  <a:pt x="99" y="0"/>
                  <a:pt x="99" y="0"/>
                </a:cubicBezTo>
                <a:cubicBezTo>
                  <a:pt x="184" y="0"/>
                  <a:pt x="184" y="0"/>
                  <a:pt x="184" y="0"/>
                </a:cubicBezTo>
                <a:cubicBezTo>
                  <a:pt x="184" y="106"/>
                  <a:pt x="184" y="106"/>
                  <a:pt x="184" y="106"/>
                </a:cubicBezTo>
                <a:cubicBezTo>
                  <a:pt x="184" y="162"/>
                  <a:pt x="184" y="162"/>
                  <a:pt x="184" y="162"/>
                </a:cubicBezTo>
                <a:cubicBezTo>
                  <a:pt x="184" y="191"/>
                  <a:pt x="205" y="219"/>
                  <a:pt x="241" y="219"/>
                </a:cubicBezTo>
                <a:cubicBezTo>
                  <a:pt x="297" y="219"/>
                  <a:pt x="297" y="219"/>
                  <a:pt x="297" y="219"/>
                </a:cubicBezTo>
                <a:cubicBezTo>
                  <a:pt x="417" y="219"/>
                  <a:pt x="417" y="219"/>
                  <a:pt x="417" y="219"/>
                </a:cubicBezTo>
                <a:cubicBezTo>
                  <a:pt x="417" y="374"/>
                  <a:pt x="417" y="374"/>
                  <a:pt x="417" y="374"/>
                </a:cubicBezTo>
                <a:close/>
                <a:moveTo>
                  <a:pt x="241" y="191"/>
                </a:moveTo>
                <a:lnTo>
                  <a:pt x="241" y="191"/>
                </a:lnTo>
                <a:cubicBezTo>
                  <a:pt x="219" y="191"/>
                  <a:pt x="212" y="176"/>
                  <a:pt x="212" y="162"/>
                </a:cubicBezTo>
                <a:cubicBezTo>
                  <a:pt x="212" y="106"/>
                  <a:pt x="212" y="106"/>
                  <a:pt x="212" y="106"/>
                </a:cubicBezTo>
                <a:cubicBezTo>
                  <a:pt x="212" y="0"/>
                  <a:pt x="212" y="0"/>
                  <a:pt x="212" y="0"/>
                </a:cubicBezTo>
                <a:cubicBezTo>
                  <a:pt x="417" y="191"/>
                  <a:pt x="417" y="191"/>
                  <a:pt x="417" y="191"/>
                </a:cubicBezTo>
                <a:cubicBezTo>
                  <a:pt x="297" y="191"/>
                  <a:pt x="297" y="191"/>
                  <a:pt x="297" y="191"/>
                </a:cubicBezTo>
                <a:lnTo>
                  <a:pt x="241" y="191"/>
                </a:lnTo>
                <a:close/>
              </a:path>
            </a:pathLst>
          </a:custGeom>
          <a:solidFill>
            <a:srgbClr val="FFFFFF"/>
          </a:solidFill>
          <a:ln>
            <a:noFill/>
          </a:ln>
        </p:spPr>
        <p:txBody>
          <a:bodyPr wrap="none" anchor="ctr"/>
          <a:lstStyle/>
          <a:p>
            <a:endParaRPr lang="en-US" sz="900"/>
          </a:p>
        </p:txBody>
      </p:sp>
      <p:sp>
        <p:nvSpPr>
          <p:cNvPr id="161" name="Freeform 22"/>
          <p:cNvSpPr>
            <a:spLocks noChangeArrowheads="1"/>
          </p:cNvSpPr>
          <p:nvPr/>
        </p:nvSpPr>
        <p:spPr bwMode="auto">
          <a:xfrm>
            <a:off x="10145668" y="2627805"/>
            <a:ext cx="241237" cy="275167"/>
          </a:xfrm>
          <a:custGeom>
            <a:avLst/>
            <a:gdLst>
              <a:gd name="T0" fmla="*/ 61359160 w 503"/>
              <a:gd name="T1" fmla="*/ 66935372 h 573"/>
              <a:gd name="T2" fmla="*/ 61359160 w 503"/>
              <a:gd name="T3" fmla="*/ 66935372 h 573"/>
              <a:gd name="T4" fmla="*/ 57605098 w 503"/>
              <a:gd name="T5" fmla="*/ 66935372 h 573"/>
              <a:gd name="T6" fmla="*/ 57605098 w 503"/>
              <a:gd name="T7" fmla="*/ 70567284 h 573"/>
              <a:gd name="T8" fmla="*/ 53980561 w 503"/>
              <a:gd name="T9" fmla="*/ 74199556 h 573"/>
              <a:gd name="T10" fmla="*/ 50356024 w 503"/>
              <a:gd name="T11" fmla="*/ 70567284 h 573"/>
              <a:gd name="T12" fmla="*/ 50356024 w 503"/>
              <a:gd name="T13" fmla="*/ 66935372 h 573"/>
              <a:gd name="T14" fmla="*/ 46731487 w 503"/>
              <a:gd name="T15" fmla="*/ 66935372 h 573"/>
              <a:gd name="T16" fmla="*/ 42977425 w 503"/>
              <a:gd name="T17" fmla="*/ 63173440 h 573"/>
              <a:gd name="T18" fmla="*/ 46731487 w 503"/>
              <a:gd name="T19" fmla="*/ 59541168 h 573"/>
              <a:gd name="T20" fmla="*/ 50356024 w 503"/>
              <a:gd name="T21" fmla="*/ 59541168 h 573"/>
              <a:gd name="T22" fmla="*/ 50356024 w 503"/>
              <a:gd name="T23" fmla="*/ 55908896 h 573"/>
              <a:gd name="T24" fmla="*/ 53980561 w 503"/>
              <a:gd name="T25" fmla="*/ 52276985 h 573"/>
              <a:gd name="T26" fmla="*/ 57605098 w 503"/>
              <a:gd name="T27" fmla="*/ 55908896 h 573"/>
              <a:gd name="T28" fmla="*/ 57605098 w 503"/>
              <a:gd name="T29" fmla="*/ 59541168 h 573"/>
              <a:gd name="T30" fmla="*/ 61359160 w 503"/>
              <a:gd name="T31" fmla="*/ 59541168 h 573"/>
              <a:gd name="T32" fmla="*/ 64983697 w 503"/>
              <a:gd name="T33" fmla="*/ 63173440 h 573"/>
              <a:gd name="T34" fmla="*/ 61359160 w 503"/>
              <a:gd name="T35" fmla="*/ 66935372 h 573"/>
              <a:gd name="T36" fmla="*/ 46731487 w 503"/>
              <a:gd name="T37" fmla="*/ 55908896 h 573"/>
              <a:gd name="T38" fmla="*/ 46731487 w 503"/>
              <a:gd name="T39" fmla="*/ 55908896 h 573"/>
              <a:gd name="T40" fmla="*/ 39352888 w 503"/>
              <a:gd name="T41" fmla="*/ 63173440 h 573"/>
              <a:gd name="T42" fmla="*/ 46731487 w 503"/>
              <a:gd name="T43" fmla="*/ 70567284 h 573"/>
              <a:gd name="T44" fmla="*/ 46731487 w 503"/>
              <a:gd name="T45" fmla="*/ 70567284 h 573"/>
              <a:gd name="T46" fmla="*/ 3624537 w 503"/>
              <a:gd name="T47" fmla="*/ 70567284 h 573"/>
              <a:gd name="T48" fmla="*/ 0 w 503"/>
              <a:gd name="T49" fmla="*/ 66935372 h 573"/>
              <a:gd name="T50" fmla="*/ 0 w 503"/>
              <a:gd name="T51" fmla="*/ 3632272 h 573"/>
              <a:gd name="T52" fmla="*/ 3624537 w 503"/>
              <a:gd name="T53" fmla="*/ 0 h 573"/>
              <a:gd name="T54" fmla="*/ 11909450 w 503"/>
              <a:gd name="T55" fmla="*/ 0 h 573"/>
              <a:gd name="T56" fmla="*/ 11909450 w 503"/>
              <a:gd name="T57" fmla="*/ 0 h 573"/>
              <a:gd name="T58" fmla="*/ 22912586 w 503"/>
              <a:gd name="T59" fmla="*/ 0 h 573"/>
              <a:gd name="T60" fmla="*/ 22912586 w 503"/>
              <a:gd name="T61" fmla="*/ 13750410 h 573"/>
              <a:gd name="T62" fmla="*/ 22912586 w 503"/>
              <a:gd name="T63" fmla="*/ 21014594 h 573"/>
              <a:gd name="T64" fmla="*/ 30161660 w 503"/>
              <a:gd name="T65" fmla="*/ 28408437 h 573"/>
              <a:gd name="T66" fmla="*/ 37540259 w 503"/>
              <a:gd name="T67" fmla="*/ 28408437 h 573"/>
              <a:gd name="T68" fmla="*/ 53980561 w 503"/>
              <a:gd name="T69" fmla="*/ 28408437 h 573"/>
              <a:gd name="T70" fmla="*/ 53980561 w 503"/>
              <a:gd name="T71" fmla="*/ 48515053 h 573"/>
              <a:gd name="T72" fmla="*/ 53980561 w 503"/>
              <a:gd name="T73" fmla="*/ 48515053 h 573"/>
              <a:gd name="T74" fmla="*/ 46731487 w 503"/>
              <a:gd name="T75" fmla="*/ 55908896 h 573"/>
              <a:gd name="T76" fmla="*/ 30161660 w 503"/>
              <a:gd name="T77" fmla="*/ 24776525 h 573"/>
              <a:gd name="T78" fmla="*/ 30161660 w 503"/>
              <a:gd name="T79" fmla="*/ 24776525 h 573"/>
              <a:gd name="T80" fmla="*/ 26537123 w 503"/>
              <a:gd name="T81" fmla="*/ 21014594 h 573"/>
              <a:gd name="T82" fmla="*/ 26537123 w 503"/>
              <a:gd name="T83" fmla="*/ 13750410 h 573"/>
              <a:gd name="T84" fmla="*/ 26537123 w 503"/>
              <a:gd name="T85" fmla="*/ 0 h 573"/>
              <a:gd name="T86" fmla="*/ 53980561 w 503"/>
              <a:gd name="T87" fmla="*/ 24776525 h 573"/>
              <a:gd name="T88" fmla="*/ 37540259 w 503"/>
              <a:gd name="T89" fmla="*/ 24776525 h 573"/>
              <a:gd name="T90" fmla="*/ 30161660 w 503"/>
              <a:gd name="T91" fmla="*/ 24776525 h 573"/>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503" h="573">
                <a:moveTo>
                  <a:pt x="474" y="516"/>
                </a:moveTo>
                <a:lnTo>
                  <a:pt x="474" y="516"/>
                </a:lnTo>
                <a:cubicBezTo>
                  <a:pt x="445" y="516"/>
                  <a:pt x="445" y="516"/>
                  <a:pt x="445" y="516"/>
                </a:cubicBezTo>
                <a:cubicBezTo>
                  <a:pt x="445" y="544"/>
                  <a:pt x="445" y="544"/>
                  <a:pt x="445" y="544"/>
                </a:cubicBezTo>
                <a:cubicBezTo>
                  <a:pt x="445" y="565"/>
                  <a:pt x="431" y="572"/>
                  <a:pt x="417" y="572"/>
                </a:cubicBezTo>
                <a:cubicBezTo>
                  <a:pt x="396" y="572"/>
                  <a:pt x="389" y="565"/>
                  <a:pt x="389" y="544"/>
                </a:cubicBezTo>
                <a:cubicBezTo>
                  <a:pt x="389" y="516"/>
                  <a:pt x="389" y="516"/>
                  <a:pt x="389" y="516"/>
                </a:cubicBezTo>
                <a:cubicBezTo>
                  <a:pt x="361" y="516"/>
                  <a:pt x="361" y="516"/>
                  <a:pt x="361" y="516"/>
                </a:cubicBezTo>
                <a:cubicBezTo>
                  <a:pt x="339" y="516"/>
                  <a:pt x="332" y="509"/>
                  <a:pt x="332" y="487"/>
                </a:cubicBezTo>
                <a:cubicBezTo>
                  <a:pt x="332" y="473"/>
                  <a:pt x="339" y="459"/>
                  <a:pt x="361" y="459"/>
                </a:cubicBezTo>
                <a:cubicBezTo>
                  <a:pt x="389" y="459"/>
                  <a:pt x="389" y="459"/>
                  <a:pt x="389" y="459"/>
                </a:cubicBezTo>
                <a:cubicBezTo>
                  <a:pt x="389" y="431"/>
                  <a:pt x="389" y="431"/>
                  <a:pt x="389" y="431"/>
                </a:cubicBezTo>
                <a:cubicBezTo>
                  <a:pt x="389" y="417"/>
                  <a:pt x="396" y="403"/>
                  <a:pt x="417" y="403"/>
                </a:cubicBezTo>
                <a:cubicBezTo>
                  <a:pt x="431" y="403"/>
                  <a:pt x="445" y="417"/>
                  <a:pt x="445" y="431"/>
                </a:cubicBezTo>
                <a:cubicBezTo>
                  <a:pt x="445" y="459"/>
                  <a:pt x="445" y="459"/>
                  <a:pt x="445" y="459"/>
                </a:cubicBezTo>
                <a:cubicBezTo>
                  <a:pt x="474" y="459"/>
                  <a:pt x="474" y="459"/>
                  <a:pt x="474" y="459"/>
                </a:cubicBezTo>
                <a:cubicBezTo>
                  <a:pt x="488" y="459"/>
                  <a:pt x="502" y="473"/>
                  <a:pt x="502" y="487"/>
                </a:cubicBezTo>
                <a:cubicBezTo>
                  <a:pt x="502" y="509"/>
                  <a:pt x="488" y="516"/>
                  <a:pt x="474" y="516"/>
                </a:cubicBezTo>
                <a:close/>
                <a:moveTo>
                  <a:pt x="361" y="431"/>
                </a:moveTo>
                <a:lnTo>
                  <a:pt x="361" y="431"/>
                </a:lnTo>
                <a:cubicBezTo>
                  <a:pt x="325" y="431"/>
                  <a:pt x="304" y="459"/>
                  <a:pt x="304" y="487"/>
                </a:cubicBezTo>
                <a:cubicBezTo>
                  <a:pt x="304" y="523"/>
                  <a:pt x="325" y="544"/>
                  <a:pt x="361" y="544"/>
                </a:cubicBezTo>
                <a:cubicBezTo>
                  <a:pt x="28" y="544"/>
                  <a:pt x="28" y="544"/>
                  <a:pt x="28" y="544"/>
                </a:cubicBezTo>
                <a:cubicBezTo>
                  <a:pt x="14" y="544"/>
                  <a:pt x="0" y="537"/>
                  <a:pt x="0" y="516"/>
                </a:cubicBezTo>
                <a:cubicBezTo>
                  <a:pt x="0" y="28"/>
                  <a:pt x="0" y="28"/>
                  <a:pt x="0" y="28"/>
                </a:cubicBezTo>
                <a:cubicBezTo>
                  <a:pt x="0" y="14"/>
                  <a:pt x="14" y="0"/>
                  <a:pt x="28" y="0"/>
                </a:cubicBezTo>
                <a:cubicBezTo>
                  <a:pt x="92" y="0"/>
                  <a:pt x="92" y="0"/>
                  <a:pt x="92" y="0"/>
                </a:cubicBezTo>
                <a:cubicBezTo>
                  <a:pt x="177" y="0"/>
                  <a:pt x="177" y="0"/>
                  <a:pt x="177" y="0"/>
                </a:cubicBezTo>
                <a:cubicBezTo>
                  <a:pt x="177" y="106"/>
                  <a:pt x="177" y="106"/>
                  <a:pt x="177" y="106"/>
                </a:cubicBezTo>
                <a:cubicBezTo>
                  <a:pt x="177" y="162"/>
                  <a:pt x="177" y="162"/>
                  <a:pt x="177" y="162"/>
                </a:cubicBezTo>
                <a:cubicBezTo>
                  <a:pt x="177" y="191"/>
                  <a:pt x="205" y="219"/>
                  <a:pt x="233" y="219"/>
                </a:cubicBezTo>
                <a:cubicBezTo>
                  <a:pt x="290" y="219"/>
                  <a:pt x="290" y="219"/>
                  <a:pt x="290" y="219"/>
                </a:cubicBezTo>
                <a:cubicBezTo>
                  <a:pt x="417" y="219"/>
                  <a:pt x="417" y="219"/>
                  <a:pt x="417" y="219"/>
                </a:cubicBezTo>
                <a:cubicBezTo>
                  <a:pt x="417" y="374"/>
                  <a:pt x="417" y="374"/>
                  <a:pt x="417" y="374"/>
                </a:cubicBezTo>
                <a:cubicBezTo>
                  <a:pt x="382" y="374"/>
                  <a:pt x="361" y="403"/>
                  <a:pt x="361" y="431"/>
                </a:cubicBezTo>
                <a:close/>
                <a:moveTo>
                  <a:pt x="233" y="191"/>
                </a:moveTo>
                <a:lnTo>
                  <a:pt x="233" y="191"/>
                </a:lnTo>
                <a:cubicBezTo>
                  <a:pt x="219" y="191"/>
                  <a:pt x="205" y="176"/>
                  <a:pt x="205" y="162"/>
                </a:cubicBezTo>
                <a:cubicBezTo>
                  <a:pt x="205" y="106"/>
                  <a:pt x="205" y="106"/>
                  <a:pt x="205" y="106"/>
                </a:cubicBezTo>
                <a:cubicBezTo>
                  <a:pt x="205" y="0"/>
                  <a:pt x="205" y="0"/>
                  <a:pt x="205" y="0"/>
                </a:cubicBezTo>
                <a:cubicBezTo>
                  <a:pt x="417" y="191"/>
                  <a:pt x="417" y="191"/>
                  <a:pt x="417" y="191"/>
                </a:cubicBezTo>
                <a:cubicBezTo>
                  <a:pt x="290" y="191"/>
                  <a:pt x="290" y="191"/>
                  <a:pt x="290" y="191"/>
                </a:cubicBezTo>
                <a:lnTo>
                  <a:pt x="233" y="191"/>
                </a:lnTo>
                <a:close/>
              </a:path>
            </a:pathLst>
          </a:custGeom>
          <a:solidFill>
            <a:srgbClr val="FFFFFF"/>
          </a:solidFill>
          <a:ln>
            <a:noFill/>
          </a:ln>
        </p:spPr>
        <p:txBody>
          <a:bodyPr wrap="none" anchor="ctr"/>
          <a:lstStyle/>
          <a:p>
            <a:endParaRPr lang="en-US" sz="900"/>
          </a:p>
        </p:txBody>
      </p:sp>
      <p:sp>
        <p:nvSpPr>
          <p:cNvPr id="162" name="Freeform 23"/>
          <p:cNvSpPr>
            <a:spLocks noChangeArrowheads="1"/>
          </p:cNvSpPr>
          <p:nvPr/>
        </p:nvSpPr>
        <p:spPr bwMode="auto">
          <a:xfrm>
            <a:off x="9626005" y="2617220"/>
            <a:ext cx="224308" cy="292100"/>
          </a:xfrm>
          <a:custGeom>
            <a:avLst/>
            <a:gdLst>
              <a:gd name="T0" fmla="*/ 56869383 w 467"/>
              <a:gd name="T1" fmla="*/ 71431400 h 609"/>
              <a:gd name="T2" fmla="*/ 56869383 w 467"/>
              <a:gd name="T3" fmla="*/ 71431400 h 609"/>
              <a:gd name="T4" fmla="*/ 11036246 w 467"/>
              <a:gd name="T5" fmla="*/ 71431400 h 609"/>
              <a:gd name="T6" fmla="*/ 7271138 w 467"/>
              <a:gd name="T7" fmla="*/ 67808209 h 609"/>
              <a:gd name="T8" fmla="*/ 7271138 w 467"/>
              <a:gd name="T9" fmla="*/ 3752694 h 609"/>
              <a:gd name="T10" fmla="*/ 11036246 w 467"/>
              <a:gd name="T11" fmla="*/ 0 h 609"/>
              <a:gd name="T12" fmla="*/ 30252386 w 467"/>
              <a:gd name="T13" fmla="*/ 0 h 609"/>
              <a:gd name="T14" fmla="*/ 30252386 w 467"/>
              <a:gd name="T15" fmla="*/ 13846331 h 609"/>
              <a:gd name="T16" fmla="*/ 30252386 w 467"/>
              <a:gd name="T17" fmla="*/ 21093073 h 609"/>
              <a:gd name="T18" fmla="*/ 37653243 w 467"/>
              <a:gd name="T19" fmla="*/ 28468958 h 609"/>
              <a:gd name="T20" fmla="*/ 44924380 w 467"/>
              <a:gd name="T21" fmla="*/ 28468958 h 609"/>
              <a:gd name="T22" fmla="*/ 60505132 w 467"/>
              <a:gd name="T23" fmla="*/ 28468958 h 609"/>
              <a:gd name="T24" fmla="*/ 60505132 w 467"/>
              <a:gd name="T25" fmla="*/ 57714571 h 609"/>
              <a:gd name="T26" fmla="*/ 60505132 w 467"/>
              <a:gd name="T27" fmla="*/ 67808209 h 609"/>
              <a:gd name="T28" fmla="*/ 56869383 w 467"/>
              <a:gd name="T29" fmla="*/ 71431400 h 609"/>
              <a:gd name="T30" fmla="*/ 37653243 w 467"/>
              <a:gd name="T31" fmla="*/ 24716265 h 609"/>
              <a:gd name="T32" fmla="*/ 37653243 w 467"/>
              <a:gd name="T33" fmla="*/ 24716265 h 609"/>
              <a:gd name="T34" fmla="*/ 33888135 w 467"/>
              <a:gd name="T35" fmla="*/ 21093073 h 609"/>
              <a:gd name="T36" fmla="*/ 33888135 w 467"/>
              <a:gd name="T37" fmla="*/ 13846331 h 609"/>
              <a:gd name="T38" fmla="*/ 33888135 w 467"/>
              <a:gd name="T39" fmla="*/ 0 h 609"/>
              <a:gd name="T40" fmla="*/ 60505132 w 467"/>
              <a:gd name="T41" fmla="*/ 24716265 h 609"/>
              <a:gd name="T42" fmla="*/ 44924380 w 467"/>
              <a:gd name="T43" fmla="*/ 24716265 h 609"/>
              <a:gd name="T44" fmla="*/ 37653243 w 467"/>
              <a:gd name="T45" fmla="*/ 24716265 h 609"/>
              <a:gd name="T46" fmla="*/ 13762877 w 467"/>
              <a:gd name="T47" fmla="*/ 75054951 h 609"/>
              <a:gd name="T48" fmla="*/ 13762877 w 467"/>
              <a:gd name="T49" fmla="*/ 75054951 h 609"/>
              <a:gd name="T50" fmla="*/ 16489509 w 467"/>
              <a:gd name="T51" fmla="*/ 75054951 h 609"/>
              <a:gd name="T52" fmla="*/ 40379874 w 467"/>
              <a:gd name="T53" fmla="*/ 75054951 h 609"/>
              <a:gd name="T54" fmla="*/ 45833137 w 467"/>
              <a:gd name="T55" fmla="*/ 75054951 h 609"/>
              <a:gd name="T56" fmla="*/ 53233994 w 467"/>
              <a:gd name="T57" fmla="*/ 75054951 h 609"/>
              <a:gd name="T58" fmla="*/ 49468526 w 467"/>
              <a:gd name="T59" fmla="*/ 78678142 h 609"/>
              <a:gd name="T60" fmla="*/ 7271138 w 467"/>
              <a:gd name="T61" fmla="*/ 78678142 h 609"/>
              <a:gd name="T62" fmla="*/ 0 w 467"/>
              <a:gd name="T63" fmla="*/ 71431400 h 609"/>
              <a:gd name="T64" fmla="*/ 0 w 467"/>
              <a:gd name="T65" fmla="*/ 10999436 h 609"/>
              <a:gd name="T66" fmla="*/ 3635389 w 467"/>
              <a:gd name="T67" fmla="*/ 7376244 h 609"/>
              <a:gd name="T68" fmla="*/ 3635389 w 467"/>
              <a:gd name="T69" fmla="*/ 18375680 h 609"/>
              <a:gd name="T70" fmla="*/ 3635389 w 467"/>
              <a:gd name="T71" fmla="*/ 61338122 h 609"/>
              <a:gd name="T72" fmla="*/ 3635389 w 467"/>
              <a:gd name="T73" fmla="*/ 67808209 h 609"/>
              <a:gd name="T74" fmla="*/ 11036246 w 467"/>
              <a:gd name="T75" fmla="*/ 75054951 h 609"/>
              <a:gd name="T76" fmla="*/ 13762877 w 467"/>
              <a:gd name="T77" fmla="*/ 75054951 h 609"/>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0" t="0" r="r" b="b"/>
            <a:pathLst>
              <a:path w="467" h="609">
                <a:moveTo>
                  <a:pt x="438" y="552"/>
                </a:moveTo>
                <a:lnTo>
                  <a:pt x="438" y="552"/>
                </a:lnTo>
                <a:cubicBezTo>
                  <a:pt x="85" y="552"/>
                  <a:pt x="85" y="552"/>
                  <a:pt x="85" y="552"/>
                </a:cubicBezTo>
                <a:cubicBezTo>
                  <a:pt x="63" y="552"/>
                  <a:pt x="56" y="538"/>
                  <a:pt x="56" y="524"/>
                </a:cubicBezTo>
                <a:cubicBezTo>
                  <a:pt x="56" y="29"/>
                  <a:pt x="56" y="29"/>
                  <a:pt x="56" y="29"/>
                </a:cubicBezTo>
                <a:cubicBezTo>
                  <a:pt x="56" y="15"/>
                  <a:pt x="63" y="0"/>
                  <a:pt x="85" y="0"/>
                </a:cubicBezTo>
                <a:cubicBezTo>
                  <a:pt x="233" y="0"/>
                  <a:pt x="233" y="0"/>
                  <a:pt x="233" y="0"/>
                </a:cubicBezTo>
                <a:cubicBezTo>
                  <a:pt x="233" y="107"/>
                  <a:pt x="233" y="107"/>
                  <a:pt x="233" y="107"/>
                </a:cubicBezTo>
                <a:cubicBezTo>
                  <a:pt x="233" y="163"/>
                  <a:pt x="233" y="163"/>
                  <a:pt x="233" y="163"/>
                </a:cubicBezTo>
                <a:cubicBezTo>
                  <a:pt x="233" y="191"/>
                  <a:pt x="261" y="220"/>
                  <a:pt x="290" y="220"/>
                </a:cubicBezTo>
                <a:cubicBezTo>
                  <a:pt x="346" y="220"/>
                  <a:pt x="346" y="220"/>
                  <a:pt x="346" y="220"/>
                </a:cubicBezTo>
                <a:cubicBezTo>
                  <a:pt x="466" y="220"/>
                  <a:pt x="466" y="220"/>
                  <a:pt x="466" y="220"/>
                </a:cubicBezTo>
                <a:cubicBezTo>
                  <a:pt x="466" y="446"/>
                  <a:pt x="466" y="446"/>
                  <a:pt x="466" y="446"/>
                </a:cubicBezTo>
                <a:cubicBezTo>
                  <a:pt x="466" y="524"/>
                  <a:pt x="466" y="524"/>
                  <a:pt x="466" y="524"/>
                </a:cubicBezTo>
                <a:cubicBezTo>
                  <a:pt x="466" y="538"/>
                  <a:pt x="459" y="552"/>
                  <a:pt x="438" y="552"/>
                </a:cubicBezTo>
                <a:close/>
                <a:moveTo>
                  <a:pt x="290" y="191"/>
                </a:moveTo>
                <a:lnTo>
                  <a:pt x="290" y="191"/>
                </a:lnTo>
                <a:cubicBezTo>
                  <a:pt x="275" y="191"/>
                  <a:pt x="261" y="177"/>
                  <a:pt x="261" y="163"/>
                </a:cubicBezTo>
                <a:cubicBezTo>
                  <a:pt x="261" y="107"/>
                  <a:pt x="261" y="107"/>
                  <a:pt x="261" y="107"/>
                </a:cubicBezTo>
                <a:cubicBezTo>
                  <a:pt x="261" y="0"/>
                  <a:pt x="261" y="0"/>
                  <a:pt x="261" y="0"/>
                </a:cubicBezTo>
                <a:cubicBezTo>
                  <a:pt x="466" y="191"/>
                  <a:pt x="466" y="191"/>
                  <a:pt x="466" y="191"/>
                </a:cubicBezTo>
                <a:cubicBezTo>
                  <a:pt x="346" y="191"/>
                  <a:pt x="346" y="191"/>
                  <a:pt x="346" y="191"/>
                </a:cubicBezTo>
                <a:lnTo>
                  <a:pt x="290" y="191"/>
                </a:lnTo>
                <a:close/>
                <a:moveTo>
                  <a:pt x="106" y="580"/>
                </a:moveTo>
                <a:lnTo>
                  <a:pt x="106" y="580"/>
                </a:lnTo>
                <a:cubicBezTo>
                  <a:pt x="127" y="580"/>
                  <a:pt x="127" y="580"/>
                  <a:pt x="127" y="580"/>
                </a:cubicBezTo>
                <a:cubicBezTo>
                  <a:pt x="311" y="580"/>
                  <a:pt x="311" y="580"/>
                  <a:pt x="311" y="580"/>
                </a:cubicBezTo>
                <a:cubicBezTo>
                  <a:pt x="353" y="580"/>
                  <a:pt x="353" y="580"/>
                  <a:pt x="353" y="580"/>
                </a:cubicBezTo>
                <a:cubicBezTo>
                  <a:pt x="410" y="580"/>
                  <a:pt x="410" y="580"/>
                  <a:pt x="410" y="580"/>
                </a:cubicBezTo>
                <a:cubicBezTo>
                  <a:pt x="410" y="594"/>
                  <a:pt x="403" y="608"/>
                  <a:pt x="381" y="608"/>
                </a:cubicBezTo>
                <a:cubicBezTo>
                  <a:pt x="56" y="608"/>
                  <a:pt x="56" y="608"/>
                  <a:pt x="56" y="608"/>
                </a:cubicBezTo>
                <a:cubicBezTo>
                  <a:pt x="21" y="608"/>
                  <a:pt x="0" y="580"/>
                  <a:pt x="0" y="552"/>
                </a:cubicBezTo>
                <a:cubicBezTo>
                  <a:pt x="0" y="85"/>
                  <a:pt x="0" y="85"/>
                  <a:pt x="0" y="85"/>
                </a:cubicBezTo>
                <a:cubicBezTo>
                  <a:pt x="0" y="71"/>
                  <a:pt x="7" y="57"/>
                  <a:pt x="28" y="57"/>
                </a:cubicBezTo>
                <a:cubicBezTo>
                  <a:pt x="28" y="142"/>
                  <a:pt x="28" y="142"/>
                  <a:pt x="28" y="142"/>
                </a:cubicBezTo>
                <a:cubicBezTo>
                  <a:pt x="28" y="474"/>
                  <a:pt x="28" y="474"/>
                  <a:pt x="28" y="474"/>
                </a:cubicBezTo>
                <a:cubicBezTo>
                  <a:pt x="28" y="524"/>
                  <a:pt x="28" y="524"/>
                  <a:pt x="28" y="524"/>
                </a:cubicBezTo>
                <a:cubicBezTo>
                  <a:pt x="28" y="552"/>
                  <a:pt x="49" y="580"/>
                  <a:pt x="85" y="580"/>
                </a:cubicBezTo>
                <a:lnTo>
                  <a:pt x="106" y="580"/>
                </a:lnTo>
                <a:close/>
              </a:path>
            </a:pathLst>
          </a:custGeom>
          <a:solidFill>
            <a:srgbClr val="FFFFFF"/>
          </a:solidFill>
          <a:ln>
            <a:noFill/>
          </a:ln>
        </p:spPr>
        <p:txBody>
          <a:bodyPr wrap="none" anchor="ctr"/>
          <a:lstStyle/>
          <a:p>
            <a:endParaRPr lang="en-US" sz="900"/>
          </a:p>
        </p:txBody>
      </p:sp>
      <p:sp>
        <p:nvSpPr>
          <p:cNvPr id="163" name="Freeform 24"/>
          <p:cNvSpPr>
            <a:spLocks noChangeArrowheads="1"/>
          </p:cNvSpPr>
          <p:nvPr/>
        </p:nvSpPr>
        <p:spPr bwMode="auto">
          <a:xfrm>
            <a:off x="9129622" y="2627804"/>
            <a:ext cx="201031" cy="262467"/>
          </a:xfrm>
          <a:custGeom>
            <a:avLst/>
            <a:gdLst>
              <a:gd name="T0" fmla="*/ 50637113 w 418"/>
              <a:gd name="T1" fmla="*/ 70970385 h 545"/>
              <a:gd name="T2" fmla="*/ 50637113 w 418"/>
              <a:gd name="T3" fmla="*/ 70970385 h 545"/>
              <a:gd name="T4" fmla="*/ 3644744 w 418"/>
              <a:gd name="T5" fmla="*/ 70970385 h 545"/>
              <a:gd name="T6" fmla="*/ 0 w 418"/>
              <a:gd name="T7" fmla="*/ 67317282 h 545"/>
              <a:gd name="T8" fmla="*/ 0 w 418"/>
              <a:gd name="T9" fmla="*/ 3652741 h 545"/>
              <a:gd name="T10" fmla="*/ 3644744 w 418"/>
              <a:gd name="T11" fmla="*/ 0 h 545"/>
              <a:gd name="T12" fmla="*/ 23951688 w 418"/>
              <a:gd name="T13" fmla="*/ 0 h 545"/>
              <a:gd name="T14" fmla="*/ 23951688 w 418"/>
              <a:gd name="T15" fmla="*/ 13828622 h 545"/>
              <a:gd name="T16" fmla="*/ 23951688 w 418"/>
              <a:gd name="T17" fmla="*/ 21134466 h 545"/>
              <a:gd name="T18" fmla="*/ 31241536 w 418"/>
              <a:gd name="T19" fmla="*/ 28570701 h 545"/>
              <a:gd name="T20" fmla="*/ 38661270 w 418"/>
              <a:gd name="T21" fmla="*/ 28570701 h 545"/>
              <a:gd name="T22" fmla="*/ 54281857 w 418"/>
              <a:gd name="T23" fmla="*/ 28570701 h 545"/>
              <a:gd name="T24" fmla="*/ 54281857 w 418"/>
              <a:gd name="T25" fmla="*/ 58054858 h 545"/>
              <a:gd name="T26" fmla="*/ 54281857 w 418"/>
              <a:gd name="T27" fmla="*/ 67317282 h 545"/>
              <a:gd name="T28" fmla="*/ 50637113 w 418"/>
              <a:gd name="T29" fmla="*/ 70970385 h 545"/>
              <a:gd name="T30" fmla="*/ 31241536 w 418"/>
              <a:gd name="T31" fmla="*/ 24917959 h 545"/>
              <a:gd name="T32" fmla="*/ 31241536 w 418"/>
              <a:gd name="T33" fmla="*/ 24917959 h 545"/>
              <a:gd name="T34" fmla="*/ 27596431 w 418"/>
              <a:gd name="T35" fmla="*/ 21134466 h 545"/>
              <a:gd name="T36" fmla="*/ 27596431 w 418"/>
              <a:gd name="T37" fmla="*/ 13828622 h 545"/>
              <a:gd name="T38" fmla="*/ 27596431 w 418"/>
              <a:gd name="T39" fmla="*/ 0 h 545"/>
              <a:gd name="T40" fmla="*/ 54281857 w 418"/>
              <a:gd name="T41" fmla="*/ 24917959 h 545"/>
              <a:gd name="T42" fmla="*/ 38661270 w 418"/>
              <a:gd name="T43" fmla="*/ 24917959 h 545"/>
              <a:gd name="T44" fmla="*/ 31241536 w 418"/>
              <a:gd name="T45" fmla="*/ 24917959 h 545"/>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Lst>
            <a:ahLst/>
            <a:cxnLst>
              <a:cxn ang="T46">
                <a:pos x="T0" y="T1"/>
              </a:cxn>
              <a:cxn ang="T47">
                <a:pos x="T2" y="T3"/>
              </a:cxn>
              <a:cxn ang="T48">
                <a:pos x="T4" y="T5"/>
              </a:cxn>
              <a:cxn ang="T49">
                <a:pos x="T6" y="T7"/>
              </a:cxn>
              <a:cxn ang="T50">
                <a:pos x="T8" y="T9"/>
              </a:cxn>
              <a:cxn ang="T51">
                <a:pos x="T10" y="T11"/>
              </a:cxn>
              <a:cxn ang="T52">
                <a:pos x="T12" y="T13"/>
              </a:cxn>
              <a:cxn ang="T53">
                <a:pos x="T14" y="T15"/>
              </a:cxn>
              <a:cxn ang="T54">
                <a:pos x="T16" y="T17"/>
              </a:cxn>
              <a:cxn ang="T55">
                <a:pos x="T18" y="T19"/>
              </a:cxn>
              <a:cxn ang="T56">
                <a:pos x="T20" y="T21"/>
              </a:cxn>
              <a:cxn ang="T57">
                <a:pos x="T22" y="T23"/>
              </a:cxn>
              <a:cxn ang="T58">
                <a:pos x="T24" y="T25"/>
              </a:cxn>
              <a:cxn ang="T59">
                <a:pos x="T26" y="T27"/>
              </a:cxn>
              <a:cxn ang="T60">
                <a:pos x="T28" y="T29"/>
              </a:cxn>
              <a:cxn ang="T61">
                <a:pos x="T30" y="T31"/>
              </a:cxn>
              <a:cxn ang="T62">
                <a:pos x="T32" y="T33"/>
              </a:cxn>
              <a:cxn ang="T63">
                <a:pos x="T34" y="T35"/>
              </a:cxn>
              <a:cxn ang="T64">
                <a:pos x="T36" y="T37"/>
              </a:cxn>
              <a:cxn ang="T65">
                <a:pos x="T38" y="T39"/>
              </a:cxn>
              <a:cxn ang="T66">
                <a:pos x="T40" y="T41"/>
              </a:cxn>
              <a:cxn ang="T67">
                <a:pos x="T42" y="T43"/>
              </a:cxn>
              <a:cxn ang="T68">
                <a:pos x="T44" y="T45"/>
              </a:cxn>
            </a:cxnLst>
            <a:rect l="0" t="0" r="r" b="b"/>
            <a:pathLst>
              <a:path w="418" h="545">
                <a:moveTo>
                  <a:pt x="389" y="544"/>
                </a:moveTo>
                <a:lnTo>
                  <a:pt x="389" y="544"/>
                </a:lnTo>
                <a:cubicBezTo>
                  <a:pt x="28" y="544"/>
                  <a:pt x="28" y="544"/>
                  <a:pt x="28" y="544"/>
                </a:cubicBezTo>
                <a:cubicBezTo>
                  <a:pt x="14" y="544"/>
                  <a:pt x="0" y="537"/>
                  <a:pt x="0" y="516"/>
                </a:cubicBezTo>
                <a:cubicBezTo>
                  <a:pt x="0" y="28"/>
                  <a:pt x="0" y="28"/>
                  <a:pt x="0" y="28"/>
                </a:cubicBezTo>
                <a:cubicBezTo>
                  <a:pt x="0" y="14"/>
                  <a:pt x="14" y="0"/>
                  <a:pt x="28" y="0"/>
                </a:cubicBezTo>
                <a:cubicBezTo>
                  <a:pt x="184" y="0"/>
                  <a:pt x="184" y="0"/>
                  <a:pt x="184" y="0"/>
                </a:cubicBezTo>
                <a:cubicBezTo>
                  <a:pt x="184" y="106"/>
                  <a:pt x="184" y="106"/>
                  <a:pt x="184" y="106"/>
                </a:cubicBezTo>
                <a:cubicBezTo>
                  <a:pt x="184" y="162"/>
                  <a:pt x="184" y="162"/>
                  <a:pt x="184" y="162"/>
                </a:cubicBezTo>
                <a:cubicBezTo>
                  <a:pt x="184" y="191"/>
                  <a:pt x="205" y="219"/>
                  <a:pt x="240" y="219"/>
                </a:cubicBezTo>
                <a:cubicBezTo>
                  <a:pt x="297" y="219"/>
                  <a:pt x="297" y="219"/>
                  <a:pt x="297" y="219"/>
                </a:cubicBezTo>
                <a:cubicBezTo>
                  <a:pt x="417" y="219"/>
                  <a:pt x="417" y="219"/>
                  <a:pt x="417" y="219"/>
                </a:cubicBezTo>
                <a:cubicBezTo>
                  <a:pt x="417" y="445"/>
                  <a:pt x="417" y="445"/>
                  <a:pt x="417" y="445"/>
                </a:cubicBezTo>
                <a:cubicBezTo>
                  <a:pt x="417" y="516"/>
                  <a:pt x="417" y="516"/>
                  <a:pt x="417" y="516"/>
                </a:cubicBezTo>
                <a:cubicBezTo>
                  <a:pt x="417" y="537"/>
                  <a:pt x="403" y="544"/>
                  <a:pt x="389" y="544"/>
                </a:cubicBezTo>
                <a:close/>
                <a:moveTo>
                  <a:pt x="240" y="191"/>
                </a:moveTo>
                <a:lnTo>
                  <a:pt x="240" y="191"/>
                </a:lnTo>
                <a:cubicBezTo>
                  <a:pt x="219" y="191"/>
                  <a:pt x="212" y="176"/>
                  <a:pt x="212" y="162"/>
                </a:cubicBezTo>
                <a:cubicBezTo>
                  <a:pt x="212" y="106"/>
                  <a:pt x="212" y="106"/>
                  <a:pt x="212" y="106"/>
                </a:cubicBezTo>
                <a:cubicBezTo>
                  <a:pt x="212" y="0"/>
                  <a:pt x="212" y="0"/>
                  <a:pt x="212" y="0"/>
                </a:cubicBezTo>
                <a:cubicBezTo>
                  <a:pt x="417" y="191"/>
                  <a:pt x="417" y="191"/>
                  <a:pt x="417" y="191"/>
                </a:cubicBezTo>
                <a:cubicBezTo>
                  <a:pt x="297" y="191"/>
                  <a:pt x="297" y="191"/>
                  <a:pt x="297" y="191"/>
                </a:cubicBezTo>
                <a:lnTo>
                  <a:pt x="240" y="191"/>
                </a:lnTo>
                <a:close/>
              </a:path>
            </a:pathLst>
          </a:custGeom>
          <a:solidFill>
            <a:srgbClr val="FFFFFF"/>
          </a:solidFill>
          <a:ln>
            <a:noFill/>
          </a:ln>
        </p:spPr>
        <p:txBody>
          <a:bodyPr wrap="none" anchor="ctr"/>
          <a:lstStyle/>
          <a:p>
            <a:endParaRPr lang="en-US" sz="900"/>
          </a:p>
        </p:txBody>
      </p:sp>
      <p:sp>
        <p:nvSpPr>
          <p:cNvPr id="164" name="Freeform 30"/>
          <p:cNvSpPr>
            <a:spLocks noChangeArrowheads="1"/>
          </p:cNvSpPr>
          <p:nvPr/>
        </p:nvSpPr>
        <p:spPr bwMode="auto">
          <a:xfrm>
            <a:off x="3334408" y="1496455"/>
            <a:ext cx="287792" cy="289984"/>
          </a:xfrm>
          <a:custGeom>
            <a:avLst/>
            <a:gdLst>
              <a:gd name="T0" fmla="*/ 39230934 w 601"/>
              <a:gd name="T1" fmla="*/ 78442719 h 602"/>
              <a:gd name="T2" fmla="*/ 39230934 w 601"/>
              <a:gd name="T3" fmla="*/ 78442719 h 602"/>
              <a:gd name="T4" fmla="*/ 0 w 601"/>
              <a:gd name="T5" fmla="*/ 39678193 h 602"/>
              <a:gd name="T6" fmla="*/ 39230934 w 601"/>
              <a:gd name="T7" fmla="*/ 0 h 602"/>
              <a:gd name="T8" fmla="*/ 77429787 w 601"/>
              <a:gd name="T9" fmla="*/ 39678193 h 602"/>
              <a:gd name="T10" fmla="*/ 39230934 w 601"/>
              <a:gd name="T11" fmla="*/ 78442719 h 602"/>
              <a:gd name="T12" fmla="*/ 39230934 w 601"/>
              <a:gd name="T13" fmla="*/ 7439751 h 602"/>
              <a:gd name="T14" fmla="*/ 39230934 w 601"/>
              <a:gd name="T15" fmla="*/ 7439751 h 602"/>
              <a:gd name="T16" fmla="*/ 7226723 w 601"/>
              <a:gd name="T17" fmla="*/ 39678193 h 602"/>
              <a:gd name="T18" fmla="*/ 39230934 w 601"/>
              <a:gd name="T19" fmla="*/ 71133388 h 602"/>
              <a:gd name="T20" fmla="*/ 70203064 w 601"/>
              <a:gd name="T21" fmla="*/ 39678193 h 602"/>
              <a:gd name="T22" fmla="*/ 39230934 w 601"/>
              <a:gd name="T23" fmla="*/ 7439751 h 602"/>
              <a:gd name="T24" fmla="*/ 50974673 w 601"/>
              <a:gd name="T25" fmla="*/ 48031249 h 602"/>
              <a:gd name="T26" fmla="*/ 50974673 w 601"/>
              <a:gd name="T27" fmla="*/ 48031249 h 602"/>
              <a:gd name="T28" fmla="*/ 47361132 w 601"/>
              <a:gd name="T29" fmla="*/ 51685915 h 602"/>
              <a:gd name="T30" fmla="*/ 43747950 w 601"/>
              <a:gd name="T31" fmla="*/ 48031249 h 602"/>
              <a:gd name="T32" fmla="*/ 43747950 w 601"/>
              <a:gd name="T33" fmla="*/ 48031249 h 602"/>
              <a:gd name="T34" fmla="*/ 43747950 w 601"/>
              <a:gd name="T35" fmla="*/ 42549612 h 602"/>
              <a:gd name="T36" fmla="*/ 32778721 w 601"/>
              <a:gd name="T37" fmla="*/ 50772248 h 602"/>
              <a:gd name="T38" fmla="*/ 32778721 w 601"/>
              <a:gd name="T39" fmla="*/ 50772248 h 602"/>
              <a:gd name="T40" fmla="*/ 30068655 w 601"/>
              <a:gd name="T41" fmla="*/ 51685915 h 602"/>
              <a:gd name="T42" fmla="*/ 26326149 w 601"/>
              <a:gd name="T43" fmla="*/ 48031249 h 602"/>
              <a:gd name="T44" fmla="*/ 26326149 w 601"/>
              <a:gd name="T45" fmla="*/ 48031249 h 602"/>
              <a:gd name="T46" fmla="*/ 26326149 w 601"/>
              <a:gd name="T47" fmla="*/ 30541890 h 602"/>
              <a:gd name="T48" fmla="*/ 26326149 w 601"/>
              <a:gd name="T49" fmla="*/ 30541890 h 602"/>
              <a:gd name="T50" fmla="*/ 30068655 w 601"/>
              <a:gd name="T51" fmla="*/ 26756804 h 602"/>
              <a:gd name="T52" fmla="*/ 32778721 w 601"/>
              <a:gd name="T53" fmla="*/ 27800891 h 602"/>
              <a:gd name="T54" fmla="*/ 32778721 w 601"/>
              <a:gd name="T55" fmla="*/ 27800891 h 602"/>
              <a:gd name="T56" fmla="*/ 43747950 w 601"/>
              <a:gd name="T57" fmla="*/ 36023527 h 602"/>
              <a:gd name="T58" fmla="*/ 43747950 w 601"/>
              <a:gd name="T59" fmla="*/ 30541890 h 602"/>
              <a:gd name="T60" fmla="*/ 43747950 w 601"/>
              <a:gd name="T61" fmla="*/ 30541890 h 602"/>
              <a:gd name="T62" fmla="*/ 47361132 w 601"/>
              <a:gd name="T63" fmla="*/ 26756804 h 602"/>
              <a:gd name="T64" fmla="*/ 50974673 w 601"/>
              <a:gd name="T65" fmla="*/ 30541890 h 602"/>
              <a:gd name="T66" fmla="*/ 50974673 w 601"/>
              <a:gd name="T67" fmla="*/ 30541890 h 602"/>
              <a:gd name="T68" fmla="*/ 50974673 w 601"/>
              <a:gd name="T69" fmla="*/ 48031249 h 602"/>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0" t="0" r="r" b="b"/>
            <a:pathLst>
              <a:path w="601" h="602">
                <a:moveTo>
                  <a:pt x="304" y="601"/>
                </a:moveTo>
                <a:lnTo>
                  <a:pt x="304" y="601"/>
                </a:lnTo>
                <a:cubicBezTo>
                  <a:pt x="134" y="601"/>
                  <a:pt x="0" y="467"/>
                  <a:pt x="0" y="304"/>
                </a:cubicBezTo>
                <a:cubicBezTo>
                  <a:pt x="0" y="135"/>
                  <a:pt x="134" y="0"/>
                  <a:pt x="304" y="0"/>
                </a:cubicBezTo>
                <a:cubicBezTo>
                  <a:pt x="466" y="0"/>
                  <a:pt x="600" y="135"/>
                  <a:pt x="600" y="304"/>
                </a:cubicBezTo>
                <a:cubicBezTo>
                  <a:pt x="600" y="467"/>
                  <a:pt x="466" y="601"/>
                  <a:pt x="304" y="601"/>
                </a:cubicBezTo>
                <a:close/>
                <a:moveTo>
                  <a:pt x="304" y="57"/>
                </a:moveTo>
                <a:lnTo>
                  <a:pt x="304" y="57"/>
                </a:lnTo>
                <a:cubicBezTo>
                  <a:pt x="169" y="57"/>
                  <a:pt x="56" y="170"/>
                  <a:pt x="56" y="304"/>
                </a:cubicBezTo>
                <a:cubicBezTo>
                  <a:pt x="56" y="439"/>
                  <a:pt x="169" y="545"/>
                  <a:pt x="304" y="545"/>
                </a:cubicBezTo>
                <a:cubicBezTo>
                  <a:pt x="438" y="545"/>
                  <a:pt x="544" y="439"/>
                  <a:pt x="544" y="304"/>
                </a:cubicBezTo>
                <a:cubicBezTo>
                  <a:pt x="544" y="170"/>
                  <a:pt x="438" y="57"/>
                  <a:pt x="304" y="57"/>
                </a:cubicBezTo>
                <a:close/>
                <a:moveTo>
                  <a:pt x="395" y="368"/>
                </a:moveTo>
                <a:lnTo>
                  <a:pt x="395" y="368"/>
                </a:lnTo>
                <a:cubicBezTo>
                  <a:pt x="395" y="382"/>
                  <a:pt x="381" y="396"/>
                  <a:pt x="367" y="396"/>
                </a:cubicBezTo>
                <a:cubicBezTo>
                  <a:pt x="353" y="396"/>
                  <a:pt x="339" y="382"/>
                  <a:pt x="339" y="368"/>
                </a:cubicBezTo>
                <a:cubicBezTo>
                  <a:pt x="339" y="326"/>
                  <a:pt x="339" y="326"/>
                  <a:pt x="339" y="326"/>
                </a:cubicBezTo>
                <a:cubicBezTo>
                  <a:pt x="254" y="389"/>
                  <a:pt x="254" y="389"/>
                  <a:pt x="254" y="389"/>
                </a:cubicBezTo>
                <a:cubicBezTo>
                  <a:pt x="247" y="396"/>
                  <a:pt x="240" y="396"/>
                  <a:pt x="233" y="396"/>
                </a:cubicBezTo>
                <a:cubicBezTo>
                  <a:pt x="219" y="396"/>
                  <a:pt x="204" y="382"/>
                  <a:pt x="204" y="368"/>
                </a:cubicBezTo>
                <a:cubicBezTo>
                  <a:pt x="204" y="234"/>
                  <a:pt x="204" y="234"/>
                  <a:pt x="204" y="234"/>
                </a:cubicBezTo>
                <a:cubicBezTo>
                  <a:pt x="204" y="220"/>
                  <a:pt x="219" y="205"/>
                  <a:pt x="233" y="205"/>
                </a:cubicBezTo>
                <a:cubicBezTo>
                  <a:pt x="240" y="205"/>
                  <a:pt x="247" y="213"/>
                  <a:pt x="254" y="213"/>
                </a:cubicBezTo>
                <a:cubicBezTo>
                  <a:pt x="339" y="276"/>
                  <a:pt x="339" y="276"/>
                  <a:pt x="339" y="276"/>
                </a:cubicBezTo>
                <a:cubicBezTo>
                  <a:pt x="339" y="234"/>
                  <a:pt x="339" y="234"/>
                  <a:pt x="339" y="234"/>
                </a:cubicBezTo>
                <a:cubicBezTo>
                  <a:pt x="339" y="220"/>
                  <a:pt x="353" y="205"/>
                  <a:pt x="367" y="205"/>
                </a:cubicBezTo>
                <a:cubicBezTo>
                  <a:pt x="381" y="205"/>
                  <a:pt x="395" y="220"/>
                  <a:pt x="395" y="234"/>
                </a:cubicBezTo>
                <a:cubicBezTo>
                  <a:pt x="395" y="368"/>
                  <a:pt x="395" y="368"/>
                  <a:pt x="395" y="368"/>
                </a:cubicBezTo>
                <a:close/>
              </a:path>
            </a:pathLst>
          </a:custGeom>
          <a:solidFill>
            <a:srgbClr val="FFFFFF"/>
          </a:solidFill>
          <a:ln>
            <a:noFill/>
          </a:ln>
        </p:spPr>
        <p:txBody>
          <a:bodyPr wrap="none" anchor="ctr"/>
          <a:lstStyle/>
          <a:p>
            <a:endParaRPr lang="en-US" sz="900"/>
          </a:p>
        </p:txBody>
      </p:sp>
      <p:sp>
        <p:nvSpPr>
          <p:cNvPr id="165" name="Freeform 31"/>
          <p:cNvSpPr>
            <a:spLocks noChangeArrowheads="1"/>
          </p:cNvSpPr>
          <p:nvPr/>
        </p:nvSpPr>
        <p:spPr bwMode="auto">
          <a:xfrm>
            <a:off x="2802434" y="1496455"/>
            <a:ext cx="287792" cy="289984"/>
          </a:xfrm>
          <a:custGeom>
            <a:avLst/>
            <a:gdLst>
              <a:gd name="T0" fmla="*/ 38198494 w 601"/>
              <a:gd name="T1" fmla="*/ 78442719 h 602"/>
              <a:gd name="T2" fmla="*/ 38198494 w 601"/>
              <a:gd name="T3" fmla="*/ 78442719 h 602"/>
              <a:gd name="T4" fmla="*/ 0 w 601"/>
              <a:gd name="T5" fmla="*/ 39678193 h 602"/>
              <a:gd name="T6" fmla="*/ 38198494 w 601"/>
              <a:gd name="T7" fmla="*/ 0 h 602"/>
              <a:gd name="T8" fmla="*/ 77429787 w 601"/>
              <a:gd name="T9" fmla="*/ 39678193 h 602"/>
              <a:gd name="T10" fmla="*/ 38198494 w 601"/>
              <a:gd name="T11" fmla="*/ 78442719 h 602"/>
              <a:gd name="T12" fmla="*/ 38198494 w 601"/>
              <a:gd name="T13" fmla="*/ 7439751 h 602"/>
              <a:gd name="T14" fmla="*/ 38198494 w 601"/>
              <a:gd name="T15" fmla="*/ 7439751 h 602"/>
              <a:gd name="T16" fmla="*/ 7226723 w 601"/>
              <a:gd name="T17" fmla="*/ 39678193 h 602"/>
              <a:gd name="T18" fmla="*/ 38198494 w 601"/>
              <a:gd name="T19" fmla="*/ 71133388 h 602"/>
              <a:gd name="T20" fmla="*/ 70203064 w 601"/>
              <a:gd name="T21" fmla="*/ 39678193 h 602"/>
              <a:gd name="T22" fmla="*/ 38198494 w 601"/>
              <a:gd name="T23" fmla="*/ 7439751 h 602"/>
              <a:gd name="T24" fmla="*/ 50974673 w 601"/>
              <a:gd name="T25" fmla="*/ 48031249 h 602"/>
              <a:gd name="T26" fmla="*/ 50974673 w 601"/>
              <a:gd name="T27" fmla="*/ 48031249 h 602"/>
              <a:gd name="T28" fmla="*/ 47361132 w 601"/>
              <a:gd name="T29" fmla="*/ 51685915 h 602"/>
              <a:gd name="T30" fmla="*/ 44651066 w 601"/>
              <a:gd name="T31" fmla="*/ 50772248 h 602"/>
              <a:gd name="T32" fmla="*/ 44651066 w 601"/>
              <a:gd name="T33" fmla="*/ 50772248 h 602"/>
              <a:gd name="T34" fmla="*/ 33681837 w 601"/>
              <a:gd name="T35" fmla="*/ 42549612 h 602"/>
              <a:gd name="T36" fmla="*/ 33681837 w 601"/>
              <a:gd name="T37" fmla="*/ 48031249 h 602"/>
              <a:gd name="T38" fmla="*/ 33681837 w 601"/>
              <a:gd name="T39" fmla="*/ 48031249 h 602"/>
              <a:gd name="T40" fmla="*/ 30068655 w 601"/>
              <a:gd name="T41" fmla="*/ 51685915 h 602"/>
              <a:gd name="T42" fmla="*/ 26326149 w 601"/>
              <a:gd name="T43" fmla="*/ 48031249 h 602"/>
              <a:gd name="T44" fmla="*/ 26326149 w 601"/>
              <a:gd name="T45" fmla="*/ 48031249 h 602"/>
              <a:gd name="T46" fmla="*/ 26326149 w 601"/>
              <a:gd name="T47" fmla="*/ 30541890 h 602"/>
              <a:gd name="T48" fmla="*/ 26326149 w 601"/>
              <a:gd name="T49" fmla="*/ 30541890 h 602"/>
              <a:gd name="T50" fmla="*/ 30068655 w 601"/>
              <a:gd name="T51" fmla="*/ 26756804 h 602"/>
              <a:gd name="T52" fmla="*/ 33681837 w 601"/>
              <a:gd name="T53" fmla="*/ 30541890 h 602"/>
              <a:gd name="T54" fmla="*/ 33681837 w 601"/>
              <a:gd name="T55" fmla="*/ 30541890 h 602"/>
              <a:gd name="T56" fmla="*/ 33681837 w 601"/>
              <a:gd name="T57" fmla="*/ 36023527 h 602"/>
              <a:gd name="T58" fmla="*/ 44651066 w 601"/>
              <a:gd name="T59" fmla="*/ 27800891 h 602"/>
              <a:gd name="T60" fmla="*/ 44651066 w 601"/>
              <a:gd name="T61" fmla="*/ 27800891 h 602"/>
              <a:gd name="T62" fmla="*/ 47361132 w 601"/>
              <a:gd name="T63" fmla="*/ 26756804 h 602"/>
              <a:gd name="T64" fmla="*/ 50974673 w 601"/>
              <a:gd name="T65" fmla="*/ 30541890 h 602"/>
              <a:gd name="T66" fmla="*/ 50974673 w 601"/>
              <a:gd name="T67" fmla="*/ 30541890 h 602"/>
              <a:gd name="T68" fmla="*/ 50974673 w 601"/>
              <a:gd name="T69" fmla="*/ 48031249 h 602"/>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0" t="0" r="r" b="b"/>
            <a:pathLst>
              <a:path w="601" h="602">
                <a:moveTo>
                  <a:pt x="296" y="601"/>
                </a:moveTo>
                <a:lnTo>
                  <a:pt x="296" y="601"/>
                </a:lnTo>
                <a:cubicBezTo>
                  <a:pt x="134" y="601"/>
                  <a:pt x="0" y="467"/>
                  <a:pt x="0" y="304"/>
                </a:cubicBezTo>
                <a:cubicBezTo>
                  <a:pt x="0" y="135"/>
                  <a:pt x="134" y="0"/>
                  <a:pt x="296" y="0"/>
                </a:cubicBezTo>
                <a:cubicBezTo>
                  <a:pt x="466" y="0"/>
                  <a:pt x="600" y="135"/>
                  <a:pt x="600" y="304"/>
                </a:cubicBezTo>
                <a:cubicBezTo>
                  <a:pt x="600" y="467"/>
                  <a:pt x="466" y="601"/>
                  <a:pt x="296" y="601"/>
                </a:cubicBezTo>
                <a:close/>
                <a:moveTo>
                  <a:pt x="296" y="57"/>
                </a:moveTo>
                <a:lnTo>
                  <a:pt x="296" y="57"/>
                </a:lnTo>
                <a:cubicBezTo>
                  <a:pt x="162" y="57"/>
                  <a:pt x="56" y="170"/>
                  <a:pt x="56" y="304"/>
                </a:cubicBezTo>
                <a:cubicBezTo>
                  <a:pt x="56" y="439"/>
                  <a:pt x="162" y="545"/>
                  <a:pt x="296" y="545"/>
                </a:cubicBezTo>
                <a:cubicBezTo>
                  <a:pt x="431" y="545"/>
                  <a:pt x="544" y="439"/>
                  <a:pt x="544" y="304"/>
                </a:cubicBezTo>
                <a:cubicBezTo>
                  <a:pt x="544" y="170"/>
                  <a:pt x="431" y="57"/>
                  <a:pt x="296" y="57"/>
                </a:cubicBezTo>
                <a:close/>
                <a:moveTo>
                  <a:pt x="395" y="368"/>
                </a:moveTo>
                <a:lnTo>
                  <a:pt x="395" y="368"/>
                </a:lnTo>
                <a:cubicBezTo>
                  <a:pt x="395" y="382"/>
                  <a:pt x="381" y="396"/>
                  <a:pt x="367" y="396"/>
                </a:cubicBezTo>
                <a:cubicBezTo>
                  <a:pt x="360" y="396"/>
                  <a:pt x="353" y="396"/>
                  <a:pt x="346" y="389"/>
                </a:cubicBezTo>
                <a:cubicBezTo>
                  <a:pt x="261" y="326"/>
                  <a:pt x="261" y="326"/>
                  <a:pt x="261" y="326"/>
                </a:cubicBezTo>
                <a:cubicBezTo>
                  <a:pt x="261" y="368"/>
                  <a:pt x="261" y="368"/>
                  <a:pt x="261" y="368"/>
                </a:cubicBezTo>
                <a:cubicBezTo>
                  <a:pt x="261" y="382"/>
                  <a:pt x="247" y="396"/>
                  <a:pt x="233" y="396"/>
                </a:cubicBezTo>
                <a:cubicBezTo>
                  <a:pt x="219" y="396"/>
                  <a:pt x="204" y="382"/>
                  <a:pt x="204" y="368"/>
                </a:cubicBezTo>
                <a:cubicBezTo>
                  <a:pt x="204" y="234"/>
                  <a:pt x="204" y="234"/>
                  <a:pt x="204" y="234"/>
                </a:cubicBezTo>
                <a:cubicBezTo>
                  <a:pt x="204" y="220"/>
                  <a:pt x="219" y="205"/>
                  <a:pt x="233" y="205"/>
                </a:cubicBezTo>
                <a:cubicBezTo>
                  <a:pt x="247" y="205"/>
                  <a:pt x="261" y="220"/>
                  <a:pt x="261" y="234"/>
                </a:cubicBezTo>
                <a:cubicBezTo>
                  <a:pt x="261" y="276"/>
                  <a:pt x="261" y="276"/>
                  <a:pt x="261" y="276"/>
                </a:cubicBezTo>
                <a:cubicBezTo>
                  <a:pt x="346" y="213"/>
                  <a:pt x="346" y="213"/>
                  <a:pt x="346" y="213"/>
                </a:cubicBezTo>
                <a:cubicBezTo>
                  <a:pt x="353" y="213"/>
                  <a:pt x="360" y="205"/>
                  <a:pt x="367" y="205"/>
                </a:cubicBezTo>
                <a:cubicBezTo>
                  <a:pt x="381" y="205"/>
                  <a:pt x="395" y="220"/>
                  <a:pt x="395" y="234"/>
                </a:cubicBezTo>
                <a:cubicBezTo>
                  <a:pt x="395" y="368"/>
                  <a:pt x="395" y="368"/>
                  <a:pt x="395" y="368"/>
                </a:cubicBezTo>
                <a:close/>
              </a:path>
            </a:pathLst>
          </a:custGeom>
          <a:solidFill>
            <a:srgbClr val="FFFFFF"/>
          </a:solidFill>
          <a:ln>
            <a:noFill/>
          </a:ln>
        </p:spPr>
        <p:txBody>
          <a:bodyPr wrap="none" anchor="ctr"/>
          <a:lstStyle/>
          <a:p>
            <a:endParaRPr lang="en-US" sz="900"/>
          </a:p>
        </p:txBody>
      </p:sp>
      <p:sp>
        <p:nvSpPr>
          <p:cNvPr id="166" name="Freeform 32"/>
          <p:cNvSpPr>
            <a:spLocks noChangeArrowheads="1"/>
          </p:cNvSpPr>
          <p:nvPr/>
        </p:nvSpPr>
        <p:spPr bwMode="auto">
          <a:xfrm>
            <a:off x="2266225" y="1496455"/>
            <a:ext cx="292024" cy="289984"/>
          </a:xfrm>
          <a:custGeom>
            <a:avLst/>
            <a:gdLst>
              <a:gd name="T0" fmla="*/ 39339251 w 609"/>
              <a:gd name="T1" fmla="*/ 78442719 h 602"/>
              <a:gd name="T2" fmla="*/ 39339251 w 609"/>
              <a:gd name="T3" fmla="*/ 78442719 h 602"/>
              <a:gd name="T4" fmla="*/ 0 w 609"/>
              <a:gd name="T5" fmla="*/ 39678193 h 602"/>
              <a:gd name="T6" fmla="*/ 39339251 w 609"/>
              <a:gd name="T7" fmla="*/ 0 h 602"/>
              <a:gd name="T8" fmla="*/ 78678142 w 609"/>
              <a:gd name="T9" fmla="*/ 39678193 h 602"/>
              <a:gd name="T10" fmla="*/ 39339251 w 609"/>
              <a:gd name="T11" fmla="*/ 78442719 h 602"/>
              <a:gd name="T12" fmla="*/ 39339251 w 609"/>
              <a:gd name="T13" fmla="*/ 7439751 h 602"/>
              <a:gd name="T14" fmla="*/ 39339251 w 609"/>
              <a:gd name="T15" fmla="*/ 7439751 h 602"/>
              <a:gd name="T16" fmla="*/ 7376244 w 609"/>
              <a:gd name="T17" fmla="*/ 39678193 h 602"/>
              <a:gd name="T18" fmla="*/ 39339251 w 609"/>
              <a:gd name="T19" fmla="*/ 71133388 h 602"/>
              <a:gd name="T20" fmla="*/ 71431400 w 609"/>
              <a:gd name="T21" fmla="*/ 39678193 h 602"/>
              <a:gd name="T22" fmla="*/ 39339251 w 609"/>
              <a:gd name="T23" fmla="*/ 7439751 h 602"/>
              <a:gd name="T24" fmla="*/ 55902976 w 609"/>
              <a:gd name="T25" fmla="*/ 42549612 h 602"/>
              <a:gd name="T26" fmla="*/ 55902976 w 609"/>
              <a:gd name="T27" fmla="*/ 42549612 h 602"/>
              <a:gd name="T28" fmla="*/ 43997742 w 609"/>
              <a:gd name="T29" fmla="*/ 50772248 h 602"/>
              <a:gd name="T30" fmla="*/ 42186147 w 609"/>
              <a:gd name="T31" fmla="*/ 51685915 h 602"/>
              <a:gd name="T32" fmla="*/ 38433453 w 609"/>
              <a:gd name="T33" fmla="*/ 48031249 h 602"/>
              <a:gd name="T34" fmla="*/ 38433453 w 609"/>
              <a:gd name="T35" fmla="*/ 48031249 h 602"/>
              <a:gd name="T36" fmla="*/ 38433453 w 609"/>
              <a:gd name="T37" fmla="*/ 43463279 h 602"/>
              <a:gd name="T38" fmla="*/ 26527860 w 609"/>
              <a:gd name="T39" fmla="*/ 50772248 h 602"/>
              <a:gd name="T40" fmla="*/ 24716265 w 609"/>
              <a:gd name="T41" fmla="*/ 51685915 h 602"/>
              <a:gd name="T42" fmla="*/ 21093073 w 609"/>
              <a:gd name="T43" fmla="*/ 48031249 h 602"/>
              <a:gd name="T44" fmla="*/ 21093073 w 609"/>
              <a:gd name="T45" fmla="*/ 48031249 h 602"/>
              <a:gd name="T46" fmla="*/ 21093073 w 609"/>
              <a:gd name="T47" fmla="*/ 30541890 h 602"/>
              <a:gd name="T48" fmla="*/ 21093073 w 609"/>
              <a:gd name="T49" fmla="*/ 30541890 h 602"/>
              <a:gd name="T50" fmla="*/ 21093073 w 609"/>
              <a:gd name="T51" fmla="*/ 30541890 h 602"/>
              <a:gd name="T52" fmla="*/ 24716265 w 609"/>
              <a:gd name="T53" fmla="*/ 26756804 h 602"/>
              <a:gd name="T54" fmla="*/ 26527860 w 609"/>
              <a:gd name="T55" fmla="*/ 27800891 h 602"/>
              <a:gd name="T56" fmla="*/ 38433453 w 609"/>
              <a:gd name="T57" fmla="*/ 36023527 h 602"/>
              <a:gd name="T58" fmla="*/ 38433453 w 609"/>
              <a:gd name="T59" fmla="*/ 30541890 h 602"/>
              <a:gd name="T60" fmla="*/ 38433453 w 609"/>
              <a:gd name="T61" fmla="*/ 30541890 h 602"/>
              <a:gd name="T62" fmla="*/ 38433453 w 609"/>
              <a:gd name="T63" fmla="*/ 30541890 h 602"/>
              <a:gd name="T64" fmla="*/ 42186147 w 609"/>
              <a:gd name="T65" fmla="*/ 26756804 h 602"/>
              <a:gd name="T66" fmla="*/ 43997742 w 609"/>
              <a:gd name="T67" fmla="*/ 27800891 h 602"/>
              <a:gd name="T68" fmla="*/ 55902976 w 609"/>
              <a:gd name="T69" fmla="*/ 36023527 h 602"/>
              <a:gd name="T70" fmla="*/ 57714571 w 609"/>
              <a:gd name="T71" fmla="*/ 39678193 h 602"/>
              <a:gd name="T72" fmla="*/ 55902976 w 609"/>
              <a:gd name="T73" fmla="*/ 42549612 h 602"/>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0" t="0" r="r" b="b"/>
            <a:pathLst>
              <a:path w="609" h="602">
                <a:moveTo>
                  <a:pt x="304" y="601"/>
                </a:moveTo>
                <a:lnTo>
                  <a:pt x="304" y="601"/>
                </a:lnTo>
                <a:cubicBezTo>
                  <a:pt x="135" y="601"/>
                  <a:pt x="0" y="467"/>
                  <a:pt x="0" y="304"/>
                </a:cubicBezTo>
                <a:cubicBezTo>
                  <a:pt x="0" y="135"/>
                  <a:pt x="135" y="0"/>
                  <a:pt x="304" y="0"/>
                </a:cubicBezTo>
                <a:cubicBezTo>
                  <a:pt x="474" y="0"/>
                  <a:pt x="608" y="135"/>
                  <a:pt x="608" y="304"/>
                </a:cubicBezTo>
                <a:cubicBezTo>
                  <a:pt x="608" y="467"/>
                  <a:pt x="474" y="601"/>
                  <a:pt x="304" y="601"/>
                </a:cubicBezTo>
                <a:close/>
                <a:moveTo>
                  <a:pt x="304" y="57"/>
                </a:moveTo>
                <a:lnTo>
                  <a:pt x="304" y="57"/>
                </a:lnTo>
                <a:cubicBezTo>
                  <a:pt x="170" y="57"/>
                  <a:pt x="57" y="170"/>
                  <a:pt x="57" y="304"/>
                </a:cubicBezTo>
                <a:cubicBezTo>
                  <a:pt x="57" y="439"/>
                  <a:pt x="170" y="545"/>
                  <a:pt x="304" y="545"/>
                </a:cubicBezTo>
                <a:cubicBezTo>
                  <a:pt x="439" y="545"/>
                  <a:pt x="552" y="439"/>
                  <a:pt x="552" y="304"/>
                </a:cubicBezTo>
                <a:cubicBezTo>
                  <a:pt x="552" y="170"/>
                  <a:pt x="439" y="57"/>
                  <a:pt x="304" y="57"/>
                </a:cubicBezTo>
                <a:close/>
                <a:moveTo>
                  <a:pt x="432" y="326"/>
                </a:moveTo>
                <a:lnTo>
                  <a:pt x="432" y="326"/>
                </a:lnTo>
                <a:cubicBezTo>
                  <a:pt x="340" y="389"/>
                  <a:pt x="340" y="389"/>
                  <a:pt x="340" y="389"/>
                </a:cubicBezTo>
                <a:cubicBezTo>
                  <a:pt x="333" y="396"/>
                  <a:pt x="333" y="396"/>
                  <a:pt x="326" y="396"/>
                </a:cubicBezTo>
                <a:cubicBezTo>
                  <a:pt x="304" y="396"/>
                  <a:pt x="297" y="382"/>
                  <a:pt x="297" y="368"/>
                </a:cubicBezTo>
                <a:cubicBezTo>
                  <a:pt x="297" y="333"/>
                  <a:pt x="297" y="333"/>
                  <a:pt x="297" y="333"/>
                </a:cubicBezTo>
                <a:cubicBezTo>
                  <a:pt x="205" y="389"/>
                  <a:pt x="205" y="389"/>
                  <a:pt x="205" y="389"/>
                </a:cubicBezTo>
                <a:cubicBezTo>
                  <a:pt x="205" y="396"/>
                  <a:pt x="198" y="396"/>
                  <a:pt x="191" y="396"/>
                </a:cubicBezTo>
                <a:cubicBezTo>
                  <a:pt x="177" y="396"/>
                  <a:pt x="163" y="382"/>
                  <a:pt x="163" y="368"/>
                </a:cubicBezTo>
                <a:cubicBezTo>
                  <a:pt x="163" y="234"/>
                  <a:pt x="163" y="234"/>
                  <a:pt x="163" y="234"/>
                </a:cubicBezTo>
                <a:cubicBezTo>
                  <a:pt x="163" y="220"/>
                  <a:pt x="177" y="205"/>
                  <a:pt x="191" y="205"/>
                </a:cubicBezTo>
                <a:cubicBezTo>
                  <a:pt x="198" y="205"/>
                  <a:pt x="205" y="213"/>
                  <a:pt x="205" y="213"/>
                </a:cubicBezTo>
                <a:cubicBezTo>
                  <a:pt x="297" y="276"/>
                  <a:pt x="297" y="276"/>
                  <a:pt x="297" y="276"/>
                </a:cubicBezTo>
                <a:cubicBezTo>
                  <a:pt x="297" y="234"/>
                  <a:pt x="297" y="234"/>
                  <a:pt x="297" y="234"/>
                </a:cubicBezTo>
                <a:cubicBezTo>
                  <a:pt x="297" y="220"/>
                  <a:pt x="304" y="205"/>
                  <a:pt x="326" y="205"/>
                </a:cubicBezTo>
                <a:cubicBezTo>
                  <a:pt x="333" y="205"/>
                  <a:pt x="333" y="213"/>
                  <a:pt x="340" y="213"/>
                </a:cubicBezTo>
                <a:cubicBezTo>
                  <a:pt x="432" y="276"/>
                  <a:pt x="432" y="276"/>
                  <a:pt x="432" y="276"/>
                </a:cubicBezTo>
                <a:cubicBezTo>
                  <a:pt x="439" y="283"/>
                  <a:pt x="446" y="290"/>
                  <a:pt x="446" y="304"/>
                </a:cubicBezTo>
                <a:cubicBezTo>
                  <a:pt x="446" y="311"/>
                  <a:pt x="439" y="318"/>
                  <a:pt x="432" y="326"/>
                </a:cubicBezTo>
                <a:close/>
              </a:path>
            </a:pathLst>
          </a:custGeom>
          <a:solidFill>
            <a:srgbClr val="FFFFFF"/>
          </a:solidFill>
          <a:ln>
            <a:noFill/>
          </a:ln>
        </p:spPr>
        <p:txBody>
          <a:bodyPr wrap="none" anchor="ctr"/>
          <a:lstStyle/>
          <a:p>
            <a:endParaRPr lang="en-US" sz="900"/>
          </a:p>
        </p:txBody>
      </p:sp>
      <p:sp>
        <p:nvSpPr>
          <p:cNvPr id="167" name="Freeform 33"/>
          <p:cNvSpPr>
            <a:spLocks noChangeArrowheads="1"/>
          </p:cNvSpPr>
          <p:nvPr/>
        </p:nvSpPr>
        <p:spPr bwMode="auto">
          <a:xfrm>
            <a:off x="1732136" y="1496455"/>
            <a:ext cx="289909" cy="289984"/>
          </a:xfrm>
          <a:custGeom>
            <a:avLst/>
            <a:gdLst>
              <a:gd name="T0" fmla="*/ 39678193 w 602"/>
              <a:gd name="T1" fmla="*/ 78442719 h 602"/>
              <a:gd name="T2" fmla="*/ 39678193 w 602"/>
              <a:gd name="T3" fmla="*/ 78442719 h 602"/>
              <a:gd name="T4" fmla="*/ 78442719 w 602"/>
              <a:gd name="T5" fmla="*/ 39678193 h 602"/>
              <a:gd name="T6" fmla="*/ 39678193 w 602"/>
              <a:gd name="T7" fmla="*/ 0 h 602"/>
              <a:gd name="T8" fmla="*/ 0 w 602"/>
              <a:gd name="T9" fmla="*/ 39678193 h 602"/>
              <a:gd name="T10" fmla="*/ 39678193 w 602"/>
              <a:gd name="T11" fmla="*/ 78442719 h 602"/>
              <a:gd name="T12" fmla="*/ 39678193 w 602"/>
              <a:gd name="T13" fmla="*/ 7439751 h 602"/>
              <a:gd name="T14" fmla="*/ 39678193 w 602"/>
              <a:gd name="T15" fmla="*/ 7439751 h 602"/>
              <a:gd name="T16" fmla="*/ 71002968 w 602"/>
              <a:gd name="T17" fmla="*/ 39678193 h 602"/>
              <a:gd name="T18" fmla="*/ 39678193 w 602"/>
              <a:gd name="T19" fmla="*/ 71133388 h 602"/>
              <a:gd name="T20" fmla="*/ 7439751 w 602"/>
              <a:gd name="T21" fmla="*/ 39678193 h 602"/>
              <a:gd name="T22" fmla="*/ 39678193 w 602"/>
              <a:gd name="T23" fmla="*/ 7439751 h 602"/>
              <a:gd name="T24" fmla="*/ 23102139 w 602"/>
              <a:gd name="T25" fmla="*/ 42549612 h 602"/>
              <a:gd name="T26" fmla="*/ 23102139 w 602"/>
              <a:gd name="T27" fmla="*/ 42549612 h 602"/>
              <a:gd name="T28" fmla="*/ 35109861 w 602"/>
              <a:gd name="T29" fmla="*/ 50772248 h 602"/>
              <a:gd name="T30" fmla="*/ 36937194 w 602"/>
              <a:gd name="T31" fmla="*/ 51685915 h 602"/>
              <a:gd name="T32" fmla="*/ 40591859 w 602"/>
              <a:gd name="T33" fmla="*/ 48031249 h 602"/>
              <a:gd name="T34" fmla="*/ 40591859 w 602"/>
              <a:gd name="T35" fmla="*/ 48031249 h 602"/>
              <a:gd name="T36" fmla="*/ 40591859 w 602"/>
              <a:gd name="T37" fmla="*/ 43463279 h 602"/>
              <a:gd name="T38" fmla="*/ 51685915 w 602"/>
              <a:gd name="T39" fmla="*/ 50772248 h 602"/>
              <a:gd name="T40" fmla="*/ 54426914 w 602"/>
              <a:gd name="T41" fmla="*/ 51685915 h 602"/>
              <a:gd name="T42" fmla="*/ 58212000 w 602"/>
              <a:gd name="T43" fmla="*/ 48031249 h 602"/>
              <a:gd name="T44" fmla="*/ 58212000 w 602"/>
              <a:gd name="T45" fmla="*/ 48031249 h 602"/>
              <a:gd name="T46" fmla="*/ 58212000 w 602"/>
              <a:gd name="T47" fmla="*/ 30541890 h 602"/>
              <a:gd name="T48" fmla="*/ 58212000 w 602"/>
              <a:gd name="T49" fmla="*/ 30541890 h 602"/>
              <a:gd name="T50" fmla="*/ 58212000 w 602"/>
              <a:gd name="T51" fmla="*/ 30541890 h 602"/>
              <a:gd name="T52" fmla="*/ 54426914 w 602"/>
              <a:gd name="T53" fmla="*/ 26756804 h 602"/>
              <a:gd name="T54" fmla="*/ 51685915 w 602"/>
              <a:gd name="T55" fmla="*/ 27800891 h 602"/>
              <a:gd name="T56" fmla="*/ 40591859 w 602"/>
              <a:gd name="T57" fmla="*/ 36023527 h 602"/>
              <a:gd name="T58" fmla="*/ 40591859 w 602"/>
              <a:gd name="T59" fmla="*/ 30541890 h 602"/>
              <a:gd name="T60" fmla="*/ 40591859 w 602"/>
              <a:gd name="T61" fmla="*/ 30541890 h 602"/>
              <a:gd name="T62" fmla="*/ 40591859 w 602"/>
              <a:gd name="T63" fmla="*/ 30541890 h 602"/>
              <a:gd name="T64" fmla="*/ 36937194 w 602"/>
              <a:gd name="T65" fmla="*/ 26756804 h 602"/>
              <a:gd name="T66" fmla="*/ 35109861 w 602"/>
              <a:gd name="T67" fmla="*/ 27800891 h 602"/>
              <a:gd name="T68" fmla="*/ 23102139 w 602"/>
              <a:gd name="T69" fmla="*/ 36023527 h 602"/>
              <a:gd name="T70" fmla="*/ 21274806 w 602"/>
              <a:gd name="T71" fmla="*/ 39678193 h 602"/>
              <a:gd name="T72" fmla="*/ 23102139 w 602"/>
              <a:gd name="T73" fmla="*/ 42549612 h 602"/>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0" t="0" r="r" b="b"/>
            <a:pathLst>
              <a:path w="602" h="602">
                <a:moveTo>
                  <a:pt x="304" y="601"/>
                </a:moveTo>
                <a:lnTo>
                  <a:pt x="304" y="601"/>
                </a:lnTo>
                <a:cubicBezTo>
                  <a:pt x="467" y="601"/>
                  <a:pt x="601" y="467"/>
                  <a:pt x="601" y="304"/>
                </a:cubicBezTo>
                <a:cubicBezTo>
                  <a:pt x="601" y="135"/>
                  <a:pt x="467" y="0"/>
                  <a:pt x="304" y="0"/>
                </a:cubicBezTo>
                <a:cubicBezTo>
                  <a:pt x="135" y="0"/>
                  <a:pt x="0" y="135"/>
                  <a:pt x="0" y="304"/>
                </a:cubicBezTo>
                <a:cubicBezTo>
                  <a:pt x="0" y="467"/>
                  <a:pt x="135" y="601"/>
                  <a:pt x="304" y="601"/>
                </a:cubicBezTo>
                <a:close/>
                <a:moveTo>
                  <a:pt x="304" y="57"/>
                </a:moveTo>
                <a:lnTo>
                  <a:pt x="304" y="57"/>
                </a:lnTo>
                <a:cubicBezTo>
                  <a:pt x="439" y="57"/>
                  <a:pt x="544" y="170"/>
                  <a:pt x="544" y="304"/>
                </a:cubicBezTo>
                <a:cubicBezTo>
                  <a:pt x="544" y="439"/>
                  <a:pt x="439" y="545"/>
                  <a:pt x="304" y="545"/>
                </a:cubicBezTo>
                <a:cubicBezTo>
                  <a:pt x="170" y="545"/>
                  <a:pt x="57" y="439"/>
                  <a:pt x="57" y="304"/>
                </a:cubicBezTo>
                <a:cubicBezTo>
                  <a:pt x="57" y="170"/>
                  <a:pt x="170" y="57"/>
                  <a:pt x="304" y="57"/>
                </a:cubicBezTo>
                <a:close/>
                <a:moveTo>
                  <a:pt x="177" y="326"/>
                </a:moveTo>
                <a:lnTo>
                  <a:pt x="177" y="326"/>
                </a:lnTo>
                <a:cubicBezTo>
                  <a:pt x="269" y="389"/>
                  <a:pt x="269" y="389"/>
                  <a:pt x="269" y="389"/>
                </a:cubicBezTo>
                <a:cubicBezTo>
                  <a:pt x="269" y="396"/>
                  <a:pt x="276" y="396"/>
                  <a:pt x="283" y="396"/>
                </a:cubicBezTo>
                <a:cubicBezTo>
                  <a:pt x="297" y="396"/>
                  <a:pt x="311" y="382"/>
                  <a:pt x="311" y="368"/>
                </a:cubicBezTo>
                <a:cubicBezTo>
                  <a:pt x="311" y="333"/>
                  <a:pt x="311" y="333"/>
                  <a:pt x="311" y="333"/>
                </a:cubicBezTo>
                <a:cubicBezTo>
                  <a:pt x="396" y="389"/>
                  <a:pt x="396" y="389"/>
                  <a:pt x="396" y="389"/>
                </a:cubicBezTo>
                <a:cubicBezTo>
                  <a:pt x="403" y="396"/>
                  <a:pt x="410" y="396"/>
                  <a:pt x="417" y="396"/>
                </a:cubicBezTo>
                <a:cubicBezTo>
                  <a:pt x="431" y="396"/>
                  <a:pt x="446" y="382"/>
                  <a:pt x="446" y="368"/>
                </a:cubicBezTo>
                <a:cubicBezTo>
                  <a:pt x="446" y="234"/>
                  <a:pt x="446" y="234"/>
                  <a:pt x="446" y="234"/>
                </a:cubicBezTo>
                <a:cubicBezTo>
                  <a:pt x="446" y="220"/>
                  <a:pt x="431" y="205"/>
                  <a:pt x="417" y="205"/>
                </a:cubicBezTo>
                <a:cubicBezTo>
                  <a:pt x="410" y="205"/>
                  <a:pt x="403" y="213"/>
                  <a:pt x="396" y="213"/>
                </a:cubicBezTo>
                <a:cubicBezTo>
                  <a:pt x="311" y="276"/>
                  <a:pt x="311" y="276"/>
                  <a:pt x="311" y="276"/>
                </a:cubicBezTo>
                <a:cubicBezTo>
                  <a:pt x="311" y="234"/>
                  <a:pt x="311" y="234"/>
                  <a:pt x="311" y="234"/>
                </a:cubicBezTo>
                <a:cubicBezTo>
                  <a:pt x="311" y="220"/>
                  <a:pt x="297" y="205"/>
                  <a:pt x="283" y="205"/>
                </a:cubicBezTo>
                <a:cubicBezTo>
                  <a:pt x="276" y="205"/>
                  <a:pt x="269" y="213"/>
                  <a:pt x="269" y="213"/>
                </a:cubicBezTo>
                <a:cubicBezTo>
                  <a:pt x="177" y="276"/>
                  <a:pt x="177" y="276"/>
                  <a:pt x="177" y="276"/>
                </a:cubicBezTo>
                <a:cubicBezTo>
                  <a:pt x="163" y="283"/>
                  <a:pt x="163" y="290"/>
                  <a:pt x="163" y="304"/>
                </a:cubicBezTo>
                <a:cubicBezTo>
                  <a:pt x="163" y="311"/>
                  <a:pt x="163" y="318"/>
                  <a:pt x="177" y="326"/>
                </a:cubicBezTo>
                <a:close/>
              </a:path>
            </a:pathLst>
          </a:custGeom>
          <a:solidFill>
            <a:srgbClr val="FFFFFF"/>
          </a:solidFill>
          <a:ln>
            <a:noFill/>
          </a:ln>
        </p:spPr>
        <p:txBody>
          <a:bodyPr wrap="none" anchor="ctr"/>
          <a:lstStyle/>
          <a:p>
            <a:endParaRPr lang="en-US" sz="900"/>
          </a:p>
        </p:txBody>
      </p:sp>
      <p:sp>
        <p:nvSpPr>
          <p:cNvPr id="168" name="Freeform 34"/>
          <p:cNvSpPr>
            <a:spLocks noChangeArrowheads="1"/>
          </p:cNvSpPr>
          <p:nvPr/>
        </p:nvSpPr>
        <p:spPr bwMode="auto">
          <a:xfrm>
            <a:off x="1198044" y="1496455"/>
            <a:ext cx="289907" cy="289984"/>
          </a:xfrm>
          <a:custGeom>
            <a:avLst/>
            <a:gdLst>
              <a:gd name="T0" fmla="*/ 38763987 w 602"/>
              <a:gd name="T1" fmla="*/ 78442719 h 602"/>
              <a:gd name="T2" fmla="*/ 38763987 w 602"/>
              <a:gd name="T3" fmla="*/ 78442719 h 602"/>
              <a:gd name="T4" fmla="*/ 0 w 602"/>
              <a:gd name="T5" fmla="*/ 39678193 h 602"/>
              <a:gd name="T6" fmla="*/ 38763987 w 602"/>
              <a:gd name="T7" fmla="*/ 0 h 602"/>
              <a:gd name="T8" fmla="*/ 78441997 w 602"/>
              <a:gd name="T9" fmla="*/ 39678193 h 602"/>
              <a:gd name="T10" fmla="*/ 38763987 w 602"/>
              <a:gd name="T11" fmla="*/ 78442719 h 602"/>
              <a:gd name="T12" fmla="*/ 38763987 w 602"/>
              <a:gd name="T13" fmla="*/ 7439751 h 602"/>
              <a:gd name="T14" fmla="*/ 38763987 w 602"/>
              <a:gd name="T15" fmla="*/ 7439751 h 602"/>
              <a:gd name="T16" fmla="*/ 7439717 w 602"/>
              <a:gd name="T17" fmla="*/ 39678193 h 602"/>
              <a:gd name="T18" fmla="*/ 38763987 w 602"/>
              <a:gd name="T19" fmla="*/ 71133388 h 602"/>
              <a:gd name="T20" fmla="*/ 71002280 w 602"/>
              <a:gd name="T21" fmla="*/ 39678193 h 602"/>
              <a:gd name="T22" fmla="*/ 38763987 w 602"/>
              <a:gd name="T23" fmla="*/ 7439751 h 602"/>
              <a:gd name="T24" fmla="*/ 49858353 w 602"/>
              <a:gd name="T25" fmla="*/ 48944916 h 602"/>
              <a:gd name="T26" fmla="*/ 49858353 w 602"/>
              <a:gd name="T27" fmla="*/ 48944916 h 602"/>
              <a:gd name="T28" fmla="*/ 46203704 w 602"/>
              <a:gd name="T29" fmla="*/ 52599581 h 602"/>
              <a:gd name="T30" fmla="*/ 42418636 w 602"/>
              <a:gd name="T31" fmla="*/ 48944916 h 602"/>
              <a:gd name="T32" fmla="*/ 42418636 w 602"/>
              <a:gd name="T33" fmla="*/ 48944916 h 602"/>
              <a:gd name="T34" fmla="*/ 42418636 w 602"/>
              <a:gd name="T35" fmla="*/ 29628224 h 602"/>
              <a:gd name="T36" fmla="*/ 42418636 w 602"/>
              <a:gd name="T37" fmla="*/ 29628224 h 602"/>
              <a:gd name="T38" fmla="*/ 42418636 w 602"/>
              <a:gd name="T39" fmla="*/ 29628224 h 602"/>
              <a:gd name="T40" fmla="*/ 46203704 w 602"/>
              <a:gd name="T41" fmla="*/ 25843138 h 602"/>
              <a:gd name="T42" fmla="*/ 49858353 w 602"/>
              <a:gd name="T43" fmla="*/ 29628224 h 602"/>
              <a:gd name="T44" fmla="*/ 49858353 w 602"/>
              <a:gd name="T45" fmla="*/ 29628224 h 602"/>
              <a:gd name="T46" fmla="*/ 49858353 w 602"/>
              <a:gd name="T47" fmla="*/ 48944916 h 602"/>
              <a:gd name="T48" fmla="*/ 35109700 w 602"/>
              <a:gd name="T49" fmla="*/ 48944916 h 602"/>
              <a:gd name="T50" fmla="*/ 35109700 w 602"/>
              <a:gd name="T51" fmla="*/ 48944916 h 602"/>
              <a:gd name="T52" fmla="*/ 31324631 w 602"/>
              <a:gd name="T53" fmla="*/ 52599581 h 602"/>
              <a:gd name="T54" fmla="*/ 27669982 w 602"/>
              <a:gd name="T55" fmla="*/ 48944916 h 602"/>
              <a:gd name="T56" fmla="*/ 27669982 w 602"/>
              <a:gd name="T57" fmla="*/ 48944916 h 602"/>
              <a:gd name="T58" fmla="*/ 27669982 w 602"/>
              <a:gd name="T59" fmla="*/ 29628224 h 602"/>
              <a:gd name="T60" fmla="*/ 27669982 w 602"/>
              <a:gd name="T61" fmla="*/ 29628224 h 602"/>
              <a:gd name="T62" fmla="*/ 27669982 w 602"/>
              <a:gd name="T63" fmla="*/ 29628224 h 602"/>
              <a:gd name="T64" fmla="*/ 31324631 w 602"/>
              <a:gd name="T65" fmla="*/ 25843138 h 602"/>
              <a:gd name="T66" fmla="*/ 35109700 w 602"/>
              <a:gd name="T67" fmla="*/ 29628224 h 602"/>
              <a:gd name="T68" fmla="*/ 35109700 w 602"/>
              <a:gd name="T69" fmla="*/ 29628224 h 602"/>
              <a:gd name="T70" fmla="*/ 35109700 w 602"/>
              <a:gd name="T71" fmla="*/ 48944916 h 602"/>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2" h="602">
                <a:moveTo>
                  <a:pt x="297" y="601"/>
                </a:moveTo>
                <a:lnTo>
                  <a:pt x="297" y="601"/>
                </a:lnTo>
                <a:cubicBezTo>
                  <a:pt x="135" y="601"/>
                  <a:pt x="0" y="467"/>
                  <a:pt x="0" y="304"/>
                </a:cubicBezTo>
                <a:cubicBezTo>
                  <a:pt x="0" y="135"/>
                  <a:pt x="135" y="0"/>
                  <a:pt x="297" y="0"/>
                </a:cubicBezTo>
                <a:cubicBezTo>
                  <a:pt x="467" y="0"/>
                  <a:pt x="601" y="135"/>
                  <a:pt x="601" y="304"/>
                </a:cubicBezTo>
                <a:cubicBezTo>
                  <a:pt x="601" y="467"/>
                  <a:pt x="467" y="601"/>
                  <a:pt x="297" y="601"/>
                </a:cubicBezTo>
                <a:close/>
                <a:moveTo>
                  <a:pt x="297" y="57"/>
                </a:moveTo>
                <a:lnTo>
                  <a:pt x="297" y="57"/>
                </a:lnTo>
                <a:cubicBezTo>
                  <a:pt x="163" y="57"/>
                  <a:pt x="57" y="170"/>
                  <a:pt x="57" y="304"/>
                </a:cubicBezTo>
                <a:cubicBezTo>
                  <a:pt x="57" y="439"/>
                  <a:pt x="163" y="545"/>
                  <a:pt x="297" y="545"/>
                </a:cubicBezTo>
                <a:cubicBezTo>
                  <a:pt x="431" y="545"/>
                  <a:pt x="544" y="439"/>
                  <a:pt x="544" y="304"/>
                </a:cubicBezTo>
                <a:cubicBezTo>
                  <a:pt x="544" y="170"/>
                  <a:pt x="431" y="57"/>
                  <a:pt x="297" y="57"/>
                </a:cubicBezTo>
                <a:close/>
                <a:moveTo>
                  <a:pt x="382" y="375"/>
                </a:moveTo>
                <a:lnTo>
                  <a:pt x="382" y="375"/>
                </a:lnTo>
                <a:cubicBezTo>
                  <a:pt x="382" y="396"/>
                  <a:pt x="375" y="403"/>
                  <a:pt x="354" y="403"/>
                </a:cubicBezTo>
                <a:cubicBezTo>
                  <a:pt x="340" y="403"/>
                  <a:pt x="325" y="396"/>
                  <a:pt x="325" y="375"/>
                </a:cubicBezTo>
                <a:cubicBezTo>
                  <a:pt x="325" y="227"/>
                  <a:pt x="325" y="227"/>
                  <a:pt x="325" y="227"/>
                </a:cubicBezTo>
                <a:cubicBezTo>
                  <a:pt x="325" y="213"/>
                  <a:pt x="340" y="198"/>
                  <a:pt x="354" y="198"/>
                </a:cubicBezTo>
                <a:cubicBezTo>
                  <a:pt x="375" y="198"/>
                  <a:pt x="382" y="213"/>
                  <a:pt x="382" y="227"/>
                </a:cubicBezTo>
                <a:cubicBezTo>
                  <a:pt x="382" y="375"/>
                  <a:pt x="382" y="375"/>
                  <a:pt x="382" y="375"/>
                </a:cubicBezTo>
                <a:close/>
                <a:moveTo>
                  <a:pt x="269" y="375"/>
                </a:moveTo>
                <a:lnTo>
                  <a:pt x="269" y="375"/>
                </a:lnTo>
                <a:cubicBezTo>
                  <a:pt x="269" y="396"/>
                  <a:pt x="262" y="403"/>
                  <a:pt x="240" y="403"/>
                </a:cubicBezTo>
                <a:cubicBezTo>
                  <a:pt x="226" y="403"/>
                  <a:pt x="212" y="396"/>
                  <a:pt x="212" y="375"/>
                </a:cubicBezTo>
                <a:cubicBezTo>
                  <a:pt x="212" y="227"/>
                  <a:pt x="212" y="227"/>
                  <a:pt x="212" y="227"/>
                </a:cubicBezTo>
                <a:cubicBezTo>
                  <a:pt x="212" y="213"/>
                  <a:pt x="226" y="198"/>
                  <a:pt x="240" y="198"/>
                </a:cubicBezTo>
                <a:cubicBezTo>
                  <a:pt x="262" y="198"/>
                  <a:pt x="269" y="213"/>
                  <a:pt x="269" y="227"/>
                </a:cubicBezTo>
                <a:cubicBezTo>
                  <a:pt x="269" y="375"/>
                  <a:pt x="269" y="375"/>
                  <a:pt x="269" y="375"/>
                </a:cubicBezTo>
                <a:close/>
              </a:path>
            </a:pathLst>
          </a:custGeom>
          <a:solidFill>
            <a:srgbClr val="FFFFFF"/>
          </a:solidFill>
          <a:ln>
            <a:noFill/>
          </a:ln>
        </p:spPr>
        <p:txBody>
          <a:bodyPr wrap="none" anchor="ctr"/>
          <a:lstStyle/>
          <a:p>
            <a:endParaRPr lang="en-US" sz="900"/>
          </a:p>
        </p:txBody>
      </p:sp>
      <p:sp>
        <p:nvSpPr>
          <p:cNvPr id="169" name="Freeform 35"/>
          <p:cNvSpPr>
            <a:spLocks noChangeArrowheads="1"/>
          </p:cNvSpPr>
          <p:nvPr/>
        </p:nvSpPr>
        <p:spPr bwMode="auto">
          <a:xfrm>
            <a:off x="661837" y="1496455"/>
            <a:ext cx="292024" cy="289984"/>
          </a:xfrm>
          <a:custGeom>
            <a:avLst/>
            <a:gdLst>
              <a:gd name="T0" fmla="*/ 39339251 w 609"/>
              <a:gd name="T1" fmla="*/ 78442719 h 602"/>
              <a:gd name="T2" fmla="*/ 39339251 w 609"/>
              <a:gd name="T3" fmla="*/ 78442719 h 602"/>
              <a:gd name="T4" fmla="*/ 0 w 609"/>
              <a:gd name="T5" fmla="*/ 39678193 h 602"/>
              <a:gd name="T6" fmla="*/ 39339251 w 609"/>
              <a:gd name="T7" fmla="*/ 0 h 602"/>
              <a:gd name="T8" fmla="*/ 78678142 w 609"/>
              <a:gd name="T9" fmla="*/ 39678193 h 602"/>
              <a:gd name="T10" fmla="*/ 39339251 w 609"/>
              <a:gd name="T11" fmla="*/ 78442719 h 602"/>
              <a:gd name="T12" fmla="*/ 39339251 w 609"/>
              <a:gd name="T13" fmla="*/ 7439751 h 602"/>
              <a:gd name="T14" fmla="*/ 39339251 w 609"/>
              <a:gd name="T15" fmla="*/ 7439751 h 602"/>
              <a:gd name="T16" fmla="*/ 7376244 w 609"/>
              <a:gd name="T17" fmla="*/ 39678193 h 602"/>
              <a:gd name="T18" fmla="*/ 39339251 w 609"/>
              <a:gd name="T19" fmla="*/ 71133388 h 602"/>
              <a:gd name="T20" fmla="*/ 71302258 w 609"/>
              <a:gd name="T21" fmla="*/ 39678193 h 602"/>
              <a:gd name="T22" fmla="*/ 39339251 w 609"/>
              <a:gd name="T23" fmla="*/ 7439751 h 602"/>
              <a:gd name="T24" fmla="*/ 49432889 w 609"/>
              <a:gd name="T25" fmla="*/ 52599581 h 602"/>
              <a:gd name="T26" fmla="*/ 49432889 w 609"/>
              <a:gd name="T27" fmla="*/ 52599581 h 602"/>
              <a:gd name="T28" fmla="*/ 29245613 w 609"/>
              <a:gd name="T29" fmla="*/ 52599581 h 602"/>
              <a:gd name="T30" fmla="*/ 25622062 w 609"/>
              <a:gd name="T31" fmla="*/ 48944916 h 602"/>
              <a:gd name="T32" fmla="*/ 25622062 w 609"/>
              <a:gd name="T33" fmla="*/ 29628224 h 602"/>
              <a:gd name="T34" fmla="*/ 29245613 w 609"/>
              <a:gd name="T35" fmla="*/ 25843138 h 602"/>
              <a:gd name="T36" fmla="*/ 49432889 w 609"/>
              <a:gd name="T37" fmla="*/ 25843138 h 602"/>
              <a:gd name="T38" fmla="*/ 53056080 w 609"/>
              <a:gd name="T39" fmla="*/ 29628224 h 602"/>
              <a:gd name="T40" fmla="*/ 53056080 w 609"/>
              <a:gd name="T41" fmla="*/ 48944916 h 602"/>
              <a:gd name="T42" fmla="*/ 49432889 w 609"/>
              <a:gd name="T43" fmla="*/ 52599581 h 602"/>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0" t="0" r="r" b="b"/>
            <a:pathLst>
              <a:path w="609" h="602">
                <a:moveTo>
                  <a:pt x="304" y="601"/>
                </a:moveTo>
                <a:lnTo>
                  <a:pt x="304" y="601"/>
                </a:lnTo>
                <a:cubicBezTo>
                  <a:pt x="134" y="601"/>
                  <a:pt x="0" y="467"/>
                  <a:pt x="0" y="304"/>
                </a:cubicBezTo>
                <a:cubicBezTo>
                  <a:pt x="0" y="135"/>
                  <a:pt x="134" y="0"/>
                  <a:pt x="304" y="0"/>
                </a:cubicBezTo>
                <a:cubicBezTo>
                  <a:pt x="474" y="0"/>
                  <a:pt x="608" y="135"/>
                  <a:pt x="608" y="304"/>
                </a:cubicBezTo>
                <a:cubicBezTo>
                  <a:pt x="608" y="467"/>
                  <a:pt x="474" y="601"/>
                  <a:pt x="304" y="601"/>
                </a:cubicBezTo>
                <a:close/>
                <a:moveTo>
                  <a:pt x="304" y="57"/>
                </a:moveTo>
                <a:lnTo>
                  <a:pt x="304" y="57"/>
                </a:lnTo>
                <a:cubicBezTo>
                  <a:pt x="170" y="57"/>
                  <a:pt x="57" y="170"/>
                  <a:pt x="57" y="304"/>
                </a:cubicBezTo>
                <a:cubicBezTo>
                  <a:pt x="57" y="439"/>
                  <a:pt x="170" y="545"/>
                  <a:pt x="304" y="545"/>
                </a:cubicBezTo>
                <a:cubicBezTo>
                  <a:pt x="438" y="545"/>
                  <a:pt x="551" y="439"/>
                  <a:pt x="551" y="304"/>
                </a:cubicBezTo>
                <a:cubicBezTo>
                  <a:pt x="551" y="170"/>
                  <a:pt x="438" y="57"/>
                  <a:pt x="304" y="57"/>
                </a:cubicBezTo>
                <a:close/>
                <a:moveTo>
                  <a:pt x="382" y="403"/>
                </a:moveTo>
                <a:lnTo>
                  <a:pt x="382" y="403"/>
                </a:lnTo>
                <a:cubicBezTo>
                  <a:pt x="226" y="403"/>
                  <a:pt x="226" y="403"/>
                  <a:pt x="226" y="403"/>
                </a:cubicBezTo>
                <a:cubicBezTo>
                  <a:pt x="212" y="403"/>
                  <a:pt x="198" y="396"/>
                  <a:pt x="198" y="375"/>
                </a:cubicBezTo>
                <a:cubicBezTo>
                  <a:pt x="198" y="227"/>
                  <a:pt x="198" y="227"/>
                  <a:pt x="198" y="227"/>
                </a:cubicBezTo>
                <a:cubicBezTo>
                  <a:pt x="198" y="213"/>
                  <a:pt x="212" y="198"/>
                  <a:pt x="226" y="198"/>
                </a:cubicBezTo>
                <a:cubicBezTo>
                  <a:pt x="382" y="198"/>
                  <a:pt x="382" y="198"/>
                  <a:pt x="382" y="198"/>
                </a:cubicBezTo>
                <a:cubicBezTo>
                  <a:pt x="396" y="198"/>
                  <a:pt x="410" y="213"/>
                  <a:pt x="410" y="227"/>
                </a:cubicBezTo>
                <a:cubicBezTo>
                  <a:pt x="410" y="375"/>
                  <a:pt x="410" y="375"/>
                  <a:pt x="410" y="375"/>
                </a:cubicBezTo>
                <a:cubicBezTo>
                  <a:pt x="410" y="396"/>
                  <a:pt x="396" y="403"/>
                  <a:pt x="382" y="403"/>
                </a:cubicBezTo>
                <a:close/>
              </a:path>
            </a:pathLst>
          </a:custGeom>
          <a:solidFill>
            <a:srgbClr val="FFFFFF"/>
          </a:solidFill>
          <a:ln>
            <a:noFill/>
          </a:ln>
        </p:spPr>
        <p:txBody>
          <a:bodyPr wrap="none" anchor="ctr"/>
          <a:lstStyle/>
          <a:p>
            <a:endParaRPr lang="en-US" sz="900"/>
          </a:p>
        </p:txBody>
      </p:sp>
      <p:sp>
        <p:nvSpPr>
          <p:cNvPr id="170" name="Freeform 36"/>
          <p:cNvSpPr>
            <a:spLocks noChangeArrowheads="1"/>
          </p:cNvSpPr>
          <p:nvPr/>
        </p:nvSpPr>
        <p:spPr bwMode="auto">
          <a:xfrm>
            <a:off x="127746" y="1496455"/>
            <a:ext cx="289909" cy="289984"/>
          </a:xfrm>
          <a:custGeom>
            <a:avLst/>
            <a:gdLst>
              <a:gd name="T0" fmla="*/ 39678193 w 602"/>
              <a:gd name="T1" fmla="*/ 78442719 h 602"/>
              <a:gd name="T2" fmla="*/ 39678193 w 602"/>
              <a:gd name="T3" fmla="*/ 78442719 h 602"/>
              <a:gd name="T4" fmla="*/ 0 w 602"/>
              <a:gd name="T5" fmla="*/ 39678193 h 602"/>
              <a:gd name="T6" fmla="*/ 39678193 w 602"/>
              <a:gd name="T7" fmla="*/ 0 h 602"/>
              <a:gd name="T8" fmla="*/ 78442719 w 602"/>
              <a:gd name="T9" fmla="*/ 39678193 h 602"/>
              <a:gd name="T10" fmla="*/ 39678193 w 602"/>
              <a:gd name="T11" fmla="*/ 78442719 h 602"/>
              <a:gd name="T12" fmla="*/ 39678193 w 602"/>
              <a:gd name="T13" fmla="*/ 7439751 h 602"/>
              <a:gd name="T14" fmla="*/ 39678193 w 602"/>
              <a:gd name="T15" fmla="*/ 7439751 h 602"/>
              <a:gd name="T16" fmla="*/ 7439751 w 602"/>
              <a:gd name="T17" fmla="*/ 39678193 h 602"/>
              <a:gd name="T18" fmla="*/ 39678193 w 602"/>
              <a:gd name="T19" fmla="*/ 71133388 h 602"/>
              <a:gd name="T20" fmla="*/ 71002968 w 602"/>
              <a:gd name="T21" fmla="*/ 39678193 h 602"/>
              <a:gd name="T22" fmla="*/ 39678193 w 602"/>
              <a:gd name="T23" fmla="*/ 7439751 h 602"/>
              <a:gd name="T24" fmla="*/ 50772248 w 602"/>
              <a:gd name="T25" fmla="*/ 42549612 h 602"/>
              <a:gd name="T26" fmla="*/ 50772248 w 602"/>
              <a:gd name="T27" fmla="*/ 42549612 h 602"/>
              <a:gd name="T28" fmla="*/ 31324775 w 602"/>
              <a:gd name="T29" fmla="*/ 54426914 h 602"/>
              <a:gd name="T30" fmla="*/ 31324775 w 602"/>
              <a:gd name="T31" fmla="*/ 54426914 h 602"/>
              <a:gd name="T32" fmla="*/ 31324775 w 602"/>
              <a:gd name="T33" fmla="*/ 55340580 h 602"/>
              <a:gd name="T34" fmla="*/ 31324775 w 602"/>
              <a:gd name="T35" fmla="*/ 55340580 h 602"/>
              <a:gd name="T36" fmla="*/ 30411109 w 602"/>
              <a:gd name="T37" fmla="*/ 55340580 h 602"/>
              <a:gd name="T38" fmla="*/ 30411109 w 602"/>
              <a:gd name="T39" fmla="*/ 55340580 h 602"/>
              <a:gd name="T40" fmla="*/ 30411109 w 602"/>
              <a:gd name="T41" fmla="*/ 55340580 h 602"/>
              <a:gd name="T42" fmla="*/ 30411109 w 602"/>
              <a:gd name="T43" fmla="*/ 55340580 h 602"/>
              <a:gd name="T44" fmla="*/ 30411109 w 602"/>
              <a:gd name="T45" fmla="*/ 55340580 h 602"/>
              <a:gd name="T46" fmla="*/ 30411109 w 602"/>
              <a:gd name="T47" fmla="*/ 55340580 h 602"/>
              <a:gd name="T48" fmla="*/ 29497442 w 602"/>
              <a:gd name="T49" fmla="*/ 55340580 h 602"/>
              <a:gd name="T50" fmla="*/ 29497442 w 602"/>
              <a:gd name="T51" fmla="*/ 55340580 h 602"/>
              <a:gd name="T52" fmla="*/ 29497442 w 602"/>
              <a:gd name="T53" fmla="*/ 55340580 h 602"/>
              <a:gd name="T54" fmla="*/ 25843138 w 602"/>
              <a:gd name="T55" fmla="*/ 51685915 h 602"/>
              <a:gd name="T56" fmla="*/ 25843138 w 602"/>
              <a:gd name="T57" fmla="*/ 51685915 h 602"/>
              <a:gd name="T58" fmla="*/ 25843138 w 602"/>
              <a:gd name="T59" fmla="*/ 51685915 h 602"/>
              <a:gd name="T60" fmla="*/ 25843138 w 602"/>
              <a:gd name="T61" fmla="*/ 26756804 h 602"/>
              <a:gd name="T62" fmla="*/ 25843138 w 602"/>
              <a:gd name="T63" fmla="*/ 26756804 h 602"/>
              <a:gd name="T64" fmla="*/ 29497442 w 602"/>
              <a:gd name="T65" fmla="*/ 23102139 h 602"/>
              <a:gd name="T66" fmla="*/ 31324775 w 602"/>
              <a:gd name="T67" fmla="*/ 24015805 h 602"/>
              <a:gd name="T68" fmla="*/ 50772248 w 602"/>
              <a:gd name="T69" fmla="*/ 36023527 h 602"/>
              <a:gd name="T70" fmla="*/ 52599581 w 602"/>
              <a:gd name="T71" fmla="*/ 39678193 h 602"/>
              <a:gd name="T72" fmla="*/ 50772248 w 602"/>
              <a:gd name="T73" fmla="*/ 42549612 h 602"/>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0" t="0" r="r" b="b"/>
            <a:pathLst>
              <a:path w="602" h="602">
                <a:moveTo>
                  <a:pt x="304" y="601"/>
                </a:moveTo>
                <a:lnTo>
                  <a:pt x="304" y="601"/>
                </a:lnTo>
                <a:cubicBezTo>
                  <a:pt x="134" y="601"/>
                  <a:pt x="0" y="467"/>
                  <a:pt x="0" y="304"/>
                </a:cubicBezTo>
                <a:cubicBezTo>
                  <a:pt x="0" y="135"/>
                  <a:pt x="134" y="0"/>
                  <a:pt x="304" y="0"/>
                </a:cubicBezTo>
                <a:cubicBezTo>
                  <a:pt x="467" y="0"/>
                  <a:pt x="601" y="135"/>
                  <a:pt x="601" y="304"/>
                </a:cubicBezTo>
                <a:cubicBezTo>
                  <a:pt x="601" y="467"/>
                  <a:pt x="467" y="601"/>
                  <a:pt x="304" y="601"/>
                </a:cubicBezTo>
                <a:close/>
                <a:moveTo>
                  <a:pt x="304" y="57"/>
                </a:moveTo>
                <a:lnTo>
                  <a:pt x="304" y="57"/>
                </a:lnTo>
                <a:cubicBezTo>
                  <a:pt x="170" y="57"/>
                  <a:pt x="57" y="170"/>
                  <a:pt x="57" y="304"/>
                </a:cubicBezTo>
                <a:cubicBezTo>
                  <a:pt x="57" y="439"/>
                  <a:pt x="170" y="545"/>
                  <a:pt x="304" y="545"/>
                </a:cubicBezTo>
                <a:cubicBezTo>
                  <a:pt x="438" y="545"/>
                  <a:pt x="544" y="439"/>
                  <a:pt x="544" y="304"/>
                </a:cubicBezTo>
                <a:cubicBezTo>
                  <a:pt x="544" y="170"/>
                  <a:pt x="438" y="57"/>
                  <a:pt x="304" y="57"/>
                </a:cubicBezTo>
                <a:close/>
                <a:moveTo>
                  <a:pt x="389" y="326"/>
                </a:moveTo>
                <a:lnTo>
                  <a:pt x="389" y="326"/>
                </a:lnTo>
                <a:cubicBezTo>
                  <a:pt x="240" y="417"/>
                  <a:pt x="240" y="417"/>
                  <a:pt x="240" y="417"/>
                </a:cubicBezTo>
                <a:lnTo>
                  <a:pt x="240" y="424"/>
                </a:lnTo>
                <a:cubicBezTo>
                  <a:pt x="233" y="424"/>
                  <a:pt x="233" y="424"/>
                  <a:pt x="233" y="424"/>
                </a:cubicBezTo>
                <a:cubicBezTo>
                  <a:pt x="226" y="424"/>
                  <a:pt x="226" y="424"/>
                  <a:pt x="226" y="424"/>
                </a:cubicBezTo>
                <a:cubicBezTo>
                  <a:pt x="212" y="424"/>
                  <a:pt x="198" y="410"/>
                  <a:pt x="198" y="396"/>
                </a:cubicBezTo>
                <a:cubicBezTo>
                  <a:pt x="198" y="205"/>
                  <a:pt x="198" y="205"/>
                  <a:pt x="198" y="205"/>
                </a:cubicBezTo>
                <a:cubicBezTo>
                  <a:pt x="198" y="191"/>
                  <a:pt x="212" y="177"/>
                  <a:pt x="226" y="177"/>
                </a:cubicBezTo>
                <a:cubicBezTo>
                  <a:pt x="233" y="177"/>
                  <a:pt x="240" y="184"/>
                  <a:pt x="240" y="184"/>
                </a:cubicBezTo>
                <a:cubicBezTo>
                  <a:pt x="389" y="276"/>
                  <a:pt x="389" y="276"/>
                  <a:pt x="389" y="276"/>
                </a:cubicBezTo>
                <a:cubicBezTo>
                  <a:pt x="403" y="283"/>
                  <a:pt x="403" y="290"/>
                  <a:pt x="403" y="304"/>
                </a:cubicBezTo>
                <a:cubicBezTo>
                  <a:pt x="403" y="311"/>
                  <a:pt x="403" y="318"/>
                  <a:pt x="389" y="326"/>
                </a:cubicBezTo>
                <a:close/>
              </a:path>
            </a:pathLst>
          </a:custGeom>
          <a:solidFill>
            <a:srgbClr val="FFFFFF"/>
          </a:solidFill>
          <a:ln>
            <a:noFill/>
          </a:ln>
        </p:spPr>
        <p:txBody>
          <a:bodyPr wrap="none" anchor="ctr"/>
          <a:lstStyle/>
          <a:p>
            <a:endParaRPr lang="en-US" sz="900"/>
          </a:p>
        </p:txBody>
      </p:sp>
      <p:sp>
        <p:nvSpPr>
          <p:cNvPr id="171" name="Freeform 39"/>
          <p:cNvSpPr>
            <a:spLocks noChangeArrowheads="1"/>
          </p:cNvSpPr>
          <p:nvPr/>
        </p:nvSpPr>
        <p:spPr bwMode="auto">
          <a:xfrm>
            <a:off x="10617772" y="991187"/>
            <a:ext cx="281443" cy="273050"/>
          </a:xfrm>
          <a:custGeom>
            <a:avLst/>
            <a:gdLst>
              <a:gd name="T0" fmla="*/ 71946369 w 588"/>
              <a:gd name="T1" fmla="*/ 61832672 h 567"/>
              <a:gd name="T2" fmla="*/ 71946369 w 588"/>
              <a:gd name="T3" fmla="*/ 61832672 h 567"/>
              <a:gd name="T4" fmla="*/ 53766324 w 588"/>
              <a:gd name="T5" fmla="*/ 61832672 h 567"/>
              <a:gd name="T6" fmla="*/ 49253450 w 588"/>
              <a:gd name="T7" fmla="*/ 61832672 h 567"/>
              <a:gd name="T8" fmla="*/ 49253450 w 588"/>
              <a:gd name="T9" fmla="*/ 68224410 h 567"/>
              <a:gd name="T10" fmla="*/ 53766324 w 588"/>
              <a:gd name="T11" fmla="*/ 72920786 h 567"/>
              <a:gd name="T12" fmla="*/ 53766324 w 588"/>
              <a:gd name="T13" fmla="*/ 73833840 h 567"/>
              <a:gd name="T14" fmla="*/ 21790200 w 588"/>
              <a:gd name="T15" fmla="*/ 73833840 h 567"/>
              <a:gd name="T16" fmla="*/ 21790200 w 588"/>
              <a:gd name="T17" fmla="*/ 72920786 h 567"/>
              <a:gd name="T18" fmla="*/ 27334342 w 588"/>
              <a:gd name="T19" fmla="*/ 68224410 h 567"/>
              <a:gd name="T20" fmla="*/ 27334342 w 588"/>
              <a:gd name="T21" fmla="*/ 61832672 h 567"/>
              <a:gd name="T22" fmla="*/ 21790200 w 588"/>
              <a:gd name="T23" fmla="*/ 61832672 h 567"/>
              <a:gd name="T24" fmla="*/ 3610155 w 588"/>
              <a:gd name="T25" fmla="*/ 61832672 h 567"/>
              <a:gd name="T26" fmla="*/ 0 w 588"/>
              <a:gd name="T27" fmla="*/ 58180095 h 567"/>
              <a:gd name="T28" fmla="*/ 0 w 588"/>
              <a:gd name="T29" fmla="*/ 9262007 h 567"/>
              <a:gd name="T30" fmla="*/ 3610155 w 588"/>
              <a:gd name="T31" fmla="*/ 5609430 h 567"/>
              <a:gd name="T32" fmla="*/ 26431982 w 588"/>
              <a:gd name="T33" fmla="*/ 5609430 h 567"/>
              <a:gd name="T34" fmla="*/ 21790200 w 588"/>
              <a:gd name="T35" fmla="*/ 10175061 h 567"/>
              <a:gd name="T36" fmla="*/ 5415233 w 588"/>
              <a:gd name="T37" fmla="*/ 10175061 h 567"/>
              <a:gd name="T38" fmla="*/ 5415233 w 588"/>
              <a:gd name="T39" fmla="*/ 51657611 h 567"/>
              <a:gd name="T40" fmla="*/ 71043651 w 588"/>
              <a:gd name="T41" fmla="*/ 51657611 h 567"/>
              <a:gd name="T42" fmla="*/ 71043651 w 588"/>
              <a:gd name="T43" fmla="*/ 10175061 h 567"/>
              <a:gd name="T44" fmla="*/ 54668684 w 588"/>
              <a:gd name="T45" fmla="*/ 10175061 h 567"/>
              <a:gd name="T46" fmla="*/ 49253450 w 588"/>
              <a:gd name="T47" fmla="*/ 5609430 h 567"/>
              <a:gd name="T48" fmla="*/ 71946369 w 588"/>
              <a:gd name="T49" fmla="*/ 5609430 h 567"/>
              <a:gd name="T50" fmla="*/ 75685433 w 588"/>
              <a:gd name="T51" fmla="*/ 9262007 h 567"/>
              <a:gd name="T52" fmla="*/ 75685433 w 588"/>
              <a:gd name="T53" fmla="*/ 58180095 h 567"/>
              <a:gd name="T54" fmla="*/ 71946369 w 588"/>
              <a:gd name="T55" fmla="*/ 61832672 h 567"/>
              <a:gd name="T56" fmla="*/ 46417105 w 588"/>
              <a:gd name="T57" fmla="*/ 16697545 h 567"/>
              <a:gd name="T58" fmla="*/ 46417105 w 588"/>
              <a:gd name="T59" fmla="*/ 16697545 h 567"/>
              <a:gd name="T60" fmla="*/ 43709309 w 588"/>
              <a:gd name="T61" fmla="*/ 14740691 h 567"/>
              <a:gd name="T62" fmla="*/ 41904231 w 588"/>
              <a:gd name="T63" fmla="*/ 12914222 h 567"/>
              <a:gd name="T64" fmla="*/ 41904231 w 588"/>
              <a:gd name="T65" fmla="*/ 29481382 h 567"/>
              <a:gd name="T66" fmla="*/ 38294076 w 588"/>
              <a:gd name="T67" fmla="*/ 33264343 h 567"/>
              <a:gd name="T68" fmla="*/ 34683920 w 588"/>
              <a:gd name="T69" fmla="*/ 29481382 h 567"/>
              <a:gd name="T70" fmla="*/ 34683920 w 588"/>
              <a:gd name="T71" fmla="*/ 12914222 h 567"/>
              <a:gd name="T72" fmla="*/ 31847216 w 588"/>
              <a:gd name="T73" fmla="*/ 14740691 h 567"/>
              <a:gd name="T74" fmla="*/ 29139420 w 588"/>
              <a:gd name="T75" fmla="*/ 16697545 h 567"/>
              <a:gd name="T76" fmla="*/ 25529264 w 588"/>
              <a:gd name="T77" fmla="*/ 12914222 h 567"/>
              <a:gd name="T78" fmla="*/ 27334342 w 588"/>
              <a:gd name="T79" fmla="*/ 10175061 h 567"/>
              <a:gd name="T80" fmla="*/ 35586280 w 588"/>
              <a:gd name="T81" fmla="*/ 1956854 h 567"/>
              <a:gd name="T82" fmla="*/ 38294076 w 588"/>
              <a:gd name="T83" fmla="*/ 0 h 567"/>
              <a:gd name="T84" fmla="*/ 40099153 w 588"/>
              <a:gd name="T85" fmla="*/ 1956854 h 567"/>
              <a:gd name="T86" fmla="*/ 49253450 w 588"/>
              <a:gd name="T87" fmla="*/ 10175061 h 567"/>
              <a:gd name="T88" fmla="*/ 50156169 w 588"/>
              <a:gd name="T89" fmla="*/ 12914222 h 567"/>
              <a:gd name="T90" fmla="*/ 46417105 w 588"/>
              <a:gd name="T91" fmla="*/ 16697545 h 567"/>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588" h="567">
                <a:moveTo>
                  <a:pt x="558" y="474"/>
                </a:moveTo>
                <a:lnTo>
                  <a:pt x="558" y="474"/>
                </a:lnTo>
                <a:cubicBezTo>
                  <a:pt x="417" y="474"/>
                  <a:pt x="417" y="474"/>
                  <a:pt x="417" y="474"/>
                </a:cubicBezTo>
                <a:cubicBezTo>
                  <a:pt x="382" y="474"/>
                  <a:pt x="382" y="474"/>
                  <a:pt x="382" y="474"/>
                </a:cubicBezTo>
                <a:cubicBezTo>
                  <a:pt x="382" y="523"/>
                  <a:pt x="382" y="523"/>
                  <a:pt x="382" y="523"/>
                </a:cubicBezTo>
                <a:cubicBezTo>
                  <a:pt x="417" y="559"/>
                  <a:pt x="417" y="559"/>
                  <a:pt x="417" y="559"/>
                </a:cubicBezTo>
                <a:cubicBezTo>
                  <a:pt x="417" y="566"/>
                  <a:pt x="417" y="566"/>
                  <a:pt x="417" y="566"/>
                </a:cubicBezTo>
                <a:cubicBezTo>
                  <a:pt x="169" y="566"/>
                  <a:pt x="169" y="566"/>
                  <a:pt x="169" y="566"/>
                </a:cubicBezTo>
                <a:cubicBezTo>
                  <a:pt x="169" y="559"/>
                  <a:pt x="169" y="559"/>
                  <a:pt x="169" y="559"/>
                </a:cubicBezTo>
                <a:cubicBezTo>
                  <a:pt x="212" y="523"/>
                  <a:pt x="212" y="523"/>
                  <a:pt x="212" y="523"/>
                </a:cubicBezTo>
                <a:cubicBezTo>
                  <a:pt x="212" y="474"/>
                  <a:pt x="212" y="474"/>
                  <a:pt x="212" y="474"/>
                </a:cubicBezTo>
                <a:cubicBezTo>
                  <a:pt x="169" y="474"/>
                  <a:pt x="169" y="474"/>
                  <a:pt x="169" y="474"/>
                </a:cubicBezTo>
                <a:cubicBezTo>
                  <a:pt x="28" y="474"/>
                  <a:pt x="28" y="474"/>
                  <a:pt x="28" y="474"/>
                </a:cubicBezTo>
                <a:cubicBezTo>
                  <a:pt x="14" y="474"/>
                  <a:pt x="0" y="460"/>
                  <a:pt x="0" y="446"/>
                </a:cubicBezTo>
                <a:cubicBezTo>
                  <a:pt x="0" y="71"/>
                  <a:pt x="0" y="71"/>
                  <a:pt x="0" y="71"/>
                </a:cubicBezTo>
                <a:cubicBezTo>
                  <a:pt x="0" y="50"/>
                  <a:pt x="14" y="43"/>
                  <a:pt x="28" y="43"/>
                </a:cubicBezTo>
                <a:cubicBezTo>
                  <a:pt x="205" y="43"/>
                  <a:pt x="205" y="43"/>
                  <a:pt x="205" y="43"/>
                </a:cubicBezTo>
                <a:cubicBezTo>
                  <a:pt x="169" y="78"/>
                  <a:pt x="169" y="78"/>
                  <a:pt x="169" y="78"/>
                </a:cubicBezTo>
                <a:cubicBezTo>
                  <a:pt x="42" y="78"/>
                  <a:pt x="42" y="78"/>
                  <a:pt x="42" y="78"/>
                </a:cubicBezTo>
                <a:cubicBezTo>
                  <a:pt x="42" y="396"/>
                  <a:pt x="42" y="396"/>
                  <a:pt x="42" y="396"/>
                </a:cubicBezTo>
                <a:cubicBezTo>
                  <a:pt x="551" y="396"/>
                  <a:pt x="551" y="396"/>
                  <a:pt x="551" y="396"/>
                </a:cubicBezTo>
                <a:cubicBezTo>
                  <a:pt x="551" y="78"/>
                  <a:pt x="551" y="78"/>
                  <a:pt x="551" y="78"/>
                </a:cubicBezTo>
                <a:cubicBezTo>
                  <a:pt x="424" y="78"/>
                  <a:pt x="424" y="78"/>
                  <a:pt x="424" y="78"/>
                </a:cubicBezTo>
                <a:cubicBezTo>
                  <a:pt x="382" y="43"/>
                  <a:pt x="382" y="43"/>
                  <a:pt x="382" y="43"/>
                </a:cubicBezTo>
                <a:cubicBezTo>
                  <a:pt x="558" y="43"/>
                  <a:pt x="558" y="43"/>
                  <a:pt x="558" y="43"/>
                </a:cubicBezTo>
                <a:cubicBezTo>
                  <a:pt x="572" y="43"/>
                  <a:pt x="587" y="50"/>
                  <a:pt x="587" y="71"/>
                </a:cubicBezTo>
                <a:cubicBezTo>
                  <a:pt x="587" y="446"/>
                  <a:pt x="587" y="446"/>
                  <a:pt x="587" y="446"/>
                </a:cubicBezTo>
                <a:cubicBezTo>
                  <a:pt x="587" y="460"/>
                  <a:pt x="572" y="474"/>
                  <a:pt x="558" y="474"/>
                </a:cubicBezTo>
                <a:close/>
                <a:moveTo>
                  <a:pt x="360" y="128"/>
                </a:moveTo>
                <a:lnTo>
                  <a:pt x="360" y="128"/>
                </a:lnTo>
                <a:cubicBezTo>
                  <a:pt x="353" y="128"/>
                  <a:pt x="346" y="121"/>
                  <a:pt x="339" y="113"/>
                </a:cubicBezTo>
                <a:cubicBezTo>
                  <a:pt x="325" y="99"/>
                  <a:pt x="325" y="99"/>
                  <a:pt x="325" y="99"/>
                </a:cubicBezTo>
                <a:cubicBezTo>
                  <a:pt x="325" y="226"/>
                  <a:pt x="325" y="226"/>
                  <a:pt x="325" y="226"/>
                </a:cubicBezTo>
                <a:cubicBezTo>
                  <a:pt x="325" y="248"/>
                  <a:pt x="311" y="255"/>
                  <a:pt x="297" y="255"/>
                </a:cubicBezTo>
                <a:cubicBezTo>
                  <a:pt x="276" y="255"/>
                  <a:pt x="269" y="248"/>
                  <a:pt x="269" y="226"/>
                </a:cubicBezTo>
                <a:cubicBezTo>
                  <a:pt x="269" y="99"/>
                  <a:pt x="269" y="99"/>
                  <a:pt x="269" y="99"/>
                </a:cubicBezTo>
                <a:cubicBezTo>
                  <a:pt x="247" y="113"/>
                  <a:pt x="247" y="113"/>
                  <a:pt x="247" y="113"/>
                </a:cubicBezTo>
                <a:cubicBezTo>
                  <a:pt x="240" y="121"/>
                  <a:pt x="233" y="128"/>
                  <a:pt x="226" y="128"/>
                </a:cubicBezTo>
                <a:cubicBezTo>
                  <a:pt x="212" y="128"/>
                  <a:pt x="198" y="113"/>
                  <a:pt x="198" y="99"/>
                </a:cubicBezTo>
                <a:cubicBezTo>
                  <a:pt x="198" y="92"/>
                  <a:pt x="205" y="85"/>
                  <a:pt x="212" y="78"/>
                </a:cubicBezTo>
                <a:cubicBezTo>
                  <a:pt x="276" y="15"/>
                  <a:pt x="276" y="15"/>
                  <a:pt x="276" y="15"/>
                </a:cubicBezTo>
                <a:cubicBezTo>
                  <a:pt x="283" y="8"/>
                  <a:pt x="290" y="0"/>
                  <a:pt x="297" y="0"/>
                </a:cubicBezTo>
                <a:cubicBezTo>
                  <a:pt x="304" y="0"/>
                  <a:pt x="311" y="8"/>
                  <a:pt x="311" y="15"/>
                </a:cubicBezTo>
                <a:cubicBezTo>
                  <a:pt x="382" y="78"/>
                  <a:pt x="382" y="78"/>
                  <a:pt x="382" y="78"/>
                </a:cubicBezTo>
                <a:cubicBezTo>
                  <a:pt x="389" y="85"/>
                  <a:pt x="389" y="92"/>
                  <a:pt x="389" y="99"/>
                </a:cubicBezTo>
                <a:cubicBezTo>
                  <a:pt x="389" y="113"/>
                  <a:pt x="375" y="128"/>
                  <a:pt x="360" y="128"/>
                </a:cubicBezTo>
                <a:close/>
              </a:path>
            </a:pathLst>
          </a:custGeom>
          <a:solidFill>
            <a:srgbClr val="FFFFFF"/>
          </a:solidFill>
          <a:ln>
            <a:noFill/>
          </a:ln>
        </p:spPr>
        <p:txBody>
          <a:bodyPr wrap="none" anchor="ctr"/>
          <a:lstStyle/>
          <a:p>
            <a:endParaRPr lang="en-US" sz="900"/>
          </a:p>
        </p:txBody>
      </p:sp>
      <p:sp>
        <p:nvSpPr>
          <p:cNvPr id="172" name="Freeform 40"/>
          <p:cNvSpPr>
            <a:spLocks noChangeArrowheads="1"/>
          </p:cNvSpPr>
          <p:nvPr/>
        </p:nvSpPr>
        <p:spPr bwMode="auto">
          <a:xfrm>
            <a:off x="10094644" y="991187"/>
            <a:ext cx="281444" cy="273050"/>
          </a:xfrm>
          <a:custGeom>
            <a:avLst/>
            <a:gdLst>
              <a:gd name="T0" fmla="*/ 72192291 w 587"/>
              <a:gd name="T1" fmla="*/ 61832672 h 567"/>
              <a:gd name="T2" fmla="*/ 72192291 w 587"/>
              <a:gd name="T3" fmla="*/ 61832672 h 567"/>
              <a:gd name="T4" fmla="*/ 53950255 w 587"/>
              <a:gd name="T5" fmla="*/ 61832672 h 567"/>
              <a:gd name="T6" fmla="*/ 48386931 w 587"/>
              <a:gd name="T7" fmla="*/ 61832672 h 567"/>
              <a:gd name="T8" fmla="*/ 48386931 w 587"/>
              <a:gd name="T9" fmla="*/ 68224410 h 567"/>
              <a:gd name="T10" fmla="*/ 53950255 w 587"/>
              <a:gd name="T11" fmla="*/ 72920786 h 567"/>
              <a:gd name="T12" fmla="*/ 53950255 w 587"/>
              <a:gd name="T13" fmla="*/ 73833840 h 567"/>
              <a:gd name="T14" fmla="*/ 21864833 w 587"/>
              <a:gd name="T15" fmla="*/ 73833840 h 567"/>
              <a:gd name="T16" fmla="*/ 21864833 w 587"/>
              <a:gd name="T17" fmla="*/ 72920786 h 567"/>
              <a:gd name="T18" fmla="*/ 26522098 w 587"/>
              <a:gd name="T19" fmla="*/ 68224410 h 567"/>
              <a:gd name="T20" fmla="*/ 26522098 w 587"/>
              <a:gd name="T21" fmla="*/ 61832672 h 567"/>
              <a:gd name="T22" fmla="*/ 21864833 w 587"/>
              <a:gd name="T23" fmla="*/ 61832672 h 567"/>
              <a:gd name="T24" fmla="*/ 3622437 w 587"/>
              <a:gd name="T25" fmla="*/ 61832672 h 567"/>
              <a:gd name="T26" fmla="*/ 0 w 587"/>
              <a:gd name="T27" fmla="*/ 58180095 h 567"/>
              <a:gd name="T28" fmla="*/ 0 w 587"/>
              <a:gd name="T29" fmla="*/ 9262007 h 567"/>
              <a:gd name="T30" fmla="*/ 3622437 w 587"/>
              <a:gd name="T31" fmla="*/ 5609430 h 567"/>
              <a:gd name="T32" fmla="*/ 30144895 w 587"/>
              <a:gd name="T33" fmla="*/ 5609430 h 567"/>
              <a:gd name="T34" fmla="*/ 30144895 w 587"/>
              <a:gd name="T35" fmla="*/ 10175061 h 567"/>
              <a:gd name="T36" fmla="*/ 4528137 w 587"/>
              <a:gd name="T37" fmla="*/ 10175061 h 567"/>
              <a:gd name="T38" fmla="*/ 4528137 w 587"/>
              <a:gd name="T39" fmla="*/ 51657611 h 567"/>
              <a:gd name="T40" fmla="*/ 70380892 w 587"/>
              <a:gd name="T41" fmla="*/ 51657611 h 567"/>
              <a:gd name="T42" fmla="*/ 70380892 w 587"/>
              <a:gd name="T43" fmla="*/ 10175061 h 567"/>
              <a:gd name="T44" fmla="*/ 44764493 w 587"/>
              <a:gd name="T45" fmla="*/ 10175061 h 567"/>
              <a:gd name="T46" fmla="*/ 44764493 w 587"/>
              <a:gd name="T47" fmla="*/ 5609430 h 567"/>
              <a:gd name="T48" fmla="*/ 72192291 w 587"/>
              <a:gd name="T49" fmla="*/ 5609430 h 567"/>
              <a:gd name="T50" fmla="*/ 75814728 w 587"/>
              <a:gd name="T51" fmla="*/ 9262007 h 567"/>
              <a:gd name="T52" fmla="*/ 75814728 w 587"/>
              <a:gd name="T53" fmla="*/ 58180095 h 567"/>
              <a:gd name="T54" fmla="*/ 72192291 w 587"/>
              <a:gd name="T55" fmla="*/ 61832672 h 567"/>
              <a:gd name="T56" fmla="*/ 50327458 w 587"/>
              <a:gd name="T57" fmla="*/ 21263175 h 567"/>
              <a:gd name="T58" fmla="*/ 50327458 w 587"/>
              <a:gd name="T59" fmla="*/ 21263175 h 567"/>
              <a:gd name="T60" fmla="*/ 48386931 w 587"/>
              <a:gd name="T61" fmla="*/ 24002337 h 567"/>
              <a:gd name="T62" fmla="*/ 40236356 w 587"/>
              <a:gd name="T63" fmla="*/ 32351290 h 567"/>
              <a:gd name="T64" fmla="*/ 37519259 w 587"/>
              <a:gd name="T65" fmla="*/ 33264343 h 567"/>
              <a:gd name="T66" fmla="*/ 35707860 w 587"/>
              <a:gd name="T67" fmla="*/ 32351290 h 567"/>
              <a:gd name="T68" fmla="*/ 26522098 w 587"/>
              <a:gd name="T69" fmla="*/ 24002337 h 567"/>
              <a:gd name="T70" fmla="*/ 25616758 w 587"/>
              <a:gd name="T71" fmla="*/ 21263175 h 567"/>
              <a:gd name="T72" fmla="*/ 29239196 w 587"/>
              <a:gd name="T73" fmla="*/ 17610598 h 567"/>
              <a:gd name="T74" fmla="*/ 31955934 w 587"/>
              <a:gd name="T75" fmla="*/ 18523652 h 567"/>
              <a:gd name="T76" fmla="*/ 33767333 w 587"/>
              <a:gd name="T77" fmla="*/ 21263175 h 567"/>
              <a:gd name="T78" fmla="*/ 33767333 w 587"/>
              <a:gd name="T79" fmla="*/ 3782961 h 567"/>
              <a:gd name="T80" fmla="*/ 37519259 w 587"/>
              <a:gd name="T81" fmla="*/ 0 h 567"/>
              <a:gd name="T82" fmla="*/ 41141696 w 587"/>
              <a:gd name="T83" fmla="*/ 3782961 h 567"/>
              <a:gd name="T84" fmla="*/ 41141696 w 587"/>
              <a:gd name="T85" fmla="*/ 21263175 h 567"/>
              <a:gd name="T86" fmla="*/ 43858794 w 587"/>
              <a:gd name="T87" fmla="*/ 18523652 h 567"/>
              <a:gd name="T88" fmla="*/ 46575532 w 587"/>
              <a:gd name="T89" fmla="*/ 17610598 h 567"/>
              <a:gd name="T90" fmla="*/ 50327458 w 587"/>
              <a:gd name="T91" fmla="*/ 21263175 h 567"/>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587" h="567">
                <a:moveTo>
                  <a:pt x="558" y="474"/>
                </a:moveTo>
                <a:lnTo>
                  <a:pt x="558" y="474"/>
                </a:lnTo>
                <a:cubicBezTo>
                  <a:pt x="417" y="474"/>
                  <a:pt x="417" y="474"/>
                  <a:pt x="417" y="474"/>
                </a:cubicBezTo>
                <a:cubicBezTo>
                  <a:pt x="374" y="474"/>
                  <a:pt x="374" y="474"/>
                  <a:pt x="374" y="474"/>
                </a:cubicBezTo>
                <a:cubicBezTo>
                  <a:pt x="374" y="523"/>
                  <a:pt x="374" y="523"/>
                  <a:pt x="374" y="523"/>
                </a:cubicBezTo>
                <a:cubicBezTo>
                  <a:pt x="417" y="559"/>
                  <a:pt x="417" y="559"/>
                  <a:pt x="417" y="559"/>
                </a:cubicBezTo>
                <a:cubicBezTo>
                  <a:pt x="417" y="566"/>
                  <a:pt x="417" y="566"/>
                  <a:pt x="417" y="566"/>
                </a:cubicBezTo>
                <a:cubicBezTo>
                  <a:pt x="169" y="566"/>
                  <a:pt x="169" y="566"/>
                  <a:pt x="169" y="566"/>
                </a:cubicBezTo>
                <a:cubicBezTo>
                  <a:pt x="169" y="559"/>
                  <a:pt x="169" y="559"/>
                  <a:pt x="169" y="559"/>
                </a:cubicBezTo>
                <a:cubicBezTo>
                  <a:pt x="205" y="523"/>
                  <a:pt x="205" y="523"/>
                  <a:pt x="205" y="523"/>
                </a:cubicBezTo>
                <a:cubicBezTo>
                  <a:pt x="205" y="474"/>
                  <a:pt x="205" y="474"/>
                  <a:pt x="205" y="474"/>
                </a:cubicBezTo>
                <a:cubicBezTo>
                  <a:pt x="169" y="474"/>
                  <a:pt x="169" y="474"/>
                  <a:pt x="169" y="474"/>
                </a:cubicBezTo>
                <a:cubicBezTo>
                  <a:pt x="28" y="474"/>
                  <a:pt x="28" y="474"/>
                  <a:pt x="28" y="474"/>
                </a:cubicBezTo>
                <a:cubicBezTo>
                  <a:pt x="14" y="474"/>
                  <a:pt x="0" y="460"/>
                  <a:pt x="0" y="446"/>
                </a:cubicBezTo>
                <a:cubicBezTo>
                  <a:pt x="0" y="71"/>
                  <a:pt x="0" y="71"/>
                  <a:pt x="0" y="71"/>
                </a:cubicBezTo>
                <a:cubicBezTo>
                  <a:pt x="0" y="50"/>
                  <a:pt x="14" y="43"/>
                  <a:pt x="28" y="43"/>
                </a:cubicBezTo>
                <a:cubicBezTo>
                  <a:pt x="233" y="43"/>
                  <a:pt x="233" y="43"/>
                  <a:pt x="233" y="43"/>
                </a:cubicBezTo>
                <a:cubicBezTo>
                  <a:pt x="233" y="78"/>
                  <a:pt x="233" y="78"/>
                  <a:pt x="233" y="78"/>
                </a:cubicBezTo>
                <a:cubicBezTo>
                  <a:pt x="35" y="78"/>
                  <a:pt x="35" y="78"/>
                  <a:pt x="35" y="78"/>
                </a:cubicBezTo>
                <a:cubicBezTo>
                  <a:pt x="35" y="396"/>
                  <a:pt x="35" y="396"/>
                  <a:pt x="35" y="396"/>
                </a:cubicBezTo>
                <a:cubicBezTo>
                  <a:pt x="544" y="396"/>
                  <a:pt x="544" y="396"/>
                  <a:pt x="544" y="396"/>
                </a:cubicBezTo>
                <a:cubicBezTo>
                  <a:pt x="544" y="78"/>
                  <a:pt x="544" y="78"/>
                  <a:pt x="544" y="78"/>
                </a:cubicBezTo>
                <a:cubicBezTo>
                  <a:pt x="346" y="78"/>
                  <a:pt x="346" y="78"/>
                  <a:pt x="346" y="78"/>
                </a:cubicBezTo>
                <a:cubicBezTo>
                  <a:pt x="346" y="43"/>
                  <a:pt x="346" y="43"/>
                  <a:pt x="346" y="43"/>
                </a:cubicBezTo>
                <a:cubicBezTo>
                  <a:pt x="558" y="43"/>
                  <a:pt x="558" y="43"/>
                  <a:pt x="558" y="43"/>
                </a:cubicBezTo>
                <a:cubicBezTo>
                  <a:pt x="572" y="43"/>
                  <a:pt x="586" y="50"/>
                  <a:pt x="586" y="71"/>
                </a:cubicBezTo>
                <a:cubicBezTo>
                  <a:pt x="586" y="446"/>
                  <a:pt x="586" y="446"/>
                  <a:pt x="586" y="446"/>
                </a:cubicBezTo>
                <a:cubicBezTo>
                  <a:pt x="586" y="460"/>
                  <a:pt x="572" y="474"/>
                  <a:pt x="558" y="474"/>
                </a:cubicBezTo>
                <a:close/>
                <a:moveTo>
                  <a:pt x="389" y="163"/>
                </a:moveTo>
                <a:lnTo>
                  <a:pt x="389" y="163"/>
                </a:lnTo>
                <a:cubicBezTo>
                  <a:pt x="389" y="170"/>
                  <a:pt x="382" y="177"/>
                  <a:pt x="374" y="184"/>
                </a:cubicBezTo>
                <a:cubicBezTo>
                  <a:pt x="311" y="248"/>
                  <a:pt x="311" y="248"/>
                  <a:pt x="311" y="248"/>
                </a:cubicBezTo>
                <a:cubicBezTo>
                  <a:pt x="304" y="255"/>
                  <a:pt x="297" y="255"/>
                  <a:pt x="290" y="255"/>
                </a:cubicBezTo>
                <a:cubicBezTo>
                  <a:pt x="283" y="255"/>
                  <a:pt x="276" y="255"/>
                  <a:pt x="276" y="248"/>
                </a:cubicBezTo>
                <a:cubicBezTo>
                  <a:pt x="205" y="184"/>
                  <a:pt x="205" y="184"/>
                  <a:pt x="205" y="184"/>
                </a:cubicBezTo>
                <a:cubicBezTo>
                  <a:pt x="198" y="177"/>
                  <a:pt x="198" y="170"/>
                  <a:pt x="198" y="163"/>
                </a:cubicBezTo>
                <a:cubicBezTo>
                  <a:pt x="198" y="149"/>
                  <a:pt x="212" y="135"/>
                  <a:pt x="226" y="135"/>
                </a:cubicBezTo>
                <a:cubicBezTo>
                  <a:pt x="233" y="135"/>
                  <a:pt x="240" y="135"/>
                  <a:pt x="247" y="142"/>
                </a:cubicBezTo>
                <a:cubicBezTo>
                  <a:pt x="261" y="163"/>
                  <a:pt x="261" y="163"/>
                  <a:pt x="261" y="163"/>
                </a:cubicBezTo>
                <a:cubicBezTo>
                  <a:pt x="261" y="29"/>
                  <a:pt x="261" y="29"/>
                  <a:pt x="261" y="29"/>
                </a:cubicBezTo>
                <a:cubicBezTo>
                  <a:pt x="261" y="15"/>
                  <a:pt x="276" y="0"/>
                  <a:pt x="290" y="0"/>
                </a:cubicBezTo>
                <a:cubicBezTo>
                  <a:pt x="311" y="0"/>
                  <a:pt x="318" y="15"/>
                  <a:pt x="318" y="29"/>
                </a:cubicBezTo>
                <a:cubicBezTo>
                  <a:pt x="318" y="163"/>
                  <a:pt x="318" y="163"/>
                  <a:pt x="318" y="163"/>
                </a:cubicBezTo>
                <a:cubicBezTo>
                  <a:pt x="339" y="142"/>
                  <a:pt x="339" y="142"/>
                  <a:pt x="339" y="142"/>
                </a:cubicBezTo>
                <a:cubicBezTo>
                  <a:pt x="346" y="135"/>
                  <a:pt x="353" y="135"/>
                  <a:pt x="360" y="135"/>
                </a:cubicBezTo>
                <a:cubicBezTo>
                  <a:pt x="374" y="135"/>
                  <a:pt x="389" y="149"/>
                  <a:pt x="389" y="163"/>
                </a:cubicBezTo>
                <a:close/>
              </a:path>
            </a:pathLst>
          </a:custGeom>
          <a:solidFill>
            <a:srgbClr val="FFFFFF"/>
          </a:solidFill>
          <a:ln>
            <a:noFill/>
          </a:ln>
        </p:spPr>
        <p:txBody>
          <a:bodyPr wrap="none" anchor="ctr"/>
          <a:lstStyle/>
          <a:p>
            <a:endParaRPr lang="en-US" sz="900"/>
          </a:p>
        </p:txBody>
      </p:sp>
      <p:sp>
        <p:nvSpPr>
          <p:cNvPr id="173" name="Freeform 41"/>
          <p:cNvSpPr>
            <a:spLocks noChangeArrowheads="1"/>
          </p:cNvSpPr>
          <p:nvPr/>
        </p:nvSpPr>
        <p:spPr bwMode="auto">
          <a:xfrm>
            <a:off x="9573635" y="1010235"/>
            <a:ext cx="279327" cy="251884"/>
          </a:xfrm>
          <a:custGeom>
            <a:avLst/>
            <a:gdLst>
              <a:gd name="T0" fmla="*/ 71923702 w 580"/>
              <a:gd name="T1" fmla="*/ 56019554 h 524"/>
              <a:gd name="T2" fmla="*/ 71923702 w 580"/>
              <a:gd name="T3" fmla="*/ 56019554 h 524"/>
              <a:gd name="T4" fmla="*/ 53518347 w 580"/>
              <a:gd name="T5" fmla="*/ 56019554 h 524"/>
              <a:gd name="T6" fmla="*/ 48819369 w 580"/>
              <a:gd name="T7" fmla="*/ 56019554 h 524"/>
              <a:gd name="T8" fmla="*/ 48819369 w 580"/>
              <a:gd name="T9" fmla="*/ 62388158 h 524"/>
              <a:gd name="T10" fmla="*/ 53518347 w 580"/>
              <a:gd name="T11" fmla="*/ 67067360 h 524"/>
              <a:gd name="T12" fmla="*/ 53518347 w 580"/>
              <a:gd name="T13" fmla="*/ 67976954 h 524"/>
              <a:gd name="T14" fmla="*/ 22060196 w 580"/>
              <a:gd name="T15" fmla="*/ 67976954 h 524"/>
              <a:gd name="T16" fmla="*/ 22060196 w 580"/>
              <a:gd name="T17" fmla="*/ 67067360 h 524"/>
              <a:gd name="T18" fmla="*/ 26759174 w 580"/>
              <a:gd name="T19" fmla="*/ 62388158 h 524"/>
              <a:gd name="T20" fmla="*/ 26759174 w 580"/>
              <a:gd name="T21" fmla="*/ 56019554 h 524"/>
              <a:gd name="T22" fmla="*/ 22060196 w 580"/>
              <a:gd name="T23" fmla="*/ 56019554 h 524"/>
              <a:gd name="T24" fmla="*/ 3654841 w 580"/>
              <a:gd name="T25" fmla="*/ 56019554 h 524"/>
              <a:gd name="T26" fmla="*/ 0 w 580"/>
              <a:gd name="T27" fmla="*/ 52380095 h 524"/>
              <a:gd name="T28" fmla="*/ 0 w 580"/>
              <a:gd name="T29" fmla="*/ 3639459 h 524"/>
              <a:gd name="T30" fmla="*/ 3654841 w 580"/>
              <a:gd name="T31" fmla="*/ 0 h 524"/>
              <a:gd name="T32" fmla="*/ 71923702 w 580"/>
              <a:gd name="T33" fmla="*/ 0 h 524"/>
              <a:gd name="T34" fmla="*/ 75578543 w 580"/>
              <a:gd name="T35" fmla="*/ 3639459 h 524"/>
              <a:gd name="T36" fmla="*/ 75578543 w 580"/>
              <a:gd name="T37" fmla="*/ 52380095 h 524"/>
              <a:gd name="T38" fmla="*/ 71923702 w 580"/>
              <a:gd name="T39" fmla="*/ 56019554 h 524"/>
              <a:gd name="T40" fmla="*/ 71009630 w 580"/>
              <a:gd name="T41" fmla="*/ 4549054 h 524"/>
              <a:gd name="T42" fmla="*/ 71009630 w 580"/>
              <a:gd name="T43" fmla="*/ 4549054 h 524"/>
              <a:gd name="T44" fmla="*/ 4568551 w 580"/>
              <a:gd name="T45" fmla="*/ 4549054 h 524"/>
              <a:gd name="T46" fmla="*/ 4568551 w 580"/>
              <a:gd name="T47" fmla="*/ 45881344 h 524"/>
              <a:gd name="T48" fmla="*/ 71009630 w 580"/>
              <a:gd name="T49" fmla="*/ 45881344 h 524"/>
              <a:gd name="T50" fmla="*/ 71009630 w 580"/>
              <a:gd name="T51" fmla="*/ 4549054 h 524"/>
              <a:gd name="T52" fmla="*/ 30414015 w 580"/>
              <a:gd name="T53" fmla="*/ 14687265 h 524"/>
              <a:gd name="T54" fmla="*/ 30414015 w 580"/>
              <a:gd name="T55" fmla="*/ 14687265 h 524"/>
              <a:gd name="T56" fmla="*/ 33155146 w 580"/>
              <a:gd name="T57" fmla="*/ 15597220 h 524"/>
              <a:gd name="T58" fmla="*/ 33155146 w 580"/>
              <a:gd name="T59" fmla="*/ 15597220 h 524"/>
              <a:gd name="T60" fmla="*/ 37854485 w 580"/>
              <a:gd name="T61" fmla="*/ 20146274 h 524"/>
              <a:gd name="T62" fmla="*/ 42423036 w 580"/>
              <a:gd name="T63" fmla="*/ 15597220 h 524"/>
              <a:gd name="T64" fmla="*/ 42423036 w 580"/>
              <a:gd name="T65" fmla="*/ 15597220 h 524"/>
              <a:gd name="T66" fmla="*/ 45164167 w 580"/>
              <a:gd name="T67" fmla="*/ 14687265 h 524"/>
              <a:gd name="T68" fmla="*/ 48819369 w 580"/>
              <a:gd name="T69" fmla="*/ 18326364 h 524"/>
              <a:gd name="T70" fmla="*/ 47905659 w 580"/>
              <a:gd name="T71" fmla="*/ 20146274 h 524"/>
              <a:gd name="T72" fmla="*/ 47905659 w 580"/>
              <a:gd name="T73" fmla="*/ 20146274 h 524"/>
              <a:gd name="T74" fmla="*/ 43336746 w 580"/>
              <a:gd name="T75" fmla="*/ 25735070 h 524"/>
              <a:gd name="T76" fmla="*/ 47905659 w 580"/>
              <a:gd name="T77" fmla="*/ 30284124 h 524"/>
              <a:gd name="T78" fmla="*/ 47905659 w 580"/>
              <a:gd name="T79" fmla="*/ 30284124 h 524"/>
              <a:gd name="T80" fmla="*/ 48819369 w 580"/>
              <a:gd name="T81" fmla="*/ 33013628 h 524"/>
              <a:gd name="T82" fmla="*/ 45164167 w 580"/>
              <a:gd name="T83" fmla="*/ 36782875 h 524"/>
              <a:gd name="T84" fmla="*/ 42423036 w 580"/>
              <a:gd name="T85" fmla="*/ 34833538 h 524"/>
              <a:gd name="T86" fmla="*/ 42423036 w 580"/>
              <a:gd name="T87" fmla="*/ 34833538 h 524"/>
              <a:gd name="T88" fmla="*/ 37854485 w 580"/>
              <a:gd name="T89" fmla="*/ 30284124 h 524"/>
              <a:gd name="T90" fmla="*/ 33155146 w 580"/>
              <a:gd name="T91" fmla="*/ 34833538 h 524"/>
              <a:gd name="T92" fmla="*/ 33155146 w 580"/>
              <a:gd name="T93" fmla="*/ 34833538 h 524"/>
              <a:gd name="T94" fmla="*/ 30414015 w 580"/>
              <a:gd name="T95" fmla="*/ 36782875 h 524"/>
              <a:gd name="T96" fmla="*/ 26759174 w 580"/>
              <a:gd name="T97" fmla="*/ 33013628 h 524"/>
              <a:gd name="T98" fmla="*/ 27672884 w 580"/>
              <a:gd name="T99" fmla="*/ 30284124 h 524"/>
              <a:gd name="T100" fmla="*/ 27672884 w 580"/>
              <a:gd name="T101" fmla="*/ 30284124 h 524"/>
              <a:gd name="T102" fmla="*/ 32241435 w 580"/>
              <a:gd name="T103" fmla="*/ 25735070 h 524"/>
              <a:gd name="T104" fmla="*/ 27672884 w 580"/>
              <a:gd name="T105" fmla="*/ 20146274 h 524"/>
              <a:gd name="T106" fmla="*/ 27672884 w 580"/>
              <a:gd name="T107" fmla="*/ 20146274 h 524"/>
              <a:gd name="T108" fmla="*/ 26759174 w 580"/>
              <a:gd name="T109" fmla="*/ 18326364 h 524"/>
              <a:gd name="T110" fmla="*/ 30414015 w 580"/>
              <a:gd name="T111" fmla="*/ 14687265 h 524"/>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Lst>
            <a:ahLst/>
            <a:cxnLst>
              <a:cxn ang="T112">
                <a:pos x="T0" y="T1"/>
              </a:cxn>
              <a:cxn ang="T113">
                <a:pos x="T2" y="T3"/>
              </a:cxn>
              <a:cxn ang="T114">
                <a:pos x="T4" y="T5"/>
              </a:cxn>
              <a:cxn ang="T115">
                <a:pos x="T6" y="T7"/>
              </a:cxn>
              <a:cxn ang="T116">
                <a:pos x="T8" y="T9"/>
              </a:cxn>
              <a:cxn ang="T117">
                <a:pos x="T10" y="T11"/>
              </a:cxn>
              <a:cxn ang="T118">
                <a:pos x="T12" y="T13"/>
              </a:cxn>
              <a:cxn ang="T119">
                <a:pos x="T14" y="T15"/>
              </a:cxn>
              <a:cxn ang="T120">
                <a:pos x="T16" y="T17"/>
              </a:cxn>
              <a:cxn ang="T121">
                <a:pos x="T18" y="T19"/>
              </a:cxn>
              <a:cxn ang="T122">
                <a:pos x="T20" y="T21"/>
              </a:cxn>
              <a:cxn ang="T123">
                <a:pos x="T22" y="T23"/>
              </a:cxn>
              <a:cxn ang="T124">
                <a:pos x="T24" y="T25"/>
              </a:cxn>
              <a:cxn ang="T125">
                <a:pos x="T26" y="T27"/>
              </a:cxn>
              <a:cxn ang="T126">
                <a:pos x="T28" y="T29"/>
              </a:cxn>
              <a:cxn ang="T127">
                <a:pos x="T30" y="T31"/>
              </a:cxn>
              <a:cxn ang="T128">
                <a:pos x="T32" y="T33"/>
              </a:cxn>
              <a:cxn ang="T129">
                <a:pos x="T34" y="T35"/>
              </a:cxn>
              <a:cxn ang="T130">
                <a:pos x="T36" y="T37"/>
              </a:cxn>
              <a:cxn ang="T131">
                <a:pos x="T38" y="T39"/>
              </a:cxn>
              <a:cxn ang="T132">
                <a:pos x="T40" y="T41"/>
              </a:cxn>
              <a:cxn ang="T133">
                <a:pos x="T42" y="T43"/>
              </a:cxn>
              <a:cxn ang="T134">
                <a:pos x="T44" y="T45"/>
              </a:cxn>
              <a:cxn ang="T135">
                <a:pos x="T46" y="T47"/>
              </a:cxn>
              <a:cxn ang="T136">
                <a:pos x="T48" y="T49"/>
              </a:cxn>
              <a:cxn ang="T137">
                <a:pos x="T50" y="T51"/>
              </a:cxn>
              <a:cxn ang="T138">
                <a:pos x="T52" y="T53"/>
              </a:cxn>
              <a:cxn ang="T139">
                <a:pos x="T54" y="T55"/>
              </a:cxn>
              <a:cxn ang="T140">
                <a:pos x="T56" y="T57"/>
              </a:cxn>
              <a:cxn ang="T141">
                <a:pos x="T58" y="T59"/>
              </a:cxn>
              <a:cxn ang="T142">
                <a:pos x="T60" y="T61"/>
              </a:cxn>
              <a:cxn ang="T143">
                <a:pos x="T62" y="T63"/>
              </a:cxn>
              <a:cxn ang="T144">
                <a:pos x="T64" y="T65"/>
              </a:cxn>
              <a:cxn ang="T145">
                <a:pos x="T66" y="T67"/>
              </a:cxn>
              <a:cxn ang="T146">
                <a:pos x="T68" y="T69"/>
              </a:cxn>
              <a:cxn ang="T147">
                <a:pos x="T70" y="T71"/>
              </a:cxn>
              <a:cxn ang="T148">
                <a:pos x="T72" y="T73"/>
              </a:cxn>
              <a:cxn ang="T149">
                <a:pos x="T74" y="T75"/>
              </a:cxn>
              <a:cxn ang="T150">
                <a:pos x="T76" y="T77"/>
              </a:cxn>
              <a:cxn ang="T151">
                <a:pos x="T78" y="T79"/>
              </a:cxn>
              <a:cxn ang="T152">
                <a:pos x="T80" y="T81"/>
              </a:cxn>
              <a:cxn ang="T153">
                <a:pos x="T82" y="T83"/>
              </a:cxn>
              <a:cxn ang="T154">
                <a:pos x="T84" y="T85"/>
              </a:cxn>
              <a:cxn ang="T155">
                <a:pos x="T86" y="T87"/>
              </a:cxn>
              <a:cxn ang="T156">
                <a:pos x="T88" y="T89"/>
              </a:cxn>
              <a:cxn ang="T157">
                <a:pos x="T90" y="T91"/>
              </a:cxn>
              <a:cxn ang="T158">
                <a:pos x="T92" y="T93"/>
              </a:cxn>
              <a:cxn ang="T159">
                <a:pos x="T94" y="T95"/>
              </a:cxn>
              <a:cxn ang="T160">
                <a:pos x="T96" y="T97"/>
              </a:cxn>
              <a:cxn ang="T161">
                <a:pos x="T98" y="T99"/>
              </a:cxn>
              <a:cxn ang="T162">
                <a:pos x="T100" y="T101"/>
              </a:cxn>
              <a:cxn ang="T163">
                <a:pos x="T102" y="T103"/>
              </a:cxn>
              <a:cxn ang="T164">
                <a:pos x="T104" y="T105"/>
              </a:cxn>
              <a:cxn ang="T165">
                <a:pos x="T106" y="T107"/>
              </a:cxn>
              <a:cxn ang="T166">
                <a:pos x="T108" y="T109"/>
              </a:cxn>
              <a:cxn ang="T167">
                <a:pos x="T110" y="T111"/>
              </a:cxn>
            </a:cxnLst>
            <a:rect l="0" t="0" r="r" b="b"/>
            <a:pathLst>
              <a:path w="580" h="524">
                <a:moveTo>
                  <a:pt x="551" y="431"/>
                </a:moveTo>
                <a:lnTo>
                  <a:pt x="551" y="431"/>
                </a:lnTo>
                <a:cubicBezTo>
                  <a:pt x="410" y="431"/>
                  <a:pt x="410" y="431"/>
                  <a:pt x="410" y="431"/>
                </a:cubicBezTo>
                <a:cubicBezTo>
                  <a:pt x="374" y="431"/>
                  <a:pt x="374" y="431"/>
                  <a:pt x="374" y="431"/>
                </a:cubicBezTo>
                <a:cubicBezTo>
                  <a:pt x="374" y="480"/>
                  <a:pt x="374" y="480"/>
                  <a:pt x="374" y="480"/>
                </a:cubicBezTo>
                <a:cubicBezTo>
                  <a:pt x="410" y="516"/>
                  <a:pt x="410" y="516"/>
                  <a:pt x="410" y="516"/>
                </a:cubicBezTo>
                <a:cubicBezTo>
                  <a:pt x="410" y="523"/>
                  <a:pt x="410" y="523"/>
                  <a:pt x="410" y="523"/>
                </a:cubicBezTo>
                <a:cubicBezTo>
                  <a:pt x="169" y="523"/>
                  <a:pt x="169" y="523"/>
                  <a:pt x="169" y="523"/>
                </a:cubicBezTo>
                <a:cubicBezTo>
                  <a:pt x="169" y="516"/>
                  <a:pt x="169" y="516"/>
                  <a:pt x="169" y="516"/>
                </a:cubicBezTo>
                <a:cubicBezTo>
                  <a:pt x="205" y="480"/>
                  <a:pt x="205" y="480"/>
                  <a:pt x="205" y="480"/>
                </a:cubicBezTo>
                <a:cubicBezTo>
                  <a:pt x="205" y="431"/>
                  <a:pt x="205" y="431"/>
                  <a:pt x="205" y="431"/>
                </a:cubicBezTo>
                <a:cubicBezTo>
                  <a:pt x="169" y="431"/>
                  <a:pt x="169" y="431"/>
                  <a:pt x="169" y="431"/>
                </a:cubicBezTo>
                <a:cubicBezTo>
                  <a:pt x="28" y="431"/>
                  <a:pt x="28" y="431"/>
                  <a:pt x="28" y="431"/>
                </a:cubicBezTo>
                <a:cubicBezTo>
                  <a:pt x="7" y="431"/>
                  <a:pt x="0" y="417"/>
                  <a:pt x="0" y="403"/>
                </a:cubicBezTo>
                <a:cubicBezTo>
                  <a:pt x="0" y="28"/>
                  <a:pt x="0" y="28"/>
                  <a:pt x="0" y="28"/>
                </a:cubicBezTo>
                <a:cubicBezTo>
                  <a:pt x="0" y="7"/>
                  <a:pt x="7" y="0"/>
                  <a:pt x="28" y="0"/>
                </a:cubicBezTo>
                <a:cubicBezTo>
                  <a:pt x="551" y="0"/>
                  <a:pt x="551" y="0"/>
                  <a:pt x="551" y="0"/>
                </a:cubicBezTo>
                <a:cubicBezTo>
                  <a:pt x="572" y="0"/>
                  <a:pt x="579" y="7"/>
                  <a:pt x="579" y="28"/>
                </a:cubicBezTo>
                <a:cubicBezTo>
                  <a:pt x="579" y="403"/>
                  <a:pt x="579" y="403"/>
                  <a:pt x="579" y="403"/>
                </a:cubicBezTo>
                <a:cubicBezTo>
                  <a:pt x="579" y="417"/>
                  <a:pt x="572" y="431"/>
                  <a:pt x="551" y="431"/>
                </a:cubicBezTo>
                <a:close/>
                <a:moveTo>
                  <a:pt x="544" y="35"/>
                </a:moveTo>
                <a:lnTo>
                  <a:pt x="544" y="35"/>
                </a:lnTo>
                <a:cubicBezTo>
                  <a:pt x="35" y="35"/>
                  <a:pt x="35" y="35"/>
                  <a:pt x="35" y="35"/>
                </a:cubicBezTo>
                <a:cubicBezTo>
                  <a:pt x="35" y="353"/>
                  <a:pt x="35" y="353"/>
                  <a:pt x="35" y="353"/>
                </a:cubicBezTo>
                <a:cubicBezTo>
                  <a:pt x="544" y="353"/>
                  <a:pt x="544" y="353"/>
                  <a:pt x="544" y="353"/>
                </a:cubicBezTo>
                <a:lnTo>
                  <a:pt x="544" y="35"/>
                </a:lnTo>
                <a:close/>
                <a:moveTo>
                  <a:pt x="233" y="113"/>
                </a:moveTo>
                <a:lnTo>
                  <a:pt x="233" y="113"/>
                </a:lnTo>
                <a:cubicBezTo>
                  <a:pt x="240" y="113"/>
                  <a:pt x="247" y="113"/>
                  <a:pt x="254" y="120"/>
                </a:cubicBezTo>
                <a:cubicBezTo>
                  <a:pt x="290" y="155"/>
                  <a:pt x="290" y="155"/>
                  <a:pt x="290" y="155"/>
                </a:cubicBezTo>
                <a:cubicBezTo>
                  <a:pt x="325" y="120"/>
                  <a:pt x="325" y="120"/>
                  <a:pt x="325" y="120"/>
                </a:cubicBezTo>
                <a:cubicBezTo>
                  <a:pt x="332" y="113"/>
                  <a:pt x="339" y="113"/>
                  <a:pt x="346" y="113"/>
                </a:cubicBezTo>
                <a:cubicBezTo>
                  <a:pt x="360" y="113"/>
                  <a:pt x="374" y="120"/>
                  <a:pt x="374" y="141"/>
                </a:cubicBezTo>
                <a:cubicBezTo>
                  <a:pt x="374" y="148"/>
                  <a:pt x="374" y="155"/>
                  <a:pt x="367" y="155"/>
                </a:cubicBezTo>
                <a:cubicBezTo>
                  <a:pt x="332" y="198"/>
                  <a:pt x="332" y="198"/>
                  <a:pt x="332" y="198"/>
                </a:cubicBezTo>
                <a:cubicBezTo>
                  <a:pt x="367" y="233"/>
                  <a:pt x="367" y="233"/>
                  <a:pt x="367" y="233"/>
                </a:cubicBezTo>
                <a:cubicBezTo>
                  <a:pt x="374" y="240"/>
                  <a:pt x="374" y="247"/>
                  <a:pt x="374" y="254"/>
                </a:cubicBezTo>
                <a:cubicBezTo>
                  <a:pt x="374" y="268"/>
                  <a:pt x="360" y="283"/>
                  <a:pt x="346" y="283"/>
                </a:cubicBezTo>
                <a:cubicBezTo>
                  <a:pt x="339" y="283"/>
                  <a:pt x="332" y="276"/>
                  <a:pt x="325" y="268"/>
                </a:cubicBezTo>
                <a:cubicBezTo>
                  <a:pt x="290" y="233"/>
                  <a:pt x="290" y="233"/>
                  <a:pt x="290" y="233"/>
                </a:cubicBezTo>
                <a:cubicBezTo>
                  <a:pt x="254" y="268"/>
                  <a:pt x="254" y="268"/>
                  <a:pt x="254" y="268"/>
                </a:cubicBezTo>
                <a:cubicBezTo>
                  <a:pt x="247" y="276"/>
                  <a:pt x="240" y="283"/>
                  <a:pt x="233" y="283"/>
                </a:cubicBezTo>
                <a:cubicBezTo>
                  <a:pt x="219" y="283"/>
                  <a:pt x="205" y="268"/>
                  <a:pt x="205" y="254"/>
                </a:cubicBezTo>
                <a:cubicBezTo>
                  <a:pt x="205" y="247"/>
                  <a:pt x="205" y="240"/>
                  <a:pt x="212" y="233"/>
                </a:cubicBezTo>
                <a:cubicBezTo>
                  <a:pt x="247" y="198"/>
                  <a:pt x="247" y="198"/>
                  <a:pt x="247" y="198"/>
                </a:cubicBezTo>
                <a:cubicBezTo>
                  <a:pt x="212" y="155"/>
                  <a:pt x="212" y="155"/>
                  <a:pt x="212" y="155"/>
                </a:cubicBezTo>
                <a:cubicBezTo>
                  <a:pt x="205" y="155"/>
                  <a:pt x="205" y="148"/>
                  <a:pt x="205" y="141"/>
                </a:cubicBezTo>
                <a:cubicBezTo>
                  <a:pt x="205" y="120"/>
                  <a:pt x="219" y="113"/>
                  <a:pt x="233" y="113"/>
                </a:cubicBezTo>
                <a:close/>
              </a:path>
            </a:pathLst>
          </a:custGeom>
          <a:solidFill>
            <a:srgbClr val="FFFFFF"/>
          </a:solidFill>
          <a:ln>
            <a:noFill/>
          </a:ln>
        </p:spPr>
        <p:txBody>
          <a:bodyPr wrap="none" anchor="ctr"/>
          <a:lstStyle/>
          <a:p>
            <a:endParaRPr lang="en-US" sz="900"/>
          </a:p>
        </p:txBody>
      </p:sp>
      <p:sp>
        <p:nvSpPr>
          <p:cNvPr id="174" name="Freeform 49"/>
          <p:cNvSpPr>
            <a:spLocks noChangeArrowheads="1"/>
          </p:cNvSpPr>
          <p:nvPr/>
        </p:nvSpPr>
        <p:spPr bwMode="auto">
          <a:xfrm>
            <a:off x="11755010" y="473722"/>
            <a:ext cx="217961" cy="237066"/>
          </a:xfrm>
          <a:custGeom>
            <a:avLst/>
            <a:gdLst>
              <a:gd name="T0" fmla="*/ 58890669 w 453"/>
              <a:gd name="T1" fmla="*/ 31867782 h 496"/>
              <a:gd name="T2" fmla="*/ 58890669 w 453"/>
              <a:gd name="T3" fmla="*/ 31867782 h 496"/>
              <a:gd name="T4" fmla="*/ 57066759 w 453"/>
              <a:gd name="T5" fmla="*/ 34566327 h 496"/>
              <a:gd name="T6" fmla="*/ 57066759 w 453"/>
              <a:gd name="T7" fmla="*/ 34566327 h 496"/>
              <a:gd name="T8" fmla="*/ 45080137 w 453"/>
              <a:gd name="T9" fmla="*/ 45488840 h 496"/>
              <a:gd name="T10" fmla="*/ 45080137 w 453"/>
              <a:gd name="T11" fmla="*/ 45488840 h 496"/>
              <a:gd name="T12" fmla="*/ 42344092 w 453"/>
              <a:gd name="T13" fmla="*/ 46388235 h 496"/>
              <a:gd name="T14" fmla="*/ 38695911 w 453"/>
              <a:gd name="T15" fmla="*/ 42790294 h 496"/>
              <a:gd name="T16" fmla="*/ 40519821 w 453"/>
              <a:gd name="T17" fmla="*/ 39963059 h 496"/>
              <a:gd name="T18" fmla="*/ 40519821 w 453"/>
              <a:gd name="T19" fmla="*/ 39963059 h 496"/>
              <a:gd name="T20" fmla="*/ 45080137 w 453"/>
              <a:gd name="T21" fmla="*/ 35465723 h 496"/>
              <a:gd name="T22" fmla="*/ 23061108 w 453"/>
              <a:gd name="T23" fmla="*/ 35465723 h 496"/>
              <a:gd name="T24" fmla="*/ 23061108 w 453"/>
              <a:gd name="T25" fmla="*/ 35465723 h 496"/>
              <a:gd name="T26" fmla="*/ 19282622 w 453"/>
              <a:gd name="T27" fmla="*/ 31867782 h 496"/>
              <a:gd name="T28" fmla="*/ 23061108 w 453"/>
              <a:gd name="T29" fmla="*/ 28269842 h 496"/>
              <a:gd name="T30" fmla="*/ 23061108 w 453"/>
              <a:gd name="T31" fmla="*/ 28269842 h 496"/>
              <a:gd name="T32" fmla="*/ 45080137 w 453"/>
              <a:gd name="T33" fmla="*/ 28269842 h 496"/>
              <a:gd name="T34" fmla="*/ 40519821 w 453"/>
              <a:gd name="T35" fmla="*/ 23643815 h 496"/>
              <a:gd name="T36" fmla="*/ 40519821 w 453"/>
              <a:gd name="T37" fmla="*/ 23643815 h 496"/>
              <a:gd name="T38" fmla="*/ 38695911 w 453"/>
              <a:gd name="T39" fmla="*/ 20945270 h 496"/>
              <a:gd name="T40" fmla="*/ 42344092 w 453"/>
              <a:gd name="T41" fmla="*/ 17347329 h 496"/>
              <a:gd name="T42" fmla="*/ 45080137 w 453"/>
              <a:gd name="T43" fmla="*/ 18246725 h 496"/>
              <a:gd name="T44" fmla="*/ 45080137 w 453"/>
              <a:gd name="T45" fmla="*/ 18246725 h 496"/>
              <a:gd name="T46" fmla="*/ 57066759 w 453"/>
              <a:gd name="T47" fmla="*/ 29169237 h 496"/>
              <a:gd name="T48" fmla="*/ 57066759 w 453"/>
              <a:gd name="T49" fmla="*/ 29169237 h 496"/>
              <a:gd name="T50" fmla="*/ 58890669 w 453"/>
              <a:gd name="T51" fmla="*/ 31867782 h 496"/>
              <a:gd name="T52" fmla="*/ 22148973 w 453"/>
              <a:gd name="T53" fmla="*/ 7324571 h 496"/>
              <a:gd name="T54" fmla="*/ 22148973 w 453"/>
              <a:gd name="T55" fmla="*/ 7324571 h 496"/>
              <a:gd name="T56" fmla="*/ 7296362 w 453"/>
              <a:gd name="T57" fmla="*/ 7324571 h 496"/>
              <a:gd name="T58" fmla="*/ 7296362 w 453"/>
              <a:gd name="T59" fmla="*/ 56410993 h 496"/>
              <a:gd name="T60" fmla="*/ 22148973 w 453"/>
              <a:gd name="T61" fmla="*/ 56410993 h 496"/>
              <a:gd name="T62" fmla="*/ 25797154 w 453"/>
              <a:gd name="T63" fmla="*/ 60008934 h 496"/>
              <a:gd name="T64" fmla="*/ 22148973 w 453"/>
              <a:gd name="T65" fmla="*/ 63607233 h 496"/>
              <a:gd name="T66" fmla="*/ 3648181 w 453"/>
              <a:gd name="T67" fmla="*/ 63607233 h 496"/>
              <a:gd name="T68" fmla="*/ 0 w 453"/>
              <a:gd name="T69" fmla="*/ 60008934 h 496"/>
              <a:gd name="T70" fmla="*/ 0 w 453"/>
              <a:gd name="T71" fmla="*/ 3726631 h 496"/>
              <a:gd name="T72" fmla="*/ 3648181 w 453"/>
              <a:gd name="T73" fmla="*/ 0 h 496"/>
              <a:gd name="T74" fmla="*/ 22148973 w 453"/>
              <a:gd name="T75" fmla="*/ 0 h 496"/>
              <a:gd name="T76" fmla="*/ 25797154 w 453"/>
              <a:gd name="T77" fmla="*/ 3726631 h 496"/>
              <a:gd name="T78" fmla="*/ 22148973 w 453"/>
              <a:gd name="T79" fmla="*/ 7324571 h 49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0" t="0" r="r" b="b"/>
            <a:pathLst>
              <a:path w="453" h="496">
                <a:moveTo>
                  <a:pt x="452" y="248"/>
                </a:moveTo>
                <a:lnTo>
                  <a:pt x="452" y="248"/>
                </a:lnTo>
                <a:cubicBezTo>
                  <a:pt x="452" y="255"/>
                  <a:pt x="445" y="262"/>
                  <a:pt x="438" y="269"/>
                </a:cubicBezTo>
                <a:cubicBezTo>
                  <a:pt x="346" y="354"/>
                  <a:pt x="346" y="354"/>
                  <a:pt x="346" y="354"/>
                </a:cubicBezTo>
                <a:cubicBezTo>
                  <a:pt x="339" y="361"/>
                  <a:pt x="332" y="361"/>
                  <a:pt x="325" y="361"/>
                </a:cubicBezTo>
                <a:cubicBezTo>
                  <a:pt x="311" y="361"/>
                  <a:pt x="297" y="347"/>
                  <a:pt x="297" y="333"/>
                </a:cubicBezTo>
                <a:cubicBezTo>
                  <a:pt x="297" y="326"/>
                  <a:pt x="304" y="319"/>
                  <a:pt x="311" y="311"/>
                </a:cubicBezTo>
                <a:cubicBezTo>
                  <a:pt x="346" y="276"/>
                  <a:pt x="346" y="276"/>
                  <a:pt x="346" y="276"/>
                </a:cubicBezTo>
                <a:cubicBezTo>
                  <a:pt x="177" y="276"/>
                  <a:pt x="177" y="276"/>
                  <a:pt x="177" y="276"/>
                </a:cubicBezTo>
                <a:cubicBezTo>
                  <a:pt x="163" y="276"/>
                  <a:pt x="148" y="262"/>
                  <a:pt x="148" y="248"/>
                </a:cubicBezTo>
                <a:cubicBezTo>
                  <a:pt x="148" y="234"/>
                  <a:pt x="163" y="220"/>
                  <a:pt x="177" y="220"/>
                </a:cubicBezTo>
                <a:cubicBezTo>
                  <a:pt x="346" y="220"/>
                  <a:pt x="346" y="220"/>
                  <a:pt x="346" y="220"/>
                </a:cubicBezTo>
                <a:cubicBezTo>
                  <a:pt x="311" y="184"/>
                  <a:pt x="311" y="184"/>
                  <a:pt x="311" y="184"/>
                </a:cubicBezTo>
                <a:cubicBezTo>
                  <a:pt x="304" y="177"/>
                  <a:pt x="297" y="170"/>
                  <a:pt x="297" y="163"/>
                </a:cubicBezTo>
                <a:cubicBezTo>
                  <a:pt x="297" y="149"/>
                  <a:pt x="311" y="135"/>
                  <a:pt x="325" y="135"/>
                </a:cubicBezTo>
                <a:cubicBezTo>
                  <a:pt x="332" y="135"/>
                  <a:pt x="339" y="135"/>
                  <a:pt x="346" y="142"/>
                </a:cubicBezTo>
                <a:cubicBezTo>
                  <a:pt x="438" y="227"/>
                  <a:pt x="438" y="227"/>
                  <a:pt x="438" y="227"/>
                </a:cubicBezTo>
                <a:cubicBezTo>
                  <a:pt x="445" y="234"/>
                  <a:pt x="452" y="241"/>
                  <a:pt x="452" y="248"/>
                </a:cubicBezTo>
                <a:close/>
                <a:moveTo>
                  <a:pt x="170" y="57"/>
                </a:moveTo>
                <a:lnTo>
                  <a:pt x="170" y="57"/>
                </a:lnTo>
                <a:cubicBezTo>
                  <a:pt x="56" y="57"/>
                  <a:pt x="56" y="57"/>
                  <a:pt x="56" y="57"/>
                </a:cubicBezTo>
                <a:cubicBezTo>
                  <a:pt x="56" y="439"/>
                  <a:pt x="56" y="439"/>
                  <a:pt x="56" y="439"/>
                </a:cubicBezTo>
                <a:cubicBezTo>
                  <a:pt x="170" y="439"/>
                  <a:pt x="170" y="439"/>
                  <a:pt x="170" y="439"/>
                </a:cubicBezTo>
                <a:cubicBezTo>
                  <a:pt x="184" y="439"/>
                  <a:pt x="198" y="446"/>
                  <a:pt x="198" y="467"/>
                </a:cubicBezTo>
                <a:cubicBezTo>
                  <a:pt x="198" y="481"/>
                  <a:pt x="184" y="495"/>
                  <a:pt x="170" y="495"/>
                </a:cubicBezTo>
                <a:cubicBezTo>
                  <a:pt x="28" y="495"/>
                  <a:pt x="28" y="495"/>
                  <a:pt x="28" y="495"/>
                </a:cubicBezTo>
                <a:cubicBezTo>
                  <a:pt x="7" y="495"/>
                  <a:pt x="0" y="481"/>
                  <a:pt x="0" y="467"/>
                </a:cubicBezTo>
                <a:cubicBezTo>
                  <a:pt x="0" y="29"/>
                  <a:pt x="0" y="29"/>
                  <a:pt x="0" y="29"/>
                </a:cubicBezTo>
                <a:cubicBezTo>
                  <a:pt x="0" y="15"/>
                  <a:pt x="7" y="0"/>
                  <a:pt x="28" y="0"/>
                </a:cubicBezTo>
                <a:cubicBezTo>
                  <a:pt x="170" y="0"/>
                  <a:pt x="170" y="0"/>
                  <a:pt x="170" y="0"/>
                </a:cubicBezTo>
                <a:cubicBezTo>
                  <a:pt x="184" y="0"/>
                  <a:pt x="198" y="15"/>
                  <a:pt x="198" y="29"/>
                </a:cubicBezTo>
                <a:cubicBezTo>
                  <a:pt x="198" y="50"/>
                  <a:pt x="184" y="57"/>
                  <a:pt x="170" y="57"/>
                </a:cubicBezTo>
                <a:close/>
              </a:path>
            </a:pathLst>
          </a:custGeom>
          <a:solidFill>
            <a:srgbClr val="FFFFFF"/>
          </a:solidFill>
          <a:ln>
            <a:noFill/>
          </a:ln>
        </p:spPr>
        <p:txBody>
          <a:bodyPr wrap="none" anchor="ctr"/>
          <a:lstStyle/>
          <a:p>
            <a:endParaRPr lang="en-US" sz="900"/>
          </a:p>
        </p:txBody>
      </p:sp>
      <p:sp>
        <p:nvSpPr>
          <p:cNvPr id="175" name="Freeform 50"/>
          <p:cNvSpPr>
            <a:spLocks noChangeArrowheads="1"/>
          </p:cNvSpPr>
          <p:nvPr/>
        </p:nvSpPr>
        <p:spPr bwMode="auto">
          <a:xfrm>
            <a:off x="11214575" y="473722"/>
            <a:ext cx="217959" cy="237066"/>
          </a:xfrm>
          <a:custGeom>
            <a:avLst/>
            <a:gdLst>
              <a:gd name="T0" fmla="*/ 58889948 w 453"/>
              <a:gd name="T1" fmla="*/ 31867782 h 496"/>
              <a:gd name="T2" fmla="*/ 58889948 w 453"/>
              <a:gd name="T3" fmla="*/ 31867782 h 496"/>
              <a:gd name="T4" fmla="*/ 58889948 w 453"/>
              <a:gd name="T5" fmla="*/ 60008934 h 496"/>
              <a:gd name="T6" fmla="*/ 55241789 w 453"/>
              <a:gd name="T7" fmla="*/ 63607233 h 496"/>
              <a:gd name="T8" fmla="*/ 36741110 w 453"/>
              <a:gd name="T9" fmla="*/ 63607233 h 496"/>
              <a:gd name="T10" fmla="*/ 33092952 w 453"/>
              <a:gd name="T11" fmla="*/ 60008934 h 496"/>
              <a:gd name="T12" fmla="*/ 36741110 w 453"/>
              <a:gd name="T13" fmla="*/ 56410993 h 496"/>
              <a:gd name="T14" fmla="*/ 51463687 w 453"/>
              <a:gd name="T15" fmla="*/ 56410993 h 496"/>
              <a:gd name="T16" fmla="*/ 51463687 w 453"/>
              <a:gd name="T17" fmla="*/ 7324571 h 496"/>
              <a:gd name="T18" fmla="*/ 36741110 w 453"/>
              <a:gd name="T19" fmla="*/ 7324571 h 496"/>
              <a:gd name="T20" fmla="*/ 33092952 w 453"/>
              <a:gd name="T21" fmla="*/ 3726631 h 496"/>
              <a:gd name="T22" fmla="*/ 36741110 w 453"/>
              <a:gd name="T23" fmla="*/ 0 h 496"/>
              <a:gd name="T24" fmla="*/ 55241789 w 453"/>
              <a:gd name="T25" fmla="*/ 0 h 496"/>
              <a:gd name="T26" fmla="*/ 58889948 w 453"/>
              <a:gd name="T27" fmla="*/ 3726631 h 496"/>
              <a:gd name="T28" fmla="*/ 58889948 w 453"/>
              <a:gd name="T29" fmla="*/ 31867782 h 496"/>
              <a:gd name="T30" fmla="*/ 37653240 w 453"/>
              <a:gd name="T31" fmla="*/ 29169237 h 496"/>
              <a:gd name="T32" fmla="*/ 37653240 w 453"/>
              <a:gd name="T33" fmla="*/ 29169237 h 496"/>
              <a:gd name="T34" fmla="*/ 38565009 w 453"/>
              <a:gd name="T35" fmla="*/ 31867782 h 496"/>
              <a:gd name="T36" fmla="*/ 37653240 w 453"/>
              <a:gd name="T37" fmla="*/ 34566327 h 496"/>
              <a:gd name="T38" fmla="*/ 37653240 w 453"/>
              <a:gd name="T39" fmla="*/ 34566327 h 496"/>
              <a:gd name="T40" fmla="*/ 25796996 w 453"/>
              <a:gd name="T41" fmla="*/ 45488840 h 496"/>
              <a:gd name="T42" fmla="*/ 25796996 w 453"/>
              <a:gd name="T43" fmla="*/ 45488840 h 496"/>
              <a:gd name="T44" fmla="*/ 22930663 w 453"/>
              <a:gd name="T45" fmla="*/ 46388235 h 496"/>
              <a:gd name="T46" fmla="*/ 19282505 w 453"/>
              <a:gd name="T47" fmla="*/ 42790294 h 496"/>
              <a:gd name="T48" fmla="*/ 20194634 w 453"/>
              <a:gd name="T49" fmla="*/ 39963059 h 496"/>
              <a:gd name="T50" fmla="*/ 20194634 w 453"/>
              <a:gd name="T51" fmla="*/ 39963059 h 496"/>
              <a:gd name="T52" fmla="*/ 25796996 w 453"/>
              <a:gd name="T53" fmla="*/ 35465723 h 496"/>
              <a:gd name="T54" fmla="*/ 3648158 w 453"/>
              <a:gd name="T55" fmla="*/ 35465723 h 496"/>
              <a:gd name="T56" fmla="*/ 3648158 w 453"/>
              <a:gd name="T57" fmla="*/ 35465723 h 496"/>
              <a:gd name="T58" fmla="*/ 0 w 453"/>
              <a:gd name="T59" fmla="*/ 31867782 h 496"/>
              <a:gd name="T60" fmla="*/ 3648158 w 453"/>
              <a:gd name="T61" fmla="*/ 28269842 h 496"/>
              <a:gd name="T62" fmla="*/ 3648158 w 453"/>
              <a:gd name="T63" fmla="*/ 28269842 h 496"/>
              <a:gd name="T64" fmla="*/ 25796996 w 453"/>
              <a:gd name="T65" fmla="*/ 28269842 h 496"/>
              <a:gd name="T66" fmla="*/ 20194634 w 453"/>
              <a:gd name="T67" fmla="*/ 23643815 h 496"/>
              <a:gd name="T68" fmla="*/ 20194634 w 453"/>
              <a:gd name="T69" fmla="*/ 23643815 h 496"/>
              <a:gd name="T70" fmla="*/ 19282505 w 453"/>
              <a:gd name="T71" fmla="*/ 20945270 h 496"/>
              <a:gd name="T72" fmla="*/ 22930663 w 453"/>
              <a:gd name="T73" fmla="*/ 17347329 h 496"/>
              <a:gd name="T74" fmla="*/ 25796996 w 453"/>
              <a:gd name="T75" fmla="*/ 18246725 h 496"/>
              <a:gd name="T76" fmla="*/ 25796996 w 453"/>
              <a:gd name="T77" fmla="*/ 18246725 h 496"/>
              <a:gd name="T78" fmla="*/ 37653240 w 453"/>
              <a:gd name="T79" fmla="*/ 29169237 h 49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0" t="0" r="r" b="b"/>
            <a:pathLst>
              <a:path w="453" h="496">
                <a:moveTo>
                  <a:pt x="452" y="248"/>
                </a:moveTo>
                <a:lnTo>
                  <a:pt x="452" y="248"/>
                </a:lnTo>
                <a:cubicBezTo>
                  <a:pt x="452" y="467"/>
                  <a:pt x="452" y="467"/>
                  <a:pt x="452" y="467"/>
                </a:cubicBezTo>
                <a:cubicBezTo>
                  <a:pt x="452" y="481"/>
                  <a:pt x="438" y="495"/>
                  <a:pt x="424" y="495"/>
                </a:cubicBezTo>
                <a:cubicBezTo>
                  <a:pt x="282" y="495"/>
                  <a:pt x="282" y="495"/>
                  <a:pt x="282" y="495"/>
                </a:cubicBezTo>
                <a:cubicBezTo>
                  <a:pt x="261" y="495"/>
                  <a:pt x="254" y="481"/>
                  <a:pt x="254" y="467"/>
                </a:cubicBezTo>
                <a:cubicBezTo>
                  <a:pt x="254" y="446"/>
                  <a:pt x="261" y="439"/>
                  <a:pt x="282" y="439"/>
                </a:cubicBezTo>
                <a:cubicBezTo>
                  <a:pt x="395" y="439"/>
                  <a:pt x="395" y="439"/>
                  <a:pt x="395" y="439"/>
                </a:cubicBezTo>
                <a:cubicBezTo>
                  <a:pt x="395" y="57"/>
                  <a:pt x="395" y="57"/>
                  <a:pt x="395" y="57"/>
                </a:cubicBezTo>
                <a:cubicBezTo>
                  <a:pt x="282" y="57"/>
                  <a:pt x="282" y="57"/>
                  <a:pt x="282" y="57"/>
                </a:cubicBezTo>
                <a:cubicBezTo>
                  <a:pt x="261" y="57"/>
                  <a:pt x="254" y="43"/>
                  <a:pt x="254" y="29"/>
                </a:cubicBezTo>
                <a:cubicBezTo>
                  <a:pt x="254" y="15"/>
                  <a:pt x="261" y="0"/>
                  <a:pt x="282" y="0"/>
                </a:cubicBezTo>
                <a:cubicBezTo>
                  <a:pt x="424" y="0"/>
                  <a:pt x="424" y="0"/>
                  <a:pt x="424" y="0"/>
                </a:cubicBezTo>
                <a:cubicBezTo>
                  <a:pt x="438" y="0"/>
                  <a:pt x="452" y="15"/>
                  <a:pt x="452" y="29"/>
                </a:cubicBezTo>
                <a:cubicBezTo>
                  <a:pt x="452" y="248"/>
                  <a:pt x="452" y="248"/>
                  <a:pt x="452" y="248"/>
                </a:cubicBezTo>
                <a:close/>
                <a:moveTo>
                  <a:pt x="289" y="227"/>
                </a:moveTo>
                <a:lnTo>
                  <a:pt x="289" y="227"/>
                </a:lnTo>
                <a:cubicBezTo>
                  <a:pt x="296" y="234"/>
                  <a:pt x="296" y="241"/>
                  <a:pt x="296" y="248"/>
                </a:cubicBezTo>
                <a:cubicBezTo>
                  <a:pt x="296" y="255"/>
                  <a:pt x="296" y="262"/>
                  <a:pt x="289" y="269"/>
                </a:cubicBezTo>
                <a:cubicBezTo>
                  <a:pt x="198" y="354"/>
                  <a:pt x="198" y="354"/>
                  <a:pt x="198" y="354"/>
                </a:cubicBezTo>
                <a:cubicBezTo>
                  <a:pt x="191" y="361"/>
                  <a:pt x="183" y="361"/>
                  <a:pt x="176" y="361"/>
                </a:cubicBezTo>
                <a:cubicBezTo>
                  <a:pt x="162" y="361"/>
                  <a:pt x="148" y="347"/>
                  <a:pt x="148" y="333"/>
                </a:cubicBezTo>
                <a:cubicBezTo>
                  <a:pt x="148" y="326"/>
                  <a:pt x="155" y="319"/>
                  <a:pt x="155" y="311"/>
                </a:cubicBezTo>
                <a:cubicBezTo>
                  <a:pt x="198" y="276"/>
                  <a:pt x="198" y="276"/>
                  <a:pt x="198" y="276"/>
                </a:cubicBezTo>
                <a:cubicBezTo>
                  <a:pt x="28" y="276"/>
                  <a:pt x="28" y="276"/>
                  <a:pt x="28" y="276"/>
                </a:cubicBezTo>
                <a:cubicBezTo>
                  <a:pt x="7" y="276"/>
                  <a:pt x="0" y="262"/>
                  <a:pt x="0" y="248"/>
                </a:cubicBezTo>
                <a:cubicBezTo>
                  <a:pt x="0" y="234"/>
                  <a:pt x="7" y="220"/>
                  <a:pt x="28" y="220"/>
                </a:cubicBezTo>
                <a:cubicBezTo>
                  <a:pt x="198" y="220"/>
                  <a:pt x="198" y="220"/>
                  <a:pt x="198" y="220"/>
                </a:cubicBezTo>
                <a:cubicBezTo>
                  <a:pt x="155" y="184"/>
                  <a:pt x="155" y="184"/>
                  <a:pt x="155" y="184"/>
                </a:cubicBezTo>
                <a:cubicBezTo>
                  <a:pt x="155" y="177"/>
                  <a:pt x="148" y="170"/>
                  <a:pt x="148" y="163"/>
                </a:cubicBezTo>
                <a:cubicBezTo>
                  <a:pt x="148" y="149"/>
                  <a:pt x="162" y="135"/>
                  <a:pt x="176" y="135"/>
                </a:cubicBezTo>
                <a:cubicBezTo>
                  <a:pt x="183" y="135"/>
                  <a:pt x="191" y="135"/>
                  <a:pt x="198" y="142"/>
                </a:cubicBezTo>
                <a:cubicBezTo>
                  <a:pt x="289" y="227"/>
                  <a:pt x="289" y="227"/>
                  <a:pt x="289" y="227"/>
                </a:cubicBezTo>
                <a:close/>
              </a:path>
            </a:pathLst>
          </a:custGeom>
          <a:solidFill>
            <a:srgbClr val="FFFFFF"/>
          </a:solidFill>
          <a:ln>
            <a:noFill/>
          </a:ln>
        </p:spPr>
        <p:txBody>
          <a:bodyPr wrap="none" anchor="ctr"/>
          <a:lstStyle/>
          <a:p>
            <a:endParaRPr lang="en-US" sz="900"/>
          </a:p>
        </p:txBody>
      </p:sp>
      <p:sp>
        <p:nvSpPr>
          <p:cNvPr id="176" name="Freeform 51"/>
          <p:cNvSpPr>
            <a:spLocks noChangeArrowheads="1"/>
          </p:cNvSpPr>
          <p:nvPr/>
        </p:nvSpPr>
        <p:spPr bwMode="auto">
          <a:xfrm>
            <a:off x="10657208" y="484306"/>
            <a:ext cx="234890" cy="218016"/>
          </a:xfrm>
          <a:custGeom>
            <a:avLst/>
            <a:gdLst>
              <a:gd name="T0" fmla="*/ 59733324 w 489"/>
              <a:gd name="T1" fmla="*/ 58889948 h 453"/>
              <a:gd name="T2" fmla="*/ 59733324 w 489"/>
              <a:gd name="T3" fmla="*/ 58889948 h 453"/>
              <a:gd name="T4" fmla="*/ 3765697 w 489"/>
              <a:gd name="T5" fmla="*/ 58889948 h 453"/>
              <a:gd name="T6" fmla="*/ 0 w 489"/>
              <a:gd name="T7" fmla="*/ 55241789 h 453"/>
              <a:gd name="T8" fmla="*/ 0 w 489"/>
              <a:gd name="T9" fmla="*/ 36741110 h 453"/>
              <a:gd name="T10" fmla="*/ 3765697 w 489"/>
              <a:gd name="T11" fmla="*/ 33092952 h 453"/>
              <a:gd name="T12" fmla="*/ 7401667 w 489"/>
              <a:gd name="T13" fmla="*/ 36741110 h 453"/>
              <a:gd name="T14" fmla="*/ 7401667 w 489"/>
              <a:gd name="T15" fmla="*/ 51593992 h 453"/>
              <a:gd name="T16" fmla="*/ 55967267 w 489"/>
              <a:gd name="T17" fmla="*/ 51593992 h 453"/>
              <a:gd name="T18" fmla="*/ 55967267 w 489"/>
              <a:gd name="T19" fmla="*/ 36741110 h 453"/>
              <a:gd name="T20" fmla="*/ 59733324 w 489"/>
              <a:gd name="T21" fmla="*/ 33092952 h 453"/>
              <a:gd name="T22" fmla="*/ 63369294 w 489"/>
              <a:gd name="T23" fmla="*/ 36741110 h 453"/>
              <a:gd name="T24" fmla="*/ 63369294 w 489"/>
              <a:gd name="T25" fmla="*/ 55241789 h 453"/>
              <a:gd name="T26" fmla="*/ 59733324 w 489"/>
              <a:gd name="T27" fmla="*/ 58889948 h 453"/>
              <a:gd name="T28" fmla="*/ 43241733 w 489"/>
              <a:gd name="T29" fmla="*/ 19282505 h 453"/>
              <a:gd name="T30" fmla="*/ 43241733 w 489"/>
              <a:gd name="T31" fmla="*/ 19282505 h 453"/>
              <a:gd name="T32" fmla="*/ 40384848 w 489"/>
              <a:gd name="T33" fmla="*/ 18370375 h 453"/>
              <a:gd name="T34" fmla="*/ 40384848 w 489"/>
              <a:gd name="T35" fmla="*/ 18370375 h 453"/>
              <a:gd name="T36" fmla="*/ 35840067 w 489"/>
              <a:gd name="T37" fmla="*/ 12898317 h 453"/>
              <a:gd name="T38" fmla="*/ 35840067 w 489"/>
              <a:gd name="T39" fmla="*/ 35828980 h 453"/>
              <a:gd name="T40" fmla="*/ 35840067 w 489"/>
              <a:gd name="T41" fmla="*/ 35828980 h 453"/>
              <a:gd name="T42" fmla="*/ 32204097 w 489"/>
              <a:gd name="T43" fmla="*/ 39607443 h 453"/>
              <a:gd name="T44" fmla="*/ 28568127 w 489"/>
              <a:gd name="T45" fmla="*/ 35828980 h 453"/>
              <a:gd name="T46" fmla="*/ 28568127 w 489"/>
              <a:gd name="T47" fmla="*/ 35828980 h 453"/>
              <a:gd name="T48" fmla="*/ 28568127 w 489"/>
              <a:gd name="T49" fmla="*/ 12898317 h 453"/>
              <a:gd name="T50" fmla="*/ 23893258 w 489"/>
              <a:gd name="T51" fmla="*/ 18370375 h 453"/>
              <a:gd name="T52" fmla="*/ 23893258 w 489"/>
              <a:gd name="T53" fmla="*/ 18370375 h 453"/>
              <a:gd name="T54" fmla="*/ 21166461 w 489"/>
              <a:gd name="T55" fmla="*/ 19282505 h 453"/>
              <a:gd name="T56" fmla="*/ 17530491 w 489"/>
              <a:gd name="T57" fmla="*/ 15634346 h 453"/>
              <a:gd name="T58" fmla="*/ 18439303 w 489"/>
              <a:gd name="T59" fmla="*/ 13810447 h 453"/>
              <a:gd name="T60" fmla="*/ 18439303 w 489"/>
              <a:gd name="T61" fmla="*/ 13810447 h 453"/>
              <a:gd name="T62" fmla="*/ 29476939 w 489"/>
              <a:gd name="T63" fmla="*/ 912130 h 453"/>
              <a:gd name="T64" fmla="*/ 29476939 w 489"/>
              <a:gd name="T65" fmla="*/ 912130 h 453"/>
              <a:gd name="T66" fmla="*/ 32204097 w 489"/>
              <a:gd name="T67" fmla="*/ 0 h 453"/>
              <a:gd name="T68" fmla="*/ 34930894 w 489"/>
              <a:gd name="T69" fmla="*/ 912130 h 453"/>
              <a:gd name="T70" fmla="*/ 34930894 w 489"/>
              <a:gd name="T71" fmla="*/ 912130 h 453"/>
              <a:gd name="T72" fmla="*/ 45968530 w 489"/>
              <a:gd name="T73" fmla="*/ 13810447 h 453"/>
              <a:gd name="T74" fmla="*/ 45968530 w 489"/>
              <a:gd name="T75" fmla="*/ 13810447 h 453"/>
              <a:gd name="T76" fmla="*/ 46877703 w 489"/>
              <a:gd name="T77" fmla="*/ 15634346 h 453"/>
              <a:gd name="T78" fmla="*/ 43241733 w 489"/>
              <a:gd name="T79" fmla="*/ 19282505 h 453"/>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0" t="0" r="r" b="b"/>
            <a:pathLst>
              <a:path w="489" h="453">
                <a:moveTo>
                  <a:pt x="460" y="452"/>
                </a:moveTo>
                <a:lnTo>
                  <a:pt x="460" y="452"/>
                </a:lnTo>
                <a:cubicBezTo>
                  <a:pt x="29" y="452"/>
                  <a:pt x="29" y="452"/>
                  <a:pt x="29" y="452"/>
                </a:cubicBezTo>
                <a:cubicBezTo>
                  <a:pt x="15" y="452"/>
                  <a:pt x="0" y="438"/>
                  <a:pt x="0" y="424"/>
                </a:cubicBezTo>
                <a:cubicBezTo>
                  <a:pt x="0" y="282"/>
                  <a:pt x="0" y="282"/>
                  <a:pt x="0" y="282"/>
                </a:cubicBezTo>
                <a:cubicBezTo>
                  <a:pt x="0" y="268"/>
                  <a:pt x="15" y="254"/>
                  <a:pt x="29" y="254"/>
                </a:cubicBezTo>
                <a:cubicBezTo>
                  <a:pt x="43" y="254"/>
                  <a:pt x="57" y="268"/>
                  <a:pt x="57" y="282"/>
                </a:cubicBezTo>
                <a:cubicBezTo>
                  <a:pt x="57" y="396"/>
                  <a:pt x="57" y="396"/>
                  <a:pt x="57" y="396"/>
                </a:cubicBezTo>
                <a:cubicBezTo>
                  <a:pt x="431" y="396"/>
                  <a:pt x="431" y="396"/>
                  <a:pt x="431" y="396"/>
                </a:cubicBezTo>
                <a:cubicBezTo>
                  <a:pt x="431" y="282"/>
                  <a:pt x="431" y="282"/>
                  <a:pt x="431" y="282"/>
                </a:cubicBezTo>
                <a:cubicBezTo>
                  <a:pt x="431" y="268"/>
                  <a:pt x="446" y="254"/>
                  <a:pt x="460" y="254"/>
                </a:cubicBezTo>
                <a:cubicBezTo>
                  <a:pt x="481" y="254"/>
                  <a:pt x="488" y="268"/>
                  <a:pt x="488" y="282"/>
                </a:cubicBezTo>
                <a:cubicBezTo>
                  <a:pt x="488" y="424"/>
                  <a:pt x="488" y="424"/>
                  <a:pt x="488" y="424"/>
                </a:cubicBezTo>
                <a:cubicBezTo>
                  <a:pt x="488" y="438"/>
                  <a:pt x="481" y="452"/>
                  <a:pt x="460" y="452"/>
                </a:cubicBezTo>
                <a:close/>
                <a:moveTo>
                  <a:pt x="333" y="148"/>
                </a:moveTo>
                <a:lnTo>
                  <a:pt x="333" y="148"/>
                </a:lnTo>
                <a:cubicBezTo>
                  <a:pt x="318" y="148"/>
                  <a:pt x="311" y="148"/>
                  <a:pt x="311" y="141"/>
                </a:cubicBezTo>
                <a:cubicBezTo>
                  <a:pt x="276" y="99"/>
                  <a:pt x="276" y="99"/>
                  <a:pt x="276" y="99"/>
                </a:cubicBezTo>
                <a:cubicBezTo>
                  <a:pt x="276" y="275"/>
                  <a:pt x="276" y="275"/>
                  <a:pt x="276" y="275"/>
                </a:cubicBezTo>
                <a:cubicBezTo>
                  <a:pt x="276" y="289"/>
                  <a:pt x="262" y="304"/>
                  <a:pt x="248" y="304"/>
                </a:cubicBezTo>
                <a:cubicBezTo>
                  <a:pt x="227" y="304"/>
                  <a:pt x="220" y="289"/>
                  <a:pt x="220" y="275"/>
                </a:cubicBezTo>
                <a:cubicBezTo>
                  <a:pt x="220" y="99"/>
                  <a:pt x="220" y="99"/>
                  <a:pt x="220" y="99"/>
                </a:cubicBezTo>
                <a:cubicBezTo>
                  <a:pt x="184" y="141"/>
                  <a:pt x="184" y="141"/>
                  <a:pt x="184" y="141"/>
                </a:cubicBezTo>
                <a:cubicBezTo>
                  <a:pt x="177" y="148"/>
                  <a:pt x="170" y="148"/>
                  <a:pt x="163" y="148"/>
                </a:cubicBezTo>
                <a:cubicBezTo>
                  <a:pt x="142" y="148"/>
                  <a:pt x="135" y="141"/>
                  <a:pt x="135" y="120"/>
                </a:cubicBezTo>
                <a:cubicBezTo>
                  <a:pt x="135" y="113"/>
                  <a:pt x="135" y="106"/>
                  <a:pt x="142" y="106"/>
                </a:cubicBezTo>
                <a:cubicBezTo>
                  <a:pt x="227" y="7"/>
                  <a:pt x="227" y="7"/>
                  <a:pt x="227" y="7"/>
                </a:cubicBezTo>
                <a:cubicBezTo>
                  <a:pt x="227" y="7"/>
                  <a:pt x="234" y="0"/>
                  <a:pt x="248" y="0"/>
                </a:cubicBezTo>
                <a:cubicBezTo>
                  <a:pt x="255" y="0"/>
                  <a:pt x="262" y="7"/>
                  <a:pt x="269" y="7"/>
                </a:cubicBezTo>
                <a:cubicBezTo>
                  <a:pt x="354" y="106"/>
                  <a:pt x="354" y="106"/>
                  <a:pt x="354" y="106"/>
                </a:cubicBezTo>
                <a:cubicBezTo>
                  <a:pt x="354" y="106"/>
                  <a:pt x="361" y="113"/>
                  <a:pt x="361" y="120"/>
                </a:cubicBezTo>
                <a:cubicBezTo>
                  <a:pt x="361" y="141"/>
                  <a:pt x="347" y="148"/>
                  <a:pt x="333" y="148"/>
                </a:cubicBezTo>
                <a:close/>
              </a:path>
            </a:pathLst>
          </a:custGeom>
          <a:solidFill>
            <a:srgbClr val="FFFFFF"/>
          </a:solidFill>
          <a:ln>
            <a:noFill/>
          </a:ln>
        </p:spPr>
        <p:txBody>
          <a:bodyPr wrap="none" anchor="ctr"/>
          <a:lstStyle/>
          <a:p>
            <a:endParaRPr lang="en-US" sz="900"/>
          </a:p>
        </p:txBody>
      </p:sp>
      <p:sp>
        <p:nvSpPr>
          <p:cNvPr id="177" name="Freeform 52"/>
          <p:cNvSpPr>
            <a:spLocks noChangeArrowheads="1"/>
          </p:cNvSpPr>
          <p:nvPr/>
        </p:nvSpPr>
        <p:spPr bwMode="auto">
          <a:xfrm>
            <a:off x="10099839" y="484306"/>
            <a:ext cx="234890" cy="218016"/>
          </a:xfrm>
          <a:custGeom>
            <a:avLst/>
            <a:gdLst>
              <a:gd name="T0" fmla="*/ 59733324 w 489"/>
              <a:gd name="T1" fmla="*/ 58889948 h 453"/>
              <a:gd name="T2" fmla="*/ 59733324 w 489"/>
              <a:gd name="T3" fmla="*/ 58889948 h 453"/>
              <a:gd name="T4" fmla="*/ 31294924 w 489"/>
              <a:gd name="T5" fmla="*/ 58889948 h 453"/>
              <a:gd name="T6" fmla="*/ 31294924 w 489"/>
              <a:gd name="T7" fmla="*/ 58889948 h 453"/>
              <a:gd name="T8" fmla="*/ 31294924 w 489"/>
              <a:gd name="T9" fmla="*/ 58889948 h 453"/>
              <a:gd name="T10" fmla="*/ 3765697 w 489"/>
              <a:gd name="T11" fmla="*/ 58889948 h 453"/>
              <a:gd name="T12" fmla="*/ 0 w 489"/>
              <a:gd name="T13" fmla="*/ 55241789 h 453"/>
              <a:gd name="T14" fmla="*/ 0 w 489"/>
              <a:gd name="T15" fmla="*/ 36741110 h 453"/>
              <a:gd name="T16" fmla="*/ 3765697 w 489"/>
              <a:gd name="T17" fmla="*/ 33092952 h 453"/>
              <a:gd name="T18" fmla="*/ 7401667 w 489"/>
              <a:gd name="T19" fmla="*/ 36741110 h 453"/>
              <a:gd name="T20" fmla="*/ 7401667 w 489"/>
              <a:gd name="T21" fmla="*/ 51593992 h 453"/>
              <a:gd name="T22" fmla="*/ 55967267 w 489"/>
              <a:gd name="T23" fmla="*/ 51593992 h 453"/>
              <a:gd name="T24" fmla="*/ 55967267 w 489"/>
              <a:gd name="T25" fmla="*/ 36741110 h 453"/>
              <a:gd name="T26" fmla="*/ 59733324 w 489"/>
              <a:gd name="T27" fmla="*/ 33092952 h 453"/>
              <a:gd name="T28" fmla="*/ 63369294 w 489"/>
              <a:gd name="T29" fmla="*/ 36741110 h 453"/>
              <a:gd name="T30" fmla="*/ 63369294 w 489"/>
              <a:gd name="T31" fmla="*/ 55241789 h 453"/>
              <a:gd name="T32" fmla="*/ 59733324 w 489"/>
              <a:gd name="T33" fmla="*/ 58889948 h 453"/>
              <a:gd name="T34" fmla="*/ 45059718 w 489"/>
              <a:gd name="T35" fmla="*/ 25796996 h 453"/>
              <a:gd name="T36" fmla="*/ 45059718 w 489"/>
              <a:gd name="T37" fmla="*/ 25796996 h 453"/>
              <a:gd name="T38" fmla="*/ 34022082 w 489"/>
              <a:gd name="T39" fmla="*/ 37653240 h 453"/>
              <a:gd name="T40" fmla="*/ 34022082 w 489"/>
              <a:gd name="T41" fmla="*/ 37653240 h 453"/>
              <a:gd name="T42" fmla="*/ 31294924 w 489"/>
              <a:gd name="T43" fmla="*/ 39607443 h 453"/>
              <a:gd name="T44" fmla="*/ 28568127 w 489"/>
              <a:gd name="T45" fmla="*/ 37653240 h 453"/>
              <a:gd name="T46" fmla="*/ 28568127 w 489"/>
              <a:gd name="T47" fmla="*/ 37653240 h 453"/>
              <a:gd name="T48" fmla="*/ 17530491 w 489"/>
              <a:gd name="T49" fmla="*/ 25796996 h 453"/>
              <a:gd name="T50" fmla="*/ 17530491 w 489"/>
              <a:gd name="T51" fmla="*/ 25796996 h 453"/>
              <a:gd name="T52" fmla="*/ 16491591 w 489"/>
              <a:gd name="T53" fmla="*/ 22930663 h 453"/>
              <a:gd name="T54" fmla="*/ 20257288 w 489"/>
              <a:gd name="T55" fmla="*/ 19282505 h 453"/>
              <a:gd name="T56" fmla="*/ 22984445 w 489"/>
              <a:gd name="T57" fmla="*/ 21106403 h 453"/>
              <a:gd name="T58" fmla="*/ 22984445 w 489"/>
              <a:gd name="T59" fmla="*/ 21106403 h 453"/>
              <a:gd name="T60" fmla="*/ 27529227 w 489"/>
              <a:gd name="T61" fmla="*/ 25796996 h 453"/>
              <a:gd name="T62" fmla="*/ 27529227 w 489"/>
              <a:gd name="T63" fmla="*/ 3648158 h 453"/>
              <a:gd name="T64" fmla="*/ 27529227 w 489"/>
              <a:gd name="T65" fmla="*/ 3648158 h 453"/>
              <a:gd name="T66" fmla="*/ 31294924 w 489"/>
              <a:gd name="T67" fmla="*/ 0 h 453"/>
              <a:gd name="T68" fmla="*/ 34930894 w 489"/>
              <a:gd name="T69" fmla="*/ 3648158 h 453"/>
              <a:gd name="T70" fmla="*/ 34930894 w 489"/>
              <a:gd name="T71" fmla="*/ 3648158 h 453"/>
              <a:gd name="T72" fmla="*/ 34930894 w 489"/>
              <a:gd name="T73" fmla="*/ 25796996 h 453"/>
              <a:gd name="T74" fmla="*/ 39476036 w 489"/>
              <a:gd name="T75" fmla="*/ 21106403 h 453"/>
              <a:gd name="T76" fmla="*/ 39476036 w 489"/>
              <a:gd name="T77" fmla="*/ 21106403 h 453"/>
              <a:gd name="T78" fmla="*/ 42202833 w 489"/>
              <a:gd name="T79" fmla="*/ 19282505 h 453"/>
              <a:gd name="T80" fmla="*/ 45968530 w 489"/>
              <a:gd name="T81" fmla="*/ 22930663 h 453"/>
              <a:gd name="T82" fmla="*/ 45059718 w 489"/>
              <a:gd name="T83" fmla="*/ 25796996 h 453"/>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0" t="0" r="r" b="b"/>
            <a:pathLst>
              <a:path w="489" h="453">
                <a:moveTo>
                  <a:pt x="460" y="452"/>
                </a:moveTo>
                <a:lnTo>
                  <a:pt x="460" y="452"/>
                </a:lnTo>
                <a:cubicBezTo>
                  <a:pt x="241" y="452"/>
                  <a:pt x="241" y="452"/>
                  <a:pt x="241" y="452"/>
                </a:cubicBezTo>
                <a:cubicBezTo>
                  <a:pt x="29" y="452"/>
                  <a:pt x="29" y="452"/>
                  <a:pt x="29" y="452"/>
                </a:cubicBezTo>
                <a:cubicBezTo>
                  <a:pt x="7" y="452"/>
                  <a:pt x="0" y="438"/>
                  <a:pt x="0" y="424"/>
                </a:cubicBezTo>
                <a:cubicBezTo>
                  <a:pt x="0" y="282"/>
                  <a:pt x="0" y="282"/>
                  <a:pt x="0" y="282"/>
                </a:cubicBezTo>
                <a:cubicBezTo>
                  <a:pt x="0" y="268"/>
                  <a:pt x="7" y="254"/>
                  <a:pt x="29" y="254"/>
                </a:cubicBezTo>
                <a:cubicBezTo>
                  <a:pt x="43" y="254"/>
                  <a:pt x="57" y="268"/>
                  <a:pt x="57" y="282"/>
                </a:cubicBezTo>
                <a:cubicBezTo>
                  <a:pt x="57" y="396"/>
                  <a:pt x="57" y="396"/>
                  <a:pt x="57" y="396"/>
                </a:cubicBezTo>
                <a:cubicBezTo>
                  <a:pt x="431" y="396"/>
                  <a:pt x="431" y="396"/>
                  <a:pt x="431" y="396"/>
                </a:cubicBezTo>
                <a:cubicBezTo>
                  <a:pt x="431" y="282"/>
                  <a:pt x="431" y="282"/>
                  <a:pt x="431" y="282"/>
                </a:cubicBezTo>
                <a:cubicBezTo>
                  <a:pt x="431" y="268"/>
                  <a:pt x="446" y="254"/>
                  <a:pt x="460" y="254"/>
                </a:cubicBezTo>
                <a:cubicBezTo>
                  <a:pt x="474" y="254"/>
                  <a:pt x="488" y="268"/>
                  <a:pt x="488" y="282"/>
                </a:cubicBezTo>
                <a:cubicBezTo>
                  <a:pt x="488" y="424"/>
                  <a:pt x="488" y="424"/>
                  <a:pt x="488" y="424"/>
                </a:cubicBezTo>
                <a:cubicBezTo>
                  <a:pt x="488" y="438"/>
                  <a:pt x="474" y="452"/>
                  <a:pt x="460" y="452"/>
                </a:cubicBezTo>
                <a:close/>
                <a:moveTo>
                  <a:pt x="347" y="198"/>
                </a:moveTo>
                <a:lnTo>
                  <a:pt x="347" y="198"/>
                </a:lnTo>
                <a:cubicBezTo>
                  <a:pt x="262" y="289"/>
                  <a:pt x="262" y="289"/>
                  <a:pt x="262" y="289"/>
                </a:cubicBezTo>
                <a:cubicBezTo>
                  <a:pt x="262" y="297"/>
                  <a:pt x="255" y="304"/>
                  <a:pt x="241" y="304"/>
                </a:cubicBezTo>
                <a:cubicBezTo>
                  <a:pt x="234" y="304"/>
                  <a:pt x="227" y="297"/>
                  <a:pt x="220" y="289"/>
                </a:cubicBezTo>
                <a:cubicBezTo>
                  <a:pt x="135" y="198"/>
                  <a:pt x="135" y="198"/>
                  <a:pt x="135" y="198"/>
                </a:cubicBezTo>
                <a:cubicBezTo>
                  <a:pt x="135" y="191"/>
                  <a:pt x="127" y="184"/>
                  <a:pt x="127" y="176"/>
                </a:cubicBezTo>
                <a:cubicBezTo>
                  <a:pt x="127" y="162"/>
                  <a:pt x="142" y="148"/>
                  <a:pt x="156" y="148"/>
                </a:cubicBezTo>
                <a:cubicBezTo>
                  <a:pt x="170" y="148"/>
                  <a:pt x="177" y="155"/>
                  <a:pt x="177" y="162"/>
                </a:cubicBezTo>
                <a:cubicBezTo>
                  <a:pt x="212" y="198"/>
                  <a:pt x="212" y="198"/>
                  <a:pt x="212" y="198"/>
                </a:cubicBezTo>
                <a:cubicBezTo>
                  <a:pt x="212" y="28"/>
                  <a:pt x="212" y="28"/>
                  <a:pt x="212" y="28"/>
                </a:cubicBezTo>
                <a:cubicBezTo>
                  <a:pt x="212" y="14"/>
                  <a:pt x="227" y="0"/>
                  <a:pt x="241" y="0"/>
                </a:cubicBezTo>
                <a:cubicBezTo>
                  <a:pt x="262" y="0"/>
                  <a:pt x="269" y="14"/>
                  <a:pt x="269" y="28"/>
                </a:cubicBezTo>
                <a:cubicBezTo>
                  <a:pt x="269" y="198"/>
                  <a:pt x="269" y="198"/>
                  <a:pt x="269" y="198"/>
                </a:cubicBezTo>
                <a:cubicBezTo>
                  <a:pt x="304" y="162"/>
                  <a:pt x="304" y="162"/>
                  <a:pt x="304" y="162"/>
                </a:cubicBezTo>
                <a:cubicBezTo>
                  <a:pt x="311" y="155"/>
                  <a:pt x="318" y="148"/>
                  <a:pt x="325" y="148"/>
                </a:cubicBezTo>
                <a:cubicBezTo>
                  <a:pt x="347" y="148"/>
                  <a:pt x="354" y="162"/>
                  <a:pt x="354" y="176"/>
                </a:cubicBezTo>
                <a:cubicBezTo>
                  <a:pt x="354" y="184"/>
                  <a:pt x="354" y="191"/>
                  <a:pt x="347" y="198"/>
                </a:cubicBezTo>
                <a:close/>
              </a:path>
            </a:pathLst>
          </a:custGeom>
          <a:solidFill>
            <a:srgbClr val="FFFFFF"/>
          </a:solidFill>
          <a:ln>
            <a:noFill/>
          </a:ln>
        </p:spPr>
        <p:txBody>
          <a:bodyPr wrap="none" anchor="ctr"/>
          <a:lstStyle/>
          <a:p>
            <a:endParaRPr lang="en-US" sz="900"/>
          </a:p>
        </p:txBody>
      </p:sp>
      <p:sp>
        <p:nvSpPr>
          <p:cNvPr id="178" name="Freeform 53"/>
          <p:cNvSpPr>
            <a:spLocks noChangeArrowheads="1"/>
          </p:cNvSpPr>
          <p:nvPr/>
        </p:nvSpPr>
        <p:spPr bwMode="auto">
          <a:xfrm>
            <a:off x="9485334" y="446205"/>
            <a:ext cx="292024" cy="292100"/>
          </a:xfrm>
          <a:custGeom>
            <a:avLst/>
            <a:gdLst>
              <a:gd name="T0" fmla="*/ 75172271 w 608"/>
              <a:gd name="T1" fmla="*/ 78678142 h 609"/>
              <a:gd name="T2" fmla="*/ 0 w 608"/>
              <a:gd name="T3" fmla="*/ 75054951 h 609"/>
              <a:gd name="T4" fmla="*/ 3635276 w 608"/>
              <a:gd name="T5" fmla="*/ 10093638 h 609"/>
              <a:gd name="T6" fmla="*/ 10905827 w 608"/>
              <a:gd name="T7" fmla="*/ 13716829 h 609"/>
              <a:gd name="T8" fmla="*/ 28432908 w 608"/>
              <a:gd name="T9" fmla="*/ 13716829 h 609"/>
              <a:gd name="T10" fmla="*/ 50374278 w 608"/>
              <a:gd name="T11" fmla="*/ 10093638 h 609"/>
              <a:gd name="T12" fmla="*/ 58683635 w 608"/>
              <a:gd name="T13" fmla="*/ 21998871 h 609"/>
              <a:gd name="T14" fmla="*/ 67901720 w 608"/>
              <a:gd name="T15" fmla="*/ 10093638 h 609"/>
              <a:gd name="T16" fmla="*/ 78807547 w 608"/>
              <a:gd name="T17" fmla="*/ 13716829 h 609"/>
              <a:gd name="T18" fmla="*/ 75172271 w 608"/>
              <a:gd name="T19" fmla="*/ 78678142 h 609"/>
              <a:gd name="T20" fmla="*/ 71536996 w 608"/>
              <a:gd name="T21" fmla="*/ 29245613 h 609"/>
              <a:gd name="T22" fmla="*/ 7270552 w 608"/>
              <a:gd name="T23" fmla="*/ 71302258 h 609"/>
              <a:gd name="T24" fmla="*/ 71536996 w 608"/>
              <a:gd name="T25" fmla="*/ 29245613 h 609"/>
              <a:gd name="T26" fmla="*/ 24667917 w 608"/>
              <a:gd name="T27" fmla="*/ 54867675 h 609"/>
              <a:gd name="T28" fmla="*/ 29341637 w 608"/>
              <a:gd name="T29" fmla="*/ 51244484 h 609"/>
              <a:gd name="T30" fmla="*/ 32068184 w 608"/>
              <a:gd name="T31" fmla="*/ 48526731 h 609"/>
              <a:gd name="T32" fmla="*/ 33886002 w 608"/>
              <a:gd name="T33" fmla="*/ 45679835 h 609"/>
              <a:gd name="T34" fmla="*/ 31159455 w 608"/>
              <a:gd name="T35" fmla="*/ 42056644 h 609"/>
              <a:gd name="T36" fmla="*/ 28432908 w 608"/>
              <a:gd name="T37" fmla="*/ 43868240 h 609"/>
              <a:gd name="T38" fmla="*/ 27524179 w 608"/>
              <a:gd name="T39" fmla="*/ 46585633 h 609"/>
              <a:gd name="T40" fmla="*/ 23759188 w 608"/>
              <a:gd name="T41" fmla="*/ 43868240 h 609"/>
              <a:gd name="T42" fmla="*/ 27524179 w 608"/>
              <a:gd name="T43" fmla="*/ 38433453 h 609"/>
              <a:gd name="T44" fmla="*/ 33886002 w 608"/>
              <a:gd name="T45" fmla="*/ 38433453 h 609"/>
              <a:gd name="T46" fmla="*/ 37650993 w 608"/>
              <a:gd name="T47" fmla="*/ 42056644 h 609"/>
              <a:gd name="T48" fmla="*/ 38559722 w 608"/>
              <a:gd name="T49" fmla="*/ 47491791 h 609"/>
              <a:gd name="T50" fmla="*/ 34794731 w 608"/>
              <a:gd name="T51" fmla="*/ 52150282 h 609"/>
              <a:gd name="T52" fmla="*/ 30250726 w 608"/>
              <a:gd name="T53" fmla="*/ 54867675 h 609"/>
              <a:gd name="T54" fmla="*/ 38559722 w 608"/>
              <a:gd name="T55" fmla="*/ 56679271 h 609"/>
              <a:gd name="T56" fmla="*/ 21941370 w 608"/>
              <a:gd name="T57" fmla="*/ 60431965 h 609"/>
              <a:gd name="T58" fmla="*/ 24667917 w 608"/>
              <a:gd name="T59" fmla="*/ 54867675 h 609"/>
              <a:gd name="T60" fmla="*/ 45830274 w 608"/>
              <a:gd name="T61" fmla="*/ 56679271 h 609"/>
              <a:gd name="T62" fmla="*/ 49465550 w 608"/>
              <a:gd name="T63" fmla="*/ 56679271 h 609"/>
              <a:gd name="T64" fmla="*/ 51283368 w 608"/>
              <a:gd name="T65" fmla="*/ 54867675 h 609"/>
              <a:gd name="T66" fmla="*/ 51283368 w 608"/>
              <a:gd name="T67" fmla="*/ 51244484 h 609"/>
              <a:gd name="T68" fmla="*/ 49465550 w 608"/>
              <a:gd name="T69" fmla="*/ 49432889 h 609"/>
              <a:gd name="T70" fmla="*/ 45830274 w 608"/>
              <a:gd name="T71" fmla="*/ 49432889 h 609"/>
              <a:gd name="T72" fmla="*/ 40377540 w 608"/>
              <a:gd name="T73" fmla="*/ 51244484 h 609"/>
              <a:gd name="T74" fmla="*/ 55048359 w 608"/>
              <a:gd name="T75" fmla="*/ 38433453 h 609"/>
              <a:gd name="T76" fmla="*/ 45830274 w 608"/>
              <a:gd name="T77" fmla="*/ 42056644 h 609"/>
              <a:gd name="T78" fmla="*/ 44921545 w 608"/>
              <a:gd name="T79" fmla="*/ 47491791 h 609"/>
              <a:gd name="T80" fmla="*/ 49465550 w 608"/>
              <a:gd name="T81" fmla="*/ 45679835 h 609"/>
              <a:gd name="T82" fmla="*/ 55048359 w 608"/>
              <a:gd name="T83" fmla="*/ 47491791 h 609"/>
              <a:gd name="T84" fmla="*/ 56865817 w 608"/>
              <a:gd name="T85" fmla="*/ 53056080 h 609"/>
              <a:gd name="T86" fmla="*/ 54139630 w 608"/>
              <a:gd name="T87" fmla="*/ 58491226 h 609"/>
              <a:gd name="T88" fmla="*/ 48556821 w 608"/>
              <a:gd name="T89" fmla="*/ 61338122 h 609"/>
              <a:gd name="T90" fmla="*/ 42194998 w 608"/>
              <a:gd name="T91" fmla="*/ 59526167 h 609"/>
              <a:gd name="T92" fmla="*/ 40377540 w 608"/>
              <a:gd name="T93" fmla="*/ 53961878 h 609"/>
              <a:gd name="T94" fmla="*/ 45830274 w 608"/>
              <a:gd name="T95" fmla="*/ 56679271 h 609"/>
              <a:gd name="T96" fmla="*/ 58683635 w 608"/>
              <a:gd name="T97" fmla="*/ 17340380 h 609"/>
              <a:gd name="T98" fmla="*/ 55048359 w 608"/>
              <a:gd name="T99" fmla="*/ 3623191 h 609"/>
              <a:gd name="T100" fmla="*/ 62318910 w 608"/>
              <a:gd name="T101" fmla="*/ 3623191 h 609"/>
              <a:gd name="T102" fmla="*/ 58683635 w 608"/>
              <a:gd name="T103" fmla="*/ 17340380 h 609"/>
              <a:gd name="T104" fmla="*/ 20123912 w 608"/>
              <a:gd name="T105" fmla="*/ 17340380 h 609"/>
              <a:gd name="T106" fmla="*/ 16488637 w 608"/>
              <a:gd name="T107" fmla="*/ 3623191 h 609"/>
              <a:gd name="T108" fmla="*/ 23759188 w 608"/>
              <a:gd name="T109" fmla="*/ 3623191 h 609"/>
              <a:gd name="T110" fmla="*/ 20123912 w 608"/>
              <a:gd name="T111" fmla="*/ 17340380 h 609"/>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Lst>
            <a:ahLst/>
            <a:cxnLst>
              <a:cxn ang="T112">
                <a:pos x="T0" y="T1"/>
              </a:cxn>
              <a:cxn ang="T113">
                <a:pos x="T2" y="T3"/>
              </a:cxn>
              <a:cxn ang="T114">
                <a:pos x="T4" y="T5"/>
              </a:cxn>
              <a:cxn ang="T115">
                <a:pos x="T6" y="T7"/>
              </a:cxn>
              <a:cxn ang="T116">
                <a:pos x="T8" y="T9"/>
              </a:cxn>
              <a:cxn ang="T117">
                <a:pos x="T10" y="T11"/>
              </a:cxn>
              <a:cxn ang="T118">
                <a:pos x="T12" y="T13"/>
              </a:cxn>
              <a:cxn ang="T119">
                <a:pos x="T14" y="T15"/>
              </a:cxn>
              <a:cxn ang="T120">
                <a:pos x="T16" y="T17"/>
              </a:cxn>
              <a:cxn ang="T121">
                <a:pos x="T18" y="T19"/>
              </a:cxn>
              <a:cxn ang="T122">
                <a:pos x="T20" y="T21"/>
              </a:cxn>
              <a:cxn ang="T123">
                <a:pos x="T22" y="T23"/>
              </a:cxn>
              <a:cxn ang="T124">
                <a:pos x="T24" y="T25"/>
              </a:cxn>
              <a:cxn ang="T125">
                <a:pos x="T26" y="T27"/>
              </a:cxn>
              <a:cxn ang="T126">
                <a:pos x="T28" y="T29"/>
              </a:cxn>
              <a:cxn ang="T127">
                <a:pos x="T30" y="T31"/>
              </a:cxn>
              <a:cxn ang="T128">
                <a:pos x="T32" y="T33"/>
              </a:cxn>
              <a:cxn ang="T129">
                <a:pos x="T34" y="T35"/>
              </a:cxn>
              <a:cxn ang="T130">
                <a:pos x="T36" y="T37"/>
              </a:cxn>
              <a:cxn ang="T131">
                <a:pos x="T38" y="T39"/>
              </a:cxn>
              <a:cxn ang="T132">
                <a:pos x="T40" y="T41"/>
              </a:cxn>
              <a:cxn ang="T133">
                <a:pos x="T42" y="T43"/>
              </a:cxn>
              <a:cxn ang="T134">
                <a:pos x="T44" y="T45"/>
              </a:cxn>
              <a:cxn ang="T135">
                <a:pos x="T46" y="T47"/>
              </a:cxn>
              <a:cxn ang="T136">
                <a:pos x="T48" y="T49"/>
              </a:cxn>
              <a:cxn ang="T137">
                <a:pos x="T50" y="T51"/>
              </a:cxn>
              <a:cxn ang="T138">
                <a:pos x="T52" y="T53"/>
              </a:cxn>
              <a:cxn ang="T139">
                <a:pos x="T54" y="T55"/>
              </a:cxn>
              <a:cxn ang="T140">
                <a:pos x="T56" y="T57"/>
              </a:cxn>
              <a:cxn ang="T141">
                <a:pos x="T58" y="T59"/>
              </a:cxn>
              <a:cxn ang="T142">
                <a:pos x="T60" y="T61"/>
              </a:cxn>
              <a:cxn ang="T143">
                <a:pos x="T62" y="T63"/>
              </a:cxn>
              <a:cxn ang="T144">
                <a:pos x="T64" y="T65"/>
              </a:cxn>
              <a:cxn ang="T145">
                <a:pos x="T66" y="T67"/>
              </a:cxn>
              <a:cxn ang="T146">
                <a:pos x="T68" y="T69"/>
              </a:cxn>
              <a:cxn ang="T147">
                <a:pos x="T70" y="T71"/>
              </a:cxn>
              <a:cxn ang="T148">
                <a:pos x="T72" y="T73"/>
              </a:cxn>
              <a:cxn ang="T149">
                <a:pos x="T74" y="T75"/>
              </a:cxn>
              <a:cxn ang="T150">
                <a:pos x="T76" y="T77"/>
              </a:cxn>
              <a:cxn ang="T151">
                <a:pos x="T78" y="T79"/>
              </a:cxn>
              <a:cxn ang="T152">
                <a:pos x="T80" y="T81"/>
              </a:cxn>
              <a:cxn ang="T153">
                <a:pos x="T82" y="T83"/>
              </a:cxn>
              <a:cxn ang="T154">
                <a:pos x="T84" y="T85"/>
              </a:cxn>
              <a:cxn ang="T155">
                <a:pos x="T86" y="T87"/>
              </a:cxn>
              <a:cxn ang="T156">
                <a:pos x="T88" y="T89"/>
              </a:cxn>
              <a:cxn ang="T157">
                <a:pos x="T90" y="T91"/>
              </a:cxn>
              <a:cxn ang="T158">
                <a:pos x="T92" y="T93"/>
              </a:cxn>
              <a:cxn ang="T159">
                <a:pos x="T94" y="T95"/>
              </a:cxn>
              <a:cxn ang="T160">
                <a:pos x="T96" y="T97"/>
              </a:cxn>
              <a:cxn ang="T161">
                <a:pos x="T98" y="T99"/>
              </a:cxn>
              <a:cxn ang="T162">
                <a:pos x="T100" y="T101"/>
              </a:cxn>
              <a:cxn ang="T163">
                <a:pos x="T102" y="T103"/>
              </a:cxn>
              <a:cxn ang="T164">
                <a:pos x="T104" y="T105"/>
              </a:cxn>
              <a:cxn ang="T165">
                <a:pos x="T106" y="T107"/>
              </a:cxn>
              <a:cxn ang="T166">
                <a:pos x="T108" y="T109"/>
              </a:cxn>
              <a:cxn ang="T167">
                <a:pos x="T110" y="T111"/>
              </a:cxn>
            </a:cxnLst>
            <a:rect l="0" t="0" r="r" b="b"/>
            <a:pathLst>
              <a:path w="608" h="609">
                <a:moveTo>
                  <a:pt x="579" y="608"/>
                </a:moveTo>
                <a:lnTo>
                  <a:pt x="579" y="608"/>
                </a:lnTo>
                <a:cubicBezTo>
                  <a:pt x="28" y="608"/>
                  <a:pt x="28" y="608"/>
                  <a:pt x="28" y="608"/>
                </a:cubicBezTo>
                <a:cubicBezTo>
                  <a:pt x="14" y="608"/>
                  <a:pt x="0" y="594"/>
                  <a:pt x="0" y="580"/>
                </a:cubicBezTo>
                <a:cubicBezTo>
                  <a:pt x="0" y="106"/>
                  <a:pt x="0" y="106"/>
                  <a:pt x="0" y="106"/>
                </a:cubicBezTo>
                <a:cubicBezTo>
                  <a:pt x="0" y="92"/>
                  <a:pt x="14" y="78"/>
                  <a:pt x="28" y="78"/>
                </a:cubicBezTo>
                <a:cubicBezTo>
                  <a:pt x="84" y="78"/>
                  <a:pt x="84" y="78"/>
                  <a:pt x="84" y="78"/>
                </a:cubicBezTo>
                <a:cubicBezTo>
                  <a:pt x="84" y="106"/>
                  <a:pt x="84" y="106"/>
                  <a:pt x="84" y="106"/>
                </a:cubicBezTo>
                <a:cubicBezTo>
                  <a:pt x="84" y="141"/>
                  <a:pt x="120" y="170"/>
                  <a:pt x="155" y="170"/>
                </a:cubicBezTo>
                <a:cubicBezTo>
                  <a:pt x="190" y="170"/>
                  <a:pt x="219" y="141"/>
                  <a:pt x="219" y="106"/>
                </a:cubicBezTo>
                <a:cubicBezTo>
                  <a:pt x="219" y="78"/>
                  <a:pt x="219" y="78"/>
                  <a:pt x="219" y="78"/>
                </a:cubicBezTo>
                <a:cubicBezTo>
                  <a:pt x="388" y="78"/>
                  <a:pt x="388" y="78"/>
                  <a:pt x="388" y="78"/>
                </a:cubicBezTo>
                <a:cubicBezTo>
                  <a:pt x="388" y="106"/>
                  <a:pt x="388" y="106"/>
                  <a:pt x="388" y="106"/>
                </a:cubicBezTo>
                <a:cubicBezTo>
                  <a:pt x="388" y="141"/>
                  <a:pt x="417" y="170"/>
                  <a:pt x="452" y="170"/>
                </a:cubicBezTo>
                <a:cubicBezTo>
                  <a:pt x="487" y="170"/>
                  <a:pt x="523" y="141"/>
                  <a:pt x="523" y="106"/>
                </a:cubicBezTo>
                <a:cubicBezTo>
                  <a:pt x="523" y="78"/>
                  <a:pt x="523" y="78"/>
                  <a:pt x="523" y="78"/>
                </a:cubicBezTo>
                <a:cubicBezTo>
                  <a:pt x="579" y="78"/>
                  <a:pt x="579" y="78"/>
                  <a:pt x="579" y="78"/>
                </a:cubicBezTo>
                <a:cubicBezTo>
                  <a:pt x="593" y="78"/>
                  <a:pt x="607" y="92"/>
                  <a:pt x="607" y="106"/>
                </a:cubicBezTo>
                <a:cubicBezTo>
                  <a:pt x="607" y="580"/>
                  <a:pt x="607" y="580"/>
                  <a:pt x="607" y="580"/>
                </a:cubicBezTo>
                <a:cubicBezTo>
                  <a:pt x="607" y="594"/>
                  <a:pt x="593" y="608"/>
                  <a:pt x="579" y="608"/>
                </a:cubicBezTo>
                <a:close/>
                <a:moveTo>
                  <a:pt x="551" y="226"/>
                </a:moveTo>
                <a:lnTo>
                  <a:pt x="551" y="226"/>
                </a:lnTo>
                <a:cubicBezTo>
                  <a:pt x="56" y="226"/>
                  <a:pt x="56" y="226"/>
                  <a:pt x="56" y="226"/>
                </a:cubicBezTo>
                <a:cubicBezTo>
                  <a:pt x="56" y="551"/>
                  <a:pt x="56" y="551"/>
                  <a:pt x="56" y="551"/>
                </a:cubicBezTo>
                <a:cubicBezTo>
                  <a:pt x="551" y="551"/>
                  <a:pt x="551" y="551"/>
                  <a:pt x="551" y="551"/>
                </a:cubicBezTo>
                <a:lnTo>
                  <a:pt x="551" y="226"/>
                </a:lnTo>
                <a:close/>
                <a:moveTo>
                  <a:pt x="190" y="424"/>
                </a:moveTo>
                <a:lnTo>
                  <a:pt x="190" y="424"/>
                </a:lnTo>
                <a:cubicBezTo>
                  <a:pt x="190" y="417"/>
                  <a:pt x="197" y="410"/>
                  <a:pt x="205" y="410"/>
                </a:cubicBezTo>
                <a:cubicBezTo>
                  <a:pt x="212" y="403"/>
                  <a:pt x="219" y="396"/>
                  <a:pt x="226" y="396"/>
                </a:cubicBezTo>
                <a:cubicBezTo>
                  <a:pt x="233" y="389"/>
                  <a:pt x="233" y="389"/>
                  <a:pt x="240" y="382"/>
                </a:cubicBezTo>
                <a:cubicBezTo>
                  <a:pt x="240" y="382"/>
                  <a:pt x="247" y="382"/>
                  <a:pt x="247" y="375"/>
                </a:cubicBezTo>
                <a:cubicBezTo>
                  <a:pt x="254" y="375"/>
                  <a:pt x="254" y="367"/>
                  <a:pt x="261" y="367"/>
                </a:cubicBezTo>
                <a:cubicBezTo>
                  <a:pt x="261" y="360"/>
                  <a:pt x="261" y="353"/>
                  <a:pt x="261" y="353"/>
                </a:cubicBezTo>
                <a:cubicBezTo>
                  <a:pt x="261" y="339"/>
                  <a:pt x="261" y="339"/>
                  <a:pt x="254" y="332"/>
                </a:cubicBezTo>
                <a:cubicBezTo>
                  <a:pt x="254" y="325"/>
                  <a:pt x="247" y="325"/>
                  <a:pt x="240" y="325"/>
                </a:cubicBezTo>
                <a:cubicBezTo>
                  <a:pt x="233" y="325"/>
                  <a:pt x="226" y="325"/>
                  <a:pt x="226" y="325"/>
                </a:cubicBezTo>
                <a:cubicBezTo>
                  <a:pt x="219" y="332"/>
                  <a:pt x="219" y="332"/>
                  <a:pt x="219" y="339"/>
                </a:cubicBezTo>
                <a:cubicBezTo>
                  <a:pt x="212" y="339"/>
                  <a:pt x="212" y="346"/>
                  <a:pt x="212" y="353"/>
                </a:cubicBezTo>
                <a:lnTo>
                  <a:pt x="212" y="360"/>
                </a:lnTo>
                <a:cubicBezTo>
                  <a:pt x="176" y="360"/>
                  <a:pt x="176" y="360"/>
                  <a:pt x="176" y="360"/>
                </a:cubicBezTo>
                <a:cubicBezTo>
                  <a:pt x="176" y="353"/>
                  <a:pt x="176" y="346"/>
                  <a:pt x="183" y="339"/>
                </a:cubicBezTo>
                <a:cubicBezTo>
                  <a:pt x="183" y="325"/>
                  <a:pt x="183" y="318"/>
                  <a:pt x="190" y="311"/>
                </a:cubicBezTo>
                <a:cubicBezTo>
                  <a:pt x="197" y="311"/>
                  <a:pt x="205" y="304"/>
                  <a:pt x="212" y="297"/>
                </a:cubicBezTo>
                <a:cubicBezTo>
                  <a:pt x="219" y="297"/>
                  <a:pt x="226" y="297"/>
                  <a:pt x="240" y="297"/>
                </a:cubicBezTo>
                <a:cubicBezTo>
                  <a:pt x="247" y="297"/>
                  <a:pt x="254" y="297"/>
                  <a:pt x="261" y="297"/>
                </a:cubicBezTo>
                <a:cubicBezTo>
                  <a:pt x="268" y="304"/>
                  <a:pt x="275" y="304"/>
                  <a:pt x="282" y="311"/>
                </a:cubicBezTo>
                <a:cubicBezTo>
                  <a:pt x="282" y="311"/>
                  <a:pt x="290" y="318"/>
                  <a:pt x="290" y="325"/>
                </a:cubicBezTo>
                <a:cubicBezTo>
                  <a:pt x="297" y="332"/>
                  <a:pt x="297" y="339"/>
                  <a:pt x="297" y="346"/>
                </a:cubicBezTo>
                <a:cubicBezTo>
                  <a:pt x="297" y="353"/>
                  <a:pt x="297" y="367"/>
                  <a:pt x="297" y="367"/>
                </a:cubicBezTo>
                <a:cubicBezTo>
                  <a:pt x="290" y="375"/>
                  <a:pt x="290" y="382"/>
                  <a:pt x="282" y="389"/>
                </a:cubicBezTo>
                <a:cubicBezTo>
                  <a:pt x="275" y="389"/>
                  <a:pt x="275" y="396"/>
                  <a:pt x="268" y="403"/>
                </a:cubicBezTo>
                <a:cubicBezTo>
                  <a:pt x="261" y="403"/>
                  <a:pt x="254" y="410"/>
                  <a:pt x="247" y="410"/>
                </a:cubicBezTo>
                <a:cubicBezTo>
                  <a:pt x="240" y="417"/>
                  <a:pt x="240" y="417"/>
                  <a:pt x="233" y="424"/>
                </a:cubicBezTo>
                <a:cubicBezTo>
                  <a:pt x="226" y="431"/>
                  <a:pt x="219" y="431"/>
                  <a:pt x="219" y="438"/>
                </a:cubicBezTo>
                <a:cubicBezTo>
                  <a:pt x="297" y="438"/>
                  <a:pt x="297" y="438"/>
                  <a:pt x="297" y="438"/>
                </a:cubicBezTo>
                <a:cubicBezTo>
                  <a:pt x="297" y="467"/>
                  <a:pt x="297" y="467"/>
                  <a:pt x="297" y="467"/>
                </a:cubicBezTo>
                <a:cubicBezTo>
                  <a:pt x="169" y="467"/>
                  <a:pt x="169" y="467"/>
                  <a:pt x="169" y="467"/>
                </a:cubicBezTo>
                <a:cubicBezTo>
                  <a:pt x="169" y="460"/>
                  <a:pt x="176" y="452"/>
                  <a:pt x="176" y="445"/>
                </a:cubicBezTo>
                <a:cubicBezTo>
                  <a:pt x="176" y="438"/>
                  <a:pt x="183" y="431"/>
                  <a:pt x="190" y="424"/>
                </a:cubicBezTo>
                <a:close/>
                <a:moveTo>
                  <a:pt x="353" y="438"/>
                </a:moveTo>
                <a:lnTo>
                  <a:pt x="353" y="438"/>
                </a:lnTo>
                <a:cubicBezTo>
                  <a:pt x="360" y="445"/>
                  <a:pt x="360" y="445"/>
                  <a:pt x="374" y="445"/>
                </a:cubicBezTo>
                <a:cubicBezTo>
                  <a:pt x="374" y="445"/>
                  <a:pt x="381" y="445"/>
                  <a:pt x="381" y="438"/>
                </a:cubicBezTo>
                <a:cubicBezTo>
                  <a:pt x="388" y="438"/>
                  <a:pt x="388" y="438"/>
                  <a:pt x="395" y="431"/>
                </a:cubicBezTo>
                <a:lnTo>
                  <a:pt x="395" y="424"/>
                </a:lnTo>
                <a:cubicBezTo>
                  <a:pt x="403" y="417"/>
                  <a:pt x="403" y="417"/>
                  <a:pt x="403" y="410"/>
                </a:cubicBezTo>
                <a:cubicBezTo>
                  <a:pt x="403" y="410"/>
                  <a:pt x="403" y="403"/>
                  <a:pt x="395" y="396"/>
                </a:cubicBezTo>
                <a:lnTo>
                  <a:pt x="395" y="389"/>
                </a:lnTo>
                <a:cubicBezTo>
                  <a:pt x="388" y="389"/>
                  <a:pt x="388" y="382"/>
                  <a:pt x="381" y="382"/>
                </a:cubicBezTo>
                <a:lnTo>
                  <a:pt x="374" y="382"/>
                </a:lnTo>
                <a:cubicBezTo>
                  <a:pt x="367" y="382"/>
                  <a:pt x="360" y="382"/>
                  <a:pt x="353" y="382"/>
                </a:cubicBezTo>
                <a:cubicBezTo>
                  <a:pt x="353" y="382"/>
                  <a:pt x="346" y="389"/>
                  <a:pt x="346" y="396"/>
                </a:cubicBezTo>
                <a:cubicBezTo>
                  <a:pt x="311" y="396"/>
                  <a:pt x="311" y="396"/>
                  <a:pt x="311" y="396"/>
                </a:cubicBezTo>
                <a:cubicBezTo>
                  <a:pt x="332" y="297"/>
                  <a:pt x="332" y="297"/>
                  <a:pt x="332" y="297"/>
                </a:cubicBezTo>
                <a:cubicBezTo>
                  <a:pt x="424" y="297"/>
                  <a:pt x="424" y="297"/>
                  <a:pt x="424" y="297"/>
                </a:cubicBezTo>
                <a:cubicBezTo>
                  <a:pt x="424" y="325"/>
                  <a:pt x="424" y="325"/>
                  <a:pt x="424" y="325"/>
                </a:cubicBezTo>
                <a:cubicBezTo>
                  <a:pt x="353" y="325"/>
                  <a:pt x="353" y="325"/>
                  <a:pt x="353" y="325"/>
                </a:cubicBezTo>
                <a:cubicBezTo>
                  <a:pt x="346" y="367"/>
                  <a:pt x="346" y="367"/>
                  <a:pt x="346" y="367"/>
                </a:cubicBezTo>
                <a:cubicBezTo>
                  <a:pt x="353" y="360"/>
                  <a:pt x="360" y="360"/>
                  <a:pt x="367" y="353"/>
                </a:cubicBezTo>
                <a:cubicBezTo>
                  <a:pt x="367" y="353"/>
                  <a:pt x="374" y="353"/>
                  <a:pt x="381" y="353"/>
                </a:cubicBezTo>
                <a:cubicBezTo>
                  <a:pt x="388" y="353"/>
                  <a:pt x="395" y="353"/>
                  <a:pt x="403" y="360"/>
                </a:cubicBezTo>
                <a:cubicBezTo>
                  <a:pt x="410" y="360"/>
                  <a:pt x="417" y="367"/>
                  <a:pt x="424" y="367"/>
                </a:cubicBezTo>
                <a:cubicBezTo>
                  <a:pt x="424" y="375"/>
                  <a:pt x="431" y="382"/>
                  <a:pt x="431" y="389"/>
                </a:cubicBezTo>
                <a:cubicBezTo>
                  <a:pt x="438" y="396"/>
                  <a:pt x="438" y="403"/>
                  <a:pt x="438" y="410"/>
                </a:cubicBezTo>
                <a:cubicBezTo>
                  <a:pt x="438" y="417"/>
                  <a:pt x="431" y="431"/>
                  <a:pt x="431" y="438"/>
                </a:cubicBezTo>
                <a:cubicBezTo>
                  <a:pt x="424" y="445"/>
                  <a:pt x="424" y="452"/>
                  <a:pt x="417" y="452"/>
                </a:cubicBezTo>
                <a:cubicBezTo>
                  <a:pt x="410" y="460"/>
                  <a:pt x="403" y="467"/>
                  <a:pt x="395" y="467"/>
                </a:cubicBezTo>
                <a:cubicBezTo>
                  <a:pt x="388" y="474"/>
                  <a:pt x="381" y="474"/>
                  <a:pt x="374" y="474"/>
                </a:cubicBezTo>
                <a:cubicBezTo>
                  <a:pt x="360" y="474"/>
                  <a:pt x="353" y="474"/>
                  <a:pt x="346" y="467"/>
                </a:cubicBezTo>
                <a:cubicBezTo>
                  <a:pt x="339" y="467"/>
                  <a:pt x="332" y="467"/>
                  <a:pt x="325" y="460"/>
                </a:cubicBezTo>
                <a:cubicBezTo>
                  <a:pt x="325" y="452"/>
                  <a:pt x="318" y="452"/>
                  <a:pt x="311" y="445"/>
                </a:cubicBezTo>
                <a:cubicBezTo>
                  <a:pt x="311" y="438"/>
                  <a:pt x="311" y="424"/>
                  <a:pt x="311" y="417"/>
                </a:cubicBezTo>
                <a:cubicBezTo>
                  <a:pt x="346" y="417"/>
                  <a:pt x="346" y="417"/>
                  <a:pt x="346" y="417"/>
                </a:cubicBezTo>
                <a:cubicBezTo>
                  <a:pt x="346" y="424"/>
                  <a:pt x="346" y="431"/>
                  <a:pt x="353" y="438"/>
                </a:cubicBezTo>
                <a:close/>
                <a:moveTo>
                  <a:pt x="452" y="134"/>
                </a:moveTo>
                <a:lnTo>
                  <a:pt x="452" y="134"/>
                </a:lnTo>
                <a:cubicBezTo>
                  <a:pt x="438" y="134"/>
                  <a:pt x="424" y="120"/>
                  <a:pt x="424" y="106"/>
                </a:cubicBezTo>
                <a:cubicBezTo>
                  <a:pt x="424" y="28"/>
                  <a:pt x="424" y="28"/>
                  <a:pt x="424" y="28"/>
                </a:cubicBezTo>
                <a:cubicBezTo>
                  <a:pt x="424" y="14"/>
                  <a:pt x="438" y="0"/>
                  <a:pt x="452" y="0"/>
                </a:cubicBezTo>
                <a:cubicBezTo>
                  <a:pt x="473" y="0"/>
                  <a:pt x="480" y="14"/>
                  <a:pt x="480" y="28"/>
                </a:cubicBezTo>
                <a:cubicBezTo>
                  <a:pt x="480" y="106"/>
                  <a:pt x="480" y="106"/>
                  <a:pt x="480" y="106"/>
                </a:cubicBezTo>
                <a:cubicBezTo>
                  <a:pt x="480" y="120"/>
                  <a:pt x="473" y="134"/>
                  <a:pt x="452" y="134"/>
                </a:cubicBezTo>
                <a:close/>
                <a:moveTo>
                  <a:pt x="155" y="134"/>
                </a:moveTo>
                <a:lnTo>
                  <a:pt x="155" y="134"/>
                </a:lnTo>
                <a:cubicBezTo>
                  <a:pt x="134" y="134"/>
                  <a:pt x="127" y="120"/>
                  <a:pt x="127" y="106"/>
                </a:cubicBezTo>
                <a:cubicBezTo>
                  <a:pt x="127" y="28"/>
                  <a:pt x="127" y="28"/>
                  <a:pt x="127" y="28"/>
                </a:cubicBezTo>
                <a:cubicBezTo>
                  <a:pt x="127" y="14"/>
                  <a:pt x="134" y="0"/>
                  <a:pt x="155" y="0"/>
                </a:cubicBezTo>
                <a:cubicBezTo>
                  <a:pt x="169" y="0"/>
                  <a:pt x="183" y="14"/>
                  <a:pt x="183" y="28"/>
                </a:cubicBezTo>
                <a:cubicBezTo>
                  <a:pt x="183" y="106"/>
                  <a:pt x="183" y="106"/>
                  <a:pt x="183" y="106"/>
                </a:cubicBezTo>
                <a:cubicBezTo>
                  <a:pt x="183" y="120"/>
                  <a:pt x="169" y="134"/>
                  <a:pt x="155" y="134"/>
                </a:cubicBezTo>
                <a:close/>
              </a:path>
            </a:pathLst>
          </a:custGeom>
          <a:solidFill>
            <a:srgbClr val="FFFFFF"/>
          </a:solidFill>
          <a:ln>
            <a:noFill/>
          </a:ln>
        </p:spPr>
        <p:txBody>
          <a:bodyPr wrap="none" anchor="ctr"/>
          <a:lstStyle/>
          <a:p>
            <a:endParaRPr lang="en-US" sz="900"/>
          </a:p>
        </p:txBody>
      </p:sp>
      <p:sp>
        <p:nvSpPr>
          <p:cNvPr id="179" name="Freeform 54"/>
          <p:cNvSpPr>
            <a:spLocks noChangeArrowheads="1"/>
          </p:cNvSpPr>
          <p:nvPr/>
        </p:nvSpPr>
        <p:spPr bwMode="auto">
          <a:xfrm>
            <a:off x="127746" y="417871"/>
            <a:ext cx="287792" cy="292100"/>
          </a:xfrm>
          <a:custGeom>
            <a:avLst/>
            <a:gdLst>
              <a:gd name="T0" fmla="*/ 73816246 w 601"/>
              <a:gd name="T1" fmla="*/ 78678142 h 609"/>
              <a:gd name="T2" fmla="*/ 0 w 601"/>
              <a:gd name="T3" fmla="*/ 75054951 h 609"/>
              <a:gd name="T4" fmla="*/ 3613541 w 601"/>
              <a:gd name="T5" fmla="*/ 10093638 h 609"/>
              <a:gd name="T6" fmla="*/ 10840264 w 601"/>
              <a:gd name="T7" fmla="*/ 13716829 h 609"/>
              <a:gd name="T8" fmla="*/ 28261705 w 601"/>
              <a:gd name="T9" fmla="*/ 13716829 h 609"/>
              <a:gd name="T10" fmla="*/ 50071198 w 601"/>
              <a:gd name="T11" fmla="*/ 10093638 h 609"/>
              <a:gd name="T12" fmla="*/ 58330360 w 601"/>
              <a:gd name="T13" fmla="*/ 21998871 h 609"/>
              <a:gd name="T14" fmla="*/ 66460558 w 601"/>
              <a:gd name="T15" fmla="*/ 10093638 h 609"/>
              <a:gd name="T16" fmla="*/ 77429787 w 601"/>
              <a:gd name="T17" fmla="*/ 13716829 h 609"/>
              <a:gd name="T18" fmla="*/ 73816246 w 601"/>
              <a:gd name="T19" fmla="*/ 78678142 h 609"/>
              <a:gd name="T20" fmla="*/ 70203064 w 601"/>
              <a:gd name="T21" fmla="*/ 29245613 h 609"/>
              <a:gd name="T22" fmla="*/ 7226723 w 601"/>
              <a:gd name="T23" fmla="*/ 71302258 h 609"/>
              <a:gd name="T24" fmla="*/ 70203064 w 601"/>
              <a:gd name="T25" fmla="*/ 29245613 h 609"/>
              <a:gd name="T26" fmla="*/ 30068655 w 601"/>
              <a:gd name="T27" fmla="*/ 46585633 h 609"/>
              <a:gd name="T28" fmla="*/ 35488787 w 601"/>
              <a:gd name="T29" fmla="*/ 42056644 h 609"/>
              <a:gd name="T30" fmla="*/ 42844475 w 601"/>
              <a:gd name="T31" fmla="*/ 42056644 h 609"/>
              <a:gd name="T32" fmla="*/ 47361132 w 601"/>
              <a:gd name="T33" fmla="*/ 46585633 h 609"/>
              <a:gd name="T34" fmla="*/ 47361132 w 601"/>
              <a:gd name="T35" fmla="*/ 53961878 h 609"/>
              <a:gd name="T36" fmla="*/ 42844475 w 601"/>
              <a:gd name="T37" fmla="*/ 58491226 h 609"/>
              <a:gd name="T38" fmla="*/ 35488787 w 601"/>
              <a:gd name="T39" fmla="*/ 58491226 h 609"/>
              <a:gd name="T40" fmla="*/ 30068655 w 601"/>
              <a:gd name="T41" fmla="*/ 53961878 h 609"/>
              <a:gd name="T42" fmla="*/ 30068655 w 601"/>
              <a:gd name="T43" fmla="*/ 46585633 h 609"/>
              <a:gd name="T44" fmla="*/ 30971771 w 601"/>
              <a:gd name="T45" fmla="*/ 38433453 h 609"/>
              <a:gd name="T46" fmla="*/ 30068655 w 601"/>
              <a:gd name="T47" fmla="*/ 38433453 h 609"/>
              <a:gd name="T48" fmla="*/ 58330360 w 601"/>
              <a:gd name="T49" fmla="*/ 17340380 h 609"/>
              <a:gd name="T50" fmla="*/ 54716819 w 601"/>
              <a:gd name="T51" fmla="*/ 13716829 h 609"/>
              <a:gd name="T52" fmla="*/ 58330360 w 601"/>
              <a:gd name="T53" fmla="*/ 0 h 609"/>
              <a:gd name="T54" fmla="*/ 61943901 w 601"/>
              <a:gd name="T55" fmla="*/ 13716829 h 609"/>
              <a:gd name="T56" fmla="*/ 19099426 w 601"/>
              <a:gd name="T57" fmla="*/ 17340380 h 609"/>
              <a:gd name="T58" fmla="*/ 15485886 w 601"/>
              <a:gd name="T59" fmla="*/ 13716829 h 609"/>
              <a:gd name="T60" fmla="*/ 19099426 w 601"/>
              <a:gd name="T61" fmla="*/ 0 h 609"/>
              <a:gd name="T62" fmla="*/ 22712608 w 601"/>
              <a:gd name="T63" fmla="*/ 13716829 h 609"/>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0" t="0" r="r" b="b"/>
            <a:pathLst>
              <a:path w="601" h="609">
                <a:moveTo>
                  <a:pt x="572" y="608"/>
                </a:moveTo>
                <a:lnTo>
                  <a:pt x="572" y="608"/>
                </a:lnTo>
                <a:cubicBezTo>
                  <a:pt x="28" y="608"/>
                  <a:pt x="28" y="608"/>
                  <a:pt x="28" y="608"/>
                </a:cubicBezTo>
                <a:cubicBezTo>
                  <a:pt x="14" y="608"/>
                  <a:pt x="0" y="594"/>
                  <a:pt x="0" y="580"/>
                </a:cubicBezTo>
                <a:cubicBezTo>
                  <a:pt x="0" y="106"/>
                  <a:pt x="0" y="106"/>
                  <a:pt x="0" y="106"/>
                </a:cubicBezTo>
                <a:cubicBezTo>
                  <a:pt x="0" y="92"/>
                  <a:pt x="14" y="78"/>
                  <a:pt x="28" y="78"/>
                </a:cubicBezTo>
                <a:cubicBezTo>
                  <a:pt x="84" y="78"/>
                  <a:pt x="84" y="78"/>
                  <a:pt x="84" y="78"/>
                </a:cubicBezTo>
                <a:cubicBezTo>
                  <a:pt x="84" y="106"/>
                  <a:pt x="84" y="106"/>
                  <a:pt x="84" y="106"/>
                </a:cubicBezTo>
                <a:cubicBezTo>
                  <a:pt x="84" y="141"/>
                  <a:pt x="113" y="170"/>
                  <a:pt x="148" y="170"/>
                </a:cubicBezTo>
                <a:cubicBezTo>
                  <a:pt x="183" y="170"/>
                  <a:pt x="219" y="141"/>
                  <a:pt x="219" y="106"/>
                </a:cubicBezTo>
                <a:cubicBezTo>
                  <a:pt x="219" y="78"/>
                  <a:pt x="219" y="78"/>
                  <a:pt x="219" y="78"/>
                </a:cubicBezTo>
                <a:cubicBezTo>
                  <a:pt x="388" y="78"/>
                  <a:pt x="388" y="78"/>
                  <a:pt x="388" y="78"/>
                </a:cubicBezTo>
                <a:cubicBezTo>
                  <a:pt x="388" y="106"/>
                  <a:pt x="388" y="106"/>
                  <a:pt x="388" y="106"/>
                </a:cubicBezTo>
                <a:cubicBezTo>
                  <a:pt x="388" y="141"/>
                  <a:pt x="417" y="170"/>
                  <a:pt x="452" y="170"/>
                </a:cubicBezTo>
                <a:cubicBezTo>
                  <a:pt x="487" y="170"/>
                  <a:pt x="515" y="141"/>
                  <a:pt x="515" y="106"/>
                </a:cubicBezTo>
                <a:cubicBezTo>
                  <a:pt x="515" y="78"/>
                  <a:pt x="515" y="78"/>
                  <a:pt x="515" y="78"/>
                </a:cubicBezTo>
                <a:cubicBezTo>
                  <a:pt x="572" y="78"/>
                  <a:pt x="572" y="78"/>
                  <a:pt x="572" y="78"/>
                </a:cubicBezTo>
                <a:cubicBezTo>
                  <a:pt x="593" y="78"/>
                  <a:pt x="600" y="92"/>
                  <a:pt x="600" y="106"/>
                </a:cubicBezTo>
                <a:cubicBezTo>
                  <a:pt x="600" y="580"/>
                  <a:pt x="600" y="580"/>
                  <a:pt x="600" y="580"/>
                </a:cubicBezTo>
                <a:cubicBezTo>
                  <a:pt x="600" y="594"/>
                  <a:pt x="593" y="608"/>
                  <a:pt x="572" y="608"/>
                </a:cubicBezTo>
                <a:close/>
                <a:moveTo>
                  <a:pt x="544" y="226"/>
                </a:moveTo>
                <a:lnTo>
                  <a:pt x="544" y="226"/>
                </a:lnTo>
                <a:cubicBezTo>
                  <a:pt x="56" y="226"/>
                  <a:pt x="56" y="226"/>
                  <a:pt x="56" y="226"/>
                </a:cubicBezTo>
                <a:cubicBezTo>
                  <a:pt x="56" y="551"/>
                  <a:pt x="56" y="551"/>
                  <a:pt x="56" y="551"/>
                </a:cubicBezTo>
                <a:cubicBezTo>
                  <a:pt x="544" y="551"/>
                  <a:pt x="544" y="551"/>
                  <a:pt x="544" y="551"/>
                </a:cubicBezTo>
                <a:lnTo>
                  <a:pt x="544" y="226"/>
                </a:lnTo>
                <a:close/>
                <a:moveTo>
                  <a:pt x="233" y="360"/>
                </a:moveTo>
                <a:lnTo>
                  <a:pt x="233" y="360"/>
                </a:lnTo>
                <a:cubicBezTo>
                  <a:pt x="275" y="360"/>
                  <a:pt x="275" y="360"/>
                  <a:pt x="275" y="360"/>
                </a:cubicBezTo>
                <a:cubicBezTo>
                  <a:pt x="275" y="325"/>
                  <a:pt x="275" y="325"/>
                  <a:pt x="275" y="325"/>
                </a:cubicBezTo>
                <a:cubicBezTo>
                  <a:pt x="275" y="304"/>
                  <a:pt x="282" y="297"/>
                  <a:pt x="304" y="297"/>
                </a:cubicBezTo>
                <a:cubicBezTo>
                  <a:pt x="318" y="297"/>
                  <a:pt x="332" y="304"/>
                  <a:pt x="332" y="325"/>
                </a:cubicBezTo>
                <a:cubicBezTo>
                  <a:pt x="332" y="360"/>
                  <a:pt x="332" y="360"/>
                  <a:pt x="332" y="360"/>
                </a:cubicBezTo>
                <a:cubicBezTo>
                  <a:pt x="367" y="360"/>
                  <a:pt x="367" y="360"/>
                  <a:pt x="367" y="360"/>
                </a:cubicBezTo>
                <a:cubicBezTo>
                  <a:pt x="381" y="360"/>
                  <a:pt x="395" y="375"/>
                  <a:pt x="395" y="389"/>
                </a:cubicBezTo>
                <a:cubicBezTo>
                  <a:pt x="395" y="403"/>
                  <a:pt x="381" y="417"/>
                  <a:pt x="367" y="417"/>
                </a:cubicBezTo>
                <a:cubicBezTo>
                  <a:pt x="332" y="417"/>
                  <a:pt x="332" y="417"/>
                  <a:pt x="332" y="417"/>
                </a:cubicBezTo>
                <a:cubicBezTo>
                  <a:pt x="332" y="452"/>
                  <a:pt x="332" y="452"/>
                  <a:pt x="332" y="452"/>
                </a:cubicBezTo>
                <a:cubicBezTo>
                  <a:pt x="332" y="474"/>
                  <a:pt x="318" y="481"/>
                  <a:pt x="304" y="481"/>
                </a:cubicBezTo>
                <a:cubicBezTo>
                  <a:pt x="282" y="481"/>
                  <a:pt x="275" y="474"/>
                  <a:pt x="275" y="452"/>
                </a:cubicBezTo>
                <a:cubicBezTo>
                  <a:pt x="275" y="417"/>
                  <a:pt x="275" y="417"/>
                  <a:pt x="275" y="417"/>
                </a:cubicBezTo>
                <a:cubicBezTo>
                  <a:pt x="233" y="417"/>
                  <a:pt x="233" y="417"/>
                  <a:pt x="233" y="417"/>
                </a:cubicBezTo>
                <a:cubicBezTo>
                  <a:pt x="219" y="417"/>
                  <a:pt x="204" y="403"/>
                  <a:pt x="204" y="389"/>
                </a:cubicBezTo>
                <a:cubicBezTo>
                  <a:pt x="204" y="375"/>
                  <a:pt x="219" y="360"/>
                  <a:pt x="233" y="360"/>
                </a:cubicBezTo>
                <a:close/>
                <a:moveTo>
                  <a:pt x="240" y="297"/>
                </a:moveTo>
                <a:lnTo>
                  <a:pt x="240" y="297"/>
                </a:lnTo>
                <a:cubicBezTo>
                  <a:pt x="233" y="297"/>
                  <a:pt x="233" y="297"/>
                  <a:pt x="233" y="297"/>
                </a:cubicBezTo>
                <a:cubicBezTo>
                  <a:pt x="233" y="297"/>
                  <a:pt x="233" y="297"/>
                  <a:pt x="240" y="297"/>
                </a:cubicBezTo>
                <a:close/>
                <a:moveTo>
                  <a:pt x="452" y="134"/>
                </a:moveTo>
                <a:lnTo>
                  <a:pt x="452" y="134"/>
                </a:lnTo>
                <a:cubicBezTo>
                  <a:pt x="438" y="134"/>
                  <a:pt x="424" y="120"/>
                  <a:pt x="424" y="106"/>
                </a:cubicBezTo>
                <a:cubicBezTo>
                  <a:pt x="424" y="28"/>
                  <a:pt x="424" y="28"/>
                  <a:pt x="424" y="28"/>
                </a:cubicBezTo>
                <a:cubicBezTo>
                  <a:pt x="424" y="14"/>
                  <a:pt x="438" y="0"/>
                  <a:pt x="452" y="0"/>
                </a:cubicBezTo>
                <a:cubicBezTo>
                  <a:pt x="466" y="0"/>
                  <a:pt x="480" y="14"/>
                  <a:pt x="480" y="28"/>
                </a:cubicBezTo>
                <a:cubicBezTo>
                  <a:pt x="480" y="106"/>
                  <a:pt x="480" y="106"/>
                  <a:pt x="480" y="106"/>
                </a:cubicBezTo>
                <a:cubicBezTo>
                  <a:pt x="480" y="120"/>
                  <a:pt x="466" y="134"/>
                  <a:pt x="452" y="134"/>
                </a:cubicBezTo>
                <a:close/>
                <a:moveTo>
                  <a:pt x="148" y="134"/>
                </a:moveTo>
                <a:lnTo>
                  <a:pt x="148" y="134"/>
                </a:lnTo>
                <a:cubicBezTo>
                  <a:pt x="134" y="134"/>
                  <a:pt x="120" y="120"/>
                  <a:pt x="120" y="106"/>
                </a:cubicBezTo>
                <a:cubicBezTo>
                  <a:pt x="120" y="28"/>
                  <a:pt x="120" y="28"/>
                  <a:pt x="120" y="28"/>
                </a:cubicBezTo>
                <a:cubicBezTo>
                  <a:pt x="120" y="14"/>
                  <a:pt x="134" y="0"/>
                  <a:pt x="148" y="0"/>
                </a:cubicBezTo>
                <a:cubicBezTo>
                  <a:pt x="169" y="0"/>
                  <a:pt x="176" y="14"/>
                  <a:pt x="176" y="28"/>
                </a:cubicBezTo>
                <a:cubicBezTo>
                  <a:pt x="176" y="106"/>
                  <a:pt x="176" y="106"/>
                  <a:pt x="176" y="106"/>
                </a:cubicBezTo>
                <a:cubicBezTo>
                  <a:pt x="176" y="120"/>
                  <a:pt x="169" y="134"/>
                  <a:pt x="148" y="134"/>
                </a:cubicBezTo>
                <a:close/>
              </a:path>
            </a:pathLst>
          </a:custGeom>
          <a:solidFill>
            <a:srgbClr val="FFFFFF"/>
          </a:solidFill>
          <a:ln>
            <a:noFill/>
          </a:ln>
        </p:spPr>
        <p:txBody>
          <a:bodyPr wrap="none" anchor="ctr"/>
          <a:lstStyle/>
          <a:p>
            <a:endParaRPr lang="en-US" sz="900"/>
          </a:p>
        </p:txBody>
      </p:sp>
      <p:sp>
        <p:nvSpPr>
          <p:cNvPr id="180" name="Freeform 64"/>
          <p:cNvSpPr>
            <a:spLocks noChangeArrowheads="1"/>
          </p:cNvSpPr>
          <p:nvPr/>
        </p:nvSpPr>
        <p:spPr bwMode="auto">
          <a:xfrm>
            <a:off x="4342054" y="524765"/>
            <a:ext cx="118503" cy="139701"/>
          </a:xfrm>
          <a:custGeom>
            <a:avLst/>
            <a:gdLst>
              <a:gd name="T0" fmla="*/ 31612340 w 249"/>
              <a:gd name="T1" fmla="*/ 22945725 h 291"/>
              <a:gd name="T2" fmla="*/ 31612340 w 249"/>
              <a:gd name="T3" fmla="*/ 22945725 h 291"/>
              <a:gd name="T4" fmla="*/ 28043130 w 249"/>
              <a:gd name="T5" fmla="*/ 26575765 h 291"/>
              <a:gd name="T6" fmla="*/ 3696669 w 249"/>
              <a:gd name="T7" fmla="*/ 26575765 h 291"/>
              <a:gd name="T8" fmla="*/ 0 w 249"/>
              <a:gd name="T9" fmla="*/ 22945725 h 291"/>
              <a:gd name="T10" fmla="*/ 892213 w 249"/>
              <a:gd name="T11" fmla="*/ 21130705 h 291"/>
              <a:gd name="T12" fmla="*/ 892213 w 249"/>
              <a:gd name="T13" fmla="*/ 21130705 h 291"/>
              <a:gd name="T14" fmla="*/ 12746975 w 249"/>
              <a:gd name="T15" fmla="*/ 1944638 h 291"/>
              <a:gd name="T16" fmla="*/ 12746975 w 249"/>
              <a:gd name="T17" fmla="*/ 1944638 h 291"/>
              <a:gd name="T18" fmla="*/ 12746975 w 249"/>
              <a:gd name="T19" fmla="*/ 1944638 h 291"/>
              <a:gd name="T20" fmla="*/ 12746975 w 249"/>
              <a:gd name="T21" fmla="*/ 1944638 h 291"/>
              <a:gd name="T22" fmla="*/ 15423614 w 249"/>
              <a:gd name="T23" fmla="*/ 0 h 291"/>
              <a:gd name="T24" fmla="*/ 18992824 w 249"/>
              <a:gd name="T25" fmla="*/ 1944638 h 291"/>
              <a:gd name="T26" fmla="*/ 18992824 w 249"/>
              <a:gd name="T27" fmla="*/ 1944638 h 291"/>
              <a:gd name="T28" fmla="*/ 18992824 w 249"/>
              <a:gd name="T29" fmla="*/ 1944638 h 291"/>
              <a:gd name="T30" fmla="*/ 18992824 w 249"/>
              <a:gd name="T31" fmla="*/ 1944638 h 291"/>
              <a:gd name="T32" fmla="*/ 30720127 w 249"/>
              <a:gd name="T33" fmla="*/ 21130705 h 291"/>
              <a:gd name="T34" fmla="*/ 30720127 w 249"/>
              <a:gd name="T35" fmla="*/ 21130705 h 291"/>
              <a:gd name="T36" fmla="*/ 31612340 w 249"/>
              <a:gd name="T37" fmla="*/ 22945725 h 291"/>
              <a:gd name="T38" fmla="*/ 3696669 w 249"/>
              <a:gd name="T39" fmla="*/ 30335063 h 291"/>
              <a:gd name="T40" fmla="*/ 3696669 w 249"/>
              <a:gd name="T41" fmla="*/ 30335063 h 291"/>
              <a:gd name="T42" fmla="*/ 28043130 w 249"/>
              <a:gd name="T43" fmla="*/ 30335063 h 291"/>
              <a:gd name="T44" fmla="*/ 31612340 w 249"/>
              <a:gd name="T45" fmla="*/ 33965103 h 291"/>
              <a:gd name="T46" fmla="*/ 28043130 w 249"/>
              <a:gd name="T47" fmla="*/ 37594782 h 291"/>
              <a:gd name="T48" fmla="*/ 3696669 w 249"/>
              <a:gd name="T49" fmla="*/ 37594782 h 291"/>
              <a:gd name="T50" fmla="*/ 0 w 249"/>
              <a:gd name="T51" fmla="*/ 33965103 h 291"/>
              <a:gd name="T52" fmla="*/ 3696669 w 249"/>
              <a:gd name="T53" fmla="*/ 30335063 h 291"/>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Lst>
            <a:ahLst/>
            <a:cxnLst>
              <a:cxn ang="T54">
                <a:pos x="T0" y="T1"/>
              </a:cxn>
              <a:cxn ang="T55">
                <a:pos x="T2" y="T3"/>
              </a:cxn>
              <a:cxn ang="T56">
                <a:pos x="T4" y="T5"/>
              </a:cxn>
              <a:cxn ang="T57">
                <a:pos x="T6" y="T7"/>
              </a:cxn>
              <a:cxn ang="T58">
                <a:pos x="T8" y="T9"/>
              </a:cxn>
              <a:cxn ang="T59">
                <a:pos x="T10" y="T11"/>
              </a:cxn>
              <a:cxn ang="T60">
                <a:pos x="T12" y="T13"/>
              </a:cxn>
              <a:cxn ang="T61">
                <a:pos x="T14" y="T15"/>
              </a:cxn>
              <a:cxn ang="T62">
                <a:pos x="T16" y="T17"/>
              </a:cxn>
              <a:cxn ang="T63">
                <a:pos x="T18" y="T19"/>
              </a:cxn>
              <a:cxn ang="T64">
                <a:pos x="T20" y="T21"/>
              </a:cxn>
              <a:cxn ang="T65">
                <a:pos x="T22" y="T23"/>
              </a:cxn>
              <a:cxn ang="T66">
                <a:pos x="T24" y="T25"/>
              </a:cxn>
              <a:cxn ang="T67">
                <a:pos x="T26" y="T27"/>
              </a:cxn>
              <a:cxn ang="T68">
                <a:pos x="T28" y="T29"/>
              </a:cxn>
              <a:cxn ang="T69">
                <a:pos x="T30" y="T31"/>
              </a:cxn>
              <a:cxn ang="T70">
                <a:pos x="T32" y="T33"/>
              </a:cxn>
              <a:cxn ang="T71">
                <a:pos x="T34" y="T35"/>
              </a:cxn>
              <a:cxn ang="T72">
                <a:pos x="T36" y="T37"/>
              </a:cxn>
              <a:cxn ang="T73">
                <a:pos x="T38" y="T39"/>
              </a:cxn>
              <a:cxn ang="T74">
                <a:pos x="T40" y="T41"/>
              </a:cxn>
              <a:cxn ang="T75">
                <a:pos x="T42" y="T43"/>
              </a:cxn>
              <a:cxn ang="T76">
                <a:pos x="T44" y="T45"/>
              </a:cxn>
              <a:cxn ang="T77">
                <a:pos x="T46" y="T47"/>
              </a:cxn>
              <a:cxn ang="T78">
                <a:pos x="T48" y="T49"/>
              </a:cxn>
              <a:cxn ang="T79">
                <a:pos x="T50" y="T51"/>
              </a:cxn>
              <a:cxn ang="T80">
                <a:pos x="T52" y="T53"/>
              </a:cxn>
            </a:cxnLst>
            <a:rect l="0" t="0" r="r" b="b"/>
            <a:pathLst>
              <a:path w="249" h="291">
                <a:moveTo>
                  <a:pt x="248" y="177"/>
                </a:moveTo>
                <a:lnTo>
                  <a:pt x="248" y="177"/>
                </a:lnTo>
                <a:cubicBezTo>
                  <a:pt x="248" y="191"/>
                  <a:pt x="234" y="205"/>
                  <a:pt x="220" y="205"/>
                </a:cubicBezTo>
                <a:cubicBezTo>
                  <a:pt x="29" y="205"/>
                  <a:pt x="29" y="205"/>
                  <a:pt x="29" y="205"/>
                </a:cubicBezTo>
                <a:cubicBezTo>
                  <a:pt x="15" y="205"/>
                  <a:pt x="0" y="191"/>
                  <a:pt x="0" y="177"/>
                </a:cubicBezTo>
                <a:cubicBezTo>
                  <a:pt x="0" y="170"/>
                  <a:pt x="0" y="163"/>
                  <a:pt x="7" y="163"/>
                </a:cubicBezTo>
                <a:cubicBezTo>
                  <a:pt x="100" y="15"/>
                  <a:pt x="100" y="15"/>
                  <a:pt x="100" y="15"/>
                </a:cubicBezTo>
                <a:cubicBezTo>
                  <a:pt x="107" y="0"/>
                  <a:pt x="114" y="0"/>
                  <a:pt x="121" y="0"/>
                </a:cubicBezTo>
                <a:cubicBezTo>
                  <a:pt x="135" y="0"/>
                  <a:pt x="142" y="0"/>
                  <a:pt x="149" y="15"/>
                </a:cubicBezTo>
                <a:cubicBezTo>
                  <a:pt x="241" y="163"/>
                  <a:pt x="241" y="163"/>
                  <a:pt x="241" y="163"/>
                </a:cubicBezTo>
                <a:cubicBezTo>
                  <a:pt x="241" y="163"/>
                  <a:pt x="248" y="170"/>
                  <a:pt x="248" y="177"/>
                </a:cubicBezTo>
                <a:close/>
                <a:moveTo>
                  <a:pt x="29" y="234"/>
                </a:moveTo>
                <a:lnTo>
                  <a:pt x="29" y="234"/>
                </a:lnTo>
                <a:cubicBezTo>
                  <a:pt x="220" y="234"/>
                  <a:pt x="220" y="234"/>
                  <a:pt x="220" y="234"/>
                </a:cubicBezTo>
                <a:cubicBezTo>
                  <a:pt x="234" y="234"/>
                  <a:pt x="248" y="248"/>
                  <a:pt x="248" y="262"/>
                </a:cubicBezTo>
                <a:cubicBezTo>
                  <a:pt x="248" y="276"/>
                  <a:pt x="234" y="290"/>
                  <a:pt x="220" y="290"/>
                </a:cubicBezTo>
                <a:cubicBezTo>
                  <a:pt x="29" y="290"/>
                  <a:pt x="29" y="290"/>
                  <a:pt x="29" y="290"/>
                </a:cubicBezTo>
                <a:cubicBezTo>
                  <a:pt x="15" y="290"/>
                  <a:pt x="0" y="276"/>
                  <a:pt x="0" y="262"/>
                </a:cubicBezTo>
                <a:cubicBezTo>
                  <a:pt x="0" y="248"/>
                  <a:pt x="15" y="234"/>
                  <a:pt x="29" y="234"/>
                </a:cubicBezTo>
                <a:close/>
              </a:path>
            </a:pathLst>
          </a:custGeom>
          <a:solidFill>
            <a:srgbClr val="FFFFFF"/>
          </a:solidFill>
          <a:ln>
            <a:noFill/>
          </a:ln>
        </p:spPr>
        <p:txBody>
          <a:bodyPr wrap="none" anchor="ctr"/>
          <a:lstStyle/>
          <a:p>
            <a:endParaRPr lang="en-US" sz="900"/>
          </a:p>
        </p:txBody>
      </p:sp>
      <p:sp>
        <p:nvSpPr>
          <p:cNvPr id="181" name="Freeform 65"/>
          <p:cNvSpPr>
            <a:spLocks noChangeArrowheads="1"/>
          </p:cNvSpPr>
          <p:nvPr/>
        </p:nvSpPr>
        <p:spPr bwMode="auto">
          <a:xfrm>
            <a:off x="3909534" y="531112"/>
            <a:ext cx="110038" cy="118534"/>
          </a:xfrm>
          <a:custGeom>
            <a:avLst/>
            <a:gdLst>
              <a:gd name="T0" fmla="*/ 0 w 228"/>
              <a:gd name="T1" fmla="*/ 3597941 h 248"/>
              <a:gd name="T2" fmla="*/ 0 w 228"/>
              <a:gd name="T3" fmla="*/ 3597941 h 248"/>
              <a:gd name="T4" fmla="*/ 0 w 228"/>
              <a:gd name="T5" fmla="*/ 28141152 h 248"/>
              <a:gd name="T6" fmla="*/ 0 w 228"/>
              <a:gd name="T7" fmla="*/ 28141152 h 248"/>
              <a:gd name="T8" fmla="*/ 3801645 w 228"/>
              <a:gd name="T9" fmla="*/ 31739451 h 248"/>
              <a:gd name="T10" fmla="*/ 5636934 w 228"/>
              <a:gd name="T11" fmla="*/ 30839697 h 248"/>
              <a:gd name="T12" fmla="*/ 5636934 w 228"/>
              <a:gd name="T13" fmla="*/ 30839697 h 248"/>
              <a:gd name="T14" fmla="*/ 22284879 w 228"/>
              <a:gd name="T15" fmla="*/ 20816939 h 248"/>
              <a:gd name="T16" fmla="*/ 22284879 w 228"/>
              <a:gd name="T17" fmla="*/ 28141152 h 248"/>
              <a:gd name="T18" fmla="*/ 25955458 w 228"/>
              <a:gd name="T19" fmla="*/ 31739451 h 248"/>
              <a:gd name="T20" fmla="*/ 29757103 w 228"/>
              <a:gd name="T21" fmla="*/ 28141152 h 248"/>
              <a:gd name="T22" fmla="*/ 29757103 w 228"/>
              <a:gd name="T23" fmla="*/ 3597941 h 248"/>
              <a:gd name="T24" fmla="*/ 25955458 w 228"/>
              <a:gd name="T25" fmla="*/ 0 h 248"/>
              <a:gd name="T26" fmla="*/ 22284879 w 228"/>
              <a:gd name="T27" fmla="*/ 3597941 h 248"/>
              <a:gd name="T28" fmla="*/ 22284879 w 228"/>
              <a:gd name="T29" fmla="*/ 10793822 h 248"/>
              <a:gd name="T30" fmla="*/ 5636934 w 228"/>
              <a:gd name="T31" fmla="*/ 899396 h 248"/>
              <a:gd name="T32" fmla="*/ 5636934 w 228"/>
              <a:gd name="T33" fmla="*/ 899396 h 248"/>
              <a:gd name="T34" fmla="*/ 3801645 w 228"/>
              <a:gd name="T35" fmla="*/ 0 h 248"/>
              <a:gd name="T36" fmla="*/ 0 w 228"/>
              <a:gd name="T37" fmla="*/ 3597941 h 248"/>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28" h="248">
                <a:moveTo>
                  <a:pt x="0" y="28"/>
                </a:moveTo>
                <a:lnTo>
                  <a:pt x="0" y="28"/>
                </a:lnTo>
                <a:cubicBezTo>
                  <a:pt x="0" y="219"/>
                  <a:pt x="0" y="219"/>
                  <a:pt x="0" y="219"/>
                </a:cubicBezTo>
                <a:cubicBezTo>
                  <a:pt x="0" y="233"/>
                  <a:pt x="15" y="247"/>
                  <a:pt x="29" y="247"/>
                </a:cubicBezTo>
                <a:cubicBezTo>
                  <a:pt x="36" y="247"/>
                  <a:pt x="43" y="247"/>
                  <a:pt x="43" y="240"/>
                </a:cubicBezTo>
                <a:cubicBezTo>
                  <a:pt x="170" y="162"/>
                  <a:pt x="170" y="162"/>
                  <a:pt x="170" y="162"/>
                </a:cubicBezTo>
                <a:cubicBezTo>
                  <a:pt x="170" y="219"/>
                  <a:pt x="170" y="219"/>
                  <a:pt x="170" y="219"/>
                </a:cubicBezTo>
                <a:cubicBezTo>
                  <a:pt x="170" y="233"/>
                  <a:pt x="184" y="247"/>
                  <a:pt x="198" y="247"/>
                </a:cubicBezTo>
                <a:cubicBezTo>
                  <a:pt x="213" y="247"/>
                  <a:pt x="227" y="233"/>
                  <a:pt x="227" y="219"/>
                </a:cubicBezTo>
                <a:cubicBezTo>
                  <a:pt x="227" y="28"/>
                  <a:pt x="227" y="28"/>
                  <a:pt x="227" y="28"/>
                </a:cubicBezTo>
                <a:cubicBezTo>
                  <a:pt x="227" y="14"/>
                  <a:pt x="213" y="0"/>
                  <a:pt x="198" y="0"/>
                </a:cubicBezTo>
                <a:cubicBezTo>
                  <a:pt x="184" y="0"/>
                  <a:pt x="170" y="14"/>
                  <a:pt x="170" y="28"/>
                </a:cubicBezTo>
                <a:cubicBezTo>
                  <a:pt x="170" y="84"/>
                  <a:pt x="170" y="84"/>
                  <a:pt x="170" y="84"/>
                </a:cubicBezTo>
                <a:cubicBezTo>
                  <a:pt x="43" y="7"/>
                  <a:pt x="43" y="7"/>
                  <a:pt x="43" y="7"/>
                </a:cubicBezTo>
                <a:cubicBezTo>
                  <a:pt x="43" y="7"/>
                  <a:pt x="36" y="0"/>
                  <a:pt x="29" y="0"/>
                </a:cubicBezTo>
                <a:cubicBezTo>
                  <a:pt x="15" y="0"/>
                  <a:pt x="0" y="14"/>
                  <a:pt x="0" y="28"/>
                </a:cubicBezTo>
              </a:path>
            </a:pathLst>
          </a:custGeom>
          <a:solidFill>
            <a:srgbClr val="FFFFFF"/>
          </a:solidFill>
          <a:ln>
            <a:noFill/>
          </a:ln>
        </p:spPr>
        <p:txBody>
          <a:bodyPr wrap="none" anchor="ctr"/>
          <a:lstStyle/>
          <a:p>
            <a:endParaRPr lang="en-US" sz="900"/>
          </a:p>
        </p:txBody>
      </p:sp>
      <p:sp>
        <p:nvSpPr>
          <p:cNvPr id="182" name="Freeform 66"/>
          <p:cNvSpPr>
            <a:spLocks noChangeArrowheads="1"/>
          </p:cNvSpPr>
          <p:nvPr/>
        </p:nvSpPr>
        <p:spPr bwMode="auto">
          <a:xfrm>
            <a:off x="3477017" y="531112"/>
            <a:ext cx="110038" cy="118534"/>
          </a:xfrm>
          <a:custGeom>
            <a:avLst/>
            <a:gdLst>
              <a:gd name="T0" fmla="*/ 29757103 w 228"/>
              <a:gd name="T1" fmla="*/ 3597941 h 248"/>
              <a:gd name="T2" fmla="*/ 29757103 w 228"/>
              <a:gd name="T3" fmla="*/ 3597941 h 248"/>
              <a:gd name="T4" fmla="*/ 29757103 w 228"/>
              <a:gd name="T5" fmla="*/ 28141152 h 248"/>
              <a:gd name="T6" fmla="*/ 29757103 w 228"/>
              <a:gd name="T7" fmla="*/ 28141152 h 248"/>
              <a:gd name="T8" fmla="*/ 25955458 w 228"/>
              <a:gd name="T9" fmla="*/ 31739451 h 248"/>
              <a:gd name="T10" fmla="*/ 24120169 w 228"/>
              <a:gd name="T11" fmla="*/ 30839697 h 248"/>
              <a:gd name="T12" fmla="*/ 24120169 w 228"/>
              <a:gd name="T13" fmla="*/ 30839697 h 248"/>
              <a:gd name="T14" fmla="*/ 7472223 w 228"/>
              <a:gd name="T15" fmla="*/ 20816939 h 248"/>
              <a:gd name="T16" fmla="*/ 7472223 w 228"/>
              <a:gd name="T17" fmla="*/ 28141152 h 248"/>
              <a:gd name="T18" fmla="*/ 3801645 w 228"/>
              <a:gd name="T19" fmla="*/ 31739451 h 248"/>
              <a:gd name="T20" fmla="*/ 0 w 228"/>
              <a:gd name="T21" fmla="*/ 28141152 h 248"/>
              <a:gd name="T22" fmla="*/ 0 w 228"/>
              <a:gd name="T23" fmla="*/ 3597941 h 248"/>
              <a:gd name="T24" fmla="*/ 3801645 w 228"/>
              <a:gd name="T25" fmla="*/ 0 h 248"/>
              <a:gd name="T26" fmla="*/ 7472223 w 228"/>
              <a:gd name="T27" fmla="*/ 3597941 h 248"/>
              <a:gd name="T28" fmla="*/ 7472223 w 228"/>
              <a:gd name="T29" fmla="*/ 10793822 h 248"/>
              <a:gd name="T30" fmla="*/ 24120169 w 228"/>
              <a:gd name="T31" fmla="*/ 899396 h 248"/>
              <a:gd name="T32" fmla="*/ 24120169 w 228"/>
              <a:gd name="T33" fmla="*/ 899396 h 248"/>
              <a:gd name="T34" fmla="*/ 25955458 w 228"/>
              <a:gd name="T35" fmla="*/ 0 h 248"/>
              <a:gd name="T36" fmla="*/ 29757103 w 228"/>
              <a:gd name="T37" fmla="*/ 3597941 h 248"/>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28" h="248">
                <a:moveTo>
                  <a:pt x="227" y="28"/>
                </a:moveTo>
                <a:lnTo>
                  <a:pt x="227" y="28"/>
                </a:lnTo>
                <a:cubicBezTo>
                  <a:pt x="227" y="219"/>
                  <a:pt x="227" y="219"/>
                  <a:pt x="227" y="219"/>
                </a:cubicBezTo>
                <a:cubicBezTo>
                  <a:pt x="227" y="233"/>
                  <a:pt x="212" y="247"/>
                  <a:pt x="198" y="247"/>
                </a:cubicBezTo>
                <a:cubicBezTo>
                  <a:pt x="191" y="247"/>
                  <a:pt x="184" y="247"/>
                  <a:pt x="184" y="240"/>
                </a:cubicBezTo>
                <a:cubicBezTo>
                  <a:pt x="57" y="162"/>
                  <a:pt x="57" y="162"/>
                  <a:pt x="57" y="162"/>
                </a:cubicBezTo>
                <a:cubicBezTo>
                  <a:pt x="57" y="219"/>
                  <a:pt x="57" y="219"/>
                  <a:pt x="57" y="219"/>
                </a:cubicBezTo>
                <a:cubicBezTo>
                  <a:pt x="57" y="233"/>
                  <a:pt x="43" y="247"/>
                  <a:pt x="29" y="247"/>
                </a:cubicBezTo>
                <a:cubicBezTo>
                  <a:pt x="7" y="247"/>
                  <a:pt x="0" y="233"/>
                  <a:pt x="0" y="219"/>
                </a:cubicBezTo>
                <a:cubicBezTo>
                  <a:pt x="0" y="28"/>
                  <a:pt x="0" y="28"/>
                  <a:pt x="0" y="28"/>
                </a:cubicBezTo>
                <a:cubicBezTo>
                  <a:pt x="0" y="14"/>
                  <a:pt x="7" y="0"/>
                  <a:pt x="29" y="0"/>
                </a:cubicBezTo>
                <a:cubicBezTo>
                  <a:pt x="43" y="0"/>
                  <a:pt x="57" y="14"/>
                  <a:pt x="57" y="28"/>
                </a:cubicBezTo>
                <a:cubicBezTo>
                  <a:pt x="57" y="84"/>
                  <a:pt x="57" y="84"/>
                  <a:pt x="57" y="84"/>
                </a:cubicBezTo>
                <a:cubicBezTo>
                  <a:pt x="184" y="7"/>
                  <a:pt x="184" y="7"/>
                  <a:pt x="184" y="7"/>
                </a:cubicBezTo>
                <a:cubicBezTo>
                  <a:pt x="184" y="7"/>
                  <a:pt x="191" y="0"/>
                  <a:pt x="198" y="0"/>
                </a:cubicBezTo>
                <a:cubicBezTo>
                  <a:pt x="212" y="0"/>
                  <a:pt x="227" y="14"/>
                  <a:pt x="227" y="28"/>
                </a:cubicBezTo>
              </a:path>
            </a:pathLst>
          </a:custGeom>
          <a:solidFill>
            <a:srgbClr val="FFFFFF"/>
          </a:solidFill>
          <a:ln>
            <a:noFill/>
          </a:ln>
        </p:spPr>
        <p:txBody>
          <a:bodyPr wrap="none" anchor="ctr"/>
          <a:lstStyle/>
          <a:p>
            <a:endParaRPr lang="en-US" sz="900"/>
          </a:p>
        </p:txBody>
      </p:sp>
      <p:sp>
        <p:nvSpPr>
          <p:cNvPr id="183" name="Freeform 67"/>
          <p:cNvSpPr>
            <a:spLocks noChangeArrowheads="1"/>
          </p:cNvSpPr>
          <p:nvPr/>
        </p:nvSpPr>
        <p:spPr bwMode="auto">
          <a:xfrm>
            <a:off x="2981018" y="531112"/>
            <a:ext cx="173522" cy="118534"/>
          </a:xfrm>
          <a:custGeom>
            <a:avLst/>
            <a:gdLst>
              <a:gd name="T0" fmla="*/ 0 w 361"/>
              <a:gd name="T1" fmla="*/ 3597941 h 248"/>
              <a:gd name="T2" fmla="*/ 0 w 361"/>
              <a:gd name="T3" fmla="*/ 3597941 h 248"/>
              <a:gd name="T4" fmla="*/ 0 w 361"/>
              <a:gd name="T5" fmla="*/ 28141152 h 248"/>
              <a:gd name="T6" fmla="*/ 3640933 w 361"/>
              <a:gd name="T7" fmla="*/ 31739451 h 248"/>
              <a:gd name="T8" fmla="*/ 5461220 w 361"/>
              <a:gd name="T9" fmla="*/ 30839697 h 248"/>
              <a:gd name="T10" fmla="*/ 5461220 w 361"/>
              <a:gd name="T11" fmla="*/ 30839697 h 248"/>
              <a:gd name="T12" fmla="*/ 19244264 w 361"/>
              <a:gd name="T13" fmla="*/ 22615730 h 248"/>
              <a:gd name="T14" fmla="*/ 19244264 w 361"/>
              <a:gd name="T15" fmla="*/ 28141152 h 248"/>
              <a:gd name="T16" fmla="*/ 22885198 w 361"/>
              <a:gd name="T17" fmla="*/ 31739451 h 248"/>
              <a:gd name="T18" fmla="*/ 24835659 w 361"/>
              <a:gd name="T19" fmla="*/ 30839697 h 248"/>
              <a:gd name="T20" fmla="*/ 24835659 w 361"/>
              <a:gd name="T21" fmla="*/ 30839697 h 248"/>
              <a:gd name="T22" fmla="*/ 44990067 w 361"/>
              <a:gd name="T23" fmla="*/ 19017789 h 248"/>
              <a:gd name="T24" fmla="*/ 44990067 w 361"/>
              <a:gd name="T25" fmla="*/ 19017789 h 248"/>
              <a:gd name="T26" fmla="*/ 44990067 w 361"/>
              <a:gd name="T27" fmla="*/ 19017789 h 248"/>
              <a:gd name="T28" fmla="*/ 44990067 w 361"/>
              <a:gd name="T29" fmla="*/ 19017789 h 248"/>
              <a:gd name="T30" fmla="*/ 46810353 w 361"/>
              <a:gd name="T31" fmla="*/ 16319244 h 248"/>
              <a:gd name="T32" fmla="*/ 44990067 w 361"/>
              <a:gd name="T33" fmla="*/ 12721303 h 248"/>
              <a:gd name="T34" fmla="*/ 44990067 w 361"/>
              <a:gd name="T35" fmla="*/ 12721303 h 248"/>
              <a:gd name="T36" fmla="*/ 44990067 w 361"/>
              <a:gd name="T37" fmla="*/ 12721303 h 248"/>
              <a:gd name="T38" fmla="*/ 44990067 w 361"/>
              <a:gd name="T39" fmla="*/ 12721303 h 248"/>
              <a:gd name="T40" fmla="*/ 24835659 w 361"/>
              <a:gd name="T41" fmla="*/ 899396 h 248"/>
              <a:gd name="T42" fmla="*/ 24835659 w 361"/>
              <a:gd name="T43" fmla="*/ 899396 h 248"/>
              <a:gd name="T44" fmla="*/ 22885198 w 361"/>
              <a:gd name="T45" fmla="*/ 0 h 248"/>
              <a:gd name="T46" fmla="*/ 19244264 w 361"/>
              <a:gd name="T47" fmla="*/ 3597941 h 248"/>
              <a:gd name="T48" fmla="*/ 19244264 w 361"/>
              <a:gd name="T49" fmla="*/ 3597941 h 248"/>
              <a:gd name="T50" fmla="*/ 19244264 w 361"/>
              <a:gd name="T51" fmla="*/ 8995031 h 248"/>
              <a:gd name="T52" fmla="*/ 5461220 w 361"/>
              <a:gd name="T53" fmla="*/ 899396 h 248"/>
              <a:gd name="T54" fmla="*/ 5461220 w 361"/>
              <a:gd name="T55" fmla="*/ 899396 h 248"/>
              <a:gd name="T56" fmla="*/ 3640933 w 361"/>
              <a:gd name="T57" fmla="*/ 0 h 248"/>
              <a:gd name="T58" fmla="*/ 0 w 361"/>
              <a:gd name="T59" fmla="*/ 3597941 h 248"/>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361" h="248">
                <a:moveTo>
                  <a:pt x="0" y="28"/>
                </a:moveTo>
                <a:lnTo>
                  <a:pt x="0" y="28"/>
                </a:lnTo>
                <a:cubicBezTo>
                  <a:pt x="0" y="219"/>
                  <a:pt x="0" y="219"/>
                  <a:pt x="0" y="219"/>
                </a:cubicBezTo>
                <a:cubicBezTo>
                  <a:pt x="0" y="233"/>
                  <a:pt x="14" y="247"/>
                  <a:pt x="28" y="247"/>
                </a:cubicBezTo>
                <a:cubicBezTo>
                  <a:pt x="35" y="247"/>
                  <a:pt x="42" y="247"/>
                  <a:pt x="42" y="240"/>
                </a:cubicBezTo>
                <a:cubicBezTo>
                  <a:pt x="148" y="176"/>
                  <a:pt x="148" y="176"/>
                  <a:pt x="148" y="176"/>
                </a:cubicBezTo>
                <a:cubicBezTo>
                  <a:pt x="148" y="219"/>
                  <a:pt x="148" y="219"/>
                  <a:pt x="148" y="219"/>
                </a:cubicBezTo>
                <a:cubicBezTo>
                  <a:pt x="148" y="233"/>
                  <a:pt x="162" y="247"/>
                  <a:pt x="176" y="247"/>
                </a:cubicBezTo>
                <a:cubicBezTo>
                  <a:pt x="183" y="247"/>
                  <a:pt x="191" y="247"/>
                  <a:pt x="191" y="240"/>
                </a:cubicBezTo>
                <a:cubicBezTo>
                  <a:pt x="346" y="148"/>
                  <a:pt x="346" y="148"/>
                  <a:pt x="346" y="148"/>
                </a:cubicBezTo>
                <a:cubicBezTo>
                  <a:pt x="353" y="141"/>
                  <a:pt x="360" y="134"/>
                  <a:pt x="360" y="127"/>
                </a:cubicBezTo>
                <a:cubicBezTo>
                  <a:pt x="360" y="113"/>
                  <a:pt x="353" y="106"/>
                  <a:pt x="346" y="99"/>
                </a:cubicBezTo>
                <a:cubicBezTo>
                  <a:pt x="191" y="7"/>
                  <a:pt x="191" y="7"/>
                  <a:pt x="191" y="7"/>
                </a:cubicBezTo>
                <a:cubicBezTo>
                  <a:pt x="191" y="7"/>
                  <a:pt x="183" y="0"/>
                  <a:pt x="176" y="0"/>
                </a:cubicBezTo>
                <a:cubicBezTo>
                  <a:pt x="162" y="0"/>
                  <a:pt x="148" y="14"/>
                  <a:pt x="148" y="28"/>
                </a:cubicBezTo>
                <a:cubicBezTo>
                  <a:pt x="148" y="70"/>
                  <a:pt x="148" y="70"/>
                  <a:pt x="148" y="70"/>
                </a:cubicBezTo>
                <a:cubicBezTo>
                  <a:pt x="42" y="7"/>
                  <a:pt x="42" y="7"/>
                  <a:pt x="42" y="7"/>
                </a:cubicBezTo>
                <a:cubicBezTo>
                  <a:pt x="42" y="7"/>
                  <a:pt x="35" y="0"/>
                  <a:pt x="28" y="0"/>
                </a:cubicBezTo>
                <a:cubicBezTo>
                  <a:pt x="14" y="0"/>
                  <a:pt x="0" y="14"/>
                  <a:pt x="0" y="28"/>
                </a:cubicBezTo>
              </a:path>
            </a:pathLst>
          </a:custGeom>
          <a:solidFill>
            <a:srgbClr val="FFFFFF"/>
          </a:solidFill>
          <a:ln>
            <a:noFill/>
          </a:ln>
        </p:spPr>
        <p:txBody>
          <a:bodyPr wrap="none" anchor="ctr"/>
          <a:lstStyle/>
          <a:p>
            <a:endParaRPr lang="en-US" sz="900"/>
          </a:p>
        </p:txBody>
      </p:sp>
      <p:sp>
        <p:nvSpPr>
          <p:cNvPr id="184" name="Freeform 68"/>
          <p:cNvSpPr>
            <a:spLocks noChangeArrowheads="1"/>
          </p:cNvSpPr>
          <p:nvPr/>
        </p:nvSpPr>
        <p:spPr bwMode="auto">
          <a:xfrm>
            <a:off x="2489248" y="531112"/>
            <a:ext cx="169289" cy="118534"/>
          </a:xfrm>
          <a:custGeom>
            <a:avLst/>
            <a:gdLst>
              <a:gd name="T0" fmla="*/ 45433353 w 354"/>
              <a:gd name="T1" fmla="*/ 3597941 h 248"/>
              <a:gd name="T2" fmla="*/ 45433353 w 354"/>
              <a:gd name="T3" fmla="*/ 3597941 h 248"/>
              <a:gd name="T4" fmla="*/ 45433353 w 354"/>
              <a:gd name="T5" fmla="*/ 28141152 h 248"/>
              <a:gd name="T6" fmla="*/ 41829638 w 354"/>
              <a:gd name="T7" fmla="*/ 31739451 h 248"/>
              <a:gd name="T8" fmla="*/ 40027602 w 354"/>
              <a:gd name="T9" fmla="*/ 30839697 h 248"/>
              <a:gd name="T10" fmla="*/ 40027602 w 354"/>
              <a:gd name="T11" fmla="*/ 30839697 h 248"/>
              <a:gd name="T12" fmla="*/ 26384788 w 354"/>
              <a:gd name="T13" fmla="*/ 22615730 h 248"/>
              <a:gd name="T14" fmla="*/ 26384788 w 354"/>
              <a:gd name="T15" fmla="*/ 28141152 h 248"/>
              <a:gd name="T16" fmla="*/ 22652280 w 354"/>
              <a:gd name="T17" fmla="*/ 31739451 h 248"/>
              <a:gd name="T18" fmla="*/ 20850602 w 354"/>
              <a:gd name="T19" fmla="*/ 30839697 h 248"/>
              <a:gd name="T20" fmla="*/ 20850602 w 354"/>
              <a:gd name="T21" fmla="*/ 30839697 h 248"/>
              <a:gd name="T22" fmla="*/ 1802037 w 354"/>
              <a:gd name="T23" fmla="*/ 19017789 h 248"/>
              <a:gd name="T24" fmla="*/ 1802037 w 354"/>
              <a:gd name="T25" fmla="*/ 19017789 h 248"/>
              <a:gd name="T26" fmla="*/ 1802037 w 354"/>
              <a:gd name="T27" fmla="*/ 19017789 h 248"/>
              <a:gd name="T28" fmla="*/ 1802037 w 354"/>
              <a:gd name="T29" fmla="*/ 19017789 h 248"/>
              <a:gd name="T30" fmla="*/ 0 w 354"/>
              <a:gd name="T31" fmla="*/ 16319244 h 248"/>
              <a:gd name="T32" fmla="*/ 1802037 w 354"/>
              <a:gd name="T33" fmla="*/ 12721303 h 248"/>
              <a:gd name="T34" fmla="*/ 1802037 w 354"/>
              <a:gd name="T35" fmla="*/ 12721303 h 248"/>
              <a:gd name="T36" fmla="*/ 1802037 w 354"/>
              <a:gd name="T37" fmla="*/ 12721303 h 248"/>
              <a:gd name="T38" fmla="*/ 1802037 w 354"/>
              <a:gd name="T39" fmla="*/ 12721303 h 248"/>
              <a:gd name="T40" fmla="*/ 20850602 w 354"/>
              <a:gd name="T41" fmla="*/ 899396 h 248"/>
              <a:gd name="T42" fmla="*/ 20850602 w 354"/>
              <a:gd name="T43" fmla="*/ 899396 h 248"/>
              <a:gd name="T44" fmla="*/ 22652280 w 354"/>
              <a:gd name="T45" fmla="*/ 0 h 248"/>
              <a:gd name="T46" fmla="*/ 26384788 w 354"/>
              <a:gd name="T47" fmla="*/ 3597941 h 248"/>
              <a:gd name="T48" fmla="*/ 26384788 w 354"/>
              <a:gd name="T49" fmla="*/ 3597941 h 248"/>
              <a:gd name="T50" fmla="*/ 26384788 w 354"/>
              <a:gd name="T51" fmla="*/ 8995031 h 248"/>
              <a:gd name="T52" fmla="*/ 40027602 w 354"/>
              <a:gd name="T53" fmla="*/ 899396 h 248"/>
              <a:gd name="T54" fmla="*/ 40027602 w 354"/>
              <a:gd name="T55" fmla="*/ 899396 h 248"/>
              <a:gd name="T56" fmla="*/ 41829638 w 354"/>
              <a:gd name="T57" fmla="*/ 0 h 248"/>
              <a:gd name="T58" fmla="*/ 45433353 w 354"/>
              <a:gd name="T59" fmla="*/ 3597941 h 248"/>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354" h="248">
                <a:moveTo>
                  <a:pt x="353" y="28"/>
                </a:moveTo>
                <a:lnTo>
                  <a:pt x="353" y="28"/>
                </a:lnTo>
                <a:cubicBezTo>
                  <a:pt x="353" y="219"/>
                  <a:pt x="353" y="219"/>
                  <a:pt x="353" y="219"/>
                </a:cubicBezTo>
                <a:cubicBezTo>
                  <a:pt x="353" y="233"/>
                  <a:pt x="346" y="247"/>
                  <a:pt x="325" y="247"/>
                </a:cubicBezTo>
                <a:cubicBezTo>
                  <a:pt x="325" y="247"/>
                  <a:pt x="318" y="247"/>
                  <a:pt x="311" y="240"/>
                </a:cubicBezTo>
                <a:cubicBezTo>
                  <a:pt x="205" y="176"/>
                  <a:pt x="205" y="176"/>
                  <a:pt x="205" y="176"/>
                </a:cubicBezTo>
                <a:cubicBezTo>
                  <a:pt x="205" y="219"/>
                  <a:pt x="205" y="219"/>
                  <a:pt x="205" y="219"/>
                </a:cubicBezTo>
                <a:cubicBezTo>
                  <a:pt x="205" y="233"/>
                  <a:pt x="190" y="247"/>
                  <a:pt x="176" y="247"/>
                </a:cubicBezTo>
                <a:cubicBezTo>
                  <a:pt x="169" y="247"/>
                  <a:pt x="162" y="247"/>
                  <a:pt x="162" y="240"/>
                </a:cubicBezTo>
                <a:cubicBezTo>
                  <a:pt x="14" y="148"/>
                  <a:pt x="14" y="148"/>
                  <a:pt x="14" y="148"/>
                </a:cubicBezTo>
                <a:cubicBezTo>
                  <a:pt x="0" y="141"/>
                  <a:pt x="0" y="134"/>
                  <a:pt x="0" y="127"/>
                </a:cubicBezTo>
                <a:cubicBezTo>
                  <a:pt x="0" y="113"/>
                  <a:pt x="0" y="106"/>
                  <a:pt x="14" y="99"/>
                </a:cubicBezTo>
                <a:cubicBezTo>
                  <a:pt x="162" y="7"/>
                  <a:pt x="162" y="7"/>
                  <a:pt x="162" y="7"/>
                </a:cubicBezTo>
                <a:cubicBezTo>
                  <a:pt x="162" y="7"/>
                  <a:pt x="169" y="0"/>
                  <a:pt x="176" y="0"/>
                </a:cubicBezTo>
                <a:cubicBezTo>
                  <a:pt x="190" y="0"/>
                  <a:pt x="205" y="14"/>
                  <a:pt x="205" y="28"/>
                </a:cubicBezTo>
                <a:cubicBezTo>
                  <a:pt x="205" y="70"/>
                  <a:pt x="205" y="70"/>
                  <a:pt x="205" y="70"/>
                </a:cubicBezTo>
                <a:cubicBezTo>
                  <a:pt x="311" y="7"/>
                  <a:pt x="311" y="7"/>
                  <a:pt x="311" y="7"/>
                </a:cubicBezTo>
                <a:cubicBezTo>
                  <a:pt x="318" y="7"/>
                  <a:pt x="325" y="0"/>
                  <a:pt x="325" y="0"/>
                </a:cubicBezTo>
                <a:cubicBezTo>
                  <a:pt x="346" y="0"/>
                  <a:pt x="353" y="14"/>
                  <a:pt x="353" y="28"/>
                </a:cubicBezTo>
              </a:path>
            </a:pathLst>
          </a:custGeom>
          <a:solidFill>
            <a:srgbClr val="FFFFFF"/>
          </a:solidFill>
          <a:ln>
            <a:noFill/>
          </a:ln>
        </p:spPr>
        <p:txBody>
          <a:bodyPr wrap="none" anchor="ctr"/>
          <a:lstStyle/>
          <a:p>
            <a:endParaRPr lang="en-US" sz="900"/>
          </a:p>
        </p:txBody>
      </p:sp>
      <p:sp>
        <p:nvSpPr>
          <p:cNvPr id="185" name="Freeform 69"/>
          <p:cNvSpPr>
            <a:spLocks noChangeArrowheads="1"/>
          </p:cNvSpPr>
          <p:nvPr/>
        </p:nvSpPr>
        <p:spPr bwMode="auto">
          <a:xfrm>
            <a:off x="2084241" y="531112"/>
            <a:ext cx="82528" cy="118534"/>
          </a:xfrm>
          <a:custGeom>
            <a:avLst/>
            <a:gdLst>
              <a:gd name="T0" fmla="*/ 18614151 w 171"/>
              <a:gd name="T1" fmla="*/ 31739451 h 248"/>
              <a:gd name="T2" fmla="*/ 18614151 w 171"/>
              <a:gd name="T3" fmla="*/ 31739451 h 248"/>
              <a:gd name="T4" fmla="*/ 14943964 w 171"/>
              <a:gd name="T5" fmla="*/ 28141152 h 248"/>
              <a:gd name="T6" fmla="*/ 14943964 w 171"/>
              <a:gd name="T7" fmla="*/ 3597941 h 248"/>
              <a:gd name="T8" fmla="*/ 18614151 w 171"/>
              <a:gd name="T9" fmla="*/ 0 h 248"/>
              <a:gd name="T10" fmla="*/ 22284699 w 171"/>
              <a:gd name="T11" fmla="*/ 3597941 h 248"/>
              <a:gd name="T12" fmla="*/ 22284699 w 171"/>
              <a:gd name="T13" fmla="*/ 28141152 h 248"/>
              <a:gd name="T14" fmla="*/ 18614151 w 171"/>
              <a:gd name="T15" fmla="*/ 31739451 h 248"/>
              <a:gd name="T16" fmla="*/ 3801614 w 171"/>
              <a:gd name="T17" fmla="*/ 31739451 h 248"/>
              <a:gd name="T18" fmla="*/ 3801614 w 171"/>
              <a:gd name="T19" fmla="*/ 31739451 h 248"/>
              <a:gd name="T20" fmla="*/ 0 w 171"/>
              <a:gd name="T21" fmla="*/ 28141152 h 248"/>
              <a:gd name="T22" fmla="*/ 0 w 171"/>
              <a:gd name="T23" fmla="*/ 3597941 h 248"/>
              <a:gd name="T24" fmla="*/ 3801614 w 171"/>
              <a:gd name="T25" fmla="*/ 0 h 248"/>
              <a:gd name="T26" fmla="*/ 7471801 w 171"/>
              <a:gd name="T27" fmla="*/ 3597941 h 248"/>
              <a:gd name="T28" fmla="*/ 7471801 w 171"/>
              <a:gd name="T29" fmla="*/ 28141152 h 248"/>
              <a:gd name="T30" fmla="*/ 3801614 w 171"/>
              <a:gd name="T31" fmla="*/ 31739451 h 248"/>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71" h="248">
                <a:moveTo>
                  <a:pt x="142" y="247"/>
                </a:moveTo>
                <a:lnTo>
                  <a:pt x="142" y="247"/>
                </a:lnTo>
                <a:cubicBezTo>
                  <a:pt x="121" y="247"/>
                  <a:pt x="114" y="233"/>
                  <a:pt x="114" y="219"/>
                </a:cubicBezTo>
                <a:cubicBezTo>
                  <a:pt x="114" y="28"/>
                  <a:pt x="114" y="28"/>
                  <a:pt x="114" y="28"/>
                </a:cubicBezTo>
                <a:cubicBezTo>
                  <a:pt x="114" y="14"/>
                  <a:pt x="121" y="0"/>
                  <a:pt x="142" y="0"/>
                </a:cubicBezTo>
                <a:cubicBezTo>
                  <a:pt x="156" y="0"/>
                  <a:pt x="170" y="14"/>
                  <a:pt x="170" y="28"/>
                </a:cubicBezTo>
                <a:cubicBezTo>
                  <a:pt x="170" y="219"/>
                  <a:pt x="170" y="219"/>
                  <a:pt x="170" y="219"/>
                </a:cubicBezTo>
                <a:cubicBezTo>
                  <a:pt x="170" y="233"/>
                  <a:pt x="156" y="247"/>
                  <a:pt x="142" y="247"/>
                </a:cubicBezTo>
                <a:close/>
                <a:moveTo>
                  <a:pt x="29" y="247"/>
                </a:moveTo>
                <a:lnTo>
                  <a:pt x="29" y="247"/>
                </a:lnTo>
                <a:cubicBezTo>
                  <a:pt x="7" y="247"/>
                  <a:pt x="0" y="233"/>
                  <a:pt x="0" y="219"/>
                </a:cubicBezTo>
                <a:cubicBezTo>
                  <a:pt x="0" y="28"/>
                  <a:pt x="0" y="28"/>
                  <a:pt x="0" y="28"/>
                </a:cubicBezTo>
                <a:cubicBezTo>
                  <a:pt x="0" y="14"/>
                  <a:pt x="7" y="0"/>
                  <a:pt x="29" y="0"/>
                </a:cubicBezTo>
                <a:cubicBezTo>
                  <a:pt x="43" y="0"/>
                  <a:pt x="57" y="14"/>
                  <a:pt x="57" y="28"/>
                </a:cubicBezTo>
                <a:cubicBezTo>
                  <a:pt x="57" y="219"/>
                  <a:pt x="57" y="219"/>
                  <a:pt x="57" y="219"/>
                </a:cubicBezTo>
                <a:cubicBezTo>
                  <a:pt x="57" y="233"/>
                  <a:pt x="43" y="247"/>
                  <a:pt x="29" y="247"/>
                </a:cubicBezTo>
                <a:close/>
              </a:path>
            </a:pathLst>
          </a:custGeom>
          <a:solidFill>
            <a:srgbClr val="FFFFFF"/>
          </a:solidFill>
          <a:ln>
            <a:noFill/>
          </a:ln>
        </p:spPr>
        <p:txBody>
          <a:bodyPr wrap="none" anchor="ctr"/>
          <a:lstStyle/>
          <a:p>
            <a:endParaRPr lang="en-US" sz="900"/>
          </a:p>
        </p:txBody>
      </p:sp>
      <p:sp>
        <p:nvSpPr>
          <p:cNvPr id="186" name="Freeform 70"/>
          <p:cNvSpPr>
            <a:spLocks noChangeArrowheads="1"/>
          </p:cNvSpPr>
          <p:nvPr/>
        </p:nvSpPr>
        <p:spPr bwMode="auto">
          <a:xfrm>
            <a:off x="1636911" y="528997"/>
            <a:ext cx="124852" cy="124883"/>
          </a:xfrm>
          <a:custGeom>
            <a:avLst/>
            <a:gdLst>
              <a:gd name="T0" fmla="*/ 29777684 w 262"/>
              <a:gd name="T1" fmla="*/ 33355469 h 262"/>
              <a:gd name="T2" fmla="*/ 29777684 w 262"/>
              <a:gd name="T3" fmla="*/ 33355469 h 262"/>
              <a:gd name="T4" fmla="*/ 3578499 w 262"/>
              <a:gd name="T5" fmla="*/ 33355469 h 262"/>
              <a:gd name="T6" fmla="*/ 0 w 262"/>
              <a:gd name="T7" fmla="*/ 29777009 h 262"/>
              <a:gd name="T8" fmla="*/ 0 w 262"/>
              <a:gd name="T9" fmla="*/ 3578460 h 262"/>
              <a:gd name="T10" fmla="*/ 3578499 w 262"/>
              <a:gd name="T11" fmla="*/ 0 h 262"/>
              <a:gd name="T12" fmla="*/ 29777684 w 262"/>
              <a:gd name="T13" fmla="*/ 0 h 262"/>
              <a:gd name="T14" fmla="*/ 33356183 w 262"/>
              <a:gd name="T15" fmla="*/ 3578460 h 262"/>
              <a:gd name="T16" fmla="*/ 33356183 w 262"/>
              <a:gd name="T17" fmla="*/ 29777009 h 262"/>
              <a:gd name="T18" fmla="*/ 29777684 w 262"/>
              <a:gd name="T19" fmla="*/ 33355469 h 262"/>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0" t="0" r="r" b="b"/>
            <a:pathLst>
              <a:path w="262" h="262">
                <a:moveTo>
                  <a:pt x="233" y="261"/>
                </a:moveTo>
                <a:lnTo>
                  <a:pt x="233" y="261"/>
                </a:lnTo>
                <a:cubicBezTo>
                  <a:pt x="28" y="261"/>
                  <a:pt x="28" y="261"/>
                  <a:pt x="28" y="261"/>
                </a:cubicBezTo>
                <a:cubicBezTo>
                  <a:pt x="7" y="261"/>
                  <a:pt x="0" y="254"/>
                  <a:pt x="0" y="233"/>
                </a:cubicBezTo>
                <a:cubicBezTo>
                  <a:pt x="0" y="28"/>
                  <a:pt x="0" y="28"/>
                  <a:pt x="0" y="28"/>
                </a:cubicBezTo>
                <a:cubicBezTo>
                  <a:pt x="0" y="14"/>
                  <a:pt x="7" y="0"/>
                  <a:pt x="28" y="0"/>
                </a:cubicBezTo>
                <a:cubicBezTo>
                  <a:pt x="233" y="0"/>
                  <a:pt x="233" y="0"/>
                  <a:pt x="233" y="0"/>
                </a:cubicBezTo>
                <a:cubicBezTo>
                  <a:pt x="247" y="0"/>
                  <a:pt x="261" y="14"/>
                  <a:pt x="261" y="28"/>
                </a:cubicBezTo>
                <a:cubicBezTo>
                  <a:pt x="261" y="233"/>
                  <a:pt x="261" y="233"/>
                  <a:pt x="261" y="233"/>
                </a:cubicBezTo>
                <a:cubicBezTo>
                  <a:pt x="261" y="254"/>
                  <a:pt x="247" y="261"/>
                  <a:pt x="233" y="261"/>
                </a:cubicBezTo>
              </a:path>
            </a:pathLst>
          </a:custGeom>
          <a:solidFill>
            <a:srgbClr val="FFFFFF"/>
          </a:solidFill>
          <a:ln>
            <a:noFill/>
          </a:ln>
        </p:spPr>
        <p:txBody>
          <a:bodyPr wrap="none" anchor="ctr"/>
          <a:lstStyle/>
          <a:p>
            <a:endParaRPr lang="en-US" sz="900"/>
          </a:p>
        </p:txBody>
      </p:sp>
      <p:sp>
        <p:nvSpPr>
          <p:cNvPr id="187" name="Freeform 71"/>
          <p:cNvSpPr>
            <a:spLocks noChangeArrowheads="1"/>
          </p:cNvSpPr>
          <p:nvPr/>
        </p:nvSpPr>
        <p:spPr bwMode="auto">
          <a:xfrm>
            <a:off x="1185347" y="528997"/>
            <a:ext cx="129083" cy="124883"/>
          </a:xfrm>
          <a:custGeom>
            <a:avLst/>
            <a:gdLst>
              <a:gd name="T0" fmla="*/ 17365502 w 269"/>
              <a:gd name="T1" fmla="*/ 0 h 262"/>
              <a:gd name="T2" fmla="*/ 17365502 w 269"/>
              <a:gd name="T3" fmla="*/ 0 h 262"/>
              <a:gd name="T4" fmla="*/ 34730644 w 269"/>
              <a:gd name="T5" fmla="*/ 17124774 h 262"/>
              <a:gd name="T6" fmla="*/ 17365502 w 269"/>
              <a:gd name="T7" fmla="*/ 33355469 h 262"/>
              <a:gd name="T8" fmla="*/ 0 w 269"/>
              <a:gd name="T9" fmla="*/ 17124774 h 262"/>
              <a:gd name="T10" fmla="*/ 17365502 w 269"/>
              <a:gd name="T11" fmla="*/ 0 h 262"/>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269" h="262">
                <a:moveTo>
                  <a:pt x="134" y="0"/>
                </a:moveTo>
                <a:lnTo>
                  <a:pt x="134" y="0"/>
                </a:lnTo>
                <a:cubicBezTo>
                  <a:pt x="205" y="0"/>
                  <a:pt x="268" y="56"/>
                  <a:pt x="268" y="134"/>
                </a:cubicBezTo>
                <a:cubicBezTo>
                  <a:pt x="268" y="204"/>
                  <a:pt x="205" y="261"/>
                  <a:pt x="134" y="261"/>
                </a:cubicBezTo>
                <a:cubicBezTo>
                  <a:pt x="63" y="261"/>
                  <a:pt x="0" y="204"/>
                  <a:pt x="0" y="134"/>
                </a:cubicBezTo>
                <a:cubicBezTo>
                  <a:pt x="0" y="56"/>
                  <a:pt x="63" y="0"/>
                  <a:pt x="134" y="0"/>
                </a:cubicBezTo>
              </a:path>
            </a:pathLst>
          </a:custGeom>
          <a:solidFill>
            <a:srgbClr val="FFFFFF"/>
          </a:solidFill>
          <a:ln>
            <a:noFill/>
          </a:ln>
        </p:spPr>
        <p:txBody>
          <a:bodyPr wrap="none" anchor="ctr"/>
          <a:lstStyle/>
          <a:p>
            <a:endParaRPr lang="en-US" sz="900"/>
          </a:p>
        </p:txBody>
      </p:sp>
      <p:sp>
        <p:nvSpPr>
          <p:cNvPr id="188" name="Freeform 72"/>
          <p:cNvSpPr>
            <a:spLocks noChangeArrowheads="1"/>
          </p:cNvSpPr>
          <p:nvPr/>
        </p:nvSpPr>
        <p:spPr bwMode="auto">
          <a:xfrm>
            <a:off x="738017" y="518413"/>
            <a:ext cx="124852" cy="146051"/>
          </a:xfrm>
          <a:custGeom>
            <a:avLst/>
            <a:gdLst>
              <a:gd name="T0" fmla="*/ 33356183 w 262"/>
              <a:gd name="T1" fmla="*/ 20121233 h 305"/>
              <a:gd name="T2" fmla="*/ 33356183 w 262"/>
              <a:gd name="T3" fmla="*/ 20121233 h 305"/>
              <a:gd name="T4" fmla="*/ 31566933 w 262"/>
              <a:gd name="T5" fmla="*/ 22829874 h 305"/>
              <a:gd name="T6" fmla="*/ 31566933 w 262"/>
              <a:gd name="T7" fmla="*/ 22829874 h 305"/>
              <a:gd name="T8" fmla="*/ 5367748 w 262"/>
              <a:gd name="T9" fmla="*/ 38307773 h 305"/>
              <a:gd name="T10" fmla="*/ 5367748 w 262"/>
              <a:gd name="T11" fmla="*/ 38307773 h 305"/>
              <a:gd name="T12" fmla="*/ 5367748 w 262"/>
              <a:gd name="T13" fmla="*/ 38307773 h 305"/>
              <a:gd name="T14" fmla="*/ 5367748 w 262"/>
              <a:gd name="T15" fmla="*/ 38307773 h 305"/>
              <a:gd name="T16" fmla="*/ 3578499 w 262"/>
              <a:gd name="T17" fmla="*/ 39210653 h 305"/>
              <a:gd name="T18" fmla="*/ 0 w 262"/>
              <a:gd name="T19" fmla="*/ 35599132 h 305"/>
              <a:gd name="T20" fmla="*/ 0 w 262"/>
              <a:gd name="T21" fmla="*/ 35599132 h 305"/>
              <a:gd name="T22" fmla="*/ 0 w 262"/>
              <a:gd name="T23" fmla="*/ 3740453 h 305"/>
              <a:gd name="T24" fmla="*/ 0 w 262"/>
              <a:gd name="T25" fmla="*/ 3740453 h 305"/>
              <a:gd name="T26" fmla="*/ 3578499 w 262"/>
              <a:gd name="T27" fmla="*/ 0 h 305"/>
              <a:gd name="T28" fmla="*/ 5367748 w 262"/>
              <a:gd name="T29" fmla="*/ 902880 h 305"/>
              <a:gd name="T30" fmla="*/ 5367748 w 262"/>
              <a:gd name="T31" fmla="*/ 902880 h 305"/>
              <a:gd name="T32" fmla="*/ 5367748 w 262"/>
              <a:gd name="T33" fmla="*/ 902880 h 305"/>
              <a:gd name="T34" fmla="*/ 5367748 w 262"/>
              <a:gd name="T35" fmla="*/ 902880 h 305"/>
              <a:gd name="T36" fmla="*/ 31566933 w 262"/>
              <a:gd name="T37" fmla="*/ 16509711 h 305"/>
              <a:gd name="T38" fmla="*/ 31566933 w 262"/>
              <a:gd name="T39" fmla="*/ 16509711 h 305"/>
              <a:gd name="T40" fmla="*/ 33356183 w 262"/>
              <a:gd name="T41" fmla="*/ 20121233 h 305"/>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262" h="305">
                <a:moveTo>
                  <a:pt x="261" y="156"/>
                </a:moveTo>
                <a:lnTo>
                  <a:pt x="261" y="156"/>
                </a:lnTo>
                <a:cubicBezTo>
                  <a:pt x="261" y="163"/>
                  <a:pt x="261" y="170"/>
                  <a:pt x="247" y="177"/>
                </a:cubicBezTo>
                <a:cubicBezTo>
                  <a:pt x="42" y="297"/>
                  <a:pt x="42" y="297"/>
                  <a:pt x="42" y="297"/>
                </a:cubicBezTo>
                <a:cubicBezTo>
                  <a:pt x="35" y="304"/>
                  <a:pt x="35" y="304"/>
                  <a:pt x="28" y="304"/>
                </a:cubicBezTo>
                <a:cubicBezTo>
                  <a:pt x="14" y="304"/>
                  <a:pt x="0" y="290"/>
                  <a:pt x="0" y="276"/>
                </a:cubicBezTo>
                <a:cubicBezTo>
                  <a:pt x="0" y="29"/>
                  <a:pt x="0" y="29"/>
                  <a:pt x="0" y="29"/>
                </a:cubicBezTo>
                <a:cubicBezTo>
                  <a:pt x="0" y="14"/>
                  <a:pt x="14" y="0"/>
                  <a:pt x="28" y="0"/>
                </a:cubicBezTo>
                <a:cubicBezTo>
                  <a:pt x="35" y="0"/>
                  <a:pt x="35" y="7"/>
                  <a:pt x="42" y="7"/>
                </a:cubicBezTo>
                <a:cubicBezTo>
                  <a:pt x="247" y="128"/>
                  <a:pt x="247" y="128"/>
                  <a:pt x="247" y="128"/>
                </a:cubicBezTo>
                <a:cubicBezTo>
                  <a:pt x="261" y="135"/>
                  <a:pt x="261" y="142"/>
                  <a:pt x="261" y="156"/>
                </a:cubicBezTo>
              </a:path>
            </a:pathLst>
          </a:custGeom>
          <a:solidFill>
            <a:srgbClr val="FFFFFF"/>
          </a:solidFill>
          <a:ln>
            <a:noFill/>
          </a:ln>
        </p:spPr>
        <p:txBody>
          <a:bodyPr wrap="none" anchor="ctr"/>
          <a:lstStyle/>
          <a:p>
            <a:endParaRPr lang="en-US" sz="900"/>
          </a:p>
        </p:txBody>
      </p:sp>
      <p:sp>
        <p:nvSpPr>
          <p:cNvPr id="189" name="Freeform 73"/>
          <p:cNvSpPr>
            <a:spLocks noChangeArrowheads="1"/>
          </p:cNvSpPr>
          <p:nvPr/>
        </p:nvSpPr>
        <p:spPr bwMode="auto">
          <a:xfrm>
            <a:off x="9042045" y="980243"/>
            <a:ext cx="289907" cy="289984"/>
          </a:xfrm>
          <a:custGeom>
            <a:avLst/>
            <a:gdLst>
              <a:gd name="T0" fmla="*/ 74787349 w 602"/>
              <a:gd name="T1" fmla="*/ 78442719 h 602"/>
              <a:gd name="T2" fmla="*/ 74787349 w 602"/>
              <a:gd name="T3" fmla="*/ 78442719 h 602"/>
              <a:gd name="T4" fmla="*/ 3654649 w 602"/>
              <a:gd name="T5" fmla="*/ 78442719 h 602"/>
              <a:gd name="T6" fmla="*/ 0 w 602"/>
              <a:gd name="T7" fmla="*/ 74657633 h 602"/>
              <a:gd name="T8" fmla="*/ 0 w 602"/>
              <a:gd name="T9" fmla="*/ 3654665 h 602"/>
              <a:gd name="T10" fmla="*/ 3654649 w 602"/>
              <a:gd name="T11" fmla="*/ 0 h 602"/>
              <a:gd name="T12" fmla="*/ 74787349 w 602"/>
              <a:gd name="T13" fmla="*/ 0 h 602"/>
              <a:gd name="T14" fmla="*/ 78441997 w 602"/>
              <a:gd name="T15" fmla="*/ 3654665 h 602"/>
              <a:gd name="T16" fmla="*/ 78441997 w 602"/>
              <a:gd name="T17" fmla="*/ 74657633 h 602"/>
              <a:gd name="T18" fmla="*/ 74787349 w 602"/>
              <a:gd name="T19" fmla="*/ 78442719 h 602"/>
              <a:gd name="T20" fmla="*/ 71002280 w 602"/>
              <a:gd name="T21" fmla="*/ 7308970 h 602"/>
              <a:gd name="T22" fmla="*/ 71002280 w 602"/>
              <a:gd name="T23" fmla="*/ 7308970 h 602"/>
              <a:gd name="T24" fmla="*/ 7439717 w 602"/>
              <a:gd name="T25" fmla="*/ 7308970 h 602"/>
              <a:gd name="T26" fmla="*/ 7439717 w 602"/>
              <a:gd name="T27" fmla="*/ 71002968 h 602"/>
              <a:gd name="T28" fmla="*/ 71002280 w 602"/>
              <a:gd name="T29" fmla="*/ 71002968 h 602"/>
              <a:gd name="T30" fmla="*/ 71002280 w 602"/>
              <a:gd name="T31" fmla="*/ 7308970 h 602"/>
              <a:gd name="T32" fmla="*/ 14748653 w 602"/>
              <a:gd name="T33" fmla="*/ 52599581 h 602"/>
              <a:gd name="T34" fmla="*/ 14748653 w 602"/>
              <a:gd name="T35" fmla="*/ 52599581 h 602"/>
              <a:gd name="T36" fmla="*/ 22188371 w 602"/>
              <a:gd name="T37" fmla="*/ 52599581 h 602"/>
              <a:gd name="T38" fmla="*/ 25842658 w 602"/>
              <a:gd name="T39" fmla="*/ 56254247 h 602"/>
              <a:gd name="T40" fmla="*/ 25842658 w 602"/>
              <a:gd name="T41" fmla="*/ 63563216 h 602"/>
              <a:gd name="T42" fmla="*/ 22188371 w 602"/>
              <a:gd name="T43" fmla="*/ 67348302 h 602"/>
              <a:gd name="T44" fmla="*/ 14748653 w 602"/>
              <a:gd name="T45" fmla="*/ 67348302 h 602"/>
              <a:gd name="T46" fmla="*/ 11094005 w 602"/>
              <a:gd name="T47" fmla="*/ 63563216 h 602"/>
              <a:gd name="T48" fmla="*/ 11094005 w 602"/>
              <a:gd name="T49" fmla="*/ 56254247 h 602"/>
              <a:gd name="T50" fmla="*/ 14748653 w 602"/>
              <a:gd name="T51" fmla="*/ 52599581 h 602"/>
              <a:gd name="T52" fmla="*/ 35109700 w 602"/>
              <a:gd name="T53" fmla="*/ 19317053 h 602"/>
              <a:gd name="T54" fmla="*/ 35109700 w 602"/>
              <a:gd name="T55" fmla="*/ 19317053 h 602"/>
              <a:gd name="T56" fmla="*/ 42418636 w 602"/>
              <a:gd name="T57" fmla="*/ 19317053 h 602"/>
              <a:gd name="T58" fmla="*/ 46073284 w 602"/>
              <a:gd name="T59" fmla="*/ 22971718 h 602"/>
              <a:gd name="T60" fmla="*/ 46073284 w 602"/>
              <a:gd name="T61" fmla="*/ 63563216 h 602"/>
              <a:gd name="T62" fmla="*/ 42418636 w 602"/>
              <a:gd name="T63" fmla="*/ 67348302 h 602"/>
              <a:gd name="T64" fmla="*/ 35109700 w 602"/>
              <a:gd name="T65" fmla="*/ 67348302 h 602"/>
              <a:gd name="T66" fmla="*/ 31324631 w 602"/>
              <a:gd name="T67" fmla="*/ 63563216 h 602"/>
              <a:gd name="T68" fmla="*/ 31324631 w 602"/>
              <a:gd name="T69" fmla="*/ 22971718 h 602"/>
              <a:gd name="T70" fmla="*/ 35109700 w 602"/>
              <a:gd name="T71" fmla="*/ 19317053 h 602"/>
              <a:gd name="T72" fmla="*/ 56253627 w 602"/>
              <a:gd name="T73" fmla="*/ 34065774 h 602"/>
              <a:gd name="T74" fmla="*/ 56253627 w 602"/>
              <a:gd name="T75" fmla="*/ 34065774 h 602"/>
              <a:gd name="T76" fmla="*/ 63693344 w 602"/>
              <a:gd name="T77" fmla="*/ 34065774 h 602"/>
              <a:gd name="T78" fmla="*/ 67347631 w 602"/>
              <a:gd name="T79" fmla="*/ 37850860 h 602"/>
              <a:gd name="T80" fmla="*/ 67347631 w 602"/>
              <a:gd name="T81" fmla="*/ 63563216 h 602"/>
              <a:gd name="T82" fmla="*/ 63693344 w 602"/>
              <a:gd name="T83" fmla="*/ 67348302 h 602"/>
              <a:gd name="T84" fmla="*/ 56253627 w 602"/>
              <a:gd name="T85" fmla="*/ 67348302 h 602"/>
              <a:gd name="T86" fmla="*/ 52598978 w 602"/>
              <a:gd name="T87" fmla="*/ 63563216 h 602"/>
              <a:gd name="T88" fmla="*/ 52598978 w 602"/>
              <a:gd name="T89" fmla="*/ 37850860 h 602"/>
              <a:gd name="T90" fmla="*/ 56253627 w 602"/>
              <a:gd name="T91" fmla="*/ 34065774 h 602"/>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602" h="602">
                <a:moveTo>
                  <a:pt x="573" y="601"/>
                </a:moveTo>
                <a:lnTo>
                  <a:pt x="573" y="601"/>
                </a:lnTo>
                <a:cubicBezTo>
                  <a:pt x="28" y="601"/>
                  <a:pt x="28" y="601"/>
                  <a:pt x="28" y="601"/>
                </a:cubicBezTo>
                <a:cubicBezTo>
                  <a:pt x="7" y="601"/>
                  <a:pt x="0" y="586"/>
                  <a:pt x="0" y="572"/>
                </a:cubicBezTo>
                <a:cubicBezTo>
                  <a:pt x="0" y="28"/>
                  <a:pt x="0" y="28"/>
                  <a:pt x="0" y="28"/>
                </a:cubicBezTo>
                <a:cubicBezTo>
                  <a:pt x="0" y="7"/>
                  <a:pt x="7" y="0"/>
                  <a:pt x="28" y="0"/>
                </a:cubicBezTo>
                <a:cubicBezTo>
                  <a:pt x="573" y="0"/>
                  <a:pt x="573" y="0"/>
                  <a:pt x="573" y="0"/>
                </a:cubicBezTo>
                <a:cubicBezTo>
                  <a:pt x="587" y="0"/>
                  <a:pt x="601" y="7"/>
                  <a:pt x="601" y="28"/>
                </a:cubicBezTo>
                <a:cubicBezTo>
                  <a:pt x="601" y="572"/>
                  <a:pt x="601" y="572"/>
                  <a:pt x="601" y="572"/>
                </a:cubicBezTo>
                <a:cubicBezTo>
                  <a:pt x="601" y="586"/>
                  <a:pt x="587" y="601"/>
                  <a:pt x="573" y="601"/>
                </a:cubicBezTo>
                <a:close/>
                <a:moveTo>
                  <a:pt x="544" y="56"/>
                </a:moveTo>
                <a:lnTo>
                  <a:pt x="544" y="56"/>
                </a:lnTo>
                <a:cubicBezTo>
                  <a:pt x="57" y="56"/>
                  <a:pt x="57" y="56"/>
                  <a:pt x="57" y="56"/>
                </a:cubicBezTo>
                <a:cubicBezTo>
                  <a:pt x="57" y="544"/>
                  <a:pt x="57" y="544"/>
                  <a:pt x="57" y="544"/>
                </a:cubicBezTo>
                <a:cubicBezTo>
                  <a:pt x="544" y="544"/>
                  <a:pt x="544" y="544"/>
                  <a:pt x="544" y="544"/>
                </a:cubicBezTo>
                <a:lnTo>
                  <a:pt x="544" y="56"/>
                </a:lnTo>
                <a:close/>
                <a:moveTo>
                  <a:pt x="113" y="403"/>
                </a:moveTo>
                <a:lnTo>
                  <a:pt x="113" y="403"/>
                </a:lnTo>
                <a:cubicBezTo>
                  <a:pt x="170" y="403"/>
                  <a:pt x="170" y="403"/>
                  <a:pt x="170" y="403"/>
                </a:cubicBezTo>
                <a:cubicBezTo>
                  <a:pt x="184" y="403"/>
                  <a:pt x="198" y="417"/>
                  <a:pt x="198" y="431"/>
                </a:cubicBezTo>
                <a:cubicBezTo>
                  <a:pt x="198" y="487"/>
                  <a:pt x="198" y="487"/>
                  <a:pt x="198" y="487"/>
                </a:cubicBezTo>
                <a:cubicBezTo>
                  <a:pt x="198" y="502"/>
                  <a:pt x="184" y="516"/>
                  <a:pt x="170" y="516"/>
                </a:cubicBezTo>
                <a:cubicBezTo>
                  <a:pt x="113" y="516"/>
                  <a:pt x="113" y="516"/>
                  <a:pt x="113" y="516"/>
                </a:cubicBezTo>
                <a:cubicBezTo>
                  <a:pt x="92" y="516"/>
                  <a:pt x="85" y="502"/>
                  <a:pt x="85" y="487"/>
                </a:cubicBezTo>
                <a:cubicBezTo>
                  <a:pt x="85" y="431"/>
                  <a:pt x="85" y="431"/>
                  <a:pt x="85" y="431"/>
                </a:cubicBezTo>
                <a:cubicBezTo>
                  <a:pt x="85" y="417"/>
                  <a:pt x="92" y="403"/>
                  <a:pt x="113" y="403"/>
                </a:cubicBezTo>
                <a:close/>
                <a:moveTo>
                  <a:pt x="269" y="148"/>
                </a:moveTo>
                <a:lnTo>
                  <a:pt x="269" y="148"/>
                </a:lnTo>
                <a:cubicBezTo>
                  <a:pt x="325" y="148"/>
                  <a:pt x="325" y="148"/>
                  <a:pt x="325" y="148"/>
                </a:cubicBezTo>
                <a:cubicBezTo>
                  <a:pt x="346" y="148"/>
                  <a:pt x="353" y="162"/>
                  <a:pt x="353" y="176"/>
                </a:cubicBezTo>
                <a:cubicBezTo>
                  <a:pt x="353" y="487"/>
                  <a:pt x="353" y="487"/>
                  <a:pt x="353" y="487"/>
                </a:cubicBezTo>
                <a:cubicBezTo>
                  <a:pt x="353" y="502"/>
                  <a:pt x="346" y="516"/>
                  <a:pt x="325" y="516"/>
                </a:cubicBezTo>
                <a:cubicBezTo>
                  <a:pt x="269" y="516"/>
                  <a:pt x="269" y="516"/>
                  <a:pt x="269" y="516"/>
                </a:cubicBezTo>
                <a:cubicBezTo>
                  <a:pt x="255" y="516"/>
                  <a:pt x="240" y="502"/>
                  <a:pt x="240" y="487"/>
                </a:cubicBezTo>
                <a:cubicBezTo>
                  <a:pt x="240" y="176"/>
                  <a:pt x="240" y="176"/>
                  <a:pt x="240" y="176"/>
                </a:cubicBezTo>
                <a:cubicBezTo>
                  <a:pt x="240" y="162"/>
                  <a:pt x="255" y="148"/>
                  <a:pt x="269" y="148"/>
                </a:cubicBezTo>
                <a:close/>
                <a:moveTo>
                  <a:pt x="431" y="261"/>
                </a:moveTo>
                <a:lnTo>
                  <a:pt x="431" y="261"/>
                </a:lnTo>
                <a:cubicBezTo>
                  <a:pt x="488" y="261"/>
                  <a:pt x="488" y="261"/>
                  <a:pt x="488" y="261"/>
                </a:cubicBezTo>
                <a:cubicBezTo>
                  <a:pt x="502" y="261"/>
                  <a:pt x="516" y="276"/>
                  <a:pt x="516" y="290"/>
                </a:cubicBezTo>
                <a:cubicBezTo>
                  <a:pt x="516" y="487"/>
                  <a:pt x="516" y="487"/>
                  <a:pt x="516" y="487"/>
                </a:cubicBezTo>
                <a:cubicBezTo>
                  <a:pt x="516" y="502"/>
                  <a:pt x="502" y="516"/>
                  <a:pt x="488" y="516"/>
                </a:cubicBezTo>
                <a:cubicBezTo>
                  <a:pt x="431" y="516"/>
                  <a:pt x="431" y="516"/>
                  <a:pt x="431" y="516"/>
                </a:cubicBezTo>
                <a:cubicBezTo>
                  <a:pt x="417" y="516"/>
                  <a:pt x="403" y="502"/>
                  <a:pt x="403" y="487"/>
                </a:cubicBezTo>
                <a:cubicBezTo>
                  <a:pt x="403" y="290"/>
                  <a:pt x="403" y="290"/>
                  <a:pt x="403" y="290"/>
                </a:cubicBezTo>
                <a:cubicBezTo>
                  <a:pt x="403" y="276"/>
                  <a:pt x="417" y="261"/>
                  <a:pt x="431" y="261"/>
                </a:cubicBezTo>
                <a:close/>
              </a:path>
            </a:pathLst>
          </a:custGeom>
          <a:solidFill>
            <a:srgbClr val="FFFFFF"/>
          </a:solidFill>
          <a:ln>
            <a:noFill/>
          </a:ln>
        </p:spPr>
        <p:txBody>
          <a:bodyPr wrap="none" anchor="ctr"/>
          <a:lstStyle/>
          <a:p>
            <a:endParaRPr lang="en-US" sz="900"/>
          </a:p>
        </p:txBody>
      </p:sp>
      <p:sp>
        <p:nvSpPr>
          <p:cNvPr id="190" name="Freeform 74"/>
          <p:cNvSpPr>
            <a:spLocks noChangeArrowheads="1"/>
          </p:cNvSpPr>
          <p:nvPr/>
        </p:nvSpPr>
        <p:spPr bwMode="auto">
          <a:xfrm>
            <a:off x="8508339" y="980243"/>
            <a:ext cx="292024" cy="289984"/>
          </a:xfrm>
          <a:custGeom>
            <a:avLst/>
            <a:gdLst>
              <a:gd name="T0" fmla="*/ 74925449 w 609"/>
              <a:gd name="T1" fmla="*/ 78442719 h 602"/>
              <a:gd name="T2" fmla="*/ 74925449 w 609"/>
              <a:gd name="T3" fmla="*/ 78442719 h 602"/>
              <a:gd name="T4" fmla="*/ 3623191 w 609"/>
              <a:gd name="T5" fmla="*/ 78442719 h 602"/>
              <a:gd name="T6" fmla="*/ 0 w 609"/>
              <a:gd name="T7" fmla="*/ 74657633 h 602"/>
              <a:gd name="T8" fmla="*/ 0 w 609"/>
              <a:gd name="T9" fmla="*/ 3654665 h 602"/>
              <a:gd name="T10" fmla="*/ 3623191 w 609"/>
              <a:gd name="T11" fmla="*/ 0 h 602"/>
              <a:gd name="T12" fmla="*/ 74925449 w 609"/>
              <a:gd name="T13" fmla="*/ 0 h 602"/>
              <a:gd name="T14" fmla="*/ 78678142 w 609"/>
              <a:gd name="T15" fmla="*/ 3654665 h 602"/>
              <a:gd name="T16" fmla="*/ 78678142 w 609"/>
              <a:gd name="T17" fmla="*/ 74657633 h 602"/>
              <a:gd name="T18" fmla="*/ 74925449 w 609"/>
              <a:gd name="T19" fmla="*/ 78442719 h 602"/>
              <a:gd name="T20" fmla="*/ 71302258 w 609"/>
              <a:gd name="T21" fmla="*/ 7308970 h 602"/>
              <a:gd name="T22" fmla="*/ 71302258 w 609"/>
              <a:gd name="T23" fmla="*/ 7308970 h 602"/>
              <a:gd name="T24" fmla="*/ 7246742 w 609"/>
              <a:gd name="T25" fmla="*/ 7308970 h 602"/>
              <a:gd name="T26" fmla="*/ 7246742 w 609"/>
              <a:gd name="T27" fmla="*/ 71002968 h 602"/>
              <a:gd name="T28" fmla="*/ 71302258 w 609"/>
              <a:gd name="T29" fmla="*/ 71002968 h 602"/>
              <a:gd name="T30" fmla="*/ 71302258 w 609"/>
              <a:gd name="T31" fmla="*/ 7308970 h 602"/>
              <a:gd name="T32" fmla="*/ 12811031 w 609"/>
              <a:gd name="T33" fmla="*/ 39678193 h 602"/>
              <a:gd name="T34" fmla="*/ 12811031 w 609"/>
              <a:gd name="T35" fmla="*/ 39678193 h 602"/>
              <a:gd name="T36" fmla="*/ 12811031 w 609"/>
              <a:gd name="T37" fmla="*/ 39678193 h 602"/>
              <a:gd name="T38" fmla="*/ 22904669 w 609"/>
              <a:gd name="T39" fmla="*/ 33152108 h 602"/>
              <a:gd name="T40" fmla="*/ 22904669 w 609"/>
              <a:gd name="T41" fmla="*/ 33152108 h 602"/>
              <a:gd name="T42" fmla="*/ 24716265 w 609"/>
              <a:gd name="T43" fmla="*/ 33152108 h 602"/>
              <a:gd name="T44" fmla="*/ 26527860 w 609"/>
              <a:gd name="T45" fmla="*/ 33152108 h 602"/>
              <a:gd name="T46" fmla="*/ 26527860 w 609"/>
              <a:gd name="T47" fmla="*/ 33152108 h 602"/>
              <a:gd name="T48" fmla="*/ 42962442 w 609"/>
              <a:gd name="T49" fmla="*/ 44246163 h 602"/>
              <a:gd name="T50" fmla="*/ 61208620 w 609"/>
              <a:gd name="T51" fmla="*/ 31324775 h 602"/>
              <a:gd name="T52" fmla="*/ 64055516 w 609"/>
              <a:gd name="T53" fmla="*/ 30411109 h 602"/>
              <a:gd name="T54" fmla="*/ 67678707 w 609"/>
              <a:gd name="T55" fmla="*/ 34065774 h 602"/>
              <a:gd name="T56" fmla="*/ 65867111 w 609"/>
              <a:gd name="T57" fmla="*/ 36937194 h 602"/>
              <a:gd name="T58" fmla="*/ 65867111 w 609"/>
              <a:gd name="T59" fmla="*/ 36937194 h 602"/>
              <a:gd name="T60" fmla="*/ 44774038 w 609"/>
              <a:gd name="T61" fmla="*/ 51685915 h 602"/>
              <a:gd name="T62" fmla="*/ 44774038 w 609"/>
              <a:gd name="T63" fmla="*/ 51685915 h 602"/>
              <a:gd name="T64" fmla="*/ 42962442 w 609"/>
              <a:gd name="T65" fmla="*/ 52599581 h 602"/>
              <a:gd name="T66" fmla="*/ 41150847 w 609"/>
              <a:gd name="T67" fmla="*/ 51685915 h 602"/>
              <a:gd name="T68" fmla="*/ 24716265 w 609"/>
              <a:gd name="T69" fmla="*/ 40591859 h 602"/>
              <a:gd name="T70" fmla="*/ 17340380 w 609"/>
              <a:gd name="T71" fmla="*/ 46073496 h 602"/>
              <a:gd name="T72" fmla="*/ 14622627 w 609"/>
              <a:gd name="T73" fmla="*/ 46073496 h 602"/>
              <a:gd name="T74" fmla="*/ 10999436 w 609"/>
              <a:gd name="T75" fmla="*/ 42419192 h 602"/>
              <a:gd name="T76" fmla="*/ 12811031 w 609"/>
              <a:gd name="T77" fmla="*/ 39678193 h 602"/>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0" t="0" r="r" b="b"/>
            <a:pathLst>
              <a:path w="609" h="602">
                <a:moveTo>
                  <a:pt x="579" y="601"/>
                </a:moveTo>
                <a:lnTo>
                  <a:pt x="579" y="601"/>
                </a:lnTo>
                <a:cubicBezTo>
                  <a:pt x="28" y="601"/>
                  <a:pt x="28" y="601"/>
                  <a:pt x="28" y="601"/>
                </a:cubicBezTo>
                <a:cubicBezTo>
                  <a:pt x="14" y="601"/>
                  <a:pt x="0" y="586"/>
                  <a:pt x="0" y="572"/>
                </a:cubicBezTo>
                <a:cubicBezTo>
                  <a:pt x="0" y="28"/>
                  <a:pt x="0" y="28"/>
                  <a:pt x="0" y="28"/>
                </a:cubicBezTo>
                <a:cubicBezTo>
                  <a:pt x="0" y="7"/>
                  <a:pt x="14" y="0"/>
                  <a:pt x="28" y="0"/>
                </a:cubicBezTo>
                <a:cubicBezTo>
                  <a:pt x="579" y="0"/>
                  <a:pt x="579" y="0"/>
                  <a:pt x="579" y="0"/>
                </a:cubicBezTo>
                <a:cubicBezTo>
                  <a:pt x="594" y="0"/>
                  <a:pt x="608" y="7"/>
                  <a:pt x="608" y="28"/>
                </a:cubicBezTo>
                <a:cubicBezTo>
                  <a:pt x="608" y="572"/>
                  <a:pt x="608" y="572"/>
                  <a:pt x="608" y="572"/>
                </a:cubicBezTo>
                <a:cubicBezTo>
                  <a:pt x="608" y="586"/>
                  <a:pt x="594" y="601"/>
                  <a:pt x="579" y="601"/>
                </a:cubicBezTo>
                <a:close/>
                <a:moveTo>
                  <a:pt x="551" y="56"/>
                </a:moveTo>
                <a:lnTo>
                  <a:pt x="551" y="56"/>
                </a:lnTo>
                <a:cubicBezTo>
                  <a:pt x="56" y="56"/>
                  <a:pt x="56" y="56"/>
                  <a:pt x="56" y="56"/>
                </a:cubicBezTo>
                <a:cubicBezTo>
                  <a:pt x="56" y="544"/>
                  <a:pt x="56" y="544"/>
                  <a:pt x="56" y="544"/>
                </a:cubicBezTo>
                <a:cubicBezTo>
                  <a:pt x="551" y="544"/>
                  <a:pt x="551" y="544"/>
                  <a:pt x="551" y="544"/>
                </a:cubicBezTo>
                <a:lnTo>
                  <a:pt x="551" y="56"/>
                </a:lnTo>
                <a:close/>
                <a:moveTo>
                  <a:pt x="99" y="304"/>
                </a:moveTo>
                <a:lnTo>
                  <a:pt x="99" y="304"/>
                </a:lnTo>
                <a:cubicBezTo>
                  <a:pt x="177" y="254"/>
                  <a:pt x="177" y="254"/>
                  <a:pt x="177" y="254"/>
                </a:cubicBezTo>
                <a:cubicBezTo>
                  <a:pt x="184" y="254"/>
                  <a:pt x="184" y="254"/>
                  <a:pt x="191" y="254"/>
                </a:cubicBezTo>
                <a:cubicBezTo>
                  <a:pt x="198" y="254"/>
                  <a:pt x="205" y="254"/>
                  <a:pt x="205" y="254"/>
                </a:cubicBezTo>
                <a:cubicBezTo>
                  <a:pt x="332" y="339"/>
                  <a:pt x="332" y="339"/>
                  <a:pt x="332" y="339"/>
                </a:cubicBezTo>
                <a:cubicBezTo>
                  <a:pt x="473" y="240"/>
                  <a:pt x="473" y="240"/>
                  <a:pt x="473" y="240"/>
                </a:cubicBezTo>
                <a:cubicBezTo>
                  <a:pt x="480" y="233"/>
                  <a:pt x="488" y="233"/>
                  <a:pt x="495" y="233"/>
                </a:cubicBezTo>
                <a:cubicBezTo>
                  <a:pt x="509" y="233"/>
                  <a:pt x="523" y="247"/>
                  <a:pt x="523" y="261"/>
                </a:cubicBezTo>
                <a:cubicBezTo>
                  <a:pt x="523" y="268"/>
                  <a:pt x="516" y="283"/>
                  <a:pt x="509" y="283"/>
                </a:cubicBezTo>
                <a:cubicBezTo>
                  <a:pt x="346" y="396"/>
                  <a:pt x="346" y="396"/>
                  <a:pt x="346" y="396"/>
                </a:cubicBezTo>
                <a:cubicBezTo>
                  <a:pt x="346" y="403"/>
                  <a:pt x="339" y="403"/>
                  <a:pt x="332" y="403"/>
                </a:cubicBezTo>
                <a:cubicBezTo>
                  <a:pt x="325" y="403"/>
                  <a:pt x="318" y="403"/>
                  <a:pt x="318" y="396"/>
                </a:cubicBezTo>
                <a:cubicBezTo>
                  <a:pt x="191" y="311"/>
                  <a:pt x="191" y="311"/>
                  <a:pt x="191" y="311"/>
                </a:cubicBezTo>
                <a:cubicBezTo>
                  <a:pt x="134" y="353"/>
                  <a:pt x="134" y="353"/>
                  <a:pt x="134" y="353"/>
                </a:cubicBezTo>
                <a:cubicBezTo>
                  <a:pt x="127" y="353"/>
                  <a:pt x="120" y="353"/>
                  <a:pt x="113" y="353"/>
                </a:cubicBezTo>
                <a:cubicBezTo>
                  <a:pt x="99" y="353"/>
                  <a:pt x="85" y="346"/>
                  <a:pt x="85" y="325"/>
                </a:cubicBezTo>
                <a:cubicBezTo>
                  <a:pt x="85" y="318"/>
                  <a:pt x="92" y="311"/>
                  <a:pt x="99" y="304"/>
                </a:cubicBezTo>
                <a:close/>
              </a:path>
            </a:pathLst>
          </a:custGeom>
          <a:solidFill>
            <a:srgbClr val="FFFFFF"/>
          </a:solidFill>
          <a:ln>
            <a:noFill/>
          </a:ln>
        </p:spPr>
        <p:txBody>
          <a:bodyPr wrap="none" anchor="ctr"/>
          <a:lstStyle/>
          <a:p>
            <a:endParaRPr lang="en-US" sz="900"/>
          </a:p>
        </p:txBody>
      </p:sp>
      <p:sp>
        <p:nvSpPr>
          <p:cNvPr id="191" name="Freeform 75"/>
          <p:cNvSpPr>
            <a:spLocks noChangeArrowheads="1"/>
          </p:cNvSpPr>
          <p:nvPr/>
        </p:nvSpPr>
        <p:spPr bwMode="auto">
          <a:xfrm>
            <a:off x="7976749" y="999296"/>
            <a:ext cx="289909" cy="245534"/>
          </a:xfrm>
          <a:custGeom>
            <a:avLst/>
            <a:gdLst>
              <a:gd name="T0" fmla="*/ 74657633 w 602"/>
              <a:gd name="T1" fmla="*/ 66362244 h 510"/>
              <a:gd name="T2" fmla="*/ 74657633 w 602"/>
              <a:gd name="T3" fmla="*/ 66362244 h 510"/>
              <a:gd name="T4" fmla="*/ 3654665 w 602"/>
              <a:gd name="T5" fmla="*/ 66362244 h 510"/>
              <a:gd name="T6" fmla="*/ 0 w 602"/>
              <a:gd name="T7" fmla="*/ 62711741 h 510"/>
              <a:gd name="T8" fmla="*/ 0 w 602"/>
              <a:gd name="T9" fmla="*/ 3650503 h 510"/>
              <a:gd name="T10" fmla="*/ 3654665 w 602"/>
              <a:gd name="T11" fmla="*/ 0 h 510"/>
              <a:gd name="T12" fmla="*/ 7308970 w 602"/>
              <a:gd name="T13" fmla="*/ 3650503 h 510"/>
              <a:gd name="T14" fmla="*/ 7308970 w 602"/>
              <a:gd name="T15" fmla="*/ 50717076 h 510"/>
              <a:gd name="T16" fmla="*/ 7308970 w 602"/>
              <a:gd name="T17" fmla="*/ 50717076 h 510"/>
              <a:gd name="T18" fmla="*/ 7308970 w 602"/>
              <a:gd name="T19" fmla="*/ 58930528 h 510"/>
              <a:gd name="T20" fmla="*/ 74657633 w 602"/>
              <a:gd name="T21" fmla="*/ 58930528 h 510"/>
              <a:gd name="T22" fmla="*/ 78442719 w 602"/>
              <a:gd name="T23" fmla="*/ 62711741 h 510"/>
              <a:gd name="T24" fmla="*/ 74657633 w 602"/>
              <a:gd name="T25" fmla="*/ 66362244 h 510"/>
              <a:gd name="T26" fmla="*/ 66434636 w 602"/>
              <a:gd name="T27" fmla="*/ 55280025 h 510"/>
              <a:gd name="T28" fmla="*/ 66434636 w 602"/>
              <a:gd name="T29" fmla="*/ 55280025 h 510"/>
              <a:gd name="T30" fmla="*/ 58995246 w 602"/>
              <a:gd name="T31" fmla="*/ 55280025 h 510"/>
              <a:gd name="T32" fmla="*/ 55340580 w 602"/>
              <a:gd name="T33" fmla="*/ 51629522 h 510"/>
              <a:gd name="T34" fmla="*/ 55340580 w 602"/>
              <a:gd name="T35" fmla="*/ 25814941 h 510"/>
              <a:gd name="T36" fmla="*/ 58995246 w 602"/>
              <a:gd name="T37" fmla="*/ 22164077 h 510"/>
              <a:gd name="T38" fmla="*/ 66434636 w 602"/>
              <a:gd name="T39" fmla="*/ 22164077 h 510"/>
              <a:gd name="T40" fmla="*/ 70089301 w 602"/>
              <a:gd name="T41" fmla="*/ 25814941 h 510"/>
              <a:gd name="T42" fmla="*/ 70089301 w 602"/>
              <a:gd name="T43" fmla="*/ 51629522 h 510"/>
              <a:gd name="T44" fmla="*/ 66434636 w 602"/>
              <a:gd name="T45" fmla="*/ 55280025 h 510"/>
              <a:gd name="T46" fmla="*/ 45159830 w 602"/>
              <a:gd name="T47" fmla="*/ 55280025 h 510"/>
              <a:gd name="T48" fmla="*/ 45159830 w 602"/>
              <a:gd name="T49" fmla="*/ 55280025 h 510"/>
              <a:gd name="T50" fmla="*/ 37850860 w 602"/>
              <a:gd name="T51" fmla="*/ 55280025 h 510"/>
              <a:gd name="T52" fmla="*/ 34065774 w 602"/>
              <a:gd name="T53" fmla="*/ 51629522 h 510"/>
              <a:gd name="T54" fmla="*/ 34065774 w 602"/>
              <a:gd name="T55" fmla="*/ 11082219 h 510"/>
              <a:gd name="T56" fmla="*/ 37850860 w 602"/>
              <a:gd name="T57" fmla="*/ 7431355 h 510"/>
              <a:gd name="T58" fmla="*/ 45159830 w 602"/>
              <a:gd name="T59" fmla="*/ 7431355 h 510"/>
              <a:gd name="T60" fmla="*/ 48814495 w 602"/>
              <a:gd name="T61" fmla="*/ 11082219 h 510"/>
              <a:gd name="T62" fmla="*/ 48814495 w 602"/>
              <a:gd name="T63" fmla="*/ 51629522 h 510"/>
              <a:gd name="T64" fmla="*/ 45159830 w 602"/>
              <a:gd name="T65" fmla="*/ 55280025 h 510"/>
              <a:gd name="T66" fmla="*/ 24929472 w 602"/>
              <a:gd name="T67" fmla="*/ 55280025 h 510"/>
              <a:gd name="T68" fmla="*/ 24929472 w 602"/>
              <a:gd name="T69" fmla="*/ 55280025 h 510"/>
              <a:gd name="T70" fmla="*/ 17489720 w 602"/>
              <a:gd name="T71" fmla="*/ 55280025 h 510"/>
              <a:gd name="T72" fmla="*/ 13835055 w 602"/>
              <a:gd name="T73" fmla="*/ 51629522 h 510"/>
              <a:gd name="T74" fmla="*/ 13835055 w 602"/>
              <a:gd name="T75" fmla="*/ 44198166 h 510"/>
              <a:gd name="T76" fmla="*/ 17489720 w 602"/>
              <a:gd name="T77" fmla="*/ 40547302 h 510"/>
              <a:gd name="T78" fmla="*/ 24929472 w 602"/>
              <a:gd name="T79" fmla="*/ 40547302 h 510"/>
              <a:gd name="T80" fmla="*/ 28583776 w 602"/>
              <a:gd name="T81" fmla="*/ 44198166 h 510"/>
              <a:gd name="T82" fmla="*/ 28583776 w 602"/>
              <a:gd name="T83" fmla="*/ 51629522 h 510"/>
              <a:gd name="T84" fmla="*/ 24929472 w 602"/>
              <a:gd name="T85" fmla="*/ 55280025 h 510"/>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0" t="0" r="r" b="b"/>
            <a:pathLst>
              <a:path w="602" h="510">
                <a:moveTo>
                  <a:pt x="572" y="509"/>
                </a:moveTo>
                <a:lnTo>
                  <a:pt x="572" y="509"/>
                </a:lnTo>
                <a:cubicBezTo>
                  <a:pt x="28" y="509"/>
                  <a:pt x="28" y="509"/>
                  <a:pt x="28" y="509"/>
                </a:cubicBezTo>
                <a:cubicBezTo>
                  <a:pt x="14" y="509"/>
                  <a:pt x="0" y="502"/>
                  <a:pt x="0" y="481"/>
                </a:cubicBezTo>
                <a:cubicBezTo>
                  <a:pt x="0" y="28"/>
                  <a:pt x="0" y="28"/>
                  <a:pt x="0" y="28"/>
                </a:cubicBezTo>
                <a:cubicBezTo>
                  <a:pt x="0" y="14"/>
                  <a:pt x="14" y="0"/>
                  <a:pt x="28" y="0"/>
                </a:cubicBezTo>
                <a:cubicBezTo>
                  <a:pt x="42" y="0"/>
                  <a:pt x="56" y="14"/>
                  <a:pt x="56" y="28"/>
                </a:cubicBezTo>
                <a:cubicBezTo>
                  <a:pt x="56" y="389"/>
                  <a:pt x="56" y="389"/>
                  <a:pt x="56" y="389"/>
                </a:cubicBezTo>
                <a:cubicBezTo>
                  <a:pt x="56" y="452"/>
                  <a:pt x="56" y="452"/>
                  <a:pt x="56" y="452"/>
                </a:cubicBezTo>
                <a:cubicBezTo>
                  <a:pt x="572" y="452"/>
                  <a:pt x="572" y="452"/>
                  <a:pt x="572" y="452"/>
                </a:cubicBezTo>
                <a:cubicBezTo>
                  <a:pt x="594" y="452"/>
                  <a:pt x="601" y="467"/>
                  <a:pt x="601" y="481"/>
                </a:cubicBezTo>
                <a:cubicBezTo>
                  <a:pt x="601" y="502"/>
                  <a:pt x="594" y="509"/>
                  <a:pt x="572" y="509"/>
                </a:cubicBezTo>
                <a:close/>
                <a:moveTo>
                  <a:pt x="509" y="424"/>
                </a:moveTo>
                <a:lnTo>
                  <a:pt x="509" y="424"/>
                </a:lnTo>
                <a:cubicBezTo>
                  <a:pt x="452" y="424"/>
                  <a:pt x="452" y="424"/>
                  <a:pt x="452" y="424"/>
                </a:cubicBezTo>
                <a:cubicBezTo>
                  <a:pt x="438" y="424"/>
                  <a:pt x="424" y="417"/>
                  <a:pt x="424" y="396"/>
                </a:cubicBezTo>
                <a:cubicBezTo>
                  <a:pt x="424" y="198"/>
                  <a:pt x="424" y="198"/>
                  <a:pt x="424" y="198"/>
                </a:cubicBezTo>
                <a:cubicBezTo>
                  <a:pt x="424" y="184"/>
                  <a:pt x="438" y="170"/>
                  <a:pt x="452" y="170"/>
                </a:cubicBezTo>
                <a:cubicBezTo>
                  <a:pt x="509" y="170"/>
                  <a:pt x="509" y="170"/>
                  <a:pt x="509" y="170"/>
                </a:cubicBezTo>
                <a:cubicBezTo>
                  <a:pt x="523" y="170"/>
                  <a:pt x="537" y="184"/>
                  <a:pt x="537" y="198"/>
                </a:cubicBezTo>
                <a:cubicBezTo>
                  <a:pt x="537" y="396"/>
                  <a:pt x="537" y="396"/>
                  <a:pt x="537" y="396"/>
                </a:cubicBezTo>
                <a:cubicBezTo>
                  <a:pt x="537" y="417"/>
                  <a:pt x="523" y="424"/>
                  <a:pt x="509" y="424"/>
                </a:cubicBezTo>
                <a:close/>
                <a:moveTo>
                  <a:pt x="346" y="424"/>
                </a:moveTo>
                <a:lnTo>
                  <a:pt x="346" y="424"/>
                </a:lnTo>
                <a:cubicBezTo>
                  <a:pt x="290" y="424"/>
                  <a:pt x="290" y="424"/>
                  <a:pt x="290" y="424"/>
                </a:cubicBezTo>
                <a:cubicBezTo>
                  <a:pt x="276" y="424"/>
                  <a:pt x="261" y="417"/>
                  <a:pt x="261" y="396"/>
                </a:cubicBezTo>
                <a:cubicBezTo>
                  <a:pt x="261" y="85"/>
                  <a:pt x="261" y="85"/>
                  <a:pt x="261" y="85"/>
                </a:cubicBezTo>
                <a:cubicBezTo>
                  <a:pt x="261" y="71"/>
                  <a:pt x="276" y="57"/>
                  <a:pt x="290" y="57"/>
                </a:cubicBezTo>
                <a:cubicBezTo>
                  <a:pt x="346" y="57"/>
                  <a:pt x="346" y="57"/>
                  <a:pt x="346" y="57"/>
                </a:cubicBezTo>
                <a:cubicBezTo>
                  <a:pt x="367" y="57"/>
                  <a:pt x="374" y="71"/>
                  <a:pt x="374" y="85"/>
                </a:cubicBezTo>
                <a:cubicBezTo>
                  <a:pt x="374" y="396"/>
                  <a:pt x="374" y="396"/>
                  <a:pt x="374" y="396"/>
                </a:cubicBezTo>
                <a:cubicBezTo>
                  <a:pt x="374" y="417"/>
                  <a:pt x="367" y="424"/>
                  <a:pt x="346" y="424"/>
                </a:cubicBezTo>
                <a:close/>
                <a:moveTo>
                  <a:pt x="191" y="424"/>
                </a:moveTo>
                <a:lnTo>
                  <a:pt x="191" y="424"/>
                </a:lnTo>
                <a:cubicBezTo>
                  <a:pt x="134" y="424"/>
                  <a:pt x="134" y="424"/>
                  <a:pt x="134" y="424"/>
                </a:cubicBezTo>
                <a:cubicBezTo>
                  <a:pt x="113" y="424"/>
                  <a:pt x="106" y="417"/>
                  <a:pt x="106" y="396"/>
                </a:cubicBezTo>
                <a:cubicBezTo>
                  <a:pt x="106" y="339"/>
                  <a:pt x="106" y="339"/>
                  <a:pt x="106" y="339"/>
                </a:cubicBezTo>
                <a:cubicBezTo>
                  <a:pt x="106" y="325"/>
                  <a:pt x="113" y="311"/>
                  <a:pt x="134" y="311"/>
                </a:cubicBezTo>
                <a:cubicBezTo>
                  <a:pt x="191" y="311"/>
                  <a:pt x="191" y="311"/>
                  <a:pt x="191" y="311"/>
                </a:cubicBezTo>
                <a:cubicBezTo>
                  <a:pt x="205" y="311"/>
                  <a:pt x="219" y="325"/>
                  <a:pt x="219" y="339"/>
                </a:cubicBezTo>
                <a:cubicBezTo>
                  <a:pt x="219" y="396"/>
                  <a:pt x="219" y="396"/>
                  <a:pt x="219" y="396"/>
                </a:cubicBezTo>
                <a:cubicBezTo>
                  <a:pt x="219" y="417"/>
                  <a:pt x="205" y="424"/>
                  <a:pt x="191" y="424"/>
                </a:cubicBezTo>
                <a:close/>
              </a:path>
            </a:pathLst>
          </a:custGeom>
          <a:solidFill>
            <a:srgbClr val="FFFFFF"/>
          </a:solidFill>
          <a:ln>
            <a:noFill/>
          </a:ln>
        </p:spPr>
        <p:txBody>
          <a:bodyPr wrap="none" anchor="ctr"/>
          <a:lstStyle/>
          <a:p>
            <a:endParaRPr lang="en-US" sz="900"/>
          </a:p>
        </p:txBody>
      </p:sp>
      <p:sp>
        <p:nvSpPr>
          <p:cNvPr id="192" name="Freeform 76"/>
          <p:cNvSpPr>
            <a:spLocks noChangeArrowheads="1"/>
          </p:cNvSpPr>
          <p:nvPr/>
        </p:nvSpPr>
        <p:spPr bwMode="auto">
          <a:xfrm>
            <a:off x="7447275" y="999296"/>
            <a:ext cx="287792" cy="245534"/>
          </a:xfrm>
          <a:custGeom>
            <a:avLst/>
            <a:gdLst>
              <a:gd name="T0" fmla="*/ 75622837 w 601"/>
              <a:gd name="T1" fmla="*/ 23076884 h 510"/>
              <a:gd name="T2" fmla="*/ 75622837 w 601"/>
              <a:gd name="T3" fmla="*/ 23076884 h 510"/>
              <a:gd name="T4" fmla="*/ 75622837 w 601"/>
              <a:gd name="T5" fmla="*/ 23076884 h 510"/>
              <a:gd name="T6" fmla="*/ 75622837 w 601"/>
              <a:gd name="T7" fmla="*/ 23076884 h 510"/>
              <a:gd name="T8" fmla="*/ 44651066 w 601"/>
              <a:gd name="T9" fmla="*/ 45240961 h 510"/>
              <a:gd name="T10" fmla="*/ 44651066 w 601"/>
              <a:gd name="T11" fmla="*/ 45240961 h 510"/>
              <a:gd name="T12" fmla="*/ 41941000 w 601"/>
              <a:gd name="T13" fmla="*/ 46153767 h 510"/>
              <a:gd name="T14" fmla="*/ 40134409 w 601"/>
              <a:gd name="T15" fmla="*/ 45240961 h 510"/>
              <a:gd name="T16" fmla="*/ 40134409 w 601"/>
              <a:gd name="T17" fmla="*/ 45240961 h 510"/>
              <a:gd name="T18" fmla="*/ 40134409 w 601"/>
              <a:gd name="T19" fmla="*/ 45240961 h 510"/>
              <a:gd name="T20" fmla="*/ 40134409 w 601"/>
              <a:gd name="T21" fmla="*/ 45240961 h 510"/>
              <a:gd name="T22" fmla="*/ 23616083 w 601"/>
              <a:gd name="T23" fmla="*/ 34159103 h 510"/>
              <a:gd name="T24" fmla="*/ 7226723 w 601"/>
              <a:gd name="T25" fmla="*/ 44198166 h 510"/>
              <a:gd name="T26" fmla="*/ 7226723 w 601"/>
              <a:gd name="T27" fmla="*/ 58930528 h 510"/>
              <a:gd name="T28" fmla="*/ 73816246 w 601"/>
              <a:gd name="T29" fmla="*/ 58930528 h 510"/>
              <a:gd name="T30" fmla="*/ 77429787 w 601"/>
              <a:gd name="T31" fmla="*/ 62711741 h 510"/>
              <a:gd name="T32" fmla="*/ 73816246 w 601"/>
              <a:gd name="T33" fmla="*/ 66362244 h 510"/>
              <a:gd name="T34" fmla="*/ 3613541 w 601"/>
              <a:gd name="T35" fmla="*/ 66362244 h 510"/>
              <a:gd name="T36" fmla="*/ 0 w 601"/>
              <a:gd name="T37" fmla="*/ 62711741 h 510"/>
              <a:gd name="T38" fmla="*/ 0 w 601"/>
              <a:gd name="T39" fmla="*/ 3650503 h 510"/>
              <a:gd name="T40" fmla="*/ 3613541 w 601"/>
              <a:gd name="T41" fmla="*/ 0 h 510"/>
              <a:gd name="T42" fmla="*/ 7226723 w 601"/>
              <a:gd name="T43" fmla="*/ 3650503 h 510"/>
              <a:gd name="T44" fmla="*/ 7226723 w 601"/>
              <a:gd name="T45" fmla="*/ 35984354 h 510"/>
              <a:gd name="T46" fmla="*/ 21809492 w 601"/>
              <a:gd name="T47" fmla="*/ 26727387 h 510"/>
              <a:gd name="T48" fmla="*/ 21809492 w 601"/>
              <a:gd name="T49" fmla="*/ 26727387 h 510"/>
              <a:gd name="T50" fmla="*/ 23616083 w 601"/>
              <a:gd name="T51" fmla="*/ 25814941 h 510"/>
              <a:gd name="T52" fmla="*/ 26455114 w 601"/>
              <a:gd name="T53" fmla="*/ 26727387 h 510"/>
              <a:gd name="T54" fmla="*/ 26455114 w 601"/>
              <a:gd name="T55" fmla="*/ 26727387 h 510"/>
              <a:gd name="T56" fmla="*/ 26455114 w 601"/>
              <a:gd name="T57" fmla="*/ 26727387 h 510"/>
              <a:gd name="T58" fmla="*/ 26455114 w 601"/>
              <a:gd name="T59" fmla="*/ 26727387 h 510"/>
              <a:gd name="T60" fmla="*/ 41941000 w 601"/>
              <a:gd name="T61" fmla="*/ 37809606 h 510"/>
              <a:gd name="T62" fmla="*/ 72009655 w 601"/>
              <a:gd name="T63" fmla="*/ 16557974 h 510"/>
              <a:gd name="T64" fmla="*/ 72009655 w 601"/>
              <a:gd name="T65" fmla="*/ 16557974 h 510"/>
              <a:gd name="T66" fmla="*/ 73816246 w 601"/>
              <a:gd name="T67" fmla="*/ 16557974 h 510"/>
              <a:gd name="T68" fmla="*/ 77429787 w 601"/>
              <a:gd name="T69" fmla="*/ 20338826 h 510"/>
              <a:gd name="T70" fmla="*/ 75622837 w 601"/>
              <a:gd name="T71" fmla="*/ 23076884 h 510"/>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1" h="510">
                <a:moveTo>
                  <a:pt x="586" y="177"/>
                </a:moveTo>
                <a:lnTo>
                  <a:pt x="586" y="177"/>
                </a:lnTo>
                <a:cubicBezTo>
                  <a:pt x="346" y="347"/>
                  <a:pt x="346" y="347"/>
                  <a:pt x="346" y="347"/>
                </a:cubicBezTo>
                <a:cubicBezTo>
                  <a:pt x="339" y="347"/>
                  <a:pt x="332" y="354"/>
                  <a:pt x="325" y="354"/>
                </a:cubicBezTo>
                <a:cubicBezTo>
                  <a:pt x="325" y="354"/>
                  <a:pt x="318" y="347"/>
                  <a:pt x="311" y="347"/>
                </a:cubicBezTo>
                <a:cubicBezTo>
                  <a:pt x="183" y="262"/>
                  <a:pt x="183" y="262"/>
                  <a:pt x="183" y="262"/>
                </a:cubicBezTo>
                <a:cubicBezTo>
                  <a:pt x="56" y="339"/>
                  <a:pt x="56" y="339"/>
                  <a:pt x="56" y="339"/>
                </a:cubicBezTo>
                <a:cubicBezTo>
                  <a:pt x="56" y="452"/>
                  <a:pt x="56" y="452"/>
                  <a:pt x="56" y="452"/>
                </a:cubicBezTo>
                <a:cubicBezTo>
                  <a:pt x="572" y="452"/>
                  <a:pt x="572" y="452"/>
                  <a:pt x="572" y="452"/>
                </a:cubicBezTo>
                <a:cubicBezTo>
                  <a:pt x="586" y="452"/>
                  <a:pt x="600" y="467"/>
                  <a:pt x="600" y="481"/>
                </a:cubicBezTo>
                <a:cubicBezTo>
                  <a:pt x="600" y="502"/>
                  <a:pt x="586" y="509"/>
                  <a:pt x="572" y="509"/>
                </a:cubicBezTo>
                <a:cubicBezTo>
                  <a:pt x="28" y="509"/>
                  <a:pt x="28" y="509"/>
                  <a:pt x="28" y="509"/>
                </a:cubicBezTo>
                <a:cubicBezTo>
                  <a:pt x="7" y="509"/>
                  <a:pt x="0" y="502"/>
                  <a:pt x="0" y="481"/>
                </a:cubicBezTo>
                <a:cubicBezTo>
                  <a:pt x="0" y="28"/>
                  <a:pt x="0" y="28"/>
                  <a:pt x="0" y="28"/>
                </a:cubicBezTo>
                <a:cubicBezTo>
                  <a:pt x="0" y="14"/>
                  <a:pt x="7" y="0"/>
                  <a:pt x="28" y="0"/>
                </a:cubicBezTo>
                <a:cubicBezTo>
                  <a:pt x="42" y="0"/>
                  <a:pt x="56" y="14"/>
                  <a:pt x="56" y="28"/>
                </a:cubicBezTo>
                <a:cubicBezTo>
                  <a:pt x="56" y="276"/>
                  <a:pt x="56" y="276"/>
                  <a:pt x="56" y="276"/>
                </a:cubicBezTo>
                <a:cubicBezTo>
                  <a:pt x="169" y="205"/>
                  <a:pt x="169" y="205"/>
                  <a:pt x="169" y="205"/>
                </a:cubicBezTo>
                <a:cubicBezTo>
                  <a:pt x="176" y="205"/>
                  <a:pt x="183" y="198"/>
                  <a:pt x="183" y="198"/>
                </a:cubicBezTo>
                <a:cubicBezTo>
                  <a:pt x="191" y="198"/>
                  <a:pt x="198" y="205"/>
                  <a:pt x="205" y="205"/>
                </a:cubicBezTo>
                <a:cubicBezTo>
                  <a:pt x="325" y="290"/>
                  <a:pt x="325" y="290"/>
                  <a:pt x="325" y="290"/>
                </a:cubicBezTo>
                <a:cubicBezTo>
                  <a:pt x="558" y="127"/>
                  <a:pt x="558" y="127"/>
                  <a:pt x="558" y="127"/>
                </a:cubicBezTo>
                <a:cubicBezTo>
                  <a:pt x="558" y="127"/>
                  <a:pt x="565" y="127"/>
                  <a:pt x="572" y="127"/>
                </a:cubicBezTo>
                <a:cubicBezTo>
                  <a:pt x="586" y="127"/>
                  <a:pt x="600" y="134"/>
                  <a:pt x="600" y="156"/>
                </a:cubicBezTo>
                <a:cubicBezTo>
                  <a:pt x="600" y="163"/>
                  <a:pt x="593" y="170"/>
                  <a:pt x="586" y="177"/>
                </a:cubicBezTo>
              </a:path>
            </a:pathLst>
          </a:custGeom>
          <a:solidFill>
            <a:srgbClr val="FFFFFF"/>
          </a:solidFill>
          <a:ln>
            <a:noFill/>
          </a:ln>
        </p:spPr>
        <p:txBody>
          <a:bodyPr wrap="none" anchor="ctr"/>
          <a:lstStyle/>
          <a:p>
            <a:endParaRPr lang="en-US" sz="900"/>
          </a:p>
        </p:txBody>
      </p:sp>
      <p:sp>
        <p:nvSpPr>
          <p:cNvPr id="193" name="Freeform 85"/>
          <p:cNvSpPr>
            <a:spLocks noChangeArrowheads="1"/>
          </p:cNvSpPr>
          <p:nvPr/>
        </p:nvSpPr>
        <p:spPr bwMode="auto">
          <a:xfrm>
            <a:off x="7454965" y="3132256"/>
            <a:ext cx="275095" cy="292100"/>
          </a:xfrm>
          <a:custGeom>
            <a:avLst/>
            <a:gdLst>
              <a:gd name="T0" fmla="*/ 74070289 w 574"/>
              <a:gd name="T1" fmla="*/ 39339251 h 609"/>
              <a:gd name="T2" fmla="*/ 74070289 w 574"/>
              <a:gd name="T3" fmla="*/ 39339251 h 609"/>
              <a:gd name="T4" fmla="*/ 34773109 w 574"/>
              <a:gd name="T5" fmla="*/ 78678142 h 609"/>
              <a:gd name="T6" fmla="*/ 34773109 w 574"/>
              <a:gd name="T7" fmla="*/ 78678142 h 609"/>
              <a:gd name="T8" fmla="*/ 34773109 w 574"/>
              <a:gd name="T9" fmla="*/ 78678142 h 609"/>
              <a:gd name="T10" fmla="*/ 0 w 574"/>
              <a:gd name="T11" fmla="*/ 43091945 h 609"/>
              <a:gd name="T12" fmla="*/ 21975702 w 574"/>
              <a:gd name="T13" fmla="*/ 10093638 h 609"/>
              <a:gd name="T14" fmla="*/ 21975702 w 574"/>
              <a:gd name="T15" fmla="*/ 10093638 h 609"/>
              <a:gd name="T16" fmla="*/ 22880300 w 574"/>
              <a:gd name="T17" fmla="*/ 10093638 h 609"/>
              <a:gd name="T18" fmla="*/ 26499772 w 574"/>
              <a:gd name="T19" fmla="*/ 13846331 h 609"/>
              <a:gd name="T20" fmla="*/ 23785258 w 574"/>
              <a:gd name="T21" fmla="*/ 17469523 h 609"/>
              <a:gd name="T22" fmla="*/ 23785258 w 574"/>
              <a:gd name="T23" fmla="*/ 17469523 h 609"/>
              <a:gd name="T24" fmla="*/ 7368378 w 574"/>
              <a:gd name="T25" fmla="*/ 43091945 h 609"/>
              <a:gd name="T26" fmla="*/ 34773109 w 574"/>
              <a:gd name="T27" fmla="*/ 71431400 h 609"/>
              <a:gd name="T28" fmla="*/ 63082797 w 574"/>
              <a:gd name="T29" fmla="*/ 43091945 h 609"/>
              <a:gd name="T30" fmla="*/ 45760960 w 574"/>
              <a:gd name="T31" fmla="*/ 17469523 h 609"/>
              <a:gd name="T32" fmla="*/ 45760960 w 574"/>
              <a:gd name="T33" fmla="*/ 17469523 h 609"/>
              <a:gd name="T34" fmla="*/ 43951044 w 574"/>
              <a:gd name="T35" fmla="*/ 13846331 h 609"/>
              <a:gd name="T36" fmla="*/ 47570516 w 574"/>
              <a:gd name="T37" fmla="*/ 10093638 h 609"/>
              <a:gd name="T38" fmla="*/ 48475474 w 574"/>
              <a:gd name="T39" fmla="*/ 10093638 h 609"/>
              <a:gd name="T40" fmla="*/ 48475474 w 574"/>
              <a:gd name="T41" fmla="*/ 10093638 h 609"/>
              <a:gd name="T42" fmla="*/ 70450816 w 574"/>
              <a:gd name="T43" fmla="*/ 43091945 h 609"/>
              <a:gd name="T44" fmla="*/ 34773109 w 574"/>
              <a:gd name="T45" fmla="*/ 78678142 h 609"/>
              <a:gd name="T46" fmla="*/ 34773109 w 574"/>
              <a:gd name="T47" fmla="*/ 40245049 h 609"/>
              <a:gd name="T48" fmla="*/ 34773109 w 574"/>
              <a:gd name="T49" fmla="*/ 40245049 h 609"/>
              <a:gd name="T50" fmla="*/ 31153637 w 574"/>
              <a:gd name="T51" fmla="*/ 36621498 h 609"/>
              <a:gd name="T52" fmla="*/ 31153637 w 574"/>
              <a:gd name="T53" fmla="*/ 15657927 h 609"/>
              <a:gd name="T54" fmla="*/ 31153637 w 574"/>
              <a:gd name="T55" fmla="*/ 15657927 h 609"/>
              <a:gd name="T56" fmla="*/ 31153637 w 574"/>
              <a:gd name="T57" fmla="*/ 8282042 h 609"/>
              <a:gd name="T58" fmla="*/ 31153637 w 574"/>
              <a:gd name="T59" fmla="*/ 8282042 h 609"/>
              <a:gd name="T60" fmla="*/ 31153637 w 574"/>
              <a:gd name="T61" fmla="*/ 3752694 h 609"/>
              <a:gd name="T62" fmla="*/ 34773109 w 574"/>
              <a:gd name="T63" fmla="*/ 0 h 609"/>
              <a:gd name="T64" fmla="*/ 38392581 w 574"/>
              <a:gd name="T65" fmla="*/ 3752694 h 609"/>
              <a:gd name="T66" fmla="*/ 38392581 w 574"/>
              <a:gd name="T67" fmla="*/ 14752129 h 609"/>
              <a:gd name="T68" fmla="*/ 38392581 w 574"/>
              <a:gd name="T69" fmla="*/ 21998871 h 609"/>
              <a:gd name="T70" fmla="*/ 38392581 w 574"/>
              <a:gd name="T71" fmla="*/ 36621498 h 609"/>
              <a:gd name="T72" fmla="*/ 34773109 w 574"/>
              <a:gd name="T73" fmla="*/ 40245049 h 609"/>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0" t="0" r="r" b="b"/>
            <a:pathLst>
              <a:path w="574" h="609">
                <a:moveTo>
                  <a:pt x="573" y="304"/>
                </a:moveTo>
                <a:lnTo>
                  <a:pt x="573" y="304"/>
                </a:lnTo>
                <a:close/>
                <a:moveTo>
                  <a:pt x="269" y="608"/>
                </a:moveTo>
                <a:lnTo>
                  <a:pt x="269" y="608"/>
                </a:lnTo>
                <a:cubicBezTo>
                  <a:pt x="120" y="608"/>
                  <a:pt x="0" y="481"/>
                  <a:pt x="0" y="333"/>
                </a:cubicBezTo>
                <a:cubicBezTo>
                  <a:pt x="0" y="220"/>
                  <a:pt x="71" y="121"/>
                  <a:pt x="170" y="78"/>
                </a:cubicBezTo>
                <a:lnTo>
                  <a:pt x="177" y="78"/>
                </a:lnTo>
                <a:cubicBezTo>
                  <a:pt x="191" y="78"/>
                  <a:pt x="205" y="93"/>
                  <a:pt x="205" y="107"/>
                </a:cubicBezTo>
                <a:cubicBezTo>
                  <a:pt x="205" y="121"/>
                  <a:pt x="198" y="128"/>
                  <a:pt x="184" y="135"/>
                </a:cubicBezTo>
                <a:cubicBezTo>
                  <a:pt x="106" y="163"/>
                  <a:pt x="57" y="241"/>
                  <a:pt x="57" y="333"/>
                </a:cubicBezTo>
                <a:cubicBezTo>
                  <a:pt x="57" y="453"/>
                  <a:pt x="149" y="552"/>
                  <a:pt x="269" y="552"/>
                </a:cubicBezTo>
                <a:cubicBezTo>
                  <a:pt x="389" y="552"/>
                  <a:pt x="488" y="453"/>
                  <a:pt x="488" y="333"/>
                </a:cubicBezTo>
                <a:cubicBezTo>
                  <a:pt x="488" y="241"/>
                  <a:pt x="431" y="163"/>
                  <a:pt x="354" y="135"/>
                </a:cubicBezTo>
                <a:cubicBezTo>
                  <a:pt x="347" y="128"/>
                  <a:pt x="340" y="121"/>
                  <a:pt x="340" y="107"/>
                </a:cubicBezTo>
                <a:cubicBezTo>
                  <a:pt x="340" y="93"/>
                  <a:pt x="347" y="78"/>
                  <a:pt x="368" y="78"/>
                </a:cubicBezTo>
                <a:lnTo>
                  <a:pt x="375" y="78"/>
                </a:lnTo>
                <a:cubicBezTo>
                  <a:pt x="474" y="121"/>
                  <a:pt x="545" y="220"/>
                  <a:pt x="545" y="333"/>
                </a:cubicBezTo>
                <a:cubicBezTo>
                  <a:pt x="545" y="481"/>
                  <a:pt x="424" y="608"/>
                  <a:pt x="269" y="608"/>
                </a:cubicBezTo>
                <a:close/>
                <a:moveTo>
                  <a:pt x="269" y="311"/>
                </a:moveTo>
                <a:lnTo>
                  <a:pt x="269" y="311"/>
                </a:lnTo>
                <a:cubicBezTo>
                  <a:pt x="255" y="311"/>
                  <a:pt x="241" y="304"/>
                  <a:pt x="241" y="283"/>
                </a:cubicBezTo>
                <a:cubicBezTo>
                  <a:pt x="241" y="121"/>
                  <a:pt x="241" y="121"/>
                  <a:pt x="241" y="121"/>
                </a:cubicBezTo>
                <a:cubicBezTo>
                  <a:pt x="241" y="64"/>
                  <a:pt x="241" y="64"/>
                  <a:pt x="241" y="64"/>
                </a:cubicBezTo>
                <a:cubicBezTo>
                  <a:pt x="241" y="29"/>
                  <a:pt x="241" y="29"/>
                  <a:pt x="241" y="29"/>
                </a:cubicBezTo>
                <a:cubicBezTo>
                  <a:pt x="241" y="15"/>
                  <a:pt x="255" y="0"/>
                  <a:pt x="269" y="0"/>
                </a:cubicBezTo>
                <a:cubicBezTo>
                  <a:pt x="290" y="0"/>
                  <a:pt x="297" y="15"/>
                  <a:pt x="297" y="29"/>
                </a:cubicBezTo>
                <a:cubicBezTo>
                  <a:pt x="297" y="114"/>
                  <a:pt x="297" y="114"/>
                  <a:pt x="297" y="114"/>
                </a:cubicBezTo>
                <a:cubicBezTo>
                  <a:pt x="297" y="170"/>
                  <a:pt x="297" y="170"/>
                  <a:pt x="297" y="170"/>
                </a:cubicBezTo>
                <a:cubicBezTo>
                  <a:pt x="297" y="283"/>
                  <a:pt x="297" y="283"/>
                  <a:pt x="297" y="283"/>
                </a:cubicBezTo>
                <a:cubicBezTo>
                  <a:pt x="297" y="304"/>
                  <a:pt x="290" y="311"/>
                  <a:pt x="269" y="311"/>
                </a:cubicBezTo>
                <a:close/>
              </a:path>
            </a:pathLst>
          </a:custGeom>
          <a:solidFill>
            <a:srgbClr val="FFFFFF"/>
          </a:solidFill>
          <a:ln>
            <a:noFill/>
          </a:ln>
        </p:spPr>
        <p:txBody>
          <a:bodyPr wrap="none" anchor="ctr"/>
          <a:lstStyle/>
          <a:p>
            <a:endParaRPr lang="en-US" sz="900"/>
          </a:p>
        </p:txBody>
      </p:sp>
      <p:sp>
        <p:nvSpPr>
          <p:cNvPr id="194" name="Freeform 89"/>
          <p:cNvSpPr>
            <a:spLocks noChangeArrowheads="1"/>
          </p:cNvSpPr>
          <p:nvPr/>
        </p:nvSpPr>
        <p:spPr bwMode="auto">
          <a:xfrm>
            <a:off x="3848878" y="1027029"/>
            <a:ext cx="292024" cy="203200"/>
          </a:xfrm>
          <a:custGeom>
            <a:avLst/>
            <a:gdLst>
              <a:gd name="T0" fmla="*/ 78807547 w 608"/>
              <a:gd name="T1" fmla="*/ 52720001 h 425"/>
              <a:gd name="T2" fmla="*/ 78807547 w 608"/>
              <a:gd name="T3" fmla="*/ 52720001 h 425"/>
              <a:gd name="T4" fmla="*/ 78807547 w 608"/>
              <a:gd name="T5" fmla="*/ 52720001 h 425"/>
              <a:gd name="T6" fmla="*/ 76081000 w 608"/>
              <a:gd name="T7" fmla="*/ 54520114 h 425"/>
              <a:gd name="T8" fmla="*/ 57774906 w 608"/>
              <a:gd name="T9" fmla="*/ 54520114 h 425"/>
              <a:gd name="T10" fmla="*/ 60501092 w 608"/>
              <a:gd name="T11" fmla="*/ 51819944 h 425"/>
              <a:gd name="T12" fmla="*/ 60501092 w 608"/>
              <a:gd name="T13" fmla="*/ 51819944 h 425"/>
              <a:gd name="T14" fmla="*/ 60501092 w 608"/>
              <a:gd name="T15" fmla="*/ 51819944 h 425"/>
              <a:gd name="T16" fmla="*/ 52321812 w 608"/>
              <a:gd name="T17" fmla="*/ 37289949 h 425"/>
              <a:gd name="T18" fmla="*/ 46739003 w 608"/>
              <a:gd name="T19" fmla="*/ 35489478 h 425"/>
              <a:gd name="T20" fmla="*/ 46739003 w 608"/>
              <a:gd name="T21" fmla="*/ 30989195 h 425"/>
              <a:gd name="T22" fmla="*/ 44012816 w 608"/>
              <a:gd name="T23" fmla="*/ 24559708 h 425"/>
              <a:gd name="T24" fmla="*/ 43103727 w 608"/>
              <a:gd name="T25" fmla="*/ 21859539 h 425"/>
              <a:gd name="T26" fmla="*/ 43103727 w 608"/>
              <a:gd name="T27" fmla="*/ 18130580 h 425"/>
              <a:gd name="T28" fmla="*/ 43103727 w 608"/>
              <a:gd name="T29" fmla="*/ 12729882 h 425"/>
              <a:gd name="T30" fmla="*/ 52321812 w 608"/>
              <a:gd name="T31" fmla="*/ 5529072 h 425"/>
              <a:gd name="T32" fmla="*/ 62318910 w 608"/>
              <a:gd name="T33" fmla="*/ 12729882 h 425"/>
              <a:gd name="T34" fmla="*/ 61410182 w 608"/>
              <a:gd name="T35" fmla="*/ 18130580 h 425"/>
              <a:gd name="T36" fmla="*/ 62318910 w 608"/>
              <a:gd name="T37" fmla="*/ 21859539 h 425"/>
              <a:gd name="T38" fmla="*/ 60501092 w 608"/>
              <a:gd name="T39" fmla="*/ 24559708 h 425"/>
              <a:gd name="T40" fmla="*/ 57774906 w 608"/>
              <a:gd name="T41" fmla="*/ 30989195 h 425"/>
              <a:gd name="T42" fmla="*/ 57774906 w 608"/>
              <a:gd name="T43" fmla="*/ 35489478 h 425"/>
              <a:gd name="T44" fmla="*/ 64136368 w 608"/>
              <a:gd name="T45" fmla="*/ 38190006 h 425"/>
              <a:gd name="T46" fmla="*/ 71536996 w 608"/>
              <a:gd name="T47" fmla="*/ 40890175 h 425"/>
              <a:gd name="T48" fmla="*/ 78807547 w 608"/>
              <a:gd name="T49" fmla="*/ 52720001 h 425"/>
              <a:gd name="T50" fmla="*/ 42194998 w 608"/>
              <a:gd name="T51" fmla="*/ 36389534 h 425"/>
              <a:gd name="T52" fmla="*/ 42194998 w 608"/>
              <a:gd name="T53" fmla="*/ 36389534 h 425"/>
              <a:gd name="T54" fmla="*/ 50374278 w 608"/>
              <a:gd name="T55" fmla="*/ 39090062 h 425"/>
              <a:gd name="T56" fmla="*/ 57774906 w 608"/>
              <a:gd name="T57" fmla="*/ 51819944 h 425"/>
              <a:gd name="T58" fmla="*/ 57774906 w 608"/>
              <a:gd name="T59" fmla="*/ 51819944 h 425"/>
              <a:gd name="T60" fmla="*/ 57774906 w 608"/>
              <a:gd name="T61" fmla="*/ 51819944 h 425"/>
              <a:gd name="T62" fmla="*/ 55048359 w 608"/>
              <a:gd name="T63" fmla="*/ 54520114 h 425"/>
              <a:gd name="T64" fmla="*/ 2726547 w 608"/>
              <a:gd name="T65" fmla="*/ 54520114 h 425"/>
              <a:gd name="T66" fmla="*/ 0 w 608"/>
              <a:gd name="T67" fmla="*/ 51819944 h 425"/>
              <a:gd name="T68" fmla="*/ 0 w 608"/>
              <a:gd name="T69" fmla="*/ 51819944 h 425"/>
              <a:gd name="T70" fmla="*/ 0 w 608"/>
              <a:gd name="T71" fmla="*/ 51819944 h 425"/>
              <a:gd name="T72" fmla="*/ 7270552 w 608"/>
              <a:gd name="T73" fmla="*/ 39090062 h 425"/>
              <a:gd name="T74" fmla="*/ 15579547 w 608"/>
              <a:gd name="T75" fmla="*/ 36389534 h 425"/>
              <a:gd name="T76" fmla="*/ 22850099 w 608"/>
              <a:gd name="T77" fmla="*/ 33689365 h 425"/>
              <a:gd name="T78" fmla="*/ 22850099 w 608"/>
              <a:gd name="T79" fmla="*/ 28160293 h 425"/>
              <a:gd name="T80" fmla="*/ 20123912 w 608"/>
              <a:gd name="T81" fmla="*/ 21859539 h 425"/>
              <a:gd name="T82" fmla="*/ 18306094 w 608"/>
              <a:gd name="T83" fmla="*/ 19159369 h 425"/>
              <a:gd name="T84" fmla="*/ 19214823 w 608"/>
              <a:gd name="T85" fmla="*/ 14529995 h 425"/>
              <a:gd name="T86" fmla="*/ 18306094 w 608"/>
              <a:gd name="T87" fmla="*/ 9129656 h 425"/>
              <a:gd name="T88" fmla="*/ 28432908 w 608"/>
              <a:gd name="T89" fmla="*/ 0 h 425"/>
              <a:gd name="T90" fmla="*/ 39468811 w 608"/>
              <a:gd name="T91" fmla="*/ 9129656 h 425"/>
              <a:gd name="T92" fmla="*/ 38559722 w 608"/>
              <a:gd name="T93" fmla="*/ 14529995 h 425"/>
              <a:gd name="T94" fmla="*/ 39468811 w 608"/>
              <a:gd name="T95" fmla="*/ 19159369 h 425"/>
              <a:gd name="T96" fmla="*/ 37650993 w 608"/>
              <a:gd name="T97" fmla="*/ 21859539 h 425"/>
              <a:gd name="T98" fmla="*/ 34794731 w 608"/>
              <a:gd name="T99" fmla="*/ 28160293 h 425"/>
              <a:gd name="T100" fmla="*/ 34794731 w 608"/>
              <a:gd name="T101" fmla="*/ 33689365 h 425"/>
              <a:gd name="T102" fmla="*/ 42194998 w 608"/>
              <a:gd name="T103" fmla="*/ 36389534 h 425"/>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Lst>
            <a:ahLst/>
            <a:cxnLst>
              <a:cxn ang="T104">
                <a:pos x="T0" y="T1"/>
              </a:cxn>
              <a:cxn ang="T105">
                <a:pos x="T2" y="T3"/>
              </a:cxn>
              <a:cxn ang="T106">
                <a:pos x="T4" y="T5"/>
              </a:cxn>
              <a:cxn ang="T107">
                <a:pos x="T6" y="T7"/>
              </a:cxn>
              <a:cxn ang="T108">
                <a:pos x="T8" y="T9"/>
              </a:cxn>
              <a:cxn ang="T109">
                <a:pos x="T10" y="T11"/>
              </a:cxn>
              <a:cxn ang="T110">
                <a:pos x="T12" y="T13"/>
              </a:cxn>
              <a:cxn ang="T111">
                <a:pos x="T14" y="T15"/>
              </a:cxn>
              <a:cxn ang="T112">
                <a:pos x="T16" y="T17"/>
              </a:cxn>
              <a:cxn ang="T113">
                <a:pos x="T18" y="T19"/>
              </a:cxn>
              <a:cxn ang="T114">
                <a:pos x="T20" y="T21"/>
              </a:cxn>
              <a:cxn ang="T115">
                <a:pos x="T22" y="T23"/>
              </a:cxn>
              <a:cxn ang="T116">
                <a:pos x="T24" y="T25"/>
              </a:cxn>
              <a:cxn ang="T117">
                <a:pos x="T26" y="T27"/>
              </a:cxn>
              <a:cxn ang="T118">
                <a:pos x="T28" y="T29"/>
              </a:cxn>
              <a:cxn ang="T119">
                <a:pos x="T30" y="T31"/>
              </a:cxn>
              <a:cxn ang="T120">
                <a:pos x="T32" y="T33"/>
              </a:cxn>
              <a:cxn ang="T121">
                <a:pos x="T34" y="T35"/>
              </a:cxn>
              <a:cxn ang="T122">
                <a:pos x="T36" y="T37"/>
              </a:cxn>
              <a:cxn ang="T123">
                <a:pos x="T38" y="T39"/>
              </a:cxn>
              <a:cxn ang="T124">
                <a:pos x="T40" y="T41"/>
              </a:cxn>
              <a:cxn ang="T125">
                <a:pos x="T42" y="T43"/>
              </a:cxn>
              <a:cxn ang="T126">
                <a:pos x="T44" y="T45"/>
              </a:cxn>
              <a:cxn ang="T127">
                <a:pos x="T46" y="T47"/>
              </a:cxn>
              <a:cxn ang="T128">
                <a:pos x="T48" y="T49"/>
              </a:cxn>
              <a:cxn ang="T129">
                <a:pos x="T50" y="T51"/>
              </a:cxn>
              <a:cxn ang="T130">
                <a:pos x="T52" y="T53"/>
              </a:cxn>
              <a:cxn ang="T131">
                <a:pos x="T54" y="T55"/>
              </a:cxn>
              <a:cxn ang="T132">
                <a:pos x="T56" y="T57"/>
              </a:cxn>
              <a:cxn ang="T133">
                <a:pos x="T58" y="T59"/>
              </a:cxn>
              <a:cxn ang="T134">
                <a:pos x="T60" y="T61"/>
              </a:cxn>
              <a:cxn ang="T135">
                <a:pos x="T62" y="T63"/>
              </a:cxn>
              <a:cxn ang="T136">
                <a:pos x="T64" y="T65"/>
              </a:cxn>
              <a:cxn ang="T137">
                <a:pos x="T66" y="T67"/>
              </a:cxn>
              <a:cxn ang="T138">
                <a:pos x="T68" y="T69"/>
              </a:cxn>
              <a:cxn ang="T139">
                <a:pos x="T70" y="T71"/>
              </a:cxn>
              <a:cxn ang="T140">
                <a:pos x="T72" y="T73"/>
              </a:cxn>
              <a:cxn ang="T141">
                <a:pos x="T74" y="T75"/>
              </a:cxn>
              <a:cxn ang="T142">
                <a:pos x="T76" y="T77"/>
              </a:cxn>
              <a:cxn ang="T143">
                <a:pos x="T78" y="T79"/>
              </a:cxn>
              <a:cxn ang="T144">
                <a:pos x="T80" y="T81"/>
              </a:cxn>
              <a:cxn ang="T145">
                <a:pos x="T82" y="T83"/>
              </a:cxn>
              <a:cxn ang="T146">
                <a:pos x="T84" y="T85"/>
              </a:cxn>
              <a:cxn ang="T147">
                <a:pos x="T86" y="T87"/>
              </a:cxn>
              <a:cxn ang="T148">
                <a:pos x="T88" y="T89"/>
              </a:cxn>
              <a:cxn ang="T149">
                <a:pos x="T90" y="T91"/>
              </a:cxn>
              <a:cxn ang="T150">
                <a:pos x="T92" y="T93"/>
              </a:cxn>
              <a:cxn ang="T151">
                <a:pos x="T94" y="T95"/>
              </a:cxn>
              <a:cxn ang="T152">
                <a:pos x="T96" y="T97"/>
              </a:cxn>
              <a:cxn ang="T153">
                <a:pos x="T98" y="T99"/>
              </a:cxn>
              <a:cxn ang="T154">
                <a:pos x="T100" y="T101"/>
              </a:cxn>
              <a:cxn ang="T155">
                <a:pos x="T102" y="T103"/>
              </a:cxn>
            </a:cxnLst>
            <a:rect l="0" t="0" r="r" b="b"/>
            <a:pathLst>
              <a:path w="608" h="425">
                <a:moveTo>
                  <a:pt x="607" y="410"/>
                </a:moveTo>
                <a:lnTo>
                  <a:pt x="607" y="410"/>
                </a:lnTo>
                <a:cubicBezTo>
                  <a:pt x="607" y="417"/>
                  <a:pt x="593" y="424"/>
                  <a:pt x="586" y="424"/>
                </a:cubicBezTo>
                <a:cubicBezTo>
                  <a:pt x="445" y="424"/>
                  <a:pt x="445" y="424"/>
                  <a:pt x="445" y="424"/>
                </a:cubicBezTo>
                <a:cubicBezTo>
                  <a:pt x="459" y="424"/>
                  <a:pt x="466" y="417"/>
                  <a:pt x="466" y="403"/>
                </a:cubicBezTo>
                <a:cubicBezTo>
                  <a:pt x="466" y="403"/>
                  <a:pt x="466" y="318"/>
                  <a:pt x="403" y="290"/>
                </a:cubicBezTo>
                <a:cubicBezTo>
                  <a:pt x="374" y="276"/>
                  <a:pt x="374" y="276"/>
                  <a:pt x="360" y="276"/>
                </a:cubicBezTo>
                <a:cubicBezTo>
                  <a:pt x="360" y="241"/>
                  <a:pt x="360" y="241"/>
                  <a:pt x="360" y="241"/>
                </a:cubicBezTo>
                <a:cubicBezTo>
                  <a:pt x="360" y="241"/>
                  <a:pt x="346" y="226"/>
                  <a:pt x="339" y="191"/>
                </a:cubicBezTo>
                <a:cubicBezTo>
                  <a:pt x="332" y="191"/>
                  <a:pt x="332" y="184"/>
                  <a:pt x="332" y="170"/>
                </a:cubicBezTo>
                <a:cubicBezTo>
                  <a:pt x="332" y="163"/>
                  <a:pt x="325" y="141"/>
                  <a:pt x="332" y="141"/>
                </a:cubicBezTo>
                <a:cubicBezTo>
                  <a:pt x="332" y="127"/>
                  <a:pt x="332" y="106"/>
                  <a:pt x="332" y="99"/>
                </a:cubicBezTo>
                <a:cubicBezTo>
                  <a:pt x="332" y="71"/>
                  <a:pt x="360" y="43"/>
                  <a:pt x="403" y="43"/>
                </a:cubicBezTo>
                <a:cubicBezTo>
                  <a:pt x="452" y="43"/>
                  <a:pt x="473" y="71"/>
                  <a:pt x="480" y="99"/>
                </a:cubicBezTo>
                <a:cubicBezTo>
                  <a:pt x="480" y="106"/>
                  <a:pt x="473" y="127"/>
                  <a:pt x="473" y="141"/>
                </a:cubicBezTo>
                <a:cubicBezTo>
                  <a:pt x="487" y="141"/>
                  <a:pt x="480" y="163"/>
                  <a:pt x="480" y="170"/>
                </a:cubicBezTo>
                <a:cubicBezTo>
                  <a:pt x="480" y="184"/>
                  <a:pt x="473" y="191"/>
                  <a:pt x="466" y="191"/>
                </a:cubicBezTo>
                <a:cubicBezTo>
                  <a:pt x="459" y="226"/>
                  <a:pt x="445" y="241"/>
                  <a:pt x="445" y="241"/>
                </a:cubicBezTo>
                <a:cubicBezTo>
                  <a:pt x="445" y="276"/>
                  <a:pt x="445" y="276"/>
                  <a:pt x="445" y="276"/>
                </a:cubicBezTo>
                <a:cubicBezTo>
                  <a:pt x="445" y="276"/>
                  <a:pt x="459" y="276"/>
                  <a:pt x="494" y="297"/>
                </a:cubicBezTo>
                <a:cubicBezTo>
                  <a:pt x="537" y="311"/>
                  <a:pt x="523" y="297"/>
                  <a:pt x="551" y="318"/>
                </a:cubicBezTo>
                <a:cubicBezTo>
                  <a:pt x="607" y="339"/>
                  <a:pt x="607" y="410"/>
                  <a:pt x="607" y="410"/>
                </a:cubicBezTo>
                <a:close/>
                <a:moveTo>
                  <a:pt x="325" y="283"/>
                </a:moveTo>
                <a:lnTo>
                  <a:pt x="325" y="283"/>
                </a:lnTo>
                <a:cubicBezTo>
                  <a:pt x="367" y="297"/>
                  <a:pt x="353" y="290"/>
                  <a:pt x="388" y="304"/>
                </a:cubicBezTo>
                <a:cubicBezTo>
                  <a:pt x="445" y="332"/>
                  <a:pt x="445" y="403"/>
                  <a:pt x="445" y="403"/>
                </a:cubicBezTo>
                <a:cubicBezTo>
                  <a:pt x="445" y="417"/>
                  <a:pt x="431" y="424"/>
                  <a:pt x="424" y="424"/>
                </a:cubicBezTo>
                <a:cubicBezTo>
                  <a:pt x="21" y="424"/>
                  <a:pt x="21" y="424"/>
                  <a:pt x="21" y="424"/>
                </a:cubicBezTo>
                <a:cubicBezTo>
                  <a:pt x="14" y="424"/>
                  <a:pt x="0" y="417"/>
                  <a:pt x="0" y="403"/>
                </a:cubicBezTo>
                <a:cubicBezTo>
                  <a:pt x="0" y="403"/>
                  <a:pt x="0" y="332"/>
                  <a:pt x="56" y="304"/>
                </a:cubicBezTo>
                <a:cubicBezTo>
                  <a:pt x="92" y="290"/>
                  <a:pt x="77" y="304"/>
                  <a:pt x="120" y="283"/>
                </a:cubicBezTo>
                <a:cubicBezTo>
                  <a:pt x="162" y="269"/>
                  <a:pt x="176" y="262"/>
                  <a:pt x="176" y="262"/>
                </a:cubicBezTo>
                <a:cubicBezTo>
                  <a:pt x="176" y="219"/>
                  <a:pt x="176" y="219"/>
                  <a:pt x="176" y="219"/>
                </a:cubicBezTo>
                <a:cubicBezTo>
                  <a:pt x="176" y="219"/>
                  <a:pt x="155" y="205"/>
                  <a:pt x="155" y="170"/>
                </a:cubicBezTo>
                <a:cubicBezTo>
                  <a:pt x="141" y="170"/>
                  <a:pt x="141" y="156"/>
                  <a:pt x="141" y="149"/>
                </a:cubicBezTo>
                <a:cubicBezTo>
                  <a:pt x="141" y="141"/>
                  <a:pt x="134" y="113"/>
                  <a:pt x="148" y="113"/>
                </a:cubicBezTo>
                <a:cubicBezTo>
                  <a:pt x="141" y="92"/>
                  <a:pt x="141" y="78"/>
                  <a:pt x="141" y="71"/>
                </a:cubicBezTo>
                <a:cubicBezTo>
                  <a:pt x="148" y="35"/>
                  <a:pt x="176" y="7"/>
                  <a:pt x="219" y="0"/>
                </a:cubicBezTo>
                <a:cubicBezTo>
                  <a:pt x="275" y="7"/>
                  <a:pt x="297" y="35"/>
                  <a:pt x="304" y="71"/>
                </a:cubicBezTo>
                <a:cubicBezTo>
                  <a:pt x="304" y="78"/>
                  <a:pt x="304" y="92"/>
                  <a:pt x="297" y="113"/>
                </a:cubicBezTo>
                <a:cubicBezTo>
                  <a:pt x="311" y="113"/>
                  <a:pt x="304" y="141"/>
                  <a:pt x="304" y="149"/>
                </a:cubicBezTo>
                <a:cubicBezTo>
                  <a:pt x="304" y="156"/>
                  <a:pt x="304" y="170"/>
                  <a:pt x="290" y="170"/>
                </a:cubicBezTo>
                <a:cubicBezTo>
                  <a:pt x="282" y="205"/>
                  <a:pt x="268" y="219"/>
                  <a:pt x="268" y="219"/>
                </a:cubicBezTo>
                <a:cubicBezTo>
                  <a:pt x="268" y="262"/>
                  <a:pt x="268" y="262"/>
                  <a:pt x="268" y="262"/>
                </a:cubicBezTo>
                <a:cubicBezTo>
                  <a:pt x="268" y="262"/>
                  <a:pt x="282" y="262"/>
                  <a:pt x="325" y="283"/>
                </a:cubicBezTo>
                <a:close/>
              </a:path>
            </a:pathLst>
          </a:custGeom>
          <a:solidFill>
            <a:srgbClr val="FFFFFF"/>
          </a:solidFill>
          <a:ln>
            <a:noFill/>
          </a:ln>
        </p:spPr>
        <p:txBody>
          <a:bodyPr wrap="none" anchor="ctr"/>
          <a:lstStyle/>
          <a:p>
            <a:endParaRPr lang="en-US" sz="900"/>
          </a:p>
        </p:txBody>
      </p:sp>
      <p:sp>
        <p:nvSpPr>
          <p:cNvPr id="195" name="Freeform 90"/>
          <p:cNvSpPr>
            <a:spLocks noChangeArrowheads="1"/>
          </p:cNvSpPr>
          <p:nvPr/>
        </p:nvSpPr>
        <p:spPr bwMode="auto">
          <a:xfrm>
            <a:off x="3319406" y="950827"/>
            <a:ext cx="287792" cy="279400"/>
          </a:xfrm>
          <a:custGeom>
            <a:avLst/>
            <a:gdLst>
              <a:gd name="T0" fmla="*/ 76526312 w 601"/>
              <a:gd name="T1" fmla="*/ 66441079 h 580"/>
              <a:gd name="T2" fmla="*/ 76526312 w 601"/>
              <a:gd name="T3" fmla="*/ 66441079 h 580"/>
              <a:gd name="T4" fmla="*/ 76526312 w 601"/>
              <a:gd name="T5" fmla="*/ 66441079 h 580"/>
              <a:gd name="T6" fmla="*/ 68396114 w 601"/>
              <a:gd name="T7" fmla="*/ 74664833 h 580"/>
              <a:gd name="T8" fmla="*/ 68396114 w 601"/>
              <a:gd name="T9" fmla="*/ 74664833 h 580"/>
              <a:gd name="T10" fmla="*/ 65557083 w 601"/>
              <a:gd name="T11" fmla="*/ 75578543 h 580"/>
              <a:gd name="T12" fmla="*/ 61943901 w 601"/>
              <a:gd name="T13" fmla="*/ 71923702 h 580"/>
              <a:gd name="T14" fmla="*/ 62847017 w 601"/>
              <a:gd name="T15" fmla="*/ 70095920 h 580"/>
              <a:gd name="T16" fmla="*/ 62847017 w 601"/>
              <a:gd name="T17" fmla="*/ 70095920 h 580"/>
              <a:gd name="T18" fmla="*/ 65557083 w 601"/>
              <a:gd name="T19" fmla="*/ 67354789 h 580"/>
              <a:gd name="T20" fmla="*/ 48264607 w 601"/>
              <a:gd name="T21" fmla="*/ 67354789 h 580"/>
              <a:gd name="T22" fmla="*/ 44651066 w 601"/>
              <a:gd name="T23" fmla="*/ 63569522 h 580"/>
              <a:gd name="T24" fmla="*/ 48264607 w 601"/>
              <a:gd name="T25" fmla="*/ 59914681 h 580"/>
              <a:gd name="T26" fmla="*/ 65557083 w 601"/>
              <a:gd name="T27" fmla="*/ 59914681 h 580"/>
              <a:gd name="T28" fmla="*/ 62847017 w 601"/>
              <a:gd name="T29" fmla="*/ 57173188 h 580"/>
              <a:gd name="T30" fmla="*/ 62847017 w 601"/>
              <a:gd name="T31" fmla="*/ 57173188 h 580"/>
              <a:gd name="T32" fmla="*/ 61943901 w 601"/>
              <a:gd name="T33" fmla="*/ 55345768 h 580"/>
              <a:gd name="T34" fmla="*/ 65557083 w 601"/>
              <a:gd name="T35" fmla="*/ 51690927 h 580"/>
              <a:gd name="T36" fmla="*/ 68396114 w 601"/>
              <a:gd name="T37" fmla="*/ 52604637 h 580"/>
              <a:gd name="T38" fmla="*/ 68396114 w 601"/>
              <a:gd name="T39" fmla="*/ 52604637 h 580"/>
              <a:gd name="T40" fmla="*/ 76526312 w 601"/>
              <a:gd name="T41" fmla="*/ 60828391 h 580"/>
              <a:gd name="T42" fmla="*/ 76526312 w 601"/>
              <a:gd name="T43" fmla="*/ 60828391 h 580"/>
              <a:gd name="T44" fmla="*/ 77429787 w 601"/>
              <a:gd name="T45" fmla="*/ 63569522 h 580"/>
              <a:gd name="T46" fmla="*/ 76526312 w 601"/>
              <a:gd name="T47" fmla="*/ 66441079 h 580"/>
              <a:gd name="T48" fmla="*/ 58330360 w 601"/>
              <a:gd name="T49" fmla="*/ 56259478 h 580"/>
              <a:gd name="T50" fmla="*/ 58330360 w 601"/>
              <a:gd name="T51" fmla="*/ 56259478 h 580"/>
              <a:gd name="T52" fmla="*/ 48264607 w 601"/>
              <a:gd name="T53" fmla="*/ 56259478 h 580"/>
              <a:gd name="T54" fmla="*/ 41037884 w 601"/>
              <a:gd name="T55" fmla="*/ 63569522 h 580"/>
              <a:gd name="T56" fmla="*/ 48264607 w 601"/>
              <a:gd name="T57" fmla="*/ 71009630 h 580"/>
              <a:gd name="T58" fmla="*/ 58330360 w 601"/>
              <a:gd name="T59" fmla="*/ 71009630 h 580"/>
              <a:gd name="T60" fmla="*/ 58330360 w 601"/>
              <a:gd name="T61" fmla="*/ 71923702 h 580"/>
              <a:gd name="T62" fmla="*/ 59233835 w 601"/>
              <a:gd name="T63" fmla="*/ 75578543 h 580"/>
              <a:gd name="T64" fmla="*/ 3613541 w 601"/>
              <a:gd name="T65" fmla="*/ 75578543 h 580"/>
              <a:gd name="T66" fmla="*/ 0 w 601"/>
              <a:gd name="T67" fmla="*/ 71923702 h 580"/>
              <a:gd name="T68" fmla="*/ 0 w 601"/>
              <a:gd name="T69" fmla="*/ 71923702 h 580"/>
              <a:gd name="T70" fmla="*/ 0 w 601"/>
              <a:gd name="T71" fmla="*/ 71923702 h 580"/>
              <a:gd name="T72" fmla="*/ 9936789 w 601"/>
              <a:gd name="T73" fmla="*/ 53518347 h 580"/>
              <a:gd name="T74" fmla="*/ 20906017 w 601"/>
              <a:gd name="T75" fmla="*/ 49733080 h 580"/>
              <a:gd name="T76" fmla="*/ 30068655 w 601"/>
              <a:gd name="T77" fmla="*/ 46077877 h 580"/>
              <a:gd name="T78" fmla="*/ 30068655 w 601"/>
              <a:gd name="T79" fmla="*/ 38637768 h 580"/>
              <a:gd name="T80" fmla="*/ 26326149 w 601"/>
              <a:gd name="T81" fmla="*/ 29500304 h 580"/>
              <a:gd name="T82" fmla="*/ 24519558 w 601"/>
              <a:gd name="T83" fmla="*/ 25845463 h 580"/>
              <a:gd name="T84" fmla="*/ 25422674 w 601"/>
              <a:gd name="T85" fmla="*/ 19318704 h 580"/>
              <a:gd name="T86" fmla="*/ 24519558 w 601"/>
              <a:gd name="T87" fmla="*/ 12009021 h 580"/>
              <a:gd name="T88" fmla="*/ 39230934 w 601"/>
              <a:gd name="T89" fmla="*/ 0 h 580"/>
              <a:gd name="T90" fmla="*/ 52910229 w 601"/>
              <a:gd name="T91" fmla="*/ 12009021 h 580"/>
              <a:gd name="T92" fmla="*/ 51877788 w 601"/>
              <a:gd name="T93" fmla="*/ 19318704 h 580"/>
              <a:gd name="T94" fmla="*/ 53813704 w 601"/>
              <a:gd name="T95" fmla="*/ 25845463 h 580"/>
              <a:gd name="T96" fmla="*/ 50974673 w 601"/>
              <a:gd name="T97" fmla="*/ 29500304 h 580"/>
              <a:gd name="T98" fmla="*/ 47361132 w 601"/>
              <a:gd name="T99" fmla="*/ 38637768 h 580"/>
              <a:gd name="T100" fmla="*/ 47361132 w 601"/>
              <a:gd name="T101" fmla="*/ 46077877 h 580"/>
              <a:gd name="T102" fmla="*/ 56523770 w 601"/>
              <a:gd name="T103" fmla="*/ 49733080 h 580"/>
              <a:gd name="T104" fmla="*/ 59233835 w 601"/>
              <a:gd name="T105" fmla="*/ 50646790 h 580"/>
              <a:gd name="T106" fmla="*/ 58330360 w 601"/>
              <a:gd name="T107" fmla="*/ 55345768 h 580"/>
              <a:gd name="T108" fmla="*/ 58330360 w 601"/>
              <a:gd name="T109" fmla="*/ 56259478 h 580"/>
              <a:gd name="T110" fmla="*/ 77429787 w 601"/>
              <a:gd name="T111" fmla="*/ 71923702 h 580"/>
              <a:gd name="T112" fmla="*/ 77429787 w 601"/>
              <a:gd name="T113" fmla="*/ 71923702 h 580"/>
              <a:gd name="T114" fmla="*/ 77429787 w 601"/>
              <a:gd name="T115" fmla="*/ 71923702 h 580"/>
              <a:gd name="T116" fmla="*/ 77429787 w 601"/>
              <a:gd name="T117" fmla="*/ 71923702 h 580"/>
              <a:gd name="T118" fmla="*/ 73816246 w 601"/>
              <a:gd name="T119" fmla="*/ 75578543 h 580"/>
              <a:gd name="T120" fmla="*/ 72009655 w 601"/>
              <a:gd name="T121" fmla="*/ 75578543 h 580"/>
              <a:gd name="T122" fmla="*/ 77429787 w 601"/>
              <a:gd name="T123" fmla="*/ 70095920 h 580"/>
              <a:gd name="T124" fmla="*/ 77429787 w 601"/>
              <a:gd name="T125" fmla="*/ 71923702 h 580"/>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60000 65536"/>
              <a:gd name="T187" fmla="*/ 0 60000 65536"/>
              <a:gd name="T188" fmla="*/ 0 60000 65536"/>
            </a:gdLst>
            <a:ahLst/>
            <a:cxnLst>
              <a:cxn ang="T126">
                <a:pos x="T0" y="T1"/>
              </a:cxn>
              <a:cxn ang="T127">
                <a:pos x="T2" y="T3"/>
              </a:cxn>
              <a:cxn ang="T128">
                <a:pos x="T4" y="T5"/>
              </a:cxn>
              <a:cxn ang="T129">
                <a:pos x="T6" y="T7"/>
              </a:cxn>
              <a:cxn ang="T130">
                <a:pos x="T8" y="T9"/>
              </a:cxn>
              <a:cxn ang="T131">
                <a:pos x="T10" y="T11"/>
              </a:cxn>
              <a:cxn ang="T132">
                <a:pos x="T12" y="T13"/>
              </a:cxn>
              <a:cxn ang="T133">
                <a:pos x="T14" y="T15"/>
              </a:cxn>
              <a:cxn ang="T134">
                <a:pos x="T16" y="T17"/>
              </a:cxn>
              <a:cxn ang="T135">
                <a:pos x="T18" y="T19"/>
              </a:cxn>
              <a:cxn ang="T136">
                <a:pos x="T20" y="T21"/>
              </a:cxn>
              <a:cxn ang="T137">
                <a:pos x="T22" y="T23"/>
              </a:cxn>
              <a:cxn ang="T138">
                <a:pos x="T24" y="T25"/>
              </a:cxn>
              <a:cxn ang="T139">
                <a:pos x="T26" y="T27"/>
              </a:cxn>
              <a:cxn ang="T140">
                <a:pos x="T28" y="T29"/>
              </a:cxn>
              <a:cxn ang="T141">
                <a:pos x="T30" y="T31"/>
              </a:cxn>
              <a:cxn ang="T142">
                <a:pos x="T32" y="T33"/>
              </a:cxn>
              <a:cxn ang="T143">
                <a:pos x="T34" y="T35"/>
              </a:cxn>
              <a:cxn ang="T144">
                <a:pos x="T36" y="T37"/>
              </a:cxn>
              <a:cxn ang="T145">
                <a:pos x="T38" y="T39"/>
              </a:cxn>
              <a:cxn ang="T146">
                <a:pos x="T40" y="T41"/>
              </a:cxn>
              <a:cxn ang="T147">
                <a:pos x="T42" y="T43"/>
              </a:cxn>
              <a:cxn ang="T148">
                <a:pos x="T44" y="T45"/>
              </a:cxn>
              <a:cxn ang="T149">
                <a:pos x="T46" y="T47"/>
              </a:cxn>
              <a:cxn ang="T150">
                <a:pos x="T48" y="T49"/>
              </a:cxn>
              <a:cxn ang="T151">
                <a:pos x="T50" y="T51"/>
              </a:cxn>
              <a:cxn ang="T152">
                <a:pos x="T52" y="T53"/>
              </a:cxn>
              <a:cxn ang="T153">
                <a:pos x="T54" y="T55"/>
              </a:cxn>
              <a:cxn ang="T154">
                <a:pos x="T56" y="T57"/>
              </a:cxn>
              <a:cxn ang="T155">
                <a:pos x="T58" y="T59"/>
              </a:cxn>
              <a:cxn ang="T156">
                <a:pos x="T60" y="T61"/>
              </a:cxn>
              <a:cxn ang="T157">
                <a:pos x="T62" y="T63"/>
              </a:cxn>
              <a:cxn ang="T158">
                <a:pos x="T64" y="T65"/>
              </a:cxn>
              <a:cxn ang="T159">
                <a:pos x="T66" y="T67"/>
              </a:cxn>
              <a:cxn ang="T160">
                <a:pos x="T68" y="T69"/>
              </a:cxn>
              <a:cxn ang="T161">
                <a:pos x="T70" y="T71"/>
              </a:cxn>
              <a:cxn ang="T162">
                <a:pos x="T72" y="T73"/>
              </a:cxn>
              <a:cxn ang="T163">
                <a:pos x="T74" y="T75"/>
              </a:cxn>
              <a:cxn ang="T164">
                <a:pos x="T76" y="T77"/>
              </a:cxn>
              <a:cxn ang="T165">
                <a:pos x="T78" y="T79"/>
              </a:cxn>
              <a:cxn ang="T166">
                <a:pos x="T80" y="T81"/>
              </a:cxn>
              <a:cxn ang="T167">
                <a:pos x="T82" y="T83"/>
              </a:cxn>
              <a:cxn ang="T168">
                <a:pos x="T84" y="T85"/>
              </a:cxn>
              <a:cxn ang="T169">
                <a:pos x="T86" y="T87"/>
              </a:cxn>
              <a:cxn ang="T170">
                <a:pos x="T88" y="T89"/>
              </a:cxn>
              <a:cxn ang="T171">
                <a:pos x="T90" y="T91"/>
              </a:cxn>
              <a:cxn ang="T172">
                <a:pos x="T92" y="T93"/>
              </a:cxn>
              <a:cxn ang="T173">
                <a:pos x="T94" y="T95"/>
              </a:cxn>
              <a:cxn ang="T174">
                <a:pos x="T96" y="T97"/>
              </a:cxn>
              <a:cxn ang="T175">
                <a:pos x="T98" y="T99"/>
              </a:cxn>
              <a:cxn ang="T176">
                <a:pos x="T100" y="T101"/>
              </a:cxn>
              <a:cxn ang="T177">
                <a:pos x="T102" y="T103"/>
              </a:cxn>
              <a:cxn ang="T178">
                <a:pos x="T104" y="T105"/>
              </a:cxn>
              <a:cxn ang="T179">
                <a:pos x="T106" y="T107"/>
              </a:cxn>
              <a:cxn ang="T180">
                <a:pos x="T108" y="T109"/>
              </a:cxn>
              <a:cxn ang="T181">
                <a:pos x="T110" y="T111"/>
              </a:cxn>
              <a:cxn ang="T182">
                <a:pos x="T112" y="T113"/>
              </a:cxn>
              <a:cxn ang="T183">
                <a:pos x="T114" y="T115"/>
              </a:cxn>
              <a:cxn ang="T184">
                <a:pos x="T116" y="T117"/>
              </a:cxn>
              <a:cxn ang="T185">
                <a:pos x="T118" y="T119"/>
              </a:cxn>
              <a:cxn ang="T186">
                <a:pos x="T120" y="T121"/>
              </a:cxn>
              <a:cxn ang="T187">
                <a:pos x="T122" y="T123"/>
              </a:cxn>
              <a:cxn ang="T188">
                <a:pos x="T124" y="T125"/>
              </a:cxn>
            </a:cxnLst>
            <a:rect l="0" t="0" r="r" b="b"/>
            <a:pathLst>
              <a:path w="601" h="580">
                <a:moveTo>
                  <a:pt x="593" y="509"/>
                </a:moveTo>
                <a:lnTo>
                  <a:pt x="593" y="509"/>
                </a:lnTo>
                <a:cubicBezTo>
                  <a:pt x="530" y="572"/>
                  <a:pt x="530" y="572"/>
                  <a:pt x="530" y="572"/>
                </a:cubicBezTo>
                <a:cubicBezTo>
                  <a:pt x="523" y="579"/>
                  <a:pt x="515" y="579"/>
                  <a:pt x="508" y="579"/>
                </a:cubicBezTo>
                <a:cubicBezTo>
                  <a:pt x="494" y="579"/>
                  <a:pt x="480" y="572"/>
                  <a:pt x="480" y="551"/>
                </a:cubicBezTo>
                <a:cubicBezTo>
                  <a:pt x="480" y="544"/>
                  <a:pt x="480" y="537"/>
                  <a:pt x="487" y="537"/>
                </a:cubicBezTo>
                <a:cubicBezTo>
                  <a:pt x="508" y="516"/>
                  <a:pt x="508" y="516"/>
                  <a:pt x="508" y="516"/>
                </a:cubicBezTo>
                <a:cubicBezTo>
                  <a:pt x="374" y="516"/>
                  <a:pt x="374" y="516"/>
                  <a:pt x="374" y="516"/>
                </a:cubicBezTo>
                <a:cubicBezTo>
                  <a:pt x="360" y="516"/>
                  <a:pt x="346" y="502"/>
                  <a:pt x="346" y="487"/>
                </a:cubicBezTo>
                <a:cubicBezTo>
                  <a:pt x="346" y="473"/>
                  <a:pt x="360" y="459"/>
                  <a:pt x="374" y="459"/>
                </a:cubicBezTo>
                <a:cubicBezTo>
                  <a:pt x="508" y="459"/>
                  <a:pt x="508" y="459"/>
                  <a:pt x="508" y="459"/>
                </a:cubicBezTo>
                <a:cubicBezTo>
                  <a:pt x="487" y="438"/>
                  <a:pt x="487" y="438"/>
                  <a:pt x="487" y="438"/>
                </a:cubicBezTo>
                <a:cubicBezTo>
                  <a:pt x="480" y="438"/>
                  <a:pt x="480" y="431"/>
                  <a:pt x="480" y="424"/>
                </a:cubicBezTo>
                <a:cubicBezTo>
                  <a:pt x="480" y="403"/>
                  <a:pt x="494" y="396"/>
                  <a:pt x="508" y="396"/>
                </a:cubicBezTo>
                <a:cubicBezTo>
                  <a:pt x="515" y="396"/>
                  <a:pt x="523" y="396"/>
                  <a:pt x="530" y="403"/>
                </a:cubicBezTo>
                <a:cubicBezTo>
                  <a:pt x="593" y="466"/>
                  <a:pt x="593" y="466"/>
                  <a:pt x="593" y="466"/>
                </a:cubicBezTo>
                <a:cubicBezTo>
                  <a:pt x="600" y="473"/>
                  <a:pt x="600" y="480"/>
                  <a:pt x="600" y="487"/>
                </a:cubicBezTo>
                <a:cubicBezTo>
                  <a:pt x="600" y="494"/>
                  <a:pt x="600" y="502"/>
                  <a:pt x="593" y="509"/>
                </a:cubicBezTo>
                <a:close/>
                <a:moveTo>
                  <a:pt x="452" y="431"/>
                </a:moveTo>
                <a:lnTo>
                  <a:pt x="452" y="431"/>
                </a:lnTo>
                <a:cubicBezTo>
                  <a:pt x="374" y="431"/>
                  <a:pt x="374" y="431"/>
                  <a:pt x="374" y="431"/>
                </a:cubicBezTo>
                <a:cubicBezTo>
                  <a:pt x="346" y="431"/>
                  <a:pt x="318" y="459"/>
                  <a:pt x="318" y="487"/>
                </a:cubicBezTo>
                <a:cubicBezTo>
                  <a:pt x="318" y="516"/>
                  <a:pt x="346" y="544"/>
                  <a:pt x="374" y="544"/>
                </a:cubicBezTo>
                <a:cubicBezTo>
                  <a:pt x="452" y="544"/>
                  <a:pt x="452" y="544"/>
                  <a:pt x="452" y="544"/>
                </a:cubicBezTo>
                <a:lnTo>
                  <a:pt x="452" y="551"/>
                </a:lnTo>
                <a:cubicBezTo>
                  <a:pt x="452" y="565"/>
                  <a:pt x="452" y="572"/>
                  <a:pt x="459" y="579"/>
                </a:cubicBezTo>
                <a:cubicBezTo>
                  <a:pt x="28" y="579"/>
                  <a:pt x="28" y="579"/>
                  <a:pt x="28" y="579"/>
                </a:cubicBezTo>
                <a:cubicBezTo>
                  <a:pt x="14" y="579"/>
                  <a:pt x="0" y="572"/>
                  <a:pt x="0" y="551"/>
                </a:cubicBezTo>
                <a:cubicBezTo>
                  <a:pt x="0" y="551"/>
                  <a:pt x="0" y="452"/>
                  <a:pt x="77" y="410"/>
                </a:cubicBezTo>
                <a:cubicBezTo>
                  <a:pt x="120" y="388"/>
                  <a:pt x="106" y="410"/>
                  <a:pt x="162" y="381"/>
                </a:cubicBezTo>
                <a:cubicBezTo>
                  <a:pt x="219" y="360"/>
                  <a:pt x="233" y="353"/>
                  <a:pt x="233" y="353"/>
                </a:cubicBezTo>
                <a:cubicBezTo>
                  <a:pt x="233" y="296"/>
                  <a:pt x="233" y="296"/>
                  <a:pt x="233" y="296"/>
                </a:cubicBezTo>
                <a:cubicBezTo>
                  <a:pt x="233" y="296"/>
                  <a:pt x="212" y="275"/>
                  <a:pt x="204" y="226"/>
                </a:cubicBezTo>
                <a:cubicBezTo>
                  <a:pt x="190" y="233"/>
                  <a:pt x="190" y="212"/>
                  <a:pt x="190" y="198"/>
                </a:cubicBezTo>
                <a:cubicBezTo>
                  <a:pt x="190" y="183"/>
                  <a:pt x="183" y="148"/>
                  <a:pt x="197" y="148"/>
                </a:cubicBezTo>
                <a:cubicBezTo>
                  <a:pt x="190" y="127"/>
                  <a:pt x="190" y="99"/>
                  <a:pt x="190" y="92"/>
                </a:cubicBezTo>
                <a:cubicBezTo>
                  <a:pt x="197" y="49"/>
                  <a:pt x="240" y="0"/>
                  <a:pt x="304" y="0"/>
                </a:cubicBezTo>
                <a:cubicBezTo>
                  <a:pt x="374" y="0"/>
                  <a:pt x="410" y="49"/>
                  <a:pt x="410" y="92"/>
                </a:cubicBezTo>
                <a:cubicBezTo>
                  <a:pt x="410" y="99"/>
                  <a:pt x="410" y="127"/>
                  <a:pt x="402" y="148"/>
                </a:cubicBezTo>
                <a:cubicBezTo>
                  <a:pt x="424" y="148"/>
                  <a:pt x="417" y="183"/>
                  <a:pt x="417" y="198"/>
                </a:cubicBezTo>
                <a:cubicBezTo>
                  <a:pt x="417" y="212"/>
                  <a:pt x="410" y="233"/>
                  <a:pt x="395" y="226"/>
                </a:cubicBezTo>
                <a:cubicBezTo>
                  <a:pt x="388" y="275"/>
                  <a:pt x="367" y="296"/>
                  <a:pt x="367" y="296"/>
                </a:cubicBezTo>
                <a:cubicBezTo>
                  <a:pt x="367" y="353"/>
                  <a:pt x="367" y="353"/>
                  <a:pt x="367" y="353"/>
                </a:cubicBezTo>
                <a:cubicBezTo>
                  <a:pt x="367" y="353"/>
                  <a:pt x="381" y="360"/>
                  <a:pt x="438" y="381"/>
                </a:cubicBezTo>
                <a:cubicBezTo>
                  <a:pt x="445" y="388"/>
                  <a:pt x="452" y="388"/>
                  <a:pt x="459" y="388"/>
                </a:cubicBezTo>
                <a:cubicBezTo>
                  <a:pt x="452" y="403"/>
                  <a:pt x="452" y="410"/>
                  <a:pt x="452" y="424"/>
                </a:cubicBezTo>
                <a:lnTo>
                  <a:pt x="452" y="431"/>
                </a:lnTo>
                <a:close/>
                <a:moveTo>
                  <a:pt x="600" y="551"/>
                </a:moveTo>
                <a:lnTo>
                  <a:pt x="600" y="551"/>
                </a:lnTo>
                <a:cubicBezTo>
                  <a:pt x="600" y="572"/>
                  <a:pt x="593" y="579"/>
                  <a:pt x="572" y="579"/>
                </a:cubicBezTo>
                <a:cubicBezTo>
                  <a:pt x="558" y="579"/>
                  <a:pt x="558" y="579"/>
                  <a:pt x="558" y="579"/>
                </a:cubicBezTo>
                <a:cubicBezTo>
                  <a:pt x="600" y="537"/>
                  <a:pt x="600" y="537"/>
                  <a:pt x="600" y="537"/>
                </a:cubicBezTo>
                <a:cubicBezTo>
                  <a:pt x="600" y="551"/>
                  <a:pt x="600" y="551"/>
                  <a:pt x="600" y="551"/>
                </a:cubicBezTo>
                <a:close/>
              </a:path>
            </a:pathLst>
          </a:custGeom>
          <a:solidFill>
            <a:srgbClr val="FFFFFF"/>
          </a:solidFill>
          <a:ln>
            <a:noFill/>
          </a:ln>
        </p:spPr>
        <p:txBody>
          <a:bodyPr wrap="none" anchor="ctr"/>
          <a:lstStyle/>
          <a:p>
            <a:endParaRPr lang="en-US" sz="900"/>
          </a:p>
        </p:txBody>
      </p:sp>
      <p:sp>
        <p:nvSpPr>
          <p:cNvPr id="196" name="Freeform 91"/>
          <p:cNvSpPr>
            <a:spLocks noChangeArrowheads="1"/>
          </p:cNvSpPr>
          <p:nvPr/>
        </p:nvSpPr>
        <p:spPr bwMode="auto">
          <a:xfrm>
            <a:off x="2789932" y="950827"/>
            <a:ext cx="287792" cy="279400"/>
          </a:xfrm>
          <a:custGeom>
            <a:avLst/>
            <a:gdLst>
              <a:gd name="T0" fmla="*/ 73816246 w 601"/>
              <a:gd name="T1" fmla="*/ 67354789 h 580"/>
              <a:gd name="T2" fmla="*/ 59233835 w 601"/>
              <a:gd name="T3" fmla="*/ 70095920 h 580"/>
              <a:gd name="T4" fmla="*/ 60136951 w 601"/>
              <a:gd name="T5" fmla="*/ 71923702 h 580"/>
              <a:gd name="T6" fmla="*/ 54716819 w 601"/>
              <a:gd name="T7" fmla="*/ 74664833 h 580"/>
              <a:gd name="T8" fmla="*/ 45554541 w 601"/>
              <a:gd name="T9" fmla="*/ 66441079 h 580"/>
              <a:gd name="T10" fmla="*/ 44651066 w 601"/>
              <a:gd name="T11" fmla="*/ 63569522 h 580"/>
              <a:gd name="T12" fmla="*/ 45554541 w 601"/>
              <a:gd name="T13" fmla="*/ 60828391 h 580"/>
              <a:gd name="T14" fmla="*/ 54716819 w 601"/>
              <a:gd name="T15" fmla="*/ 52604637 h 580"/>
              <a:gd name="T16" fmla="*/ 60136951 w 601"/>
              <a:gd name="T17" fmla="*/ 55345768 h 580"/>
              <a:gd name="T18" fmla="*/ 59233835 w 601"/>
              <a:gd name="T19" fmla="*/ 57173188 h 580"/>
              <a:gd name="T20" fmla="*/ 73816246 w 601"/>
              <a:gd name="T21" fmla="*/ 59914681 h 580"/>
              <a:gd name="T22" fmla="*/ 73816246 w 601"/>
              <a:gd name="T23" fmla="*/ 67354789 h 580"/>
              <a:gd name="T24" fmla="*/ 63750492 w 601"/>
              <a:gd name="T25" fmla="*/ 55345768 h 580"/>
              <a:gd name="T26" fmla="*/ 67363674 w 601"/>
              <a:gd name="T27" fmla="*/ 53518347 h 580"/>
              <a:gd name="T28" fmla="*/ 63750492 w 601"/>
              <a:gd name="T29" fmla="*/ 56259478 h 580"/>
              <a:gd name="T30" fmla="*/ 50974673 w 601"/>
              <a:gd name="T31" fmla="*/ 29500304 h 580"/>
              <a:gd name="T32" fmla="*/ 47361132 w 601"/>
              <a:gd name="T33" fmla="*/ 38637768 h 580"/>
              <a:gd name="T34" fmla="*/ 52781263 w 601"/>
              <a:gd name="T35" fmla="*/ 48819369 h 580"/>
              <a:gd name="T36" fmla="*/ 51877788 w 601"/>
              <a:gd name="T37" fmla="*/ 49733080 h 580"/>
              <a:gd name="T38" fmla="*/ 42844475 w 601"/>
              <a:gd name="T39" fmla="*/ 58086899 h 580"/>
              <a:gd name="T40" fmla="*/ 42844475 w 601"/>
              <a:gd name="T41" fmla="*/ 69182210 h 580"/>
              <a:gd name="T42" fmla="*/ 50071198 w 601"/>
              <a:gd name="T43" fmla="*/ 75578543 h 580"/>
              <a:gd name="T44" fmla="*/ 0 w 601"/>
              <a:gd name="T45" fmla="*/ 71923702 h 580"/>
              <a:gd name="T46" fmla="*/ 0 w 601"/>
              <a:gd name="T47" fmla="*/ 71923702 h 580"/>
              <a:gd name="T48" fmla="*/ 20906017 w 601"/>
              <a:gd name="T49" fmla="*/ 49733080 h 580"/>
              <a:gd name="T50" fmla="*/ 30068655 w 601"/>
              <a:gd name="T51" fmla="*/ 38637768 h 580"/>
              <a:gd name="T52" fmla="*/ 23616083 w 601"/>
              <a:gd name="T53" fmla="*/ 25845463 h 580"/>
              <a:gd name="T54" fmla="*/ 24519558 w 601"/>
              <a:gd name="T55" fmla="*/ 12009021 h 580"/>
              <a:gd name="T56" fmla="*/ 52781263 w 601"/>
              <a:gd name="T57" fmla="*/ 12009021 h 580"/>
              <a:gd name="T58" fmla="*/ 52781263 w 601"/>
              <a:gd name="T59" fmla="*/ 25845463 h 580"/>
              <a:gd name="T60" fmla="*/ 63750492 w 601"/>
              <a:gd name="T61" fmla="*/ 71009630 h 580"/>
              <a:gd name="T62" fmla="*/ 73816246 w 601"/>
              <a:gd name="T63" fmla="*/ 71009630 h 580"/>
              <a:gd name="T64" fmla="*/ 77429787 w 601"/>
              <a:gd name="T65" fmla="*/ 71923702 h 580"/>
              <a:gd name="T66" fmla="*/ 77429787 w 601"/>
              <a:gd name="T67" fmla="*/ 71923702 h 580"/>
              <a:gd name="T68" fmla="*/ 62847017 w 601"/>
              <a:gd name="T69" fmla="*/ 75578543 h 580"/>
              <a:gd name="T70" fmla="*/ 63750492 w 601"/>
              <a:gd name="T71" fmla="*/ 71009630 h 580"/>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1" h="580">
                <a:moveTo>
                  <a:pt x="572" y="516"/>
                </a:moveTo>
                <a:lnTo>
                  <a:pt x="572" y="516"/>
                </a:lnTo>
                <a:cubicBezTo>
                  <a:pt x="445" y="516"/>
                  <a:pt x="445" y="516"/>
                  <a:pt x="445" y="516"/>
                </a:cubicBezTo>
                <a:cubicBezTo>
                  <a:pt x="459" y="537"/>
                  <a:pt x="459" y="537"/>
                  <a:pt x="459" y="537"/>
                </a:cubicBezTo>
                <a:cubicBezTo>
                  <a:pt x="466" y="537"/>
                  <a:pt x="466" y="544"/>
                  <a:pt x="466" y="551"/>
                </a:cubicBezTo>
                <a:cubicBezTo>
                  <a:pt x="466" y="572"/>
                  <a:pt x="459" y="579"/>
                  <a:pt x="438" y="579"/>
                </a:cubicBezTo>
                <a:cubicBezTo>
                  <a:pt x="431" y="579"/>
                  <a:pt x="424" y="579"/>
                  <a:pt x="424" y="572"/>
                </a:cubicBezTo>
                <a:cubicBezTo>
                  <a:pt x="353" y="509"/>
                  <a:pt x="353" y="509"/>
                  <a:pt x="353" y="509"/>
                </a:cubicBezTo>
                <a:cubicBezTo>
                  <a:pt x="346" y="502"/>
                  <a:pt x="346" y="494"/>
                  <a:pt x="346" y="487"/>
                </a:cubicBezTo>
                <a:cubicBezTo>
                  <a:pt x="346" y="480"/>
                  <a:pt x="346" y="473"/>
                  <a:pt x="353" y="466"/>
                </a:cubicBezTo>
                <a:cubicBezTo>
                  <a:pt x="424" y="403"/>
                  <a:pt x="424" y="403"/>
                  <a:pt x="424" y="403"/>
                </a:cubicBezTo>
                <a:cubicBezTo>
                  <a:pt x="424" y="396"/>
                  <a:pt x="431" y="396"/>
                  <a:pt x="438" y="396"/>
                </a:cubicBezTo>
                <a:cubicBezTo>
                  <a:pt x="459" y="396"/>
                  <a:pt x="466" y="403"/>
                  <a:pt x="466" y="424"/>
                </a:cubicBezTo>
                <a:cubicBezTo>
                  <a:pt x="466" y="431"/>
                  <a:pt x="466" y="438"/>
                  <a:pt x="459" y="438"/>
                </a:cubicBezTo>
                <a:cubicBezTo>
                  <a:pt x="445" y="459"/>
                  <a:pt x="445" y="459"/>
                  <a:pt x="445" y="459"/>
                </a:cubicBezTo>
                <a:cubicBezTo>
                  <a:pt x="572" y="459"/>
                  <a:pt x="572" y="459"/>
                  <a:pt x="572" y="459"/>
                </a:cubicBezTo>
                <a:cubicBezTo>
                  <a:pt x="586" y="459"/>
                  <a:pt x="600" y="473"/>
                  <a:pt x="600" y="487"/>
                </a:cubicBezTo>
                <a:cubicBezTo>
                  <a:pt x="600" y="502"/>
                  <a:pt x="586" y="516"/>
                  <a:pt x="572" y="516"/>
                </a:cubicBezTo>
                <a:close/>
                <a:moveTo>
                  <a:pt x="494" y="424"/>
                </a:moveTo>
                <a:lnTo>
                  <a:pt x="494" y="424"/>
                </a:lnTo>
                <a:cubicBezTo>
                  <a:pt x="494" y="417"/>
                  <a:pt x="494" y="410"/>
                  <a:pt x="494" y="403"/>
                </a:cubicBezTo>
                <a:cubicBezTo>
                  <a:pt x="501" y="403"/>
                  <a:pt x="508" y="403"/>
                  <a:pt x="522" y="410"/>
                </a:cubicBezTo>
                <a:cubicBezTo>
                  <a:pt x="537" y="417"/>
                  <a:pt x="544" y="424"/>
                  <a:pt x="551" y="431"/>
                </a:cubicBezTo>
                <a:cubicBezTo>
                  <a:pt x="494" y="431"/>
                  <a:pt x="494" y="431"/>
                  <a:pt x="494" y="431"/>
                </a:cubicBezTo>
                <a:lnTo>
                  <a:pt x="494" y="424"/>
                </a:lnTo>
                <a:close/>
                <a:moveTo>
                  <a:pt x="395" y="226"/>
                </a:moveTo>
                <a:lnTo>
                  <a:pt x="395" y="226"/>
                </a:lnTo>
                <a:cubicBezTo>
                  <a:pt x="388" y="275"/>
                  <a:pt x="367" y="296"/>
                  <a:pt x="367" y="296"/>
                </a:cubicBezTo>
                <a:cubicBezTo>
                  <a:pt x="367" y="353"/>
                  <a:pt x="367" y="353"/>
                  <a:pt x="367" y="353"/>
                </a:cubicBezTo>
                <a:cubicBezTo>
                  <a:pt x="367" y="353"/>
                  <a:pt x="374" y="353"/>
                  <a:pt x="409" y="374"/>
                </a:cubicBezTo>
                <a:lnTo>
                  <a:pt x="402" y="381"/>
                </a:lnTo>
                <a:cubicBezTo>
                  <a:pt x="332" y="445"/>
                  <a:pt x="332" y="445"/>
                  <a:pt x="332" y="445"/>
                </a:cubicBezTo>
                <a:cubicBezTo>
                  <a:pt x="325" y="459"/>
                  <a:pt x="318" y="473"/>
                  <a:pt x="318" y="487"/>
                </a:cubicBezTo>
                <a:cubicBezTo>
                  <a:pt x="318" y="502"/>
                  <a:pt x="325" y="516"/>
                  <a:pt x="332" y="530"/>
                </a:cubicBezTo>
                <a:cubicBezTo>
                  <a:pt x="388" y="579"/>
                  <a:pt x="388" y="579"/>
                  <a:pt x="388" y="579"/>
                </a:cubicBezTo>
                <a:cubicBezTo>
                  <a:pt x="28" y="579"/>
                  <a:pt x="28" y="579"/>
                  <a:pt x="28" y="579"/>
                </a:cubicBezTo>
                <a:cubicBezTo>
                  <a:pt x="7" y="579"/>
                  <a:pt x="0" y="572"/>
                  <a:pt x="0" y="551"/>
                </a:cubicBezTo>
                <a:cubicBezTo>
                  <a:pt x="0" y="551"/>
                  <a:pt x="0" y="452"/>
                  <a:pt x="70" y="410"/>
                </a:cubicBezTo>
                <a:cubicBezTo>
                  <a:pt x="120" y="388"/>
                  <a:pt x="98" y="410"/>
                  <a:pt x="162" y="381"/>
                </a:cubicBezTo>
                <a:cubicBezTo>
                  <a:pt x="219" y="360"/>
                  <a:pt x="233" y="353"/>
                  <a:pt x="233" y="353"/>
                </a:cubicBezTo>
                <a:cubicBezTo>
                  <a:pt x="233" y="296"/>
                  <a:pt x="233" y="296"/>
                  <a:pt x="233" y="296"/>
                </a:cubicBezTo>
                <a:cubicBezTo>
                  <a:pt x="233" y="296"/>
                  <a:pt x="211" y="275"/>
                  <a:pt x="204" y="226"/>
                </a:cubicBezTo>
                <a:cubicBezTo>
                  <a:pt x="190" y="233"/>
                  <a:pt x="183" y="212"/>
                  <a:pt x="183" y="198"/>
                </a:cubicBezTo>
                <a:cubicBezTo>
                  <a:pt x="183" y="183"/>
                  <a:pt x="176" y="148"/>
                  <a:pt x="197" y="148"/>
                </a:cubicBezTo>
                <a:cubicBezTo>
                  <a:pt x="190" y="127"/>
                  <a:pt x="190" y="99"/>
                  <a:pt x="190" y="92"/>
                </a:cubicBezTo>
                <a:cubicBezTo>
                  <a:pt x="190" y="49"/>
                  <a:pt x="233" y="0"/>
                  <a:pt x="296" y="0"/>
                </a:cubicBezTo>
                <a:cubicBezTo>
                  <a:pt x="374" y="0"/>
                  <a:pt x="402" y="49"/>
                  <a:pt x="409" y="92"/>
                </a:cubicBezTo>
                <a:cubicBezTo>
                  <a:pt x="409" y="99"/>
                  <a:pt x="409" y="127"/>
                  <a:pt x="402" y="148"/>
                </a:cubicBezTo>
                <a:cubicBezTo>
                  <a:pt x="424" y="148"/>
                  <a:pt x="417" y="183"/>
                  <a:pt x="409" y="198"/>
                </a:cubicBezTo>
                <a:cubicBezTo>
                  <a:pt x="409" y="212"/>
                  <a:pt x="409" y="233"/>
                  <a:pt x="395" y="226"/>
                </a:cubicBezTo>
                <a:close/>
                <a:moveTo>
                  <a:pt x="494" y="544"/>
                </a:moveTo>
                <a:lnTo>
                  <a:pt x="494" y="544"/>
                </a:lnTo>
                <a:cubicBezTo>
                  <a:pt x="572" y="544"/>
                  <a:pt x="572" y="544"/>
                  <a:pt x="572" y="544"/>
                </a:cubicBezTo>
                <a:cubicBezTo>
                  <a:pt x="579" y="544"/>
                  <a:pt x="593" y="544"/>
                  <a:pt x="600" y="537"/>
                </a:cubicBezTo>
                <a:cubicBezTo>
                  <a:pt x="600" y="544"/>
                  <a:pt x="600" y="551"/>
                  <a:pt x="600" y="551"/>
                </a:cubicBezTo>
                <a:cubicBezTo>
                  <a:pt x="600" y="572"/>
                  <a:pt x="586" y="579"/>
                  <a:pt x="572" y="579"/>
                </a:cubicBezTo>
                <a:cubicBezTo>
                  <a:pt x="487" y="579"/>
                  <a:pt x="487" y="579"/>
                  <a:pt x="487" y="579"/>
                </a:cubicBezTo>
                <a:cubicBezTo>
                  <a:pt x="494" y="572"/>
                  <a:pt x="494" y="565"/>
                  <a:pt x="494" y="551"/>
                </a:cubicBezTo>
                <a:lnTo>
                  <a:pt x="494" y="544"/>
                </a:lnTo>
                <a:close/>
              </a:path>
            </a:pathLst>
          </a:custGeom>
          <a:solidFill>
            <a:srgbClr val="FFFFFF"/>
          </a:solidFill>
          <a:ln>
            <a:noFill/>
          </a:ln>
        </p:spPr>
        <p:txBody>
          <a:bodyPr wrap="none" anchor="ctr"/>
          <a:lstStyle/>
          <a:p>
            <a:endParaRPr lang="en-US" sz="900"/>
          </a:p>
        </p:txBody>
      </p:sp>
      <p:sp>
        <p:nvSpPr>
          <p:cNvPr id="197" name="Freeform 92"/>
          <p:cNvSpPr>
            <a:spLocks noChangeArrowheads="1"/>
          </p:cNvSpPr>
          <p:nvPr/>
        </p:nvSpPr>
        <p:spPr bwMode="auto">
          <a:xfrm>
            <a:off x="2256223" y="950827"/>
            <a:ext cx="292024" cy="279400"/>
          </a:xfrm>
          <a:custGeom>
            <a:avLst/>
            <a:gdLst>
              <a:gd name="T0" fmla="*/ 72337558 w 609"/>
              <a:gd name="T1" fmla="*/ 64483232 h 580"/>
              <a:gd name="T2" fmla="*/ 72337558 w 609"/>
              <a:gd name="T3" fmla="*/ 64483232 h 580"/>
              <a:gd name="T4" fmla="*/ 76866547 w 609"/>
              <a:gd name="T5" fmla="*/ 70095920 h 580"/>
              <a:gd name="T6" fmla="*/ 78678142 w 609"/>
              <a:gd name="T7" fmla="*/ 71923702 h 580"/>
              <a:gd name="T8" fmla="*/ 75054951 w 609"/>
              <a:gd name="T9" fmla="*/ 75578543 h 580"/>
              <a:gd name="T10" fmla="*/ 72337558 w 609"/>
              <a:gd name="T11" fmla="*/ 74664833 h 580"/>
              <a:gd name="T12" fmla="*/ 67678707 w 609"/>
              <a:gd name="T13" fmla="*/ 70095920 h 580"/>
              <a:gd name="T14" fmla="*/ 62243920 w 609"/>
              <a:gd name="T15" fmla="*/ 74664833 h 580"/>
              <a:gd name="T16" fmla="*/ 60431965 w 609"/>
              <a:gd name="T17" fmla="*/ 75578543 h 580"/>
              <a:gd name="T18" fmla="*/ 56808774 w 609"/>
              <a:gd name="T19" fmla="*/ 71923702 h 580"/>
              <a:gd name="T20" fmla="*/ 57714571 w 609"/>
              <a:gd name="T21" fmla="*/ 70095920 h 580"/>
              <a:gd name="T22" fmla="*/ 57714571 w 609"/>
              <a:gd name="T23" fmla="*/ 70095920 h 580"/>
              <a:gd name="T24" fmla="*/ 62243920 w 609"/>
              <a:gd name="T25" fmla="*/ 64483232 h 580"/>
              <a:gd name="T26" fmla="*/ 57714571 w 609"/>
              <a:gd name="T27" fmla="*/ 59914681 h 580"/>
              <a:gd name="T28" fmla="*/ 56808774 w 609"/>
              <a:gd name="T29" fmla="*/ 57173188 h 580"/>
              <a:gd name="T30" fmla="*/ 60431965 w 609"/>
              <a:gd name="T31" fmla="*/ 53518347 h 580"/>
              <a:gd name="T32" fmla="*/ 62243920 w 609"/>
              <a:gd name="T33" fmla="*/ 55345768 h 580"/>
              <a:gd name="T34" fmla="*/ 67678707 w 609"/>
              <a:gd name="T35" fmla="*/ 59914681 h 580"/>
              <a:gd name="T36" fmla="*/ 72337558 w 609"/>
              <a:gd name="T37" fmla="*/ 55345768 h 580"/>
              <a:gd name="T38" fmla="*/ 72337558 w 609"/>
              <a:gd name="T39" fmla="*/ 55345768 h 580"/>
              <a:gd name="T40" fmla="*/ 75054951 w 609"/>
              <a:gd name="T41" fmla="*/ 53518347 h 580"/>
              <a:gd name="T42" fmla="*/ 78678142 w 609"/>
              <a:gd name="T43" fmla="*/ 57173188 h 580"/>
              <a:gd name="T44" fmla="*/ 76866547 w 609"/>
              <a:gd name="T45" fmla="*/ 59914681 h 580"/>
              <a:gd name="T46" fmla="*/ 72337558 w 609"/>
              <a:gd name="T47" fmla="*/ 64483232 h 580"/>
              <a:gd name="T48" fmla="*/ 53056080 w 609"/>
              <a:gd name="T49" fmla="*/ 57173188 h 580"/>
              <a:gd name="T50" fmla="*/ 53056080 w 609"/>
              <a:gd name="T51" fmla="*/ 57173188 h 580"/>
              <a:gd name="T52" fmla="*/ 54867675 w 609"/>
              <a:gd name="T53" fmla="*/ 62655811 h 580"/>
              <a:gd name="T54" fmla="*/ 54867675 w 609"/>
              <a:gd name="T55" fmla="*/ 62655811 h 580"/>
              <a:gd name="T56" fmla="*/ 56808774 w 609"/>
              <a:gd name="T57" fmla="*/ 64483232 h 580"/>
              <a:gd name="T58" fmla="*/ 54867675 w 609"/>
              <a:gd name="T59" fmla="*/ 67354789 h 580"/>
              <a:gd name="T60" fmla="*/ 53056080 w 609"/>
              <a:gd name="T61" fmla="*/ 71923702 h 580"/>
              <a:gd name="T62" fmla="*/ 53961878 w 609"/>
              <a:gd name="T63" fmla="*/ 75578543 h 580"/>
              <a:gd name="T64" fmla="*/ 3752694 w 609"/>
              <a:gd name="T65" fmla="*/ 75578543 h 580"/>
              <a:gd name="T66" fmla="*/ 0 w 609"/>
              <a:gd name="T67" fmla="*/ 71923702 h 580"/>
              <a:gd name="T68" fmla="*/ 0 w 609"/>
              <a:gd name="T69" fmla="*/ 71923702 h 580"/>
              <a:gd name="T70" fmla="*/ 0 w 609"/>
              <a:gd name="T71" fmla="*/ 71923702 h 580"/>
              <a:gd name="T72" fmla="*/ 10093638 w 609"/>
              <a:gd name="T73" fmla="*/ 53518347 h 580"/>
              <a:gd name="T74" fmla="*/ 21093073 w 609"/>
              <a:gd name="T75" fmla="*/ 49733080 h 580"/>
              <a:gd name="T76" fmla="*/ 31186711 w 609"/>
              <a:gd name="T77" fmla="*/ 46077877 h 580"/>
              <a:gd name="T78" fmla="*/ 31186711 w 609"/>
              <a:gd name="T79" fmla="*/ 38637768 h 580"/>
              <a:gd name="T80" fmla="*/ 27434018 w 609"/>
              <a:gd name="T81" fmla="*/ 29500304 h 580"/>
              <a:gd name="T82" fmla="*/ 24716265 w 609"/>
              <a:gd name="T83" fmla="*/ 25845463 h 580"/>
              <a:gd name="T84" fmla="*/ 25622062 w 609"/>
              <a:gd name="T85" fmla="*/ 19318704 h 580"/>
              <a:gd name="T86" fmla="*/ 25622062 w 609"/>
              <a:gd name="T87" fmla="*/ 12009021 h 580"/>
              <a:gd name="T88" fmla="*/ 39339251 w 609"/>
              <a:gd name="T89" fmla="*/ 0 h 580"/>
              <a:gd name="T90" fmla="*/ 53961878 w 609"/>
              <a:gd name="T91" fmla="*/ 12009021 h 580"/>
              <a:gd name="T92" fmla="*/ 53056080 w 609"/>
              <a:gd name="T93" fmla="*/ 19318704 h 580"/>
              <a:gd name="T94" fmla="*/ 53961878 w 609"/>
              <a:gd name="T95" fmla="*/ 25845463 h 580"/>
              <a:gd name="T96" fmla="*/ 51244484 w 609"/>
              <a:gd name="T97" fmla="*/ 29500304 h 580"/>
              <a:gd name="T98" fmla="*/ 47620933 w 609"/>
              <a:gd name="T99" fmla="*/ 38637768 h 580"/>
              <a:gd name="T100" fmla="*/ 47620933 w 609"/>
              <a:gd name="T101" fmla="*/ 46077877 h 580"/>
              <a:gd name="T102" fmla="*/ 57714571 w 609"/>
              <a:gd name="T103" fmla="*/ 49733080 h 580"/>
              <a:gd name="T104" fmla="*/ 58620369 w 609"/>
              <a:gd name="T105" fmla="*/ 50646790 h 580"/>
              <a:gd name="T106" fmla="*/ 53056080 w 609"/>
              <a:gd name="T107" fmla="*/ 57173188 h 580"/>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0" t="0" r="r" b="b"/>
            <a:pathLst>
              <a:path w="609" h="580">
                <a:moveTo>
                  <a:pt x="559" y="494"/>
                </a:moveTo>
                <a:lnTo>
                  <a:pt x="559" y="494"/>
                </a:lnTo>
                <a:cubicBezTo>
                  <a:pt x="594" y="537"/>
                  <a:pt x="594" y="537"/>
                  <a:pt x="594" y="537"/>
                </a:cubicBezTo>
                <a:cubicBezTo>
                  <a:pt x="601" y="537"/>
                  <a:pt x="608" y="544"/>
                  <a:pt x="608" y="551"/>
                </a:cubicBezTo>
                <a:cubicBezTo>
                  <a:pt x="608" y="572"/>
                  <a:pt x="594" y="579"/>
                  <a:pt x="580" y="579"/>
                </a:cubicBezTo>
                <a:cubicBezTo>
                  <a:pt x="573" y="579"/>
                  <a:pt x="566" y="579"/>
                  <a:pt x="559" y="572"/>
                </a:cubicBezTo>
                <a:cubicBezTo>
                  <a:pt x="523" y="537"/>
                  <a:pt x="523" y="537"/>
                  <a:pt x="523" y="537"/>
                </a:cubicBezTo>
                <a:cubicBezTo>
                  <a:pt x="481" y="572"/>
                  <a:pt x="481" y="572"/>
                  <a:pt x="481" y="572"/>
                </a:cubicBezTo>
                <a:cubicBezTo>
                  <a:pt x="481" y="579"/>
                  <a:pt x="474" y="579"/>
                  <a:pt x="467" y="579"/>
                </a:cubicBezTo>
                <a:cubicBezTo>
                  <a:pt x="446" y="579"/>
                  <a:pt x="439" y="572"/>
                  <a:pt x="439" y="551"/>
                </a:cubicBezTo>
                <a:cubicBezTo>
                  <a:pt x="439" y="544"/>
                  <a:pt x="439" y="537"/>
                  <a:pt x="446" y="537"/>
                </a:cubicBezTo>
                <a:cubicBezTo>
                  <a:pt x="481" y="494"/>
                  <a:pt x="481" y="494"/>
                  <a:pt x="481" y="494"/>
                </a:cubicBezTo>
                <a:cubicBezTo>
                  <a:pt x="446" y="459"/>
                  <a:pt x="446" y="459"/>
                  <a:pt x="446" y="459"/>
                </a:cubicBezTo>
                <a:cubicBezTo>
                  <a:pt x="439" y="452"/>
                  <a:pt x="439" y="445"/>
                  <a:pt x="439" y="438"/>
                </a:cubicBezTo>
                <a:cubicBezTo>
                  <a:pt x="439" y="424"/>
                  <a:pt x="446" y="410"/>
                  <a:pt x="467" y="410"/>
                </a:cubicBezTo>
                <a:cubicBezTo>
                  <a:pt x="474" y="410"/>
                  <a:pt x="481" y="417"/>
                  <a:pt x="481" y="424"/>
                </a:cubicBezTo>
                <a:cubicBezTo>
                  <a:pt x="523" y="459"/>
                  <a:pt x="523" y="459"/>
                  <a:pt x="523" y="459"/>
                </a:cubicBezTo>
                <a:cubicBezTo>
                  <a:pt x="559" y="424"/>
                  <a:pt x="559" y="424"/>
                  <a:pt x="559" y="424"/>
                </a:cubicBezTo>
                <a:cubicBezTo>
                  <a:pt x="566" y="417"/>
                  <a:pt x="573" y="410"/>
                  <a:pt x="580" y="410"/>
                </a:cubicBezTo>
                <a:cubicBezTo>
                  <a:pt x="594" y="410"/>
                  <a:pt x="608" y="424"/>
                  <a:pt x="608" y="438"/>
                </a:cubicBezTo>
                <a:cubicBezTo>
                  <a:pt x="608" y="445"/>
                  <a:pt x="601" y="452"/>
                  <a:pt x="594" y="459"/>
                </a:cubicBezTo>
                <a:lnTo>
                  <a:pt x="559" y="494"/>
                </a:lnTo>
                <a:close/>
                <a:moveTo>
                  <a:pt x="410" y="438"/>
                </a:moveTo>
                <a:lnTo>
                  <a:pt x="410" y="438"/>
                </a:lnTo>
                <a:cubicBezTo>
                  <a:pt x="410" y="459"/>
                  <a:pt x="417" y="473"/>
                  <a:pt x="424" y="480"/>
                </a:cubicBezTo>
                <a:cubicBezTo>
                  <a:pt x="439" y="494"/>
                  <a:pt x="439" y="494"/>
                  <a:pt x="439" y="494"/>
                </a:cubicBezTo>
                <a:cubicBezTo>
                  <a:pt x="424" y="516"/>
                  <a:pt x="424" y="516"/>
                  <a:pt x="424" y="516"/>
                </a:cubicBezTo>
                <a:cubicBezTo>
                  <a:pt x="417" y="523"/>
                  <a:pt x="410" y="537"/>
                  <a:pt x="410" y="551"/>
                </a:cubicBezTo>
                <a:cubicBezTo>
                  <a:pt x="410" y="565"/>
                  <a:pt x="410" y="572"/>
                  <a:pt x="417" y="579"/>
                </a:cubicBezTo>
                <a:cubicBezTo>
                  <a:pt x="29" y="579"/>
                  <a:pt x="29" y="579"/>
                  <a:pt x="29" y="579"/>
                </a:cubicBezTo>
                <a:cubicBezTo>
                  <a:pt x="15" y="579"/>
                  <a:pt x="0" y="572"/>
                  <a:pt x="0" y="551"/>
                </a:cubicBezTo>
                <a:cubicBezTo>
                  <a:pt x="0" y="551"/>
                  <a:pt x="0" y="452"/>
                  <a:pt x="78" y="410"/>
                </a:cubicBezTo>
                <a:cubicBezTo>
                  <a:pt x="128" y="388"/>
                  <a:pt x="106" y="410"/>
                  <a:pt x="163" y="381"/>
                </a:cubicBezTo>
                <a:cubicBezTo>
                  <a:pt x="226" y="360"/>
                  <a:pt x="241" y="353"/>
                  <a:pt x="241" y="353"/>
                </a:cubicBezTo>
                <a:cubicBezTo>
                  <a:pt x="241" y="296"/>
                  <a:pt x="241" y="296"/>
                  <a:pt x="241" y="296"/>
                </a:cubicBezTo>
                <a:cubicBezTo>
                  <a:pt x="241" y="296"/>
                  <a:pt x="219" y="275"/>
                  <a:pt x="212" y="226"/>
                </a:cubicBezTo>
                <a:cubicBezTo>
                  <a:pt x="198" y="233"/>
                  <a:pt x="191" y="212"/>
                  <a:pt x="191" y="198"/>
                </a:cubicBezTo>
                <a:cubicBezTo>
                  <a:pt x="191" y="183"/>
                  <a:pt x="184" y="148"/>
                  <a:pt x="198" y="148"/>
                </a:cubicBezTo>
                <a:cubicBezTo>
                  <a:pt x="198" y="127"/>
                  <a:pt x="191" y="99"/>
                  <a:pt x="198" y="92"/>
                </a:cubicBezTo>
                <a:cubicBezTo>
                  <a:pt x="198" y="49"/>
                  <a:pt x="241" y="0"/>
                  <a:pt x="304" y="0"/>
                </a:cubicBezTo>
                <a:cubicBezTo>
                  <a:pt x="382" y="0"/>
                  <a:pt x="410" y="49"/>
                  <a:pt x="417" y="92"/>
                </a:cubicBezTo>
                <a:cubicBezTo>
                  <a:pt x="417" y="99"/>
                  <a:pt x="410" y="127"/>
                  <a:pt x="410" y="148"/>
                </a:cubicBezTo>
                <a:cubicBezTo>
                  <a:pt x="424" y="148"/>
                  <a:pt x="417" y="183"/>
                  <a:pt x="417" y="198"/>
                </a:cubicBezTo>
                <a:cubicBezTo>
                  <a:pt x="417" y="212"/>
                  <a:pt x="410" y="233"/>
                  <a:pt x="396" y="226"/>
                </a:cubicBezTo>
                <a:cubicBezTo>
                  <a:pt x="389" y="275"/>
                  <a:pt x="368" y="296"/>
                  <a:pt x="368" y="296"/>
                </a:cubicBezTo>
                <a:cubicBezTo>
                  <a:pt x="368" y="353"/>
                  <a:pt x="368" y="353"/>
                  <a:pt x="368" y="353"/>
                </a:cubicBezTo>
                <a:cubicBezTo>
                  <a:pt x="368" y="353"/>
                  <a:pt x="382" y="360"/>
                  <a:pt x="446" y="381"/>
                </a:cubicBezTo>
                <a:cubicBezTo>
                  <a:pt x="446" y="381"/>
                  <a:pt x="446" y="388"/>
                  <a:pt x="453" y="388"/>
                </a:cubicBezTo>
                <a:cubicBezTo>
                  <a:pt x="424" y="396"/>
                  <a:pt x="410" y="417"/>
                  <a:pt x="410" y="438"/>
                </a:cubicBezTo>
                <a:close/>
              </a:path>
            </a:pathLst>
          </a:custGeom>
          <a:solidFill>
            <a:srgbClr val="FFFFFF"/>
          </a:solidFill>
          <a:ln>
            <a:noFill/>
          </a:ln>
        </p:spPr>
        <p:txBody>
          <a:bodyPr wrap="none" anchor="ctr"/>
          <a:lstStyle/>
          <a:p>
            <a:endParaRPr lang="en-US" sz="900"/>
          </a:p>
        </p:txBody>
      </p:sp>
      <p:sp>
        <p:nvSpPr>
          <p:cNvPr id="198" name="Freeform 93"/>
          <p:cNvSpPr>
            <a:spLocks noChangeArrowheads="1"/>
          </p:cNvSpPr>
          <p:nvPr/>
        </p:nvSpPr>
        <p:spPr bwMode="auto">
          <a:xfrm>
            <a:off x="1724634" y="950827"/>
            <a:ext cx="289909" cy="279400"/>
          </a:xfrm>
          <a:custGeom>
            <a:avLst/>
            <a:gdLst>
              <a:gd name="T0" fmla="*/ 67348302 w 602"/>
              <a:gd name="T1" fmla="*/ 71923702 h 580"/>
              <a:gd name="T2" fmla="*/ 67348302 w 602"/>
              <a:gd name="T3" fmla="*/ 71923702 h 580"/>
              <a:gd name="T4" fmla="*/ 65520970 w 602"/>
              <a:gd name="T5" fmla="*/ 73751123 h 580"/>
              <a:gd name="T6" fmla="*/ 62780332 w 602"/>
              <a:gd name="T7" fmla="*/ 71923702 h 580"/>
              <a:gd name="T8" fmla="*/ 58212000 w 602"/>
              <a:gd name="T9" fmla="*/ 67354789 h 580"/>
              <a:gd name="T10" fmla="*/ 56254247 w 602"/>
              <a:gd name="T11" fmla="*/ 64483232 h 580"/>
              <a:gd name="T12" fmla="*/ 60039333 w 602"/>
              <a:gd name="T13" fmla="*/ 60828391 h 580"/>
              <a:gd name="T14" fmla="*/ 62780332 w 602"/>
              <a:gd name="T15" fmla="*/ 62655811 h 580"/>
              <a:gd name="T16" fmla="*/ 65520970 w 602"/>
              <a:gd name="T17" fmla="*/ 64483232 h 580"/>
              <a:gd name="T18" fmla="*/ 72960721 w 602"/>
              <a:gd name="T19" fmla="*/ 57173188 h 580"/>
              <a:gd name="T20" fmla="*/ 72960721 w 602"/>
              <a:gd name="T21" fmla="*/ 57173188 h 580"/>
              <a:gd name="T22" fmla="*/ 74788054 w 602"/>
              <a:gd name="T23" fmla="*/ 56259478 h 580"/>
              <a:gd name="T24" fmla="*/ 78442719 w 602"/>
              <a:gd name="T25" fmla="*/ 59914681 h 580"/>
              <a:gd name="T26" fmla="*/ 77529053 w 602"/>
              <a:gd name="T27" fmla="*/ 62655811 h 580"/>
              <a:gd name="T28" fmla="*/ 67348302 w 602"/>
              <a:gd name="T29" fmla="*/ 71923702 h 580"/>
              <a:gd name="T30" fmla="*/ 65520970 w 602"/>
              <a:gd name="T31" fmla="*/ 59000609 h 580"/>
              <a:gd name="T32" fmla="*/ 65520970 w 602"/>
              <a:gd name="T33" fmla="*/ 59000609 h 580"/>
              <a:gd name="T34" fmla="*/ 60039333 w 602"/>
              <a:gd name="T35" fmla="*/ 57173188 h 580"/>
              <a:gd name="T36" fmla="*/ 52599581 w 602"/>
              <a:gd name="T37" fmla="*/ 64483232 h 580"/>
              <a:gd name="T38" fmla="*/ 55340580 w 602"/>
              <a:gd name="T39" fmla="*/ 70095920 h 580"/>
              <a:gd name="T40" fmla="*/ 60039333 w 602"/>
              <a:gd name="T41" fmla="*/ 74664833 h 580"/>
              <a:gd name="T42" fmla="*/ 60952999 w 602"/>
              <a:gd name="T43" fmla="*/ 75578543 h 580"/>
              <a:gd name="T44" fmla="*/ 3785086 w 602"/>
              <a:gd name="T45" fmla="*/ 75578543 h 580"/>
              <a:gd name="T46" fmla="*/ 0 w 602"/>
              <a:gd name="T47" fmla="*/ 71923702 h 580"/>
              <a:gd name="T48" fmla="*/ 0 w 602"/>
              <a:gd name="T49" fmla="*/ 71923702 h 580"/>
              <a:gd name="T50" fmla="*/ 0 w 602"/>
              <a:gd name="T51" fmla="*/ 71923702 h 580"/>
              <a:gd name="T52" fmla="*/ 10180751 w 602"/>
              <a:gd name="T53" fmla="*/ 53518347 h 580"/>
              <a:gd name="T54" fmla="*/ 21274806 w 602"/>
              <a:gd name="T55" fmla="*/ 49733080 h 580"/>
              <a:gd name="T56" fmla="*/ 30411109 w 602"/>
              <a:gd name="T57" fmla="*/ 46077877 h 580"/>
              <a:gd name="T58" fmla="*/ 30411109 w 602"/>
              <a:gd name="T59" fmla="*/ 38637768 h 580"/>
              <a:gd name="T60" fmla="*/ 26756804 w 602"/>
              <a:gd name="T61" fmla="*/ 29500304 h 580"/>
              <a:gd name="T62" fmla="*/ 24929472 w 602"/>
              <a:gd name="T63" fmla="*/ 25845463 h 580"/>
              <a:gd name="T64" fmla="*/ 25843138 w 602"/>
              <a:gd name="T65" fmla="*/ 19318704 h 580"/>
              <a:gd name="T66" fmla="*/ 24929472 w 602"/>
              <a:gd name="T67" fmla="*/ 12009021 h 580"/>
              <a:gd name="T68" fmla="*/ 39678193 w 602"/>
              <a:gd name="T69" fmla="*/ 0 h 580"/>
              <a:gd name="T70" fmla="*/ 53513248 w 602"/>
              <a:gd name="T71" fmla="*/ 12009021 h 580"/>
              <a:gd name="T72" fmla="*/ 52599581 w 602"/>
              <a:gd name="T73" fmla="*/ 19318704 h 580"/>
              <a:gd name="T74" fmla="*/ 54426914 w 602"/>
              <a:gd name="T75" fmla="*/ 25845463 h 580"/>
              <a:gd name="T76" fmla="*/ 51685915 w 602"/>
              <a:gd name="T77" fmla="*/ 29500304 h 580"/>
              <a:gd name="T78" fmla="*/ 48031249 w 602"/>
              <a:gd name="T79" fmla="*/ 38637768 h 580"/>
              <a:gd name="T80" fmla="*/ 48031249 w 602"/>
              <a:gd name="T81" fmla="*/ 46077877 h 580"/>
              <a:gd name="T82" fmla="*/ 57298334 w 602"/>
              <a:gd name="T83" fmla="*/ 49733080 h 580"/>
              <a:gd name="T84" fmla="*/ 69175635 w 602"/>
              <a:gd name="T85" fmla="*/ 53518347 h 580"/>
              <a:gd name="T86" fmla="*/ 70089301 w 602"/>
              <a:gd name="T87" fmla="*/ 54432058 h 580"/>
              <a:gd name="T88" fmla="*/ 70089301 w 602"/>
              <a:gd name="T89" fmla="*/ 54432058 h 580"/>
              <a:gd name="T90" fmla="*/ 65520970 w 602"/>
              <a:gd name="T91" fmla="*/ 59000609 h 580"/>
              <a:gd name="T92" fmla="*/ 78442719 w 602"/>
              <a:gd name="T93" fmla="*/ 67354789 h 580"/>
              <a:gd name="T94" fmla="*/ 78442719 w 602"/>
              <a:gd name="T95" fmla="*/ 67354789 h 580"/>
              <a:gd name="T96" fmla="*/ 78442719 w 602"/>
              <a:gd name="T97" fmla="*/ 71923702 h 580"/>
              <a:gd name="T98" fmla="*/ 78442719 w 602"/>
              <a:gd name="T99" fmla="*/ 71923702 h 580"/>
              <a:gd name="T100" fmla="*/ 78442719 w 602"/>
              <a:gd name="T101" fmla="*/ 71923702 h 580"/>
              <a:gd name="T102" fmla="*/ 74788054 w 602"/>
              <a:gd name="T103" fmla="*/ 75578543 h 580"/>
              <a:gd name="T104" fmla="*/ 69175635 w 602"/>
              <a:gd name="T105" fmla="*/ 75578543 h 580"/>
              <a:gd name="T106" fmla="*/ 70089301 w 602"/>
              <a:gd name="T107" fmla="*/ 74664833 h 580"/>
              <a:gd name="T108" fmla="*/ 78442719 w 602"/>
              <a:gd name="T109" fmla="*/ 67354789 h 580"/>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602" h="580">
                <a:moveTo>
                  <a:pt x="516" y="551"/>
                </a:moveTo>
                <a:lnTo>
                  <a:pt x="516" y="551"/>
                </a:lnTo>
                <a:cubicBezTo>
                  <a:pt x="516" y="558"/>
                  <a:pt x="509" y="565"/>
                  <a:pt x="502" y="565"/>
                </a:cubicBezTo>
                <a:cubicBezTo>
                  <a:pt x="495" y="565"/>
                  <a:pt x="488" y="558"/>
                  <a:pt x="481" y="551"/>
                </a:cubicBezTo>
                <a:cubicBezTo>
                  <a:pt x="446" y="516"/>
                  <a:pt x="446" y="516"/>
                  <a:pt x="446" y="516"/>
                </a:cubicBezTo>
                <a:cubicBezTo>
                  <a:pt x="439" y="509"/>
                  <a:pt x="431" y="502"/>
                  <a:pt x="431" y="494"/>
                </a:cubicBezTo>
                <a:cubicBezTo>
                  <a:pt x="431" y="480"/>
                  <a:pt x="446" y="466"/>
                  <a:pt x="460" y="466"/>
                </a:cubicBezTo>
                <a:cubicBezTo>
                  <a:pt x="467" y="466"/>
                  <a:pt x="474" y="473"/>
                  <a:pt x="481" y="480"/>
                </a:cubicBezTo>
                <a:cubicBezTo>
                  <a:pt x="502" y="494"/>
                  <a:pt x="502" y="494"/>
                  <a:pt x="502" y="494"/>
                </a:cubicBezTo>
                <a:cubicBezTo>
                  <a:pt x="559" y="438"/>
                  <a:pt x="559" y="438"/>
                  <a:pt x="559" y="438"/>
                </a:cubicBezTo>
                <a:cubicBezTo>
                  <a:pt x="559" y="431"/>
                  <a:pt x="566" y="431"/>
                  <a:pt x="573" y="431"/>
                </a:cubicBezTo>
                <a:cubicBezTo>
                  <a:pt x="594" y="431"/>
                  <a:pt x="601" y="445"/>
                  <a:pt x="601" y="459"/>
                </a:cubicBezTo>
                <a:cubicBezTo>
                  <a:pt x="601" y="466"/>
                  <a:pt x="601" y="473"/>
                  <a:pt x="594" y="480"/>
                </a:cubicBezTo>
                <a:lnTo>
                  <a:pt x="516" y="551"/>
                </a:lnTo>
                <a:close/>
                <a:moveTo>
                  <a:pt x="502" y="452"/>
                </a:moveTo>
                <a:lnTo>
                  <a:pt x="502" y="452"/>
                </a:lnTo>
                <a:cubicBezTo>
                  <a:pt x="488" y="445"/>
                  <a:pt x="474" y="438"/>
                  <a:pt x="460" y="438"/>
                </a:cubicBezTo>
                <a:cubicBezTo>
                  <a:pt x="431" y="438"/>
                  <a:pt x="403" y="466"/>
                  <a:pt x="403" y="494"/>
                </a:cubicBezTo>
                <a:cubicBezTo>
                  <a:pt x="403" y="516"/>
                  <a:pt x="410" y="530"/>
                  <a:pt x="424" y="537"/>
                </a:cubicBezTo>
                <a:cubicBezTo>
                  <a:pt x="460" y="572"/>
                  <a:pt x="460" y="572"/>
                  <a:pt x="460" y="572"/>
                </a:cubicBezTo>
                <a:cubicBezTo>
                  <a:pt x="460" y="579"/>
                  <a:pt x="467" y="579"/>
                  <a:pt x="467" y="579"/>
                </a:cubicBezTo>
                <a:cubicBezTo>
                  <a:pt x="29" y="579"/>
                  <a:pt x="29" y="579"/>
                  <a:pt x="29" y="579"/>
                </a:cubicBezTo>
                <a:cubicBezTo>
                  <a:pt x="15" y="579"/>
                  <a:pt x="0" y="572"/>
                  <a:pt x="0" y="551"/>
                </a:cubicBezTo>
                <a:cubicBezTo>
                  <a:pt x="0" y="551"/>
                  <a:pt x="0" y="452"/>
                  <a:pt x="78" y="410"/>
                </a:cubicBezTo>
                <a:cubicBezTo>
                  <a:pt x="120" y="388"/>
                  <a:pt x="106" y="410"/>
                  <a:pt x="163" y="381"/>
                </a:cubicBezTo>
                <a:cubicBezTo>
                  <a:pt x="219" y="360"/>
                  <a:pt x="233" y="353"/>
                  <a:pt x="233" y="353"/>
                </a:cubicBezTo>
                <a:cubicBezTo>
                  <a:pt x="233" y="296"/>
                  <a:pt x="233" y="296"/>
                  <a:pt x="233" y="296"/>
                </a:cubicBezTo>
                <a:cubicBezTo>
                  <a:pt x="233" y="296"/>
                  <a:pt x="212" y="275"/>
                  <a:pt x="205" y="226"/>
                </a:cubicBezTo>
                <a:cubicBezTo>
                  <a:pt x="191" y="233"/>
                  <a:pt x="191" y="212"/>
                  <a:pt x="191" y="198"/>
                </a:cubicBezTo>
                <a:cubicBezTo>
                  <a:pt x="191" y="183"/>
                  <a:pt x="184" y="148"/>
                  <a:pt x="198" y="148"/>
                </a:cubicBezTo>
                <a:cubicBezTo>
                  <a:pt x="191" y="127"/>
                  <a:pt x="191" y="99"/>
                  <a:pt x="191" y="92"/>
                </a:cubicBezTo>
                <a:cubicBezTo>
                  <a:pt x="198" y="49"/>
                  <a:pt x="241" y="0"/>
                  <a:pt x="304" y="0"/>
                </a:cubicBezTo>
                <a:cubicBezTo>
                  <a:pt x="375" y="0"/>
                  <a:pt x="410" y="49"/>
                  <a:pt x="410" y="92"/>
                </a:cubicBezTo>
                <a:cubicBezTo>
                  <a:pt x="410" y="99"/>
                  <a:pt x="410" y="127"/>
                  <a:pt x="403" y="148"/>
                </a:cubicBezTo>
                <a:cubicBezTo>
                  <a:pt x="424" y="148"/>
                  <a:pt x="417" y="183"/>
                  <a:pt x="417" y="198"/>
                </a:cubicBezTo>
                <a:cubicBezTo>
                  <a:pt x="417" y="212"/>
                  <a:pt x="410" y="233"/>
                  <a:pt x="396" y="226"/>
                </a:cubicBezTo>
                <a:cubicBezTo>
                  <a:pt x="389" y="275"/>
                  <a:pt x="368" y="296"/>
                  <a:pt x="368" y="296"/>
                </a:cubicBezTo>
                <a:cubicBezTo>
                  <a:pt x="368" y="353"/>
                  <a:pt x="368" y="353"/>
                  <a:pt x="368" y="353"/>
                </a:cubicBezTo>
                <a:cubicBezTo>
                  <a:pt x="368" y="353"/>
                  <a:pt x="382" y="360"/>
                  <a:pt x="439" y="381"/>
                </a:cubicBezTo>
                <a:cubicBezTo>
                  <a:pt x="502" y="410"/>
                  <a:pt x="481" y="388"/>
                  <a:pt x="530" y="410"/>
                </a:cubicBezTo>
                <a:cubicBezTo>
                  <a:pt x="530" y="417"/>
                  <a:pt x="530" y="417"/>
                  <a:pt x="537" y="417"/>
                </a:cubicBezTo>
                <a:lnTo>
                  <a:pt x="502" y="452"/>
                </a:lnTo>
                <a:close/>
                <a:moveTo>
                  <a:pt x="601" y="516"/>
                </a:moveTo>
                <a:lnTo>
                  <a:pt x="601" y="516"/>
                </a:lnTo>
                <a:cubicBezTo>
                  <a:pt x="601" y="537"/>
                  <a:pt x="601" y="551"/>
                  <a:pt x="601" y="551"/>
                </a:cubicBezTo>
                <a:cubicBezTo>
                  <a:pt x="601" y="572"/>
                  <a:pt x="594" y="579"/>
                  <a:pt x="573" y="579"/>
                </a:cubicBezTo>
                <a:cubicBezTo>
                  <a:pt x="530" y="579"/>
                  <a:pt x="530" y="579"/>
                  <a:pt x="530" y="579"/>
                </a:cubicBezTo>
                <a:cubicBezTo>
                  <a:pt x="537" y="579"/>
                  <a:pt x="537" y="579"/>
                  <a:pt x="537" y="572"/>
                </a:cubicBezTo>
                <a:lnTo>
                  <a:pt x="601" y="516"/>
                </a:lnTo>
                <a:close/>
              </a:path>
            </a:pathLst>
          </a:custGeom>
          <a:solidFill>
            <a:srgbClr val="FFFFFF"/>
          </a:solidFill>
          <a:ln>
            <a:noFill/>
          </a:ln>
        </p:spPr>
        <p:txBody>
          <a:bodyPr wrap="none" anchor="ctr"/>
          <a:lstStyle/>
          <a:p>
            <a:endParaRPr lang="en-US" sz="900"/>
          </a:p>
        </p:txBody>
      </p:sp>
      <p:sp>
        <p:nvSpPr>
          <p:cNvPr id="199" name="Freeform 94"/>
          <p:cNvSpPr>
            <a:spLocks noChangeArrowheads="1"/>
          </p:cNvSpPr>
          <p:nvPr/>
        </p:nvSpPr>
        <p:spPr bwMode="auto">
          <a:xfrm>
            <a:off x="1193043" y="950827"/>
            <a:ext cx="289907" cy="279400"/>
          </a:xfrm>
          <a:custGeom>
            <a:avLst/>
            <a:gdLst>
              <a:gd name="T0" fmla="*/ 78441997 w 602"/>
              <a:gd name="T1" fmla="*/ 71923702 h 580"/>
              <a:gd name="T2" fmla="*/ 78441997 w 602"/>
              <a:gd name="T3" fmla="*/ 71923702 h 580"/>
              <a:gd name="T4" fmla="*/ 78441997 w 602"/>
              <a:gd name="T5" fmla="*/ 71923702 h 580"/>
              <a:gd name="T6" fmla="*/ 74787349 w 602"/>
              <a:gd name="T7" fmla="*/ 75578543 h 580"/>
              <a:gd name="T8" fmla="*/ 3785069 w 602"/>
              <a:gd name="T9" fmla="*/ 75578543 h 580"/>
              <a:gd name="T10" fmla="*/ 0 w 602"/>
              <a:gd name="T11" fmla="*/ 71923702 h 580"/>
              <a:gd name="T12" fmla="*/ 0 w 602"/>
              <a:gd name="T13" fmla="*/ 71923702 h 580"/>
              <a:gd name="T14" fmla="*/ 0 w 602"/>
              <a:gd name="T15" fmla="*/ 71923702 h 580"/>
              <a:gd name="T16" fmla="*/ 9266680 w 602"/>
              <a:gd name="T17" fmla="*/ 53518347 h 580"/>
              <a:gd name="T18" fmla="*/ 21274708 w 602"/>
              <a:gd name="T19" fmla="*/ 49733080 h 580"/>
              <a:gd name="T20" fmla="*/ 30410969 w 602"/>
              <a:gd name="T21" fmla="*/ 46077877 h 580"/>
              <a:gd name="T22" fmla="*/ 30410969 w 602"/>
              <a:gd name="T23" fmla="*/ 38637768 h 580"/>
              <a:gd name="T24" fmla="*/ 26756320 w 602"/>
              <a:gd name="T25" fmla="*/ 29500304 h 580"/>
              <a:gd name="T26" fmla="*/ 24015334 w 602"/>
              <a:gd name="T27" fmla="*/ 25845463 h 580"/>
              <a:gd name="T28" fmla="*/ 25842658 w 602"/>
              <a:gd name="T29" fmla="*/ 19318704 h 580"/>
              <a:gd name="T30" fmla="*/ 24928996 w 602"/>
              <a:gd name="T31" fmla="*/ 12009021 h 580"/>
              <a:gd name="T32" fmla="*/ 38763987 w 602"/>
              <a:gd name="T33" fmla="*/ 0 h 580"/>
              <a:gd name="T34" fmla="*/ 53512640 w 602"/>
              <a:gd name="T35" fmla="*/ 12009021 h 580"/>
              <a:gd name="T36" fmla="*/ 52598978 w 602"/>
              <a:gd name="T37" fmla="*/ 19318704 h 580"/>
              <a:gd name="T38" fmla="*/ 53512640 w 602"/>
              <a:gd name="T39" fmla="*/ 25845463 h 580"/>
              <a:gd name="T40" fmla="*/ 51685677 w 602"/>
              <a:gd name="T41" fmla="*/ 29500304 h 580"/>
              <a:gd name="T42" fmla="*/ 48031029 w 602"/>
              <a:gd name="T43" fmla="*/ 38637768 h 580"/>
              <a:gd name="T44" fmla="*/ 48031029 w 602"/>
              <a:gd name="T45" fmla="*/ 46077877 h 580"/>
              <a:gd name="T46" fmla="*/ 57167289 w 602"/>
              <a:gd name="T47" fmla="*/ 49733080 h 580"/>
              <a:gd name="T48" fmla="*/ 68261294 w 602"/>
              <a:gd name="T49" fmla="*/ 53518347 h 580"/>
              <a:gd name="T50" fmla="*/ 72960024 w 602"/>
              <a:gd name="T51" fmla="*/ 57173188 h 580"/>
              <a:gd name="T52" fmla="*/ 59125033 w 602"/>
              <a:gd name="T53" fmla="*/ 57173188 h 580"/>
              <a:gd name="T54" fmla="*/ 51685677 w 602"/>
              <a:gd name="T55" fmla="*/ 64483232 h 580"/>
              <a:gd name="T56" fmla="*/ 59125033 w 602"/>
              <a:gd name="T57" fmla="*/ 71923702 h 580"/>
              <a:gd name="T58" fmla="*/ 73873686 w 602"/>
              <a:gd name="T59" fmla="*/ 71923702 h 580"/>
              <a:gd name="T60" fmla="*/ 78441997 w 602"/>
              <a:gd name="T61" fmla="*/ 70095920 h 580"/>
              <a:gd name="T62" fmla="*/ 78441997 w 602"/>
              <a:gd name="T63" fmla="*/ 71923702 h 580"/>
              <a:gd name="T64" fmla="*/ 73873686 w 602"/>
              <a:gd name="T65" fmla="*/ 68268500 h 580"/>
              <a:gd name="T66" fmla="*/ 73873686 w 602"/>
              <a:gd name="T67" fmla="*/ 68268500 h 580"/>
              <a:gd name="T68" fmla="*/ 59125033 w 602"/>
              <a:gd name="T69" fmla="*/ 68268500 h 580"/>
              <a:gd name="T70" fmla="*/ 55339965 w 602"/>
              <a:gd name="T71" fmla="*/ 64483232 h 580"/>
              <a:gd name="T72" fmla="*/ 59125033 w 602"/>
              <a:gd name="T73" fmla="*/ 60828391 h 580"/>
              <a:gd name="T74" fmla="*/ 73873686 w 602"/>
              <a:gd name="T75" fmla="*/ 60828391 h 580"/>
              <a:gd name="T76" fmla="*/ 77528335 w 602"/>
              <a:gd name="T77" fmla="*/ 64483232 h 580"/>
              <a:gd name="T78" fmla="*/ 73873686 w 602"/>
              <a:gd name="T79" fmla="*/ 68268500 h 580"/>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0" t="0" r="r" b="b"/>
            <a:pathLst>
              <a:path w="602" h="580">
                <a:moveTo>
                  <a:pt x="601" y="551"/>
                </a:moveTo>
                <a:lnTo>
                  <a:pt x="601" y="551"/>
                </a:lnTo>
                <a:cubicBezTo>
                  <a:pt x="601" y="572"/>
                  <a:pt x="587" y="579"/>
                  <a:pt x="573" y="579"/>
                </a:cubicBezTo>
                <a:cubicBezTo>
                  <a:pt x="29" y="579"/>
                  <a:pt x="29" y="579"/>
                  <a:pt x="29" y="579"/>
                </a:cubicBezTo>
                <a:cubicBezTo>
                  <a:pt x="7" y="579"/>
                  <a:pt x="0" y="572"/>
                  <a:pt x="0" y="551"/>
                </a:cubicBezTo>
                <a:cubicBezTo>
                  <a:pt x="0" y="551"/>
                  <a:pt x="0" y="452"/>
                  <a:pt x="71" y="410"/>
                </a:cubicBezTo>
                <a:cubicBezTo>
                  <a:pt x="120" y="388"/>
                  <a:pt x="99" y="410"/>
                  <a:pt x="163" y="381"/>
                </a:cubicBezTo>
                <a:cubicBezTo>
                  <a:pt x="219" y="360"/>
                  <a:pt x="233" y="353"/>
                  <a:pt x="233" y="353"/>
                </a:cubicBezTo>
                <a:cubicBezTo>
                  <a:pt x="233" y="296"/>
                  <a:pt x="233" y="296"/>
                  <a:pt x="233" y="296"/>
                </a:cubicBezTo>
                <a:cubicBezTo>
                  <a:pt x="233" y="296"/>
                  <a:pt x="212" y="275"/>
                  <a:pt x="205" y="226"/>
                </a:cubicBezTo>
                <a:cubicBezTo>
                  <a:pt x="191" y="233"/>
                  <a:pt x="184" y="212"/>
                  <a:pt x="184" y="198"/>
                </a:cubicBezTo>
                <a:cubicBezTo>
                  <a:pt x="184" y="183"/>
                  <a:pt x="177" y="148"/>
                  <a:pt x="198" y="148"/>
                </a:cubicBezTo>
                <a:cubicBezTo>
                  <a:pt x="191" y="127"/>
                  <a:pt x="191" y="99"/>
                  <a:pt x="191" y="92"/>
                </a:cubicBezTo>
                <a:cubicBezTo>
                  <a:pt x="191" y="49"/>
                  <a:pt x="233" y="0"/>
                  <a:pt x="297" y="0"/>
                </a:cubicBezTo>
                <a:cubicBezTo>
                  <a:pt x="375" y="0"/>
                  <a:pt x="403" y="49"/>
                  <a:pt x="410" y="92"/>
                </a:cubicBezTo>
                <a:cubicBezTo>
                  <a:pt x="410" y="99"/>
                  <a:pt x="410" y="127"/>
                  <a:pt x="403" y="148"/>
                </a:cubicBezTo>
                <a:cubicBezTo>
                  <a:pt x="424" y="148"/>
                  <a:pt x="417" y="183"/>
                  <a:pt x="410" y="198"/>
                </a:cubicBezTo>
                <a:cubicBezTo>
                  <a:pt x="410" y="212"/>
                  <a:pt x="410" y="233"/>
                  <a:pt x="396" y="226"/>
                </a:cubicBezTo>
                <a:cubicBezTo>
                  <a:pt x="389" y="275"/>
                  <a:pt x="368" y="296"/>
                  <a:pt x="368" y="296"/>
                </a:cubicBezTo>
                <a:cubicBezTo>
                  <a:pt x="368" y="353"/>
                  <a:pt x="368" y="353"/>
                  <a:pt x="368" y="353"/>
                </a:cubicBezTo>
                <a:cubicBezTo>
                  <a:pt x="368" y="353"/>
                  <a:pt x="382" y="360"/>
                  <a:pt x="438" y="381"/>
                </a:cubicBezTo>
                <a:cubicBezTo>
                  <a:pt x="495" y="410"/>
                  <a:pt x="481" y="388"/>
                  <a:pt x="523" y="410"/>
                </a:cubicBezTo>
                <a:cubicBezTo>
                  <a:pt x="537" y="417"/>
                  <a:pt x="551" y="431"/>
                  <a:pt x="559" y="438"/>
                </a:cubicBezTo>
                <a:cubicBezTo>
                  <a:pt x="453" y="438"/>
                  <a:pt x="453" y="438"/>
                  <a:pt x="453" y="438"/>
                </a:cubicBezTo>
                <a:cubicBezTo>
                  <a:pt x="417" y="438"/>
                  <a:pt x="396" y="466"/>
                  <a:pt x="396" y="494"/>
                </a:cubicBezTo>
                <a:cubicBezTo>
                  <a:pt x="396" y="530"/>
                  <a:pt x="417" y="551"/>
                  <a:pt x="453" y="551"/>
                </a:cubicBezTo>
                <a:cubicBezTo>
                  <a:pt x="566" y="551"/>
                  <a:pt x="566" y="551"/>
                  <a:pt x="566" y="551"/>
                </a:cubicBezTo>
                <a:cubicBezTo>
                  <a:pt x="580" y="551"/>
                  <a:pt x="587" y="551"/>
                  <a:pt x="601" y="537"/>
                </a:cubicBezTo>
                <a:cubicBezTo>
                  <a:pt x="601" y="551"/>
                  <a:pt x="601" y="551"/>
                  <a:pt x="601" y="551"/>
                </a:cubicBezTo>
                <a:close/>
                <a:moveTo>
                  <a:pt x="566" y="523"/>
                </a:moveTo>
                <a:lnTo>
                  <a:pt x="566" y="523"/>
                </a:lnTo>
                <a:cubicBezTo>
                  <a:pt x="453" y="523"/>
                  <a:pt x="453" y="523"/>
                  <a:pt x="453" y="523"/>
                </a:cubicBezTo>
                <a:cubicBezTo>
                  <a:pt x="431" y="523"/>
                  <a:pt x="424" y="516"/>
                  <a:pt x="424" y="494"/>
                </a:cubicBezTo>
                <a:cubicBezTo>
                  <a:pt x="424" y="480"/>
                  <a:pt x="431" y="466"/>
                  <a:pt x="453" y="466"/>
                </a:cubicBezTo>
                <a:cubicBezTo>
                  <a:pt x="566" y="466"/>
                  <a:pt x="566" y="466"/>
                  <a:pt x="566" y="466"/>
                </a:cubicBezTo>
                <a:cubicBezTo>
                  <a:pt x="580" y="466"/>
                  <a:pt x="594" y="480"/>
                  <a:pt x="594" y="494"/>
                </a:cubicBezTo>
                <a:cubicBezTo>
                  <a:pt x="594" y="516"/>
                  <a:pt x="580" y="523"/>
                  <a:pt x="566" y="523"/>
                </a:cubicBezTo>
                <a:close/>
              </a:path>
            </a:pathLst>
          </a:custGeom>
          <a:solidFill>
            <a:srgbClr val="FFFFFF"/>
          </a:solidFill>
          <a:ln>
            <a:noFill/>
          </a:ln>
        </p:spPr>
        <p:txBody>
          <a:bodyPr wrap="none" anchor="ctr"/>
          <a:lstStyle/>
          <a:p>
            <a:endParaRPr lang="en-US" sz="900"/>
          </a:p>
        </p:txBody>
      </p:sp>
      <p:sp>
        <p:nvSpPr>
          <p:cNvPr id="200" name="Freeform 95"/>
          <p:cNvSpPr>
            <a:spLocks noChangeArrowheads="1"/>
          </p:cNvSpPr>
          <p:nvPr/>
        </p:nvSpPr>
        <p:spPr bwMode="auto">
          <a:xfrm>
            <a:off x="659336" y="950827"/>
            <a:ext cx="292024" cy="279400"/>
          </a:xfrm>
          <a:custGeom>
            <a:avLst/>
            <a:gdLst>
              <a:gd name="T0" fmla="*/ 78678142 w 609"/>
              <a:gd name="T1" fmla="*/ 71923702 h 580"/>
              <a:gd name="T2" fmla="*/ 78678142 w 609"/>
              <a:gd name="T3" fmla="*/ 71923702 h 580"/>
              <a:gd name="T4" fmla="*/ 78678142 w 609"/>
              <a:gd name="T5" fmla="*/ 71923702 h 580"/>
              <a:gd name="T6" fmla="*/ 75054951 w 609"/>
              <a:gd name="T7" fmla="*/ 75578543 h 580"/>
              <a:gd name="T8" fmla="*/ 72208055 w 609"/>
              <a:gd name="T9" fmla="*/ 75578543 h 580"/>
              <a:gd name="T10" fmla="*/ 73113853 w 609"/>
              <a:gd name="T11" fmla="*/ 71923702 h 580"/>
              <a:gd name="T12" fmla="*/ 78678142 w 609"/>
              <a:gd name="T13" fmla="*/ 70095920 h 580"/>
              <a:gd name="T14" fmla="*/ 78678142 w 609"/>
              <a:gd name="T15" fmla="*/ 71923702 h 580"/>
              <a:gd name="T16" fmla="*/ 73113853 w 609"/>
              <a:gd name="T17" fmla="*/ 68268500 h 580"/>
              <a:gd name="T18" fmla="*/ 73113853 w 609"/>
              <a:gd name="T19" fmla="*/ 68268500 h 580"/>
              <a:gd name="T20" fmla="*/ 69490662 w 609"/>
              <a:gd name="T21" fmla="*/ 68268500 h 580"/>
              <a:gd name="T22" fmla="*/ 69490662 w 609"/>
              <a:gd name="T23" fmla="*/ 71923702 h 580"/>
              <a:gd name="T24" fmla="*/ 65867111 w 609"/>
              <a:gd name="T25" fmla="*/ 75578543 h 580"/>
              <a:gd name="T26" fmla="*/ 62243920 w 609"/>
              <a:gd name="T27" fmla="*/ 71923702 h 580"/>
              <a:gd name="T28" fmla="*/ 62243920 w 609"/>
              <a:gd name="T29" fmla="*/ 68268500 h 580"/>
              <a:gd name="T30" fmla="*/ 58491226 w 609"/>
              <a:gd name="T31" fmla="*/ 68268500 h 580"/>
              <a:gd name="T32" fmla="*/ 54867675 w 609"/>
              <a:gd name="T33" fmla="*/ 64483232 h 580"/>
              <a:gd name="T34" fmla="*/ 58491226 w 609"/>
              <a:gd name="T35" fmla="*/ 60828391 h 580"/>
              <a:gd name="T36" fmla="*/ 62243920 w 609"/>
              <a:gd name="T37" fmla="*/ 60828391 h 580"/>
              <a:gd name="T38" fmla="*/ 62243920 w 609"/>
              <a:gd name="T39" fmla="*/ 57173188 h 580"/>
              <a:gd name="T40" fmla="*/ 65867111 w 609"/>
              <a:gd name="T41" fmla="*/ 53518347 h 580"/>
              <a:gd name="T42" fmla="*/ 69490662 w 609"/>
              <a:gd name="T43" fmla="*/ 57173188 h 580"/>
              <a:gd name="T44" fmla="*/ 69490662 w 609"/>
              <a:gd name="T45" fmla="*/ 60828391 h 580"/>
              <a:gd name="T46" fmla="*/ 73113853 w 609"/>
              <a:gd name="T47" fmla="*/ 60828391 h 580"/>
              <a:gd name="T48" fmla="*/ 76866547 w 609"/>
              <a:gd name="T49" fmla="*/ 64483232 h 580"/>
              <a:gd name="T50" fmla="*/ 73113853 w 609"/>
              <a:gd name="T51" fmla="*/ 68268500 h 580"/>
              <a:gd name="T52" fmla="*/ 58491226 w 609"/>
              <a:gd name="T53" fmla="*/ 57173188 h 580"/>
              <a:gd name="T54" fmla="*/ 58491226 w 609"/>
              <a:gd name="T55" fmla="*/ 57173188 h 580"/>
              <a:gd name="T56" fmla="*/ 51244484 w 609"/>
              <a:gd name="T57" fmla="*/ 64483232 h 580"/>
              <a:gd name="T58" fmla="*/ 58491226 w 609"/>
              <a:gd name="T59" fmla="*/ 71923702 h 580"/>
              <a:gd name="T60" fmla="*/ 59397024 w 609"/>
              <a:gd name="T61" fmla="*/ 75578543 h 580"/>
              <a:gd name="T62" fmla="*/ 3623191 w 609"/>
              <a:gd name="T63" fmla="*/ 75578543 h 580"/>
              <a:gd name="T64" fmla="*/ 0 w 609"/>
              <a:gd name="T65" fmla="*/ 71923702 h 580"/>
              <a:gd name="T66" fmla="*/ 0 w 609"/>
              <a:gd name="T67" fmla="*/ 71923702 h 580"/>
              <a:gd name="T68" fmla="*/ 0 w 609"/>
              <a:gd name="T69" fmla="*/ 71923702 h 580"/>
              <a:gd name="T70" fmla="*/ 10093638 w 609"/>
              <a:gd name="T71" fmla="*/ 53518347 h 580"/>
              <a:gd name="T72" fmla="*/ 21093073 w 609"/>
              <a:gd name="T73" fmla="*/ 49733080 h 580"/>
              <a:gd name="T74" fmla="*/ 31057209 w 609"/>
              <a:gd name="T75" fmla="*/ 46077877 h 580"/>
              <a:gd name="T76" fmla="*/ 31057209 w 609"/>
              <a:gd name="T77" fmla="*/ 38637768 h 580"/>
              <a:gd name="T78" fmla="*/ 27434018 w 609"/>
              <a:gd name="T79" fmla="*/ 29500304 h 580"/>
              <a:gd name="T80" fmla="*/ 24716265 w 609"/>
              <a:gd name="T81" fmla="*/ 25845463 h 580"/>
              <a:gd name="T82" fmla="*/ 25622062 w 609"/>
              <a:gd name="T83" fmla="*/ 19318704 h 580"/>
              <a:gd name="T84" fmla="*/ 25622062 w 609"/>
              <a:gd name="T85" fmla="*/ 12009021 h 580"/>
              <a:gd name="T86" fmla="*/ 39339251 w 609"/>
              <a:gd name="T87" fmla="*/ 0 h 580"/>
              <a:gd name="T88" fmla="*/ 53961878 w 609"/>
              <a:gd name="T89" fmla="*/ 12009021 h 580"/>
              <a:gd name="T90" fmla="*/ 53056080 w 609"/>
              <a:gd name="T91" fmla="*/ 19318704 h 580"/>
              <a:gd name="T92" fmla="*/ 53961878 w 609"/>
              <a:gd name="T93" fmla="*/ 25845463 h 580"/>
              <a:gd name="T94" fmla="*/ 51244484 w 609"/>
              <a:gd name="T95" fmla="*/ 29500304 h 580"/>
              <a:gd name="T96" fmla="*/ 47620933 w 609"/>
              <a:gd name="T97" fmla="*/ 38637768 h 580"/>
              <a:gd name="T98" fmla="*/ 47620933 w 609"/>
              <a:gd name="T99" fmla="*/ 46077877 h 580"/>
              <a:gd name="T100" fmla="*/ 57585069 w 609"/>
              <a:gd name="T101" fmla="*/ 49733080 h 580"/>
              <a:gd name="T102" fmla="*/ 62243920 w 609"/>
              <a:gd name="T103" fmla="*/ 51690927 h 580"/>
              <a:gd name="T104" fmla="*/ 58491226 w 609"/>
              <a:gd name="T105" fmla="*/ 57173188 h 580"/>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Lst>
            <a:ahLst/>
            <a:cxnLst>
              <a:cxn ang="T106">
                <a:pos x="T0" y="T1"/>
              </a:cxn>
              <a:cxn ang="T107">
                <a:pos x="T2" y="T3"/>
              </a:cxn>
              <a:cxn ang="T108">
                <a:pos x="T4" y="T5"/>
              </a:cxn>
              <a:cxn ang="T109">
                <a:pos x="T6" y="T7"/>
              </a:cxn>
              <a:cxn ang="T110">
                <a:pos x="T8" y="T9"/>
              </a:cxn>
              <a:cxn ang="T111">
                <a:pos x="T10" y="T11"/>
              </a:cxn>
              <a:cxn ang="T112">
                <a:pos x="T12" y="T13"/>
              </a:cxn>
              <a:cxn ang="T113">
                <a:pos x="T14" y="T15"/>
              </a:cxn>
              <a:cxn ang="T114">
                <a:pos x="T16" y="T17"/>
              </a:cxn>
              <a:cxn ang="T115">
                <a:pos x="T18" y="T19"/>
              </a:cxn>
              <a:cxn ang="T116">
                <a:pos x="T20" y="T21"/>
              </a:cxn>
              <a:cxn ang="T117">
                <a:pos x="T22" y="T23"/>
              </a:cxn>
              <a:cxn ang="T118">
                <a:pos x="T24" y="T25"/>
              </a:cxn>
              <a:cxn ang="T119">
                <a:pos x="T26" y="T27"/>
              </a:cxn>
              <a:cxn ang="T120">
                <a:pos x="T28" y="T29"/>
              </a:cxn>
              <a:cxn ang="T121">
                <a:pos x="T30" y="T31"/>
              </a:cxn>
              <a:cxn ang="T122">
                <a:pos x="T32" y="T33"/>
              </a:cxn>
              <a:cxn ang="T123">
                <a:pos x="T34" y="T35"/>
              </a:cxn>
              <a:cxn ang="T124">
                <a:pos x="T36" y="T37"/>
              </a:cxn>
              <a:cxn ang="T125">
                <a:pos x="T38" y="T39"/>
              </a:cxn>
              <a:cxn ang="T126">
                <a:pos x="T40" y="T41"/>
              </a:cxn>
              <a:cxn ang="T127">
                <a:pos x="T42" y="T43"/>
              </a:cxn>
              <a:cxn ang="T128">
                <a:pos x="T44" y="T45"/>
              </a:cxn>
              <a:cxn ang="T129">
                <a:pos x="T46" y="T47"/>
              </a:cxn>
              <a:cxn ang="T130">
                <a:pos x="T48" y="T49"/>
              </a:cxn>
              <a:cxn ang="T131">
                <a:pos x="T50" y="T51"/>
              </a:cxn>
              <a:cxn ang="T132">
                <a:pos x="T52" y="T53"/>
              </a:cxn>
              <a:cxn ang="T133">
                <a:pos x="T54" y="T55"/>
              </a:cxn>
              <a:cxn ang="T134">
                <a:pos x="T56" y="T57"/>
              </a:cxn>
              <a:cxn ang="T135">
                <a:pos x="T58" y="T59"/>
              </a:cxn>
              <a:cxn ang="T136">
                <a:pos x="T60" y="T61"/>
              </a:cxn>
              <a:cxn ang="T137">
                <a:pos x="T62" y="T63"/>
              </a:cxn>
              <a:cxn ang="T138">
                <a:pos x="T64" y="T65"/>
              </a:cxn>
              <a:cxn ang="T139">
                <a:pos x="T66" y="T67"/>
              </a:cxn>
              <a:cxn ang="T140">
                <a:pos x="T68" y="T69"/>
              </a:cxn>
              <a:cxn ang="T141">
                <a:pos x="T70" y="T71"/>
              </a:cxn>
              <a:cxn ang="T142">
                <a:pos x="T72" y="T73"/>
              </a:cxn>
              <a:cxn ang="T143">
                <a:pos x="T74" y="T75"/>
              </a:cxn>
              <a:cxn ang="T144">
                <a:pos x="T76" y="T77"/>
              </a:cxn>
              <a:cxn ang="T145">
                <a:pos x="T78" y="T79"/>
              </a:cxn>
              <a:cxn ang="T146">
                <a:pos x="T80" y="T81"/>
              </a:cxn>
              <a:cxn ang="T147">
                <a:pos x="T82" y="T83"/>
              </a:cxn>
              <a:cxn ang="T148">
                <a:pos x="T84" y="T85"/>
              </a:cxn>
              <a:cxn ang="T149">
                <a:pos x="T86" y="T87"/>
              </a:cxn>
              <a:cxn ang="T150">
                <a:pos x="T88" y="T89"/>
              </a:cxn>
              <a:cxn ang="T151">
                <a:pos x="T90" y="T91"/>
              </a:cxn>
              <a:cxn ang="T152">
                <a:pos x="T92" y="T93"/>
              </a:cxn>
              <a:cxn ang="T153">
                <a:pos x="T94" y="T95"/>
              </a:cxn>
              <a:cxn ang="T154">
                <a:pos x="T96" y="T97"/>
              </a:cxn>
              <a:cxn ang="T155">
                <a:pos x="T98" y="T99"/>
              </a:cxn>
              <a:cxn ang="T156">
                <a:pos x="T100" y="T101"/>
              </a:cxn>
              <a:cxn ang="T157">
                <a:pos x="T102" y="T103"/>
              </a:cxn>
              <a:cxn ang="T158">
                <a:pos x="T104" y="T105"/>
              </a:cxn>
            </a:cxnLst>
            <a:rect l="0" t="0" r="r" b="b"/>
            <a:pathLst>
              <a:path w="609" h="580">
                <a:moveTo>
                  <a:pt x="608" y="551"/>
                </a:moveTo>
                <a:lnTo>
                  <a:pt x="608" y="551"/>
                </a:lnTo>
                <a:cubicBezTo>
                  <a:pt x="608" y="572"/>
                  <a:pt x="594" y="579"/>
                  <a:pt x="580" y="579"/>
                </a:cubicBezTo>
                <a:cubicBezTo>
                  <a:pt x="558" y="579"/>
                  <a:pt x="558" y="579"/>
                  <a:pt x="558" y="579"/>
                </a:cubicBezTo>
                <a:cubicBezTo>
                  <a:pt x="565" y="572"/>
                  <a:pt x="565" y="565"/>
                  <a:pt x="565" y="551"/>
                </a:cubicBezTo>
                <a:cubicBezTo>
                  <a:pt x="580" y="551"/>
                  <a:pt x="594" y="551"/>
                  <a:pt x="608" y="537"/>
                </a:cubicBezTo>
                <a:cubicBezTo>
                  <a:pt x="608" y="551"/>
                  <a:pt x="608" y="551"/>
                  <a:pt x="608" y="551"/>
                </a:cubicBezTo>
                <a:close/>
                <a:moveTo>
                  <a:pt x="565" y="523"/>
                </a:moveTo>
                <a:lnTo>
                  <a:pt x="565" y="523"/>
                </a:lnTo>
                <a:cubicBezTo>
                  <a:pt x="537" y="523"/>
                  <a:pt x="537" y="523"/>
                  <a:pt x="537" y="523"/>
                </a:cubicBezTo>
                <a:cubicBezTo>
                  <a:pt x="537" y="551"/>
                  <a:pt x="537" y="551"/>
                  <a:pt x="537" y="551"/>
                </a:cubicBezTo>
                <a:cubicBezTo>
                  <a:pt x="537" y="572"/>
                  <a:pt x="530" y="579"/>
                  <a:pt x="509" y="579"/>
                </a:cubicBezTo>
                <a:cubicBezTo>
                  <a:pt x="495" y="579"/>
                  <a:pt x="481" y="572"/>
                  <a:pt x="481" y="551"/>
                </a:cubicBezTo>
                <a:cubicBezTo>
                  <a:pt x="481" y="523"/>
                  <a:pt x="481" y="523"/>
                  <a:pt x="481" y="523"/>
                </a:cubicBezTo>
                <a:cubicBezTo>
                  <a:pt x="452" y="523"/>
                  <a:pt x="452" y="523"/>
                  <a:pt x="452" y="523"/>
                </a:cubicBezTo>
                <a:cubicBezTo>
                  <a:pt x="438" y="523"/>
                  <a:pt x="424" y="516"/>
                  <a:pt x="424" y="494"/>
                </a:cubicBezTo>
                <a:cubicBezTo>
                  <a:pt x="424" y="480"/>
                  <a:pt x="438" y="466"/>
                  <a:pt x="452" y="466"/>
                </a:cubicBezTo>
                <a:cubicBezTo>
                  <a:pt x="481" y="466"/>
                  <a:pt x="481" y="466"/>
                  <a:pt x="481" y="466"/>
                </a:cubicBezTo>
                <a:cubicBezTo>
                  <a:pt x="481" y="438"/>
                  <a:pt x="481" y="438"/>
                  <a:pt x="481" y="438"/>
                </a:cubicBezTo>
                <a:cubicBezTo>
                  <a:pt x="481" y="424"/>
                  <a:pt x="495" y="410"/>
                  <a:pt x="509" y="410"/>
                </a:cubicBezTo>
                <a:cubicBezTo>
                  <a:pt x="530" y="410"/>
                  <a:pt x="537" y="424"/>
                  <a:pt x="537" y="438"/>
                </a:cubicBezTo>
                <a:cubicBezTo>
                  <a:pt x="537" y="466"/>
                  <a:pt x="537" y="466"/>
                  <a:pt x="537" y="466"/>
                </a:cubicBezTo>
                <a:cubicBezTo>
                  <a:pt x="565" y="466"/>
                  <a:pt x="565" y="466"/>
                  <a:pt x="565" y="466"/>
                </a:cubicBezTo>
                <a:cubicBezTo>
                  <a:pt x="587" y="466"/>
                  <a:pt x="594" y="480"/>
                  <a:pt x="594" y="494"/>
                </a:cubicBezTo>
                <a:cubicBezTo>
                  <a:pt x="594" y="516"/>
                  <a:pt x="587" y="523"/>
                  <a:pt x="565" y="523"/>
                </a:cubicBezTo>
                <a:close/>
                <a:moveTo>
                  <a:pt x="452" y="438"/>
                </a:moveTo>
                <a:lnTo>
                  <a:pt x="452" y="438"/>
                </a:lnTo>
                <a:cubicBezTo>
                  <a:pt x="424" y="438"/>
                  <a:pt x="396" y="466"/>
                  <a:pt x="396" y="494"/>
                </a:cubicBezTo>
                <a:cubicBezTo>
                  <a:pt x="396" y="530"/>
                  <a:pt x="424" y="551"/>
                  <a:pt x="452" y="551"/>
                </a:cubicBezTo>
                <a:cubicBezTo>
                  <a:pt x="452" y="565"/>
                  <a:pt x="459" y="572"/>
                  <a:pt x="459" y="579"/>
                </a:cubicBezTo>
                <a:cubicBezTo>
                  <a:pt x="28" y="579"/>
                  <a:pt x="28" y="579"/>
                  <a:pt x="28" y="579"/>
                </a:cubicBezTo>
                <a:cubicBezTo>
                  <a:pt x="14" y="579"/>
                  <a:pt x="0" y="572"/>
                  <a:pt x="0" y="551"/>
                </a:cubicBezTo>
                <a:cubicBezTo>
                  <a:pt x="0" y="551"/>
                  <a:pt x="0" y="452"/>
                  <a:pt x="78" y="410"/>
                </a:cubicBezTo>
                <a:cubicBezTo>
                  <a:pt x="127" y="388"/>
                  <a:pt x="106" y="410"/>
                  <a:pt x="163" y="381"/>
                </a:cubicBezTo>
                <a:cubicBezTo>
                  <a:pt x="226" y="360"/>
                  <a:pt x="240" y="353"/>
                  <a:pt x="240" y="353"/>
                </a:cubicBezTo>
                <a:cubicBezTo>
                  <a:pt x="240" y="296"/>
                  <a:pt x="240" y="296"/>
                  <a:pt x="240" y="296"/>
                </a:cubicBezTo>
                <a:cubicBezTo>
                  <a:pt x="240" y="296"/>
                  <a:pt x="219" y="275"/>
                  <a:pt x="212" y="226"/>
                </a:cubicBezTo>
                <a:cubicBezTo>
                  <a:pt x="198" y="233"/>
                  <a:pt x="191" y="212"/>
                  <a:pt x="191" y="198"/>
                </a:cubicBezTo>
                <a:cubicBezTo>
                  <a:pt x="191" y="183"/>
                  <a:pt x="184" y="148"/>
                  <a:pt x="198" y="148"/>
                </a:cubicBezTo>
                <a:cubicBezTo>
                  <a:pt x="198" y="127"/>
                  <a:pt x="191" y="99"/>
                  <a:pt x="198" y="92"/>
                </a:cubicBezTo>
                <a:cubicBezTo>
                  <a:pt x="198" y="49"/>
                  <a:pt x="240" y="0"/>
                  <a:pt x="304" y="0"/>
                </a:cubicBezTo>
                <a:cubicBezTo>
                  <a:pt x="382" y="0"/>
                  <a:pt x="410" y="49"/>
                  <a:pt x="417" y="92"/>
                </a:cubicBezTo>
                <a:cubicBezTo>
                  <a:pt x="417" y="99"/>
                  <a:pt x="410" y="127"/>
                  <a:pt x="410" y="148"/>
                </a:cubicBezTo>
                <a:cubicBezTo>
                  <a:pt x="424" y="148"/>
                  <a:pt x="417" y="183"/>
                  <a:pt x="417" y="198"/>
                </a:cubicBezTo>
                <a:cubicBezTo>
                  <a:pt x="417" y="212"/>
                  <a:pt x="410" y="233"/>
                  <a:pt x="396" y="226"/>
                </a:cubicBezTo>
                <a:cubicBezTo>
                  <a:pt x="389" y="275"/>
                  <a:pt x="368" y="296"/>
                  <a:pt x="368" y="296"/>
                </a:cubicBezTo>
                <a:cubicBezTo>
                  <a:pt x="368" y="353"/>
                  <a:pt x="368" y="353"/>
                  <a:pt x="368" y="353"/>
                </a:cubicBezTo>
                <a:cubicBezTo>
                  <a:pt x="368" y="353"/>
                  <a:pt x="382" y="360"/>
                  <a:pt x="445" y="381"/>
                </a:cubicBezTo>
                <a:cubicBezTo>
                  <a:pt x="459" y="388"/>
                  <a:pt x="467" y="396"/>
                  <a:pt x="481" y="396"/>
                </a:cubicBezTo>
                <a:cubicBezTo>
                  <a:pt x="467" y="403"/>
                  <a:pt x="452" y="424"/>
                  <a:pt x="452" y="438"/>
                </a:cubicBezTo>
                <a:close/>
              </a:path>
            </a:pathLst>
          </a:custGeom>
          <a:solidFill>
            <a:srgbClr val="FFFFFF"/>
          </a:solidFill>
          <a:ln>
            <a:noFill/>
          </a:ln>
        </p:spPr>
        <p:txBody>
          <a:bodyPr wrap="none" anchor="ctr"/>
          <a:lstStyle/>
          <a:p>
            <a:endParaRPr lang="en-US" sz="900"/>
          </a:p>
        </p:txBody>
      </p:sp>
      <p:sp>
        <p:nvSpPr>
          <p:cNvPr id="201" name="Freeform 96"/>
          <p:cNvSpPr>
            <a:spLocks noChangeArrowheads="1"/>
          </p:cNvSpPr>
          <p:nvPr/>
        </p:nvSpPr>
        <p:spPr bwMode="auto">
          <a:xfrm>
            <a:off x="127746" y="950827"/>
            <a:ext cx="289909" cy="279400"/>
          </a:xfrm>
          <a:custGeom>
            <a:avLst/>
            <a:gdLst>
              <a:gd name="T0" fmla="*/ 78442719 w 602"/>
              <a:gd name="T1" fmla="*/ 71923702 h 580"/>
              <a:gd name="T2" fmla="*/ 78442719 w 602"/>
              <a:gd name="T3" fmla="*/ 71923702 h 580"/>
              <a:gd name="T4" fmla="*/ 78442719 w 602"/>
              <a:gd name="T5" fmla="*/ 71923702 h 580"/>
              <a:gd name="T6" fmla="*/ 74657633 w 602"/>
              <a:gd name="T7" fmla="*/ 75578543 h 580"/>
              <a:gd name="T8" fmla="*/ 3654665 w 602"/>
              <a:gd name="T9" fmla="*/ 75578543 h 580"/>
              <a:gd name="T10" fmla="*/ 0 w 602"/>
              <a:gd name="T11" fmla="*/ 71923702 h 580"/>
              <a:gd name="T12" fmla="*/ 0 w 602"/>
              <a:gd name="T13" fmla="*/ 71923702 h 580"/>
              <a:gd name="T14" fmla="*/ 0 w 602"/>
              <a:gd name="T15" fmla="*/ 71923702 h 580"/>
              <a:gd name="T16" fmla="*/ 10180751 w 602"/>
              <a:gd name="T17" fmla="*/ 53518347 h 580"/>
              <a:gd name="T18" fmla="*/ 21274806 w 602"/>
              <a:gd name="T19" fmla="*/ 49733080 h 580"/>
              <a:gd name="T20" fmla="*/ 30411109 w 602"/>
              <a:gd name="T21" fmla="*/ 46077877 h 580"/>
              <a:gd name="T22" fmla="*/ 30411109 w 602"/>
              <a:gd name="T23" fmla="*/ 38637768 h 580"/>
              <a:gd name="T24" fmla="*/ 26756804 w 602"/>
              <a:gd name="T25" fmla="*/ 29500304 h 580"/>
              <a:gd name="T26" fmla="*/ 24929472 w 602"/>
              <a:gd name="T27" fmla="*/ 25845463 h 580"/>
              <a:gd name="T28" fmla="*/ 25843138 w 602"/>
              <a:gd name="T29" fmla="*/ 19318704 h 580"/>
              <a:gd name="T30" fmla="*/ 24929472 w 602"/>
              <a:gd name="T31" fmla="*/ 12009021 h 580"/>
              <a:gd name="T32" fmla="*/ 39678193 w 602"/>
              <a:gd name="T33" fmla="*/ 0 h 580"/>
              <a:gd name="T34" fmla="*/ 53513248 w 602"/>
              <a:gd name="T35" fmla="*/ 12009021 h 580"/>
              <a:gd name="T36" fmla="*/ 52599581 w 602"/>
              <a:gd name="T37" fmla="*/ 19318704 h 580"/>
              <a:gd name="T38" fmla="*/ 54426914 w 602"/>
              <a:gd name="T39" fmla="*/ 25845463 h 580"/>
              <a:gd name="T40" fmla="*/ 51685915 w 602"/>
              <a:gd name="T41" fmla="*/ 29500304 h 580"/>
              <a:gd name="T42" fmla="*/ 48031249 w 602"/>
              <a:gd name="T43" fmla="*/ 38637768 h 580"/>
              <a:gd name="T44" fmla="*/ 48031249 w 602"/>
              <a:gd name="T45" fmla="*/ 46077877 h 580"/>
              <a:gd name="T46" fmla="*/ 57167913 w 602"/>
              <a:gd name="T47" fmla="*/ 49733080 h 580"/>
              <a:gd name="T48" fmla="*/ 69175635 w 602"/>
              <a:gd name="T49" fmla="*/ 53518347 h 580"/>
              <a:gd name="T50" fmla="*/ 78442719 w 602"/>
              <a:gd name="T51" fmla="*/ 71923702 h 580"/>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602" h="580">
                <a:moveTo>
                  <a:pt x="601" y="551"/>
                </a:moveTo>
                <a:lnTo>
                  <a:pt x="601" y="551"/>
                </a:lnTo>
                <a:cubicBezTo>
                  <a:pt x="601" y="572"/>
                  <a:pt x="594" y="579"/>
                  <a:pt x="572" y="579"/>
                </a:cubicBezTo>
                <a:cubicBezTo>
                  <a:pt x="28" y="579"/>
                  <a:pt x="28" y="579"/>
                  <a:pt x="28" y="579"/>
                </a:cubicBezTo>
                <a:cubicBezTo>
                  <a:pt x="14" y="579"/>
                  <a:pt x="0" y="572"/>
                  <a:pt x="0" y="551"/>
                </a:cubicBezTo>
                <a:cubicBezTo>
                  <a:pt x="0" y="551"/>
                  <a:pt x="0" y="452"/>
                  <a:pt x="78" y="410"/>
                </a:cubicBezTo>
                <a:cubicBezTo>
                  <a:pt x="120" y="388"/>
                  <a:pt x="106" y="410"/>
                  <a:pt x="163" y="381"/>
                </a:cubicBezTo>
                <a:cubicBezTo>
                  <a:pt x="219" y="360"/>
                  <a:pt x="233" y="353"/>
                  <a:pt x="233" y="353"/>
                </a:cubicBezTo>
                <a:cubicBezTo>
                  <a:pt x="233" y="296"/>
                  <a:pt x="233" y="296"/>
                  <a:pt x="233" y="296"/>
                </a:cubicBezTo>
                <a:cubicBezTo>
                  <a:pt x="233" y="296"/>
                  <a:pt x="212" y="275"/>
                  <a:pt x="205" y="226"/>
                </a:cubicBezTo>
                <a:cubicBezTo>
                  <a:pt x="191" y="233"/>
                  <a:pt x="191" y="212"/>
                  <a:pt x="191" y="198"/>
                </a:cubicBezTo>
                <a:cubicBezTo>
                  <a:pt x="191" y="183"/>
                  <a:pt x="184" y="148"/>
                  <a:pt x="198" y="148"/>
                </a:cubicBezTo>
                <a:cubicBezTo>
                  <a:pt x="191" y="127"/>
                  <a:pt x="191" y="99"/>
                  <a:pt x="191" y="92"/>
                </a:cubicBezTo>
                <a:cubicBezTo>
                  <a:pt x="198" y="49"/>
                  <a:pt x="240" y="0"/>
                  <a:pt x="304" y="0"/>
                </a:cubicBezTo>
                <a:cubicBezTo>
                  <a:pt x="375" y="0"/>
                  <a:pt x="410" y="49"/>
                  <a:pt x="410" y="92"/>
                </a:cubicBezTo>
                <a:cubicBezTo>
                  <a:pt x="410" y="99"/>
                  <a:pt x="410" y="127"/>
                  <a:pt x="403" y="148"/>
                </a:cubicBezTo>
                <a:cubicBezTo>
                  <a:pt x="424" y="148"/>
                  <a:pt x="417" y="183"/>
                  <a:pt x="417" y="198"/>
                </a:cubicBezTo>
                <a:cubicBezTo>
                  <a:pt x="417" y="212"/>
                  <a:pt x="410" y="233"/>
                  <a:pt x="396" y="226"/>
                </a:cubicBezTo>
                <a:cubicBezTo>
                  <a:pt x="389" y="275"/>
                  <a:pt x="368" y="296"/>
                  <a:pt x="368" y="296"/>
                </a:cubicBezTo>
                <a:cubicBezTo>
                  <a:pt x="368" y="353"/>
                  <a:pt x="368" y="353"/>
                  <a:pt x="368" y="353"/>
                </a:cubicBezTo>
                <a:cubicBezTo>
                  <a:pt x="368" y="353"/>
                  <a:pt x="382" y="360"/>
                  <a:pt x="438" y="381"/>
                </a:cubicBezTo>
                <a:cubicBezTo>
                  <a:pt x="502" y="410"/>
                  <a:pt x="481" y="388"/>
                  <a:pt x="530" y="410"/>
                </a:cubicBezTo>
                <a:cubicBezTo>
                  <a:pt x="601" y="452"/>
                  <a:pt x="601" y="551"/>
                  <a:pt x="601" y="551"/>
                </a:cubicBezTo>
              </a:path>
            </a:pathLst>
          </a:custGeom>
          <a:solidFill>
            <a:srgbClr val="FFFFFF"/>
          </a:solidFill>
          <a:ln>
            <a:noFill/>
          </a:ln>
        </p:spPr>
        <p:txBody>
          <a:bodyPr wrap="none" anchor="ctr"/>
          <a:lstStyle/>
          <a:p>
            <a:endParaRPr lang="en-US" sz="900"/>
          </a:p>
        </p:txBody>
      </p:sp>
      <p:sp>
        <p:nvSpPr>
          <p:cNvPr id="202" name="Freeform 97"/>
          <p:cNvSpPr>
            <a:spLocks noChangeArrowheads="1"/>
          </p:cNvSpPr>
          <p:nvPr/>
        </p:nvSpPr>
        <p:spPr bwMode="auto">
          <a:xfrm>
            <a:off x="6907408" y="3167770"/>
            <a:ext cx="289907" cy="254000"/>
          </a:xfrm>
          <a:custGeom>
            <a:avLst/>
            <a:gdLst>
              <a:gd name="T0" fmla="*/ 56253627 w 602"/>
              <a:gd name="T1" fmla="*/ 0 h 531"/>
              <a:gd name="T2" fmla="*/ 56253627 w 602"/>
              <a:gd name="T3" fmla="*/ 0 h 531"/>
              <a:gd name="T4" fmla="*/ 41504973 w 602"/>
              <a:gd name="T5" fmla="*/ 6306590 h 531"/>
              <a:gd name="T6" fmla="*/ 41504973 w 602"/>
              <a:gd name="T7" fmla="*/ 6306590 h 531"/>
              <a:gd name="T8" fmla="*/ 41504973 w 602"/>
              <a:gd name="T9" fmla="*/ 6306590 h 531"/>
              <a:gd name="T10" fmla="*/ 38763987 w 602"/>
              <a:gd name="T11" fmla="*/ 9009466 h 531"/>
              <a:gd name="T12" fmla="*/ 36937024 w 602"/>
              <a:gd name="T13" fmla="*/ 6306590 h 531"/>
              <a:gd name="T14" fmla="*/ 36937024 w 602"/>
              <a:gd name="T15" fmla="*/ 6306590 h 531"/>
              <a:gd name="T16" fmla="*/ 36937024 w 602"/>
              <a:gd name="T17" fmla="*/ 6306590 h 531"/>
              <a:gd name="T18" fmla="*/ 36937024 w 602"/>
              <a:gd name="T19" fmla="*/ 6306590 h 531"/>
              <a:gd name="T20" fmla="*/ 22188371 w 602"/>
              <a:gd name="T21" fmla="*/ 0 h 531"/>
              <a:gd name="T22" fmla="*/ 6526055 w 602"/>
              <a:gd name="T23" fmla="*/ 6306590 h 531"/>
              <a:gd name="T24" fmla="*/ 0 w 602"/>
              <a:gd name="T25" fmla="*/ 21751441 h 531"/>
              <a:gd name="T26" fmla="*/ 6526055 w 602"/>
              <a:gd name="T27" fmla="*/ 37325085 h 531"/>
              <a:gd name="T28" fmla="*/ 36023362 w 602"/>
              <a:gd name="T29" fmla="*/ 66412749 h 531"/>
              <a:gd name="T30" fmla="*/ 38763987 w 602"/>
              <a:gd name="T31" fmla="*/ 68214427 h 531"/>
              <a:gd name="T32" fmla="*/ 42418636 w 602"/>
              <a:gd name="T33" fmla="*/ 66412749 h 531"/>
              <a:gd name="T34" fmla="*/ 71915942 w 602"/>
              <a:gd name="T35" fmla="*/ 37325085 h 531"/>
              <a:gd name="T36" fmla="*/ 78441997 w 602"/>
              <a:gd name="T37" fmla="*/ 21751441 h 531"/>
              <a:gd name="T38" fmla="*/ 71915942 w 602"/>
              <a:gd name="T39" fmla="*/ 6306590 h 531"/>
              <a:gd name="T40" fmla="*/ 56253627 w 602"/>
              <a:gd name="T41" fmla="*/ 0 h 531"/>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Lst>
            <a:ahLst/>
            <a:cxnLst>
              <a:cxn ang="T42">
                <a:pos x="T0" y="T1"/>
              </a:cxn>
              <a:cxn ang="T43">
                <a:pos x="T2" y="T3"/>
              </a:cxn>
              <a:cxn ang="T44">
                <a:pos x="T4" y="T5"/>
              </a:cxn>
              <a:cxn ang="T45">
                <a:pos x="T6" y="T7"/>
              </a:cxn>
              <a:cxn ang="T46">
                <a:pos x="T8" y="T9"/>
              </a:cxn>
              <a:cxn ang="T47">
                <a:pos x="T10" y="T11"/>
              </a:cxn>
              <a:cxn ang="T48">
                <a:pos x="T12" y="T13"/>
              </a:cxn>
              <a:cxn ang="T49">
                <a:pos x="T14" y="T15"/>
              </a:cxn>
              <a:cxn ang="T50">
                <a:pos x="T16" y="T17"/>
              </a:cxn>
              <a:cxn ang="T51">
                <a:pos x="T18" y="T19"/>
              </a:cxn>
              <a:cxn ang="T52">
                <a:pos x="T20" y="T21"/>
              </a:cxn>
              <a:cxn ang="T53">
                <a:pos x="T22" y="T23"/>
              </a:cxn>
              <a:cxn ang="T54">
                <a:pos x="T24" y="T25"/>
              </a:cxn>
              <a:cxn ang="T55">
                <a:pos x="T26" y="T27"/>
              </a:cxn>
              <a:cxn ang="T56">
                <a:pos x="T28" y="T29"/>
              </a:cxn>
              <a:cxn ang="T57">
                <a:pos x="T30" y="T31"/>
              </a:cxn>
              <a:cxn ang="T58">
                <a:pos x="T32" y="T33"/>
              </a:cxn>
              <a:cxn ang="T59">
                <a:pos x="T34" y="T35"/>
              </a:cxn>
              <a:cxn ang="T60">
                <a:pos x="T36" y="T37"/>
              </a:cxn>
              <a:cxn ang="T61">
                <a:pos x="T38" y="T39"/>
              </a:cxn>
              <a:cxn ang="T62">
                <a:pos x="T40" y="T41"/>
              </a:cxn>
            </a:cxnLst>
            <a:rect l="0" t="0" r="r" b="b"/>
            <a:pathLst>
              <a:path w="602" h="531">
                <a:moveTo>
                  <a:pt x="431" y="0"/>
                </a:moveTo>
                <a:lnTo>
                  <a:pt x="431" y="0"/>
                </a:lnTo>
                <a:cubicBezTo>
                  <a:pt x="389" y="0"/>
                  <a:pt x="346" y="21"/>
                  <a:pt x="318" y="49"/>
                </a:cubicBezTo>
                <a:cubicBezTo>
                  <a:pt x="297" y="70"/>
                  <a:pt x="297" y="70"/>
                  <a:pt x="297" y="70"/>
                </a:cubicBezTo>
                <a:cubicBezTo>
                  <a:pt x="283" y="49"/>
                  <a:pt x="283" y="49"/>
                  <a:pt x="283" y="49"/>
                </a:cubicBezTo>
                <a:cubicBezTo>
                  <a:pt x="248" y="21"/>
                  <a:pt x="212" y="0"/>
                  <a:pt x="170" y="0"/>
                </a:cubicBezTo>
                <a:cubicBezTo>
                  <a:pt x="120" y="0"/>
                  <a:pt x="78" y="21"/>
                  <a:pt x="50" y="49"/>
                </a:cubicBezTo>
                <a:cubicBezTo>
                  <a:pt x="14" y="84"/>
                  <a:pt x="0" y="127"/>
                  <a:pt x="0" y="169"/>
                </a:cubicBezTo>
                <a:cubicBezTo>
                  <a:pt x="0" y="219"/>
                  <a:pt x="14" y="261"/>
                  <a:pt x="50" y="290"/>
                </a:cubicBezTo>
                <a:cubicBezTo>
                  <a:pt x="276" y="516"/>
                  <a:pt x="276" y="516"/>
                  <a:pt x="276" y="516"/>
                </a:cubicBezTo>
                <a:cubicBezTo>
                  <a:pt x="283" y="523"/>
                  <a:pt x="290" y="530"/>
                  <a:pt x="297" y="530"/>
                </a:cubicBezTo>
                <a:cubicBezTo>
                  <a:pt x="311" y="530"/>
                  <a:pt x="318" y="523"/>
                  <a:pt x="325" y="516"/>
                </a:cubicBezTo>
                <a:cubicBezTo>
                  <a:pt x="551" y="290"/>
                  <a:pt x="551" y="290"/>
                  <a:pt x="551" y="290"/>
                </a:cubicBezTo>
                <a:cubicBezTo>
                  <a:pt x="587" y="261"/>
                  <a:pt x="601" y="219"/>
                  <a:pt x="601" y="169"/>
                </a:cubicBezTo>
                <a:cubicBezTo>
                  <a:pt x="601" y="127"/>
                  <a:pt x="587" y="84"/>
                  <a:pt x="551" y="49"/>
                </a:cubicBezTo>
                <a:cubicBezTo>
                  <a:pt x="516" y="21"/>
                  <a:pt x="474" y="0"/>
                  <a:pt x="431" y="0"/>
                </a:cubicBezTo>
              </a:path>
            </a:pathLst>
          </a:custGeom>
          <a:solidFill>
            <a:srgbClr val="FFFFFF"/>
          </a:solidFill>
          <a:ln>
            <a:noFill/>
          </a:ln>
        </p:spPr>
        <p:txBody>
          <a:bodyPr wrap="none" anchor="ctr"/>
          <a:lstStyle/>
          <a:p>
            <a:endParaRPr lang="en-US" sz="900"/>
          </a:p>
        </p:txBody>
      </p:sp>
      <p:sp>
        <p:nvSpPr>
          <p:cNvPr id="203" name="Freeform 98"/>
          <p:cNvSpPr>
            <a:spLocks noChangeArrowheads="1"/>
          </p:cNvSpPr>
          <p:nvPr/>
        </p:nvSpPr>
        <p:spPr bwMode="auto">
          <a:xfrm>
            <a:off x="6368318" y="3165655"/>
            <a:ext cx="281443" cy="262467"/>
          </a:xfrm>
          <a:custGeom>
            <a:avLst/>
            <a:gdLst>
              <a:gd name="T0" fmla="*/ 65628418 w 588"/>
              <a:gd name="T1" fmla="*/ 20221371 h 545"/>
              <a:gd name="T2" fmla="*/ 53766324 w 588"/>
              <a:gd name="T3" fmla="*/ 36789640 h 545"/>
              <a:gd name="T4" fmla="*/ 46546013 w 588"/>
              <a:gd name="T5" fmla="*/ 10045490 h 545"/>
              <a:gd name="T6" fmla="*/ 26431982 w 588"/>
              <a:gd name="T7" fmla="*/ 61707599 h 545"/>
              <a:gd name="T8" fmla="*/ 40099153 w 588"/>
              <a:gd name="T9" fmla="*/ 55315211 h 545"/>
              <a:gd name="T10" fmla="*/ 24626905 w 588"/>
              <a:gd name="T11" fmla="*/ 70970385 h 545"/>
              <a:gd name="T12" fmla="*/ 22821827 w 588"/>
              <a:gd name="T13" fmla="*/ 70970385 h 545"/>
              <a:gd name="T14" fmla="*/ 1805078 w 588"/>
              <a:gd name="T15" fmla="*/ 56228306 h 545"/>
              <a:gd name="T16" fmla="*/ 0 w 588"/>
              <a:gd name="T17" fmla="*/ 3652741 h 545"/>
              <a:gd name="T18" fmla="*/ 5544142 w 588"/>
              <a:gd name="T19" fmla="*/ 913095 h 545"/>
              <a:gd name="T20" fmla="*/ 23724186 w 588"/>
              <a:gd name="T21" fmla="*/ 13828622 h 545"/>
              <a:gd name="T22" fmla="*/ 48351091 w 588"/>
              <a:gd name="T23" fmla="*/ 0 h 545"/>
              <a:gd name="T24" fmla="*/ 51961247 w 588"/>
              <a:gd name="T25" fmla="*/ 913095 h 545"/>
              <a:gd name="T26" fmla="*/ 71043651 w 588"/>
              <a:gd name="T27" fmla="*/ 15655173 h 545"/>
              <a:gd name="T28" fmla="*/ 71043651 w 588"/>
              <a:gd name="T29" fmla="*/ 15655173 h 545"/>
              <a:gd name="T30" fmla="*/ 72977637 w 588"/>
              <a:gd name="T31" fmla="*/ 18394820 h 545"/>
              <a:gd name="T32" fmla="*/ 65628418 w 588"/>
              <a:gd name="T33" fmla="*/ 36789640 h 545"/>
              <a:gd name="T34" fmla="*/ 19082404 w 588"/>
              <a:gd name="T35" fmla="*/ 20221371 h 545"/>
              <a:gd name="T36" fmla="*/ 7349219 w 588"/>
              <a:gd name="T37" fmla="*/ 10958585 h 545"/>
              <a:gd name="T38" fmla="*/ 19082404 w 588"/>
              <a:gd name="T39" fmla="*/ 59881048 h 545"/>
              <a:gd name="T40" fmla="*/ 59181557 w 588"/>
              <a:gd name="T41" fmla="*/ 39660038 h 545"/>
              <a:gd name="T42" fmla="*/ 75685433 w 588"/>
              <a:gd name="T43" fmla="*/ 55315211 h 545"/>
              <a:gd name="T44" fmla="*/ 43709309 w 588"/>
              <a:gd name="T45" fmla="*/ 55315211 h 545"/>
              <a:gd name="T46" fmla="*/ 51961247 w 588"/>
              <a:gd name="T47" fmla="*/ 58054858 h 545"/>
              <a:gd name="T48" fmla="*/ 51058528 w 588"/>
              <a:gd name="T49" fmla="*/ 59881048 h 545"/>
              <a:gd name="T50" fmla="*/ 57376480 w 588"/>
              <a:gd name="T51" fmla="*/ 62620694 h 545"/>
              <a:gd name="T52" fmla="*/ 62018262 w 588"/>
              <a:gd name="T53" fmla="*/ 62620694 h 545"/>
              <a:gd name="T54" fmla="*/ 68336214 w 588"/>
              <a:gd name="T55" fmla="*/ 59881048 h 545"/>
              <a:gd name="T56" fmla="*/ 64725699 w 588"/>
              <a:gd name="T57" fmla="*/ 55315211 h 545"/>
              <a:gd name="T58" fmla="*/ 68336214 w 588"/>
              <a:gd name="T59" fmla="*/ 50618623 h 545"/>
              <a:gd name="T60" fmla="*/ 62018262 w 588"/>
              <a:gd name="T61" fmla="*/ 47878977 h 545"/>
              <a:gd name="T62" fmla="*/ 57376480 w 588"/>
              <a:gd name="T63" fmla="*/ 47878977 h 545"/>
              <a:gd name="T64" fmla="*/ 51058528 w 588"/>
              <a:gd name="T65" fmla="*/ 50618623 h 545"/>
              <a:gd name="T66" fmla="*/ 54668684 w 588"/>
              <a:gd name="T67" fmla="*/ 55315211 h 545"/>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0" t="0" r="r" b="b"/>
            <a:pathLst>
              <a:path w="588" h="545">
                <a:moveTo>
                  <a:pt x="509" y="155"/>
                </a:moveTo>
                <a:lnTo>
                  <a:pt x="509" y="155"/>
                </a:lnTo>
                <a:cubicBezTo>
                  <a:pt x="417" y="84"/>
                  <a:pt x="417" y="84"/>
                  <a:pt x="417" y="84"/>
                </a:cubicBezTo>
                <a:cubicBezTo>
                  <a:pt x="417" y="282"/>
                  <a:pt x="417" y="282"/>
                  <a:pt x="417" y="282"/>
                </a:cubicBezTo>
                <a:cubicBezTo>
                  <a:pt x="396" y="289"/>
                  <a:pt x="375" y="297"/>
                  <a:pt x="361" y="318"/>
                </a:cubicBezTo>
                <a:cubicBezTo>
                  <a:pt x="361" y="77"/>
                  <a:pt x="361" y="77"/>
                  <a:pt x="361" y="77"/>
                </a:cubicBezTo>
                <a:cubicBezTo>
                  <a:pt x="205" y="155"/>
                  <a:pt x="205" y="155"/>
                  <a:pt x="205" y="155"/>
                </a:cubicBezTo>
                <a:cubicBezTo>
                  <a:pt x="205" y="473"/>
                  <a:pt x="205" y="473"/>
                  <a:pt x="205" y="473"/>
                </a:cubicBezTo>
                <a:cubicBezTo>
                  <a:pt x="311" y="417"/>
                  <a:pt x="311" y="417"/>
                  <a:pt x="311" y="417"/>
                </a:cubicBezTo>
                <a:lnTo>
                  <a:pt x="311" y="424"/>
                </a:lnTo>
                <a:cubicBezTo>
                  <a:pt x="311" y="438"/>
                  <a:pt x="311" y="459"/>
                  <a:pt x="318" y="473"/>
                </a:cubicBezTo>
                <a:cubicBezTo>
                  <a:pt x="191" y="544"/>
                  <a:pt x="191" y="544"/>
                  <a:pt x="191" y="544"/>
                </a:cubicBezTo>
                <a:cubicBezTo>
                  <a:pt x="191" y="544"/>
                  <a:pt x="184" y="544"/>
                  <a:pt x="177" y="544"/>
                </a:cubicBezTo>
                <a:cubicBezTo>
                  <a:pt x="170" y="544"/>
                  <a:pt x="170" y="544"/>
                  <a:pt x="163" y="544"/>
                </a:cubicBezTo>
                <a:cubicBezTo>
                  <a:pt x="14" y="431"/>
                  <a:pt x="14" y="431"/>
                  <a:pt x="14" y="431"/>
                </a:cubicBezTo>
                <a:cubicBezTo>
                  <a:pt x="7" y="424"/>
                  <a:pt x="0" y="417"/>
                  <a:pt x="0" y="402"/>
                </a:cubicBezTo>
                <a:cubicBezTo>
                  <a:pt x="0" y="28"/>
                  <a:pt x="0" y="28"/>
                  <a:pt x="0" y="28"/>
                </a:cubicBezTo>
                <a:cubicBezTo>
                  <a:pt x="0" y="14"/>
                  <a:pt x="14" y="0"/>
                  <a:pt x="28" y="0"/>
                </a:cubicBezTo>
                <a:cubicBezTo>
                  <a:pt x="35" y="0"/>
                  <a:pt x="43" y="0"/>
                  <a:pt x="43" y="7"/>
                </a:cubicBezTo>
                <a:cubicBezTo>
                  <a:pt x="184" y="106"/>
                  <a:pt x="184" y="106"/>
                  <a:pt x="184" y="106"/>
                </a:cubicBezTo>
                <a:cubicBezTo>
                  <a:pt x="375" y="0"/>
                  <a:pt x="375" y="0"/>
                  <a:pt x="375" y="0"/>
                </a:cubicBezTo>
                <a:cubicBezTo>
                  <a:pt x="375" y="0"/>
                  <a:pt x="382" y="0"/>
                  <a:pt x="389" y="0"/>
                </a:cubicBezTo>
                <a:cubicBezTo>
                  <a:pt x="396" y="0"/>
                  <a:pt x="396" y="0"/>
                  <a:pt x="403" y="7"/>
                </a:cubicBezTo>
                <a:cubicBezTo>
                  <a:pt x="551" y="120"/>
                  <a:pt x="551" y="120"/>
                  <a:pt x="551" y="120"/>
                </a:cubicBezTo>
                <a:cubicBezTo>
                  <a:pt x="558" y="127"/>
                  <a:pt x="566" y="134"/>
                  <a:pt x="566" y="141"/>
                </a:cubicBezTo>
                <a:cubicBezTo>
                  <a:pt x="566" y="318"/>
                  <a:pt x="566" y="318"/>
                  <a:pt x="566" y="318"/>
                </a:cubicBezTo>
                <a:cubicBezTo>
                  <a:pt x="551" y="297"/>
                  <a:pt x="530" y="289"/>
                  <a:pt x="509" y="282"/>
                </a:cubicBezTo>
                <a:lnTo>
                  <a:pt x="509" y="155"/>
                </a:lnTo>
                <a:close/>
                <a:moveTo>
                  <a:pt x="148" y="155"/>
                </a:moveTo>
                <a:lnTo>
                  <a:pt x="148" y="155"/>
                </a:lnTo>
                <a:cubicBezTo>
                  <a:pt x="57" y="84"/>
                  <a:pt x="57" y="84"/>
                  <a:pt x="57" y="84"/>
                </a:cubicBezTo>
                <a:cubicBezTo>
                  <a:pt x="57" y="388"/>
                  <a:pt x="57" y="388"/>
                  <a:pt x="57" y="388"/>
                </a:cubicBezTo>
                <a:cubicBezTo>
                  <a:pt x="148" y="459"/>
                  <a:pt x="148" y="459"/>
                  <a:pt x="148" y="459"/>
                </a:cubicBezTo>
                <a:lnTo>
                  <a:pt x="148" y="155"/>
                </a:lnTo>
                <a:close/>
                <a:moveTo>
                  <a:pt x="459" y="304"/>
                </a:moveTo>
                <a:lnTo>
                  <a:pt x="459" y="304"/>
                </a:lnTo>
                <a:cubicBezTo>
                  <a:pt x="530" y="304"/>
                  <a:pt x="587" y="353"/>
                  <a:pt x="587" y="424"/>
                </a:cubicBezTo>
                <a:cubicBezTo>
                  <a:pt x="587" y="495"/>
                  <a:pt x="530" y="544"/>
                  <a:pt x="459" y="544"/>
                </a:cubicBezTo>
                <a:cubicBezTo>
                  <a:pt x="396" y="544"/>
                  <a:pt x="339" y="495"/>
                  <a:pt x="339" y="424"/>
                </a:cubicBezTo>
                <a:cubicBezTo>
                  <a:pt x="339" y="353"/>
                  <a:pt x="396" y="304"/>
                  <a:pt x="459" y="304"/>
                </a:cubicBezTo>
                <a:close/>
                <a:moveTo>
                  <a:pt x="403" y="445"/>
                </a:moveTo>
                <a:lnTo>
                  <a:pt x="403" y="445"/>
                </a:lnTo>
                <a:cubicBezTo>
                  <a:pt x="396" y="445"/>
                  <a:pt x="396" y="452"/>
                  <a:pt x="396" y="459"/>
                </a:cubicBezTo>
                <a:cubicBezTo>
                  <a:pt x="396" y="480"/>
                  <a:pt x="410" y="487"/>
                  <a:pt x="424" y="487"/>
                </a:cubicBezTo>
                <a:cubicBezTo>
                  <a:pt x="431" y="487"/>
                  <a:pt x="438" y="487"/>
                  <a:pt x="445" y="480"/>
                </a:cubicBezTo>
                <a:cubicBezTo>
                  <a:pt x="459" y="466"/>
                  <a:pt x="459" y="466"/>
                  <a:pt x="459" y="466"/>
                </a:cubicBezTo>
                <a:cubicBezTo>
                  <a:pt x="481" y="480"/>
                  <a:pt x="481" y="480"/>
                  <a:pt x="481" y="480"/>
                </a:cubicBezTo>
                <a:cubicBezTo>
                  <a:pt x="488" y="487"/>
                  <a:pt x="495" y="487"/>
                  <a:pt x="502" y="487"/>
                </a:cubicBezTo>
                <a:cubicBezTo>
                  <a:pt x="516" y="487"/>
                  <a:pt x="530" y="480"/>
                  <a:pt x="530" y="459"/>
                </a:cubicBezTo>
                <a:cubicBezTo>
                  <a:pt x="530" y="452"/>
                  <a:pt x="523" y="445"/>
                  <a:pt x="516" y="445"/>
                </a:cubicBezTo>
                <a:cubicBezTo>
                  <a:pt x="502" y="424"/>
                  <a:pt x="502" y="424"/>
                  <a:pt x="502" y="424"/>
                </a:cubicBezTo>
                <a:cubicBezTo>
                  <a:pt x="516" y="402"/>
                  <a:pt x="516" y="402"/>
                  <a:pt x="516" y="402"/>
                </a:cubicBezTo>
                <a:cubicBezTo>
                  <a:pt x="523" y="402"/>
                  <a:pt x="530" y="395"/>
                  <a:pt x="530" y="388"/>
                </a:cubicBezTo>
                <a:cubicBezTo>
                  <a:pt x="530" y="367"/>
                  <a:pt x="516" y="360"/>
                  <a:pt x="502" y="360"/>
                </a:cubicBezTo>
                <a:cubicBezTo>
                  <a:pt x="495" y="360"/>
                  <a:pt x="488" y="360"/>
                  <a:pt x="481" y="367"/>
                </a:cubicBezTo>
                <a:cubicBezTo>
                  <a:pt x="459" y="381"/>
                  <a:pt x="459" y="381"/>
                  <a:pt x="459" y="381"/>
                </a:cubicBezTo>
                <a:cubicBezTo>
                  <a:pt x="445" y="367"/>
                  <a:pt x="445" y="367"/>
                  <a:pt x="445" y="367"/>
                </a:cubicBezTo>
                <a:cubicBezTo>
                  <a:pt x="438" y="360"/>
                  <a:pt x="431" y="360"/>
                  <a:pt x="424" y="360"/>
                </a:cubicBezTo>
                <a:cubicBezTo>
                  <a:pt x="410" y="360"/>
                  <a:pt x="396" y="367"/>
                  <a:pt x="396" y="388"/>
                </a:cubicBezTo>
                <a:cubicBezTo>
                  <a:pt x="396" y="395"/>
                  <a:pt x="396" y="402"/>
                  <a:pt x="403" y="402"/>
                </a:cubicBezTo>
                <a:cubicBezTo>
                  <a:pt x="424" y="424"/>
                  <a:pt x="424" y="424"/>
                  <a:pt x="424" y="424"/>
                </a:cubicBezTo>
                <a:lnTo>
                  <a:pt x="403" y="445"/>
                </a:lnTo>
                <a:close/>
              </a:path>
            </a:pathLst>
          </a:custGeom>
          <a:solidFill>
            <a:srgbClr val="FFFFFF"/>
          </a:solidFill>
          <a:ln>
            <a:noFill/>
          </a:ln>
        </p:spPr>
        <p:txBody>
          <a:bodyPr wrap="none" anchor="ctr"/>
          <a:lstStyle/>
          <a:p>
            <a:endParaRPr lang="en-US" sz="900"/>
          </a:p>
        </p:txBody>
      </p:sp>
      <p:sp>
        <p:nvSpPr>
          <p:cNvPr id="204" name="Freeform 99"/>
          <p:cNvSpPr>
            <a:spLocks noChangeArrowheads="1"/>
          </p:cNvSpPr>
          <p:nvPr/>
        </p:nvSpPr>
        <p:spPr bwMode="auto">
          <a:xfrm>
            <a:off x="5831340" y="3165655"/>
            <a:ext cx="279327" cy="262467"/>
          </a:xfrm>
          <a:custGeom>
            <a:avLst/>
            <a:gdLst>
              <a:gd name="T0" fmla="*/ 66212751 w 581"/>
              <a:gd name="T1" fmla="*/ 20221371 h 545"/>
              <a:gd name="T2" fmla="*/ 66212751 w 581"/>
              <a:gd name="T3" fmla="*/ 20221371 h 545"/>
              <a:gd name="T4" fmla="*/ 53334262 w 581"/>
              <a:gd name="T5" fmla="*/ 10958585 h 545"/>
              <a:gd name="T6" fmla="*/ 53334262 w 581"/>
              <a:gd name="T7" fmla="*/ 36789640 h 545"/>
              <a:gd name="T8" fmla="*/ 45919582 w 581"/>
              <a:gd name="T9" fmla="*/ 41486228 h 545"/>
              <a:gd name="T10" fmla="*/ 45919582 w 581"/>
              <a:gd name="T11" fmla="*/ 10045490 h 545"/>
              <a:gd name="T12" fmla="*/ 26667311 w 581"/>
              <a:gd name="T13" fmla="*/ 20221371 h 545"/>
              <a:gd name="T14" fmla="*/ 26667311 w 581"/>
              <a:gd name="T15" fmla="*/ 61707599 h 545"/>
              <a:gd name="T16" fmla="*/ 40456134 w 581"/>
              <a:gd name="T17" fmla="*/ 54401755 h 545"/>
              <a:gd name="T18" fmla="*/ 40456134 w 581"/>
              <a:gd name="T19" fmla="*/ 55315211 h 545"/>
              <a:gd name="T20" fmla="*/ 41366468 w 581"/>
              <a:gd name="T21" fmla="*/ 61707599 h 545"/>
              <a:gd name="T22" fmla="*/ 24845922 w 581"/>
              <a:gd name="T23" fmla="*/ 70970385 h 545"/>
              <a:gd name="T24" fmla="*/ 24845922 w 581"/>
              <a:gd name="T25" fmla="*/ 70970385 h 545"/>
              <a:gd name="T26" fmla="*/ 23024892 w 581"/>
              <a:gd name="T27" fmla="*/ 70970385 h 545"/>
              <a:gd name="T28" fmla="*/ 21203502 w 581"/>
              <a:gd name="T29" fmla="*/ 70970385 h 545"/>
              <a:gd name="T30" fmla="*/ 910695 w 581"/>
              <a:gd name="T31" fmla="*/ 56228306 h 545"/>
              <a:gd name="T32" fmla="*/ 0 w 581"/>
              <a:gd name="T33" fmla="*/ 52444813 h 545"/>
              <a:gd name="T34" fmla="*/ 0 w 581"/>
              <a:gd name="T35" fmla="*/ 3652741 h 545"/>
              <a:gd name="T36" fmla="*/ 3642419 w 581"/>
              <a:gd name="T37" fmla="*/ 0 h 545"/>
              <a:gd name="T38" fmla="*/ 5463448 w 581"/>
              <a:gd name="T39" fmla="*/ 913095 h 545"/>
              <a:gd name="T40" fmla="*/ 5463448 w 581"/>
              <a:gd name="T41" fmla="*/ 913095 h 545"/>
              <a:gd name="T42" fmla="*/ 23024892 w 581"/>
              <a:gd name="T43" fmla="*/ 13828622 h 545"/>
              <a:gd name="T44" fmla="*/ 48781509 w 581"/>
              <a:gd name="T45" fmla="*/ 0 h 545"/>
              <a:gd name="T46" fmla="*/ 48781509 w 581"/>
              <a:gd name="T47" fmla="*/ 0 h 545"/>
              <a:gd name="T48" fmla="*/ 49691843 w 581"/>
              <a:gd name="T49" fmla="*/ 0 h 545"/>
              <a:gd name="T50" fmla="*/ 52423928 w 581"/>
              <a:gd name="T51" fmla="*/ 913095 h 545"/>
              <a:gd name="T52" fmla="*/ 52423928 w 581"/>
              <a:gd name="T53" fmla="*/ 913095 h 545"/>
              <a:gd name="T54" fmla="*/ 71676199 w 581"/>
              <a:gd name="T55" fmla="*/ 15655173 h 545"/>
              <a:gd name="T56" fmla="*/ 71676199 w 581"/>
              <a:gd name="T57" fmla="*/ 15655173 h 545"/>
              <a:gd name="T58" fmla="*/ 71676199 w 581"/>
              <a:gd name="T59" fmla="*/ 15655173 h 545"/>
              <a:gd name="T60" fmla="*/ 71676199 w 581"/>
              <a:gd name="T61" fmla="*/ 15655173 h 545"/>
              <a:gd name="T62" fmla="*/ 73497228 w 581"/>
              <a:gd name="T63" fmla="*/ 18394820 h 545"/>
              <a:gd name="T64" fmla="*/ 73497228 w 581"/>
              <a:gd name="T65" fmla="*/ 41486228 h 545"/>
              <a:gd name="T66" fmla="*/ 66212751 w 581"/>
              <a:gd name="T67" fmla="*/ 36789640 h 545"/>
              <a:gd name="T68" fmla="*/ 66212751 w 581"/>
              <a:gd name="T69" fmla="*/ 20221371 h 545"/>
              <a:gd name="T70" fmla="*/ 19252271 w 581"/>
              <a:gd name="T71" fmla="*/ 20221371 h 545"/>
              <a:gd name="T72" fmla="*/ 19252271 w 581"/>
              <a:gd name="T73" fmla="*/ 20221371 h 545"/>
              <a:gd name="T74" fmla="*/ 7414680 w 581"/>
              <a:gd name="T75" fmla="*/ 10958585 h 545"/>
              <a:gd name="T76" fmla="*/ 7414680 w 581"/>
              <a:gd name="T77" fmla="*/ 50618623 h 545"/>
              <a:gd name="T78" fmla="*/ 19252271 w 581"/>
              <a:gd name="T79" fmla="*/ 59881048 h 545"/>
              <a:gd name="T80" fmla="*/ 19252271 w 581"/>
              <a:gd name="T81" fmla="*/ 20221371 h 545"/>
              <a:gd name="T82" fmla="*/ 59708405 w 581"/>
              <a:gd name="T83" fmla="*/ 39660038 h 545"/>
              <a:gd name="T84" fmla="*/ 59708405 w 581"/>
              <a:gd name="T85" fmla="*/ 39660038 h 545"/>
              <a:gd name="T86" fmla="*/ 75448459 w 581"/>
              <a:gd name="T87" fmla="*/ 55315211 h 545"/>
              <a:gd name="T88" fmla="*/ 59708405 w 581"/>
              <a:gd name="T89" fmla="*/ 70970385 h 545"/>
              <a:gd name="T90" fmla="*/ 44098553 w 581"/>
              <a:gd name="T91" fmla="*/ 55315211 h 545"/>
              <a:gd name="T92" fmla="*/ 59708405 w 581"/>
              <a:gd name="T93" fmla="*/ 39660038 h 545"/>
              <a:gd name="T94" fmla="*/ 49691843 w 581"/>
              <a:gd name="T95" fmla="*/ 58967953 h 545"/>
              <a:gd name="T96" fmla="*/ 49691843 w 581"/>
              <a:gd name="T97" fmla="*/ 58967953 h 545"/>
              <a:gd name="T98" fmla="*/ 55155652 w 581"/>
              <a:gd name="T99" fmla="*/ 63534150 h 545"/>
              <a:gd name="T100" fmla="*/ 56976681 w 581"/>
              <a:gd name="T101" fmla="*/ 65491092 h 545"/>
              <a:gd name="T102" fmla="*/ 59708405 w 581"/>
              <a:gd name="T103" fmla="*/ 63534150 h 545"/>
              <a:gd name="T104" fmla="*/ 69854809 w 581"/>
              <a:gd name="T105" fmla="*/ 54401755 h 545"/>
              <a:gd name="T106" fmla="*/ 70765504 w 581"/>
              <a:gd name="T107" fmla="*/ 51531718 h 545"/>
              <a:gd name="T108" fmla="*/ 67123085 w 581"/>
              <a:gd name="T109" fmla="*/ 47878977 h 545"/>
              <a:gd name="T110" fmla="*/ 64391361 w 581"/>
              <a:gd name="T111" fmla="*/ 48792072 h 545"/>
              <a:gd name="T112" fmla="*/ 56976681 w 581"/>
              <a:gd name="T113" fmla="*/ 56228306 h 545"/>
              <a:gd name="T114" fmla="*/ 55155652 w 581"/>
              <a:gd name="T115" fmla="*/ 54401755 h 545"/>
              <a:gd name="T116" fmla="*/ 52423928 w 581"/>
              <a:gd name="T117" fmla="*/ 52444813 h 545"/>
              <a:gd name="T118" fmla="*/ 48781509 w 581"/>
              <a:gd name="T119" fmla="*/ 56228306 h 545"/>
              <a:gd name="T120" fmla="*/ 49691843 w 581"/>
              <a:gd name="T121" fmla="*/ 58967953 h 545"/>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Lst>
            <a:ahLst/>
            <a:cxnLst>
              <a:cxn ang="T122">
                <a:pos x="T0" y="T1"/>
              </a:cxn>
              <a:cxn ang="T123">
                <a:pos x="T2" y="T3"/>
              </a:cxn>
              <a:cxn ang="T124">
                <a:pos x="T4" y="T5"/>
              </a:cxn>
              <a:cxn ang="T125">
                <a:pos x="T6" y="T7"/>
              </a:cxn>
              <a:cxn ang="T126">
                <a:pos x="T8" y="T9"/>
              </a:cxn>
              <a:cxn ang="T127">
                <a:pos x="T10" y="T11"/>
              </a:cxn>
              <a:cxn ang="T128">
                <a:pos x="T12" y="T13"/>
              </a:cxn>
              <a:cxn ang="T129">
                <a:pos x="T14" y="T15"/>
              </a:cxn>
              <a:cxn ang="T130">
                <a:pos x="T16" y="T17"/>
              </a:cxn>
              <a:cxn ang="T131">
                <a:pos x="T18" y="T19"/>
              </a:cxn>
              <a:cxn ang="T132">
                <a:pos x="T20" y="T21"/>
              </a:cxn>
              <a:cxn ang="T133">
                <a:pos x="T22" y="T23"/>
              </a:cxn>
              <a:cxn ang="T134">
                <a:pos x="T24" y="T25"/>
              </a:cxn>
              <a:cxn ang="T135">
                <a:pos x="T26" y="T27"/>
              </a:cxn>
              <a:cxn ang="T136">
                <a:pos x="T28" y="T29"/>
              </a:cxn>
              <a:cxn ang="T137">
                <a:pos x="T30" y="T31"/>
              </a:cxn>
              <a:cxn ang="T138">
                <a:pos x="T32" y="T33"/>
              </a:cxn>
              <a:cxn ang="T139">
                <a:pos x="T34" y="T35"/>
              </a:cxn>
              <a:cxn ang="T140">
                <a:pos x="T36" y="T37"/>
              </a:cxn>
              <a:cxn ang="T141">
                <a:pos x="T38" y="T39"/>
              </a:cxn>
              <a:cxn ang="T142">
                <a:pos x="T40" y="T41"/>
              </a:cxn>
              <a:cxn ang="T143">
                <a:pos x="T42" y="T43"/>
              </a:cxn>
              <a:cxn ang="T144">
                <a:pos x="T44" y="T45"/>
              </a:cxn>
              <a:cxn ang="T145">
                <a:pos x="T46" y="T47"/>
              </a:cxn>
              <a:cxn ang="T146">
                <a:pos x="T48" y="T49"/>
              </a:cxn>
              <a:cxn ang="T147">
                <a:pos x="T50" y="T51"/>
              </a:cxn>
              <a:cxn ang="T148">
                <a:pos x="T52" y="T53"/>
              </a:cxn>
              <a:cxn ang="T149">
                <a:pos x="T54" y="T55"/>
              </a:cxn>
              <a:cxn ang="T150">
                <a:pos x="T56" y="T57"/>
              </a:cxn>
              <a:cxn ang="T151">
                <a:pos x="T58" y="T59"/>
              </a:cxn>
              <a:cxn ang="T152">
                <a:pos x="T60" y="T61"/>
              </a:cxn>
              <a:cxn ang="T153">
                <a:pos x="T62" y="T63"/>
              </a:cxn>
              <a:cxn ang="T154">
                <a:pos x="T64" y="T65"/>
              </a:cxn>
              <a:cxn ang="T155">
                <a:pos x="T66" y="T67"/>
              </a:cxn>
              <a:cxn ang="T156">
                <a:pos x="T68" y="T69"/>
              </a:cxn>
              <a:cxn ang="T157">
                <a:pos x="T70" y="T71"/>
              </a:cxn>
              <a:cxn ang="T158">
                <a:pos x="T72" y="T73"/>
              </a:cxn>
              <a:cxn ang="T159">
                <a:pos x="T74" y="T75"/>
              </a:cxn>
              <a:cxn ang="T160">
                <a:pos x="T76" y="T77"/>
              </a:cxn>
              <a:cxn ang="T161">
                <a:pos x="T78" y="T79"/>
              </a:cxn>
              <a:cxn ang="T162">
                <a:pos x="T80" y="T81"/>
              </a:cxn>
              <a:cxn ang="T163">
                <a:pos x="T82" y="T83"/>
              </a:cxn>
              <a:cxn ang="T164">
                <a:pos x="T84" y="T85"/>
              </a:cxn>
              <a:cxn ang="T165">
                <a:pos x="T86" y="T87"/>
              </a:cxn>
              <a:cxn ang="T166">
                <a:pos x="T88" y="T89"/>
              </a:cxn>
              <a:cxn ang="T167">
                <a:pos x="T90" y="T91"/>
              </a:cxn>
              <a:cxn ang="T168">
                <a:pos x="T92" y="T93"/>
              </a:cxn>
              <a:cxn ang="T169">
                <a:pos x="T94" y="T95"/>
              </a:cxn>
              <a:cxn ang="T170">
                <a:pos x="T96" y="T97"/>
              </a:cxn>
              <a:cxn ang="T171">
                <a:pos x="T98" y="T99"/>
              </a:cxn>
              <a:cxn ang="T172">
                <a:pos x="T100" y="T101"/>
              </a:cxn>
              <a:cxn ang="T173">
                <a:pos x="T102" y="T103"/>
              </a:cxn>
              <a:cxn ang="T174">
                <a:pos x="T104" y="T105"/>
              </a:cxn>
              <a:cxn ang="T175">
                <a:pos x="T106" y="T107"/>
              </a:cxn>
              <a:cxn ang="T176">
                <a:pos x="T108" y="T109"/>
              </a:cxn>
              <a:cxn ang="T177">
                <a:pos x="T110" y="T111"/>
              </a:cxn>
              <a:cxn ang="T178">
                <a:pos x="T112" y="T113"/>
              </a:cxn>
              <a:cxn ang="T179">
                <a:pos x="T114" y="T115"/>
              </a:cxn>
              <a:cxn ang="T180">
                <a:pos x="T116" y="T117"/>
              </a:cxn>
              <a:cxn ang="T181">
                <a:pos x="T118" y="T119"/>
              </a:cxn>
              <a:cxn ang="T182">
                <a:pos x="T120" y="T121"/>
              </a:cxn>
            </a:cxnLst>
            <a:rect l="0" t="0" r="r" b="b"/>
            <a:pathLst>
              <a:path w="581" h="545">
                <a:moveTo>
                  <a:pt x="509" y="155"/>
                </a:moveTo>
                <a:lnTo>
                  <a:pt x="509" y="155"/>
                </a:lnTo>
                <a:cubicBezTo>
                  <a:pt x="410" y="84"/>
                  <a:pt x="410" y="84"/>
                  <a:pt x="410" y="84"/>
                </a:cubicBezTo>
                <a:cubicBezTo>
                  <a:pt x="410" y="282"/>
                  <a:pt x="410" y="282"/>
                  <a:pt x="410" y="282"/>
                </a:cubicBezTo>
                <a:cubicBezTo>
                  <a:pt x="389" y="289"/>
                  <a:pt x="375" y="297"/>
                  <a:pt x="353" y="318"/>
                </a:cubicBezTo>
                <a:cubicBezTo>
                  <a:pt x="353" y="77"/>
                  <a:pt x="353" y="77"/>
                  <a:pt x="353" y="77"/>
                </a:cubicBezTo>
                <a:cubicBezTo>
                  <a:pt x="205" y="155"/>
                  <a:pt x="205" y="155"/>
                  <a:pt x="205" y="155"/>
                </a:cubicBezTo>
                <a:cubicBezTo>
                  <a:pt x="205" y="473"/>
                  <a:pt x="205" y="473"/>
                  <a:pt x="205" y="473"/>
                </a:cubicBezTo>
                <a:cubicBezTo>
                  <a:pt x="311" y="417"/>
                  <a:pt x="311" y="417"/>
                  <a:pt x="311" y="417"/>
                </a:cubicBezTo>
                <a:lnTo>
                  <a:pt x="311" y="424"/>
                </a:lnTo>
                <a:cubicBezTo>
                  <a:pt x="311" y="438"/>
                  <a:pt x="311" y="459"/>
                  <a:pt x="318" y="473"/>
                </a:cubicBezTo>
                <a:cubicBezTo>
                  <a:pt x="191" y="544"/>
                  <a:pt x="191" y="544"/>
                  <a:pt x="191" y="544"/>
                </a:cubicBezTo>
                <a:cubicBezTo>
                  <a:pt x="184" y="544"/>
                  <a:pt x="184" y="544"/>
                  <a:pt x="177" y="544"/>
                </a:cubicBezTo>
                <a:cubicBezTo>
                  <a:pt x="170" y="544"/>
                  <a:pt x="163" y="544"/>
                  <a:pt x="163" y="544"/>
                </a:cubicBezTo>
                <a:cubicBezTo>
                  <a:pt x="7" y="431"/>
                  <a:pt x="7" y="431"/>
                  <a:pt x="7" y="431"/>
                </a:cubicBezTo>
                <a:cubicBezTo>
                  <a:pt x="0" y="424"/>
                  <a:pt x="0" y="417"/>
                  <a:pt x="0" y="402"/>
                </a:cubicBezTo>
                <a:cubicBezTo>
                  <a:pt x="0" y="28"/>
                  <a:pt x="0" y="28"/>
                  <a:pt x="0" y="28"/>
                </a:cubicBezTo>
                <a:cubicBezTo>
                  <a:pt x="0" y="14"/>
                  <a:pt x="7" y="0"/>
                  <a:pt x="28" y="0"/>
                </a:cubicBezTo>
                <a:cubicBezTo>
                  <a:pt x="35" y="0"/>
                  <a:pt x="35" y="0"/>
                  <a:pt x="42" y="7"/>
                </a:cubicBezTo>
                <a:cubicBezTo>
                  <a:pt x="177" y="106"/>
                  <a:pt x="177" y="106"/>
                  <a:pt x="177" y="106"/>
                </a:cubicBezTo>
                <a:cubicBezTo>
                  <a:pt x="375" y="0"/>
                  <a:pt x="375" y="0"/>
                  <a:pt x="375" y="0"/>
                </a:cubicBezTo>
                <a:lnTo>
                  <a:pt x="382" y="0"/>
                </a:lnTo>
                <a:cubicBezTo>
                  <a:pt x="389" y="0"/>
                  <a:pt x="396" y="0"/>
                  <a:pt x="403" y="7"/>
                </a:cubicBezTo>
                <a:cubicBezTo>
                  <a:pt x="551" y="120"/>
                  <a:pt x="551" y="120"/>
                  <a:pt x="551" y="120"/>
                </a:cubicBezTo>
                <a:cubicBezTo>
                  <a:pt x="558" y="127"/>
                  <a:pt x="565" y="134"/>
                  <a:pt x="565" y="141"/>
                </a:cubicBezTo>
                <a:cubicBezTo>
                  <a:pt x="565" y="318"/>
                  <a:pt x="565" y="318"/>
                  <a:pt x="565" y="318"/>
                </a:cubicBezTo>
                <a:cubicBezTo>
                  <a:pt x="544" y="297"/>
                  <a:pt x="530" y="289"/>
                  <a:pt x="509" y="282"/>
                </a:cubicBezTo>
                <a:lnTo>
                  <a:pt x="509" y="155"/>
                </a:lnTo>
                <a:close/>
                <a:moveTo>
                  <a:pt x="148" y="155"/>
                </a:moveTo>
                <a:lnTo>
                  <a:pt x="148" y="155"/>
                </a:lnTo>
                <a:cubicBezTo>
                  <a:pt x="57" y="84"/>
                  <a:pt x="57" y="84"/>
                  <a:pt x="57" y="84"/>
                </a:cubicBezTo>
                <a:cubicBezTo>
                  <a:pt x="57" y="388"/>
                  <a:pt x="57" y="388"/>
                  <a:pt x="57" y="388"/>
                </a:cubicBezTo>
                <a:cubicBezTo>
                  <a:pt x="148" y="459"/>
                  <a:pt x="148" y="459"/>
                  <a:pt x="148" y="459"/>
                </a:cubicBezTo>
                <a:lnTo>
                  <a:pt x="148" y="155"/>
                </a:lnTo>
                <a:close/>
                <a:moveTo>
                  <a:pt x="459" y="304"/>
                </a:moveTo>
                <a:lnTo>
                  <a:pt x="459" y="304"/>
                </a:lnTo>
                <a:cubicBezTo>
                  <a:pt x="530" y="304"/>
                  <a:pt x="580" y="353"/>
                  <a:pt x="580" y="424"/>
                </a:cubicBezTo>
                <a:cubicBezTo>
                  <a:pt x="580" y="495"/>
                  <a:pt x="530" y="544"/>
                  <a:pt x="459" y="544"/>
                </a:cubicBezTo>
                <a:cubicBezTo>
                  <a:pt x="389" y="544"/>
                  <a:pt x="339" y="495"/>
                  <a:pt x="339" y="424"/>
                </a:cubicBezTo>
                <a:cubicBezTo>
                  <a:pt x="339" y="353"/>
                  <a:pt x="389" y="304"/>
                  <a:pt x="459" y="304"/>
                </a:cubicBezTo>
                <a:close/>
                <a:moveTo>
                  <a:pt x="382" y="452"/>
                </a:moveTo>
                <a:lnTo>
                  <a:pt x="382" y="452"/>
                </a:lnTo>
                <a:cubicBezTo>
                  <a:pt x="424" y="487"/>
                  <a:pt x="424" y="487"/>
                  <a:pt x="424" y="487"/>
                </a:cubicBezTo>
                <a:cubicBezTo>
                  <a:pt x="424" y="495"/>
                  <a:pt x="431" y="502"/>
                  <a:pt x="438" y="502"/>
                </a:cubicBezTo>
                <a:cubicBezTo>
                  <a:pt x="445" y="502"/>
                  <a:pt x="452" y="495"/>
                  <a:pt x="459" y="487"/>
                </a:cubicBezTo>
                <a:cubicBezTo>
                  <a:pt x="537" y="417"/>
                  <a:pt x="537" y="417"/>
                  <a:pt x="537" y="417"/>
                </a:cubicBezTo>
                <a:cubicBezTo>
                  <a:pt x="544" y="410"/>
                  <a:pt x="544" y="402"/>
                  <a:pt x="544" y="395"/>
                </a:cubicBezTo>
                <a:cubicBezTo>
                  <a:pt x="544" y="381"/>
                  <a:pt x="530" y="367"/>
                  <a:pt x="516" y="367"/>
                </a:cubicBezTo>
                <a:cubicBezTo>
                  <a:pt x="509" y="367"/>
                  <a:pt x="502" y="367"/>
                  <a:pt x="495" y="374"/>
                </a:cubicBezTo>
                <a:cubicBezTo>
                  <a:pt x="438" y="431"/>
                  <a:pt x="438" y="431"/>
                  <a:pt x="438" y="431"/>
                </a:cubicBezTo>
                <a:cubicBezTo>
                  <a:pt x="424" y="417"/>
                  <a:pt x="424" y="417"/>
                  <a:pt x="424" y="417"/>
                </a:cubicBezTo>
                <a:cubicBezTo>
                  <a:pt x="417" y="410"/>
                  <a:pt x="410" y="402"/>
                  <a:pt x="403" y="402"/>
                </a:cubicBezTo>
                <a:cubicBezTo>
                  <a:pt x="389" y="402"/>
                  <a:pt x="375" y="417"/>
                  <a:pt x="375" y="431"/>
                </a:cubicBezTo>
                <a:cubicBezTo>
                  <a:pt x="375" y="438"/>
                  <a:pt x="375" y="445"/>
                  <a:pt x="382" y="452"/>
                </a:cubicBezTo>
                <a:close/>
              </a:path>
            </a:pathLst>
          </a:custGeom>
          <a:solidFill>
            <a:srgbClr val="FFFFFF"/>
          </a:solidFill>
          <a:ln>
            <a:noFill/>
          </a:ln>
        </p:spPr>
        <p:txBody>
          <a:bodyPr wrap="none" anchor="ctr"/>
          <a:lstStyle/>
          <a:p>
            <a:endParaRPr lang="en-US" sz="900"/>
          </a:p>
        </p:txBody>
      </p:sp>
      <p:sp>
        <p:nvSpPr>
          <p:cNvPr id="205" name="Freeform 100"/>
          <p:cNvSpPr>
            <a:spLocks noChangeArrowheads="1"/>
          </p:cNvSpPr>
          <p:nvPr/>
        </p:nvSpPr>
        <p:spPr bwMode="auto">
          <a:xfrm>
            <a:off x="5292246" y="3165655"/>
            <a:ext cx="281444" cy="262467"/>
          </a:xfrm>
          <a:custGeom>
            <a:avLst/>
            <a:gdLst>
              <a:gd name="T0" fmla="*/ 65852755 w 587"/>
              <a:gd name="T1" fmla="*/ 20221371 h 545"/>
              <a:gd name="T2" fmla="*/ 65852755 w 587"/>
              <a:gd name="T3" fmla="*/ 20221371 h 545"/>
              <a:gd name="T4" fmla="*/ 53950255 w 587"/>
              <a:gd name="T5" fmla="*/ 10958585 h 545"/>
              <a:gd name="T6" fmla="*/ 53950255 w 587"/>
              <a:gd name="T7" fmla="*/ 36789640 h 545"/>
              <a:gd name="T8" fmla="*/ 46575532 w 587"/>
              <a:gd name="T9" fmla="*/ 41486228 h 545"/>
              <a:gd name="T10" fmla="*/ 46575532 w 587"/>
              <a:gd name="T11" fmla="*/ 10045490 h 545"/>
              <a:gd name="T12" fmla="*/ 27427797 w 587"/>
              <a:gd name="T13" fmla="*/ 20221371 h 545"/>
              <a:gd name="T14" fmla="*/ 27427797 w 587"/>
              <a:gd name="T15" fmla="*/ 61707599 h 545"/>
              <a:gd name="T16" fmla="*/ 40236356 w 587"/>
              <a:gd name="T17" fmla="*/ 54401755 h 545"/>
              <a:gd name="T18" fmla="*/ 40236356 w 587"/>
              <a:gd name="T19" fmla="*/ 55315211 h 545"/>
              <a:gd name="T20" fmla="*/ 42047395 w 587"/>
              <a:gd name="T21" fmla="*/ 61707599 h 545"/>
              <a:gd name="T22" fmla="*/ 25616758 w 587"/>
              <a:gd name="T23" fmla="*/ 70970385 h 545"/>
              <a:gd name="T24" fmla="*/ 25616758 w 587"/>
              <a:gd name="T25" fmla="*/ 70970385 h 545"/>
              <a:gd name="T26" fmla="*/ 23805360 w 587"/>
              <a:gd name="T27" fmla="*/ 70970385 h 545"/>
              <a:gd name="T28" fmla="*/ 20959133 w 587"/>
              <a:gd name="T29" fmla="*/ 70970385 h 545"/>
              <a:gd name="T30" fmla="*/ 1811399 w 587"/>
              <a:gd name="T31" fmla="*/ 56228306 h 545"/>
              <a:gd name="T32" fmla="*/ 0 w 587"/>
              <a:gd name="T33" fmla="*/ 52444813 h 545"/>
              <a:gd name="T34" fmla="*/ 0 w 587"/>
              <a:gd name="T35" fmla="*/ 3652741 h 545"/>
              <a:gd name="T36" fmla="*/ 3622437 w 587"/>
              <a:gd name="T37" fmla="*/ 0 h 545"/>
              <a:gd name="T38" fmla="*/ 6339535 w 587"/>
              <a:gd name="T39" fmla="*/ 913095 h 545"/>
              <a:gd name="T40" fmla="*/ 6339535 w 587"/>
              <a:gd name="T41" fmla="*/ 913095 h 545"/>
              <a:gd name="T42" fmla="*/ 23805360 w 587"/>
              <a:gd name="T43" fmla="*/ 13828622 h 545"/>
              <a:gd name="T44" fmla="*/ 48516419 w 587"/>
              <a:gd name="T45" fmla="*/ 0 h 545"/>
              <a:gd name="T46" fmla="*/ 48516419 w 587"/>
              <a:gd name="T47" fmla="*/ 0 h 545"/>
              <a:gd name="T48" fmla="*/ 50327458 w 587"/>
              <a:gd name="T49" fmla="*/ 0 h 545"/>
              <a:gd name="T50" fmla="*/ 52138857 w 587"/>
              <a:gd name="T51" fmla="*/ 913095 h 545"/>
              <a:gd name="T52" fmla="*/ 52138857 w 587"/>
              <a:gd name="T53" fmla="*/ 913095 h 545"/>
              <a:gd name="T54" fmla="*/ 71286591 w 587"/>
              <a:gd name="T55" fmla="*/ 15655173 h 545"/>
              <a:gd name="T56" fmla="*/ 72192291 w 587"/>
              <a:gd name="T57" fmla="*/ 15655173 h 545"/>
              <a:gd name="T58" fmla="*/ 72192291 w 587"/>
              <a:gd name="T59" fmla="*/ 15655173 h 545"/>
              <a:gd name="T60" fmla="*/ 72192291 w 587"/>
              <a:gd name="T61" fmla="*/ 15655173 h 545"/>
              <a:gd name="T62" fmla="*/ 73097990 w 587"/>
              <a:gd name="T63" fmla="*/ 18394820 h 545"/>
              <a:gd name="T64" fmla="*/ 73097990 w 587"/>
              <a:gd name="T65" fmla="*/ 41486228 h 545"/>
              <a:gd name="T66" fmla="*/ 65852755 w 587"/>
              <a:gd name="T67" fmla="*/ 36789640 h 545"/>
              <a:gd name="T68" fmla="*/ 65852755 w 587"/>
              <a:gd name="T69" fmla="*/ 20221371 h 545"/>
              <a:gd name="T70" fmla="*/ 20053434 w 587"/>
              <a:gd name="T71" fmla="*/ 20221371 h 545"/>
              <a:gd name="T72" fmla="*/ 20053434 w 587"/>
              <a:gd name="T73" fmla="*/ 20221371 h 545"/>
              <a:gd name="T74" fmla="*/ 7245235 w 587"/>
              <a:gd name="T75" fmla="*/ 10958585 h 545"/>
              <a:gd name="T76" fmla="*/ 7245235 w 587"/>
              <a:gd name="T77" fmla="*/ 50618623 h 545"/>
              <a:gd name="T78" fmla="*/ 20053434 w 587"/>
              <a:gd name="T79" fmla="*/ 59881048 h 545"/>
              <a:gd name="T80" fmla="*/ 20053434 w 587"/>
              <a:gd name="T81" fmla="*/ 20221371 h 545"/>
              <a:gd name="T82" fmla="*/ 60289790 w 587"/>
              <a:gd name="T83" fmla="*/ 39660038 h 545"/>
              <a:gd name="T84" fmla="*/ 60289790 w 587"/>
              <a:gd name="T85" fmla="*/ 39660038 h 545"/>
              <a:gd name="T86" fmla="*/ 75814728 w 587"/>
              <a:gd name="T87" fmla="*/ 55315211 h 545"/>
              <a:gd name="T88" fmla="*/ 60289790 w 587"/>
              <a:gd name="T89" fmla="*/ 70970385 h 545"/>
              <a:gd name="T90" fmla="*/ 43858794 w 587"/>
              <a:gd name="T91" fmla="*/ 55315211 h 545"/>
              <a:gd name="T92" fmla="*/ 60289790 w 587"/>
              <a:gd name="T93" fmla="*/ 39660038 h 545"/>
              <a:gd name="T94" fmla="*/ 53044556 w 587"/>
              <a:gd name="T95" fmla="*/ 58967953 h 545"/>
              <a:gd name="T96" fmla="*/ 53044556 w 587"/>
              <a:gd name="T97" fmla="*/ 58967953 h 545"/>
              <a:gd name="T98" fmla="*/ 67664154 w 587"/>
              <a:gd name="T99" fmla="*/ 58967953 h 545"/>
              <a:gd name="T100" fmla="*/ 71286591 w 587"/>
              <a:gd name="T101" fmla="*/ 55315211 h 545"/>
              <a:gd name="T102" fmla="*/ 67664154 w 587"/>
              <a:gd name="T103" fmla="*/ 51531718 h 545"/>
              <a:gd name="T104" fmla="*/ 53044556 w 587"/>
              <a:gd name="T105" fmla="*/ 51531718 h 545"/>
              <a:gd name="T106" fmla="*/ 49422118 w 587"/>
              <a:gd name="T107" fmla="*/ 55315211 h 545"/>
              <a:gd name="T108" fmla="*/ 53044556 w 587"/>
              <a:gd name="T109" fmla="*/ 58967953 h 545"/>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587" h="545">
                <a:moveTo>
                  <a:pt x="509" y="155"/>
                </a:moveTo>
                <a:lnTo>
                  <a:pt x="509" y="155"/>
                </a:lnTo>
                <a:cubicBezTo>
                  <a:pt x="417" y="84"/>
                  <a:pt x="417" y="84"/>
                  <a:pt x="417" y="84"/>
                </a:cubicBezTo>
                <a:cubicBezTo>
                  <a:pt x="417" y="282"/>
                  <a:pt x="417" y="282"/>
                  <a:pt x="417" y="282"/>
                </a:cubicBezTo>
                <a:cubicBezTo>
                  <a:pt x="396" y="289"/>
                  <a:pt x="375" y="297"/>
                  <a:pt x="360" y="318"/>
                </a:cubicBezTo>
                <a:cubicBezTo>
                  <a:pt x="360" y="77"/>
                  <a:pt x="360" y="77"/>
                  <a:pt x="360" y="77"/>
                </a:cubicBezTo>
                <a:cubicBezTo>
                  <a:pt x="212" y="155"/>
                  <a:pt x="212" y="155"/>
                  <a:pt x="212" y="155"/>
                </a:cubicBezTo>
                <a:cubicBezTo>
                  <a:pt x="212" y="473"/>
                  <a:pt x="212" y="473"/>
                  <a:pt x="212" y="473"/>
                </a:cubicBezTo>
                <a:cubicBezTo>
                  <a:pt x="311" y="417"/>
                  <a:pt x="311" y="417"/>
                  <a:pt x="311" y="417"/>
                </a:cubicBezTo>
                <a:lnTo>
                  <a:pt x="311" y="424"/>
                </a:lnTo>
                <a:cubicBezTo>
                  <a:pt x="311" y="438"/>
                  <a:pt x="318" y="459"/>
                  <a:pt x="325" y="473"/>
                </a:cubicBezTo>
                <a:cubicBezTo>
                  <a:pt x="198" y="544"/>
                  <a:pt x="198" y="544"/>
                  <a:pt x="198" y="544"/>
                </a:cubicBezTo>
                <a:cubicBezTo>
                  <a:pt x="191" y="544"/>
                  <a:pt x="184" y="544"/>
                  <a:pt x="184" y="544"/>
                </a:cubicBezTo>
                <a:cubicBezTo>
                  <a:pt x="177" y="544"/>
                  <a:pt x="169" y="544"/>
                  <a:pt x="162" y="544"/>
                </a:cubicBezTo>
                <a:cubicBezTo>
                  <a:pt x="14" y="431"/>
                  <a:pt x="14" y="431"/>
                  <a:pt x="14" y="431"/>
                </a:cubicBezTo>
                <a:cubicBezTo>
                  <a:pt x="7" y="424"/>
                  <a:pt x="0" y="417"/>
                  <a:pt x="0" y="402"/>
                </a:cubicBezTo>
                <a:cubicBezTo>
                  <a:pt x="0" y="28"/>
                  <a:pt x="0" y="28"/>
                  <a:pt x="0" y="28"/>
                </a:cubicBezTo>
                <a:cubicBezTo>
                  <a:pt x="0" y="14"/>
                  <a:pt x="14" y="0"/>
                  <a:pt x="28" y="0"/>
                </a:cubicBezTo>
                <a:cubicBezTo>
                  <a:pt x="35" y="0"/>
                  <a:pt x="42" y="0"/>
                  <a:pt x="49" y="7"/>
                </a:cubicBezTo>
                <a:cubicBezTo>
                  <a:pt x="184" y="106"/>
                  <a:pt x="184" y="106"/>
                  <a:pt x="184" y="106"/>
                </a:cubicBezTo>
                <a:cubicBezTo>
                  <a:pt x="375" y="0"/>
                  <a:pt x="375" y="0"/>
                  <a:pt x="375" y="0"/>
                </a:cubicBezTo>
                <a:cubicBezTo>
                  <a:pt x="382" y="0"/>
                  <a:pt x="382" y="0"/>
                  <a:pt x="389" y="0"/>
                </a:cubicBezTo>
                <a:cubicBezTo>
                  <a:pt x="396" y="0"/>
                  <a:pt x="403" y="0"/>
                  <a:pt x="403" y="7"/>
                </a:cubicBezTo>
                <a:cubicBezTo>
                  <a:pt x="551" y="120"/>
                  <a:pt x="551" y="120"/>
                  <a:pt x="551" y="120"/>
                </a:cubicBezTo>
                <a:cubicBezTo>
                  <a:pt x="558" y="120"/>
                  <a:pt x="558" y="120"/>
                  <a:pt x="558" y="120"/>
                </a:cubicBezTo>
                <a:cubicBezTo>
                  <a:pt x="565" y="127"/>
                  <a:pt x="565" y="134"/>
                  <a:pt x="565" y="141"/>
                </a:cubicBezTo>
                <a:cubicBezTo>
                  <a:pt x="565" y="318"/>
                  <a:pt x="565" y="318"/>
                  <a:pt x="565" y="318"/>
                </a:cubicBezTo>
                <a:cubicBezTo>
                  <a:pt x="551" y="297"/>
                  <a:pt x="530" y="289"/>
                  <a:pt x="509" y="282"/>
                </a:cubicBezTo>
                <a:lnTo>
                  <a:pt x="509" y="155"/>
                </a:lnTo>
                <a:close/>
                <a:moveTo>
                  <a:pt x="155" y="155"/>
                </a:moveTo>
                <a:lnTo>
                  <a:pt x="155" y="155"/>
                </a:lnTo>
                <a:cubicBezTo>
                  <a:pt x="56" y="84"/>
                  <a:pt x="56" y="84"/>
                  <a:pt x="56" y="84"/>
                </a:cubicBezTo>
                <a:cubicBezTo>
                  <a:pt x="56" y="388"/>
                  <a:pt x="56" y="388"/>
                  <a:pt x="56" y="388"/>
                </a:cubicBezTo>
                <a:cubicBezTo>
                  <a:pt x="155" y="459"/>
                  <a:pt x="155" y="459"/>
                  <a:pt x="155" y="459"/>
                </a:cubicBezTo>
                <a:lnTo>
                  <a:pt x="155" y="155"/>
                </a:lnTo>
                <a:close/>
                <a:moveTo>
                  <a:pt x="466" y="304"/>
                </a:moveTo>
                <a:lnTo>
                  <a:pt x="466" y="304"/>
                </a:lnTo>
                <a:cubicBezTo>
                  <a:pt x="530" y="304"/>
                  <a:pt x="586" y="353"/>
                  <a:pt x="586" y="424"/>
                </a:cubicBezTo>
                <a:cubicBezTo>
                  <a:pt x="586" y="495"/>
                  <a:pt x="530" y="544"/>
                  <a:pt x="466" y="544"/>
                </a:cubicBezTo>
                <a:cubicBezTo>
                  <a:pt x="396" y="544"/>
                  <a:pt x="339" y="495"/>
                  <a:pt x="339" y="424"/>
                </a:cubicBezTo>
                <a:cubicBezTo>
                  <a:pt x="339" y="353"/>
                  <a:pt x="396" y="304"/>
                  <a:pt x="466" y="304"/>
                </a:cubicBezTo>
                <a:close/>
                <a:moveTo>
                  <a:pt x="410" y="452"/>
                </a:moveTo>
                <a:lnTo>
                  <a:pt x="410" y="452"/>
                </a:lnTo>
                <a:cubicBezTo>
                  <a:pt x="523" y="452"/>
                  <a:pt x="523" y="452"/>
                  <a:pt x="523" y="452"/>
                </a:cubicBezTo>
                <a:cubicBezTo>
                  <a:pt x="537" y="452"/>
                  <a:pt x="551" y="438"/>
                  <a:pt x="551" y="424"/>
                </a:cubicBezTo>
                <a:cubicBezTo>
                  <a:pt x="551" y="410"/>
                  <a:pt x="537" y="395"/>
                  <a:pt x="523" y="395"/>
                </a:cubicBezTo>
                <a:cubicBezTo>
                  <a:pt x="410" y="395"/>
                  <a:pt x="410" y="395"/>
                  <a:pt x="410" y="395"/>
                </a:cubicBezTo>
                <a:cubicBezTo>
                  <a:pt x="389" y="395"/>
                  <a:pt x="382" y="410"/>
                  <a:pt x="382" y="424"/>
                </a:cubicBezTo>
                <a:cubicBezTo>
                  <a:pt x="382" y="438"/>
                  <a:pt x="389" y="452"/>
                  <a:pt x="410" y="452"/>
                </a:cubicBezTo>
                <a:close/>
              </a:path>
            </a:pathLst>
          </a:custGeom>
          <a:solidFill>
            <a:srgbClr val="FFFFFF"/>
          </a:solidFill>
          <a:ln>
            <a:noFill/>
          </a:ln>
        </p:spPr>
        <p:txBody>
          <a:bodyPr wrap="none" anchor="ctr"/>
          <a:lstStyle/>
          <a:p>
            <a:endParaRPr lang="en-US" sz="900"/>
          </a:p>
        </p:txBody>
      </p:sp>
      <p:sp>
        <p:nvSpPr>
          <p:cNvPr id="206" name="Freeform 101"/>
          <p:cNvSpPr>
            <a:spLocks noChangeArrowheads="1"/>
          </p:cNvSpPr>
          <p:nvPr/>
        </p:nvSpPr>
        <p:spPr bwMode="auto">
          <a:xfrm>
            <a:off x="4753156" y="3165655"/>
            <a:ext cx="281443" cy="262467"/>
          </a:xfrm>
          <a:custGeom>
            <a:avLst/>
            <a:gdLst>
              <a:gd name="T0" fmla="*/ 65852084 w 587"/>
              <a:gd name="T1" fmla="*/ 20221371 h 545"/>
              <a:gd name="T2" fmla="*/ 53949640 w 587"/>
              <a:gd name="T3" fmla="*/ 36789640 h 545"/>
              <a:gd name="T4" fmla="*/ 46575312 w 587"/>
              <a:gd name="T5" fmla="*/ 10045490 h 545"/>
              <a:gd name="T6" fmla="*/ 26521972 w 587"/>
              <a:gd name="T7" fmla="*/ 61707599 h 545"/>
              <a:gd name="T8" fmla="*/ 40235806 w 587"/>
              <a:gd name="T9" fmla="*/ 55315211 h 545"/>
              <a:gd name="T10" fmla="*/ 24710582 w 587"/>
              <a:gd name="T11" fmla="*/ 70970385 h 545"/>
              <a:gd name="T12" fmla="*/ 22770064 w 587"/>
              <a:gd name="T13" fmla="*/ 70970385 h 545"/>
              <a:gd name="T14" fmla="*/ 1811390 w 587"/>
              <a:gd name="T15" fmla="*/ 56228306 h 545"/>
              <a:gd name="T16" fmla="*/ 0 w 587"/>
              <a:gd name="T17" fmla="*/ 3652741 h 545"/>
              <a:gd name="T18" fmla="*/ 5433810 w 587"/>
              <a:gd name="T19" fmla="*/ 913095 h 545"/>
              <a:gd name="T20" fmla="*/ 23805247 w 587"/>
              <a:gd name="T21" fmla="*/ 13828622 h 545"/>
              <a:gd name="T22" fmla="*/ 48386342 w 587"/>
              <a:gd name="T23" fmla="*/ 0 h 545"/>
              <a:gd name="T24" fmla="*/ 52138250 w 587"/>
              <a:gd name="T25" fmla="*/ 913095 h 545"/>
              <a:gd name="T26" fmla="*/ 71285894 w 587"/>
              <a:gd name="T27" fmla="*/ 15655173 h 545"/>
              <a:gd name="T28" fmla="*/ 71285894 w 587"/>
              <a:gd name="T29" fmla="*/ 15655173 h 545"/>
              <a:gd name="T30" fmla="*/ 73097284 w 587"/>
              <a:gd name="T31" fmla="*/ 18394820 h 545"/>
              <a:gd name="T32" fmla="*/ 65852084 w 587"/>
              <a:gd name="T33" fmla="*/ 36789640 h 545"/>
              <a:gd name="T34" fmla="*/ 19147644 w 587"/>
              <a:gd name="T35" fmla="*/ 20221371 h 545"/>
              <a:gd name="T36" fmla="*/ 7245200 w 587"/>
              <a:gd name="T37" fmla="*/ 10958585 h 545"/>
              <a:gd name="T38" fmla="*/ 19147644 w 587"/>
              <a:gd name="T39" fmla="*/ 59881048 h 545"/>
              <a:gd name="T40" fmla="*/ 59383450 w 587"/>
              <a:gd name="T41" fmla="*/ 39660038 h 545"/>
              <a:gd name="T42" fmla="*/ 75814009 w 587"/>
              <a:gd name="T43" fmla="*/ 55315211 h 545"/>
              <a:gd name="T44" fmla="*/ 43858227 w 587"/>
              <a:gd name="T45" fmla="*/ 55315211 h 545"/>
              <a:gd name="T46" fmla="*/ 52138250 w 587"/>
              <a:gd name="T47" fmla="*/ 58967953 h 545"/>
              <a:gd name="T48" fmla="*/ 55761030 w 587"/>
              <a:gd name="T49" fmla="*/ 58967953 h 545"/>
              <a:gd name="T50" fmla="*/ 59383450 w 587"/>
              <a:gd name="T51" fmla="*/ 66404187 h 545"/>
              <a:gd name="T52" fmla="*/ 63005871 w 587"/>
              <a:gd name="T53" fmla="*/ 58967953 h 545"/>
              <a:gd name="T54" fmla="*/ 70380199 w 587"/>
              <a:gd name="T55" fmla="*/ 55315211 h 545"/>
              <a:gd name="T56" fmla="*/ 63005871 w 587"/>
              <a:gd name="T57" fmla="*/ 51531718 h 545"/>
              <a:gd name="T58" fmla="*/ 59383450 w 587"/>
              <a:gd name="T59" fmla="*/ 44225874 h 545"/>
              <a:gd name="T60" fmla="*/ 55761030 w 587"/>
              <a:gd name="T61" fmla="*/ 51531718 h 545"/>
              <a:gd name="T62" fmla="*/ 48386342 w 587"/>
              <a:gd name="T63" fmla="*/ 55315211 h 545"/>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0" t="0" r="r" b="b"/>
            <a:pathLst>
              <a:path w="587" h="545">
                <a:moveTo>
                  <a:pt x="509" y="155"/>
                </a:moveTo>
                <a:lnTo>
                  <a:pt x="509" y="155"/>
                </a:lnTo>
                <a:cubicBezTo>
                  <a:pt x="417" y="84"/>
                  <a:pt x="417" y="84"/>
                  <a:pt x="417" y="84"/>
                </a:cubicBezTo>
                <a:cubicBezTo>
                  <a:pt x="417" y="282"/>
                  <a:pt x="417" y="282"/>
                  <a:pt x="417" y="282"/>
                </a:cubicBezTo>
                <a:cubicBezTo>
                  <a:pt x="396" y="289"/>
                  <a:pt x="374" y="297"/>
                  <a:pt x="360" y="318"/>
                </a:cubicBezTo>
                <a:cubicBezTo>
                  <a:pt x="360" y="77"/>
                  <a:pt x="360" y="77"/>
                  <a:pt x="360" y="77"/>
                </a:cubicBezTo>
                <a:cubicBezTo>
                  <a:pt x="205" y="155"/>
                  <a:pt x="205" y="155"/>
                  <a:pt x="205" y="155"/>
                </a:cubicBezTo>
                <a:cubicBezTo>
                  <a:pt x="205" y="473"/>
                  <a:pt x="205" y="473"/>
                  <a:pt x="205" y="473"/>
                </a:cubicBezTo>
                <a:cubicBezTo>
                  <a:pt x="311" y="417"/>
                  <a:pt x="311" y="417"/>
                  <a:pt x="311" y="417"/>
                </a:cubicBezTo>
                <a:lnTo>
                  <a:pt x="311" y="424"/>
                </a:lnTo>
                <a:cubicBezTo>
                  <a:pt x="311" y="438"/>
                  <a:pt x="311" y="459"/>
                  <a:pt x="318" y="473"/>
                </a:cubicBezTo>
                <a:cubicBezTo>
                  <a:pt x="191" y="544"/>
                  <a:pt x="191" y="544"/>
                  <a:pt x="191" y="544"/>
                </a:cubicBezTo>
                <a:cubicBezTo>
                  <a:pt x="191" y="544"/>
                  <a:pt x="184" y="544"/>
                  <a:pt x="176" y="544"/>
                </a:cubicBezTo>
                <a:cubicBezTo>
                  <a:pt x="169" y="544"/>
                  <a:pt x="169" y="544"/>
                  <a:pt x="162" y="544"/>
                </a:cubicBezTo>
                <a:cubicBezTo>
                  <a:pt x="14" y="431"/>
                  <a:pt x="14" y="431"/>
                  <a:pt x="14" y="431"/>
                </a:cubicBezTo>
                <a:cubicBezTo>
                  <a:pt x="7" y="424"/>
                  <a:pt x="0" y="417"/>
                  <a:pt x="0" y="402"/>
                </a:cubicBezTo>
                <a:cubicBezTo>
                  <a:pt x="0" y="28"/>
                  <a:pt x="0" y="28"/>
                  <a:pt x="0" y="28"/>
                </a:cubicBezTo>
                <a:cubicBezTo>
                  <a:pt x="0" y="14"/>
                  <a:pt x="14" y="0"/>
                  <a:pt x="28" y="0"/>
                </a:cubicBezTo>
                <a:cubicBezTo>
                  <a:pt x="35" y="0"/>
                  <a:pt x="42" y="0"/>
                  <a:pt x="42" y="7"/>
                </a:cubicBezTo>
                <a:cubicBezTo>
                  <a:pt x="184" y="106"/>
                  <a:pt x="184" y="106"/>
                  <a:pt x="184" y="106"/>
                </a:cubicBezTo>
                <a:cubicBezTo>
                  <a:pt x="374" y="0"/>
                  <a:pt x="374" y="0"/>
                  <a:pt x="374" y="0"/>
                </a:cubicBezTo>
                <a:cubicBezTo>
                  <a:pt x="374" y="0"/>
                  <a:pt x="382" y="0"/>
                  <a:pt x="389" y="0"/>
                </a:cubicBezTo>
                <a:cubicBezTo>
                  <a:pt x="396" y="0"/>
                  <a:pt x="396" y="0"/>
                  <a:pt x="403" y="7"/>
                </a:cubicBezTo>
                <a:cubicBezTo>
                  <a:pt x="551" y="120"/>
                  <a:pt x="551" y="120"/>
                  <a:pt x="551" y="120"/>
                </a:cubicBezTo>
                <a:cubicBezTo>
                  <a:pt x="558" y="127"/>
                  <a:pt x="565" y="134"/>
                  <a:pt x="565" y="141"/>
                </a:cubicBezTo>
                <a:cubicBezTo>
                  <a:pt x="565" y="318"/>
                  <a:pt x="565" y="318"/>
                  <a:pt x="565" y="318"/>
                </a:cubicBezTo>
                <a:cubicBezTo>
                  <a:pt x="551" y="297"/>
                  <a:pt x="530" y="289"/>
                  <a:pt x="509" y="282"/>
                </a:cubicBezTo>
                <a:lnTo>
                  <a:pt x="509" y="155"/>
                </a:lnTo>
                <a:close/>
                <a:moveTo>
                  <a:pt x="148" y="155"/>
                </a:moveTo>
                <a:lnTo>
                  <a:pt x="148" y="155"/>
                </a:lnTo>
                <a:cubicBezTo>
                  <a:pt x="56" y="84"/>
                  <a:pt x="56" y="84"/>
                  <a:pt x="56" y="84"/>
                </a:cubicBezTo>
                <a:cubicBezTo>
                  <a:pt x="56" y="388"/>
                  <a:pt x="56" y="388"/>
                  <a:pt x="56" y="388"/>
                </a:cubicBezTo>
                <a:cubicBezTo>
                  <a:pt x="148" y="459"/>
                  <a:pt x="148" y="459"/>
                  <a:pt x="148" y="459"/>
                </a:cubicBezTo>
                <a:lnTo>
                  <a:pt x="148" y="155"/>
                </a:lnTo>
                <a:close/>
                <a:moveTo>
                  <a:pt x="459" y="304"/>
                </a:moveTo>
                <a:lnTo>
                  <a:pt x="459" y="304"/>
                </a:lnTo>
                <a:cubicBezTo>
                  <a:pt x="530" y="304"/>
                  <a:pt x="586" y="353"/>
                  <a:pt x="586" y="424"/>
                </a:cubicBezTo>
                <a:cubicBezTo>
                  <a:pt x="586" y="495"/>
                  <a:pt x="530" y="544"/>
                  <a:pt x="459" y="544"/>
                </a:cubicBezTo>
                <a:cubicBezTo>
                  <a:pt x="396" y="544"/>
                  <a:pt x="339" y="495"/>
                  <a:pt x="339" y="424"/>
                </a:cubicBezTo>
                <a:cubicBezTo>
                  <a:pt x="339" y="353"/>
                  <a:pt x="396" y="304"/>
                  <a:pt x="459" y="304"/>
                </a:cubicBezTo>
                <a:close/>
                <a:moveTo>
                  <a:pt x="403" y="452"/>
                </a:moveTo>
                <a:lnTo>
                  <a:pt x="403" y="452"/>
                </a:lnTo>
                <a:cubicBezTo>
                  <a:pt x="431" y="452"/>
                  <a:pt x="431" y="452"/>
                  <a:pt x="431" y="452"/>
                </a:cubicBezTo>
                <a:cubicBezTo>
                  <a:pt x="431" y="480"/>
                  <a:pt x="431" y="480"/>
                  <a:pt x="431" y="480"/>
                </a:cubicBezTo>
                <a:cubicBezTo>
                  <a:pt x="431" y="495"/>
                  <a:pt x="445" y="509"/>
                  <a:pt x="459" y="509"/>
                </a:cubicBezTo>
                <a:cubicBezTo>
                  <a:pt x="480" y="509"/>
                  <a:pt x="487" y="495"/>
                  <a:pt x="487" y="480"/>
                </a:cubicBezTo>
                <a:cubicBezTo>
                  <a:pt x="487" y="452"/>
                  <a:pt x="487" y="452"/>
                  <a:pt x="487" y="452"/>
                </a:cubicBezTo>
                <a:cubicBezTo>
                  <a:pt x="516" y="452"/>
                  <a:pt x="516" y="452"/>
                  <a:pt x="516" y="452"/>
                </a:cubicBezTo>
                <a:cubicBezTo>
                  <a:pt x="537" y="452"/>
                  <a:pt x="544" y="438"/>
                  <a:pt x="544" y="424"/>
                </a:cubicBezTo>
                <a:cubicBezTo>
                  <a:pt x="544" y="410"/>
                  <a:pt x="537" y="395"/>
                  <a:pt x="516" y="395"/>
                </a:cubicBezTo>
                <a:cubicBezTo>
                  <a:pt x="487" y="395"/>
                  <a:pt x="487" y="395"/>
                  <a:pt x="487" y="395"/>
                </a:cubicBezTo>
                <a:cubicBezTo>
                  <a:pt x="487" y="367"/>
                  <a:pt x="487" y="367"/>
                  <a:pt x="487" y="367"/>
                </a:cubicBezTo>
                <a:cubicBezTo>
                  <a:pt x="487" y="353"/>
                  <a:pt x="480" y="339"/>
                  <a:pt x="459" y="339"/>
                </a:cubicBezTo>
                <a:cubicBezTo>
                  <a:pt x="445" y="339"/>
                  <a:pt x="431" y="353"/>
                  <a:pt x="431" y="367"/>
                </a:cubicBezTo>
                <a:cubicBezTo>
                  <a:pt x="431" y="395"/>
                  <a:pt x="431" y="395"/>
                  <a:pt x="431" y="395"/>
                </a:cubicBezTo>
                <a:cubicBezTo>
                  <a:pt x="403" y="395"/>
                  <a:pt x="403" y="395"/>
                  <a:pt x="403" y="395"/>
                </a:cubicBezTo>
                <a:cubicBezTo>
                  <a:pt x="389" y="395"/>
                  <a:pt x="374" y="410"/>
                  <a:pt x="374" y="424"/>
                </a:cubicBezTo>
                <a:cubicBezTo>
                  <a:pt x="374" y="438"/>
                  <a:pt x="389" y="452"/>
                  <a:pt x="403" y="452"/>
                </a:cubicBezTo>
                <a:close/>
              </a:path>
            </a:pathLst>
          </a:custGeom>
          <a:solidFill>
            <a:srgbClr val="FFFFFF"/>
          </a:solidFill>
          <a:ln>
            <a:noFill/>
          </a:ln>
        </p:spPr>
        <p:txBody>
          <a:bodyPr wrap="none" anchor="ctr"/>
          <a:lstStyle/>
          <a:p>
            <a:endParaRPr lang="en-US" sz="900"/>
          </a:p>
        </p:txBody>
      </p:sp>
      <p:sp>
        <p:nvSpPr>
          <p:cNvPr id="207" name="Freeform 102"/>
          <p:cNvSpPr>
            <a:spLocks noChangeArrowheads="1"/>
          </p:cNvSpPr>
          <p:nvPr/>
        </p:nvSpPr>
        <p:spPr bwMode="auto">
          <a:xfrm>
            <a:off x="4224642" y="3165655"/>
            <a:ext cx="270863" cy="262467"/>
          </a:xfrm>
          <a:custGeom>
            <a:avLst/>
            <a:gdLst>
              <a:gd name="T0" fmla="*/ 72822069 w 566"/>
              <a:gd name="T1" fmla="*/ 67317282 h 545"/>
              <a:gd name="T2" fmla="*/ 72822069 w 566"/>
              <a:gd name="T3" fmla="*/ 67317282 h 545"/>
              <a:gd name="T4" fmla="*/ 69213295 w 566"/>
              <a:gd name="T5" fmla="*/ 70970385 h 545"/>
              <a:gd name="T6" fmla="*/ 66506355 w 566"/>
              <a:gd name="T7" fmla="*/ 70970385 h 545"/>
              <a:gd name="T8" fmla="*/ 66506355 w 566"/>
              <a:gd name="T9" fmla="*/ 70970385 h 545"/>
              <a:gd name="T10" fmla="*/ 49106547 w 566"/>
              <a:gd name="T11" fmla="*/ 57141401 h 545"/>
              <a:gd name="T12" fmla="*/ 24617716 w 566"/>
              <a:gd name="T13" fmla="*/ 70970385 h 545"/>
              <a:gd name="T14" fmla="*/ 24617716 w 566"/>
              <a:gd name="T15" fmla="*/ 70970385 h 545"/>
              <a:gd name="T16" fmla="*/ 22684444 w 566"/>
              <a:gd name="T17" fmla="*/ 70970385 h 545"/>
              <a:gd name="T18" fmla="*/ 20880057 w 566"/>
              <a:gd name="T19" fmla="*/ 70970385 h 545"/>
              <a:gd name="T20" fmla="*/ 902194 w 566"/>
              <a:gd name="T21" fmla="*/ 56228306 h 545"/>
              <a:gd name="T22" fmla="*/ 0 w 566"/>
              <a:gd name="T23" fmla="*/ 52444813 h 545"/>
              <a:gd name="T24" fmla="*/ 0 w 566"/>
              <a:gd name="T25" fmla="*/ 3652741 h 545"/>
              <a:gd name="T26" fmla="*/ 3608775 w 566"/>
              <a:gd name="T27" fmla="*/ 0 h 545"/>
              <a:gd name="T28" fmla="*/ 5413162 w 566"/>
              <a:gd name="T29" fmla="*/ 913095 h 545"/>
              <a:gd name="T30" fmla="*/ 5413162 w 566"/>
              <a:gd name="T31" fmla="*/ 913095 h 545"/>
              <a:gd name="T32" fmla="*/ 22684444 w 566"/>
              <a:gd name="T33" fmla="*/ 13828622 h 545"/>
              <a:gd name="T34" fmla="*/ 48204353 w 566"/>
              <a:gd name="T35" fmla="*/ 0 h 545"/>
              <a:gd name="T36" fmla="*/ 48204353 w 566"/>
              <a:gd name="T37" fmla="*/ 0 h 545"/>
              <a:gd name="T38" fmla="*/ 49106547 w 566"/>
              <a:gd name="T39" fmla="*/ 0 h 545"/>
              <a:gd name="T40" fmla="*/ 51942013 w 566"/>
              <a:gd name="T41" fmla="*/ 913095 h 545"/>
              <a:gd name="T42" fmla="*/ 51942013 w 566"/>
              <a:gd name="T43" fmla="*/ 913095 h 545"/>
              <a:gd name="T44" fmla="*/ 71017682 w 566"/>
              <a:gd name="T45" fmla="*/ 15655173 h 545"/>
              <a:gd name="T46" fmla="*/ 71017682 w 566"/>
              <a:gd name="T47" fmla="*/ 15655173 h 545"/>
              <a:gd name="T48" fmla="*/ 71017682 w 566"/>
              <a:gd name="T49" fmla="*/ 15655173 h 545"/>
              <a:gd name="T50" fmla="*/ 71017682 w 566"/>
              <a:gd name="T51" fmla="*/ 15655173 h 545"/>
              <a:gd name="T52" fmla="*/ 72822069 w 566"/>
              <a:gd name="T53" fmla="*/ 18394820 h 545"/>
              <a:gd name="T54" fmla="*/ 72822069 w 566"/>
              <a:gd name="T55" fmla="*/ 67317282 h 545"/>
              <a:gd name="T56" fmla="*/ 19075669 w 566"/>
              <a:gd name="T57" fmla="*/ 59881048 h 545"/>
              <a:gd name="T58" fmla="*/ 19075669 w 566"/>
              <a:gd name="T59" fmla="*/ 59881048 h 545"/>
              <a:gd name="T60" fmla="*/ 19075669 w 566"/>
              <a:gd name="T61" fmla="*/ 20221371 h 545"/>
              <a:gd name="T62" fmla="*/ 7217908 w 566"/>
              <a:gd name="T63" fmla="*/ 10958585 h 545"/>
              <a:gd name="T64" fmla="*/ 7217908 w 566"/>
              <a:gd name="T65" fmla="*/ 50618623 h 545"/>
              <a:gd name="T66" fmla="*/ 19075669 w 566"/>
              <a:gd name="T67" fmla="*/ 59881048 h 545"/>
              <a:gd name="T68" fmla="*/ 45497772 w 566"/>
              <a:gd name="T69" fmla="*/ 10045490 h 545"/>
              <a:gd name="T70" fmla="*/ 45497772 w 566"/>
              <a:gd name="T71" fmla="*/ 10045490 h 545"/>
              <a:gd name="T72" fmla="*/ 26422103 w 566"/>
              <a:gd name="T73" fmla="*/ 20221371 h 545"/>
              <a:gd name="T74" fmla="*/ 26422103 w 566"/>
              <a:gd name="T75" fmla="*/ 61707599 h 545"/>
              <a:gd name="T76" fmla="*/ 45497772 w 566"/>
              <a:gd name="T77" fmla="*/ 50618623 h 545"/>
              <a:gd name="T78" fmla="*/ 45497772 w 566"/>
              <a:gd name="T79" fmla="*/ 10045490 h 545"/>
              <a:gd name="T80" fmla="*/ 65604161 w 566"/>
              <a:gd name="T81" fmla="*/ 20221371 h 545"/>
              <a:gd name="T82" fmla="*/ 65604161 w 566"/>
              <a:gd name="T83" fmla="*/ 20221371 h 545"/>
              <a:gd name="T84" fmla="*/ 52844206 w 566"/>
              <a:gd name="T85" fmla="*/ 10958585 h 545"/>
              <a:gd name="T86" fmla="*/ 52844206 w 566"/>
              <a:gd name="T87" fmla="*/ 50618623 h 545"/>
              <a:gd name="T88" fmla="*/ 65604161 w 566"/>
              <a:gd name="T89" fmla="*/ 59881048 h 545"/>
              <a:gd name="T90" fmla="*/ 65604161 w 566"/>
              <a:gd name="T91" fmla="*/ 20221371 h 545"/>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566" h="545">
                <a:moveTo>
                  <a:pt x="565" y="516"/>
                </a:moveTo>
                <a:lnTo>
                  <a:pt x="565" y="516"/>
                </a:lnTo>
                <a:cubicBezTo>
                  <a:pt x="565" y="537"/>
                  <a:pt x="551" y="544"/>
                  <a:pt x="537" y="544"/>
                </a:cubicBezTo>
                <a:cubicBezTo>
                  <a:pt x="530" y="544"/>
                  <a:pt x="523" y="544"/>
                  <a:pt x="516" y="544"/>
                </a:cubicBezTo>
                <a:cubicBezTo>
                  <a:pt x="381" y="438"/>
                  <a:pt x="381" y="438"/>
                  <a:pt x="381" y="438"/>
                </a:cubicBezTo>
                <a:cubicBezTo>
                  <a:pt x="191" y="544"/>
                  <a:pt x="191" y="544"/>
                  <a:pt x="191" y="544"/>
                </a:cubicBezTo>
                <a:cubicBezTo>
                  <a:pt x="183" y="544"/>
                  <a:pt x="183" y="544"/>
                  <a:pt x="176" y="544"/>
                </a:cubicBezTo>
                <a:cubicBezTo>
                  <a:pt x="169" y="544"/>
                  <a:pt x="162" y="544"/>
                  <a:pt x="162" y="544"/>
                </a:cubicBezTo>
                <a:cubicBezTo>
                  <a:pt x="7" y="431"/>
                  <a:pt x="7" y="431"/>
                  <a:pt x="7" y="431"/>
                </a:cubicBezTo>
                <a:cubicBezTo>
                  <a:pt x="0" y="424"/>
                  <a:pt x="0" y="417"/>
                  <a:pt x="0" y="402"/>
                </a:cubicBezTo>
                <a:cubicBezTo>
                  <a:pt x="0" y="28"/>
                  <a:pt x="0" y="28"/>
                  <a:pt x="0" y="28"/>
                </a:cubicBezTo>
                <a:cubicBezTo>
                  <a:pt x="0" y="14"/>
                  <a:pt x="7" y="0"/>
                  <a:pt x="28" y="0"/>
                </a:cubicBezTo>
                <a:cubicBezTo>
                  <a:pt x="35" y="0"/>
                  <a:pt x="35" y="0"/>
                  <a:pt x="42" y="7"/>
                </a:cubicBezTo>
                <a:cubicBezTo>
                  <a:pt x="176" y="106"/>
                  <a:pt x="176" y="106"/>
                  <a:pt x="176" y="106"/>
                </a:cubicBezTo>
                <a:cubicBezTo>
                  <a:pt x="374" y="0"/>
                  <a:pt x="374" y="0"/>
                  <a:pt x="374" y="0"/>
                </a:cubicBezTo>
                <a:lnTo>
                  <a:pt x="381" y="0"/>
                </a:lnTo>
                <a:cubicBezTo>
                  <a:pt x="389" y="0"/>
                  <a:pt x="396" y="0"/>
                  <a:pt x="403" y="7"/>
                </a:cubicBezTo>
                <a:cubicBezTo>
                  <a:pt x="551" y="120"/>
                  <a:pt x="551" y="120"/>
                  <a:pt x="551" y="120"/>
                </a:cubicBezTo>
                <a:cubicBezTo>
                  <a:pt x="558" y="127"/>
                  <a:pt x="565" y="134"/>
                  <a:pt x="565" y="141"/>
                </a:cubicBezTo>
                <a:lnTo>
                  <a:pt x="565" y="516"/>
                </a:lnTo>
                <a:close/>
                <a:moveTo>
                  <a:pt x="148" y="459"/>
                </a:moveTo>
                <a:lnTo>
                  <a:pt x="148" y="459"/>
                </a:lnTo>
                <a:cubicBezTo>
                  <a:pt x="148" y="155"/>
                  <a:pt x="148" y="155"/>
                  <a:pt x="148" y="155"/>
                </a:cubicBezTo>
                <a:cubicBezTo>
                  <a:pt x="56" y="84"/>
                  <a:pt x="56" y="84"/>
                  <a:pt x="56" y="84"/>
                </a:cubicBezTo>
                <a:cubicBezTo>
                  <a:pt x="56" y="388"/>
                  <a:pt x="56" y="388"/>
                  <a:pt x="56" y="388"/>
                </a:cubicBezTo>
                <a:lnTo>
                  <a:pt x="148" y="459"/>
                </a:lnTo>
                <a:close/>
                <a:moveTo>
                  <a:pt x="353" y="77"/>
                </a:moveTo>
                <a:lnTo>
                  <a:pt x="353" y="77"/>
                </a:lnTo>
                <a:cubicBezTo>
                  <a:pt x="205" y="155"/>
                  <a:pt x="205" y="155"/>
                  <a:pt x="205" y="155"/>
                </a:cubicBezTo>
                <a:cubicBezTo>
                  <a:pt x="205" y="473"/>
                  <a:pt x="205" y="473"/>
                  <a:pt x="205" y="473"/>
                </a:cubicBezTo>
                <a:cubicBezTo>
                  <a:pt x="353" y="388"/>
                  <a:pt x="353" y="388"/>
                  <a:pt x="353" y="388"/>
                </a:cubicBezTo>
                <a:lnTo>
                  <a:pt x="353" y="77"/>
                </a:lnTo>
                <a:close/>
                <a:moveTo>
                  <a:pt x="509" y="155"/>
                </a:moveTo>
                <a:lnTo>
                  <a:pt x="509" y="155"/>
                </a:lnTo>
                <a:cubicBezTo>
                  <a:pt x="410" y="84"/>
                  <a:pt x="410" y="84"/>
                  <a:pt x="410" y="84"/>
                </a:cubicBezTo>
                <a:cubicBezTo>
                  <a:pt x="410" y="388"/>
                  <a:pt x="410" y="388"/>
                  <a:pt x="410" y="388"/>
                </a:cubicBezTo>
                <a:cubicBezTo>
                  <a:pt x="509" y="459"/>
                  <a:pt x="509" y="459"/>
                  <a:pt x="509" y="459"/>
                </a:cubicBezTo>
                <a:lnTo>
                  <a:pt x="509" y="155"/>
                </a:lnTo>
                <a:close/>
              </a:path>
            </a:pathLst>
          </a:custGeom>
          <a:solidFill>
            <a:srgbClr val="FFFFFF"/>
          </a:solidFill>
          <a:ln>
            <a:noFill/>
          </a:ln>
        </p:spPr>
        <p:txBody>
          <a:bodyPr wrap="none" anchor="ctr"/>
          <a:lstStyle/>
          <a:p>
            <a:endParaRPr lang="en-US" sz="900"/>
          </a:p>
        </p:txBody>
      </p:sp>
      <p:sp>
        <p:nvSpPr>
          <p:cNvPr id="208" name="Freeform 107"/>
          <p:cNvSpPr>
            <a:spLocks noChangeArrowheads="1"/>
          </p:cNvSpPr>
          <p:nvPr/>
        </p:nvSpPr>
        <p:spPr bwMode="auto">
          <a:xfrm>
            <a:off x="11728623" y="2647242"/>
            <a:ext cx="272978" cy="270934"/>
          </a:xfrm>
          <a:custGeom>
            <a:avLst/>
            <a:gdLst>
              <a:gd name="T0" fmla="*/ 73833840 w 567"/>
              <a:gd name="T1" fmla="*/ 58257727 h 566"/>
              <a:gd name="T2" fmla="*/ 70963933 w 567"/>
              <a:gd name="T3" fmla="*/ 65604161 h 566"/>
              <a:gd name="T4" fmla="*/ 70050879 w 567"/>
              <a:gd name="T5" fmla="*/ 72822069 h 566"/>
              <a:gd name="T6" fmla="*/ 62745726 w 567"/>
              <a:gd name="T7" fmla="*/ 70115488 h 566"/>
              <a:gd name="T8" fmla="*/ 55310188 w 567"/>
              <a:gd name="T9" fmla="*/ 70115488 h 566"/>
              <a:gd name="T10" fmla="*/ 48005034 w 567"/>
              <a:gd name="T11" fmla="*/ 72822069 h 566"/>
              <a:gd name="T12" fmla="*/ 40569497 w 567"/>
              <a:gd name="T13" fmla="*/ 70115488 h 566"/>
              <a:gd name="T14" fmla="*/ 33264343 w 567"/>
              <a:gd name="T15" fmla="*/ 70115488 h 566"/>
              <a:gd name="T16" fmla="*/ 25828806 w 567"/>
              <a:gd name="T17" fmla="*/ 72822069 h 566"/>
              <a:gd name="T18" fmla="*/ 18523652 w 567"/>
              <a:gd name="T19" fmla="*/ 70115488 h 566"/>
              <a:gd name="T20" fmla="*/ 11088114 w 567"/>
              <a:gd name="T21" fmla="*/ 70115488 h 566"/>
              <a:gd name="T22" fmla="*/ 3782961 w 567"/>
              <a:gd name="T23" fmla="*/ 72822069 h 566"/>
              <a:gd name="T24" fmla="*/ 2869907 w 567"/>
              <a:gd name="T25" fmla="*/ 65604161 h 566"/>
              <a:gd name="T26" fmla="*/ 0 w 567"/>
              <a:gd name="T27" fmla="*/ 58257727 h 566"/>
              <a:gd name="T28" fmla="*/ 2869907 w 567"/>
              <a:gd name="T29" fmla="*/ 50008741 h 566"/>
              <a:gd name="T30" fmla="*/ 2869907 w 567"/>
              <a:gd name="T31" fmla="*/ 43693385 h 566"/>
              <a:gd name="T32" fmla="*/ 0 w 567"/>
              <a:gd name="T33" fmla="*/ 36346592 h 566"/>
              <a:gd name="T34" fmla="*/ 2869907 w 567"/>
              <a:gd name="T35" fmla="*/ 28226490 h 566"/>
              <a:gd name="T36" fmla="*/ 2869907 w 567"/>
              <a:gd name="T37" fmla="*/ 21782250 h 566"/>
              <a:gd name="T38" fmla="*/ 0 w 567"/>
              <a:gd name="T39" fmla="*/ 14564342 h 566"/>
              <a:gd name="T40" fmla="*/ 2869907 w 567"/>
              <a:gd name="T41" fmla="*/ 6315714 h 566"/>
              <a:gd name="T42" fmla="*/ 3782961 w 567"/>
              <a:gd name="T43" fmla="*/ 0 h 566"/>
              <a:gd name="T44" fmla="*/ 11088114 w 567"/>
              <a:gd name="T45" fmla="*/ 1804387 h 566"/>
              <a:gd name="T46" fmla="*/ 18523652 w 567"/>
              <a:gd name="T47" fmla="*/ 1804387 h 566"/>
              <a:gd name="T48" fmla="*/ 25828806 w 567"/>
              <a:gd name="T49" fmla="*/ 0 h 566"/>
              <a:gd name="T50" fmla="*/ 33264343 w 567"/>
              <a:gd name="T51" fmla="*/ 1804387 h 566"/>
              <a:gd name="T52" fmla="*/ 40569497 w 567"/>
              <a:gd name="T53" fmla="*/ 1804387 h 566"/>
              <a:gd name="T54" fmla="*/ 48005034 w 567"/>
              <a:gd name="T55" fmla="*/ 0 h 566"/>
              <a:gd name="T56" fmla="*/ 55310188 w 567"/>
              <a:gd name="T57" fmla="*/ 1804387 h 566"/>
              <a:gd name="T58" fmla="*/ 62745726 w 567"/>
              <a:gd name="T59" fmla="*/ 1804387 h 566"/>
              <a:gd name="T60" fmla="*/ 70050879 w 567"/>
              <a:gd name="T61" fmla="*/ 0 h 566"/>
              <a:gd name="T62" fmla="*/ 70963933 w 567"/>
              <a:gd name="T63" fmla="*/ 6315714 h 566"/>
              <a:gd name="T64" fmla="*/ 73833840 w 567"/>
              <a:gd name="T65" fmla="*/ 14564342 h 566"/>
              <a:gd name="T66" fmla="*/ 70963933 w 567"/>
              <a:gd name="T67" fmla="*/ 21782250 h 566"/>
              <a:gd name="T68" fmla="*/ 70963933 w 567"/>
              <a:gd name="T69" fmla="*/ 28226490 h 566"/>
              <a:gd name="T70" fmla="*/ 73833840 w 567"/>
              <a:gd name="T71" fmla="*/ 36346592 h 566"/>
              <a:gd name="T72" fmla="*/ 70963933 w 567"/>
              <a:gd name="T73" fmla="*/ 43693385 h 566"/>
              <a:gd name="T74" fmla="*/ 70963933 w 567"/>
              <a:gd name="T75" fmla="*/ 50008741 h 566"/>
              <a:gd name="T76" fmla="*/ 73833840 w 567"/>
              <a:gd name="T77" fmla="*/ 58257727 h 566"/>
              <a:gd name="T78" fmla="*/ 63658779 w 567"/>
              <a:gd name="T79" fmla="*/ 9022295 h 566"/>
              <a:gd name="T80" fmla="*/ 10175061 w 567"/>
              <a:gd name="T81" fmla="*/ 62768695 h 566"/>
              <a:gd name="T82" fmla="*/ 63658779 w 567"/>
              <a:gd name="T83" fmla="*/ 9022295 h 566"/>
              <a:gd name="T84" fmla="*/ 32351290 w 567"/>
              <a:gd name="T85" fmla="*/ 48204353 h 566"/>
              <a:gd name="T86" fmla="*/ 60006203 w 567"/>
              <a:gd name="T87" fmla="*/ 44595579 h 566"/>
              <a:gd name="T88" fmla="*/ 13827637 w 567"/>
              <a:gd name="T89" fmla="*/ 59159921 h 566"/>
              <a:gd name="T90" fmla="*/ 32351290 w 567"/>
              <a:gd name="T91" fmla="*/ 48204353 h 566"/>
              <a:gd name="T92" fmla="*/ 24915752 w 567"/>
              <a:gd name="T93" fmla="*/ 30933430 h 566"/>
              <a:gd name="T94" fmla="*/ 24915752 w 567"/>
              <a:gd name="T95" fmla="*/ 16368729 h 566"/>
              <a:gd name="T96" fmla="*/ 24915752 w 567"/>
              <a:gd name="T97" fmla="*/ 30933430 h 56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567" h="566">
                <a:moveTo>
                  <a:pt x="566" y="452"/>
                </a:moveTo>
                <a:lnTo>
                  <a:pt x="566" y="452"/>
                </a:lnTo>
                <a:cubicBezTo>
                  <a:pt x="566" y="459"/>
                  <a:pt x="559" y="473"/>
                  <a:pt x="544" y="473"/>
                </a:cubicBezTo>
                <a:cubicBezTo>
                  <a:pt x="544" y="509"/>
                  <a:pt x="544" y="509"/>
                  <a:pt x="544" y="509"/>
                </a:cubicBezTo>
                <a:cubicBezTo>
                  <a:pt x="559" y="509"/>
                  <a:pt x="566" y="523"/>
                  <a:pt x="566" y="537"/>
                </a:cubicBezTo>
                <a:cubicBezTo>
                  <a:pt x="566" y="551"/>
                  <a:pt x="552" y="565"/>
                  <a:pt x="537" y="565"/>
                </a:cubicBezTo>
                <a:cubicBezTo>
                  <a:pt x="523" y="565"/>
                  <a:pt x="516" y="558"/>
                  <a:pt x="509" y="544"/>
                </a:cubicBezTo>
                <a:cubicBezTo>
                  <a:pt x="481" y="544"/>
                  <a:pt x="481" y="544"/>
                  <a:pt x="481" y="544"/>
                </a:cubicBezTo>
                <a:cubicBezTo>
                  <a:pt x="474" y="558"/>
                  <a:pt x="467" y="565"/>
                  <a:pt x="453" y="565"/>
                </a:cubicBezTo>
                <a:cubicBezTo>
                  <a:pt x="438" y="565"/>
                  <a:pt x="431" y="558"/>
                  <a:pt x="424" y="544"/>
                </a:cubicBezTo>
                <a:cubicBezTo>
                  <a:pt x="396" y="544"/>
                  <a:pt x="396" y="544"/>
                  <a:pt x="396" y="544"/>
                </a:cubicBezTo>
                <a:cubicBezTo>
                  <a:pt x="389" y="558"/>
                  <a:pt x="382" y="565"/>
                  <a:pt x="368" y="565"/>
                </a:cubicBezTo>
                <a:cubicBezTo>
                  <a:pt x="354" y="565"/>
                  <a:pt x="347" y="558"/>
                  <a:pt x="340" y="544"/>
                </a:cubicBezTo>
                <a:cubicBezTo>
                  <a:pt x="311" y="544"/>
                  <a:pt x="311" y="544"/>
                  <a:pt x="311" y="544"/>
                </a:cubicBezTo>
                <a:cubicBezTo>
                  <a:pt x="304" y="558"/>
                  <a:pt x="297" y="565"/>
                  <a:pt x="283" y="565"/>
                </a:cubicBezTo>
                <a:cubicBezTo>
                  <a:pt x="269" y="565"/>
                  <a:pt x="262" y="558"/>
                  <a:pt x="255" y="544"/>
                </a:cubicBezTo>
                <a:cubicBezTo>
                  <a:pt x="226" y="544"/>
                  <a:pt x="226" y="544"/>
                  <a:pt x="226" y="544"/>
                </a:cubicBezTo>
                <a:cubicBezTo>
                  <a:pt x="219" y="558"/>
                  <a:pt x="212" y="565"/>
                  <a:pt x="198" y="565"/>
                </a:cubicBezTo>
                <a:cubicBezTo>
                  <a:pt x="184" y="565"/>
                  <a:pt x="177" y="558"/>
                  <a:pt x="170" y="544"/>
                </a:cubicBezTo>
                <a:cubicBezTo>
                  <a:pt x="142" y="544"/>
                  <a:pt x="142" y="544"/>
                  <a:pt x="142" y="544"/>
                </a:cubicBezTo>
                <a:cubicBezTo>
                  <a:pt x="135" y="558"/>
                  <a:pt x="128" y="565"/>
                  <a:pt x="113" y="565"/>
                </a:cubicBezTo>
                <a:cubicBezTo>
                  <a:pt x="99" y="565"/>
                  <a:pt x="92" y="558"/>
                  <a:pt x="85" y="544"/>
                </a:cubicBezTo>
                <a:cubicBezTo>
                  <a:pt x="57" y="544"/>
                  <a:pt x="57" y="544"/>
                  <a:pt x="57" y="544"/>
                </a:cubicBezTo>
                <a:cubicBezTo>
                  <a:pt x="50" y="558"/>
                  <a:pt x="43" y="565"/>
                  <a:pt x="29" y="565"/>
                </a:cubicBezTo>
                <a:cubicBezTo>
                  <a:pt x="15" y="565"/>
                  <a:pt x="0" y="551"/>
                  <a:pt x="0" y="537"/>
                </a:cubicBezTo>
                <a:cubicBezTo>
                  <a:pt x="0" y="523"/>
                  <a:pt x="7" y="509"/>
                  <a:pt x="22" y="509"/>
                </a:cubicBezTo>
                <a:cubicBezTo>
                  <a:pt x="22" y="473"/>
                  <a:pt x="22" y="473"/>
                  <a:pt x="22" y="473"/>
                </a:cubicBezTo>
                <a:cubicBezTo>
                  <a:pt x="7" y="473"/>
                  <a:pt x="0" y="459"/>
                  <a:pt x="0" y="452"/>
                </a:cubicBezTo>
                <a:cubicBezTo>
                  <a:pt x="0" y="438"/>
                  <a:pt x="7" y="424"/>
                  <a:pt x="22" y="424"/>
                </a:cubicBezTo>
                <a:cubicBezTo>
                  <a:pt x="22" y="388"/>
                  <a:pt x="22" y="388"/>
                  <a:pt x="22" y="388"/>
                </a:cubicBezTo>
                <a:cubicBezTo>
                  <a:pt x="7" y="388"/>
                  <a:pt x="0" y="374"/>
                  <a:pt x="0" y="367"/>
                </a:cubicBezTo>
                <a:cubicBezTo>
                  <a:pt x="0" y="353"/>
                  <a:pt x="7" y="339"/>
                  <a:pt x="22" y="339"/>
                </a:cubicBezTo>
                <a:cubicBezTo>
                  <a:pt x="22" y="304"/>
                  <a:pt x="22" y="304"/>
                  <a:pt x="22" y="304"/>
                </a:cubicBezTo>
                <a:cubicBezTo>
                  <a:pt x="7" y="304"/>
                  <a:pt x="0" y="289"/>
                  <a:pt x="0" y="282"/>
                </a:cubicBezTo>
                <a:cubicBezTo>
                  <a:pt x="0" y="268"/>
                  <a:pt x="7" y="254"/>
                  <a:pt x="22" y="254"/>
                </a:cubicBezTo>
                <a:cubicBezTo>
                  <a:pt x="22" y="219"/>
                  <a:pt x="22" y="219"/>
                  <a:pt x="22" y="219"/>
                </a:cubicBezTo>
                <a:cubicBezTo>
                  <a:pt x="7" y="219"/>
                  <a:pt x="0" y="205"/>
                  <a:pt x="0" y="198"/>
                </a:cubicBezTo>
                <a:cubicBezTo>
                  <a:pt x="0" y="183"/>
                  <a:pt x="7" y="169"/>
                  <a:pt x="22" y="169"/>
                </a:cubicBezTo>
                <a:cubicBezTo>
                  <a:pt x="22" y="134"/>
                  <a:pt x="22" y="134"/>
                  <a:pt x="22" y="134"/>
                </a:cubicBezTo>
                <a:cubicBezTo>
                  <a:pt x="7" y="134"/>
                  <a:pt x="0" y="120"/>
                  <a:pt x="0" y="113"/>
                </a:cubicBezTo>
                <a:cubicBezTo>
                  <a:pt x="0" y="98"/>
                  <a:pt x="7" y="84"/>
                  <a:pt x="22" y="84"/>
                </a:cubicBezTo>
                <a:cubicBezTo>
                  <a:pt x="22" y="49"/>
                  <a:pt x="22" y="49"/>
                  <a:pt x="22" y="49"/>
                </a:cubicBezTo>
                <a:cubicBezTo>
                  <a:pt x="7" y="49"/>
                  <a:pt x="0" y="35"/>
                  <a:pt x="0" y="28"/>
                </a:cubicBezTo>
                <a:cubicBezTo>
                  <a:pt x="0" y="7"/>
                  <a:pt x="15" y="0"/>
                  <a:pt x="29" y="0"/>
                </a:cubicBezTo>
                <a:cubicBezTo>
                  <a:pt x="43" y="0"/>
                  <a:pt x="50" y="7"/>
                  <a:pt x="57" y="14"/>
                </a:cubicBezTo>
                <a:cubicBezTo>
                  <a:pt x="85" y="14"/>
                  <a:pt x="85" y="14"/>
                  <a:pt x="85" y="14"/>
                </a:cubicBezTo>
                <a:cubicBezTo>
                  <a:pt x="92" y="7"/>
                  <a:pt x="99" y="0"/>
                  <a:pt x="113" y="0"/>
                </a:cubicBezTo>
                <a:cubicBezTo>
                  <a:pt x="128" y="0"/>
                  <a:pt x="135" y="7"/>
                  <a:pt x="142" y="14"/>
                </a:cubicBezTo>
                <a:cubicBezTo>
                  <a:pt x="170" y="14"/>
                  <a:pt x="170" y="14"/>
                  <a:pt x="170" y="14"/>
                </a:cubicBezTo>
                <a:cubicBezTo>
                  <a:pt x="177" y="7"/>
                  <a:pt x="184" y="0"/>
                  <a:pt x="198" y="0"/>
                </a:cubicBezTo>
                <a:cubicBezTo>
                  <a:pt x="212" y="0"/>
                  <a:pt x="219" y="7"/>
                  <a:pt x="226" y="14"/>
                </a:cubicBezTo>
                <a:cubicBezTo>
                  <a:pt x="255" y="14"/>
                  <a:pt x="255" y="14"/>
                  <a:pt x="255" y="14"/>
                </a:cubicBezTo>
                <a:cubicBezTo>
                  <a:pt x="262" y="7"/>
                  <a:pt x="269" y="0"/>
                  <a:pt x="283" y="0"/>
                </a:cubicBezTo>
                <a:cubicBezTo>
                  <a:pt x="297" y="0"/>
                  <a:pt x="304" y="7"/>
                  <a:pt x="311" y="14"/>
                </a:cubicBezTo>
                <a:cubicBezTo>
                  <a:pt x="340" y="14"/>
                  <a:pt x="340" y="14"/>
                  <a:pt x="340" y="14"/>
                </a:cubicBezTo>
                <a:cubicBezTo>
                  <a:pt x="347" y="7"/>
                  <a:pt x="354" y="0"/>
                  <a:pt x="368" y="0"/>
                </a:cubicBezTo>
                <a:cubicBezTo>
                  <a:pt x="382" y="0"/>
                  <a:pt x="389" y="7"/>
                  <a:pt x="396" y="14"/>
                </a:cubicBezTo>
                <a:cubicBezTo>
                  <a:pt x="424" y="14"/>
                  <a:pt x="424" y="14"/>
                  <a:pt x="424" y="14"/>
                </a:cubicBezTo>
                <a:cubicBezTo>
                  <a:pt x="431" y="7"/>
                  <a:pt x="438" y="0"/>
                  <a:pt x="453" y="0"/>
                </a:cubicBezTo>
                <a:cubicBezTo>
                  <a:pt x="467" y="0"/>
                  <a:pt x="474" y="7"/>
                  <a:pt x="481" y="14"/>
                </a:cubicBezTo>
                <a:cubicBezTo>
                  <a:pt x="509" y="14"/>
                  <a:pt x="509" y="14"/>
                  <a:pt x="509" y="14"/>
                </a:cubicBezTo>
                <a:cubicBezTo>
                  <a:pt x="516" y="7"/>
                  <a:pt x="523" y="0"/>
                  <a:pt x="537" y="0"/>
                </a:cubicBezTo>
                <a:cubicBezTo>
                  <a:pt x="552" y="0"/>
                  <a:pt x="566" y="7"/>
                  <a:pt x="566" y="28"/>
                </a:cubicBezTo>
                <a:cubicBezTo>
                  <a:pt x="566" y="35"/>
                  <a:pt x="559" y="49"/>
                  <a:pt x="544" y="49"/>
                </a:cubicBezTo>
                <a:cubicBezTo>
                  <a:pt x="544" y="84"/>
                  <a:pt x="544" y="84"/>
                  <a:pt x="544" y="84"/>
                </a:cubicBezTo>
                <a:cubicBezTo>
                  <a:pt x="559" y="84"/>
                  <a:pt x="566" y="98"/>
                  <a:pt x="566" y="113"/>
                </a:cubicBezTo>
                <a:cubicBezTo>
                  <a:pt x="566" y="120"/>
                  <a:pt x="559" y="134"/>
                  <a:pt x="544" y="134"/>
                </a:cubicBezTo>
                <a:cubicBezTo>
                  <a:pt x="544" y="169"/>
                  <a:pt x="544" y="169"/>
                  <a:pt x="544" y="169"/>
                </a:cubicBezTo>
                <a:cubicBezTo>
                  <a:pt x="559" y="169"/>
                  <a:pt x="566" y="183"/>
                  <a:pt x="566" y="198"/>
                </a:cubicBezTo>
                <a:cubicBezTo>
                  <a:pt x="566" y="205"/>
                  <a:pt x="559" y="219"/>
                  <a:pt x="544" y="219"/>
                </a:cubicBezTo>
                <a:cubicBezTo>
                  <a:pt x="544" y="254"/>
                  <a:pt x="544" y="254"/>
                  <a:pt x="544" y="254"/>
                </a:cubicBezTo>
                <a:cubicBezTo>
                  <a:pt x="559" y="254"/>
                  <a:pt x="566" y="268"/>
                  <a:pt x="566" y="282"/>
                </a:cubicBezTo>
                <a:cubicBezTo>
                  <a:pt x="566" y="289"/>
                  <a:pt x="559" y="304"/>
                  <a:pt x="544" y="304"/>
                </a:cubicBezTo>
                <a:cubicBezTo>
                  <a:pt x="544" y="339"/>
                  <a:pt x="544" y="339"/>
                  <a:pt x="544" y="339"/>
                </a:cubicBezTo>
                <a:cubicBezTo>
                  <a:pt x="559" y="339"/>
                  <a:pt x="566" y="353"/>
                  <a:pt x="566" y="367"/>
                </a:cubicBezTo>
                <a:cubicBezTo>
                  <a:pt x="566" y="374"/>
                  <a:pt x="559" y="388"/>
                  <a:pt x="544" y="388"/>
                </a:cubicBezTo>
                <a:cubicBezTo>
                  <a:pt x="544" y="424"/>
                  <a:pt x="544" y="424"/>
                  <a:pt x="544" y="424"/>
                </a:cubicBezTo>
                <a:cubicBezTo>
                  <a:pt x="559" y="424"/>
                  <a:pt x="566" y="438"/>
                  <a:pt x="566" y="452"/>
                </a:cubicBezTo>
                <a:close/>
                <a:moveTo>
                  <a:pt x="488" y="70"/>
                </a:moveTo>
                <a:lnTo>
                  <a:pt x="488" y="70"/>
                </a:lnTo>
                <a:cubicBezTo>
                  <a:pt x="78" y="70"/>
                  <a:pt x="78" y="70"/>
                  <a:pt x="78" y="70"/>
                </a:cubicBezTo>
                <a:cubicBezTo>
                  <a:pt x="78" y="487"/>
                  <a:pt x="78" y="487"/>
                  <a:pt x="78" y="487"/>
                </a:cubicBezTo>
                <a:cubicBezTo>
                  <a:pt x="488" y="487"/>
                  <a:pt x="488" y="487"/>
                  <a:pt x="488" y="487"/>
                </a:cubicBezTo>
                <a:lnTo>
                  <a:pt x="488" y="70"/>
                </a:lnTo>
                <a:close/>
                <a:moveTo>
                  <a:pt x="248" y="374"/>
                </a:moveTo>
                <a:lnTo>
                  <a:pt x="248" y="374"/>
                </a:lnTo>
                <a:cubicBezTo>
                  <a:pt x="375" y="212"/>
                  <a:pt x="375" y="212"/>
                  <a:pt x="375" y="212"/>
                </a:cubicBezTo>
                <a:cubicBezTo>
                  <a:pt x="460" y="346"/>
                  <a:pt x="460" y="346"/>
                  <a:pt x="460" y="346"/>
                </a:cubicBezTo>
                <a:cubicBezTo>
                  <a:pt x="460" y="459"/>
                  <a:pt x="460" y="459"/>
                  <a:pt x="460" y="459"/>
                </a:cubicBezTo>
                <a:cubicBezTo>
                  <a:pt x="106" y="459"/>
                  <a:pt x="106" y="459"/>
                  <a:pt x="106" y="459"/>
                </a:cubicBezTo>
                <a:cubicBezTo>
                  <a:pt x="219" y="346"/>
                  <a:pt x="219" y="346"/>
                  <a:pt x="219" y="346"/>
                </a:cubicBezTo>
                <a:lnTo>
                  <a:pt x="248" y="374"/>
                </a:lnTo>
                <a:close/>
                <a:moveTo>
                  <a:pt x="191" y="240"/>
                </a:moveTo>
                <a:lnTo>
                  <a:pt x="191" y="240"/>
                </a:lnTo>
                <a:cubicBezTo>
                  <a:pt x="156" y="240"/>
                  <a:pt x="135" y="219"/>
                  <a:pt x="135" y="183"/>
                </a:cubicBezTo>
                <a:cubicBezTo>
                  <a:pt x="135" y="155"/>
                  <a:pt x="156" y="127"/>
                  <a:pt x="191" y="127"/>
                </a:cubicBezTo>
                <a:cubicBezTo>
                  <a:pt x="219" y="127"/>
                  <a:pt x="248" y="155"/>
                  <a:pt x="248" y="183"/>
                </a:cubicBezTo>
                <a:cubicBezTo>
                  <a:pt x="248" y="219"/>
                  <a:pt x="219" y="240"/>
                  <a:pt x="191" y="240"/>
                </a:cubicBezTo>
                <a:close/>
              </a:path>
            </a:pathLst>
          </a:custGeom>
          <a:solidFill>
            <a:srgbClr val="FFFFFF"/>
          </a:solidFill>
          <a:ln>
            <a:noFill/>
          </a:ln>
        </p:spPr>
        <p:txBody>
          <a:bodyPr wrap="none" anchor="ctr"/>
          <a:lstStyle/>
          <a:p>
            <a:endParaRPr lang="en-US" sz="900"/>
          </a:p>
        </p:txBody>
      </p:sp>
      <p:sp>
        <p:nvSpPr>
          <p:cNvPr id="209" name="Freeform 108"/>
          <p:cNvSpPr>
            <a:spLocks noChangeArrowheads="1"/>
          </p:cNvSpPr>
          <p:nvPr/>
        </p:nvSpPr>
        <p:spPr bwMode="auto">
          <a:xfrm>
            <a:off x="11160290" y="2647242"/>
            <a:ext cx="272978" cy="270934"/>
          </a:xfrm>
          <a:custGeom>
            <a:avLst/>
            <a:gdLst>
              <a:gd name="T0" fmla="*/ 73833840 w 567"/>
              <a:gd name="T1" fmla="*/ 58257727 h 566"/>
              <a:gd name="T2" fmla="*/ 70963933 w 567"/>
              <a:gd name="T3" fmla="*/ 65604161 h 566"/>
              <a:gd name="T4" fmla="*/ 70050879 w 567"/>
              <a:gd name="T5" fmla="*/ 72822069 h 566"/>
              <a:gd name="T6" fmla="*/ 61832672 w 567"/>
              <a:gd name="T7" fmla="*/ 70115488 h 566"/>
              <a:gd name="T8" fmla="*/ 55310188 w 567"/>
              <a:gd name="T9" fmla="*/ 70115488 h 566"/>
              <a:gd name="T10" fmla="*/ 48005034 w 567"/>
              <a:gd name="T11" fmla="*/ 72822069 h 566"/>
              <a:gd name="T12" fmla="*/ 39656443 w 567"/>
              <a:gd name="T13" fmla="*/ 70115488 h 566"/>
              <a:gd name="T14" fmla="*/ 33264343 w 567"/>
              <a:gd name="T15" fmla="*/ 70115488 h 566"/>
              <a:gd name="T16" fmla="*/ 25828806 w 567"/>
              <a:gd name="T17" fmla="*/ 72822069 h 566"/>
              <a:gd name="T18" fmla="*/ 17610598 w 567"/>
              <a:gd name="T19" fmla="*/ 70115488 h 566"/>
              <a:gd name="T20" fmla="*/ 11088114 w 567"/>
              <a:gd name="T21" fmla="*/ 70115488 h 566"/>
              <a:gd name="T22" fmla="*/ 3782961 w 567"/>
              <a:gd name="T23" fmla="*/ 72822069 h 566"/>
              <a:gd name="T24" fmla="*/ 1826108 w 567"/>
              <a:gd name="T25" fmla="*/ 65604161 h 566"/>
              <a:gd name="T26" fmla="*/ 0 w 567"/>
              <a:gd name="T27" fmla="*/ 58257727 h 566"/>
              <a:gd name="T28" fmla="*/ 1826108 w 567"/>
              <a:gd name="T29" fmla="*/ 50008741 h 566"/>
              <a:gd name="T30" fmla="*/ 1826108 w 567"/>
              <a:gd name="T31" fmla="*/ 43693385 h 566"/>
              <a:gd name="T32" fmla="*/ 0 w 567"/>
              <a:gd name="T33" fmla="*/ 36346592 h 566"/>
              <a:gd name="T34" fmla="*/ 1826108 w 567"/>
              <a:gd name="T35" fmla="*/ 28226490 h 566"/>
              <a:gd name="T36" fmla="*/ 1826108 w 567"/>
              <a:gd name="T37" fmla="*/ 21782250 h 566"/>
              <a:gd name="T38" fmla="*/ 0 w 567"/>
              <a:gd name="T39" fmla="*/ 14564342 h 566"/>
              <a:gd name="T40" fmla="*/ 1826108 w 567"/>
              <a:gd name="T41" fmla="*/ 6315714 h 566"/>
              <a:gd name="T42" fmla="*/ 3782961 w 567"/>
              <a:gd name="T43" fmla="*/ 0 h 566"/>
              <a:gd name="T44" fmla="*/ 11088114 w 567"/>
              <a:gd name="T45" fmla="*/ 1804387 h 566"/>
              <a:gd name="T46" fmla="*/ 17610598 w 567"/>
              <a:gd name="T47" fmla="*/ 1804387 h 566"/>
              <a:gd name="T48" fmla="*/ 25828806 w 567"/>
              <a:gd name="T49" fmla="*/ 0 h 566"/>
              <a:gd name="T50" fmla="*/ 33264343 w 567"/>
              <a:gd name="T51" fmla="*/ 1804387 h 566"/>
              <a:gd name="T52" fmla="*/ 39656443 w 567"/>
              <a:gd name="T53" fmla="*/ 1804387 h 566"/>
              <a:gd name="T54" fmla="*/ 48005034 w 567"/>
              <a:gd name="T55" fmla="*/ 0 h 566"/>
              <a:gd name="T56" fmla="*/ 55310188 w 567"/>
              <a:gd name="T57" fmla="*/ 1804387 h 566"/>
              <a:gd name="T58" fmla="*/ 61832672 w 567"/>
              <a:gd name="T59" fmla="*/ 1804387 h 566"/>
              <a:gd name="T60" fmla="*/ 70050879 w 567"/>
              <a:gd name="T61" fmla="*/ 0 h 566"/>
              <a:gd name="T62" fmla="*/ 70963933 w 567"/>
              <a:gd name="T63" fmla="*/ 6315714 h 566"/>
              <a:gd name="T64" fmla="*/ 73833840 w 567"/>
              <a:gd name="T65" fmla="*/ 14564342 h 566"/>
              <a:gd name="T66" fmla="*/ 70963933 w 567"/>
              <a:gd name="T67" fmla="*/ 21782250 h 566"/>
              <a:gd name="T68" fmla="*/ 70963933 w 567"/>
              <a:gd name="T69" fmla="*/ 28226490 h 566"/>
              <a:gd name="T70" fmla="*/ 73833840 w 567"/>
              <a:gd name="T71" fmla="*/ 36346592 h 566"/>
              <a:gd name="T72" fmla="*/ 70963933 w 567"/>
              <a:gd name="T73" fmla="*/ 43693385 h 566"/>
              <a:gd name="T74" fmla="*/ 70963933 w 567"/>
              <a:gd name="T75" fmla="*/ 50008741 h 566"/>
              <a:gd name="T76" fmla="*/ 73833840 w 567"/>
              <a:gd name="T77" fmla="*/ 58257727 h 566"/>
              <a:gd name="T78" fmla="*/ 63658779 w 567"/>
              <a:gd name="T79" fmla="*/ 9022295 h 566"/>
              <a:gd name="T80" fmla="*/ 9262007 w 567"/>
              <a:gd name="T81" fmla="*/ 62768695 h 566"/>
              <a:gd name="T82" fmla="*/ 63658779 w 567"/>
              <a:gd name="T83" fmla="*/ 9022295 h 56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0" t="0" r="r" b="b"/>
            <a:pathLst>
              <a:path w="567" h="566">
                <a:moveTo>
                  <a:pt x="566" y="452"/>
                </a:moveTo>
                <a:lnTo>
                  <a:pt x="566" y="452"/>
                </a:lnTo>
                <a:cubicBezTo>
                  <a:pt x="566" y="459"/>
                  <a:pt x="559" y="473"/>
                  <a:pt x="544" y="473"/>
                </a:cubicBezTo>
                <a:cubicBezTo>
                  <a:pt x="544" y="509"/>
                  <a:pt x="544" y="509"/>
                  <a:pt x="544" y="509"/>
                </a:cubicBezTo>
                <a:cubicBezTo>
                  <a:pt x="559" y="509"/>
                  <a:pt x="566" y="523"/>
                  <a:pt x="566" y="537"/>
                </a:cubicBezTo>
                <a:cubicBezTo>
                  <a:pt x="566" y="551"/>
                  <a:pt x="551" y="565"/>
                  <a:pt x="537" y="565"/>
                </a:cubicBezTo>
                <a:cubicBezTo>
                  <a:pt x="523" y="565"/>
                  <a:pt x="509" y="558"/>
                  <a:pt x="509" y="544"/>
                </a:cubicBezTo>
                <a:cubicBezTo>
                  <a:pt x="474" y="544"/>
                  <a:pt x="474" y="544"/>
                  <a:pt x="474" y="544"/>
                </a:cubicBezTo>
                <a:cubicBezTo>
                  <a:pt x="474" y="558"/>
                  <a:pt x="460" y="565"/>
                  <a:pt x="453" y="565"/>
                </a:cubicBezTo>
                <a:cubicBezTo>
                  <a:pt x="438" y="565"/>
                  <a:pt x="424" y="558"/>
                  <a:pt x="424" y="544"/>
                </a:cubicBezTo>
                <a:cubicBezTo>
                  <a:pt x="389" y="544"/>
                  <a:pt x="389" y="544"/>
                  <a:pt x="389" y="544"/>
                </a:cubicBezTo>
                <a:cubicBezTo>
                  <a:pt x="389" y="558"/>
                  <a:pt x="375" y="565"/>
                  <a:pt x="368" y="565"/>
                </a:cubicBezTo>
                <a:cubicBezTo>
                  <a:pt x="354" y="565"/>
                  <a:pt x="340" y="558"/>
                  <a:pt x="340" y="544"/>
                </a:cubicBezTo>
                <a:cubicBezTo>
                  <a:pt x="304" y="544"/>
                  <a:pt x="304" y="544"/>
                  <a:pt x="304" y="544"/>
                </a:cubicBezTo>
                <a:cubicBezTo>
                  <a:pt x="304" y="558"/>
                  <a:pt x="290" y="565"/>
                  <a:pt x="283" y="565"/>
                </a:cubicBezTo>
                <a:cubicBezTo>
                  <a:pt x="269" y="565"/>
                  <a:pt x="255" y="558"/>
                  <a:pt x="255" y="544"/>
                </a:cubicBezTo>
                <a:cubicBezTo>
                  <a:pt x="219" y="544"/>
                  <a:pt x="219" y="544"/>
                  <a:pt x="219" y="544"/>
                </a:cubicBezTo>
                <a:cubicBezTo>
                  <a:pt x="219" y="558"/>
                  <a:pt x="205" y="565"/>
                  <a:pt x="198" y="565"/>
                </a:cubicBezTo>
                <a:cubicBezTo>
                  <a:pt x="184" y="565"/>
                  <a:pt x="170" y="558"/>
                  <a:pt x="170" y="544"/>
                </a:cubicBezTo>
                <a:cubicBezTo>
                  <a:pt x="135" y="544"/>
                  <a:pt x="135" y="544"/>
                  <a:pt x="135" y="544"/>
                </a:cubicBezTo>
                <a:cubicBezTo>
                  <a:pt x="135" y="558"/>
                  <a:pt x="120" y="565"/>
                  <a:pt x="113" y="565"/>
                </a:cubicBezTo>
                <a:cubicBezTo>
                  <a:pt x="99" y="565"/>
                  <a:pt x="85" y="558"/>
                  <a:pt x="85" y="544"/>
                </a:cubicBezTo>
                <a:cubicBezTo>
                  <a:pt x="50" y="544"/>
                  <a:pt x="50" y="544"/>
                  <a:pt x="50" y="544"/>
                </a:cubicBezTo>
                <a:cubicBezTo>
                  <a:pt x="50" y="558"/>
                  <a:pt x="36" y="565"/>
                  <a:pt x="29" y="565"/>
                </a:cubicBezTo>
                <a:cubicBezTo>
                  <a:pt x="7" y="565"/>
                  <a:pt x="0" y="551"/>
                  <a:pt x="0" y="537"/>
                </a:cubicBezTo>
                <a:cubicBezTo>
                  <a:pt x="0" y="523"/>
                  <a:pt x="7" y="509"/>
                  <a:pt x="14" y="509"/>
                </a:cubicBezTo>
                <a:cubicBezTo>
                  <a:pt x="14" y="473"/>
                  <a:pt x="14" y="473"/>
                  <a:pt x="14" y="473"/>
                </a:cubicBezTo>
                <a:cubicBezTo>
                  <a:pt x="7" y="473"/>
                  <a:pt x="0" y="459"/>
                  <a:pt x="0" y="452"/>
                </a:cubicBezTo>
                <a:cubicBezTo>
                  <a:pt x="0" y="438"/>
                  <a:pt x="7" y="424"/>
                  <a:pt x="14" y="424"/>
                </a:cubicBezTo>
                <a:cubicBezTo>
                  <a:pt x="14" y="388"/>
                  <a:pt x="14" y="388"/>
                  <a:pt x="14" y="388"/>
                </a:cubicBezTo>
                <a:cubicBezTo>
                  <a:pt x="7" y="388"/>
                  <a:pt x="0" y="374"/>
                  <a:pt x="0" y="367"/>
                </a:cubicBezTo>
                <a:cubicBezTo>
                  <a:pt x="0" y="353"/>
                  <a:pt x="7" y="339"/>
                  <a:pt x="14" y="339"/>
                </a:cubicBezTo>
                <a:cubicBezTo>
                  <a:pt x="14" y="304"/>
                  <a:pt x="14" y="304"/>
                  <a:pt x="14" y="304"/>
                </a:cubicBezTo>
                <a:cubicBezTo>
                  <a:pt x="7" y="304"/>
                  <a:pt x="0" y="289"/>
                  <a:pt x="0" y="282"/>
                </a:cubicBezTo>
                <a:cubicBezTo>
                  <a:pt x="0" y="268"/>
                  <a:pt x="7" y="254"/>
                  <a:pt x="14" y="254"/>
                </a:cubicBezTo>
                <a:cubicBezTo>
                  <a:pt x="14" y="219"/>
                  <a:pt x="14" y="219"/>
                  <a:pt x="14" y="219"/>
                </a:cubicBezTo>
                <a:cubicBezTo>
                  <a:pt x="7" y="219"/>
                  <a:pt x="0" y="205"/>
                  <a:pt x="0" y="198"/>
                </a:cubicBezTo>
                <a:cubicBezTo>
                  <a:pt x="0" y="183"/>
                  <a:pt x="7" y="169"/>
                  <a:pt x="14" y="169"/>
                </a:cubicBezTo>
                <a:cubicBezTo>
                  <a:pt x="14" y="134"/>
                  <a:pt x="14" y="134"/>
                  <a:pt x="14" y="134"/>
                </a:cubicBezTo>
                <a:cubicBezTo>
                  <a:pt x="7" y="134"/>
                  <a:pt x="0" y="120"/>
                  <a:pt x="0" y="113"/>
                </a:cubicBezTo>
                <a:cubicBezTo>
                  <a:pt x="0" y="98"/>
                  <a:pt x="7" y="84"/>
                  <a:pt x="14" y="84"/>
                </a:cubicBezTo>
                <a:cubicBezTo>
                  <a:pt x="14" y="49"/>
                  <a:pt x="14" y="49"/>
                  <a:pt x="14" y="49"/>
                </a:cubicBezTo>
                <a:cubicBezTo>
                  <a:pt x="7" y="49"/>
                  <a:pt x="0" y="35"/>
                  <a:pt x="0" y="28"/>
                </a:cubicBezTo>
                <a:cubicBezTo>
                  <a:pt x="0" y="7"/>
                  <a:pt x="7" y="0"/>
                  <a:pt x="29" y="0"/>
                </a:cubicBezTo>
                <a:cubicBezTo>
                  <a:pt x="36" y="0"/>
                  <a:pt x="50" y="7"/>
                  <a:pt x="50" y="14"/>
                </a:cubicBezTo>
                <a:cubicBezTo>
                  <a:pt x="85" y="14"/>
                  <a:pt x="85" y="14"/>
                  <a:pt x="85" y="14"/>
                </a:cubicBezTo>
                <a:cubicBezTo>
                  <a:pt x="85" y="7"/>
                  <a:pt x="99" y="0"/>
                  <a:pt x="113" y="0"/>
                </a:cubicBezTo>
                <a:cubicBezTo>
                  <a:pt x="120" y="0"/>
                  <a:pt x="135" y="7"/>
                  <a:pt x="135" y="14"/>
                </a:cubicBezTo>
                <a:cubicBezTo>
                  <a:pt x="170" y="14"/>
                  <a:pt x="170" y="14"/>
                  <a:pt x="170" y="14"/>
                </a:cubicBezTo>
                <a:cubicBezTo>
                  <a:pt x="170" y="7"/>
                  <a:pt x="184" y="0"/>
                  <a:pt x="198" y="0"/>
                </a:cubicBezTo>
                <a:cubicBezTo>
                  <a:pt x="205" y="0"/>
                  <a:pt x="219" y="7"/>
                  <a:pt x="219" y="14"/>
                </a:cubicBezTo>
                <a:cubicBezTo>
                  <a:pt x="255" y="14"/>
                  <a:pt x="255" y="14"/>
                  <a:pt x="255" y="14"/>
                </a:cubicBezTo>
                <a:cubicBezTo>
                  <a:pt x="255" y="7"/>
                  <a:pt x="269" y="0"/>
                  <a:pt x="283" y="0"/>
                </a:cubicBezTo>
                <a:cubicBezTo>
                  <a:pt x="290" y="0"/>
                  <a:pt x="304" y="7"/>
                  <a:pt x="304" y="14"/>
                </a:cubicBezTo>
                <a:cubicBezTo>
                  <a:pt x="340" y="14"/>
                  <a:pt x="340" y="14"/>
                  <a:pt x="340" y="14"/>
                </a:cubicBezTo>
                <a:cubicBezTo>
                  <a:pt x="340" y="7"/>
                  <a:pt x="354" y="0"/>
                  <a:pt x="368" y="0"/>
                </a:cubicBezTo>
                <a:cubicBezTo>
                  <a:pt x="375" y="0"/>
                  <a:pt x="389" y="7"/>
                  <a:pt x="389" y="14"/>
                </a:cubicBezTo>
                <a:cubicBezTo>
                  <a:pt x="424" y="14"/>
                  <a:pt x="424" y="14"/>
                  <a:pt x="424" y="14"/>
                </a:cubicBezTo>
                <a:cubicBezTo>
                  <a:pt x="424" y="7"/>
                  <a:pt x="438" y="0"/>
                  <a:pt x="453" y="0"/>
                </a:cubicBezTo>
                <a:cubicBezTo>
                  <a:pt x="460" y="0"/>
                  <a:pt x="474" y="7"/>
                  <a:pt x="474" y="14"/>
                </a:cubicBezTo>
                <a:cubicBezTo>
                  <a:pt x="509" y="14"/>
                  <a:pt x="509" y="14"/>
                  <a:pt x="509" y="14"/>
                </a:cubicBezTo>
                <a:cubicBezTo>
                  <a:pt x="509" y="7"/>
                  <a:pt x="523" y="0"/>
                  <a:pt x="537" y="0"/>
                </a:cubicBezTo>
                <a:cubicBezTo>
                  <a:pt x="551" y="0"/>
                  <a:pt x="566" y="7"/>
                  <a:pt x="566" y="28"/>
                </a:cubicBezTo>
                <a:cubicBezTo>
                  <a:pt x="566" y="35"/>
                  <a:pt x="559" y="49"/>
                  <a:pt x="544" y="49"/>
                </a:cubicBezTo>
                <a:cubicBezTo>
                  <a:pt x="544" y="84"/>
                  <a:pt x="544" y="84"/>
                  <a:pt x="544" y="84"/>
                </a:cubicBezTo>
                <a:cubicBezTo>
                  <a:pt x="559" y="84"/>
                  <a:pt x="566" y="98"/>
                  <a:pt x="566" y="113"/>
                </a:cubicBezTo>
                <a:cubicBezTo>
                  <a:pt x="566" y="120"/>
                  <a:pt x="559" y="134"/>
                  <a:pt x="544" y="134"/>
                </a:cubicBezTo>
                <a:cubicBezTo>
                  <a:pt x="544" y="169"/>
                  <a:pt x="544" y="169"/>
                  <a:pt x="544" y="169"/>
                </a:cubicBezTo>
                <a:cubicBezTo>
                  <a:pt x="559" y="169"/>
                  <a:pt x="566" y="183"/>
                  <a:pt x="566" y="198"/>
                </a:cubicBezTo>
                <a:cubicBezTo>
                  <a:pt x="566" y="205"/>
                  <a:pt x="559" y="219"/>
                  <a:pt x="544" y="219"/>
                </a:cubicBezTo>
                <a:cubicBezTo>
                  <a:pt x="544" y="254"/>
                  <a:pt x="544" y="254"/>
                  <a:pt x="544" y="254"/>
                </a:cubicBezTo>
                <a:cubicBezTo>
                  <a:pt x="559" y="254"/>
                  <a:pt x="566" y="268"/>
                  <a:pt x="566" y="282"/>
                </a:cubicBezTo>
                <a:cubicBezTo>
                  <a:pt x="566" y="289"/>
                  <a:pt x="559" y="304"/>
                  <a:pt x="544" y="304"/>
                </a:cubicBezTo>
                <a:cubicBezTo>
                  <a:pt x="544" y="339"/>
                  <a:pt x="544" y="339"/>
                  <a:pt x="544" y="339"/>
                </a:cubicBezTo>
                <a:cubicBezTo>
                  <a:pt x="559" y="339"/>
                  <a:pt x="566" y="353"/>
                  <a:pt x="566" y="367"/>
                </a:cubicBezTo>
                <a:cubicBezTo>
                  <a:pt x="566" y="374"/>
                  <a:pt x="559" y="388"/>
                  <a:pt x="544" y="388"/>
                </a:cubicBezTo>
                <a:cubicBezTo>
                  <a:pt x="544" y="424"/>
                  <a:pt x="544" y="424"/>
                  <a:pt x="544" y="424"/>
                </a:cubicBezTo>
                <a:cubicBezTo>
                  <a:pt x="559" y="424"/>
                  <a:pt x="566" y="438"/>
                  <a:pt x="566" y="452"/>
                </a:cubicBezTo>
                <a:close/>
                <a:moveTo>
                  <a:pt x="488" y="70"/>
                </a:moveTo>
                <a:lnTo>
                  <a:pt x="488" y="70"/>
                </a:lnTo>
                <a:cubicBezTo>
                  <a:pt x="71" y="70"/>
                  <a:pt x="71" y="70"/>
                  <a:pt x="71" y="70"/>
                </a:cubicBezTo>
                <a:cubicBezTo>
                  <a:pt x="71" y="487"/>
                  <a:pt x="71" y="487"/>
                  <a:pt x="71" y="487"/>
                </a:cubicBezTo>
                <a:cubicBezTo>
                  <a:pt x="488" y="487"/>
                  <a:pt x="488" y="487"/>
                  <a:pt x="488" y="487"/>
                </a:cubicBezTo>
                <a:lnTo>
                  <a:pt x="488" y="70"/>
                </a:lnTo>
                <a:close/>
              </a:path>
            </a:pathLst>
          </a:custGeom>
          <a:solidFill>
            <a:srgbClr val="FFFFFF"/>
          </a:solidFill>
          <a:ln>
            <a:noFill/>
          </a:ln>
        </p:spPr>
        <p:txBody>
          <a:bodyPr wrap="none" anchor="ctr"/>
          <a:lstStyle/>
          <a:p>
            <a:endParaRPr lang="en-US" sz="900"/>
          </a:p>
        </p:txBody>
      </p:sp>
      <p:sp>
        <p:nvSpPr>
          <p:cNvPr id="210" name="Freeform 109"/>
          <p:cNvSpPr>
            <a:spLocks noChangeArrowheads="1"/>
          </p:cNvSpPr>
          <p:nvPr/>
        </p:nvSpPr>
        <p:spPr bwMode="auto">
          <a:xfrm>
            <a:off x="8544359" y="2581959"/>
            <a:ext cx="289907" cy="289983"/>
          </a:xfrm>
          <a:custGeom>
            <a:avLst/>
            <a:gdLst>
              <a:gd name="T0" fmla="*/ 78441997 w 602"/>
              <a:gd name="T1" fmla="*/ 71002280 h 602"/>
              <a:gd name="T2" fmla="*/ 78441997 w 602"/>
              <a:gd name="T3" fmla="*/ 71002280 h 602"/>
              <a:gd name="T4" fmla="*/ 71002280 w 602"/>
              <a:gd name="T5" fmla="*/ 78441997 h 602"/>
              <a:gd name="T6" fmla="*/ 65520668 w 602"/>
              <a:gd name="T7" fmla="*/ 76614673 h 602"/>
              <a:gd name="T8" fmla="*/ 44245960 w 602"/>
              <a:gd name="T9" fmla="*/ 54426302 h 602"/>
              <a:gd name="T10" fmla="*/ 29497307 w 602"/>
              <a:gd name="T11" fmla="*/ 59125033 h 602"/>
              <a:gd name="T12" fmla="*/ 0 w 602"/>
              <a:gd name="T13" fmla="*/ 29497307 h 602"/>
              <a:gd name="T14" fmla="*/ 29497307 w 602"/>
              <a:gd name="T15" fmla="*/ 0 h 602"/>
              <a:gd name="T16" fmla="*/ 58994613 w 602"/>
              <a:gd name="T17" fmla="*/ 29497307 h 602"/>
              <a:gd name="T18" fmla="*/ 54426302 w 602"/>
              <a:gd name="T19" fmla="*/ 44376380 h 602"/>
              <a:gd name="T20" fmla="*/ 76614673 w 602"/>
              <a:gd name="T21" fmla="*/ 65520668 h 602"/>
              <a:gd name="T22" fmla="*/ 78441997 w 602"/>
              <a:gd name="T23" fmla="*/ 71002280 h 602"/>
              <a:gd name="T24" fmla="*/ 29497307 w 602"/>
              <a:gd name="T25" fmla="*/ 7439717 h 602"/>
              <a:gd name="T26" fmla="*/ 29497307 w 602"/>
              <a:gd name="T27" fmla="*/ 7439717 h 602"/>
              <a:gd name="T28" fmla="*/ 7439717 w 602"/>
              <a:gd name="T29" fmla="*/ 29497307 h 602"/>
              <a:gd name="T30" fmla="*/ 29497307 w 602"/>
              <a:gd name="T31" fmla="*/ 51685677 h 602"/>
              <a:gd name="T32" fmla="*/ 51685677 w 602"/>
              <a:gd name="T33" fmla="*/ 29497307 h 602"/>
              <a:gd name="T34" fmla="*/ 29497307 w 602"/>
              <a:gd name="T35" fmla="*/ 7439717 h 602"/>
              <a:gd name="T36" fmla="*/ 41504973 w 602"/>
              <a:gd name="T37" fmla="*/ 33282375 h 602"/>
              <a:gd name="T38" fmla="*/ 41504973 w 602"/>
              <a:gd name="T39" fmla="*/ 33282375 h 602"/>
              <a:gd name="T40" fmla="*/ 16575978 w 602"/>
              <a:gd name="T41" fmla="*/ 33282375 h 602"/>
              <a:gd name="T42" fmla="*/ 12921329 w 602"/>
              <a:gd name="T43" fmla="*/ 29497307 h 602"/>
              <a:gd name="T44" fmla="*/ 16575978 w 602"/>
              <a:gd name="T45" fmla="*/ 25842658 h 602"/>
              <a:gd name="T46" fmla="*/ 41504973 w 602"/>
              <a:gd name="T47" fmla="*/ 25842658 h 602"/>
              <a:gd name="T48" fmla="*/ 45159622 w 602"/>
              <a:gd name="T49" fmla="*/ 29497307 h 602"/>
              <a:gd name="T50" fmla="*/ 41504973 w 602"/>
              <a:gd name="T51" fmla="*/ 33282375 h 602"/>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602" h="602">
                <a:moveTo>
                  <a:pt x="601" y="544"/>
                </a:moveTo>
                <a:lnTo>
                  <a:pt x="601" y="544"/>
                </a:lnTo>
                <a:cubicBezTo>
                  <a:pt x="601" y="573"/>
                  <a:pt x="573" y="601"/>
                  <a:pt x="544" y="601"/>
                </a:cubicBezTo>
                <a:cubicBezTo>
                  <a:pt x="530" y="601"/>
                  <a:pt x="516" y="594"/>
                  <a:pt x="502" y="587"/>
                </a:cubicBezTo>
                <a:cubicBezTo>
                  <a:pt x="339" y="417"/>
                  <a:pt x="339" y="417"/>
                  <a:pt x="339" y="417"/>
                </a:cubicBezTo>
                <a:cubicBezTo>
                  <a:pt x="304" y="438"/>
                  <a:pt x="269" y="453"/>
                  <a:pt x="226" y="453"/>
                </a:cubicBezTo>
                <a:cubicBezTo>
                  <a:pt x="99" y="453"/>
                  <a:pt x="0" y="347"/>
                  <a:pt x="0" y="226"/>
                </a:cubicBezTo>
                <a:cubicBezTo>
                  <a:pt x="0" y="99"/>
                  <a:pt x="99" y="0"/>
                  <a:pt x="226" y="0"/>
                </a:cubicBezTo>
                <a:cubicBezTo>
                  <a:pt x="346" y="0"/>
                  <a:pt x="452" y="99"/>
                  <a:pt x="452" y="226"/>
                </a:cubicBezTo>
                <a:cubicBezTo>
                  <a:pt x="452" y="269"/>
                  <a:pt x="438" y="304"/>
                  <a:pt x="417" y="340"/>
                </a:cubicBezTo>
                <a:cubicBezTo>
                  <a:pt x="587" y="502"/>
                  <a:pt x="587" y="502"/>
                  <a:pt x="587" y="502"/>
                </a:cubicBezTo>
                <a:cubicBezTo>
                  <a:pt x="594" y="516"/>
                  <a:pt x="601" y="530"/>
                  <a:pt x="601" y="544"/>
                </a:cubicBezTo>
                <a:close/>
                <a:moveTo>
                  <a:pt x="226" y="57"/>
                </a:moveTo>
                <a:lnTo>
                  <a:pt x="226" y="57"/>
                </a:lnTo>
                <a:cubicBezTo>
                  <a:pt x="127" y="57"/>
                  <a:pt x="57" y="127"/>
                  <a:pt x="57" y="226"/>
                </a:cubicBezTo>
                <a:cubicBezTo>
                  <a:pt x="57" y="318"/>
                  <a:pt x="127" y="396"/>
                  <a:pt x="226" y="396"/>
                </a:cubicBezTo>
                <a:cubicBezTo>
                  <a:pt x="318" y="396"/>
                  <a:pt x="396" y="318"/>
                  <a:pt x="396" y="226"/>
                </a:cubicBezTo>
                <a:cubicBezTo>
                  <a:pt x="396" y="127"/>
                  <a:pt x="318" y="57"/>
                  <a:pt x="226" y="57"/>
                </a:cubicBezTo>
                <a:close/>
                <a:moveTo>
                  <a:pt x="318" y="255"/>
                </a:moveTo>
                <a:lnTo>
                  <a:pt x="318" y="255"/>
                </a:lnTo>
                <a:cubicBezTo>
                  <a:pt x="127" y="255"/>
                  <a:pt x="127" y="255"/>
                  <a:pt x="127" y="255"/>
                </a:cubicBezTo>
                <a:cubicBezTo>
                  <a:pt x="113" y="255"/>
                  <a:pt x="99" y="241"/>
                  <a:pt x="99" y="226"/>
                </a:cubicBezTo>
                <a:cubicBezTo>
                  <a:pt x="99" y="205"/>
                  <a:pt x="113" y="198"/>
                  <a:pt x="127" y="198"/>
                </a:cubicBezTo>
                <a:cubicBezTo>
                  <a:pt x="318" y="198"/>
                  <a:pt x="318" y="198"/>
                  <a:pt x="318" y="198"/>
                </a:cubicBezTo>
                <a:cubicBezTo>
                  <a:pt x="332" y="198"/>
                  <a:pt x="346" y="205"/>
                  <a:pt x="346" y="226"/>
                </a:cubicBezTo>
                <a:cubicBezTo>
                  <a:pt x="346" y="241"/>
                  <a:pt x="332" y="255"/>
                  <a:pt x="318" y="255"/>
                </a:cubicBezTo>
                <a:close/>
              </a:path>
            </a:pathLst>
          </a:custGeom>
          <a:solidFill>
            <a:srgbClr val="FFFFFF"/>
          </a:solidFill>
          <a:ln>
            <a:noFill/>
          </a:ln>
        </p:spPr>
        <p:txBody>
          <a:bodyPr wrap="none" anchor="ctr"/>
          <a:lstStyle/>
          <a:p>
            <a:endParaRPr lang="en-US" sz="900"/>
          </a:p>
        </p:txBody>
      </p:sp>
      <p:sp>
        <p:nvSpPr>
          <p:cNvPr id="211" name="Freeform 110"/>
          <p:cNvSpPr>
            <a:spLocks noChangeArrowheads="1"/>
          </p:cNvSpPr>
          <p:nvPr/>
        </p:nvSpPr>
        <p:spPr bwMode="auto">
          <a:xfrm>
            <a:off x="7956981" y="2581959"/>
            <a:ext cx="292024" cy="289983"/>
          </a:xfrm>
          <a:custGeom>
            <a:avLst/>
            <a:gdLst>
              <a:gd name="T0" fmla="*/ 78678142 w 609"/>
              <a:gd name="T1" fmla="*/ 71002280 h 602"/>
              <a:gd name="T2" fmla="*/ 78678142 w 609"/>
              <a:gd name="T3" fmla="*/ 71002280 h 602"/>
              <a:gd name="T4" fmla="*/ 71302258 w 609"/>
              <a:gd name="T5" fmla="*/ 78441997 h 602"/>
              <a:gd name="T6" fmla="*/ 65867111 w 609"/>
              <a:gd name="T7" fmla="*/ 76614673 h 602"/>
              <a:gd name="T8" fmla="*/ 44774038 w 609"/>
              <a:gd name="T9" fmla="*/ 54426302 h 602"/>
              <a:gd name="T10" fmla="*/ 29245613 w 609"/>
              <a:gd name="T11" fmla="*/ 59125033 h 602"/>
              <a:gd name="T12" fmla="*/ 0 w 609"/>
              <a:gd name="T13" fmla="*/ 29497307 h 602"/>
              <a:gd name="T14" fmla="*/ 29245613 w 609"/>
              <a:gd name="T15" fmla="*/ 0 h 602"/>
              <a:gd name="T16" fmla="*/ 58491226 w 609"/>
              <a:gd name="T17" fmla="*/ 29497307 h 602"/>
              <a:gd name="T18" fmla="*/ 54867675 w 609"/>
              <a:gd name="T19" fmla="*/ 44376380 h 602"/>
              <a:gd name="T20" fmla="*/ 75960749 w 609"/>
              <a:gd name="T21" fmla="*/ 65520668 h 602"/>
              <a:gd name="T22" fmla="*/ 78678142 w 609"/>
              <a:gd name="T23" fmla="*/ 71002280 h 602"/>
              <a:gd name="T24" fmla="*/ 29245613 w 609"/>
              <a:gd name="T25" fmla="*/ 7439717 h 602"/>
              <a:gd name="T26" fmla="*/ 29245613 w 609"/>
              <a:gd name="T27" fmla="*/ 7439717 h 602"/>
              <a:gd name="T28" fmla="*/ 7246742 w 609"/>
              <a:gd name="T29" fmla="*/ 29497307 h 602"/>
              <a:gd name="T30" fmla="*/ 29245613 w 609"/>
              <a:gd name="T31" fmla="*/ 51685677 h 602"/>
              <a:gd name="T32" fmla="*/ 51244484 w 609"/>
              <a:gd name="T33" fmla="*/ 29497307 h 602"/>
              <a:gd name="T34" fmla="*/ 29245613 w 609"/>
              <a:gd name="T35" fmla="*/ 7439717 h 602"/>
              <a:gd name="T36" fmla="*/ 42056644 w 609"/>
              <a:gd name="T37" fmla="*/ 33282375 h 602"/>
              <a:gd name="T38" fmla="*/ 42056644 w 609"/>
              <a:gd name="T39" fmla="*/ 33282375 h 602"/>
              <a:gd name="T40" fmla="*/ 32868804 w 609"/>
              <a:gd name="T41" fmla="*/ 33282375 h 602"/>
              <a:gd name="T42" fmla="*/ 32868804 w 609"/>
              <a:gd name="T43" fmla="*/ 41504973 h 602"/>
              <a:gd name="T44" fmla="*/ 29245613 w 609"/>
              <a:gd name="T45" fmla="*/ 45290042 h 602"/>
              <a:gd name="T46" fmla="*/ 25622062 w 609"/>
              <a:gd name="T47" fmla="*/ 41504973 h 602"/>
              <a:gd name="T48" fmla="*/ 25622062 w 609"/>
              <a:gd name="T49" fmla="*/ 33282375 h 602"/>
              <a:gd name="T50" fmla="*/ 17340380 w 609"/>
              <a:gd name="T51" fmla="*/ 33282375 h 602"/>
              <a:gd name="T52" fmla="*/ 13716829 w 609"/>
              <a:gd name="T53" fmla="*/ 29497307 h 602"/>
              <a:gd name="T54" fmla="*/ 17340380 w 609"/>
              <a:gd name="T55" fmla="*/ 25842658 h 602"/>
              <a:gd name="T56" fmla="*/ 25622062 w 609"/>
              <a:gd name="T57" fmla="*/ 25842658 h 602"/>
              <a:gd name="T58" fmla="*/ 25622062 w 609"/>
              <a:gd name="T59" fmla="*/ 16575978 h 602"/>
              <a:gd name="T60" fmla="*/ 29245613 w 609"/>
              <a:gd name="T61" fmla="*/ 12921329 h 602"/>
              <a:gd name="T62" fmla="*/ 32868804 w 609"/>
              <a:gd name="T63" fmla="*/ 16575978 h 602"/>
              <a:gd name="T64" fmla="*/ 32868804 w 609"/>
              <a:gd name="T65" fmla="*/ 25842658 h 602"/>
              <a:gd name="T66" fmla="*/ 42056644 w 609"/>
              <a:gd name="T67" fmla="*/ 25842658 h 602"/>
              <a:gd name="T68" fmla="*/ 45679835 w 609"/>
              <a:gd name="T69" fmla="*/ 29497307 h 602"/>
              <a:gd name="T70" fmla="*/ 42056644 w 609"/>
              <a:gd name="T71" fmla="*/ 33282375 h 602"/>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0" t="0" r="r" b="b"/>
            <a:pathLst>
              <a:path w="609" h="602">
                <a:moveTo>
                  <a:pt x="608" y="544"/>
                </a:moveTo>
                <a:lnTo>
                  <a:pt x="608" y="544"/>
                </a:lnTo>
                <a:cubicBezTo>
                  <a:pt x="608" y="573"/>
                  <a:pt x="579" y="601"/>
                  <a:pt x="551" y="601"/>
                </a:cubicBezTo>
                <a:cubicBezTo>
                  <a:pt x="530" y="601"/>
                  <a:pt x="516" y="594"/>
                  <a:pt x="509" y="587"/>
                </a:cubicBezTo>
                <a:cubicBezTo>
                  <a:pt x="346" y="417"/>
                  <a:pt x="346" y="417"/>
                  <a:pt x="346" y="417"/>
                </a:cubicBezTo>
                <a:cubicBezTo>
                  <a:pt x="311" y="438"/>
                  <a:pt x="269" y="453"/>
                  <a:pt x="226" y="453"/>
                </a:cubicBezTo>
                <a:cubicBezTo>
                  <a:pt x="106" y="453"/>
                  <a:pt x="0" y="347"/>
                  <a:pt x="0" y="226"/>
                </a:cubicBezTo>
                <a:cubicBezTo>
                  <a:pt x="0" y="99"/>
                  <a:pt x="106" y="0"/>
                  <a:pt x="226" y="0"/>
                </a:cubicBezTo>
                <a:cubicBezTo>
                  <a:pt x="353" y="0"/>
                  <a:pt x="452" y="99"/>
                  <a:pt x="452" y="226"/>
                </a:cubicBezTo>
                <a:cubicBezTo>
                  <a:pt x="452" y="269"/>
                  <a:pt x="445" y="304"/>
                  <a:pt x="424" y="340"/>
                </a:cubicBezTo>
                <a:cubicBezTo>
                  <a:pt x="587" y="502"/>
                  <a:pt x="587" y="502"/>
                  <a:pt x="587" y="502"/>
                </a:cubicBezTo>
                <a:cubicBezTo>
                  <a:pt x="601" y="516"/>
                  <a:pt x="608" y="530"/>
                  <a:pt x="608" y="544"/>
                </a:cubicBezTo>
                <a:close/>
                <a:moveTo>
                  <a:pt x="226" y="57"/>
                </a:moveTo>
                <a:lnTo>
                  <a:pt x="226" y="57"/>
                </a:lnTo>
                <a:cubicBezTo>
                  <a:pt x="134" y="57"/>
                  <a:pt x="56" y="127"/>
                  <a:pt x="56" y="226"/>
                </a:cubicBezTo>
                <a:cubicBezTo>
                  <a:pt x="56" y="318"/>
                  <a:pt x="134" y="396"/>
                  <a:pt x="226" y="396"/>
                </a:cubicBezTo>
                <a:cubicBezTo>
                  <a:pt x="325" y="396"/>
                  <a:pt x="396" y="318"/>
                  <a:pt x="396" y="226"/>
                </a:cubicBezTo>
                <a:cubicBezTo>
                  <a:pt x="396" y="127"/>
                  <a:pt x="325" y="57"/>
                  <a:pt x="226" y="57"/>
                </a:cubicBezTo>
                <a:close/>
                <a:moveTo>
                  <a:pt x="325" y="255"/>
                </a:moveTo>
                <a:lnTo>
                  <a:pt x="325" y="255"/>
                </a:lnTo>
                <a:cubicBezTo>
                  <a:pt x="254" y="255"/>
                  <a:pt x="254" y="255"/>
                  <a:pt x="254" y="255"/>
                </a:cubicBezTo>
                <a:cubicBezTo>
                  <a:pt x="254" y="318"/>
                  <a:pt x="254" y="318"/>
                  <a:pt x="254" y="318"/>
                </a:cubicBezTo>
                <a:cubicBezTo>
                  <a:pt x="254" y="333"/>
                  <a:pt x="247" y="347"/>
                  <a:pt x="226" y="347"/>
                </a:cubicBezTo>
                <a:cubicBezTo>
                  <a:pt x="212" y="347"/>
                  <a:pt x="198" y="333"/>
                  <a:pt x="198" y="318"/>
                </a:cubicBezTo>
                <a:cubicBezTo>
                  <a:pt x="198" y="255"/>
                  <a:pt x="198" y="255"/>
                  <a:pt x="198" y="255"/>
                </a:cubicBezTo>
                <a:cubicBezTo>
                  <a:pt x="134" y="255"/>
                  <a:pt x="134" y="255"/>
                  <a:pt x="134" y="255"/>
                </a:cubicBezTo>
                <a:cubicBezTo>
                  <a:pt x="120" y="255"/>
                  <a:pt x="106" y="241"/>
                  <a:pt x="106" y="226"/>
                </a:cubicBezTo>
                <a:cubicBezTo>
                  <a:pt x="106" y="205"/>
                  <a:pt x="120" y="198"/>
                  <a:pt x="134" y="198"/>
                </a:cubicBezTo>
                <a:cubicBezTo>
                  <a:pt x="198" y="198"/>
                  <a:pt x="198" y="198"/>
                  <a:pt x="198" y="198"/>
                </a:cubicBezTo>
                <a:cubicBezTo>
                  <a:pt x="198" y="127"/>
                  <a:pt x="198" y="127"/>
                  <a:pt x="198" y="127"/>
                </a:cubicBezTo>
                <a:cubicBezTo>
                  <a:pt x="198" y="113"/>
                  <a:pt x="212" y="99"/>
                  <a:pt x="226" y="99"/>
                </a:cubicBezTo>
                <a:cubicBezTo>
                  <a:pt x="247" y="99"/>
                  <a:pt x="254" y="113"/>
                  <a:pt x="254" y="127"/>
                </a:cubicBezTo>
                <a:cubicBezTo>
                  <a:pt x="254" y="198"/>
                  <a:pt x="254" y="198"/>
                  <a:pt x="254" y="198"/>
                </a:cubicBezTo>
                <a:cubicBezTo>
                  <a:pt x="325" y="198"/>
                  <a:pt x="325" y="198"/>
                  <a:pt x="325" y="198"/>
                </a:cubicBezTo>
                <a:cubicBezTo>
                  <a:pt x="339" y="198"/>
                  <a:pt x="353" y="205"/>
                  <a:pt x="353" y="226"/>
                </a:cubicBezTo>
                <a:cubicBezTo>
                  <a:pt x="353" y="241"/>
                  <a:pt x="339" y="255"/>
                  <a:pt x="325" y="255"/>
                </a:cubicBezTo>
                <a:close/>
              </a:path>
            </a:pathLst>
          </a:custGeom>
          <a:solidFill>
            <a:srgbClr val="FFFFFF"/>
          </a:solidFill>
          <a:ln>
            <a:noFill/>
          </a:ln>
        </p:spPr>
        <p:txBody>
          <a:bodyPr wrap="none" anchor="ctr"/>
          <a:lstStyle/>
          <a:p>
            <a:endParaRPr lang="en-US" sz="900"/>
          </a:p>
        </p:txBody>
      </p:sp>
      <p:sp>
        <p:nvSpPr>
          <p:cNvPr id="212" name="Freeform 111"/>
          <p:cNvSpPr>
            <a:spLocks noChangeArrowheads="1"/>
          </p:cNvSpPr>
          <p:nvPr/>
        </p:nvSpPr>
        <p:spPr bwMode="auto">
          <a:xfrm>
            <a:off x="7371720" y="2581959"/>
            <a:ext cx="289909" cy="289983"/>
          </a:xfrm>
          <a:custGeom>
            <a:avLst/>
            <a:gdLst>
              <a:gd name="T0" fmla="*/ 76484966 w 602"/>
              <a:gd name="T1" fmla="*/ 65520668 h 602"/>
              <a:gd name="T2" fmla="*/ 76484966 w 602"/>
              <a:gd name="T3" fmla="*/ 65520668 h 602"/>
              <a:gd name="T4" fmla="*/ 78442719 w 602"/>
              <a:gd name="T5" fmla="*/ 71002280 h 602"/>
              <a:gd name="T6" fmla="*/ 71002968 w 602"/>
              <a:gd name="T7" fmla="*/ 78441997 h 602"/>
              <a:gd name="T8" fmla="*/ 66434636 w 602"/>
              <a:gd name="T9" fmla="*/ 76614673 h 602"/>
              <a:gd name="T10" fmla="*/ 66434636 w 602"/>
              <a:gd name="T11" fmla="*/ 76614673 h 602"/>
              <a:gd name="T12" fmla="*/ 44246163 w 602"/>
              <a:gd name="T13" fmla="*/ 54426302 h 602"/>
              <a:gd name="T14" fmla="*/ 29497442 w 602"/>
              <a:gd name="T15" fmla="*/ 59125033 h 602"/>
              <a:gd name="T16" fmla="*/ 0 w 602"/>
              <a:gd name="T17" fmla="*/ 29497307 h 602"/>
              <a:gd name="T18" fmla="*/ 29497442 w 602"/>
              <a:gd name="T19" fmla="*/ 0 h 602"/>
              <a:gd name="T20" fmla="*/ 58995246 w 602"/>
              <a:gd name="T21" fmla="*/ 29497307 h 602"/>
              <a:gd name="T22" fmla="*/ 55340580 w 602"/>
              <a:gd name="T23" fmla="*/ 44376380 h 602"/>
              <a:gd name="T24" fmla="*/ 76484966 w 602"/>
              <a:gd name="T25" fmla="*/ 65520668 h 602"/>
              <a:gd name="T26" fmla="*/ 29497442 w 602"/>
              <a:gd name="T27" fmla="*/ 7439717 h 602"/>
              <a:gd name="T28" fmla="*/ 29497442 w 602"/>
              <a:gd name="T29" fmla="*/ 7439717 h 602"/>
              <a:gd name="T30" fmla="*/ 7308970 w 602"/>
              <a:gd name="T31" fmla="*/ 29497307 h 602"/>
              <a:gd name="T32" fmla="*/ 29497442 w 602"/>
              <a:gd name="T33" fmla="*/ 51685677 h 602"/>
              <a:gd name="T34" fmla="*/ 51685915 w 602"/>
              <a:gd name="T35" fmla="*/ 29497307 h 602"/>
              <a:gd name="T36" fmla="*/ 29497442 w 602"/>
              <a:gd name="T37" fmla="*/ 7439717 h 60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602" h="602">
                <a:moveTo>
                  <a:pt x="586" y="502"/>
                </a:moveTo>
                <a:lnTo>
                  <a:pt x="586" y="502"/>
                </a:lnTo>
                <a:cubicBezTo>
                  <a:pt x="594" y="516"/>
                  <a:pt x="601" y="530"/>
                  <a:pt x="601" y="544"/>
                </a:cubicBezTo>
                <a:cubicBezTo>
                  <a:pt x="601" y="573"/>
                  <a:pt x="579" y="601"/>
                  <a:pt x="544" y="601"/>
                </a:cubicBezTo>
                <a:cubicBezTo>
                  <a:pt x="530" y="601"/>
                  <a:pt x="516" y="594"/>
                  <a:pt x="509" y="587"/>
                </a:cubicBezTo>
                <a:cubicBezTo>
                  <a:pt x="339" y="417"/>
                  <a:pt x="339" y="417"/>
                  <a:pt x="339" y="417"/>
                </a:cubicBezTo>
                <a:cubicBezTo>
                  <a:pt x="304" y="438"/>
                  <a:pt x="269" y="453"/>
                  <a:pt x="226" y="453"/>
                </a:cubicBezTo>
                <a:cubicBezTo>
                  <a:pt x="99" y="453"/>
                  <a:pt x="0" y="347"/>
                  <a:pt x="0" y="226"/>
                </a:cubicBezTo>
                <a:cubicBezTo>
                  <a:pt x="0" y="99"/>
                  <a:pt x="99" y="0"/>
                  <a:pt x="226" y="0"/>
                </a:cubicBezTo>
                <a:cubicBezTo>
                  <a:pt x="353" y="0"/>
                  <a:pt x="452" y="99"/>
                  <a:pt x="452" y="226"/>
                </a:cubicBezTo>
                <a:cubicBezTo>
                  <a:pt x="452" y="269"/>
                  <a:pt x="438" y="304"/>
                  <a:pt x="424" y="340"/>
                </a:cubicBezTo>
                <a:cubicBezTo>
                  <a:pt x="586" y="502"/>
                  <a:pt x="586" y="502"/>
                  <a:pt x="586" y="502"/>
                </a:cubicBezTo>
                <a:close/>
                <a:moveTo>
                  <a:pt x="226" y="57"/>
                </a:moveTo>
                <a:lnTo>
                  <a:pt x="226" y="57"/>
                </a:lnTo>
                <a:cubicBezTo>
                  <a:pt x="134" y="57"/>
                  <a:pt x="56" y="127"/>
                  <a:pt x="56" y="226"/>
                </a:cubicBezTo>
                <a:cubicBezTo>
                  <a:pt x="56" y="318"/>
                  <a:pt x="134" y="396"/>
                  <a:pt x="226" y="396"/>
                </a:cubicBezTo>
                <a:cubicBezTo>
                  <a:pt x="318" y="396"/>
                  <a:pt x="396" y="318"/>
                  <a:pt x="396" y="226"/>
                </a:cubicBezTo>
                <a:cubicBezTo>
                  <a:pt x="396" y="127"/>
                  <a:pt x="318" y="57"/>
                  <a:pt x="226" y="57"/>
                </a:cubicBezTo>
                <a:close/>
              </a:path>
            </a:pathLst>
          </a:custGeom>
          <a:solidFill>
            <a:srgbClr val="FFFFFF"/>
          </a:solidFill>
          <a:ln>
            <a:noFill/>
          </a:ln>
        </p:spPr>
        <p:txBody>
          <a:bodyPr wrap="none" anchor="ctr"/>
          <a:lstStyle/>
          <a:p>
            <a:endParaRPr lang="en-US" sz="900"/>
          </a:p>
        </p:txBody>
      </p:sp>
      <p:sp>
        <p:nvSpPr>
          <p:cNvPr id="213" name="Freeform 121"/>
          <p:cNvSpPr>
            <a:spLocks noChangeArrowheads="1"/>
          </p:cNvSpPr>
          <p:nvPr/>
        </p:nvSpPr>
        <p:spPr bwMode="auto">
          <a:xfrm>
            <a:off x="3677086" y="3132256"/>
            <a:ext cx="289907" cy="292100"/>
          </a:xfrm>
          <a:custGeom>
            <a:avLst/>
            <a:gdLst>
              <a:gd name="T0" fmla="*/ 8353379 w 602"/>
              <a:gd name="T1" fmla="*/ 46715136 h 609"/>
              <a:gd name="T2" fmla="*/ 25842658 w 602"/>
              <a:gd name="T3" fmla="*/ 10999436 h 609"/>
              <a:gd name="T4" fmla="*/ 25842658 w 602"/>
              <a:gd name="T5" fmla="*/ 11905233 h 609"/>
              <a:gd name="T6" fmla="*/ 26756320 w 602"/>
              <a:gd name="T7" fmla="*/ 13716829 h 609"/>
              <a:gd name="T8" fmla="*/ 24928996 w 602"/>
              <a:gd name="T9" fmla="*/ 15528425 h 609"/>
              <a:gd name="T10" fmla="*/ 25842658 w 602"/>
              <a:gd name="T11" fmla="*/ 16434582 h 609"/>
              <a:gd name="T12" fmla="*/ 23102033 w 602"/>
              <a:gd name="T13" fmla="*/ 18246178 h 609"/>
              <a:gd name="T14" fmla="*/ 22188371 w 602"/>
              <a:gd name="T15" fmla="*/ 21093073 h 609"/>
              <a:gd name="T16" fmla="*/ 20230265 w 602"/>
              <a:gd name="T17" fmla="*/ 22904669 h 609"/>
              <a:gd name="T18" fmla="*/ 18403302 w 602"/>
              <a:gd name="T19" fmla="*/ 21998871 h 609"/>
              <a:gd name="T20" fmla="*/ 17489640 w 602"/>
              <a:gd name="T21" fmla="*/ 20187276 h 609"/>
              <a:gd name="T22" fmla="*/ 16575978 w 602"/>
              <a:gd name="T23" fmla="*/ 19281478 h 609"/>
              <a:gd name="T24" fmla="*/ 17489640 w 602"/>
              <a:gd name="T25" fmla="*/ 17340380 h 609"/>
              <a:gd name="T26" fmla="*/ 13834991 w 602"/>
              <a:gd name="T27" fmla="*/ 20187276 h 609"/>
              <a:gd name="T28" fmla="*/ 13834991 w 602"/>
              <a:gd name="T29" fmla="*/ 23810467 h 609"/>
              <a:gd name="T30" fmla="*/ 17489640 w 602"/>
              <a:gd name="T31" fmla="*/ 27434018 h 609"/>
              <a:gd name="T32" fmla="*/ 14748653 w 602"/>
              <a:gd name="T33" fmla="*/ 31963007 h 609"/>
              <a:gd name="T34" fmla="*/ 12921329 w 602"/>
              <a:gd name="T35" fmla="*/ 31963007 h 609"/>
              <a:gd name="T36" fmla="*/ 10180342 w 602"/>
              <a:gd name="T37" fmla="*/ 33904105 h 609"/>
              <a:gd name="T38" fmla="*/ 10180342 w 602"/>
              <a:gd name="T39" fmla="*/ 34809902 h 609"/>
              <a:gd name="T40" fmla="*/ 10180342 w 602"/>
              <a:gd name="T41" fmla="*/ 35715700 h 609"/>
              <a:gd name="T42" fmla="*/ 10180342 w 602"/>
              <a:gd name="T43" fmla="*/ 41150847 h 609"/>
              <a:gd name="T44" fmla="*/ 12921329 w 602"/>
              <a:gd name="T45" fmla="*/ 46715136 h 609"/>
              <a:gd name="T46" fmla="*/ 22188371 w 602"/>
              <a:gd name="T47" fmla="*/ 52150282 h 609"/>
              <a:gd name="T48" fmla="*/ 69174956 w 602"/>
              <a:gd name="T49" fmla="*/ 42056644 h 609"/>
              <a:gd name="T50" fmla="*/ 64607006 w 602"/>
              <a:gd name="T51" fmla="*/ 39339251 h 609"/>
              <a:gd name="T52" fmla="*/ 54426302 w 602"/>
              <a:gd name="T53" fmla="*/ 36621498 h 609"/>
              <a:gd name="T54" fmla="*/ 55339965 w 602"/>
              <a:gd name="T55" fmla="*/ 38433453 h 609"/>
              <a:gd name="T56" fmla="*/ 45159622 w 602"/>
              <a:gd name="T57" fmla="*/ 32868804 h 609"/>
              <a:gd name="T58" fmla="*/ 45159622 w 602"/>
              <a:gd name="T59" fmla="*/ 30151411 h 609"/>
              <a:gd name="T60" fmla="*/ 46073284 w 602"/>
              <a:gd name="T61" fmla="*/ 28339815 h 609"/>
              <a:gd name="T62" fmla="*/ 42418636 w 602"/>
              <a:gd name="T63" fmla="*/ 31057209 h 609"/>
              <a:gd name="T64" fmla="*/ 40591311 w 602"/>
              <a:gd name="T65" fmla="*/ 30151411 h 609"/>
              <a:gd name="T66" fmla="*/ 39677649 w 602"/>
              <a:gd name="T67" fmla="*/ 31057209 h 609"/>
              <a:gd name="T68" fmla="*/ 30410969 w 602"/>
              <a:gd name="T69" fmla="*/ 31963007 h 609"/>
              <a:gd name="T70" fmla="*/ 34196037 w 602"/>
              <a:gd name="T71" fmla="*/ 26527860 h 609"/>
              <a:gd name="T72" fmla="*/ 37850325 w 602"/>
              <a:gd name="T73" fmla="*/ 23810467 h 609"/>
              <a:gd name="T74" fmla="*/ 43332298 w 602"/>
              <a:gd name="T75" fmla="*/ 21998871 h 609"/>
              <a:gd name="T76" fmla="*/ 43332298 w 602"/>
              <a:gd name="T77" fmla="*/ 19281478 h 609"/>
              <a:gd name="T78" fmla="*/ 39677649 w 602"/>
              <a:gd name="T79" fmla="*/ 23810467 h 609"/>
              <a:gd name="T80" fmla="*/ 36023362 w 602"/>
              <a:gd name="T81" fmla="*/ 21998871 h 609"/>
              <a:gd name="T82" fmla="*/ 38763987 w 602"/>
              <a:gd name="T83" fmla="*/ 18246178 h 609"/>
              <a:gd name="T84" fmla="*/ 45159622 w 602"/>
              <a:gd name="T85" fmla="*/ 16434582 h 609"/>
              <a:gd name="T86" fmla="*/ 53512640 w 602"/>
              <a:gd name="T87" fmla="*/ 17340380 h 609"/>
              <a:gd name="T88" fmla="*/ 54426302 w 602"/>
              <a:gd name="T89" fmla="*/ 12811031 h 609"/>
              <a:gd name="T90" fmla="*/ 51685677 w 602"/>
              <a:gd name="T91" fmla="*/ 30151411 h 609"/>
              <a:gd name="T92" fmla="*/ 54426302 w 602"/>
              <a:gd name="T93" fmla="*/ 15528425 h 609"/>
              <a:gd name="T94" fmla="*/ 39677649 w 602"/>
              <a:gd name="T95" fmla="*/ 10999436 h 609"/>
              <a:gd name="T96" fmla="*/ 33282375 w 602"/>
              <a:gd name="T97" fmla="*/ 26527860 h 609"/>
              <a:gd name="T98" fmla="*/ 33282375 w 602"/>
              <a:gd name="T99" fmla="*/ 23810467 h 609"/>
              <a:gd name="T100" fmla="*/ 31324631 w 602"/>
              <a:gd name="T101" fmla="*/ 24716265 h 609"/>
              <a:gd name="T102" fmla="*/ 43332298 w 602"/>
              <a:gd name="T103" fmla="*/ 34809902 h 609"/>
              <a:gd name="T104" fmla="*/ 52598978 w 602"/>
              <a:gd name="T105" fmla="*/ 42962442 h 609"/>
              <a:gd name="T106" fmla="*/ 42418636 w 602"/>
              <a:gd name="T107" fmla="*/ 58491226 h 609"/>
              <a:gd name="T108" fmla="*/ 37850325 w 602"/>
              <a:gd name="T109" fmla="*/ 45809338 h 609"/>
              <a:gd name="T110" fmla="*/ 28583644 w 602"/>
              <a:gd name="T111" fmla="*/ 41150847 h 609"/>
              <a:gd name="T112" fmla="*/ 26756320 w 602"/>
              <a:gd name="T113" fmla="*/ 18246178 h 609"/>
              <a:gd name="T114" fmla="*/ 52598978 w 602"/>
              <a:gd name="T115" fmla="*/ 52150282 h 609"/>
              <a:gd name="T116" fmla="*/ 36937024 w 602"/>
              <a:gd name="T117" fmla="*/ 30151411 h 609"/>
              <a:gd name="T118" fmla="*/ 17489640 w 602"/>
              <a:gd name="T119" fmla="*/ 31057209 h 609"/>
              <a:gd name="T120" fmla="*/ 17489640 w 602"/>
              <a:gd name="T121" fmla="*/ 31057209 h 609"/>
              <a:gd name="T122" fmla="*/ 11094005 w 602"/>
              <a:gd name="T123" fmla="*/ 42056644 h 609"/>
              <a:gd name="T124" fmla="*/ 38763987 w 602"/>
              <a:gd name="T125" fmla="*/ 24716265 h 609"/>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60000 65536"/>
              <a:gd name="T187" fmla="*/ 0 60000 65536"/>
              <a:gd name="T188" fmla="*/ 0 60000 65536"/>
            </a:gdLst>
            <a:ahLst/>
            <a:cxnLst>
              <a:cxn ang="T126">
                <a:pos x="T0" y="T1"/>
              </a:cxn>
              <a:cxn ang="T127">
                <a:pos x="T2" y="T3"/>
              </a:cxn>
              <a:cxn ang="T128">
                <a:pos x="T4" y="T5"/>
              </a:cxn>
              <a:cxn ang="T129">
                <a:pos x="T6" y="T7"/>
              </a:cxn>
              <a:cxn ang="T130">
                <a:pos x="T8" y="T9"/>
              </a:cxn>
              <a:cxn ang="T131">
                <a:pos x="T10" y="T11"/>
              </a:cxn>
              <a:cxn ang="T132">
                <a:pos x="T12" y="T13"/>
              </a:cxn>
              <a:cxn ang="T133">
                <a:pos x="T14" y="T15"/>
              </a:cxn>
              <a:cxn ang="T134">
                <a:pos x="T16" y="T17"/>
              </a:cxn>
              <a:cxn ang="T135">
                <a:pos x="T18" y="T19"/>
              </a:cxn>
              <a:cxn ang="T136">
                <a:pos x="T20" y="T21"/>
              </a:cxn>
              <a:cxn ang="T137">
                <a:pos x="T22" y="T23"/>
              </a:cxn>
              <a:cxn ang="T138">
                <a:pos x="T24" y="T25"/>
              </a:cxn>
              <a:cxn ang="T139">
                <a:pos x="T26" y="T27"/>
              </a:cxn>
              <a:cxn ang="T140">
                <a:pos x="T28" y="T29"/>
              </a:cxn>
              <a:cxn ang="T141">
                <a:pos x="T30" y="T31"/>
              </a:cxn>
              <a:cxn ang="T142">
                <a:pos x="T32" y="T33"/>
              </a:cxn>
              <a:cxn ang="T143">
                <a:pos x="T34" y="T35"/>
              </a:cxn>
              <a:cxn ang="T144">
                <a:pos x="T36" y="T37"/>
              </a:cxn>
              <a:cxn ang="T145">
                <a:pos x="T38" y="T39"/>
              </a:cxn>
              <a:cxn ang="T146">
                <a:pos x="T40" y="T41"/>
              </a:cxn>
              <a:cxn ang="T147">
                <a:pos x="T42" y="T43"/>
              </a:cxn>
              <a:cxn ang="T148">
                <a:pos x="T44" y="T45"/>
              </a:cxn>
              <a:cxn ang="T149">
                <a:pos x="T46" y="T47"/>
              </a:cxn>
              <a:cxn ang="T150">
                <a:pos x="T48" y="T49"/>
              </a:cxn>
              <a:cxn ang="T151">
                <a:pos x="T50" y="T51"/>
              </a:cxn>
              <a:cxn ang="T152">
                <a:pos x="T52" y="T53"/>
              </a:cxn>
              <a:cxn ang="T153">
                <a:pos x="T54" y="T55"/>
              </a:cxn>
              <a:cxn ang="T154">
                <a:pos x="T56" y="T57"/>
              </a:cxn>
              <a:cxn ang="T155">
                <a:pos x="T58" y="T59"/>
              </a:cxn>
              <a:cxn ang="T156">
                <a:pos x="T60" y="T61"/>
              </a:cxn>
              <a:cxn ang="T157">
                <a:pos x="T62" y="T63"/>
              </a:cxn>
              <a:cxn ang="T158">
                <a:pos x="T64" y="T65"/>
              </a:cxn>
              <a:cxn ang="T159">
                <a:pos x="T66" y="T67"/>
              </a:cxn>
              <a:cxn ang="T160">
                <a:pos x="T68" y="T69"/>
              </a:cxn>
              <a:cxn ang="T161">
                <a:pos x="T70" y="T71"/>
              </a:cxn>
              <a:cxn ang="T162">
                <a:pos x="T72" y="T73"/>
              </a:cxn>
              <a:cxn ang="T163">
                <a:pos x="T74" y="T75"/>
              </a:cxn>
              <a:cxn ang="T164">
                <a:pos x="T76" y="T77"/>
              </a:cxn>
              <a:cxn ang="T165">
                <a:pos x="T78" y="T79"/>
              </a:cxn>
              <a:cxn ang="T166">
                <a:pos x="T80" y="T81"/>
              </a:cxn>
              <a:cxn ang="T167">
                <a:pos x="T82" y="T83"/>
              </a:cxn>
              <a:cxn ang="T168">
                <a:pos x="T84" y="T85"/>
              </a:cxn>
              <a:cxn ang="T169">
                <a:pos x="T86" y="T87"/>
              </a:cxn>
              <a:cxn ang="T170">
                <a:pos x="T88" y="T89"/>
              </a:cxn>
              <a:cxn ang="T171">
                <a:pos x="T90" y="T91"/>
              </a:cxn>
              <a:cxn ang="T172">
                <a:pos x="T92" y="T93"/>
              </a:cxn>
              <a:cxn ang="T173">
                <a:pos x="T94" y="T95"/>
              </a:cxn>
              <a:cxn ang="T174">
                <a:pos x="T96" y="T97"/>
              </a:cxn>
              <a:cxn ang="T175">
                <a:pos x="T98" y="T99"/>
              </a:cxn>
              <a:cxn ang="T176">
                <a:pos x="T100" y="T101"/>
              </a:cxn>
              <a:cxn ang="T177">
                <a:pos x="T102" y="T103"/>
              </a:cxn>
              <a:cxn ang="T178">
                <a:pos x="T104" y="T105"/>
              </a:cxn>
              <a:cxn ang="T179">
                <a:pos x="T106" y="T107"/>
              </a:cxn>
              <a:cxn ang="T180">
                <a:pos x="T108" y="T109"/>
              </a:cxn>
              <a:cxn ang="T181">
                <a:pos x="T110" y="T111"/>
              </a:cxn>
              <a:cxn ang="T182">
                <a:pos x="T112" y="T113"/>
              </a:cxn>
              <a:cxn ang="T183">
                <a:pos x="T114" y="T115"/>
              </a:cxn>
              <a:cxn ang="T184">
                <a:pos x="T116" y="T117"/>
              </a:cxn>
              <a:cxn ang="T185">
                <a:pos x="T118" y="T119"/>
              </a:cxn>
              <a:cxn ang="T186">
                <a:pos x="T120" y="T121"/>
              </a:cxn>
              <a:cxn ang="T187">
                <a:pos x="T122" y="T123"/>
              </a:cxn>
              <a:cxn ang="T188">
                <a:pos x="T124" y="T125"/>
              </a:cxn>
            </a:cxnLst>
            <a:rect l="0" t="0" r="r" b="b"/>
            <a:pathLst>
              <a:path w="602" h="609">
                <a:moveTo>
                  <a:pt x="297" y="608"/>
                </a:moveTo>
                <a:lnTo>
                  <a:pt x="297" y="608"/>
                </a:lnTo>
                <a:cubicBezTo>
                  <a:pt x="134" y="608"/>
                  <a:pt x="0" y="474"/>
                  <a:pt x="0" y="304"/>
                </a:cubicBezTo>
                <a:cubicBezTo>
                  <a:pt x="0" y="134"/>
                  <a:pt x="134" y="0"/>
                  <a:pt x="297" y="0"/>
                </a:cubicBezTo>
                <a:cubicBezTo>
                  <a:pt x="466" y="0"/>
                  <a:pt x="601" y="134"/>
                  <a:pt x="601" y="304"/>
                </a:cubicBezTo>
                <a:cubicBezTo>
                  <a:pt x="601" y="474"/>
                  <a:pt x="466" y="608"/>
                  <a:pt x="297" y="608"/>
                </a:cubicBezTo>
                <a:close/>
                <a:moveTo>
                  <a:pt x="466" y="127"/>
                </a:moveTo>
                <a:lnTo>
                  <a:pt x="466" y="127"/>
                </a:lnTo>
                <a:cubicBezTo>
                  <a:pt x="466" y="127"/>
                  <a:pt x="466" y="127"/>
                  <a:pt x="466" y="120"/>
                </a:cubicBezTo>
                <a:lnTo>
                  <a:pt x="459" y="120"/>
                </a:lnTo>
                <a:cubicBezTo>
                  <a:pt x="459" y="120"/>
                  <a:pt x="459" y="120"/>
                  <a:pt x="459" y="127"/>
                </a:cubicBezTo>
                <a:cubicBezTo>
                  <a:pt x="459" y="127"/>
                  <a:pt x="459" y="127"/>
                  <a:pt x="466" y="127"/>
                </a:cubicBezTo>
                <a:cubicBezTo>
                  <a:pt x="466" y="134"/>
                  <a:pt x="466" y="134"/>
                  <a:pt x="459" y="134"/>
                </a:cubicBezTo>
                <a:cubicBezTo>
                  <a:pt x="459" y="141"/>
                  <a:pt x="459" y="141"/>
                  <a:pt x="459" y="141"/>
                </a:cubicBezTo>
                <a:lnTo>
                  <a:pt x="452" y="141"/>
                </a:lnTo>
                <a:cubicBezTo>
                  <a:pt x="452" y="141"/>
                  <a:pt x="452" y="141"/>
                  <a:pt x="459" y="141"/>
                </a:cubicBezTo>
                <a:cubicBezTo>
                  <a:pt x="459" y="141"/>
                  <a:pt x="459" y="141"/>
                  <a:pt x="466" y="141"/>
                </a:cubicBezTo>
                <a:cubicBezTo>
                  <a:pt x="466" y="134"/>
                  <a:pt x="466" y="134"/>
                  <a:pt x="466" y="134"/>
                </a:cubicBezTo>
                <a:cubicBezTo>
                  <a:pt x="466" y="127"/>
                  <a:pt x="466" y="127"/>
                  <a:pt x="474" y="127"/>
                </a:cubicBezTo>
                <a:lnTo>
                  <a:pt x="466" y="127"/>
                </a:lnTo>
                <a:close/>
                <a:moveTo>
                  <a:pt x="474" y="134"/>
                </a:moveTo>
                <a:lnTo>
                  <a:pt x="474" y="134"/>
                </a:lnTo>
                <a:close/>
                <a:moveTo>
                  <a:pt x="544" y="339"/>
                </a:moveTo>
                <a:lnTo>
                  <a:pt x="544" y="339"/>
                </a:lnTo>
                <a:cubicBezTo>
                  <a:pt x="544" y="332"/>
                  <a:pt x="544" y="325"/>
                  <a:pt x="544" y="325"/>
                </a:cubicBezTo>
                <a:cubicBezTo>
                  <a:pt x="544" y="318"/>
                  <a:pt x="544" y="325"/>
                  <a:pt x="537" y="325"/>
                </a:cubicBezTo>
                <a:cubicBezTo>
                  <a:pt x="537" y="318"/>
                  <a:pt x="537" y="318"/>
                  <a:pt x="537" y="318"/>
                </a:cubicBezTo>
                <a:cubicBezTo>
                  <a:pt x="537" y="318"/>
                  <a:pt x="537" y="318"/>
                  <a:pt x="537" y="325"/>
                </a:cubicBezTo>
                <a:cubicBezTo>
                  <a:pt x="537" y="325"/>
                  <a:pt x="530" y="332"/>
                  <a:pt x="537" y="332"/>
                </a:cubicBezTo>
                <a:cubicBezTo>
                  <a:pt x="537" y="339"/>
                  <a:pt x="537" y="339"/>
                  <a:pt x="544" y="339"/>
                </a:cubicBezTo>
                <a:close/>
                <a:moveTo>
                  <a:pt x="64" y="361"/>
                </a:moveTo>
                <a:lnTo>
                  <a:pt x="64" y="361"/>
                </a:lnTo>
                <a:cubicBezTo>
                  <a:pt x="71" y="361"/>
                  <a:pt x="71" y="361"/>
                  <a:pt x="71" y="361"/>
                </a:cubicBezTo>
                <a:cubicBezTo>
                  <a:pt x="71" y="354"/>
                  <a:pt x="71" y="354"/>
                  <a:pt x="71" y="354"/>
                </a:cubicBezTo>
                <a:cubicBezTo>
                  <a:pt x="71" y="354"/>
                  <a:pt x="71" y="354"/>
                  <a:pt x="64" y="354"/>
                </a:cubicBezTo>
                <a:lnTo>
                  <a:pt x="64" y="361"/>
                </a:lnTo>
                <a:cubicBezTo>
                  <a:pt x="64" y="354"/>
                  <a:pt x="64" y="354"/>
                  <a:pt x="64" y="354"/>
                </a:cubicBezTo>
                <a:cubicBezTo>
                  <a:pt x="64" y="354"/>
                  <a:pt x="64" y="354"/>
                  <a:pt x="57" y="354"/>
                </a:cubicBezTo>
                <a:cubicBezTo>
                  <a:pt x="64" y="361"/>
                  <a:pt x="64" y="361"/>
                  <a:pt x="64" y="361"/>
                </a:cubicBezTo>
                <a:close/>
                <a:moveTo>
                  <a:pt x="71" y="269"/>
                </a:moveTo>
                <a:lnTo>
                  <a:pt x="71" y="269"/>
                </a:lnTo>
                <a:close/>
                <a:moveTo>
                  <a:pt x="71" y="226"/>
                </a:moveTo>
                <a:lnTo>
                  <a:pt x="71" y="226"/>
                </a:lnTo>
                <a:lnTo>
                  <a:pt x="71" y="219"/>
                </a:lnTo>
                <a:lnTo>
                  <a:pt x="71" y="226"/>
                </a:lnTo>
                <a:close/>
                <a:moveTo>
                  <a:pt x="134" y="127"/>
                </a:moveTo>
                <a:lnTo>
                  <a:pt x="134" y="127"/>
                </a:lnTo>
                <a:cubicBezTo>
                  <a:pt x="134" y="127"/>
                  <a:pt x="134" y="127"/>
                  <a:pt x="127" y="127"/>
                </a:cubicBezTo>
                <a:cubicBezTo>
                  <a:pt x="134" y="127"/>
                  <a:pt x="134" y="127"/>
                  <a:pt x="134" y="127"/>
                </a:cubicBezTo>
                <a:close/>
                <a:moveTo>
                  <a:pt x="127" y="134"/>
                </a:moveTo>
                <a:lnTo>
                  <a:pt x="127" y="134"/>
                </a:lnTo>
                <a:close/>
                <a:moveTo>
                  <a:pt x="191" y="85"/>
                </a:moveTo>
                <a:lnTo>
                  <a:pt x="191" y="85"/>
                </a:lnTo>
                <a:lnTo>
                  <a:pt x="198" y="85"/>
                </a:lnTo>
                <a:lnTo>
                  <a:pt x="191" y="85"/>
                </a:lnTo>
                <a:cubicBezTo>
                  <a:pt x="198" y="85"/>
                  <a:pt x="198" y="85"/>
                  <a:pt x="198" y="85"/>
                </a:cubicBezTo>
                <a:lnTo>
                  <a:pt x="198" y="92"/>
                </a:lnTo>
                <a:lnTo>
                  <a:pt x="198" y="85"/>
                </a:lnTo>
                <a:cubicBezTo>
                  <a:pt x="191" y="85"/>
                  <a:pt x="191" y="92"/>
                  <a:pt x="191" y="92"/>
                </a:cubicBezTo>
                <a:cubicBezTo>
                  <a:pt x="191" y="92"/>
                  <a:pt x="191" y="92"/>
                  <a:pt x="191" y="85"/>
                </a:cubicBezTo>
                <a:cubicBezTo>
                  <a:pt x="191" y="92"/>
                  <a:pt x="191" y="92"/>
                  <a:pt x="191" y="92"/>
                </a:cubicBezTo>
                <a:cubicBezTo>
                  <a:pt x="191" y="92"/>
                  <a:pt x="191" y="92"/>
                  <a:pt x="198" y="92"/>
                </a:cubicBezTo>
                <a:lnTo>
                  <a:pt x="191" y="92"/>
                </a:lnTo>
                <a:lnTo>
                  <a:pt x="198" y="92"/>
                </a:lnTo>
                <a:lnTo>
                  <a:pt x="191" y="92"/>
                </a:lnTo>
                <a:cubicBezTo>
                  <a:pt x="198" y="92"/>
                  <a:pt x="198" y="92"/>
                  <a:pt x="198" y="92"/>
                </a:cubicBezTo>
                <a:cubicBezTo>
                  <a:pt x="198" y="92"/>
                  <a:pt x="205" y="99"/>
                  <a:pt x="198" y="99"/>
                </a:cubicBezTo>
                <a:lnTo>
                  <a:pt x="191" y="99"/>
                </a:lnTo>
                <a:lnTo>
                  <a:pt x="198" y="99"/>
                </a:lnTo>
                <a:cubicBezTo>
                  <a:pt x="191" y="99"/>
                  <a:pt x="191" y="99"/>
                  <a:pt x="191" y="99"/>
                </a:cubicBezTo>
                <a:cubicBezTo>
                  <a:pt x="191" y="106"/>
                  <a:pt x="184" y="106"/>
                  <a:pt x="191" y="106"/>
                </a:cubicBezTo>
                <a:cubicBezTo>
                  <a:pt x="191" y="99"/>
                  <a:pt x="191" y="99"/>
                  <a:pt x="191" y="99"/>
                </a:cubicBezTo>
                <a:cubicBezTo>
                  <a:pt x="191" y="106"/>
                  <a:pt x="191" y="106"/>
                  <a:pt x="191" y="106"/>
                </a:cubicBezTo>
                <a:lnTo>
                  <a:pt x="198" y="106"/>
                </a:lnTo>
                <a:cubicBezTo>
                  <a:pt x="198" y="106"/>
                  <a:pt x="198" y="106"/>
                  <a:pt x="205" y="106"/>
                </a:cubicBezTo>
                <a:cubicBezTo>
                  <a:pt x="212" y="106"/>
                  <a:pt x="212" y="106"/>
                  <a:pt x="212" y="106"/>
                </a:cubicBezTo>
                <a:cubicBezTo>
                  <a:pt x="212" y="113"/>
                  <a:pt x="212" y="113"/>
                  <a:pt x="212" y="113"/>
                </a:cubicBezTo>
                <a:cubicBezTo>
                  <a:pt x="212" y="113"/>
                  <a:pt x="205" y="113"/>
                  <a:pt x="205" y="106"/>
                </a:cubicBezTo>
                <a:cubicBezTo>
                  <a:pt x="205" y="113"/>
                  <a:pt x="212" y="113"/>
                  <a:pt x="205" y="113"/>
                </a:cubicBezTo>
                <a:cubicBezTo>
                  <a:pt x="198" y="106"/>
                  <a:pt x="198" y="106"/>
                  <a:pt x="198" y="106"/>
                </a:cubicBezTo>
                <a:lnTo>
                  <a:pt x="198" y="113"/>
                </a:lnTo>
                <a:cubicBezTo>
                  <a:pt x="191" y="106"/>
                  <a:pt x="191" y="106"/>
                  <a:pt x="191" y="106"/>
                </a:cubicBezTo>
                <a:cubicBezTo>
                  <a:pt x="191" y="106"/>
                  <a:pt x="191" y="106"/>
                  <a:pt x="191" y="113"/>
                </a:cubicBezTo>
                <a:cubicBezTo>
                  <a:pt x="198" y="113"/>
                  <a:pt x="198" y="113"/>
                  <a:pt x="198" y="113"/>
                </a:cubicBezTo>
                <a:lnTo>
                  <a:pt x="198" y="106"/>
                </a:lnTo>
                <a:cubicBezTo>
                  <a:pt x="198" y="113"/>
                  <a:pt x="198" y="113"/>
                  <a:pt x="198" y="113"/>
                </a:cubicBezTo>
                <a:lnTo>
                  <a:pt x="191" y="113"/>
                </a:lnTo>
                <a:cubicBezTo>
                  <a:pt x="198" y="113"/>
                  <a:pt x="191" y="113"/>
                  <a:pt x="191" y="120"/>
                </a:cubicBezTo>
                <a:cubicBezTo>
                  <a:pt x="191" y="120"/>
                  <a:pt x="191" y="113"/>
                  <a:pt x="198" y="113"/>
                </a:cubicBezTo>
                <a:lnTo>
                  <a:pt x="198" y="120"/>
                </a:lnTo>
                <a:cubicBezTo>
                  <a:pt x="198" y="120"/>
                  <a:pt x="198" y="120"/>
                  <a:pt x="198" y="113"/>
                </a:cubicBezTo>
                <a:lnTo>
                  <a:pt x="205" y="113"/>
                </a:lnTo>
                <a:cubicBezTo>
                  <a:pt x="205" y="113"/>
                  <a:pt x="205" y="113"/>
                  <a:pt x="212" y="113"/>
                </a:cubicBezTo>
                <a:lnTo>
                  <a:pt x="205" y="113"/>
                </a:lnTo>
                <a:cubicBezTo>
                  <a:pt x="205" y="120"/>
                  <a:pt x="205" y="120"/>
                  <a:pt x="212" y="120"/>
                </a:cubicBezTo>
                <a:cubicBezTo>
                  <a:pt x="205" y="120"/>
                  <a:pt x="205" y="120"/>
                  <a:pt x="205" y="120"/>
                </a:cubicBezTo>
                <a:lnTo>
                  <a:pt x="205" y="127"/>
                </a:lnTo>
                <a:cubicBezTo>
                  <a:pt x="198" y="127"/>
                  <a:pt x="198" y="127"/>
                  <a:pt x="198" y="127"/>
                </a:cubicBezTo>
                <a:cubicBezTo>
                  <a:pt x="198" y="127"/>
                  <a:pt x="198" y="127"/>
                  <a:pt x="191" y="127"/>
                </a:cubicBezTo>
                <a:lnTo>
                  <a:pt x="191" y="134"/>
                </a:lnTo>
                <a:cubicBezTo>
                  <a:pt x="191" y="134"/>
                  <a:pt x="191" y="134"/>
                  <a:pt x="191" y="141"/>
                </a:cubicBezTo>
                <a:cubicBezTo>
                  <a:pt x="191" y="141"/>
                  <a:pt x="191" y="141"/>
                  <a:pt x="184" y="141"/>
                </a:cubicBezTo>
                <a:cubicBezTo>
                  <a:pt x="184" y="141"/>
                  <a:pt x="184" y="149"/>
                  <a:pt x="177" y="149"/>
                </a:cubicBezTo>
                <a:cubicBezTo>
                  <a:pt x="177" y="149"/>
                  <a:pt x="177" y="149"/>
                  <a:pt x="177" y="141"/>
                </a:cubicBezTo>
                <a:cubicBezTo>
                  <a:pt x="177" y="141"/>
                  <a:pt x="177" y="141"/>
                  <a:pt x="177" y="149"/>
                </a:cubicBezTo>
                <a:cubicBezTo>
                  <a:pt x="170" y="149"/>
                  <a:pt x="177" y="149"/>
                  <a:pt x="170" y="149"/>
                </a:cubicBezTo>
                <a:cubicBezTo>
                  <a:pt x="170" y="149"/>
                  <a:pt x="170" y="149"/>
                  <a:pt x="177" y="149"/>
                </a:cubicBezTo>
                <a:cubicBezTo>
                  <a:pt x="170" y="149"/>
                  <a:pt x="170" y="149"/>
                  <a:pt x="170" y="149"/>
                </a:cubicBezTo>
                <a:cubicBezTo>
                  <a:pt x="170" y="156"/>
                  <a:pt x="170" y="149"/>
                  <a:pt x="170" y="156"/>
                </a:cubicBezTo>
                <a:lnTo>
                  <a:pt x="177" y="156"/>
                </a:lnTo>
                <a:cubicBezTo>
                  <a:pt x="170" y="156"/>
                  <a:pt x="170" y="156"/>
                  <a:pt x="170" y="156"/>
                </a:cubicBezTo>
                <a:cubicBezTo>
                  <a:pt x="170" y="156"/>
                  <a:pt x="170" y="156"/>
                  <a:pt x="170" y="163"/>
                </a:cubicBezTo>
                <a:cubicBezTo>
                  <a:pt x="170" y="163"/>
                  <a:pt x="170" y="163"/>
                  <a:pt x="170" y="170"/>
                </a:cubicBezTo>
                <a:cubicBezTo>
                  <a:pt x="170" y="170"/>
                  <a:pt x="170" y="170"/>
                  <a:pt x="170" y="177"/>
                </a:cubicBezTo>
                <a:cubicBezTo>
                  <a:pt x="170" y="177"/>
                  <a:pt x="170" y="177"/>
                  <a:pt x="163" y="177"/>
                </a:cubicBezTo>
                <a:lnTo>
                  <a:pt x="170" y="177"/>
                </a:lnTo>
                <a:cubicBezTo>
                  <a:pt x="170" y="177"/>
                  <a:pt x="170" y="177"/>
                  <a:pt x="163" y="177"/>
                </a:cubicBezTo>
                <a:cubicBezTo>
                  <a:pt x="155" y="177"/>
                  <a:pt x="163" y="177"/>
                  <a:pt x="155" y="177"/>
                </a:cubicBezTo>
                <a:lnTo>
                  <a:pt x="163" y="177"/>
                </a:lnTo>
                <a:lnTo>
                  <a:pt x="155" y="177"/>
                </a:lnTo>
                <a:lnTo>
                  <a:pt x="155" y="170"/>
                </a:lnTo>
                <a:lnTo>
                  <a:pt x="155" y="177"/>
                </a:lnTo>
                <a:cubicBezTo>
                  <a:pt x="155" y="177"/>
                  <a:pt x="155" y="177"/>
                  <a:pt x="148" y="177"/>
                </a:cubicBezTo>
                <a:lnTo>
                  <a:pt x="148" y="170"/>
                </a:lnTo>
                <a:cubicBezTo>
                  <a:pt x="148" y="177"/>
                  <a:pt x="148" y="170"/>
                  <a:pt x="148" y="170"/>
                </a:cubicBezTo>
                <a:lnTo>
                  <a:pt x="148" y="177"/>
                </a:lnTo>
                <a:cubicBezTo>
                  <a:pt x="141" y="177"/>
                  <a:pt x="141" y="177"/>
                  <a:pt x="141" y="170"/>
                </a:cubicBezTo>
                <a:cubicBezTo>
                  <a:pt x="141" y="170"/>
                  <a:pt x="148" y="170"/>
                  <a:pt x="141" y="170"/>
                </a:cubicBezTo>
                <a:cubicBezTo>
                  <a:pt x="141" y="163"/>
                  <a:pt x="141" y="163"/>
                  <a:pt x="141" y="163"/>
                </a:cubicBezTo>
                <a:lnTo>
                  <a:pt x="141" y="170"/>
                </a:lnTo>
                <a:cubicBezTo>
                  <a:pt x="141" y="170"/>
                  <a:pt x="141" y="170"/>
                  <a:pt x="141" y="163"/>
                </a:cubicBezTo>
                <a:lnTo>
                  <a:pt x="141" y="170"/>
                </a:lnTo>
                <a:cubicBezTo>
                  <a:pt x="134" y="163"/>
                  <a:pt x="141" y="163"/>
                  <a:pt x="141" y="163"/>
                </a:cubicBezTo>
                <a:cubicBezTo>
                  <a:pt x="141" y="163"/>
                  <a:pt x="141" y="163"/>
                  <a:pt x="134" y="163"/>
                </a:cubicBezTo>
                <a:cubicBezTo>
                  <a:pt x="134" y="163"/>
                  <a:pt x="134" y="163"/>
                  <a:pt x="141" y="163"/>
                </a:cubicBezTo>
                <a:cubicBezTo>
                  <a:pt x="141" y="163"/>
                  <a:pt x="141" y="163"/>
                  <a:pt x="141" y="156"/>
                </a:cubicBezTo>
                <a:cubicBezTo>
                  <a:pt x="141" y="163"/>
                  <a:pt x="141" y="163"/>
                  <a:pt x="141" y="163"/>
                </a:cubicBezTo>
                <a:cubicBezTo>
                  <a:pt x="134" y="163"/>
                  <a:pt x="134" y="163"/>
                  <a:pt x="134" y="163"/>
                </a:cubicBezTo>
                <a:cubicBezTo>
                  <a:pt x="134" y="163"/>
                  <a:pt x="134" y="163"/>
                  <a:pt x="134" y="156"/>
                </a:cubicBezTo>
                <a:cubicBezTo>
                  <a:pt x="134" y="156"/>
                  <a:pt x="134" y="156"/>
                  <a:pt x="141" y="156"/>
                </a:cubicBezTo>
                <a:cubicBezTo>
                  <a:pt x="141" y="156"/>
                  <a:pt x="141" y="156"/>
                  <a:pt x="134" y="156"/>
                </a:cubicBezTo>
                <a:lnTo>
                  <a:pt x="134" y="163"/>
                </a:lnTo>
                <a:cubicBezTo>
                  <a:pt x="134" y="163"/>
                  <a:pt x="134" y="163"/>
                  <a:pt x="134" y="156"/>
                </a:cubicBezTo>
                <a:cubicBezTo>
                  <a:pt x="134" y="156"/>
                  <a:pt x="134" y="156"/>
                  <a:pt x="127" y="156"/>
                </a:cubicBezTo>
                <a:lnTo>
                  <a:pt x="127" y="149"/>
                </a:lnTo>
                <a:lnTo>
                  <a:pt x="134" y="149"/>
                </a:lnTo>
                <a:cubicBezTo>
                  <a:pt x="134" y="149"/>
                  <a:pt x="134" y="149"/>
                  <a:pt x="141" y="149"/>
                </a:cubicBezTo>
                <a:cubicBezTo>
                  <a:pt x="134" y="149"/>
                  <a:pt x="134" y="149"/>
                  <a:pt x="134" y="149"/>
                </a:cubicBezTo>
                <a:lnTo>
                  <a:pt x="127" y="149"/>
                </a:lnTo>
                <a:lnTo>
                  <a:pt x="134" y="149"/>
                </a:lnTo>
                <a:cubicBezTo>
                  <a:pt x="127" y="149"/>
                  <a:pt x="127" y="149"/>
                  <a:pt x="127" y="149"/>
                </a:cubicBezTo>
                <a:cubicBezTo>
                  <a:pt x="127" y="141"/>
                  <a:pt x="134" y="141"/>
                  <a:pt x="134" y="141"/>
                </a:cubicBezTo>
                <a:cubicBezTo>
                  <a:pt x="127" y="141"/>
                  <a:pt x="127" y="141"/>
                  <a:pt x="127" y="141"/>
                </a:cubicBezTo>
                <a:cubicBezTo>
                  <a:pt x="127" y="141"/>
                  <a:pt x="127" y="141"/>
                  <a:pt x="134" y="141"/>
                </a:cubicBezTo>
                <a:lnTo>
                  <a:pt x="127" y="141"/>
                </a:lnTo>
                <a:lnTo>
                  <a:pt x="134" y="141"/>
                </a:lnTo>
                <a:cubicBezTo>
                  <a:pt x="127" y="141"/>
                  <a:pt x="127" y="141"/>
                  <a:pt x="127" y="141"/>
                </a:cubicBezTo>
                <a:cubicBezTo>
                  <a:pt x="127" y="141"/>
                  <a:pt x="127" y="141"/>
                  <a:pt x="134" y="141"/>
                </a:cubicBezTo>
                <a:cubicBezTo>
                  <a:pt x="127" y="141"/>
                  <a:pt x="127" y="141"/>
                  <a:pt x="127" y="141"/>
                </a:cubicBezTo>
                <a:cubicBezTo>
                  <a:pt x="127" y="141"/>
                  <a:pt x="127" y="141"/>
                  <a:pt x="134" y="134"/>
                </a:cubicBezTo>
                <a:cubicBezTo>
                  <a:pt x="134" y="127"/>
                  <a:pt x="134" y="127"/>
                  <a:pt x="134" y="127"/>
                </a:cubicBezTo>
                <a:lnTo>
                  <a:pt x="127" y="127"/>
                </a:lnTo>
                <a:cubicBezTo>
                  <a:pt x="127" y="127"/>
                  <a:pt x="127" y="127"/>
                  <a:pt x="134" y="134"/>
                </a:cubicBezTo>
                <a:cubicBezTo>
                  <a:pt x="134" y="134"/>
                  <a:pt x="134" y="134"/>
                  <a:pt x="127" y="134"/>
                </a:cubicBezTo>
                <a:cubicBezTo>
                  <a:pt x="120" y="141"/>
                  <a:pt x="113" y="149"/>
                  <a:pt x="106" y="156"/>
                </a:cubicBezTo>
                <a:lnTo>
                  <a:pt x="113" y="156"/>
                </a:lnTo>
                <a:cubicBezTo>
                  <a:pt x="113" y="156"/>
                  <a:pt x="113" y="163"/>
                  <a:pt x="120" y="163"/>
                </a:cubicBezTo>
                <a:cubicBezTo>
                  <a:pt x="113" y="163"/>
                  <a:pt x="113" y="163"/>
                  <a:pt x="113" y="163"/>
                </a:cubicBezTo>
                <a:lnTo>
                  <a:pt x="113" y="170"/>
                </a:lnTo>
                <a:lnTo>
                  <a:pt x="106" y="170"/>
                </a:lnTo>
                <a:cubicBezTo>
                  <a:pt x="106" y="163"/>
                  <a:pt x="106" y="163"/>
                  <a:pt x="106" y="163"/>
                </a:cubicBezTo>
                <a:lnTo>
                  <a:pt x="99" y="163"/>
                </a:lnTo>
                <a:lnTo>
                  <a:pt x="99" y="170"/>
                </a:lnTo>
                <a:cubicBezTo>
                  <a:pt x="99" y="170"/>
                  <a:pt x="99" y="170"/>
                  <a:pt x="106" y="170"/>
                </a:cubicBezTo>
                <a:cubicBezTo>
                  <a:pt x="106" y="170"/>
                  <a:pt x="106" y="170"/>
                  <a:pt x="106" y="177"/>
                </a:cubicBezTo>
                <a:lnTo>
                  <a:pt x="106" y="170"/>
                </a:lnTo>
                <a:cubicBezTo>
                  <a:pt x="106" y="177"/>
                  <a:pt x="106" y="177"/>
                  <a:pt x="106" y="177"/>
                </a:cubicBezTo>
                <a:cubicBezTo>
                  <a:pt x="99" y="177"/>
                  <a:pt x="99" y="177"/>
                  <a:pt x="99" y="170"/>
                </a:cubicBezTo>
                <a:lnTo>
                  <a:pt x="99" y="177"/>
                </a:lnTo>
                <a:lnTo>
                  <a:pt x="99" y="170"/>
                </a:lnTo>
                <a:cubicBezTo>
                  <a:pt x="99" y="177"/>
                  <a:pt x="99" y="177"/>
                  <a:pt x="99" y="177"/>
                </a:cubicBezTo>
                <a:cubicBezTo>
                  <a:pt x="99" y="177"/>
                  <a:pt x="106" y="177"/>
                  <a:pt x="106" y="184"/>
                </a:cubicBezTo>
                <a:cubicBezTo>
                  <a:pt x="99" y="184"/>
                  <a:pt x="99" y="177"/>
                  <a:pt x="99" y="177"/>
                </a:cubicBezTo>
                <a:cubicBezTo>
                  <a:pt x="99" y="177"/>
                  <a:pt x="99" y="177"/>
                  <a:pt x="92" y="177"/>
                </a:cubicBezTo>
                <a:cubicBezTo>
                  <a:pt x="92" y="177"/>
                  <a:pt x="85" y="177"/>
                  <a:pt x="85" y="184"/>
                </a:cubicBezTo>
                <a:cubicBezTo>
                  <a:pt x="92" y="184"/>
                  <a:pt x="92" y="184"/>
                  <a:pt x="92" y="184"/>
                </a:cubicBezTo>
                <a:lnTo>
                  <a:pt x="92" y="191"/>
                </a:lnTo>
                <a:cubicBezTo>
                  <a:pt x="92" y="191"/>
                  <a:pt x="92" y="191"/>
                  <a:pt x="92" y="198"/>
                </a:cubicBezTo>
                <a:cubicBezTo>
                  <a:pt x="92" y="191"/>
                  <a:pt x="99" y="191"/>
                  <a:pt x="99" y="198"/>
                </a:cubicBezTo>
                <a:lnTo>
                  <a:pt x="99" y="191"/>
                </a:lnTo>
                <a:cubicBezTo>
                  <a:pt x="106" y="191"/>
                  <a:pt x="106" y="198"/>
                  <a:pt x="106" y="198"/>
                </a:cubicBezTo>
                <a:cubicBezTo>
                  <a:pt x="106" y="191"/>
                  <a:pt x="106" y="191"/>
                  <a:pt x="106" y="191"/>
                </a:cubicBezTo>
                <a:lnTo>
                  <a:pt x="113" y="191"/>
                </a:lnTo>
                <a:cubicBezTo>
                  <a:pt x="113" y="198"/>
                  <a:pt x="113" y="198"/>
                  <a:pt x="113" y="198"/>
                </a:cubicBezTo>
                <a:cubicBezTo>
                  <a:pt x="113" y="198"/>
                  <a:pt x="113" y="198"/>
                  <a:pt x="113" y="205"/>
                </a:cubicBezTo>
                <a:cubicBezTo>
                  <a:pt x="113" y="205"/>
                  <a:pt x="113" y="198"/>
                  <a:pt x="113" y="205"/>
                </a:cubicBezTo>
                <a:cubicBezTo>
                  <a:pt x="120" y="205"/>
                  <a:pt x="120" y="205"/>
                  <a:pt x="120" y="205"/>
                </a:cubicBezTo>
                <a:cubicBezTo>
                  <a:pt x="120" y="205"/>
                  <a:pt x="120" y="212"/>
                  <a:pt x="127" y="212"/>
                </a:cubicBezTo>
                <a:cubicBezTo>
                  <a:pt x="120" y="212"/>
                  <a:pt x="120" y="212"/>
                  <a:pt x="120" y="212"/>
                </a:cubicBezTo>
                <a:cubicBezTo>
                  <a:pt x="127" y="212"/>
                  <a:pt x="127" y="212"/>
                  <a:pt x="127" y="212"/>
                </a:cubicBezTo>
                <a:lnTo>
                  <a:pt x="134" y="212"/>
                </a:lnTo>
                <a:cubicBezTo>
                  <a:pt x="134" y="219"/>
                  <a:pt x="134" y="219"/>
                  <a:pt x="134" y="219"/>
                </a:cubicBezTo>
                <a:lnTo>
                  <a:pt x="127" y="219"/>
                </a:lnTo>
                <a:cubicBezTo>
                  <a:pt x="120" y="226"/>
                  <a:pt x="120" y="226"/>
                  <a:pt x="120" y="226"/>
                </a:cubicBezTo>
                <a:cubicBezTo>
                  <a:pt x="120" y="226"/>
                  <a:pt x="120" y="226"/>
                  <a:pt x="113" y="226"/>
                </a:cubicBezTo>
                <a:lnTo>
                  <a:pt x="106" y="226"/>
                </a:lnTo>
                <a:cubicBezTo>
                  <a:pt x="106" y="226"/>
                  <a:pt x="106" y="226"/>
                  <a:pt x="99" y="226"/>
                </a:cubicBezTo>
                <a:cubicBezTo>
                  <a:pt x="99" y="226"/>
                  <a:pt x="99" y="226"/>
                  <a:pt x="99" y="233"/>
                </a:cubicBezTo>
                <a:cubicBezTo>
                  <a:pt x="92" y="233"/>
                  <a:pt x="92" y="233"/>
                  <a:pt x="92" y="240"/>
                </a:cubicBezTo>
                <a:lnTo>
                  <a:pt x="92" y="233"/>
                </a:lnTo>
                <a:cubicBezTo>
                  <a:pt x="99" y="233"/>
                  <a:pt x="99" y="233"/>
                  <a:pt x="99" y="233"/>
                </a:cubicBezTo>
                <a:cubicBezTo>
                  <a:pt x="106" y="226"/>
                  <a:pt x="106" y="226"/>
                  <a:pt x="106" y="233"/>
                </a:cubicBezTo>
                <a:cubicBezTo>
                  <a:pt x="106" y="233"/>
                  <a:pt x="106" y="233"/>
                  <a:pt x="99" y="233"/>
                </a:cubicBezTo>
                <a:cubicBezTo>
                  <a:pt x="106" y="233"/>
                  <a:pt x="106" y="233"/>
                  <a:pt x="106" y="233"/>
                </a:cubicBezTo>
                <a:cubicBezTo>
                  <a:pt x="106" y="233"/>
                  <a:pt x="106" y="233"/>
                  <a:pt x="106" y="240"/>
                </a:cubicBezTo>
                <a:cubicBezTo>
                  <a:pt x="106" y="240"/>
                  <a:pt x="106" y="240"/>
                  <a:pt x="113" y="240"/>
                </a:cubicBezTo>
                <a:cubicBezTo>
                  <a:pt x="113" y="240"/>
                  <a:pt x="113" y="240"/>
                  <a:pt x="106" y="240"/>
                </a:cubicBezTo>
                <a:cubicBezTo>
                  <a:pt x="106" y="240"/>
                  <a:pt x="106" y="240"/>
                  <a:pt x="113" y="240"/>
                </a:cubicBezTo>
                <a:cubicBezTo>
                  <a:pt x="120" y="240"/>
                  <a:pt x="120" y="240"/>
                  <a:pt x="120" y="240"/>
                </a:cubicBezTo>
                <a:cubicBezTo>
                  <a:pt x="113" y="240"/>
                  <a:pt x="120" y="240"/>
                  <a:pt x="113" y="240"/>
                </a:cubicBezTo>
                <a:cubicBezTo>
                  <a:pt x="113" y="240"/>
                  <a:pt x="113" y="240"/>
                  <a:pt x="113" y="247"/>
                </a:cubicBezTo>
                <a:lnTo>
                  <a:pt x="113" y="240"/>
                </a:lnTo>
                <a:cubicBezTo>
                  <a:pt x="113" y="247"/>
                  <a:pt x="113" y="247"/>
                  <a:pt x="113" y="247"/>
                </a:cubicBezTo>
                <a:cubicBezTo>
                  <a:pt x="113" y="247"/>
                  <a:pt x="113" y="247"/>
                  <a:pt x="106" y="247"/>
                </a:cubicBezTo>
                <a:lnTo>
                  <a:pt x="106" y="240"/>
                </a:lnTo>
                <a:cubicBezTo>
                  <a:pt x="106" y="240"/>
                  <a:pt x="106" y="240"/>
                  <a:pt x="106" y="247"/>
                </a:cubicBezTo>
                <a:lnTo>
                  <a:pt x="106" y="240"/>
                </a:lnTo>
                <a:lnTo>
                  <a:pt x="113" y="240"/>
                </a:lnTo>
                <a:cubicBezTo>
                  <a:pt x="106" y="240"/>
                  <a:pt x="106" y="240"/>
                  <a:pt x="106" y="240"/>
                </a:cubicBezTo>
                <a:cubicBezTo>
                  <a:pt x="106" y="240"/>
                  <a:pt x="106" y="247"/>
                  <a:pt x="99" y="247"/>
                </a:cubicBezTo>
                <a:cubicBezTo>
                  <a:pt x="99" y="240"/>
                  <a:pt x="99" y="240"/>
                  <a:pt x="99" y="247"/>
                </a:cubicBezTo>
                <a:lnTo>
                  <a:pt x="99" y="240"/>
                </a:lnTo>
                <a:cubicBezTo>
                  <a:pt x="99" y="247"/>
                  <a:pt x="99" y="247"/>
                  <a:pt x="99" y="247"/>
                </a:cubicBezTo>
                <a:lnTo>
                  <a:pt x="92" y="247"/>
                </a:lnTo>
                <a:lnTo>
                  <a:pt x="92" y="254"/>
                </a:lnTo>
                <a:cubicBezTo>
                  <a:pt x="85" y="254"/>
                  <a:pt x="85" y="254"/>
                  <a:pt x="85" y="262"/>
                </a:cubicBezTo>
                <a:lnTo>
                  <a:pt x="85" y="254"/>
                </a:lnTo>
                <a:lnTo>
                  <a:pt x="85" y="262"/>
                </a:lnTo>
                <a:cubicBezTo>
                  <a:pt x="78" y="262"/>
                  <a:pt x="78" y="262"/>
                  <a:pt x="78" y="262"/>
                </a:cubicBezTo>
                <a:cubicBezTo>
                  <a:pt x="78" y="262"/>
                  <a:pt x="78" y="262"/>
                  <a:pt x="85" y="262"/>
                </a:cubicBezTo>
                <a:lnTo>
                  <a:pt x="78" y="262"/>
                </a:lnTo>
                <a:cubicBezTo>
                  <a:pt x="78" y="269"/>
                  <a:pt x="78" y="269"/>
                  <a:pt x="78" y="269"/>
                </a:cubicBezTo>
                <a:cubicBezTo>
                  <a:pt x="78" y="262"/>
                  <a:pt x="78" y="262"/>
                  <a:pt x="78" y="269"/>
                </a:cubicBezTo>
                <a:cubicBezTo>
                  <a:pt x="78" y="262"/>
                  <a:pt x="78" y="262"/>
                  <a:pt x="78" y="262"/>
                </a:cubicBezTo>
                <a:cubicBezTo>
                  <a:pt x="78" y="262"/>
                  <a:pt x="78" y="262"/>
                  <a:pt x="78" y="269"/>
                </a:cubicBezTo>
                <a:lnTo>
                  <a:pt x="71" y="269"/>
                </a:lnTo>
                <a:cubicBezTo>
                  <a:pt x="78" y="269"/>
                  <a:pt x="78" y="269"/>
                  <a:pt x="78" y="269"/>
                </a:cubicBezTo>
                <a:lnTo>
                  <a:pt x="71" y="269"/>
                </a:lnTo>
                <a:lnTo>
                  <a:pt x="78" y="269"/>
                </a:lnTo>
                <a:lnTo>
                  <a:pt x="71" y="269"/>
                </a:lnTo>
                <a:lnTo>
                  <a:pt x="78" y="269"/>
                </a:lnTo>
                <a:cubicBezTo>
                  <a:pt x="78" y="269"/>
                  <a:pt x="78" y="269"/>
                  <a:pt x="71" y="269"/>
                </a:cubicBezTo>
                <a:cubicBezTo>
                  <a:pt x="78" y="269"/>
                  <a:pt x="78" y="269"/>
                  <a:pt x="78" y="269"/>
                </a:cubicBezTo>
                <a:lnTo>
                  <a:pt x="71" y="269"/>
                </a:lnTo>
                <a:lnTo>
                  <a:pt x="78" y="269"/>
                </a:lnTo>
                <a:cubicBezTo>
                  <a:pt x="78" y="269"/>
                  <a:pt x="78" y="269"/>
                  <a:pt x="78" y="276"/>
                </a:cubicBezTo>
                <a:lnTo>
                  <a:pt x="71" y="276"/>
                </a:lnTo>
                <a:cubicBezTo>
                  <a:pt x="78" y="276"/>
                  <a:pt x="78" y="276"/>
                  <a:pt x="78" y="276"/>
                </a:cubicBezTo>
                <a:cubicBezTo>
                  <a:pt x="71" y="276"/>
                  <a:pt x="71" y="276"/>
                  <a:pt x="71" y="276"/>
                </a:cubicBezTo>
                <a:lnTo>
                  <a:pt x="78" y="276"/>
                </a:lnTo>
                <a:cubicBezTo>
                  <a:pt x="78" y="276"/>
                  <a:pt x="78" y="276"/>
                  <a:pt x="71" y="276"/>
                </a:cubicBezTo>
                <a:lnTo>
                  <a:pt x="78" y="276"/>
                </a:lnTo>
                <a:cubicBezTo>
                  <a:pt x="71" y="276"/>
                  <a:pt x="71" y="276"/>
                  <a:pt x="71" y="276"/>
                </a:cubicBezTo>
                <a:lnTo>
                  <a:pt x="71" y="283"/>
                </a:lnTo>
                <a:cubicBezTo>
                  <a:pt x="71" y="283"/>
                  <a:pt x="71" y="283"/>
                  <a:pt x="64" y="283"/>
                </a:cubicBezTo>
                <a:lnTo>
                  <a:pt x="64" y="290"/>
                </a:lnTo>
                <a:lnTo>
                  <a:pt x="64" y="297"/>
                </a:lnTo>
                <a:lnTo>
                  <a:pt x="64" y="304"/>
                </a:lnTo>
                <a:cubicBezTo>
                  <a:pt x="57" y="304"/>
                  <a:pt x="64" y="304"/>
                  <a:pt x="57" y="304"/>
                </a:cubicBezTo>
                <a:lnTo>
                  <a:pt x="57" y="297"/>
                </a:lnTo>
                <a:cubicBezTo>
                  <a:pt x="57" y="297"/>
                  <a:pt x="57" y="297"/>
                  <a:pt x="57" y="290"/>
                </a:cubicBezTo>
                <a:cubicBezTo>
                  <a:pt x="57" y="297"/>
                  <a:pt x="57" y="297"/>
                  <a:pt x="57" y="304"/>
                </a:cubicBezTo>
                <a:lnTo>
                  <a:pt x="57" y="311"/>
                </a:lnTo>
                <a:cubicBezTo>
                  <a:pt x="64" y="311"/>
                  <a:pt x="64" y="311"/>
                  <a:pt x="64" y="311"/>
                </a:cubicBezTo>
                <a:cubicBezTo>
                  <a:pt x="64" y="311"/>
                  <a:pt x="64" y="311"/>
                  <a:pt x="64" y="318"/>
                </a:cubicBezTo>
                <a:cubicBezTo>
                  <a:pt x="71" y="318"/>
                  <a:pt x="71" y="318"/>
                  <a:pt x="71" y="318"/>
                </a:cubicBezTo>
                <a:lnTo>
                  <a:pt x="78" y="318"/>
                </a:lnTo>
                <a:lnTo>
                  <a:pt x="78" y="325"/>
                </a:lnTo>
                <a:cubicBezTo>
                  <a:pt x="78" y="325"/>
                  <a:pt x="78" y="325"/>
                  <a:pt x="78" y="318"/>
                </a:cubicBezTo>
                <a:cubicBezTo>
                  <a:pt x="71" y="318"/>
                  <a:pt x="71" y="325"/>
                  <a:pt x="71" y="325"/>
                </a:cubicBezTo>
                <a:lnTo>
                  <a:pt x="71" y="318"/>
                </a:lnTo>
                <a:lnTo>
                  <a:pt x="64" y="318"/>
                </a:lnTo>
                <a:lnTo>
                  <a:pt x="57" y="318"/>
                </a:lnTo>
                <a:cubicBezTo>
                  <a:pt x="57" y="318"/>
                  <a:pt x="57" y="318"/>
                  <a:pt x="57" y="311"/>
                </a:cubicBezTo>
                <a:cubicBezTo>
                  <a:pt x="57" y="311"/>
                  <a:pt x="57" y="311"/>
                  <a:pt x="57" y="318"/>
                </a:cubicBezTo>
                <a:cubicBezTo>
                  <a:pt x="57" y="325"/>
                  <a:pt x="57" y="339"/>
                  <a:pt x="57" y="354"/>
                </a:cubicBezTo>
                <a:cubicBezTo>
                  <a:pt x="57" y="354"/>
                  <a:pt x="57" y="354"/>
                  <a:pt x="64" y="354"/>
                </a:cubicBezTo>
                <a:cubicBezTo>
                  <a:pt x="64" y="354"/>
                  <a:pt x="64" y="354"/>
                  <a:pt x="71" y="354"/>
                </a:cubicBezTo>
                <a:cubicBezTo>
                  <a:pt x="71" y="354"/>
                  <a:pt x="71" y="354"/>
                  <a:pt x="71" y="361"/>
                </a:cubicBezTo>
                <a:cubicBezTo>
                  <a:pt x="71" y="354"/>
                  <a:pt x="71" y="354"/>
                  <a:pt x="71" y="354"/>
                </a:cubicBezTo>
                <a:cubicBezTo>
                  <a:pt x="78" y="354"/>
                  <a:pt x="78" y="354"/>
                  <a:pt x="78" y="354"/>
                </a:cubicBezTo>
                <a:cubicBezTo>
                  <a:pt x="71" y="354"/>
                  <a:pt x="71" y="354"/>
                  <a:pt x="71" y="361"/>
                </a:cubicBezTo>
                <a:cubicBezTo>
                  <a:pt x="71" y="361"/>
                  <a:pt x="71" y="361"/>
                  <a:pt x="71" y="368"/>
                </a:cubicBezTo>
                <a:cubicBezTo>
                  <a:pt x="78" y="368"/>
                  <a:pt x="78" y="361"/>
                  <a:pt x="78" y="361"/>
                </a:cubicBezTo>
                <a:cubicBezTo>
                  <a:pt x="78" y="361"/>
                  <a:pt x="78" y="361"/>
                  <a:pt x="71" y="361"/>
                </a:cubicBezTo>
                <a:cubicBezTo>
                  <a:pt x="78" y="361"/>
                  <a:pt x="78" y="361"/>
                  <a:pt x="78" y="361"/>
                </a:cubicBezTo>
                <a:lnTo>
                  <a:pt x="78" y="354"/>
                </a:lnTo>
                <a:cubicBezTo>
                  <a:pt x="78" y="354"/>
                  <a:pt x="78" y="354"/>
                  <a:pt x="78" y="361"/>
                </a:cubicBezTo>
                <a:lnTo>
                  <a:pt x="85" y="361"/>
                </a:lnTo>
                <a:cubicBezTo>
                  <a:pt x="92" y="361"/>
                  <a:pt x="92" y="361"/>
                  <a:pt x="92" y="361"/>
                </a:cubicBezTo>
                <a:cubicBezTo>
                  <a:pt x="99" y="361"/>
                  <a:pt x="99" y="361"/>
                  <a:pt x="99" y="361"/>
                </a:cubicBezTo>
                <a:lnTo>
                  <a:pt x="106" y="361"/>
                </a:lnTo>
                <a:cubicBezTo>
                  <a:pt x="99" y="361"/>
                  <a:pt x="106" y="368"/>
                  <a:pt x="99" y="368"/>
                </a:cubicBezTo>
                <a:cubicBezTo>
                  <a:pt x="99" y="368"/>
                  <a:pt x="99" y="368"/>
                  <a:pt x="106" y="368"/>
                </a:cubicBezTo>
                <a:cubicBezTo>
                  <a:pt x="113" y="368"/>
                  <a:pt x="113" y="368"/>
                  <a:pt x="113" y="375"/>
                </a:cubicBezTo>
                <a:lnTo>
                  <a:pt x="113" y="368"/>
                </a:lnTo>
                <a:lnTo>
                  <a:pt x="113" y="375"/>
                </a:lnTo>
                <a:cubicBezTo>
                  <a:pt x="113" y="375"/>
                  <a:pt x="113" y="375"/>
                  <a:pt x="120" y="375"/>
                </a:cubicBezTo>
                <a:lnTo>
                  <a:pt x="127" y="375"/>
                </a:lnTo>
                <a:lnTo>
                  <a:pt x="127" y="382"/>
                </a:lnTo>
                <a:lnTo>
                  <a:pt x="134" y="382"/>
                </a:lnTo>
                <a:lnTo>
                  <a:pt x="134" y="389"/>
                </a:lnTo>
                <a:lnTo>
                  <a:pt x="127" y="389"/>
                </a:lnTo>
                <a:lnTo>
                  <a:pt x="127" y="396"/>
                </a:lnTo>
                <a:cubicBezTo>
                  <a:pt x="134" y="396"/>
                  <a:pt x="134" y="396"/>
                  <a:pt x="134" y="396"/>
                </a:cubicBezTo>
                <a:cubicBezTo>
                  <a:pt x="141" y="396"/>
                  <a:pt x="141" y="389"/>
                  <a:pt x="141" y="389"/>
                </a:cubicBezTo>
                <a:cubicBezTo>
                  <a:pt x="141" y="396"/>
                  <a:pt x="148" y="396"/>
                  <a:pt x="148" y="396"/>
                </a:cubicBezTo>
                <a:cubicBezTo>
                  <a:pt x="155" y="396"/>
                  <a:pt x="155" y="396"/>
                  <a:pt x="155" y="396"/>
                </a:cubicBezTo>
                <a:lnTo>
                  <a:pt x="163" y="396"/>
                </a:lnTo>
                <a:cubicBezTo>
                  <a:pt x="163" y="396"/>
                  <a:pt x="163" y="403"/>
                  <a:pt x="170" y="403"/>
                </a:cubicBezTo>
                <a:cubicBezTo>
                  <a:pt x="177" y="403"/>
                  <a:pt x="177" y="410"/>
                  <a:pt x="177" y="410"/>
                </a:cubicBezTo>
                <a:cubicBezTo>
                  <a:pt x="177" y="417"/>
                  <a:pt x="170" y="417"/>
                  <a:pt x="170" y="417"/>
                </a:cubicBezTo>
                <a:cubicBezTo>
                  <a:pt x="170" y="417"/>
                  <a:pt x="170" y="417"/>
                  <a:pt x="170" y="424"/>
                </a:cubicBezTo>
                <a:cubicBezTo>
                  <a:pt x="170" y="424"/>
                  <a:pt x="170" y="424"/>
                  <a:pt x="163" y="424"/>
                </a:cubicBezTo>
                <a:cubicBezTo>
                  <a:pt x="163" y="424"/>
                  <a:pt x="163" y="424"/>
                  <a:pt x="163" y="431"/>
                </a:cubicBezTo>
                <a:lnTo>
                  <a:pt x="163" y="438"/>
                </a:lnTo>
                <a:cubicBezTo>
                  <a:pt x="163" y="438"/>
                  <a:pt x="163" y="438"/>
                  <a:pt x="163" y="445"/>
                </a:cubicBezTo>
                <a:cubicBezTo>
                  <a:pt x="155" y="445"/>
                  <a:pt x="155" y="445"/>
                  <a:pt x="155" y="452"/>
                </a:cubicBezTo>
                <a:cubicBezTo>
                  <a:pt x="155" y="452"/>
                  <a:pt x="155" y="452"/>
                  <a:pt x="148" y="452"/>
                </a:cubicBezTo>
                <a:cubicBezTo>
                  <a:pt x="148" y="452"/>
                  <a:pt x="148" y="452"/>
                  <a:pt x="148" y="460"/>
                </a:cubicBezTo>
                <a:cubicBezTo>
                  <a:pt x="148" y="460"/>
                  <a:pt x="148" y="452"/>
                  <a:pt x="141" y="452"/>
                </a:cubicBezTo>
                <a:cubicBezTo>
                  <a:pt x="141" y="460"/>
                  <a:pt x="141" y="460"/>
                  <a:pt x="141" y="460"/>
                </a:cubicBezTo>
                <a:cubicBezTo>
                  <a:pt x="141" y="460"/>
                  <a:pt x="141" y="460"/>
                  <a:pt x="134" y="460"/>
                </a:cubicBezTo>
                <a:cubicBezTo>
                  <a:pt x="141" y="460"/>
                  <a:pt x="134" y="467"/>
                  <a:pt x="134" y="467"/>
                </a:cubicBezTo>
                <a:cubicBezTo>
                  <a:pt x="141" y="474"/>
                  <a:pt x="134" y="474"/>
                  <a:pt x="134" y="474"/>
                </a:cubicBezTo>
                <a:cubicBezTo>
                  <a:pt x="134" y="481"/>
                  <a:pt x="127" y="481"/>
                  <a:pt x="127" y="481"/>
                </a:cubicBezTo>
                <a:cubicBezTo>
                  <a:pt x="127" y="481"/>
                  <a:pt x="134" y="481"/>
                  <a:pt x="134" y="474"/>
                </a:cubicBezTo>
                <a:lnTo>
                  <a:pt x="127" y="474"/>
                </a:lnTo>
                <a:cubicBezTo>
                  <a:pt x="127" y="474"/>
                  <a:pt x="127" y="474"/>
                  <a:pt x="127" y="481"/>
                </a:cubicBezTo>
                <a:cubicBezTo>
                  <a:pt x="170" y="523"/>
                  <a:pt x="233" y="551"/>
                  <a:pt x="297" y="551"/>
                </a:cubicBezTo>
                <a:cubicBezTo>
                  <a:pt x="417" y="551"/>
                  <a:pt x="516" y="460"/>
                  <a:pt x="537" y="347"/>
                </a:cubicBezTo>
                <a:cubicBezTo>
                  <a:pt x="537" y="339"/>
                  <a:pt x="537" y="339"/>
                  <a:pt x="537" y="339"/>
                </a:cubicBezTo>
                <a:cubicBezTo>
                  <a:pt x="537" y="332"/>
                  <a:pt x="530" y="332"/>
                  <a:pt x="530" y="332"/>
                </a:cubicBezTo>
                <a:cubicBezTo>
                  <a:pt x="530" y="332"/>
                  <a:pt x="530" y="332"/>
                  <a:pt x="530" y="325"/>
                </a:cubicBezTo>
                <a:cubicBezTo>
                  <a:pt x="530" y="325"/>
                  <a:pt x="530" y="325"/>
                  <a:pt x="530" y="318"/>
                </a:cubicBezTo>
                <a:lnTo>
                  <a:pt x="530" y="311"/>
                </a:lnTo>
                <a:cubicBezTo>
                  <a:pt x="530" y="311"/>
                  <a:pt x="530" y="311"/>
                  <a:pt x="523" y="311"/>
                </a:cubicBezTo>
                <a:cubicBezTo>
                  <a:pt x="523" y="304"/>
                  <a:pt x="523" y="304"/>
                  <a:pt x="523" y="304"/>
                </a:cubicBezTo>
                <a:cubicBezTo>
                  <a:pt x="516" y="304"/>
                  <a:pt x="516" y="304"/>
                  <a:pt x="516" y="304"/>
                </a:cubicBezTo>
                <a:cubicBezTo>
                  <a:pt x="516" y="304"/>
                  <a:pt x="516" y="304"/>
                  <a:pt x="523" y="304"/>
                </a:cubicBezTo>
                <a:lnTo>
                  <a:pt x="516" y="304"/>
                </a:lnTo>
                <a:lnTo>
                  <a:pt x="516" y="297"/>
                </a:lnTo>
                <a:cubicBezTo>
                  <a:pt x="516" y="297"/>
                  <a:pt x="516" y="297"/>
                  <a:pt x="516" y="290"/>
                </a:cubicBezTo>
                <a:cubicBezTo>
                  <a:pt x="516" y="297"/>
                  <a:pt x="516" y="297"/>
                  <a:pt x="509" y="297"/>
                </a:cubicBezTo>
                <a:cubicBezTo>
                  <a:pt x="509" y="290"/>
                  <a:pt x="509" y="290"/>
                  <a:pt x="509" y="290"/>
                </a:cubicBezTo>
                <a:cubicBezTo>
                  <a:pt x="509" y="290"/>
                  <a:pt x="509" y="290"/>
                  <a:pt x="509" y="297"/>
                </a:cubicBezTo>
                <a:cubicBezTo>
                  <a:pt x="509" y="297"/>
                  <a:pt x="509" y="297"/>
                  <a:pt x="502" y="297"/>
                </a:cubicBezTo>
                <a:lnTo>
                  <a:pt x="502" y="304"/>
                </a:lnTo>
                <a:cubicBezTo>
                  <a:pt x="495" y="304"/>
                  <a:pt x="495" y="304"/>
                  <a:pt x="495" y="304"/>
                </a:cubicBezTo>
                <a:lnTo>
                  <a:pt x="488" y="311"/>
                </a:lnTo>
                <a:cubicBezTo>
                  <a:pt x="481" y="311"/>
                  <a:pt x="481" y="311"/>
                  <a:pt x="481" y="311"/>
                </a:cubicBezTo>
                <a:cubicBezTo>
                  <a:pt x="481" y="311"/>
                  <a:pt x="481" y="311"/>
                  <a:pt x="481" y="318"/>
                </a:cubicBezTo>
                <a:lnTo>
                  <a:pt x="481" y="325"/>
                </a:lnTo>
                <a:cubicBezTo>
                  <a:pt x="481" y="325"/>
                  <a:pt x="481" y="325"/>
                  <a:pt x="481" y="332"/>
                </a:cubicBezTo>
                <a:cubicBezTo>
                  <a:pt x="481" y="332"/>
                  <a:pt x="481" y="332"/>
                  <a:pt x="474" y="332"/>
                </a:cubicBezTo>
                <a:cubicBezTo>
                  <a:pt x="474" y="325"/>
                  <a:pt x="474" y="325"/>
                  <a:pt x="466" y="325"/>
                </a:cubicBezTo>
                <a:cubicBezTo>
                  <a:pt x="466" y="325"/>
                  <a:pt x="466" y="325"/>
                  <a:pt x="466" y="318"/>
                </a:cubicBezTo>
                <a:lnTo>
                  <a:pt x="466" y="311"/>
                </a:lnTo>
                <a:cubicBezTo>
                  <a:pt x="466" y="311"/>
                  <a:pt x="466" y="304"/>
                  <a:pt x="459" y="304"/>
                </a:cubicBezTo>
                <a:cubicBezTo>
                  <a:pt x="459" y="297"/>
                  <a:pt x="459" y="297"/>
                  <a:pt x="459" y="297"/>
                </a:cubicBezTo>
                <a:cubicBezTo>
                  <a:pt x="466" y="297"/>
                  <a:pt x="459" y="297"/>
                  <a:pt x="459" y="297"/>
                </a:cubicBezTo>
                <a:cubicBezTo>
                  <a:pt x="452" y="297"/>
                  <a:pt x="452" y="297"/>
                  <a:pt x="452" y="297"/>
                </a:cubicBezTo>
                <a:cubicBezTo>
                  <a:pt x="452" y="297"/>
                  <a:pt x="452" y="297"/>
                  <a:pt x="452" y="290"/>
                </a:cubicBezTo>
                <a:cubicBezTo>
                  <a:pt x="452" y="297"/>
                  <a:pt x="452" y="290"/>
                  <a:pt x="452" y="290"/>
                </a:cubicBezTo>
                <a:cubicBezTo>
                  <a:pt x="445" y="290"/>
                  <a:pt x="445" y="290"/>
                  <a:pt x="445" y="290"/>
                </a:cubicBezTo>
                <a:cubicBezTo>
                  <a:pt x="445" y="283"/>
                  <a:pt x="445" y="283"/>
                  <a:pt x="445" y="283"/>
                </a:cubicBezTo>
                <a:cubicBezTo>
                  <a:pt x="445" y="283"/>
                  <a:pt x="438" y="290"/>
                  <a:pt x="438" y="283"/>
                </a:cubicBezTo>
                <a:lnTo>
                  <a:pt x="431" y="283"/>
                </a:lnTo>
                <a:cubicBezTo>
                  <a:pt x="431" y="290"/>
                  <a:pt x="431" y="290"/>
                  <a:pt x="431" y="290"/>
                </a:cubicBezTo>
                <a:lnTo>
                  <a:pt x="431" y="283"/>
                </a:lnTo>
                <a:cubicBezTo>
                  <a:pt x="424" y="283"/>
                  <a:pt x="424" y="283"/>
                  <a:pt x="424" y="283"/>
                </a:cubicBezTo>
                <a:cubicBezTo>
                  <a:pt x="417" y="283"/>
                  <a:pt x="417" y="283"/>
                  <a:pt x="417" y="283"/>
                </a:cubicBezTo>
                <a:lnTo>
                  <a:pt x="410" y="283"/>
                </a:lnTo>
                <a:cubicBezTo>
                  <a:pt x="410" y="283"/>
                  <a:pt x="403" y="283"/>
                  <a:pt x="403" y="276"/>
                </a:cubicBezTo>
                <a:cubicBezTo>
                  <a:pt x="403" y="276"/>
                  <a:pt x="403" y="276"/>
                  <a:pt x="403" y="269"/>
                </a:cubicBezTo>
                <a:cubicBezTo>
                  <a:pt x="396" y="269"/>
                  <a:pt x="396" y="269"/>
                  <a:pt x="396" y="269"/>
                </a:cubicBezTo>
                <a:cubicBezTo>
                  <a:pt x="396" y="269"/>
                  <a:pt x="396" y="269"/>
                  <a:pt x="396" y="276"/>
                </a:cubicBezTo>
                <a:cubicBezTo>
                  <a:pt x="396" y="276"/>
                  <a:pt x="396" y="276"/>
                  <a:pt x="396" y="283"/>
                </a:cubicBezTo>
                <a:cubicBezTo>
                  <a:pt x="396" y="283"/>
                  <a:pt x="396" y="283"/>
                  <a:pt x="403" y="283"/>
                </a:cubicBezTo>
                <a:cubicBezTo>
                  <a:pt x="403" y="283"/>
                  <a:pt x="403" y="283"/>
                  <a:pt x="396" y="283"/>
                </a:cubicBezTo>
                <a:lnTo>
                  <a:pt x="403" y="283"/>
                </a:lnTo>
                <a:cubicBezTo>
                  <a:pt x="396" y="283"/>
                  <a:pt x="396" y="283"/>
                  <a:pt x="403" y="283"/>
                </a:cubicBezTo>
                <a:lnTo>
                  <a:pt x="403" y="290"/>
                </a:lnTo>
                <a:cubicBezTo>
                  <a:pt x="403" y="283"/>
                  <a:pt x="403" y="283"/>
                  <a:pt x="403" y="283"/>
                </a:cubicBezTo>
                <a:lnTo>
                  <a:pt x="403" y="290"/>
                </a:lnTo>
                <a:cubicBezTo>
                  <a:pt x="410" y="290"/>
                  <a:pt x="410" y="290"/>
                  <a:pt x="410" y="290"/>
                </a:cubicBezTo>
                <a:cubicBezTo>
                  <a:pt x="417" y="283"/>
                  <a:pt x="417" y="283"/>
                  <a:pt x="417" y="283"/>
                </a:cubicBezTo>
                <a:lnTo>
                  <a:pt x="417" y="290"/>
                </a:lnTo>
                <a:lnTo>
                  <a:pt x="424" y="290"/>
                </a:lnTo>
                <a:cubicBezTo>
                  <a:pt x="424" y="290"/>
                  <a:pt x="424" y="290"/>
                  <a:pt x="424" y="297"/>
                </a:cubicBezTo>
                <a:cubicBezTo>
                  <a:pt x="424" y="304"/>
                  <a:pt x="424" y="304"/>
                  <a:pt x="424" y="304"/>
                </a:cubicBezTo>
                <a:cubicBezTo>
                  <a:pt x="417" y="304"/>
                  <a:pt x="417" y="304"/>
                  <a:pt x="417" y="304"/>
                </a:cubicBezTo>
                <a:lnTo>
                  <a:pt x="417" y="311"/>
                </a:lnTo>
                <a:cubicBezTo>
                  <a:pt x="410" y="311"/>
                  <a:pt x="410" y="311"/>
                  <a:pt x="410" y="311"/>
                </a:cubicBezTo>
                <a:lnTo>
                  <a:pt x="403" y="311"/>
                </a:lnTo>
                <a:cubicBezTo>
                  <a:pt x="403" y="318"/>
                  <a:pt x="403" y="318"/>
                  <a:pt x="396" y="318"/>
                </a:cubicBezTo>
                <a:lnTo>
                  <a:pt x="389" y="318"/>
                </a:lnTo>
                <a:cubicBezTo>
                  <a:pt x="382" y="325"/>
                  <a:pt x="382" y="325"/>
                  <a:pt x="382" y="318"/>
                </a:cubicBezTo>
                <a:cubicBezTo>
                  <a:pt x="382" y="318"/>
                  <a:pt x="382" y="318"/>
                  <a:pt x="382" y="311"/>
                </a:cubicBezTo>
                <a:cubicBezTo>
                  <a:pt x="382" y="311"/>
                  <a:pt x="375" y="311"/>
                  <a:pt x="375" y="304"/>
                </a:cubicBezTo>
                <a:cubicBezTo>
                  <a:pt x="375" y="304"/>
                  <a:pt x="375" y="304"/>
                  <a:pt x="368" y="297"/>
                </a:cubicBezTo>
                <a:cubicBezTo>
                  <a:pt x="368" y="297"/>
                  <a:pt x="368" y="297"/>
                  <a:pt x="368" y="290"/>
                </a:cubicBezTo>
                <a:cubicBezTo>
                  <a:pt x="368" y="283"/>
                  <a:pt x="361" y="283"/>
                  <a:pt x="361" y="283"/>
                </a:cubicBezTo>
                <a:cubicBezTo>
                  <a:pt x="361" y="276"/>
                  <a:pt x="361" y="276"/>
                  <a:pt x="361" y="276"/>
                </a:cubicBezTo>
                <a:cubicBezTo>
                  <a:pt x="361" y="269"/>
                  <a:pt x="353" y="269"/>
                  <a:pt x="353" y="269"/>
                </a:cubicBezTo>
                <a:cubicBezTo>
                  <a:pt x="353" y="269"/>
                  <a:pt x="353" y="269"/>
                  <a:pt x="361" y="262"/>
                </a:cubicBezTo>
                <a:cubicBezTo>
                  <a:pt x="361" y="254"/>
                  <a:pt x="361" y="254"/>
                  <a:pt x="361" y="254"/>
                </a:cubicBezTo>
                <a:cubicBezTo>
                  <a:pt x="361" y="254"/>
                  <a:pt x="361" y="254"/>
                  <a:pt x="353" y="254"/>
                </a:cubicBezTo>
                <a:cubicBezTo>
                  <a:pt x="353" y="254"/>
                  <a:pt x="353" y="254"/>
                  <a:pt x="346" y="254"/>
                </a:cubicBezTo>
                <a:cubicBezTo>
                  <a:pt x="346" y="254"/>
                  <a:pt x="346" y="247"/>
                  <a:pt x="346" y="254"/>
                </a:cubicBezTo>
                <a:cubicBezTo>
                  <a:pt x="346" y="254"/>
                  <a:pt x="346" y="254"/>
                  <a:pt x="339" y="254"/>
                </a:cubicBezTo>
                <a:cubicBezTo>
                  <a:pt x="339" y="247"/>
                  <a:pt x="339" y="247"/>
                  <a:pt x="339" y="247"/>
                </a:cubicBezTo>
                <a:cubicBezTo>
                  <a:pt x="332" y="247"/>
                  <a:pt x="332" y="247"/>
                  <a:pt x="332" y="247"/>
                </a:cubicBezTo>
                <a:cubicBezTo>
                  <a:pt x="339" y="247"/>
                  <a:pt x="339" y="247"/>
                  <a:pt x="332" y="247"/>
                </a:cubicBezTo>
                <a:lnTo>
                  <a:pt x="339" y="247"/>
                </a:lnTo>
                <a:lnTo>
                  <a:pt x="332" y="247"/>
                </a:lnTo>
                <a:cubicBezTo>
                  <a:pt x="332" y="240"/>
                  <a:pt x="332" y="240"/>
                  <a:pt x="332" y="240"/>
                </a:cubicBezTo>
                <a:cubicBezTo>
                  <a:pt x="332" y="240"/>
                  <a:pt x="332" y="240"/>
                  <a:pt x="339" y="240"/>
                </a:cubicBezTo>
                <a:cubicBezTo>
                  <a:pt x="332" y="240"/>
                  <a:pt x="332" y="240"/>
                  <a:pt x="332" y="240"/>
                </a:cubicBezTo>
                <a:lnTo>
                  <a:pt x="339" y="240"/>
                </a:lnTo>
                <a:lnTo>
                  <a:pt x="346" y="240"/>
                </a:lnTo>
                <a:cubicBezTo>
                  <a:pt x="346" y="240"/>
                  <a:pt x="346" y="240"/>
                  <a:pt x="339" y="240"/>
                </a:cubicBezTo>
                <a:cubicBezTo>
                  <a:pt x="339" y="240"/>
                  <a:pt x="339" y="240"/>
                  <a:pt x="339" y="233"/>
                </a:cubicBezTo>
                <a:lnTo>
                  <a:pt x="346" y="240"/>
                </a:lnTo>
                <a:lnTo>
                  <a:pt x="346" y="233"/>
                </a:lnTo>
                <a:cubicBezTo>
                  <a:pt x="346" y="240"/>
                  <a:pt x="346" y="240"/>
                  <a:pt x="346" y="240"/>
                </a:cubicBezTo>
                <a:cubicBezTo>
                  <a:pt x="346" y="233"/>
                  <a:pt x="346" y="233"/>
                  <a:pt x="346" y="233"/>
                </a:cubicBezTo>
                <a:lnTo>
                  <a:pt x="353" y="233"/>
                </a:lnTo>
                <a:cubicBezTo>
                  <a:pt x="353" y="233"/>
                  <a:pt x="353" y="233"/>
                  <a:pt x="361" y="233"/>
                </a:cubicBezTo>
                <a:cubicBezTo>
                  <a:pt x="361" y="233"/>
                  <a:pt x="361" y="240"/>
                  <a:pt x="368" y="240"/>
                </a:cubicBezTo>
                <a:lnTo>
                  <a:pt x="375" y="240"/>
                </a:lnTo>
                <a:lnTo>
                  <a:pt x="375" y="233"/>
                </a:lnTo>
                <a:cubicBezTo>
                  <a:pt x="375" y="226"/>
                  <a:pt x="375" y="226"/>
                  <a:pt x="375" y="226"/>
                </a:cubicBezTo>
                <a:lnTo>
                  <a:pt x="368" y="226"/>
                </a:lnTo>
                <a:lnTo>
                  <a:pt x="361" y="226"/>
                </a:lnTo>
                <a:cubicBezTo>
                  <a:pt x="361" y="226"/>
                  <a:pt x="368" y="226"/>
                  <a:pt x="368" y="219"/>
                </a:cubicBezTo>
                <a:cubicBezTo>
                  <a:pt x="368" y="219"/>
                  <a:pt x="368" y="219"/>
                  <a:pt x="361" y="219"/>
                </a:cubicBezTo>
                <a:cubicBezTo>
                  <a:pt x="353" y="219"/>
                  <a:pt x="353" y="219"/>
                  <a:pt x="353" y="219"/>
                </a:cubicBezTo>
                <a:cubicBezTo>
                  <a:pt x="353" y="219"/>
                  <a:pt x="361" y="219"/>
                  <a:pt x="361" y="226"/>
                </a:cubicBezTo>
                <a:cubicBezTo>
                  <a:pt x="361" y="226"/>
                  <a:pt x="361" y="226"/>
                  <a:pt x="353" y="226"/>
                </a:cubicBezTo>
                <a:cubicBezTo>
                  <a:pt x="353" y="219"/>
                  <a:pt x="353" y="219"/>
                  <a:pt x="353" y="219"/>
                </a:cubicBezTo>
                <a:cubicBezTo>
                  <a:pt x="353" y="219"/>
                  <a:pt x="353" y="219"/>
                  <a:pt x="346" y="219"/>
                </a:cubicBezTo>
                <a:cubicBezTo>
                  <a:pt x="346" y="219"/>
                  <a:pt x="346" y="219"/>
                  <a:pt x="353" y="219"/>
                </a:cubicBezTo>
                <a:cubicBezTo>
                  <a:pt x="346" y="219"/>
                  <a:pt x="346" y="219"/>
                  <a:pt x="346" y="219"/>
                </a:cubicBezTo>
                <a:cubicBezTo>
                  <a:pt x="346" y="219"/>
                  <a:pt x="339" y="219"/>
                  <a:pt x="346" y="219"/>
                </a:cubicBezTo>
                <a:cubicBezTo>
                  <a:pt x="346" y="226"/>
                  <a:pt x="346" y="226"/>
                  <a:pt x="346" y="226"/>
                </a:cubicBezTo>
                <a:cubicBezTo>
                  <a:pt x="346" y="226"/>
                  <a:pt x="346" y="226"/>
                  <a:pt x="339" y="226"/>
                </a:cubicBezTo>
                <a:cubicBezTo>
                  <a:pt x="339" y="226"/>
                  <a:pt x="339" y="226"/>
                  <a:pt x="339" y="233"/>
                </a:cubicBezTo>
                <a:cubicBezTo>
                  <a:pt x="339" y="240"/>
                  <a:pt x="339" y="240"/>
                  <a:pt x="339" y="240"/>
                </a:cubicBezTo>
                <a:lnTo>
                  <a:pt x="332" y="240"/>
                </a:lnTo>
                <a:cubicBezTo>
                  <a:pt x="332" y="240"/>
                  <a:pt x="332" y="240"/>
                  <a:pt x="325" y="240"/>
                </a:cubicBezTo>
                <a:cubicBezTo>
                  <a:pt x="325" y="240"/>
                  <a:pt x="325" y="240"/>
                  <a:pt x="325" y="247"/>
                </a:cubicBezTo>
                <a:cubicBezTo>
                  <a:pt x="325" y="247"/>
                  <a:pt x="325" y="247"/>
                  <a:pt x="325" y="254"/>
                </a:cubicBezTo>
                <a:lnTo>
                  <a:pt x="325" y="247"/>
                </a:lnTo>
                <a:cubicBezTo>
                  <a:pt x="325" y="247"/>
                  <a:pt x="325" y="247"/>
                  <a:pt x="318" y="254"/>
                </a:cubicBezTo>
                <a:cubicBezTo>
                  <a:pt x="318" y="247"/>
                  <a:pt x="318" y="247"/>
                  <a:pt x="318" y="247"/>
                </a:cubicBezTo>
                <a:lnTo>
                  <a:pt x="325" y="247"/>
                </a:lnTo>
                <a:lnTo>
                  <a:pt x="318" y="247"/>
                </a:lnTo>
                <a:cubicBezTo>
                  <a:pt x="318" y="247"/>
                  <a:pt x="318" y="247"/>
                  <a:pt x="318" y="240"/>
                </a:cubicBezTo>
                <a:cubicBezTo>
                  <a:pt x="318" y="247"/>
                  <a:pt x="318" y="240"/>
                  <a:pt x="318" y="240"/>
                </a:cubicBezTo>
                <a:lnTo>
                  <a:pt x="318" y="233"/>
                </a:lnTo>
                <a:cubicBezTo>
                  <a:pt x="318" y="233"/>
                  <a:pt x="318" y="233"/>
                  <a:pt x="311" y="233"/>
                </a:cubicBezTo>
                <a:lnTo>
                  <a:pt x="304" y="226"/>
                </a:lnTo>
                <a:cubicBezTo>
                  <a:pt x="297" y="226"/>
                  <a:pt x="297" y="226"/>
                  <a:pt x="297" y="226"/>
                </a:cubicBezTo>
                <a:lnTo>
                  <a:pt x="297" y="219"/>
                </a:lnTo>
                <a:lnTo>
                  <a:pt x="297" y="226"/>
                </a:lnTo>
                <a:cubicBezTo>
                  <a:pt x="297" y="233"/>
                  <a:pt x="297" y="233"/>
                  <a:pt x="297" y="233"/>
                </a:cubicBezTo>
                <a:lnTo>
                  <a:pt x="304" y="233"/>
                </a:lnTo>
                <a:cubicBezTo>
                  <a:pt x="311" y="240"/>
                  <a:pt x="311" y="240"/>
                  <a:pt x="311" y="240"/>
                </a:cubicBezTo>
                <a:lnTo>
                  <a:pt x="304" y="240"/>
                </a:lnTo>
                <a:cubicBezTo>
                  <a:pt x="311" y="240"/>
                  <a:pt x="311" y="240"/>
                  <a:pt x="311" y="240"/>
                </a:cubicBezTo>
                <a:cubicBezTo>
                  <a:pt x="311" y="240"/>
                  <a:pt x="311" y="240"/>
                  <a:pt x="311" y="247"/>
                </a:cubicBezTo>
                <a:cubicBezTo>
                  <a:pt x="311" y="247"/>
                  <a:pt x="311" y="247"/>
                  <a:pt x="304" y="247"/>
                </a:cubicBezTo>
                <a:lnTo>
                  <a:pt x="304" y="240"/>
                </a:lnTo>
                <a:cubicBezTo>
                  <a:pt x="304" y="240"/>
                  <a:pt x="304" y="240"/>
                  <a:pt x="297" y="240"/>
                </a:cubicBezTo>
                <a:cubicBezTo>
                  <a:pt x="297" y="233"/>
                  <a:pt x="297" y="240"/>
                  <a:pt x="297" y="233"/>
                </a:cubicBezTo>
                <a:cubicBezTo>
                  <a:pt x="297" y="233"/>
                  <a:pt x="297" y="233"/>
                  <a:pt x="290" y="233"/>
                </a:cubicBezTo>
                <a:lnTo>
                  <a:pt x="290" y="226"/>
                </a:lnTo>
                <a:lnTo>
                  <a:pt x="283" y="226"/>
                </a:lnTo>
                <a:cubicBezTo>
                  <a:pt x="283" y="226"/>
                  <a:pt x="283" y="233"/>
                  <a:pt x="276" y="233"/>
                </a:cubicBezTo>
                <a:cubicBezTo>
                  <a:pt x="276" y="226"/>
                  <a:pt x="276" y="233"/>
                  <a:pt x="276" y="233"/>
                </a:cubicBezTo>
                <a:cubicBezTo>
                  <a:pt x="276" y="233"/>
                  <a:pt x="276" y="226"/>
                  <a:pt x="269" y="233"/>
                </a:cubicBezTo>
                <a:cubicBezTo>
                  <a:pt x="269" y="240"/>
                  <a:pt x="262" y="233"/>
                  <a:pt x="262" y="240"/>
                </a:cubicBezTo>
                <a:cubicBezTo>
                  <a:pt x="262" y="240"/>
                  <a:pt x="262" y="240"/>
                  <a:pt x="262" y="247"/>
                </a:cubicBezTo>
                <a:lnTo>
                  <a:pt x="255" y="247"/>
                </a:lnTo>
                <a:cubicBezTo>
                  <a:pt x="255" y="247"/>
                  <a:pt x="255" y="247"/>
                  <a:pt x="255" y="254"/>
                </a:cubicBezTo>
                <a:lnTo>
                  <a:pt x="248" y="254"/>
                </a:lnTo>
                <a:cubicBezTo>
                  <a:pt x="248" y="254"/>
                  <a:pt x="248" y="254"/>
                  <a:pt x="240" y="254"/>
                </a:cubicBezTo>
                <a:cubicBezTo>
                  <a:pt x="240" y="247"/>
                  <a:pt x="240" y="247"/>
                  <a:pt x="240" y="247"/>
                </a:cubicBezTo>
                <a:cubicBezTo>
                  <a:pt x="233" y="247"/>
                  <a:pt x="240" y="247"/>
                  <a:pt x="240" y="247"/>
                </a:cubicBezTo>
                <a:lnTo>
                  <a:pt x="233" y="247"/>
                </a:lnTo>
                <a:cubicBezTo>
                  <a:pt x="233" y="247"/>
                  <a:pt x="233" y="247"/>
                  <a:pt x="240" y="247"/>
                </a:cubicBezTo>
                <a:cubicBezTo>
                  <a:pt x="240" y="247"/>
                  <a:pt x="240" y="247"/>
                  <a:pt x="233" y="247"/>
                </a:cubicBezTo>
                <a:lnTo>
                  <a:pt x="233" y="240"/>
                </a:lnTo>
                <a:cubicBezTo>
                  <a:pt x="240" y="240"/>
                  <a:pt x="240" y="240"/>
                  <a:pt x="240" y="233"/>
                </a:cubicBezTo>
                <a:cubicBezTo>
                  <a:pt x="240" y="233"/>
                  <a:pt x="240" y="233"/>
                  <a:pt x="233" y="233"/>
                </a:cubicBezTo>
                <a:lnTo>
                  <a:pt x="240" y="233"/>
                </a:lnTo>
                <a:cubicBezTo>
                  <a:pt x="240" y="226"/>
                  <a:pt x="240" y="226"/>
                  <a:pt x="240" y="226"/>
                </a:cubicBezTo>
                <a:lnTo>
                  <a:pt x="248" y="226"/>
                </a:lnTo>
                <a:cubicBezTo>
                  <a:pt x="248" y="226"/>
                  <a:pt x="255" y="233"/>
                  <a:pt x="255" y="226"/>
                </a:cubicBezTo>
                <a:lnTo>
                  <a:pt x="255" y="233"/>
                </a:lnTo>
                <a:cubicBezTo>
                  <a:pt x="255" y="226"/>
                  <a:pt x="255" y="226"/>
                  <a:pt x="255" y="226"/>
                </a:cubicBezTo>
                <a:cubicBezTo>
                  <a:pt x="262" y="226"/>
                  <a:pt x="262" y="226"/>
                  <a:pt x="262" y="226"/>
                </a:cubicBezTo>
                <a:lnTo>
                  <a:pt x="255" y="226"/>
                </a:lnTo>
                <a:cubicBezTo>
                  <a:pt x="255" y="226"/>
                  <a:pt x="255" y="226"/>
                  <a:pt x="262" y="219"/>
                </a:cubicBezTo>
                <a:cubicBezTo>
                  <a:pt x="262" y="226"/>
                  <a:pt x="262" y="226"/>
                  <a:pt x="262" y="226"/>
                </a:cubicBezTo>
                <a:lnTo>
                  <a:pt x="262" y="219"/>
                </a:lnTo>
                <a:cubicBezTo>
                  <a:pt x="255" y="219"/>
                  <a:pt x="262" y="219"/>
                  <a:pt x="255" y="219"/>
                </a:cubicBezTo>
                <a:cubicBezTo>
                  <a:pt x="255" y="212"/>
                  <a:pt x="255" y="212"/>
                  <a:pt x="255" y="212"/>
                </a:cubicBezTo>
                <a:lnTo>
                  <a:pt x="255" y="219"/>
                </a:lnTo>
                <a:cubicBezTo>
                  <a:pt x="255" y="212"/>
                  <a:pt x="255" y="212"/>
                  <a:pt x="248" y="212"/>
                </a:cubicBezTo>
                <a:lnTo>
                  <a:pt x="255" y="212"/>
                </a:lnTo>
                <a:cubicBezTo>
                  <a:pt x="255" y="212"/>
                  <a:pt x="255" y="212"/>
                  <a:pt x="255" y="205"/>
                </a:cubicBezTo>
                <a:cubicBezTo>
                  <a:pt x="255" y="205"/>
                  <a:pt x="255" y="205"/>
                  <a:pt x="262" y="205"/>
                </a:cubicBezTo>
                <a:lnTo>
                  <a:pt x="262" y="212"/>
                </a:lnTo>
                <a:cubicBezTo>
                  <a:pt x="262" y="205"/>
                  <a:pt x="262" y="212"/>
                  <a:pt x="262" y="212"/>
                </a:cubicBezTo>
                <a:cubicBezTo>
                  <a:pt x="262" y="205"/>
                  <a:pt x="262" y="205"/>
                  <a:pt x="262" y="205"/>
                </a:cubicBezTo>
                <a:cubicBezTo>
                  <a:pt x="262" y="205"/>
                  <a:pt x="262" y="205"/>
                  <a:pt x="269" y="205"/>
                </a:cubicBezTo>
                <a:cubicBezTo>
                  <a:pt x="269" y="198"/>
                  <a:pt x="269" y="198"/>
                  <a:pt x="269" y="198"/>
                </a:cubicBezTo>
                <a:lnTo>
                  <a:pt x="276" y="198"/>
                </a:lnTo>
                <a:cubicBezTo>
                  <a:pt x="276" y="198"/>
                  <a:pt x="276" y="191"/>
                  <a:pt x="283" y="198"/>
                </a:cubicBezTo>
                <a:cubicBezTo>
                  <a:pt x="283" y="198"/>
                  <a:pt x="283" y="198"/>
                  <a:pt x="283" y="191"/>
                </a:cubicBezTo>
                <a:cubicBezTo>
                  <a:pt x="283" y="191"/>
                  <a:pt x="283" y="191"/>
                  <a:pt x="283" y="198"/>
                </a:cubicBezTo>
                <a:cubicBezTo>
                  <a:pt x="283" y="198"/>
                  <a:pt x="283" y="198"/>
                  <a:pt x="283" y="191"/>
                </a:cubicBezTo>
                <a:cubicBezTo>
                  <a:pt x="283" y="191"/>
                  <a:pt x="283" y="191"/>
                  <a:pt x="290" y="191"/>
                </a:cubicBezTo>
                <a:lnTo>
                  <a:pt x="283" y="191"/>
                </a:lnTo>
                <a:cubicBezTo>
                  <a:pt x="283" y="191"/>
                  <a:pt x="283" y="191"/>
                  <a:pt x="283" y="184"/>
                </a:cubicBezTo>
                <a:cubicBezTo>
                  <a:pt x="283" y="184"/>
                  <a:pt x="283" y="184"/>
                  <a:pt x="290" y="184"/>
                </a:cubicBezTo>
                <a:lnTo>
                  <a:pt x="290" y="191"/>
                </a:lnTo>
                <a:lnTo>
                  <a:pt x="297" y="191"/>
                </a:lnTo>
                <a:lnTo>
                  <a:pt x="304" y="191"/>
                </a:lnTo>
                <a:cubicBezTo>
                  <a:pt x="304" y="191"/>
                  <a:pt x="304" y="191"/>
                  <a:pt x="311" y="191"/>
                </a:cubicBezTo>
                <a:lnTo>
                  <a:pt x="318" y="191"/>
                </a:lnTo>
                <a:cubicBezTo>
                  <a:pt x="318" y="184"/>
                  <a:pt x="318" y="191"/>
                  <a:pt x="318" y="184"/>
                </a:cubicBezTo>
                <a:lnTo>
                  <a:pt x="318" y="177"/>
                </a:lnTo>
                <a:cubicBezTo>
                  <a:pt x="325" y="177"/>
                  <a:pt x="325" y="177"/>
                  <a:pt x="325" y="177"/>
                </a:cubicBezTo>
                <a:cubicBezTo>
                  <a:pt x="325" y="177"/>
                  <a:pt x="325" y="177"/>
                  <a:pt x="325" y="184"/>
                </a:cubicBezTo>
                <a:cubicBezTo>
                  <a:pt x="325" y="184"/>
                  <a:pt x="325" y="184"/>
                  <a:pt x="325" y="177"/>
                </a:cubicBezTo>
                <a:cubicBezTo>
                  <a:pt x="325" y="177"/>
                  <a:pt x="325" y="177"/>
                  <a:pt x="332" y="177"/>
                </a:cubicBezTo>
                <a:lnTo>
                  <a:pt x="325" y="177"/>
                </a:lnTo>
                <a:cubicBezTo>
                  <a:pt x="325" y="177"/>
                  <a:pt x="325" y="177"/>
                  <a:pt x="325" y="170"/>
                </a:cubicBezTo>
                <a:cubicBezTo>
                  <a:pt x="332" y="170"/>
                  <a:pt x="332" y="170"/>
                  <a:pt x="332" y="170"/>
                </a:cubicBezTo>
                <a:lnTo>
                  <a:pt x="339" y="170"/>
                </a:lnTo>
                <a:lnTo>
                  <a:pt x="346" y="170"/>
                </a:lnTo>
                <a:lnTo>
                  <a:pt x="339" y="170"/>
                </a:lnTo>
                <a:lnTo>
                  <a:pt x="339" y="163"/>
                </a:lnTo>
                <a:lnTo>
                  <a:pt x="339" y="170"/>
                </a:lnTo>
                <a:cubicBezTo>
                  <a:pt x="339" y="170"/>
                  <a:pt x="339" y="170"/>
                  <a:pt x="332" y="170"/>
                </a:cubicBezTo>
                <a:cubicBezTo>
                  <a:pt x="325" y="170"/>
                  <a:pt x="325" y="170"/>
                  <a:pt x="325" y="170"/>
                </a:cubicBezTo>
                <a:cubicBezTo>
                  <a:pt x="318" y="170"/>
                  <a:pt x="318" y="163"/>
                  <a:pt x="318" y="163"/>
                </a:cubicBezTo>
                <a:cubicBezTo>
                  <a:pt x="318" y="163"/>
                  <a:pt x="318" y="163"/>
                  <a:pt x="318" y="156"/>
                </a:cubicBezTo>
                <a:lnTo>
                  <a:pt x="325" y="156"/>
                </a:lnTo>
                <a:lnTo>
                  <a:pt x="332" y="149"/>
                </a:lnTo>
                <a:cubicBezTo>
                  <a:pt x="332" y="141"/>
                  <a:pt x="332" y="141"/>
                  <a:pt x="332" y="141"/>
                </a:cubicBezTo>
                <a:cubicBezTo>
                  <a:pt x="332" y="141"/>
                  <a:pt x="332" y="141"/>
                  <a:pt x="325" y="141"/>
                </a:cubicBezTo>
                <a:cubicBezTo>
                  <a:pt x="325" y="141"/>
                  <a:pt x="325" y="141"/>
                  <a:pt x="325" y="149"/>
                </a:cubicBezTo>
                <a:cubicBezTo>
                  <a:pt x="318" y="149"/>
                  <a:pt x="318" y="149"/>
                  <a:pt x="318" y="149"/>
                </a:cubicBezTo>
                <a:cubicBezTo>
                  <a:pt x="318" y="149"/>
                  <a:pt x="318" y="149"/>
                  <a:pt x="318" y="156"/>
                </a:cubicBezTo>
                <a:cubicBezTo>
                  <a:pt x="311" y="156"/>
                  <a:pt x="311" y="156"/>
                  <a:pt x="311" y="156"/>
                </a:cubicBezTo>
                <a:cubicBezTo>
                  <a:pt x="311" y="163"/>
                  <a:pt x="311" y="163"/>
                  <a:pt x="311" y="163"/>
                </a:cubicBezTo>
                <a:cubicBezTo>
                  <a:pt x="311" y="170"/>
                  <a:pt x="311" y="170"/>
                  <a:pt x="311" y="170"/>
                </a:cubicBezTo>
                <a:lnTo>
                  <a:pt x="304" y="170"/>
                </a:lnTo>
                <a:cubicBezTo>
                  <a:pt x="311" y="170"/>
                  <a:pt x="311" y="170"/>
                  <a:pt x="311" y="170"/>
                </a:cubicBezTo>
                <a:lnTo>
                  <a:pt x="311" y="177"/>
                </a:lnTo>
                <a:lnTo>
                  <a:pt x="304" y="177"/>
                </a:lnTo>
                <a:lnTo>
                  <a:pt x="311" y="177"/>
                </a:lnTo>
                <a:cubicBezTo>
                  <a:pt x="304" y="177"/>
                  <a:pt x="304" y="177"/>
                  <a:pt x="304" y="177"/>
                </a:cubicBezTo>
                <a:cubicBezTo>
                  <a:pt x="304" y="184"/>
                  <a:pt x="304" y="184"/>
                  <a:pt x="304" y="184"/>
                </a:cubicBezTo>
                <a:cubicBezTo>
                  <a:pt x="304" y="184"/>
                  <a:pt x="304" y="184"/>
                  <a:pt x="297" y="184"/>
                </a:cubicBezTo>
                <a:cubicBezTo>
                  <a:pt x="297" y="184"/>
                  <a:pt x="297" y="184"/>
                  <a:pt x="297" y="177"/>
                </a:cubicBezTo>
                <a:cubicBezTo>
                  <a:pt x="297" y="177"/>
                  <a:pt x="297" y="177"/>
                  <a:pt x="290" y="177"/>
                </a:cubicBezTo>
                <a:cubicBezTo>
                  <a:pt x="290" y="177"/>
                  <a:pt x="290" y="177"/>
                  <a:pt x="290" y="170"/>
                </a:cubicBezTo>
                <a:lnTo>
                  <a:pt x="290" y="177"/>
                </a:lnTo>
                <a:cubicBezTo>
                  <a:pt x="283" y="177"/>
                  <a:pt x="283" y="177"/>
                  <a:pt x="283" y="177"/>
                </a:cubicBezTo>
                <a:cubicBezTo>
                  <a:pt x="276" y="177"/>
                  <a:pt x="276" y="177"/>
                  <a:pt x="276" y="177"/>
                </a:cubicBezTo>
                <a:lnTo>
                  <a:pt x="276" y="170"/>
                </a:lnTo>
                <a:cubicBezTo>
                  <a:pt x="276" y="170"/>
                  <a:pt x="276" y="170"/>
                  <a:pt x="276" y="177"/>
                </a:cubicBezTo>
                <a:cubicBezTo>
                  <a:pt x="276" y="170"/>
                  <a:pt x="276" y="170"/>
                  <a:pt x="276" y="170"/>
                </a:cubicBezTo>
                <a:lnTo>
                  <a:pt x="276" y="163"/>
                </a:lnTo>
                <a:cubicBezTo>
                  <a:pt x="276" y="170"/>
                  <a:pt x="276" y="163"/>
                  <a:pt x="276" y="163"/>
                </a:cubicBezTo>
                <a:lnTo>
                  <a:pt x="276" y="156"/>
                </a:lnTo>
                <a:cubicBezTo>
                  <a:pt x="283" y="156"/>
                  <a:pt x="283" y="156"/>
                  <a:pt x="283" y="156"/>
                </a:cubicBezTo>
                <a:cubicBezTo>
                  <a:pt x="283" y="156"/>
                  <a:pt x="283" y="156"/>
                  <a:pt x="290" y="156"/>
                </a:cubicBezTo>
                <a:cubicBezTo>
                  <a:pt x="290" y="156"/>
                  <a:pt x="290" y="156"/>
                  <a:pt x="290" y="149"/>
                </a:cubicBezTo>
                <a:cubicBezTo>
                  <a:pt x="297" y="149"/>
                  <a:pt x="297" y="149"/>
                  <a:pt x="297" y="149"/>
                </a:cubicBezTo>
                <a:cubicBezTo>
                  <a:pt x="297" y="141"/>
                  <a:pt x="297" y="141"/>
                  <a:pt x="297" y="141"/>
                </a:cubicBezTo>
                <a:cubicBezTo>
                  <a:pt x="297" y="134"/>
                  <a:pt x="304" y="134"/>
                  <a:pt x="304" y="134"/>
                </a:cubicBezTo>
                <a:cubicBezTo>
                  <a:pt x="311" y="134"/>
                  <a:pt x="311" y="134"/>
                  <a:pt x="311" y="134"/>
                </a:cubicBezTo>
                <a:cubicBezTo>
                  <a:pt x="311" y="134"/>
                  <a:pt x="311" y="134"/>
                  <a:pt x="311" y="127"/>
                </a:cubicBezTo>
                <a:cubicBezTo>
                  <a:pt x="311" y="127"/>
                  <a:pt x="311" y="127"/>
                  <a:pt x="318" y="127"/>
                </a:cubicBezTo>
                <a:cubicBezTo>
                  <a:pt x="318" y="127"/>
                  <a:pt x="318" y="127"/>
                  <a:pt x="318" y="120"/>
                </a:cubicBezTo>
                <a:cubicBezTo>
                  <a:pt x="318" y="127"/>
                  <a:pt x="318" y="127"/>
                  <a:pt x="325" y="127"/>
                </a:cubicBezTo>
                <a:cubicBezTo>
                  <a:pt x="325" y="120"/>
                  <a:pt x="325" y="120"/>
                  <a:pt x="325" y="120"/>
                </a:cubicBezTo>
                <a:cubicBezTo>
                  <a:pt x="332" y="120"/>
                  <a:pt x="332" y="120"/>
                  <a:pt x="332" y="120"/>
                </a:cubicBezTo>
                <a:cubicBezTo>
                  <a:pt x="339" y="120"/>
                  <a:pt x="339" y="120"/>
                  <a:pt x="339" y="120"/>
                </a:cubicBezTo>
                <a:cubicBezTo>
                  <a:pt x="339" y="120"/>
                  <a:pt x="339" y="120"/>
                  <a:pt x="346" y="120"/>
                </a:cubicBezTo>
                <a:cubicBezTo>
                  <a:pt x="346" y="120"/>
                  <a:pt x="346" y="120"/>
                  <a:pt x="339" y="120"/>
                </a:cubicBezTo>
                <a:cubicBezTo>
                  <a:pt x="339" y="127"/>
                  <a:pt x="339" y="127"/>
                  <a:pt x="346" y="127"/>
                </a:cubicBezTo>
                <a:cubicBezTo>
                  <a:pt x="346" y="127"/>
                  <a:pt x="346" y="127"/>
                  <a:pt x="353" y="127"/>
                </a:cubicBezTo>
                <a:lnTo>
                  <a:pt x="361" y="127"/>
                </a:lnTo>
                <a:cubicBezTo>
                  <a:pt x="361" y="127"/>
                  <a:pt x="361" y="127"/>
                  <a:pt x="368" y="127"/>
                </a:cubicBezTo>
                <a:lnTo>
                  <a:pt x="368" y="134"/>
                </a:lnTo>
                <a:cubicBezTo>
                  <a:pt x="368" y="134"/>
                  <a:pt x="368" y="134"/>
                  <a:pt x="375" y="134"/>
                </a:cubicBezTo>
                <a:cubicBezTo>
                  <a:pt x="375" y="141"/>
                  <a:pt x="375" y="141"/>
                  <a:pt x="375" y="141"/>
                </a:cubicBezTo>
                <a:cubicBezTo>
                  <a:pt x="368" y="141"/>
                  <a:pt x="361" y="141"/>
                  <a:pt x="353" y="141"/>
                </a:cubicBezTo>
                <a:lnTo>
                  <a:pt x="353" y="134"/>
                </a:lnTo>
                <a:cubicBezTo>
                  <a:pt x="353" y="141"/>
                  <a:pt x="353" y="141"/>
                  <a:pt x="353" y="141"/>
                </a:cubicBezTo>
                <a:cubicBezTo>
                  <a:pt x="361" y="141"/>
                  <a:pt x="361" y="141"/>
                  <a:pt x="353" y="141"/>
                </a:cubicBezTo>
                <a:cubicBezTo>
                  <a:pt x="353" y="149"/>
                  <a:pt x="361" y="149"/>
                  <a:pt x="361" y="149"/>
                </a:cubicBezTo>
                <a:cubicBezTo>
                  <a:pt x="368" y="156"/>
                  <a:pt x="368" y="156"/>
                  <a:pt x="368" y="149"/>
                </a:cubicBezTo>
                <a:cubicBezTo>
                  <a:pt x="361" y="149"/>
                  <a:pt x="361" y="149"/>
                  <a:pt x="361" y="149"/>
                </a:cubicBezTo>
                <a:cubicBezTo>
                  <a:pt x="368" y="149"/>
                  <a:pt x="368" y="149"/>
                  <a:pt x="368" y="149"/>
                </a:cubicBezTo>
                <a:cubicBezTo>
                  <a:pt x="368" y="149"/>
                  <a:pt x="368" y="149"/>
                  <a:pt x="375" y="149"/>
                </a:cubicBezTo>
                <a:cubicBezTo>
                  <a:pt x="375" y="149"/>
                  <a:pt x="375" y="149"/>
                  <a:pt x="375" y="141"/>
                </a:cubicBezTo>
                <a:cubicBezTo>
                  <a:pt x="382" y="141"/>
                  <a:pt x="382" y="141"/>
                  <a:pt x="382" y="141"/>
                </a:cubicBezTo>
                <a:cubicBezTo>
                  <a:pt x="382" y="141"/>
                  <a:pt x="382" y="141"/>
                  <a:pt x="382" y="134"/>
                </a:cubicBezTo>
                <a:cubicBezTo>
                  <a:pt x="382" y="134"/>
                  <a:pt x="382" y="134"/>
                  <a:pt x="382" y="127"/>
                </a:cubicBezTo>
                <a:lnTo>
                  <a:pt x="382" y="134"/>
                </a:lnTo>
                <a:cubicBezTo>
                  <a:pt x="382" y="134"/>
                  <a:pt x="389" y="134"/>
                  <a:pt x="389" y="127"/>
                </a:cubicBezTo>
                <a:cubicBezTo>
                  <a:pt x="389" y="134"/>
                  <a:pt x="389" y="134"/>
                  <a:pt x="389" y="134"/>
                </a:cubicBezTo>
                <a:cubicBezTo>
                  <a:pt x="389" y="134"/>
                  <a:pt x="389" y="134"/>
                  <a:pt x="382" y="134"/>
                </a:cubicBezTo>
                <a:cubicBezTo>
                  <a:pt x="389" y="134"/>
                  <a:pt x="389" y="141"/>
                  <a:pt x="389" y="141"/>
                </a:cubicBezTo>
                <a:cubicBezTo>
                  <a:pt x="389" y="141"/>
                  <a:pt x="389" y="141"/>
                  <a:pt x="396" y="141"/>
                </a:cubicBezTo>
                <a:cubicBezTo>
                  <a:pt x="396" y="134"/>
                  <a:pt x="396" y="134"/>
                  <a:pt x="396" y="134"/>
                </a:cubicBezTo>
                <a:lnTo>
                  <a:pt x="403" y="134"/>
                </a:lnTo>
                <a:cubicBezTo>
                  <a:pt x="403" y="134"/>
                  <a:pt x="403" y="134"/>
                  <a:pt x="403" y="127"/>
                </a:cubicBezTo>
                <a:lnTo>
                  <a:pt x="403" y="134"/>
                </a:lnTo>
                <a:cubicBezTo>
                  <a:pt x="410" y="134"/>
                  <a:pt x="403" y="127"/>
                  <a:pt x="410" y="127"/>
                </a:cubicBezTo>
                <a:cubicBezTo>
                  <a:pt x="410" y="127"/>
                  <a:pt x="410" y="127"/>
                  <a:pt x="410" y="134"/>
                </a:cubicBezTo>
                <a:cubicBezTo>
                  <a:pt x="410" y="134"/>
                  <a:pt x="410" y="134"/>
                  <a:pt x="417" y="127"/>
                </a:cubicBezTo>
                <a:cubicBezTo>
                  <a:pt x="417" y="127"/>
                  <a:pt x="417" y="134"/>
                  <a:pt x="417" y="127"/>
                </a:cubicBezTo>
                <a:cubicBezTo>
                  <a:pt x="417" y="127"/>
                  <a:pt x="417" y="127"/>
                  <a:pt x="424" y="127"/>
                </a:cubicBezTo>
                <a:cubicBezTo>
                  <a:pt x="424" y="134"/>
                  <a:pt x="424" y="134"/>
                  <a:pt x="424" y="134"/>
                </a:cubicBezTo>
                <a:lnTo>
                  <a:pt x="424" y="127"/>
                </a:lnTo>
                <a:cubicBezTo>
                  <a:pt x="431" y="127"/>
                  <a:pt x="431" y="127"/>
                  <a:pt x="431" y="127"/>
                </a:cubicBezTo>
                <a:cubicBezTo>
                  <a:pt x="431" y="127"/>
                  <a:pt x="431" y="127"/>
                  <a:pt x="438" y="127"/>
                </a:cubicBezTo>
                <a:cubicBezTo>
                  <a:pt x="438" y="127"/>
                  <a:pt x="445" y="127"/>
                  <a:pt x="452" y="134"/>
                </a:cubicBezTo>
                <a:lnTo>
                  <a:pt x="452" y="127"/>
                </a:lnTo>
                <a:cubicBezTo>
                  <a:pt x="445" y="127"/>
                  <a:pt x="452" y="127"/>
                  <a:pt x="445" y="127"/>
                </a:cubicBezTo>
                <a:cubicBezTo>
                  <a:pt x="445" y="120"/>
                  <a:pt x="445" y="120"/>
                  <a:pt x="445" y="120"/>
                </a:cubicBezTo>
                <a:cubicBezTo>
                  <a:pt x="445" y="120"/>
                  <a:pt x="445" y="113"/>
                  <a:pt x="452" y="113"/>
                </a:cubicBezTo>
                <a:cubicBezTo>
                  <a:pt x="445" y="106"/>
                  <a:pt x="438" y="99"/>
                  <a:pt x="431" y="99"/>
                </a:cubicBezTo>
                <a:cubicBezTo>
                  <a:pt x="424" y="99"/>
                  <a:pt x="424" y="99"/>
                  <a:pt x="424" y="99"/>
                </a:cubicBezTo>
                <a:cubicBezTo>
                  <a:pt x="424" y="99"/>
                  <a:pt x="424" y="99"/>
                  <a:pt x="417" y="99"/>
                </a:cubicBezTo>
                <a:cubicBezTo>
                  <a:pt x="417" y="99"/>
                  <a:pt x="417" y="99"/>
                  <a:pt x="417" y="106"/>
                </a:cubicBezTo>
                <a:cubicBezTo>
                  <a:pt x="417" y="106"/>
                  <a:pt x="417" y="106"/>
                  <a:pt x="424" y="106"/>
                </a:cubicBezTo>
                <a:cubicBezTo>
                  <a:pt x="417" y="106"/>
                  <a:pt x="417" y="106"/>
                  <a:pt x="417" y="106"/>
                </a:cubicBezTo>
                <a:cubicBezTo>
                  <a:pt x="410" y="106"/>
                  <a:pt x="410" y="106"/>
                  <a:pt x="410" y="106"/>
                </a:cubicBezTo>
                <a:cubicBezTo>
                  <a:pt x="410" y="106"/>
                  <a:pt x="410" y="99"/>
                  <a:pt x="417" y="99"/>
                </a:cubicBezTo>
                <a:cubicBezTo>
                  <a:pt x="417" y="99"/>
                  <a:pt x="417" y="99"/>
                  <a:pt x="417" y="92"/>
                </a:cubicBezTo>
                <a:lnTo>
                  <a:pt x="417" y="99"/>
                </a:lnTo>
                <a:cubicBezTo>
                  <a:pt x="424" y="92"/>
                  <a:pt x="424" y="92"/>
                  <a:pt x="424" y="92"/>
                </a:cubicBezTo>
                <a:cubicBezTo>
                  <a:pt x="389" y="71"/>
                  <a:pt x="346" y="57"/>
                  <a:pt x="297" y="57"/>
                </a:cubicBezTo>
                <a:cubicBezTo>
                  <a:pt x="262" y="57"/>
                  <a:pt x="226" y="71"/>
                  <a:pt x="191" y="85"/>
                </a:cubicBezTo>
                <a:close/>
                <a:moveTo>
                  <a:pt x="198" y="92"/>
                </a:moveTo>
                <a:lnTo>
                  <a:pt x="198" y="92"/>
                </a:lnTo>
                <a:close/>
                <a:moveTo>
                  <a:pt x="410" y="233"/>
                </a:moveTo>
                <a:lnTo>
                  <a:pt x="410" y="233"/>
                </a:lnTo>
                <a:cubicBezTo>
                  <a:pt x="410" y="233"/>
                  <a:pt x="410" y="233"/>
                  <a:pt x="403" y="233"/>
                </a:cubicBezTo>
                <a:cubicBezTo>
                  <a:pt x="410" y="233"/>
                  <a:pt x="410" y="233"/>
                  <a:pt x="410" y="233"/>
                </a:cubicBezTo>
                <a:lnTo>
                  <a:pt x="403" y="233"/>
                </a:lnTo>
                <a:cubicBezTo>
                  <a:pt x="403" y="226"/>
                  <a:pt x="403" y="226"/>
                  <a:pt x="403" y="226"/>
                </a:cubicBezTo>
                <a:lnTo>
                  <a:pt x="403" y="219"/>
                </a:lnTo>
                <a:lnTo>
                  <a:pt x="410" y="226"/>
                </a:lnTo>
                <a:cubicBezTo>
                  <a:pt x="410" y="219"/>
                  <a:pt x="410" y="219"/>
                  <a:pt x="410" y="219"/>
                </a:cubicBezTo>
                <a:cubicBezTo>
                  <a:pt x="410" y="219"/>
                  <a:pt x="410" y="219"/>
                  <a:pt x="403" y="219"/>
                </a:cubicBezTo>
                <a:cubicBezTo>
                  <a:pt x="403" y="219"/>
                  <a:pt x="403" y="219"/>
                  <a:pt x="396" y="219"/>
                </a:cubicBezTo>
                <a:lnTo>
                  <a:pt x="389" y="226"/>
                </a:lnTo>
                <a:lnTo>
                  <a:pt x="396" y="226"/>
                </a:lnTo>
                <a:cubicBezTo>
                  <a:pt x="396" y="226"/>
                  <a:pt x="389" y="233"/>
                  <a:pt x="396" y="233"/>
                </a:cubicBezTo>
                <a:cubicBezTo>
                  <a:pt x="396" y="233"/>
                  <a:pt x="396" y="233"/>
                  <a:pt x="396" y="240"/>
                </a:cubicBezTo>
                <a:lnTo>
                  <a:pt x="403" y="240"/>
                </a:lnTo>
                <a:cubicBezTo>
                  <a:pt x="396" y="240"/>
                  <a:pt x="396" y="240"/>
                  <a:pt x="396" y="240"/>
                </a:cubicBezTo>
                <a:cubicBezTo>
                  <a:pt x="396" y="247"/>
                  <a:pt x="396" y="247"/>
                  <a:pt x="396" y="247"/>
                </a:cubicBezTo>
                <a:cubicBezTo>
                  <a:pt x="396" y="247"/>
                  <a:pt x="396" y="247"/>
                  <a:pt x="403" y="247"/>
                </a:cubicBezTo>
                <a:cubicBezTo>
                  <a:pt x="403" y="254"/>
                  <a:pt x="403" y="254"/>
                  <a:pt x="410" y="254"/>
                </a:cubicBezTo>
                <a:cubicBezTo>
                  <a:pt x="410" y="247"/>
                  <a:pt x="410" y="247"/>
                  <a:pt x="410" y="247"/>
                </a:cubicBezTo>
                <a:cubicBezTo>
                  <a:pt x="410" y="240"/>
                  <a:pt x="410" y="240"/>
                  <a:pt x="410" y="240"/>
                </a:cubicBezTo>
                <a:cubicBezTo>
                  <a:pt x="410" y="233"/>
                  <a:pt x="410" y="233"/>
                  <a:pt x="410" y="233"/>
                </a:cubicBezTo>
                <a:cubicBezTo>
                  <a:pt x="410" y="233"/>
                  <a:pt x="410" y="233"/>
                  <a:pt x="410" y="240"/>
                </a:cubicBezTo>
                <a:cubicBezTo>
                  <a:pt x="410" y="233"/>
                  <a:pt x="410" y="233"/>
                  <a:pt x="410" y="233"/>
                </a:cubicBezTo>
                <a:close/>
                <a:moveTo>
                  <a:pt x="332" y="233"/>
                </a:moveTo>
                <a:lnTo>
                  <a:pt x="332" y="233"/>
                </a:lnTo>
                <a:close/>
                <a:moveTo>
                  <a:pt x="417" y="106"/>
                </a:moveTo>
                <a:lnTo>
                  <a:pt x="417" y="106"/>
                </a:lnTo>
                <a:cubicBezTo>
                  <a:pt x="417" y="113"/>
                  <a:pt x="417" y="106"/>
                  <a:pt x="417" y="113"/>
                </a:cubicBezTo>
                <a:lnTo>
                  <a:pt x="417" y="120"/>
                </a:lnTo>
                <a:cubicBezTo>
                  <a:pt x="417" y="120"/>
                  <a:pt x="417" y="120"/>
                  <a:pt x="410" y="120"/>
                </a:cubicBezTo>
                <a:lnTo>
                  <a:pt x="410" y="113"/>
                </a:lnTo>
                <a:cubicBezTo>
                  <a:pt x="403" y="113"/>
                  <a:pt x="403" y="113"/>
                  <a:pt x="403" y="113"/>
                </a:cubicBezTo>
                <a:cubicBezTo>
                  <a:pt x="410" y="113"/>
                  <a:pt x="410" y="113"/>
                  <a:pt x="410" y="113"/>
                </a:cubicBezTo>
                <a:cubicBezTo>
                  <a:pt x="410" y="113"/>
                  <a:pt x="410" y="113"/>
                  <a:pt x="403" y="106"/>
                </a:cubicBezTo>
                <a:lnTo>
                  <a:pt x="410" y="106"/>
                </a:lnTo>
                <a:lnTo>
                  <a:pt x="417" y="106"/>
                </a:lnTo>
                <a:close/>
                <a:moveTo>
                  <a:pt x="332" y="71"/>
                </a:moveTo>
                <a:lnTo>
                  <a:pt x="332" y="71"/>
                </a:lnTo>
                <a:cubicBezTo>
                  <a:pt x="325" y="71"/>
                  <a:pt x="325" y="71"/>
                  <a:pt x="325" y="71"/>
                </a:cubicBezTo>
                <a:cubicBezTo>
                  <a:pt x="325" y="71"/>
                  <a:pt x="325" y="71"/>
                  <a:pt x="318" y="71"/>
                </a:cubicBezTo>
                <a:cubicBezTo>
                  <a:pt x="318" y="71"/>
                  <a:pt x="318" y="71"/>
                  <a:pt x="325" y="71"/>
                </a:cubicBezTo>
                <a:cubicBezTo>
                  <a:pt x="318" y="71"/>
                  <a:pt x="311" y="71"/>
                  <a:pt x="311" y="71"/>
                </a:cubicBezTo>
                <a:cubicBezTo>
                  <a:pt x="311" y="71"/>
                  <a:pt x="311" y="71"/>
                  <a:pt x="311" y="64"/>
                </a:cubicBezTo>
                <a:cubicBezTo>
                  <a:pt x="318" y="64"/>
                  <a:pt x="318" y="64"/>
                  <a:pt x="318" y="64"/>
                </a:cubicBezTo>
                <a:cubicBezTo>
                  <a:pt x="318" y="71"/>
                  <a:pt x="318" y="64"/>
                  <a:pt x="325" y="71"/>
                </a:cubicBezTo>
                <a:lnTo>
                  <a:pt x="325" y="64"/>
                </a:lnTo>
                <a:cubicBezTo>
                  <a:pt x="325" y="64"/>
                  <a:pt x="325" y="64"/>
                  <a:pt x="325" y="71"/>
                </a:cubicBezTo>
                <a:cubicBezTo>
                  <a:pt x="325" y="64"/>
                  <a:pt x="325" y="64"/>
                  <a:pt x="332" y="64"/>
                </a:cubicBezTo>
                <a:cubicBezTo>
                  <a:pt x="332" y="64"/>
                  <a:pt x="332" y="71"/>
                  <a:pt x="339" y="71"/>
                </a:cubicBezTo>
                <a:cubicBezTo>
                  <a:pt x="332" y="71"/>
                  <a:pt x="332" y="71"/>
                  <a:pt x="332" y="71"/>
                </a:cubicBezTo>
                <a:close/>
                <a:moveTo>
                  <a:pt x="311" y="71"/>
                </a:moveTo>
                <a:lnTo>
                  <a:pt x="311" y="71"/>
                </a:lnTo>
                <a:cubicBezTo>
                  <a:pt x="318" y="71"/>
                  <a:pt x="318" y="71"/>
                  <a:pt x="318" y="71"/>
                </a:cubicBezTo>
                <a:lnTo>
                  <a:pt x="318" y="78"/>
                </a:lnTo>
                <a:cubicBezTo>
                  <a:pt x="311" y="78"/>
                  <a:pt x="311" y="78"/>
                  <a:pt x="311" y="78"/>
                </a:cubicBezTo>
                <a:cubicBezTo>
                  <a:pt x="311" y="85"/>
                  <a:pt x="311" y="85"/>
                  <a:pt x="311" y="85"/>
                </a:cubicBezTo>
                <a:cubicBezTo>
                  <a:pt x="304" y="85"/>
                  <a:pt x="304" y="85"/>
                  <a:pt x="304" y="85"/>
                </a:cubicBezTo>
                <a:cubicBezTo>
                  <a:pt x="304" y="85"/>
                  <a:pt x="304" y="85"/>
                  <a:pt x="311" y="85"/>
                </a:cubicBezTo>
                <a:cubicBezTo>
                  <a:pt x="304" y="85"/>
                  <a:pt x="304" y="78"/>
                  <a:pt x="304" y="78"/>
                </a:cubicBezTo>
                <a:lnTo>
                  <a:pt x="304" y="85"/>
                </a:lnTo>
                <a:cubicBezTo>
                  <a:pt x="297" y="85"/>
                  <a:pt x="297" y="78"/>
                  <a:pt x="297" y="78"/>
                </a:cubicBezTo>
                <a:cubicBezTo>
                  <a:pt x="304" y="78"/>
                  <a:pt x="304" y="78"/>
                  <a:pt x="304" y="78"/>
                </a:cubicBezTo>
                <a:cubicBezTo>
                  <a:pt x="304" y="78"/>
                  <a:pt x="304" y="78"/>
                  <a:pt x="297" y="78"/>
                </a:cubicBezTo>
                <a:cubicBezTo>
                  <a:pt x="297" y="78"/>
                  <a:pt x="297" y="78"/>
                  <a:pt x="297" y="71"/>
                </a:cubicBezTo>
                <a:cubicBezTo>
                  <a:pt x="297" y="71"/>
                  <a:pt x="297" y="71"/>
                  <a:pt x="290" y="71"/>
                </a:cubicBezTo>
                <a:cubicBezTo>
                  <a:pt x="290" y="71"/>
                  <a:pt x="290" y="71"/>
                  <a:pt x="297" y="71"/>
                </a:cubicBezTo>
                <a:cubicBezTo>
                  <a:pt x="297" y="71"/>
                  <a:pt x="297" y="71"/>
                  <a:pt x="304" y="71"/>
                </a:cubicBezTo>
                <a:lnTo>
                  <a:pt x="311" y="71"/>
                </a:lnTo>
                <a:close/>
                <a:moveTo>
                  <a:pt x="262" y="205"/>
                </a:moveTo>
                <a:lnTo>
                  <a:pt x="262" y="205"/>
                </a:lnTo>
                <a:lnTo>
                  <a:pt x="269" y="205"/>
                </a:lnTo>
                <a:cubicBezTo>
                  <a:pt x="262" y="205"/>
                  <a:pt x="262" y="205"/>
                  <a:pt x="262" y="205"/>
                </a:cubicBezTo>
                <a:cubicBezTo>
                  <a:pt x="255" y="205"/>
                  <a:pt x="255" y="205"/>
                  <a:pt x="255" y="205"/>
                </a:cubicBezTo>
                <a:cubicBezTo>
                  <a:pt x="255" y="205"/>
                  <a:pt x="255" y="205"/>
                  <a:pt x="248" y="205"/>
                </a:cubicBezTo>
                <a:cubicBezTo>
                  <a:pt x="255" y="205"/>
                  <a:pt x="255" y="205"/>
                  <a:pt x="255" y="205"/>
                </a:cubicBezTo>
                <a:lnTo>
                  <a:pt x="255" y="198"/>
                </a:lnTo>
                <a:lnTo>
                  <a:pt x="255" y="205"/>
                </a:lnTo>
                <a:cubicBezTo>
                  <a:pt x="255" y="198"/>
                  <a:pt x="248" y="198"/>
                  <a:pt x="248" y="198"/>
                </a:cubicBezTo>
                <a:lnTo>
                  <a:pt x="255" y="198"/>
                </a:lnTo>
                <a:cubicBezTo>
                  <a:pt x="255" y="191"/>
                  <a:pt x="255" y="191"/>
                  <a:pt x="255" y="191"/>
                </a:cubicBezTo>
                <a:cubicBezTo>
                  <a:pt x="255" y="191"/>
                  <a:pt x="255" y="191"/>
                  <a:pt x="248" y="191"/>
                </a:cubicBezTo>
                <a:lnTo>
                  <a:pt x="248" y="184"/>
                </a:lnTo>
                <a:cubicBezTo>
                  <a:pt x="248" y="177"/>
                  <a:pt x="248" y="177"/>
                  <a:pt x="248" y="177"/>
                </a:cubicBezTo>
                <a:lnTo>
                  <a:pt x="255" y="177"/>
                </a:lnTo>
                <a:lnTo>
                  <a:pt x="248" y="177"/>
                </a:lnTo>
                <a:cubicBezTo>
                  <a:pt x="255" y="177"/>
                  <a:pt x="255" y="177"/>
                  <a:pt x="255" y="177"/>
                </a:cubicBezTo>
                <a:cubicBezTo>
                  <a:pt x="255" y="184"/>
                  <a:pt x="255" y="184"/>
                  <a:pt x="255" y="184"/>
                </a:cubicBezTo>
                <a:cubicBezTo>
                  <a:pt x="255" y="191"/>
                  <a:pt x="255" y="191"/>
                  <a:pt x="255" y="191"/>
                </a:cubicBezTo>
                <a:cubicBezTo>
                  <a:pt x="262" y="191"/>
                  <a:pt x="262" y="191"/>
                  <a:pt x="262" y="191"/>
                </a:cubicBezTo>
                <a:cubicBezTo>
                  <a:pt x="262" y="198"/>
                  <a:pt x="262" y="198"/>
                  <a:pt x="262" y="198"/>
                </a:cubicBezTo>
                <a:lnTo>
                  <a:pt x="269" y="198"/>
                </a:lnTo>
                <a:cubicBezTo>
                  <a:pt x="269" y="198"/>
                  <a:pt x="262" y="198"/>
                  <a:pt x="262" y="205"/>
                </a:cubicBezTo>
                <a:close/>
                <a:moveTo>
                  <a:pt x="248" y="184"/>
                </a:moveTo>
                <a:lnTo>
                  <a:pt x="248" y="184"/>
                </a:lnTo>
                <a:close/>
                <a:moveTo>
                  <a:pt x="248" y="191"/>
                </a:moveTo>
                <a:lnTo>
                  <a:pt x="248" y="191"/>
                </a:lnTo>
                <a:cubicBezTo>
                  <a:pt x="248" y="191"/>
                  <a:pt x="248" y="191"/>
                  <a:pt x="240" y="191"/>
                </a:cubicBezTo>
                <a:cubicBezTo>
                  <a:pt x="248" y="191"/>
                  <a:pt x="248" y="198"/>
                  <a:pt x="248" y="198"/>
                </a:cubicBezTo>
                <a:cubicBezTo>
                  <a:pt x="240" y="198"/>
                  <a:pt x="240" y="198"/>
                  <a:pt x="240" y="198"/>
                </a:cubicBezTo>
                <a:cubicBezTo>
                  <a:pt x="233" y="198"/>
                  <a:pt x="233" y="205"/>
                  <a:pt x="233" y="205"/>
                </a:cubicBezTo>
                <a:cubicBezTo>
                  <a:pt x="233" y="198"/>
                  <a:pt x="233" y="198"/>
                  <a:pt x="233" y="198"/>
                </a:cubicBezTo>
                <a:cubicBezTo>
                  <a:pt x="233" y="198"/>
                  <a:pt x="233" y="198"/>
                  <a:pt x="240" y="198"/>
                </a:cubicBezTo>
                <a:cubicBezTo>
                  <a:pt x="233" y="198"/>
                  <a:pt x="233" y="198"/>
                  <a:pt x="233" y="191"/>
                </a:cubicBezTo>
                <a:cubicBezTo>
                  <a:pt x="233" y="191"/>
                  <a:pt x="233" y="191"/>
                  <a:pt x="240" y="191"/>
                </a:cubicBezTo>
                <a:cubicBezTo>
                  <a:pt x="240" y="191"/>
                  <a:pt x="240" y="191"/>
                  <a:pt x="240" y="184"/>
                </a:cubicBezTo>
                <a:cubicBezTo>
                  <a:pt x="240" y="191"/>
                  <a:pt x="240" y="191"/>
                  <a:pt x="240" y="191"/>
                </a:cubicBezTo>
                <a:cubicBezTo>
                  <a:pt x="240" y="191"/>
                  <a:pt x="248" y="184"/>
                  <a:pt x="248" y="191"/>
                </a:cubicBezTo>
                <a:close/>
                <a:moveTo>
                  <a:pt x="233" y="269"/>
                </a:moveTo>
                <a:lnTo>
                  <a:pt x="233" y="269"/>
                </a:lnTo>
                <a:lnTo>
                  <a:pt x="233" y="262"/>
                </a:lnTo>
                <a:lnTo>
                  <a:pt x="240" y="262"/>
                </a:lnTo>
                <a:lnTo>
                  <a:pt x="248" y="254"/>
                </a:lnTo>
                <a:lnTo>
                  <a:pt x="255" y="254"/>
                </a:lnTo>
                <a:cubicBezTo>
                  <a:pt x="255" y="254"/>
                  <a:pt x="255" y="254"/>
                  <a:pt x="262" y="254"/>
                </a:cubicBezTo>
                <a:lnTo>
                  <a:pt x="269" y="254"/>
                </a:lnTo>
                <a:cubicBezTo>
                  <a:pt x="269" y="254"/>
                  <a:pt x="269" y="254"/>
                  <a:pt x="269" y="247"/>
                </a:cubicBezTo>
                <a:cubicBezTo>
                  <a:pt x="276" y="247"/>
                  <a:pt x="276" y="254"/>
                  <a:pt x="276" y="254"/>
                </a:cubicBezTo>
                <a:lnTo>
                  <a:pt x="276" y="247"/>
                </a:lnTo>
                <a:cubicBezTo>
                  <a:pt x="283" y="247"/>
                  <a:pt x="283" y="247"/>
                  <a:pt x="283" y="247"/>
                </a:cubicBezTo>
                <a:lnTo>
                  <a:pt x="283" y="254"/>
                </a:lnTo>
                <a:lnTo>
                  <a:pt x="290" y="247"/>
                </a:lnTo>
                <a:cubicBezTo>
                  <a:pt x="290" y="247"/>
                  <a:pt x="290" y="247"/>
                  <a:pt x="290" y="254"/>
                </a:cubicBezTo>
                <a:cubicBezTo>
                  <a:pt x="290" y="247"/>
                  <a:pt x="290" y="247"/>
                  <a:pt x="290" y="247"/>
                </a:cubicBezTo>
                <a:cubicBezTo>
                  <a:pt x="290" y="254"/>
                  <a:pt x="290" y="254"/>
                  <a:pt x="290" y="254"/>
                </a:cubicBezTo>
                <a:lnTo>
                  <a:pt x="290" y="262"/>
                </a:lnTo>
                <a:cubicBezTo>
                  <a:pt x="297" y="262"/>
                  <a:pt x="297" y="262"/>
                  <a:pt x="297" y="262"/>
                </a:cubicBezTo>
                <a:cubicBezTo>
                  <a:pt x="297" y="262"/>
                  <a:pt x="297" y="262"/>
                  <a:pt x="304" y="262"/>
                </a:cubicBezTo>
                <a:cubicBezTo>
                  <a:pt x="304" y="269"/>
                  <a:pt x="304" y="269"/>
                  <a:pt x="304" y="269"/>
                </a:cubicBezTo>
                <a:lnTo>
                  <a:pt x="311" y="269"/>
                </a:lnTo>
                <a:lnTo>
                  <a:pt x="318" y="269"/>
                </a:lnTo>
                <a:cubicBezTo>
                  <a:pt x="318" y="262"/>
                  <a:pt x="318" y="262"/>
                  <a:pt x="325" y="262"/>
                </a:cubicBezTo>
                <a:lnTo>
                  <a:pt x="325" y="269"/>
                </a:lnTo>
                <a:cubicBezTo>
                  <a:pt x="332" y="269"/>
                  <a:pt x="332" y="269"/>
                  <a:pt x="332" y="269"/>
                </a:cubicBezTo>
                <a:lnTo>
                  <a:pt x="339" y="269"/>
                </a:lnTo>
                <a:cubicBezTo>
                  <a:pt x="339" y="269"/>
                  <a:pt x="339" y="269"/>
                  <a:pt x="346" y="269"/>
                </a:cubicBezTo>
                <a:cubicBezTo>
                  <a:pt x="353" y="269"/>
                  <a:pt x="353" y="269"/>
                  <a:pt x="353" y="269"/>
                </a:cubicBezTo>
                <a:cubicBezTo>
                  <a:pt x="353" y="269"/>
                  <a:pt x="353" y="269"/>
                  <a:pt x="361" y="276"/>
                </a:cubicBezTo>
                <a:cubicBezTo>
                  <a:pt x="353" y="276"/>
                  <a:pt x="353" y="276"/>
                  <a:pt x="353" y="276"/>
                </a:cubicBezTo>
                <a:cubicBezTo>
                  <a:pt x="353" y="283"/>
                  <a:pt x="353" y="283"/>
                  <a:pt x="353" y="283"/>
                </a:cubicBezTo>
                <a:lnTo>
                  <a:pt x="361" y="290"/>
                </a:lnTo>
                <a:lnTo>
                  <a:pt x="361" y="297"/>
                </a:lnTo>
                <a:cubicBezTo>
                  <a:pt x="368" y="297"/>
                  <a:pt x="361" y="304"/>
                  <a:pt x="368" y="304"/>
                </a:cubicBezTo>
                <a:cubicBezTo>
                  <a:pt x="368" y="311"/>
                  <a:pt x="368" y="311"/>
                  <a:pt x="375" y="318"/>
                </a:cubicBezTo>
                <a:lnTo>
                  <a:pt x="375" y="311"/>
                </a:lnTo>
                <a:lnTo>
                  <a:pt x="375" y="318"/>
                </a:lnTo>
                <a:cubicBezTo>
                  <a:pt x="375" y="318"/>
                  <a:pt x="375" y="318"/>
                  <a:pt x="382" y="318"/>
                </a:cubicBezTo>
                <a:lnTo>
                  <a:pt x="382" y="325"/>
                </a:lnTo>
                <a:cubicBezTo>
                  <a:pt x="389" y="325"/>
                  <a:pt x="389" y="325"/>
                  <a:pt x="389" y="325"/>
                </a:cubicBezTo>
                <a:cubicBezTo>
                  <a:pt x="396" y="325"/>
                  <a:pt x="396" y="325"/>
                  <a:pt x="396" y="325"/>
                </a:cubicBezTo>
                <a:lnTo>
                  <a:pt x="403" y="325"/>
                </a:lnTo>
                <a:cubicBezTo>
                  <a:pt x="403" y="325"/>
                  <a:pt x="403" y="325"/>
                  <a:pt x="403" y="332"/>
                </a:cubicBezTo>
                <a:lnTo>
                  <a:pt x="396" y="332"/>
                </a:lnTo>
                <a:cubicBezTo>
                  <a:pt x="396" y="332"/>
                  <a:pt x="396" y="332"/>
                  <a:pt x="396" y="339"/>
                </a:cubicBezTo>
                <a:cubicBezTo>
                  <a:pt x="396" y="347"/>
                  <a:pt x="396" y="347"/>
                  <a:pt x="389" y="347"/>
                </a:cubicBezTo>
                <a:cubicBezTo>
                  <a:pt x="389" y="347"/>
                  <a:pt x="389" y="347"/>
                  <a:pt x="389" y="354"/>
                </a:cubicBezTo>
                <a:lnTo>
                  <a:pt x="382" y="354"/>
                </a:lnTo>
                <a:cubicBezTo>
                  <a:pt x="382" y="361"/>
                  <a:pt x="375" y="361"/>
                  <a:pt x="375" y="361"/>
                </a:cubicBezTo>
                <a:cubicBezTo>
                  <a:pt x="375" y="368"/>
                  <a:pt x="375" y="368"/>
                  <a:pt x="375" y="368"/>
                </a:cubicBezTo>
                <a:lnTo>
                  <a:pt x="368" y="368"/>
                </a:lnTo>
                <a:lnTo>
                  <a:pt x="368" y="375"/>
                </a:lnTo>
                <a:cubicBezTo>
                  <a:pt x="368" y="375"/>
                  <a:pt x="368" y="375"/>
                  <a:pt x="368" y="382"/>
                </a:cubicBezTo>
                <a:cubicBezTo>
                  <a:pt x="375" y="389"/>
                  <a:pt x="375" y="389"/>
                  <a:pt x="375" y="389"/>
                </a:cubicBezTo>
                <a:cubicBezTo>
                  <a:pt x="375" y="396"/>
                  <a:pt x="375" y="396"/>
                  <a:pt x="375" y="396"/>
                </a:cubicBezTo>
                <a:lnTo>
                  <a:pt x="375" y="403"/>
                </a:lnTo>
                <a:cubicBezTo>
                  <a:pt x="375" y="403"/>
                  <a:pt x="375" y="403"/>
                  <a:pt x="368" y="403"/>
                </a:cubicBezTo>
                <a:cubicBezTo>
                  <a:pt x="361" y="410"/>
                  <a:pt x="361" y="410"/>
                  <a:pt x="361" y="410"/>
                </a:cubicBezTo>
                <a:lnTo>
                  <a:pt x="361" y="417"/>
                </a:lnTo>
                <a:lnTo>
                  <a:pt x="361" y="424"/>
                </a:lnTo>
                <a:cubicBezTo>
                  <a:pt x="361" y="424"/>
                  <a:pt x="353" y="424"/>
                  <a:pt x="353" y="431"/>
                </a:cubicBezTo>
                <a:lnTo>
                  <a:pt x="353" y="438"/>
                </a:lnTo>
                <a:lnTo>
                  <a:pt x="346" y="438"/>
                </a:lnTo>
                <a:cubicBezTo>
                  <a:pt x="346" y="445"/>
                  <a:pt x="339" y="445"/>
                  <a:pt x="339" y="452"/>
                </a:cubicBezTo>
                <a:cubicBezTo>
                  <a:pt x="332" y="452"/>
                  <a:pt x="332" y="452"/>
                  <a:pt x="332" y="452"/>
                </a:cubicBezTo>
                <a:cubicBezTo>
                  <a:pt x="325" y="452"/>
                  <a:pt x="325" y="452"/>
                  <a:pt x="325" y="452"/>
                </a:cubicBezTo>
                <a:lnTo>
                  <a:pt x="318" y="452"/>
                </a:lnTo>
                <a:cubicBezTo>
                  <a:pt x="318" y="460"/>
                  <a:pt x="318" y="452"/>
                  <a:pt x="318" y="452"/>
                </a:cubicBezTo>
                <a:cubicBezTo>
                  <a:pt x="318" y="460"/>
                  <a:pt x="318" y="460"/>
                  <a:pt x="318" y="460"/>
                </a:cubicBezTo>
                <a:cubicBezTo>
                  <a:pt x="311" y="460"/>
                  <a:pt x="311" y="452"/>
                  <a:pt x="311" y="452"/>
                </a:cubicBezTo>
                <a:cubicBezTo>
                  <a:pt x="311" y="445"/>
                  <a:pt x="311" y="445"/>
                  <a:pt x="311" y="445"/>
                </a:cubicBezTo>
                <a:cubicBezTo>
                  <a:pt x="311" y="445"/>
                  <a:pt x="311" y="438"/>
                  <a:pt x="304" y="438"/>
                </a:cubicBezTo>
                <a:cubicBezTo>
                  <a:pt x="304" y="431"/>
                  <a:pt x="304" y="431"/>
                  <a:pt x="304" y="431"/>
                </a:cubicBezTo>
                <a:cubicBezTo>
                  <a:pt x="304" y="431"/>
                  <a:pt x="304" y="431"/>
                  <a:pt x="304" y="424"/>
                </a:cubicBezTo>
                <a:cubicBezTo>
                  <a:pt x="304" y="417"/>
                  <a:pt x="297" y="417"/>
                  <a:pt x="297" y="417"/>
                </a:cubicBezTo>
                <a:lnTo>
                  <a:pt x="297" y="410"/>
                </a:lnTo>
                <a:cubicBezTo>
                  <a:pt x="297" y="403"/>
                  <a:pt x="297" y="403"/>
                  <a:pt x="297" y="403"/>
                </a:cubicBezTo>
                <a:lnTo>
                  <a:pt x="297" y="396"/>
                </a:lnTo>
                <a:cubicBezTo>
                  <a:pt x="297" y="389"/>
                  <a:pt x="297" y="389"/>
                  <a:pt x="297" y="389"/>
                </a:cubicBezTo>
                <a:cubicBezTo>
                  <a:pt x="297" y="382"/>
                  <a:pt x="297" y="382"/>
                  <a:pt x="297" y="382"/>
                </a:cubicBezTo>
                <a:cubicBezTo>
                  <a:pt x="297" y="382"/>
                  <a:pt x="297" y="382"/>
                  <a:pt x="297" y="375"/>
                </a:cubicBezTo>
                <a:lnTo>
                  <a:pt x="297" y="368"/>
                </a:lnTo>
                <a:cubicBezTo>
                  <a:pt x="290" y="368"/>
                  <a:pt x="290" y="368"/>
                  <a:pt x="290" y="368"/>
                </a:cubicBezTo>
                <a:cubicBezTo>
                  <a:pt x="290" y="361"/>
                  <a:pt x="290" y="361"/>
                  <a:pt x="290" y="361"/>
                </a:cubicBezTo>
                <a:cubicBezTo>
                  <a:pt x="283" y="361"/>
                  <a:pt x="283" y="361"/>
                  <a:pt x="283" y="361"/>
                </a:cubicBezTo>
                <a:cubicBezTo>
                  <a:pt x="290" y="361"/>
                  <a:pt x="290" y="361"/>
                  <a:pt x="290" y="354"/>
                </a:cubicBezTo>
                <a:lnTo>
                  <a:pt x="290" y="347"/>
                </a:lnTo>
                <a:cubicBezTo>
                  <a:pt x="283" y="347"/>
                  <a:pt x="290" y="347"/>
                  <a:pt x="283" y="347"/>
                </a:cubicBezTo>
                <a:cubicBezTo>
                  <a:pt x="283" y="347"/>
                  <a:pt x="276" y="347"/>
                  <a:pt x="276" y="339"/>
                </a:cubicBezTo>
                <a:cubicBezTo>
                  <a:pt x="276" y="339"/>
                  <a:pt x="276" y="339"/>
                  <a:pt x="269" y="339"/>
                </a:cubicBezTo>
                <a:cubicBezTo>
                  <a:pt x="262" y="339"/>
                  <a:pt x="262" y="339"/>
                  <a:pt x="262" y="339"/>
                </a:cubicBezTo>
                <a:lnTo>
                  <a:pt x="255" y="347"/>
                </a:lnTo>
                <a:lnTo>
                  <a:pt x="255" y="339"/>
                </a:lnTo>
                <a:cubicBezTo>
                  <a:pt x="255" y="339"/>
                  <a:pt x="255" y="339"/>
                  <a:pt x="255" y="347"/>
                </a:cubicBezTo>
                <a:cubicBezTo>
                  <a:pt x="255" y="347"/>
                  <a:pt x="255" y="339"/>
                  <a:pt x="248" y="339"/>
                </a:cubicBezTo>
                <a:cubicBezTo>
                  <a:pt x="248" y="347"/>
                  <a:pt x="248" y="347"/>
                  <a:pt x="248" y="347"/>
                </a:cubicBezTo>
                <a:cubicBezTo>
                  <a:pt x="240" y="347"/>
                  <a:pt x="240" y="347"/>
                  <a:pt x="240" y="347"/>
                </a:cubicBezTo>
                <a:cubicBezTo>
                  <a:pt x="233" y="339"/>
                  <a:pt x="233" y="339"/>
                  <a:pt x="233" y="339"/>
                </a:cubicBezTo>
                <a:cubicBezTo>
                  <a:pt x="226" y="339"/>
                  <a:pt x="226" y="339"/>
                  <a:pt x="226" y="339"/>
                </a:cubicBezTo>
                <a:cubicBezTo>
                  <a:pt x="226" y="332"/>
                  <a:pt x="226" y="332"/>
                  <a:pt x="226" y="332"/>
                </a:cubicBezTo>
                <a:cubicBezTo>
                  <a:pt x="226" y="332"/>
                  <a:pt x="219" y="332"/>
                  <a:pt x="219" y="325"/>
                </a:cubicBezTo>
                <a:cubicBezTo>
                  <a:pt x="219" y="325"/>
                  <a:pt x="219" y="325"/>
                  <a:pt x="212" y="325"/>
                </a:cubicBezTo>
                <a:cubicBezTo>
                  <a:pt x="212" y="318"/>
                  <a:pt x="212" y="318"/>
                  <a:pt x="212" y="318"/>
                </a:cubicBezTo>
                <a:cubicBezTo>
                  <a:pt x="219" y="318"/>
                  <a:pt x="219" y="318"/>
                  <a:pt x="219" y="318"/>
                </a:cubicBezTo>
                <a:cubicBezTo>
                  <a:pt x="212" y="318"/>
                  <a:pt x="212" y="318"/>
                  <a:pt x="212" y="318"/>
                </a:cubicBezTo>
                <a:lnTo>
                  <a:pt x="219" y="311"/>
                </a:lnTo>
                <a:lnTo>
                  <a:pt x="219" y="304"/>
                </a:lnTo>
                <a:cubicBezTo>
                  <a:pt x="219" y="304"/>
                  <a:pt x="219" y="297"/>
                  <a:pt x="212" y="297"/>
                </a:cubicBezTo>
                <a:cubicBezTo>
                  <a:pt x="219" y="297"/>
                  <a:pt x="219" y="297"/>
                  <a:pt x="219" y="297"/>
                </a:cubicBezTo>
                <a:cubicBezTo>
                  <a:pt x="219" y="290"/>
                  <a:pt x="219" y="290"/>
                  <a:pt x="219" y="290"/>
                </a:cubicBezTo>
                <a:cubicBezTo>
                  <a:pt x="219" y="283"/>
                  <a:pt x="219" y="283"/>
                  <a:pt x="219" y="283"/>
                </a:cubicBezTo>
                <a:lnTo>
                  <a:pt x="226" y="283"/>
                </a:lnTo>
                <a:lnTo>
                  <a:pt x="226" y="276"/>
                </a:lnTo>
                <a:cubicBezTo>
                  <a:pt x="233" y="276"/>
                  <a:pt x="233" y="276"/>
                  <a:pt x="233" y="276"/>
                </a:cubicBezTo>
                <a:cubicBezTo>
                  <a:pt x="233" y="269"/>
                  <a:pt x="233" y="269"/>
                  <a:pt x="233" y="269"/>
                </a:cubicBezTo>
                <a:close/>
                <a:moveTo>
                  <a:pt x="219" y="149"/>
                </a:moveTo>
                <a:lnTo>
                  <a:pt x="219" y="149"/>
                </a:lnTo>
                <a:cubicBezTo>
                  <a:pt x="219" y="149"/>
                  <a:pt x="219" y="149"/>
                  <a:pt x="219" y="156"/>
                </a:cubicBezTo>
                <a:cubicBezTo>
                  <a:pt x="212" y="156"/>
                  <a:pt x="212" y="156"/>
                  <a:pt x="212" y="156"/>
                </a:cubicBezTo>
                <a:lnTo>
                  <a:pt x="205" y="156"/>
                </a:lnTo>
                <a:lnTo>
                  <a:pt x="198" y="156"/>
                </a:lnTo>
                <a:cubicBezTo>
                  <a:pt x="198" y="149"/>
                  <a:pt x="205" y="149"/>
                  <a:pt x="205" y="149"/>
                </a:cubicBezTo>
                <a:cubicBezTo>
                  <a:pt x="198" y="149"/>
                  <a:pt x="198" y="149"/>
                  <a:pt x="198" y="149"/>
                </a:cubicBezTo>
                <a:cubicBezTo>
                  <a:pt x="198" y="149"/>
                  <a:pt x="198" y="149"/>
                  <a:pt x="205" y="149"/>
                </a:cubicBezTo>
                <a:cubicBezTo>
                  <a:pt x="198" y="149"/>
                  <a:pt x="198" y="149"/>
                  <a:pt x="198" y="141"/>
                </a:cubicBezTo>
                <a:cubicBezTo>
                  <a:pt x="198" y="141"/>
                  <a:pt x="198" y="149"/>
                  <a:pt x="198" y="141"/>
                </a:cubicBezTo>
                <a:lnTo>
                  <a:pt x="205" y="141"/>
                </a:lnTo>
                <a:cubicBezTo>
                  <a:pt x="205" y="149"/>
                  <a:pt x="205" y="149"/>
                  <a:pt x="205" y="149"/>
                </a:cubicBezTo>
                <a:cubicBezTo>
                  <a:pt x="205" y="141"/>
                  <a:pt x="205" y="141"/>
                  <a:pt x="205" y="141"/>
                </a:cubicBezTo>
                <a:lnTo>
                  <a:pt x="212" y="141"/>
                </a:lnTo>
                <a:cubicBezTo>
                  <a:pt x="212" y="141"/>
                  <a:pt x="212" y="141"/>
                  <a:pt x="219" y="141"/>
                </a:cubicBezTo>
                <a:lnTo>
                  <a:pt x="226" y="141"/>
                </a:lnTo>
                <a:cubicBezTo>
                  <a:pt x="226" y="149"/>
                  <a:pt x="226" y="149"/>
                  <a:pt x="226" y="149"/>
                </a:cubicBezTo>
                <a:cubicBezTo>
                  <a:pt x="226" y="149"/>
                  <a:pt x="226" y="149"/>
                  <a:pt x="219" y="149"/>
                </a:cubicBezTo>
                <a:close/>
                <a:moveTo>
                  <a:pt x="283" y="347"/>
                </a:moveTo>
                <a:lnTo>
                  <a:pt x="283" y="347"/>
                </a:lnTo>
                <a:close/>
                <a:moveTo>
                  <a:pt x="382" y="417"/>
                </a:moveTo>
                <a:lnTo>
                  <a:pt x="382" y="417"/>
                </a:lnTo>
                <a:lnTo>
                  <a:pt x="382" y="410"/>
                </a:lnTo>
                <a:cubicBezTo>
                  <a:pt x="382" y="410"/>
                  <a:pt x="382" y="410"/>
                  <a:pt x="382" y="403"/>
                </a:cubicBezTo>
                <a:cubicBezTo>
                  <a:pt x="389" y="403"/>
                  <a:pt x="389" y="403"/>
                  <a:pt x="389" y="403"/>
                </a:cubicBezTo>
                <a:cubicBezTo>
                  <a:pt x="389" y="396"/>
                  <a:pt x="389" y="396"/>
                  <a:pt x="389" y="396"/>
                </a:cubicBezTo>
                <a:cubicBezTo>
                  <a:pt x="389" y="396"/>
                  <a:pt x="389" y="396"/>
                  <a:pt x="396" y="396"/>
                </a:cubicBezTo>
                <a:cubicBezTo>
                  <a:pt x="396" y="396"/>
                  <a:pt x="396" y="396"/>
                  <a:pt x="396" y="389"/>
                </a:cubicBezTo>
                <a:cubicBezTo>
                  <a:pt x="396" y="389"/>
                  <a:pt x="396" y="389"/>
                  <a:pt x="396" y="396"/>
                </a:cubicBezTo>
                <a:cubicBezTo>
                  <a:pt x="403" y="396"/>
                  <a:pt x="396" y="396"/>
                  <a:pt x="403" y="396"/>
                </a:cubicBezTo>
                <a:cubicBezTo>
                  <a:pt x="403" y="396"/>
                  <a:pt x="403" y="396"/>
                  <a:pt x="403" y="403"/>
                </a:cubicBezTo>
                <a:cubicBezTo>
                  <a:pt x="396" y="403"/>
                  <a:pt x="396" y="403"/>
                  <a:pt x="396" y="403"/>
                </a:cubicBezTo>
                <a:lnTo>
                  <a:pt x="396" y="410"/>
                </a:lnTo>
                <a:cubicBezTo>
                  <a:pt x="396" y="410"/>
                  <a:pt x="396" y="417"/>
                  <a:pt x="396" y="424"/>
                </a:cubicBezTo>
                <a:cubicBezTo>
                  <a:pt x="396" y="424"/>
                  <a:pt x="389" y="424"/>
                  <a:pt x="389" y="431"/>
                </a:cubicBezTo>
                <a:cubicBezTo>
                  <a:pt x="382" y="431"/>
                  <a:pt x="382" y="431"/>
                  <a:pt x="382" y="424"/>
                </a:cubicBezTo>
                <a:cubicBezTo>
                  <a:pt x="382" y="424"/>
                  <a:pt x="382" y="424"/>
                  <a:pt x="382" y="417"/>
                </a:cubicBezTo>
                <a:close/>
                <a:moveTo>
                  <a:pt x="353" y="254"/>
                </a:moveTo>
                <a:lnTo>
                  <a:pt x="353" y="254"/>
                </a:lnTo>
                <a:close/>
                <a:moveTo>
                  <a:pt x="332" y="254"/>
                </a:moveTo>
                <a:lnTo>
                  <a:pt x="332" y="254"/>
                </a:lnTo>
                <a:cubicBezTo>
                  <a:pt x="325" y="254"/>
                  <a:pt x="325" y="254"/>
                  <a:pt x="325" y="254"/>
                </a:cubicBezTo>
                <a:cubicBezTo>
                  <a:pt x="332" y="254"/>
                  <a:pt x="332" y="254"/>
                  <a:pt x="332" y="254"/>
                </a:cubicBezTo>
                <a:close/>
                <a:moveTo>
                  <a:pt x="304" y="247"/>
                </a:moveTo>
                <a:lnTo>
                  <a:pt x="304" y="247"/>
                </a:lnTo>
                <a:lnTo>
                  <a:pt x="304" y="254"/>
                </a:lnTo>
                <a:cubicBezTo>
                  <a:pt x="304" y="247"/>
                  <a:pt x="297" y="247"/>
                  <a:pt x="297" y="247"/>
                </a:cubicBezTo>
                <a:lnTo>
                  <a:pt x="304" y="247"/>
                </a:lnTo>
                <a:close/>
                <a:moveTo>
                  <a:pt x="290" y="240"/>
                </a:moveTo>
                <a:lnTo>
                  <a:pt x="290" y="240"/>
                </a:lnTo>
                <a:cubicBezTo>
                  <a:pt x="283" y="240"/>
                  <a:pt x="283" y="247"/>
                  <a:pt x="283" y="247"/>
                </a:cubicBezTo>
                <a:cubicBezTo>
                  <a:pt x="283" y="240"/>
                  <a:pt x="283" y="240"/>
                  <a:pt x="283" y="240"/>
                </a:cubicBezTo>
                <a:cubicBezTo>
                  <a:pt x="283" y="240"/>
                  <a:pt x="283" y="240"/>
                  <a:pt x="290" y="240"/>
                </a:cubicBezTo>
                <a:close/>
                <a:moveTo>
                  <a:pt x="290" y="233"/>
                </a:moveTo>
                <a:lnTo>
                  <a:pt x="290" y="233"/>
                </a:lnTo>
                <a:cubicBezTo>
                  <a:pt x="283" y="233"/>
                  <a:pt x="283" y="233"/>
                  <a:pt x="283" y="233"/>
                </a:cubicBezTo>
                <a:lnTo>
                  <a:pt x="290" y="233"/>
                </a:lnTo>
                <a:close/>
                <a:moveTo>
                  <a:pt x="205" y="106"/>
                </a:moveTo>
                <a:lnTo>
                  <a:pt x="205" y="106"/>
                </a:lnTo>
                <a:lnTo>
                  <a:pt x="198" y="106"/>
                </a:lnTo>
                <a:cubicBezTo>
                  <a:pt x="198" y="106"/>
                  <a:pt x="198" y="106"/>
                  <a:pt x="198" y="99"/>
                </a:cubicBezTo>
                <a:cubicBezTo>
                  <a:pt x="198" y="99"/>
                  <a:pt x="198" y="99"/>
                  <a:pt x="205" y="99"/>
                </a:cubicBezTo>
                <a:cubicBezTo>
                  <a:pt x="205" y="99"/>
                  <a:pt x="198" y="99"/>
                  <a:pt x="198" y="106"/>
                </a:cubicBezTo>
                <a:cubicBezTo>
                  <a:pt x="205" y="106"/>
                  <a:pt x="205" y="106"/>
                  <a:pt x="205" y="106"/>
                </a:cubicBezTo>
                <a:close/>
                <a:moveTo>
                  <a:pt x="198" y="99"/>
                </a:moveTo>
                <a:lnTo>
                  <a:pt x="198" y="99"/>
                </a:lnTo>
                <a:close/>
                <a:moveTo>
                  <a:pt x="191" y="99"/>
                </a:moveTo>
                <a:lnTo>
                  <a:pt x="191" y="99"/>
                </a:lnTo>
                <a:lnTo>
                  <a:pt x="198" y="99"/>
                </a:lnTo>
                <a:lnTo>
                  <a:pt x="191" y="99"/>
                </a:lnTo>
                <a:close/>
                <a:moveTo>
                  <a:pt x="198" y="92"/>
                </a:moveTo>
                <a:lnTo>
                  <a:pt x="198" y="92"/>
                </a:lnTo>
                <a:lnTo>
                  <a:pt x="198" y="85"/>
                </a:lnTo>
                <a:lnTo>
                  <a:pt x="198" y="92"/>
                </a:lnTo>
                <a:close/>
                <a:moveTo>
                  <a:pt x="198" y="92"/>
                </a:moveTo>
                <a:lnTo>
                  <a:pt x="198" y="92"/>
                </a:lnTo>
                <a:close/>
                <a:moveTo>
                  <a:pt x="198" y="92"/>
                </a:moveTo>
                <a:lnTo>
                  <a:pt x="198" y="92"/>
                </a:lnTo>
                <a:close/>
                <a:moveTo>
                  <a:pt x="198" y="92"/>
                </a:moveTo>
                <a:lnTo>
                  <a:pt x="198" y="92"/>
                </a:lnTo>
                <a:close/>
                <a:moveTo>
                  <a:pt x="198" y="113"/>
                </a:moveTo>
                <a:lnTo>
                  <a:pt x="198" y="113"/>
                </a:lnTo>
                <a:close/>
                <a:moveTo>
                  <a:pt x="155" y="177"/>
                </a:moveTo>
                <a:lnTo>
                  <a:pt x="155" y="177"/>
                </a:lnTo>
                <a:close/>
                <a:moveTo>
                  <a:pt x="134" y="240"/>
                </a:moveTo>
                <a:lnTo>
                  <a:pt x="134" y="240"/>
                </a:lnTo>
                <a:cubicBezTo>
                  <a:pt x="134" y="233"/>
                  <a:pt x="134" y="233"/>
                  <a:pt x="134" y="233"/>
                </a:cubicBezTo>
                <a:lnTo>
                  <a:pt x="134" y="240"/>
                </a:lnTo>
                <a:lnTo>
                  <a:pt x="134" y="233"/>
                </a:lnTo>
                <a:cubicBezTo>
                  <a:pt x="127" y="233"/>
                  <a:pt x="127" y="233"/>
                  <a:pt x="127" y="233"/>
                </a:cubicBezTo>
                <a:lnTo>
                  <a:pt x="120" y="233"/>
                </a:lnTo>
                <a:lnTo>
                  <a:pt x="127" y="233"/>
                </a:lnTo>
                <a:cubicBezTo>
                  <a:pt x="127" y="226"/>
                  <a:pt x="127" y="226"/>
                  <a:pt x="127" y="226"/>
                </a:cubicBezTo>
                <a:cubicBezTo>
                  <a:pt x="127" y="226"/>
                  <a:pt x="127" y="226"/>
                  <a:pt x="127" y="219"/>
                </a:cubicBezTo>
                <a:lnTo>
                  <a:pt x="134" y="219"/>
                </a:lnTo>
                <a:cubicBezTo>
                  <a:pt x="134" y="226"/>
                  <a:pt x="127" y="226"/>
                  <a:pt x="127" y="226"/>
                </a:cubicBezTo>
                <a:cubicBezTo>
                  <a:pt x="127" y="226"/>
                  <a:pt x="127" y="226"/>
                  <a:pt x="134" y="226"/>
                </a:cubicBezTo>
                <a:cubicBezTo>
                  <a:pt x="134" y="226"/>
                  <a:pt x="134" y="233"/>
                  <a:pt x="134" y="226"/>
                </a:cubicBezTo>
                <a:cubicBezTo>
                  <a:pt x="134" y="226"/>
                  <a:pt x="134" y="226"/>
                  <a:pt x="141" y="226"/>
                </a:cubicBezTo>
                <a:cubicBezTo>
                  <a:pt x="134" y="233"/>
                  <a:pt x="134" y="233"/>
                  <a:pt x="134" y="233"/>
                </a:cubicBezTo>
                <a:lnTo>
                  <a:pt x="141" y="233"/>
                </a:lnTo>
                <a:cubicBezTo>
                  <a:pt x="141" y="233"/>
                  <a:pt x="141" y="233"/>
                  <a:pt x="134" y="233"/>
                </a:cubicBezTo>
                <a:cubicBezTo>
                  <a:pt x="141" y="233"/>
                  <a:pt x="141" y="233"/>
                  <a:pt x="141" y="233"/>
                </a:cubicBezTo>
                <a:lnTo>
                  <a:pt x="141" y="240"/>
                </a:lnTo>
                <a:cubicBezTo>
                  <a:pt x="141" y="240"/>
                  <a:pt x="141" y="240"/>
                  <a:pt x="134" y="240"/>
                </a:cubicBezTo>
                <a:close/>
                <a:moveTo>
                  <a:pt x="134" y="396"/>
                </a:moveTo>
                <a:lnTo>
                  <a:pt x="134" y="396"/>
                </a:lnTo>
                <a:lnTo>
                  <a:pt x="134" y="389"/>
                </a:lnTo>
                <a:lnTo>
                  <a:pt x="134" y="396"/>
                </a:lnTo>
                <a:close/>
                <a:moveTo>
                  <a:pt x="134" y="127"/>
                </a:moveTo>
                <a:lnTo>
                  <a:pt x="134" y="127"/>
                </a:lnTo>
                <a:cubicBezTo>
                  <a:pt x="134" y="134"/>
                  <a:pt x="134" y="134"/>
                  <a:pt x="134" y="134"/>
                </a:cubicBezTo>
                <a:cubicBezTo>
                  <a:pt x="134" y="134"/>
                  <a:pt x="134" y="134"/>
                  <a:pt x="134" y="127"/>
                </a:cubicBezTo>
                <a:close/>
                <a:moveTo>
                  <a:pt x="113" y="240"/>
                </a:moveTo>
                <a:lnTo>
                  <a:pt x="113" y="240"/>
                </a:lnTo>
                <a:lnTo>
                  <a:pt x="120" y="240"/>
                </a:lnTo>
                <a:cubicBezTo>
                  <a:pt x="120" y="240"/>
                  <a:pt x="120" y="240"/>
                  <a:pt x="113" y="240"/>
                </a:cubicBezTo>
                <a:close/>
                <a:moveTo>
                  <a:pt x="99" y="325"/>
                </a:moveTo>
                <a:lnTo>
                  <a:pt x="99" y="325"/>
                </a:lnTo>
                <a:lnTo>
                  <a:pt x="106" y="325"/>
                </a:lnTo>
                <a:cubicBezTo>
                  <a:pt x="106" y="325"/>
                  <a:pt x="106" y="325"/>
                  <a:pt x="99" y="325"/>
                </a:cubicBezTo>
                <a:close/>
                <a:moveTo>
                  <a:pt x="99" y="361"/>
                </a:moveTo>
                <a:lnTo>
                  <a:pt x="99" y="361"/>
                </a:lnTo>
                <a:lnTo>
                  <a:pt x="106" y="361"/>
                </a:lnTo>
                <a:cubicBezTo>
                  <a:pt x="99" y="361"/>
                  <a:pt x="106" y="361"/>
                  <a:pt x="99" y="361"/>
                </a:cubicBezTo>
                <a:close/>
                <a:moveTo>
                  <a:pt x="92" y="325"/>
                </a:moveTo>
                <a:lnTo>
                  <a:pt x="92" y="325"/>
                </a:lnTo>
                <a:cubicBezTo>
                  <a:pt x="92" y="325"/>
                  <a:pt x="92" y="325"/>
                  <a:pt x="85" y="325"/>
                </a:cubicBezTo>
                <a:cubicBezTo>
                  <a:pt x="85" y="325"/>
                  <a:pt x="85" y="325"/>
                  <a:pt x="78" y="325"/>
                </a:cubicBezTo>
                <a:cubicBezTo>
                  <a:pt x="85" y="325"/>
                  <a:pt x="85" y="325"/>
                  <a:pt x="85" y="325"/>
                </a:cubicBezTo>
                <a:lnTo>
                  <a:pt x="92" y="325"/>
                </a:lnTo>
                <a:lnTo>
                  <a:pt x="99" y="325"/>
                </a:lnTo>
                <a:cubicBezTo>
                  <a:pt x="92" y="325"/>
                  <a:pt x="92" y="325"/>
                  <a:pt x="92" y="325"/>
                </a:cubicBezTo>
                <a:close/>
                <a:moveTo>
                  <a:pt x="78" y="276"/>
                </a:moveTo>
                <a:lnTo>
                  <a:pt x="78" y="276"/>
                </a:lnTo>
                <a:close/>
                <a:moveTo>
                  <a:pt x="78" y="276"/>
                </a:moveTo>
                <a:lnTo>
                  <a:pt x="78" y="276"/>
                </a:lnTo>
                <a:close/>
                <a:moveTo>
                  <a:pt x="78" y="276"/>
                </a:moveTo>
                <a:lnTo>
                  <a:pt x="78" y="276"/>
                </a:lnTo>
                <a:close/>
                <a:moveTo>
                  <a:pt x="71" y="325"/>
                </a:moveTo>
                <a:lnTo>
                  <a:pt x="71" y="325"/>
                </a:lnTo>
                <a:cubicBezTo>
                  <a:pt x="71" y="325"/>
                  <a:pt x="71" y="325"/>
                  <a:pt x="78" y="325"/>
                </a:cubicBezTo>
                <a:cubicBezTo>
                  <a:pt x="71" y="325"/>
                  <a:pt x="71" y="325"/>
                  <a:pt x="71" y="325"/>
                </a:cubicBezTo>
                <a:close/>
                <a:moveTo>
                  <a:pt x="481" y="332"/>
                </a:moveTo>
                <a:lnTo>
                  <a:pt x="481" y="332"/>
                </a:lnTo>
                <a:lnTo>
                  <a:pt x="488" y="332"/>
                </a:lnTo>
                <a:lnTo>
                  <a:pt x="488" y="339"/>
                </a:lnTo>
                <a:cubicBezTo>
                  <a:pt x="488" y="339"/>
                  <a:pt x="488" y="339"/>
                  <a:pt x="481" y="339"/>
                </a:cubicBezTo>
                <a:lnTo>
                  <a:pt x="481" y="332"/>
                </a:lnTo>
                <a:close/>
                <a:moveTo>
                  <a:pt x="290" y="177"/>
                </a:moveTo>
                <a:lnTo>
                  <a:pt x="290" y="177"/>
                </a:lnTo>
                <a:cubicBezTo>
                  <a:pt x="290" y="177"/>
                  <a:pt x="290" y="177"/>
                  <a:pt x="290" y="184"/>
                </a:cubicBezTo>
                <a:cubicBezTo>
                  <a:pt x="290" y="184"/>
                  <a:pt x="290" y="184"/>
                  <a:pt x="283" y="184"/>
                </a:cubicBezTo>
                <a:cubicBezTo>
                  <a:pt x="283" y="184"/>
                  <a:pt x="283" y="184"/>
                  <a:pt x="283" y="177"/>
                </a:cubicBezTo>
                <a:lnTo>
                  <a:pt x="290" y="177"/>
                </a:lnTo>
                <a:close/>
                <a:moveTo>
                  <a:pt x="297" y="184"/>
                </a:moveTo>
                <a:lnTo>
                  <a:pt x="297" y="184"/>
                </a:lnTo>
                <a:cubicBezTo>
                  <a:pt x="297" y="191"/>
                  <a:pt x="297" y="184"/>
                  <a:pt x="297" y="191"/>
                </a:cubicBezTo>
                <a:lnTo>
                  <a:pt x="290" y="191"/>
                </a:lnTo>
                <a:cubicBezTo>
                  <a:pt x="290" y="184"/>
                  <a:pt x="290" y="184"/>
                  <a:pt x="297" y="184"/>
                </a:cubicBezTo>
                <a:close/>
                <a:moveTo>
                  <a:pt x="92" y="254"/>
                </a:moveTo>
                <a:lnTo>
                  <a:pt x="92" y="254"/>
                </a:lnTo>
                <a:close/>
                <a:moveTo>
                  <a:pt x="92" y="254"/>
                </a:moveTo>
                <a:lnTo>
                  <a:pt x="92" y="254"/>
                </a:lnTo>
                <a:close/>
                <a:moveTo>
                  <a:pt x="78" y="269"/>
                </a:moveTo>
                <a:lnTo>
                  <a:pt x="78" y="269"/>
                </a:lnTo>
                <a:close/>
                <a:moveTo>
                  <a:pt x="78" y="276"/>
                </a:moveTo>
                <a:lnTo>
                  <a:pt x="78" y="276"/>
                </a:lnTo>
                <a:cubicBezTo>
                  <a:pt x="78" y="269"/>
                  <a:pt x="78" y="269"/>
                  <a:pt x="78" y="269"/>
                </a:cubicBezTo>
                <a:cubicBezTo>
                  <a:pt x="78" y="269"/>
                  <a:pt x="78" y="269"/>
                  <a:pt x="78" y="276"/>
                </a:cubicBezTo>
                <a:close/>
                <a:moveTo>
                  <a:pt x="78" y="269"/>
                </a:moveTo>
                <a:lnTo>
                  <a:pt x="78" y="269"/>
                </a:lnTo>
                <a:close/>
                <a:moveTo>
                  <a:pt x="78" y="269"/>
                </a:moveTo>
                <a:lnTo>
                  <a:pt x="78" y="269"/>
                </a:lnTo>
                <a:close/>
              </a:path>
            </a:pathLst>
          </a:custGeom>
          <a:solidFill>
            <a:srgbClr val="FFFFFF"/>
          </a:solidFill>
          <a:ln>
            <a:noFill/>
          </a:ln>
        </p:spPr>
        <p:txBody>
          <a:bodyPr wrap="none" anchor="ctr"/>
          <a:lstStyle/>
          <a:p>
            <a:endParaRPr lang="en-US" sz="900"/>
          </a:p>
        </p:txBody>
      </p:sp>
      <p:sp>
        <p:nvSpPr>
          <p:cNvPr id="214" name="Freeform 122"/>
          <p:cNvSpPr>
            <a:spLocks noChangeArrowheads="1"/>
          </p:cNvSpPr>
          <p:nvPr/>
        </p:nvSpPr>
        <p:spPr bwMode="auto">
          <a:xfrm>
            <a:off x="3127412" y="3132256"/>
            <a:ext cx="292024" cy="292100"/>
          </a:xfrm>
          <a:custGeom>
            <a:avLst/>
            <a:gdLst>
              <a:gd name="T0" fmla="*/ 39339251 w 609"/>
              <a:gd name="T1" fmla="*/ 78678142 h 609"/>
              <a:gd name="T2" fmla="*/ 39339251 w 609"/>
              <a:gd name="T3" fmla="*/ 78678142 h 609"/>
              <a:gd name="T4" fmla="*/ 0 w 609"/>
              <a:gd name="T5" fmla="*/ 39339251 h 609"/>
              <a:gd name="T6" fmla="*/ 39339251 w 609"/>
              <a:gd name="T7" fmla="*/ 0 h 609"/>
              <a:gd name="T8" fmla="*/ 78678142 w 609"/>
              <a:gd name="T9" fmla="*/ 39339251 h 609"/>
              <a:gd name="T10" fmla="*/ 39339251 w 609"/>
              <a:gd name="T11" fmla="*/ 78678142 h 609"/>
              <a:gd name="T12" fmla="*/ 39339251 w 609"/>
              <a:gd name="T13" fmla="*/ 7376244 h 609"/>
              <a:gd name="T14" fmla="*/ 39339251 w 609"/>
              <a:gd name="T15" fmla="*/ 7376244 h 609"/>
              <a:gd name="T16" fmla="*/ 7246742 w 609"/>
              <a:gd name="T17" fmla="*/ 39339251 h 609"/>
              <a:gd name="T18" fmla="*/ 39339251 w 609"/>
              <a:gd name="T19" fmla="*/ 71302258 h 609"/>
              <a:gd name="T20" fmla="*/ 71302258 w 609"/>
              <a:gd name="T21" fmla="*/ 39339251 h 609"/>
              <a:gd name="T22" fmla="*/ 39339251 w 609"/>
              <a:gd name="T23" fmla="*/ 7376244 h 609"/>
              <a:gd name="T24" fmla="*/ 31057209 w 609"/>
              <a:gd name="T25" fmla="*/ 46715136 h 609"/>
              <a:gd name="T26" fmla="*/ 31057209 w 609"/>
              <a:gd name="T27" fmla="*/ 46715136 h 609"/>
              <a:gd name="T28" fmla="*/ 20057773 w 609"/>
              <a:gd name="T29" fmla="*/ 20187276 h 609"/>
              <a:gd name="T30" fmla="*/ 47491791 w 609"/>
              <a:gd name="T31" fmla="*/ 31057209 h 609"/>
              <a:gd name="T32" fmla="*/ 58491226 w 609"/>
              <a:gd name="T33" fmla="*/ 58491226 h 609"/>
              <a:gd name="T34" fmla="*/ 58491226 w 609"/>
              <a:gd name="T35" fmla="*/ 58491226 h 609"/>
              <a:gd name="T36" fmla="*/ 31057209 w 609"/>
              <a:gd name="T37" fmla="*/ 46715136 h 609"/>
              <a:gd name="T38" fmla="*/ 39339251 w 609"/>
              <a:gd name="T39" fmla="*/ 35715700 h 609"/>
              <a:gd name="T40" fmla="*/ 39339251 w 609"/>
              <a:gd name="T41" fmla="*/ 35715700 h 609"/>
              <a:gd name="T42" fmla="*/ 35715700 w 609"/>
              <a:gd name="T43" fmla="*/ 39339251 h 609"/>
              <a:gd name="T44" fmla="*/ 39339251 w 609"/>
              <a:gd name="T45" fmla="*/ 42962442 h 609"/>
              <a:gd name="T46" fmla="*/ 42962442 w 609"/>
              <a:gd name="T47" fmla="*/ 39339251 h 609"/>
              <a:gd name="T48" fmla="*/ 39339251 w 609"/>
              <a:gd name="T49" fmla="*/ 35715700 h 609"/>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0" t="0" r="r" b="b"/>
            <a:pathLst>
              <a:path w="609" h="609">
                <a:moveTo>
                  <a:pt x="304" y="608"/>
                </a:moveTo>
                <a:lnTo>
                  <a:pt x="304" y="608"/>
                </a:lnTo>
                <a:cubicBezTo>
                  <a:pt x="134" y="608"/>
                  <a:pt x="0" y="474"/>
                  <a:pt x="0" y="304"/>
                </a:cubicBezTo>
                <a:cubicBezTo>
                  <a:pt x="0" y="134"/>
                  <a:pt x="134" y="0"/>
                  <a:pt x="304" y="0"/>
                </a:cubicBezTo>
                <a:cubicBezTo>
                  <a:pt x="473" y="0"/>
                  <a:pt x="608" y="134"/>
                  <a:pt x="608" y="304"/>
                </a:cubicBezTo>
                <a:cubicBezTo>
                  <a:pt x="608" y="474"/>
                  <a:pt x="473" y="608"/>
                  <a:pt x="304" y="608"/>
                </a:cubicBezTo>
                <a:close/>
                <a:moveTo>
                  <a:pt x="304" y="57"/>
                </a:moveTo>
                <a:lnTo>
                  <a:pt x="304" y="57"/>
                </a:lnTo>
                <a:cubicBezTo>
                  <a:pt x="169" y="57"/>
                  <a:pt x="56" y="170"/>
                  <a:pt x="56" y="304"/>
                </a:cubicBezTo>
                <a:cubicBezTo>
                  <a:pt x="56" y="438"/>
                  <a:pt x="169" y="551"/>
                  <a:pt x="304" y="551"/>
                </a:cubicBezTo>
                <a:cubicBezTo>
                  <a:pt x="438" y="551"/>
                  <a:pt x="551" y="438"/>
                  <a:pt x="551" y="304"/>
                </a:cubicBezTo>
                <a:cubicBezTo>
                  <a:pt x="551" y="170"/>
                  <a:pt x="438" y="57"/>
                  <a:pt x="304" y="57"/>
                </a:cubicBezTo>
                <a:close/>
                <a:moveTo>
                  <a:pt x="240" y="361"/>
                </a:moveTo>
                <a:lnTo>
                  <a:pt x="240" y="361"/>
                </a:lnTo>
                <a:cubicBezTo>
                  <a:pt x="155" y="156"/>
                  <a:pt x="155" y="156"/>
                  <a:pt x="155" y="156"/>
                </a:cubicBezTo>
                <a:cubicBezTo>
                  <a:pt x="367" y="240"/>
                  <a:pt x="367" y="240"/>
                  <a:pt x="367" y="240"/>
                </a:cubicBezTo>
                <a:cubicBezTo>
                  <a:pt x="452" y="452"/>
                  <a:pt x="452" y="452"/>
                  <a:pt x="452" y="452"/>
                </a:cubicBezTo>
                <a:lnTo>
                  <a:pt x="240" y="361"/>
                </a:lnTo>
                <a:close/>
                <a:moveTo>
                  <a:pt x="304" y="276"/>
                </a:moveTo>
                <a:lnTo>
                  <a:pt x="304" y="276"/>
                </a:lnTo>
                <a:cubicBezTo>
                  <a:pt x="290" y="276"/>
                  <a:pt x="276" y="290"/>
                  <a:pt x="276" y="304"/>
                </a:cubicBezTo>
                <a:cubicBezTo>
                  <a:pt x="276" y="318"/>
                  <a:pt x="290" y="332"/>
                  <a:pt x="304" y="332"/>
                </a:cubicBezTo>
                <a:cubicBezTo>
                  <a:pt x="318" y="332"/>
                  <a:pt x="332" y="318"/>
                  <a:pt x="332" y="304"/>
                </a:cubicBezTo>
                <a:cubicBezTo>
                  <a:pt x="332" y="290"/>
                  <a:pt x="318" y="276"/>
                  <a:pt x="304" y="276"/>
                </a:cubicBezTo>
                <a:close/>
              </a:path>
            </a:pathLst>
          </a:custGeom>
          <a:solidFill>
            <a:srgbClr val="FFFFFF"/>
          </a:solidFill>
          <a:ln>
            <a:noFill/>
          </a:ln>
        </p:spPr>
        <p:txBody>
          <a:bodyPr wrap="none" anchor="ctr"/>
          <a:lstStyle/>
          <a:p>
            <a:endParaRPr lang="en-US" sz="900"/>
          </a:p>
        </p:txBody>
      </p:sp>
      <p:sp>
        <p:nvSpPr>
          <p:cNvPr id="215" name="Freeform 123"/>
          <p:cNvSpPr>
            <a:spLocks noChangeArrowheads="1"/>
          </p:cNvSpPr>
          <p:nvPr/>
        </p:nvSpPr>
        <p:spPr bwMode="auto">
          <a:xfrm>
            <a:off x="2579856" y="3132256"/>
            <a:ext cx="289909" cy="292100"/>
          </a:xfrm>
          <a:custGeom>
            <a:avLst/>
            <a:gdLst>
              <a:gd name="T0" fmla="*/ 74657633 w 602"/>
              <a:gd name="T1" fmla="*/ 42962442 h 609"/>
              <a:gd name="T2" fmla="*/ 74657633 w 602"/>
              <a:gd name="T3" fmla="*/ 42962442 h 609"/>
              <a:gd name="T4" fmla="*/ 71002968 w 602"/>
              <a:gd name="T5" fmla="*/ 42962442 h 609"/>
              <a:gd name="T6" fmla="*/ 43332858 w 602"/>
              <a:gd name="T7" fmla="*/ 70396460 h 609"/>
              <a:gd name="T8" fmla="*/ 43332858 w 602"/>
              <a:gd name="T9" fmla="*/ 75054951 h 609"/>
              <a:gd name="T10" fmla="*/ 39678193 w 602"/>
              <a:gd name="T11" fmla="*/ 78678142 h 609"/>
              <a:gd name="T12" fmla="*/ 36023527 w 602"/>
              <a:gd name="T13" fmla="*/ 75054951 h 609"/>
              <a:gd name="T14" fmla="*/ 36023527 w 602"/>
              <a:gd name="T15" fmla="*/ 70396460 h 609"/>
              <a:gd name="T16" fmla="*/ 7308970 w 602"/>
              <a:gd name="T17" fmla="*/ 42962442 h 609"/>
              <a:gd name="T18" fmla="*/ 3654665 w 602"/>
              <a:gd name="T19" fmla="*/ 42962442 h 609"/>
              <a:gd name="T20" fmla="*/ 0 w 602"/>
              <a:gd name="T21" fmla="*/ 39339251 h 609"/>
              <a:gd name="T22" fmla="*/ 3654665 w 602"/>
              <a:gd name="T23" fmla="*/ 35715700 h 609"/>
              <a:gd name="T24" fmla="*/ 7308970 w 602"/>
              <a:gd name="T25" fmla="*/ 35715700 h 609"/>
              <a:gd name="T26" fmla="*/ 36023527 w 602"/>
              <a:gd name="T27" fmla="*/ 8282042 h 609"/>
              <a:gd name="T28" fmla="*/ 36023527 w 602"/>
              <a:gd name="T29" fmla="*/ 3623191 h 609"/>
              <a:gd name="T30" fmla="*/ 39678193 w 602"/>
              <a:gd name="T31" fmla="*/ 0 h 609"/>
              <a:gd name="T32" fmla="*/ 43332858 w 602"/>
              <a:gd name="T33" fmla="*/ 3623191 h 609"/>
              <a:gd name="T34" fmla="*/ 43332858 w 602"/>
              <a:gd name="T35" fmla="*/ 8282042 h 609"/>
              <a:gd name="T36" fmla="*/ 71002968 w 602"/>
              <a:gd name="T37" fmla="*/ 35715700 h 609"/>
              <a:gd name="T38" fmla="*/ 74657633 w 602"/>
              <a:gd name="T39" fmla="*/ 35715700 h 609"/>
              <a:gd name="T40" fmla="*/ 78442719 w 602"/>
              <a:gd name="T41" fmla="*/ 39339251 h 609"/>
              <a:gd name="T42" fmla="*/ 74657633 w 602"/>
              <a:gd name="T43" fmla="*/ 42962442 h 609"/>
              <a:gd name="T44" fmla="*/ 56254247 w 602"/>
              <a:gd name="T45" fmla="*/ 35715700 h 609"/>
              <a:gd name="T46" fmla="*/ 56254247 w 602"/>
              <a:gd name="T47" fmla="*/ 35715700 h 609"/>
              <a:gd name="T48" fmla="*/ 63563216 w 602"/>
              <a:gd name="T49" fmla="*/ 35715700 h 609"/>
              <a:gd name="T50" fmla="*/ 43332858 w 602"/>
              <a:gd name="T51" fmla="*/ 15528425 h 609"/>
              <a:gd name="T52" fmla="*/ 43332858 w 602"/>
              <a:gd name="T53" fmla="*/ 21998871 h 609"/>
              <a:gd name="T54" fmla="*/ 39678193 w 602"/>
              <a:gd name="T55" fmla="*/ 25622062 h 609"/>
              <a:gd name="T56" fmla="*/ 36023527 w 602"/>
              <a:gd name="T57" fmla="*/ 21998871 h 609"/>
              <a:gd name="T58" fmla="*/ 36023527 w 602"/>
              <a:gd name="T59" fmla="*/ 15528425 h 609"/>
              <a:gd name="T60" fmla="*/ 14748721 w 602"/>
              <a:gd name="T61" fmla="*/ 35715700 h 609"/>
              <a:gd name="T62" fmla="*/ 22058052 w 602"/>
              <a:gd name="T63" fmla="*/ 35715700 h 609"/>
              <a:gd name="T64" fmla="*/ 25843138 w 602"/>
              <a:gd name="T65" fmla="*/ 39339251 h 609"/>
              <a:gd name="T66" fmla="*/ 22058052 w 602"/>
              <a:gd name="T67" fmla="*/ 42962442 h 609"/>
              <a:gd name="T68" fmla="*/ 14748721 w 602"/>
              <a:gd name="T69" fmla="*/ 42962442 h 609"/>
              <a:gd name="T70" fmla="*/ 36023527 w 602"/>
              <a:gd name="T71" fmla="*/ 63149718 h 609"/>
              <a:gd name="T72" fmla="*/ 36023527 w 602"/>
              <a:gd name="T73" fmla="*/ 56679271 h 609"/>
              <a:gd name="T74" fmla="*/ 39678193 w 602"/>
              <a:gd name="T75" fmla="*/ 53056080 h 609"/>
              <a:gd name="T76" fmla="*/ 43332858 w 602"/>
              <a:gd name="T77" fmla="*/ 56679271 h 609"/>
              <a:gd name="T78" fmla="*/ 43332858 w 602"/>
              <a:gd name="T79" fmla="*/ 63149718 h 609"/>
              <a:gd name="T80" fmla="*/ 63563216 w 602"/>
              <a:gd name="T81" fmla="*/ 42962442 h 609"/>
              <a:gd name="T82" fmla="*/ 56254247 w 602"/>
              <a:gd name="T83" fmla="*/ 42962442 h 609"/>
              <a:gd name="T84" fmla="*/ 52599581 w 602"/>
              <a:gd name="T85" fmla="*/ 39339251 h 609"/>
              <a:gd name="T86" fmla="*/ 56254247 w 602"/>
              <a:gd name="T87" fmla="*/ 35715700 h 609"/>
              <a:gd name="T88" fmla="*/ 39678193 w 602"/>
              <a:gd name="T89" fmla="*/ 42962442 h 609"/>
              <a:gd name="T90" fmla="*/ 39678193 w 602"/>
              <a:gd name="T91" fmla="*/ 42962442 h 609"/>
              <a:gd name="T92" fmla="*/ 36023527 w 602"/>
              <a:gd name="T93" fmla="*/ 39339251 h 609"/>
              <a:gd name="T94" fmla="*/ 39678193 w 602"/>
              <a:gd name="T95" fmla="*/ 35715700 h 609"/>
              <a:gd name="T96" fmla="*/ 43332858 w 602"/>
              <a:gd name="T97" fmla="*/ 39339251 h 609"/>
              <a:gd name="T98" fmla="*/ 39678193 w 602"/>
              <a:gd name="T99" fmla="*/ 42962442 h 609"/>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0" t="0" r="r" b="b"/>
            <a:pathLst>
              <a:path w="602" h="609">
                <a:moveTo>
                  <a:pt x="572" y="332"/>
                </a:moveTo>
                <a:lnTo>
                  <a:pt x="572" y="332"/>
                </a:lnTo>
                <a:cubicBezTo>
                  <a:pt x="544" y="332"/>
                  <a:pt x="544" y="332"/>
                  <a:pt x="544" y="332"/>
                </a:cubicBezTo>
                <a:cubicBezTo>
                  <a:pt x="530" y="445"/>
                  <a:pt x="445" y="537"/>
                  <a:pt x="332" y="544"/>
                </a:cubicBezTo>
                <a:cubicBezTo>
                  <a:pt x="332" y="580"/>
                  <a:pt x="332" y="580"/>
                  <a:pt x="332" y="580"/>
                </a:cubicBezTo>
                <a:cubicBezTo>
                  <a:pt x="332" y="594"/>
                  <a:pt x="318" y="608"/>
                  <a:pt x="304" y="608"/>
                </a:cubicBezTo>
                <a:cubicBezTo>
                  <a:pt x="283" y="608"/>
                  <a:pt x="276" y="594"/>
                  <a:pt x="276" y="580"/>
                </a:cubicBezTo>
                <a:cubicBezTo>
                  <a:pt x="276" y="544"/>
                  <a:pt x="276" y="544"/>
                  <a:pt x="276" y="544"/>
                </a:cubicBezTo>
                <a:cubicBezTo>
                  <a:pt x="162" y="537"/>
                  <a:pt x="71" y="445"/>
                  <a:pt x="56" y="332"/>
                </a:cubicBezTo>
                <a:cubicBezTo>
                  <a:pt x="28" y="332"/>
                  <a:pt x="28" y="332"/>
                  <a:pt x="28" y="332"/>
                </a:cubicBezTo>
                <a:cubicBezTo>
                  <a:pt x="14" y="332"/>
                  <a:pt x="0" y="318"/>
                  <a:pt x="0" y="304"/>
                </a:cubicBezTo>
                <a:cubicBezTo>
                  <a:pt x="0" y="290"/>
                  <a:pt x="14" y="276"/>
                  <a:pt x="28" y="276"/>
                </a:cubicBezTo>
                <a:cubicBezTo>
                  <a:pt x="56" y="276"/>
                  <a:pt x="56" y="276"/>
                  <a:pt x="56" y="276"/>
                </a:cubicBezTo>
                <a:cubicBezTo>
                  <a:pt x="71" y="163"/>
                  <a:pt x="162" y="71"/>
                  <a:pt x="276" y="64"/>
                </a:cubicBezTo>
                <a:cubicBezTo>
                  <a:pt x="276" y="28"/>
                  <a:pt x="276" y="28"/>
                  <a:pt x="276" y="28"/>
                </a:cubicBezTo>
                <a:cubicBezTo>
                  <a:pt x="276" y="14"/>
                  <a:pt x="283" y="0"/>
                  <a:pt x="304" y="0"/>
                </a:cubicBezTo>
                <a:cubicBezTo>
                  <a:pt x="318" y="0"/>
                  <a:pt x="332" y="14"/>
                  <a:pt x="332" y="28"/>
                </a:cubicBezTo>
                <a:cubicBezTo>
                  <a:pt x="332" y="64"/>
                  <a:pt x="332" y="64"/>
                  <a:pt x="332" y="64"/>
                </a:cubicBezTo>
                <a:cubicBezTo>
                  <a:pt x="445" y="71"/>
                  <a:pt x="530" y="163"/>
                  <a:pt x="544" y="276"/>
                </a:cubicBezTo>
                <a:cubicBezTo>
                  <a:pt x="572" y="276"/>
                  <a:pt x="572" y="276"/>
                  <a:pt x="572" y="276"/>
                </a:cubicBezTo>
                <a:cubicBezTo>
                  <a:pt x="594" y="276"/>
                  <a:pt x="601" y="290"/>
                  <a:pt x="601" y="304"/>
                </a:cubicBezTo>
                <a:cubicBezTo>
                  <a:pt x="601" y="318"/>
                  <a:pt x="594" y="332"/>
                  <a:pt x="572" y="332"/>
                </a:cubicBezTo>
                <a:close/>
                <a:moveTo>
                  <a:pt x="431" y="276"/>
                </a:moveTo>
                <a:lnTo>
                  <a:pt x="431" y="276"/>
                </a:lnTo>
                <a:cubicBezTo>
                  <a:pt x="487" y="276"/>
                  <a:pt x="487" y="276"/>
                  <a:pt x="487" y="276"/>
                </a:cubicBezTo>
                <a:cubicBezTo>
                  <a:pt x="473" y="191"/>
                  <a:pt x="410" y="127"/>
                  <a:pt x="332" y="120"/>
                </a:cubicBezTo>
                <a:cubicBezTo>
                  <a:pt x="332" y="170"/>
                  <a:pt x="332" y="170"/>
                  <a:pt x="332" y="170"/>
                </a:cubicBezTo>
                <a:cubicBezTo>
                  <a:pt x="332" y="191"/>
                  <a:pt x="318" y="198"/>
                  <a:pt x="304" y="198"/>
                </a:cubicBezTo>
                <a:cubicBezTo>
                  <a:pt x="283" y="198"/>
                  <a:pt x="276" y="191"/>
                  <a:pt x="276" y="170"/>
                </a:cubicBezTo>
                <a:cubicBezTo>
                  <a:pt x="276" y="120"/>
                  <a:pt x="276" y="120"/>
                  <a:pt x="276" y="120"/>
                </a:cubicBezTo>
                <a:cubicBezTo>
                  <a:pt x="191" y="127"/>
                  <a:pt x="127" y="191"/>
                  <a:pt x="113" y="276"/>
                </a:cubicBezTo>
                <a:cubicBezTo>
                  <a:pt x="169" y="276"/>
                  <a:pt x="169" y="276"/>
                  <a:pt x="169" y="276"/>
                </a:cubicBezTo>
                <a:cubicBezTo>
                  <a:pt x="184" y="276"/>
                  <a:pt x="198" y="290"/>
                  <a:pt x="198" y="304"/>
                </a:cubicBezTo>
                <a:cubicBezTo>
                  <a:pt x="198" y="318"/>
                  <a:pt x="184" y="332"/>
                  <a:pt x="169" y="332"/>
                </a:cubicBezTo>
                <a:cubicBezTo>
                  <a:pt x="113" y="332"/>
                  <a:pt x="113" y="332"/>
                  <a:pt x="113" y="332"/>
                </a:cubicBezTo>
                <a:cubicBezTo>
                  <a:pt x="127" y="417"/>
                  <a:pt x="191" y="481"/>
                  <a:pt x="276" y="488"/>
                </a:cubicBezTo>
                <a:cubicBezTo>
                  <a:pt x="276" y="438"/>
                  <a:pt x="276" y="438"/>
                  <a:pt x="276" y="438"/>
                </a:cubicBezTo>
                <a:cubicBezTo>
                  <a:pt x="276" y="417"/>
                  <a:pt x="283" y="410"/>
                  <a:pt x="304" y="410"/>
                </a:cubicBezTo>
                <a:cubicBezTo>
                  <a:pt x="318" y="410"/>
                  <a:pt x="332" y="417"/>
                  <a:pt x="332" y="438"/>
                </a:cubicBezTo>
                <a:cubicBezTo>
                  <a:pt x="332" y="488"/>
                  <a:pt x="332" y="488"/>
                  <a:pt x="332" y="488"/>
                </a:cubicBezTo>
                <a:cubicBezTo>
                  <a:pt x="410" y="481"/>
                  <a:pt x="473" y="417"/>
                  <a:pt x="487" y="332"/>
                </a:cubicBezTo>
                <a:cubicBezTo>
                  <a:pt x="431" y="332"/>
                  <a:pt x="431" y="332"/>
                  <a:pt x="431" y="332"/>
                </a:cubicBezTo>
                <a:cubicBezTo>
                  <a:pt x="417" y="332"/>
                  <a:pt x="403" y="318"/>
                  <a:pt x="403" y="304"/>
                </a:cubicBezTo>
                <a:cubicBezTo>
                  <a:pt x="403" y="290"/>
                  <a:pt x="417" y="276"/>
                  <a:pt x="431" y="276"/>
                </a:cubicBezTo>
                <a:close/>
                <a:moveTo>
                  <a:pt x="304" y="332"/>
                </a:moveTo>
                <a:lnTo>
                  <a:pt x="304" y="332"/>
                </a:lnTo>
                <a:cubicBezTo>
                  <a:pt x="283" y="332"/>
                  <a:pt x="276" y="318"/>
                  <a:pt x="276" y="304"/>
                </a:cubicBezTo>
                <a:cubicBezTo>
                  <a:pt x="276" y="290"/>
                  <a:pt x="283" y="276"/>
                  <a:pt x="304" y="276"/>
                </a:cubicBezTo>
                <a:cubicBezTo>
                  <a:pt x="318" y="276"/>
                  <a:pt x="332" y="290"/>
                  <a:pt x="332" y="304"/>
                </a:cubicBezTo>
                <a:cubicBezTo>
                  <a:pt x="332" y="318"/>
                  <a:pt x="318" y="332"/>
                  <a:pt x="304" y="332"/>
                </a:cubicBezTo>
                <a:close/>
              </a:path>
            </a:pathLst>
          </a:custGeom>
          <a:solidFill>
            <a:srgbClr val="FFFFFF"/>
          </a:solidFill>
          <a:ln>
            <a:noFill/>
          </a:ln>
        </p:spPr>
        <p:txBody>
          <a:bodyPr wrap="none" anchor="ctr"/>
          <a:lstStyle/>
          <a:p>
            <a:endParaRPr lang="en-US" sz="900"/>
          </a:p>
        </p:txBody>
      </p:sp>
      <p:sp>
        <p:nvSpPr>
          <p:cNvPr id="216" name="Freeform 124"/>
          <p:cNvSpPr>
            <a:spLocks noChangeArrowheads="1"/>
          </p:cNvSpPr>
          <p:nvPr/>
        </p:nvSpPr>
        <p:spPr bwMode="auto">
          <a:xfrm>
            <a:off x="2104245" y="3132256"/>
            <a:ext cx="217959" cy="292100"/>
          </a:xfrm>
          <a:custGeom>
            <a:avLst/>
            <a:gdLst>
              <a:gd name="T0" fmla="*/ 29445126 w 454"/>
              <a:gd name="T1" fmla="*/ 78678142 h 609"/>
              <a:gd name="T2" fmla="*/ 29445126 w 454"/>
              <a:gd name="T3" fmla="*/ 78678142 h 609"/>
              <a:gd name="T4" fmla="*/ 0 w 454"/>
              <a:gd name="T5" fmla="*/ 29245613 h 609"/>
              <a:gd name="T6" fmla="*/ 29445126 w 454"/>
              <a:gd name="T7" fmla="*/ 0 h 609"/>
              <a:gd name="T8" fmla="*/ 58760594 w 454"/>
              <a:gd name="T9" fmla="*/ 29245613 h 609"/>
              <a:gd name="T10" fmla="*/ 29445126 w 454"/>
              <a:gd name="T11" fmla="*/ 78678142 h 609"/>
              <a:gd name="T12" fmla="*/ 29445126 w 454"/>
              <a:gd name="T13" fmla="*/ 10093638 h 609"/>
              <a:gd name="T14" fmla="*/ 29445126 w 454"/>
              <a:gd name="T15" fmla="*/ 10093638 h 609"/>
              <a:gd name="T16" fmla="*/ 10117575 w 454"/>
              <a:gd name="T17" fmla="*/ 29245613 h 609"/>
              <a:gd name="T18" fmla="*/ 29445126 w 454"/>
              <a:gd name="T19" fmla="*/ 49432889 h 609"/>
              <a:gd name="T20" fmla="*/ 49550979 w 454"/>
              <a:gd name="T21" fmla="*/ 29245613 h 609"/>
              <a:gd name="T22" fmla="*/ 29445126 w 454"/>
              <a:gd name="T23" fmla="*/ 10093638 h 609"/>
              <a:gd name="T24" fmla="*/ 39433044 w 454"/>
              <a:gd name="T25" fmla="*/ 32868804 h 609"/>
              <a:gd name="T26" fmla="*/ 39433044 w 454"/>
              <a:gd name="T27" fmla="*/ 32868804 h 609"/>
              <a:gd name="T28" fmla="*/ 20235510 w 454"/>
              <a:gd name="T29" fmla="*/ 32868804 h 609"/>
              <a:gd name="T30" fmla="*/ 16603311 w 454"/>
              <a:gd name="T31" fmla="*/ 29245613 h 609"/>
              <a:gd name="T32" fmla="*/ 20235510 w 454"/>
              <a:gd name="T33" fmla="*/ 25622062 h 609"/>
              <a:gd name="T34" fmla="*/ 39433044 w 454"/>
              <a:gd name="T35" fmla="*/ 25622062 h 609"/>
              <a:gd name="T36" fmla="*/ 43194900 w 454"/>
              <a:gd name="T37" fmla="*/ 29245613 h 609"/>
              <a:gd name="T38" fmla="*/ 39433044 w 454"/>
              <a:gd name="T39" fmla="*/ 32868804 h 609"/>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0" t="0" r="r" b="b"/>
            <a:pathLst>
              <a:path w="454" h="609">
                <a:moveTo>
                  <a:pt x="227" y="608"/>
                </a:moveTo>
                <a:lnTo>
                  <a:pt x="227" y="608"/>
                </a:lnTo>
                <a:cubicBezTo>
                  <a:pt x="227" y="608"/>
                  <a:pt x="0" y="354"/>
                  <a:pt x="0" y="226"/>
                </a:cubicBezTo>
                <a:cubicBezTo>
                  <a:pt x="0" y="106"/>
                  <a:pt x="106" y="0"/>
                  <a:pt x="227" y="0"/>
                </a:cubicBezTo>
                <a:cubicBezTo>
                  <a:pt x="354" y="0"/>
                  <a:pt x="453" y="106"/>
                  <a:pt x="453" y="226"/>
                </a:cubicBezTo>
                <a:cubicBezTo>
                  <a:pt x="453" y="354"/>
                  <a:pt x="227" y="608"/>
                  <a:pt x="227" y="608"/>
                </a:cubicBezTo>
                <a:close/>
                <a:moveTo>
                  <a:pt x="227" y="78"/>
                </a:moveTo>
                <a:lnTo>
                  <a:pt x="227" y="78"/>
                </a:lnTo>
                <a:cubicBezTo>
                  <a:pt x="149" y="78"/>
                  <a:pt x="78" y="149"/>
                  <a:pt x="78" y="226"/>
                </a:cubicBezTo>
                <a:cubicBezTo>
                  <a:pt x="78" y="311"/>
                  <a:pt x="149" y="382"/>
                  <a:pt x="227" y="382"/>
                </a:cubicBezTo>
                <a:cubicBezTo>
                  <a:pt x="311" y="382"/>
                  <a:pt x="382" y="311"/>
                  <a:pt x="382" y="226"/>
                </a:cubicBezTo>
                <a:cubicBezTo>
                  <a:pt x="382" y="149"/>
                  <a:pt x="311" y="78"/>
                  <a:pt x="227" y="78"/>
                </a:cubicBezTo>
                <a:close/>
                <a:moveTo>
                  <a:pt x="304" y="254"/>
                </a:moveTo>
                <a:lnTo>
                  <a:pt x="304" y="254"/>
                </a:lnTo>
                <a:cubicBezTo>
                  <a:pt x="156" y="254"/>
                  <a:pt x="156" y="254"/>
                  <a:pt x="156" y="254"/>
                </a:cubicBezTo>
                <a:cubicBezTo>
                  <a:pt x="135" y="254"/>
                  <a:pt x="128" y="247"/>
                  <a:pt x="128" y="226"/>
                </a:cubicBezTo>
                <a:cubicBezTo>
                  <a:pt x="128" y="212"/>
                  <a:pt x="135" y="198"/>
                  <a:pt x="156" y="198"/>
                </a:cubicBezTo>
                <a:cubicBezTo>
                  <a:pt x="304" y="198"/>
                  <a:pt x="304" y="198"/>
                  <a:pt x="304" y="198"/>
                </a:cubicBezTo>
                <a:cubicBezTo>
                  <a:pt x="319" y="198"/>
                  <a:pt x="333" y="212"/>
                  <a:pt x="333" y="226"/>
                </a:cubicBezTo>
                <a:cubicBezTo>
                  <a:pt x="333" y="247"/>
                  <a:pt x="319" y="254"/>
                  <a:pt x="304" y="254"/>
                </a:cubicBezTo>
                <a:close/>
              </a:path>
            </a:pathLst>
          </a:custGeom>
          <a:solidFill>
            <a:srgbClr val="FFFFFF"/>
          </a:solidFill>
          <a:ln>
            <a:noFill/>
          </a:ln>
        </p:spPr>
        <p:txBody>
          <a:bodyPr wrap="none" anchor="ctr"/>
          <a:lstStyle/>
          <a:p>
            <a:endParaRPr lang="en-US" sz="900"/>
          </a:p>
        </p:txBody>
      </p:sp>
      <p:sp>
        <p:nvSpPr>
          <p:cNvPr id="217" name="Freeform 125"/>
          <p:cNvSpPr>
            <a:spLocks noChangeArrowheads="1"/>
          </p:cNvSpPr>
          <p:nvPr/>
        </p:nvSpPr>
        <p:spPr bwMode="auto">
          <a:xfrm>
            <a:off x="1628637" y="3132256"/>
            <a:ext cx="217961" cy="292100"/>
          </a:xfrm>
          <a:custGeom>
            <a:avLst/>
            <a:gdLst>
              <a:gd name="T0" fmla="*/ 29445666 w 454"/>
              <a:gd name="T1" fmla="*/ 78678142 h 609"/>
              <a:gd name="T2" fmla="*/ 29445666 w 454"/>
              <a:gd name="T3" fmla="*/ 78678142 h 609"/>
              <a:gd name="T4" fmla="*/ 0 w 454"/>
              <a:gd name="T5" fmla="*/ 29245613 h 609"/>
              <a:gd name="T6" fmla="*/ 29445666 w 454"/>
              <a:gd name="T7" fmla="*/ 0 h 609"/>
              <a:gd name="T8" fmla="*/ 58761314 w 454"/>
              <a:gd name="T9" fmla="*/ 29245613 h 609"/>
              <a:gd name="T10" fmla="*/ 29445666 w 454"/>
              <a:gd name="T11" fmla="*/ 78678142 h 609"/>
              <a:gd name="T12" fmla="*/ 29445666 w 454"/>
              <a:gd name="T13" fmla="*/ 10093638 h 609"/>
              <a:gd name="T14" fmla="*/ 29445666 w 454"/>
              <a:gd name="T15" fmla="*/ 10093638 h 609"/>
              <a:gd name="T16" fmla="*/ 10117997 w 454"/>
              <a:gd name="T17" fmla="*/ 29245613 h 609"/>
              <a:gd name="T18" fmla="*/ 29445666 w 454"/>
              <a:gd name="T19" fmla="*/ 49432889 h 609"/>
              <a:gd name="T20" fmla="*/ 48643317 w 454"/>
              <a:gd name="T21" fmla="*/ 29245613 h 609"/>
              <a:gd name="T22" fmla="*/ 29445666 w 454"/>
              <a:gd name="T23" fmla="*/ 10093638 h 609"/>
              <a:gd name="T24" fmla="*/ 39433645 w 454"/>
              <a:gd name="T25" fmla="*/ 32868804 h 609"/>
              <a:gd name="T26" fmla="*/ 39433645 w 454"/>
              <a:gd name="T27" fmla="*/ 32868804 h 609"/>
              <a:gd name="T28" fmla="*/ 33077527 w 454"/>
              <a:gd name="T29" fmla="*/ 32868804 h 609"/>
              <a:gd name="T30" fmla="*/ 33077527 w 454"/>
              <a:gd name="T31" fmla="*/ 39339251 h 609"/>
              <a:gd name="T32" fmla="*/ 29445666 w 454"/>
              <a:gd name="T33" fmla="*/ 42962442 h 609"/>
              <a:gd name="T34" fmla="*/ 25683786 w 454"/>
              <a:gd name="T35" fmla="*/ 39339251 h 609"/>
              <a:gd name="T36" fmla="*/ 25683786 w 454"/>
              <a:gd name="T37" fmla="*/ 32868804 h 609"/>
              <a:gd name="T38" fmla="*/ 19327669 w 454"/>
              <a:gd name="T39" fmla="*/ 32868804 h 609"/>
              <a:gd name="T40" fmla="*/ 15565789 w 454"/>
              <a:gd name="T41" fmla="*/ 29245613 h 609"/>
              <a:gd name="T42" fmla="*/ 19327669 w 454"/>
              <a:gd name="T43" fmla="*/ 25622062 h 609"/>
              <a:gd name="T44" fmla="*/ 25683786 w 454"/>
              <a:gd name="T45" fmla="*/ 25622062 h 609"/>
              <a:gd name="T46" fmla="*/ 25683786 w 454"/>
              <a:gd name="T47" fmla="*/ 20187276 h 609"/>
              <a:gd name="T48" fmla="*/ 29445666 w 454"/>
              <a:gd name="T49" fmla="*/ 16434582 h 609"/>
              <a:gd name="T50" fmla="*/ 33077527 w 454"/>
              <a:gd name="T51" fmla="*/ 20187276 h 609"/>
              <a:gd name="T52" fmla="*/ 33077527 w 454"/>
              <a:gd name="T53" fmla="*/ 25622062 h 609"/>
              <a:gd name="T54" fmla="*/ 39433645 w 454"/>
              <a:gd name="T55" fmla="*/ 25622062 h 609"/>
              <a:gd name="T56" fmla="*/ 43195525 w 454"/>
              <a:gd name="T57" fmla="*/ 29245613 h 609"/>
              <a:gd name="T58" fmla="*/ 39433645 w 454"/>
              <a:gd name="T59" fmla="*/ 32868804 h 609"/>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454" h="609">
                <a:moveTo>
                  <a:pt x="227" y="608"/>
                </a:moveTo>
                <a:lnTo>
                  <a:pt x="227" y="608"/>
                </a:lnTo>
                <a:cubicBezTo>
                  <a:pt x="227" y="608"/>
                  <a:pt x="0" y="354"/>
                  <a:pt x="0" y="226"/>
                </a:cubicBezTo>
                <a:cubicBezTo>
                  <a:pt x="0" y="106"/>
                  <a:pt x="99" y="0"/>
                  <a:pt x="227" y="0"/>
                </a:cubicBezTo>
                <a:cubicBezTo>
                  <a:pt x="354" y="0"/>
                  <a:pt x="453" y="106"/>
                  <a:pt x="453" y="226"/>
                </a:cubicBezTo>
                <a:cubicBezTo>
                  <a:pt x="453" y="354"/>
                  <a:pt x="227" y="608"/>
                  <a:pt x="227" y="608"/>
                </a:cubicBezTo>
                <a:close/>
                <a:moveTo>
                  <a:pt x="227" y="78"/>
                </a:moveTo>
                <a:lnTo>
                  <a:pt x="227" y="78"/>
                </a:lnTo>
                <a:cubicBezTo>
                  <a:pt x="142" y="78"/>
                  <a:pt x="78" y="149"/>
                  <a:pt x="78" y="226"/>
                </a:cubicBezTo>
                <a:cubicBezTo>
                  <a:pt x="78" y="311"/>
                  <a:pt x="142" y="382"/>
                  <a:pt x="227" y="382"/>
                </a:cubicBezTo>
                <a:cubicBezTo>
                  <a:pt x="311" y="382"/>
                  <a:pt x="375" y="311"/>
                  <a:pt x="375" y="226"/>
                </a:cubicBezTo>
                <a:cubicBezTo>
                  <a:pt x="375" y="149"/>
                  <a:pt x="311" y="78"/>
                  <a:pt x="227" y="78"/>
                </a:cubicBezTo>
                <a:close/>
                <a:moveTo>
                  <a:pt x="304" y="254"/>
                </a:moveTo>
                <a:lnTo>
                  <a:pt x="304" y="254"/>
                </a:lnTo>
                <a:cubicBezTo>
                  <a:pt x="255" y="254"/>
                  <a:pt x="255" y="254"/>
                  <a:pt x="255" y="254"/>
                </a:cubicBezTo>
                <a:cubicBezTo>
                  <a:pt x="255" y="304"/>
                  <a:pt x="255" y="304"/>
                  <a:pt x="255" y="304"/>
                </a:cubicBezTo>
                <a:cubicBezTo>
                  <a:pt x="255" y="318"/>
                  <a:pt x="241" y="332"/>
                  <a:pt x="227" y="332"/>
                </a:cubicBezTo>
                <a:cubicBezTo>
                  <a:pt x="213" y="332"/>
                  <a:pt x="198" y="318"/>
                  <a:pt x="198" y="304"/>
                </a:cubicBezTo>
                <a:cubicBezTo>
                  <a:pt x="198" y="254"/>
                  <a:pt x="198" y="254"/>
                  <a:pt x="198" y="254"/>
                </a:cubicBezTo>
                <a:cubicBezTo>
                  <a:pt x="149" y="254"/>
                  <a:pt x="149" y="254"/>
                  <a:pt x="149" y="254"/>
                </a:cubicBezTo>
                <a:cubicBezTo>
                  <a:pt x="135" y="254"/>
                  <a:pt x="120" y="247"/>
                  <a:pt x="120" y="226"/>
                </a:cubicBezTo>
                <a:cubicBezTo>
                  <a:pt x="120" y="212"/>
                  <a:pt x="135" y="198"/>
                  <a:pt x="149" y="198"/>
                </a:cubicBezTo>
                <a:cubicBezTo>
                  <a:pt x="198" y="198"/>
                  <a:pt x="198" y="198"/>
                  <a:pt x="198" y="198"/>
                </a:cubicBezTo>
                <a:cubicBezTo>
                  <a:pt x="198" y="156"/>
                  <a:pt x="198" y="156"/>
                  <a:pt x="198" y="156"/>
                </a:cubicBezTo>
                <a:cubicBezTo>
                  <a:pt x="198" y="134"/>
                  <a:pt x="213" y="127"/>
                  <a:pt x="227" y="127"/>
                </a:cubicBezTo>
                <a:cubicBezTo>
                  <a:pt x="241" y="127"/>
                  <a:pt x="255" y="134"/>
                  <a:pt x="255" y="156"/>
                </a:cubicBezTo>
                <a:cubicBezTo>
                  <a:pt x="255" y="198"/>
                  <a:pt x="255" y="198"/>
                  <a:pt x="255" y="198"/>
                </a:cubicBezTo>
                <a:cubicBezTo>
                  <a:pt x="304" y="198"/>
                  <a:pt x="304" y="198"/>
                  <a:pt x="304" y="198"/>
                </a:cubicBezTo>
                <a:cubicBezTo>
                  <a:pt x="318" y="198"/>
                  <a:pt x="333" y="212"/>
                  <a:pt x="333" y="226"/>
                </a:cubicBezTo>
                <a:cubicBezTo>
                  <a:pt x="333" y="247"/>
                  <a:pt x="318" y="254"/>
                  <a:pt x="304" y="254"/>
                </a:cubicBezTo>
                <a:close/>
              </a:path>
            </a:pathLst>
          </a:custGeom>
          <a:solidFill>
            <a:srgbClr val="FFFFFF"/>
          </a:solidFill>
          <a:ln>
            <a:noFill/>
          </a:ln>
        </p:spPr>
        <p:txBody>
          <a:bodyPr wrap="none" anchor="ctr"/>
          <a:lstStyle/>
          <a:p>
            <a:endParaRPr lang="en-US" sz="900"/>
          </a:p>
        </p:txBody>
      </p:sp>
      <p:sp>
        <p:nvSpPr>
          <p:cNvPr id="218" name="Freeform 126"/>
          <p:cNvSpPr>
            <a:spLocks noChangeArrowheads="1"/>
          </p:cNvSpPr>
          <p:nvPr/>
        </p:nvSpPr>
        <p:spPr bwMode="auto">
          <a:xfrm>
            <a:off x="1153027" y="3132256"/>
            <a:ext cx="217959" cy="292100"/>
          </a:xfrm>
          <a:custGeom>
            <a:avLst/>
            <a:gdLst>
              <a:gd name="T0" fmla="*/ 29445126 w 454"/>
              <a:gd name="T1" fmla="*/ 78678142 h 609"/>
              <a:gd name="T2" fmla="*/ 29445126 w 454"/>
              <a:gd name="T3" fmla="*/ 78678142 h 609"/>
              <a:gd name="T4" fmla="*/ 0 w 454"/>
              <a:gd name="T5" fmla="*/ 29245613 h 609"/>
              <a:gd name="T6" fmla="*/ 29445126 w 454"/>
              <a:gd name="T7" fmla="*/ 0 h 609"/>
              <a:gd name="T8" fmla="*/ 58760594 w 454"/>
              <a:gd name="T9" fmla="*/ 29245613 h 609"/>
              <a:gd name="T10" fmla="*/ 29445126 w 454"/>
              <a:gd name="T11" fmla="*/ 78678142 h 609"/>
              <a:gd name="T12" fmla="*/ 29445126 w 454"/>
              <a:gd name="T13" fmla="*/ 10093638 h 609"/>
              <a:gd name="T14" fmla="*/ 29445126 w 454"/>
              <a:gd name="T15" fmla="*/ 10093638 h 609"/>
              <a:gd name="T16" fmla="*/ 9209615 w 454"/>
              <a:gd name="T17" fmla="*/ 29245613 h 609"/>
              <a:gd name="T18" fmla="*/ 29445126 w 454"/>
              <a:gd name="T19" fmla="*/ 49432889 h 609"/>
              <a:gd name="T20" fmla="*/ 48642659 w 454"/>
              <a:gd name="T21" fmla="*/ 29245613 h 609"/>
              <a:gd name="T22" fmla="*/ 29445126 w 454"/>
              <a:gd name="T23" fmla="*/ 10093638 h 609"/>
              <a:gd name="T24" fmla="*/ 29445126 w 454"/>
              <a:gd name="T25" fmla="*/ 39339251 h 609"/>
              <a:gd name="T26" fmla="*/ 29445126 w 454"/>
              <a:gd name="T27" fmla="*/ 39339251 h 609"/>
              <a:gd name="T28" fmla="*/ 19327551 w 454"/>
              <a:gd name="T29" fmla="*/ 29245613 h 609"/>
              <a:gd name="T30" fmla="*/ 29445126 w 454"/>
              <a:gd name="T31" fmla="*/ 20187276 h 609"/>
              <a:gd name="T32" fmla="*/ 38525084 w 454"/>
              <a:gd name="T33" fmla="*/ 29245613 h 609"/>
              <a:gd name="T34" fmla="*/ 29445126 w 454"/>
              <a:gd name="T35" fmla="*/ 39339251 h 609"/>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0" t="0" r="r" b="b"/>
            <a:pathLst>
              <a:path w="454" h="609">
                <a:moveTo>
                  <a:pt x="227" y="608"/>
                </a:moveTo>
                <a:lnTo>
                  <a:pt x="227" y="608"/>
                </a:lnTo>
                <a:cubicBezTo>
                  <a:pt x="227" y="608"/>
                  <a:pt x="0" y="354"/>
                  <a:pt x="0" y="226"/>
                </a:cubicBezTo>
                <a:cubicBezTo>
                  <a:pt x="0" y="106"/>
                  <a:pt x="99" y="0"/>
                  <a:pt x="227" y="0"/>
                </a:cubicBezTo>
                <a:cubicBezTo>
                  <a:pt x="347" y="0"/>
                  <a:pt x="453" y="106"/>
                  <a:pt x="453" y="226"/>
                </a:cubicBezTo>
                <a:cubicBezTo>
                  <a:pt x="453" y="354"/>
                  <a:pt x="227" y="608"/>
                  <a:pt x="227" y="608"/>
                </a:cubicBezTo>
                <a:close/>
                <a:moveTo>
                  <a:pt x="227" y="78"/>
                </a:moveTo>
                <a:lnTo>
                  <a:pt x="227" y="78"/>
                </a:lnTo>
                <a:cubicBezTo>
                  <a:pt x="142" y="78"/>
                  <a:pt x="71" y="149"/>
                  <a:pt x="71" y="226"/>
                </a:cubicBezTo>
                <a:cubicBezTo>
                  <a:pt x="71" y="311"/>
                  <a:pt x="142" y="382"/>
                  <a:pt x="227" y="382"/>
                </a:cubicBezTo>
                <a:cubicBezTo>
                  <a:pt x="304" y="382"/>
                  <a:pt x="375" y="311"/>
                  <a:pt x="375" y="226"/>
                </a:cubicBezTo>
                <a:cubicBezTo>
                  <a:pt x="375" y="149"/>
                  <a:pt x="304" y="78"/>
                  <a:pt x="227" y="78"/>
                </a:cubicBezTo>
                <a:close/>
                <a:moveTo>
                  <a:pt x="227" y="304"/>
                </a:moveTo>
                <a:lnTo>
                  <a:pt x="227" y="304"/>
                </a:lnTo>
                <a:cubicBezTo>
                  <a:pt x="184" y="304"/>
                  <a:pt x="149" y="269"/>
                  <a:pt x="149" y="226"/>
                </a:cubicBezTo>
                <a:cubicBezTo>
                  <a:pt x="149" y="184"/>
                  <a:pt x="184" y="156"/>
                  <a:pt x="227" y="156"/>
                </a:cubicBezTo>
                <a:cubicBezTo>
                  <a:pt x="269" y="156"/>
                  <a:pt x="297" y="184"/>
                  <a:pt x="297" y="226"/>
                </a:cubicBezTo>
                <a:cubicBezTo>
                  <a:pt x="297" y="269"/>
                  <a:pt x="269" y="304"/>
                  <a:pt x="227" y="304"/>
                </a:cubicBezTo>
                <a:close/>
              </a:path>
            </a:pathLst>
          </a:custGeom>
          <a:solidFill>
            <a:srgbClr val="FFFFFF"/>
          </a:solidFill>
          <a:ln>
            <a:noFill/>
          </a:ln>
        </p:spPr>
        <p:txBody>
          <a:bodyPr wrap="none" anchor="ctr"/>
          <a:lstStyle/>
          <a:p>
            <a:endParaRPr lang="en-US" sz="900"/>
          </a:p>
        </p:txBody>
      </p:sp>
      <p:sp>
        <p:nvSpPr>
          <p:cNvPr id="219" name="Freeform 127"/>
          <p:cNvSpPr>
            <a:spLocks noChangeArrowheads="1"/>
          </p:cNvSpPr>
          <p:nvPr/>
        </p:nvSpPr>
        <p:spPr bwMode="auto">
          <a:xfrm>
            <a:off x="677418" y="3132256"/>
            <a:ext cx="217959" cy="292100"/>
          </a:xfrm>
          <a:custGeom>
            <a:avLst/>
            <a:gdLst>
              <a:gd name="T0" fmla="*/ 29445154 w 453"/>
              <a:gd name="T1" fmla="*/ 78678142 h 609"/>
              <a:gd name="T2" fmla="*/ 29445154 w 453"/>
              <a:gd name="T3" fmla="*/ 78678142 h 609"/>
              <a:gd name="T4" fmla="*/ 0 w 453"/>
              <a:gd name="T5" fmla="*/ 29245613 h 609"/>
              <a:gd name="T6" fmla="*/ 29445154 w 453"/>
              <a:gd name="T7" fmla="*/ 0 h 609"/>
              <a:gd name="T8" fmla="*/ 58889948 w 453"/>
              <a:gd name="T9" fmla="*/ 29245613 h 609"/>
              <a:gd name="T10" fmla="*/ 29445154 w 453"/>
              <a:gd name="T11" fmla="*/ 78678142 h 609"/>
              <a:gd name="T12" fmla="*/ 29445154 w 453"/>
              <a:gd name="T13" fmla="*/ 10093638 h 609"/>
              <a:gd name="T14" fmla="*/ 29445154 w 453"/>
              <a:gd name="T15" fmla="*/ 10093638 h 609"/>
              <a:gd name="T16" fmla="*/ 10162289 w 453"/>
              <a:gd name="T17" fmla="*/ 29245613 h 609"/>
              <a:gd name="T18" fmla="*/ 29445154 w 453"/>
              <a:gd name="T19" fmla="*/ 49432889 h 609"/>
              <a:gd name="T20" fmla="*/ 49769732 w 453"/>
              <a:gd name="T21" fmla="*/ 29245613 h 609"/>
              <a:gd name="T22" fmla="*/ 29445154 w 453"/>
              <a:gd name="T23" fmla="*/ 10093638 h 609"/>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453" h="609">
                <a:moveTo>
                  <a:pt x="226" y="608"/>
                </a:moveTo>
                <a:lnTo>
                  <a:pt x="226" y="608"/>
                </a:lnTo>
                <a:cubicBezTo>
                  <a:pt x="226" y="608"/>
                  <a:pt x="0" y="354"/>
                  <a:pt x="0" y="226"/>
                </a:cubicBezTo>
                <a:cubicBezTo>
                  <a:pt x="0" y="106"/>
                  <a:pt x="106" y="0"/>
                  <a:pt x="226" y="0"/>
                </a:cubicBezTo>
                <a:cubicBezTo>
                  <a:pt x="354" y="0"/>
                  <a:pt x="452" y="106"/>
                  <a:pt x="452" y="226"/>
                </a:cubicBezTo>
                <a:cubicBezTo>
                  <a:pt x="452" y="354"/>
                  <a:pt x="226" y="608"/>
                  <a:pt x="226" y="608"/>
                </a:cubicBezTo>
                <a:close/>
                <a:moveTo>
                  <a:pt x="226" y="78"/>
                </a:moveTo>
                <a:lnTo>
                  <a:pt x="226" y="78"/>
                </a:lnTo>
                <a:cubicBezTo>
                  <a:pt x="149" y="78"/>
                  <a:pt x="78" y="149"/>
                  <a:pt x="78" y="226"/>
                </a:cubicBezTo>
                <a:cubicBezTo>
                  <a:pt x="78" y="311"/>
                  <a:pt x="149" y="382"/>
                  <a:pt x="226" y="382"/>
                </a:cubicBezTo>
                <a:cubicBezTo>
                  <a:pt x="311" y="382"/>
                  <a:pt x="382" y="311"/>
                  <a:pt x="382" y="226"/>
                </a:cubicBezTo>
                <a:cubicBezTo>
                  <a:pt x="382" y="149"/>
                  <a:pt x="311" y="78"/>
                  <a:pt x="226" y="78"/>
                </a:cubicBezTo>
                <a:close/>
              </a:path>
            </a:pathLst>
          </a:custGeom>
          <a:solidFill>
            <a:srgbClr val="FFFFFF"/>
          </a:solidFill>
          <a:ln>
            <a:noFill/>
          </a:ln>
        </p:spPr>
        <p:txBody>
          <a:bodyPr wrap="none" anchor="ctr"/>
          <a:lstStyle/>
          <a:p>
            <a:endParaRPr lang="en-US" sz="900"/>
          </a:p>
        </p:txBody>
      </p:sp>
      <p:sp>
        <p:nvSpPr>
          <p:cNvPr id="220" name="Freeform 128"/>
          <p:cNvSpPr>
            <a:spLocks noChangeArrowheads="1"/>
          </p:cNvSpPr>
          <p:nvPr/>
        </p:nvSpPr>
        <p:spPr bwMode="auto">
          <a:xfrm>
            <a:off x="127746" y="3172472"/>
            <a:ext cx="292024" cy="251884"/>
          </a:xfrm>
          <a:custGeom>
            <a:avLst/>
            <a:gdLst>
              <a:gd name="T0" fmla="*/ 60431965 w 609"/>
              <a:gd name="T1" fmla="*/ 54199644 h 524"/>
              <a:gd name="T2" fmla="*/ 60431965 w 609"/>
              <a:gd name="T3" fmla="*/ 46791299 h 524"/>
              <a:gd name="T4" fmla="*/ 67678707 w 609"/>
              <a:gd name="T5" fmla="*/ 27554619 h 524"/>
              <a:gd name="T6" fmla="*/ 66772909 w 609"/>
              <a:gd name="T7" fmla="*/ 26645025 h 524"/>
              <a:gd name="T8" fmla="*/ 65867111 w 609"/>
              <a:gd name="T9" fmla="*/ 26645025 h 524"/>
              <a:gd name="T10" fmla="*/ 64961313 w 609"/>
              <a:gd name="T11" fmla="*/ 25735070 h 524"/>
              <a:gd name="T12" fmla="*/ 64055516 w 609"/>
              <a:gd name="T13" fmla="*/ 25735070 h 524"/>
              <a:gd name="T14" fmla="*/ 63149718 w 609"/>
              <a:gd name="T15" fmla="*/ 24825476 h 524"/>
              <a:gd name="T16" fmla="*/ 61338122 w 609"/>
              <a:gd name="T17" fmla="*/ 24825476 h 524"/>
              <a:gd name="T18" fmla="*/ 60431965 w 609"/>
              <a:gd name="T19" fmla="*/ 24825476 h 524"/>
              <a:gd name="T20" fmla="*/ 59526167 w 609"/>
              <a:gd name="T21" fmla="*/ 23005566 h 524"/>
              <a:gd name="T22" fmla="*/ 58620369 w 609"/>
              <a:gd name="T23" fmla="*/ 21055868 h 524"/>
              <a:gd name="T24" fmla="*/ 57714571 w 609"/>
              <a:gd name="T25" fmla="*/ 19236319 h 524"/>
              <a:gd name="T26" fmla="*/ 56808774 w 609"/>
              <a:gd name="T27" fmla="*/ 17416769 h 524"/>
              <a:gd name="T28" fmla="*/ 21998871 w 609"/>
              <a:gd name="T29" fmla="*/ 17416769 h 524"/>
              <a:gd name="T30" fmla="*/ 21093073 w 609"/>
              <a:gd name="T31" fmla="*/ 19236319 h 524"/>
              <a:gd name="T32" fmla="*/ 20187276 w 609"/>
              <a:gd name="T33" fmla="*/ 21055868 h 524"/>
              <a:gd name="T34" fmla="*/ 19281478 w 609"/>
              <a:gd name="T35" fmla="*/ 23005566 h 524"/>
              <a:gd name="T36" fmla="*/ 18375680 w 609"/>
              <a:gd name="T37" fmla="*/ 24825476 h 524"/>
              <a:gd name="T38" fmla="*/ 17469523 w 609"/>
              <a:gd name="T39" fmla="*/ 24825476 h 524"/>
              <a:gd name="T40" fmla="*/ 15657927 w 609"/>
              <a:gd name="T41" fmla="*/ 24825476 h 524"/>
              <a:gd name="T42" fmla="*/ 14622627 w 609"/>
              <a:gd name="T43" fmla="*/ 25735070 h 524"/>
              <a:gd name="T44" fmla="*/ 13716829 w 609"/>
              <a:gd name="T45" fmla="*/ 25735070 h 524"/>
              <a:gd name="T46" fmla="*/ 12811031 w 609"/>
              <a:gd name="T47" fmla="*/ 26645025 h 524"/>
              <a:gd name="T48" fmla="*/ 11905233 w 609"/>
              <a:gd name="T49" fmla="*/ 26645025 h 524"/>
              <a:gd name="T50" fmla="*/ 10999436 w 609"/>
              <a:gd name="T51" fmla="*/ 27554619 h 524"/>
              <a:gd name="T52" fmla="*/ 18375680 w 609"/>
              <a:gd name="T53" fmla="*/ 46791299 h 524"/>
              <a:gd name="T54" fmla="*/ 18375680 w 609"/>
              <a:gd name="T55" fmla="*/ 54199644 h 524"/>
              <a:gd name="T56" fmla="*/ 12811031 w 609"/>
              <a:gd name="T57" fmla="*/ 18326364 h 524"/>
              <a:gd name="T58" fmla="*/ 65867111 w 609"/>
              <a:gd name="T59" fmla="*/ 18326364 h 524"/>
              <a:gd name="T60" fmla="*/ 60431965 w 609"/>
              <a:gd name="T61" fmla="*/ 54199644 h 524"/>
              <a:gd name="T62" fmla="*/ 25622062 w 609"/>
              <a:gd name="T63" fmla="*/ 45881344 h 524"/>
              <a:gd name="T64" fmla="*/ 36621498 w 609"/>
              <a:gd name="T65" fmla="*/ 33013628 h 524"/>
              <a:gd name="T66" fmla="*/ 42186147 w 609"/>
              <a:gd name="T67" fmla="*/ 33013628 h 524"/>
              <a:gd name="T68" fmla="*/ 53056080 w 609"/>
              <a:gd name="T69" fmla="*/ 45881344 h 524"/>
              <a:gd name="T70" fmla="*/ 53961878 w 609"/>
              <a:gd name="T71" fmla="*/ 47700893 h 524"/>
              <a:gd name="T72" fmla="*/ 47620933 w 609"/>
              <a:gd name="T73" fmla="*/ 50560546 h 524"/>
              <a:gd name="T74" fmla="*/ 43091945 w 609"/>
              <a:gd name="T75" fmla="*/ 44971389 h 524"/>
              <a:gd name="T76" fmla="*/ 39339251 w 609"/>
              <a:gd name="T77" fmla="*/ 67976954 h 524"/>
              <a:gd name="T78" fmla="*/ 35715700 w 609"/>
              <a:gd name="T79" fmla="*/ 44971389 h 524"/>
              <a:gd name="T80" fmla="*/ 31186711 w 609"/>
              <a:gd name="T81" fmla="*/ 50560546 h 524"/>
              <a:gd name="T82" fmla="*/ 24716265 w 609"/>
              <a:gd name="T83" fmla="*/ 47700893 h 524"/>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0" t="0" r="r" b="b"/>
            <a:pathLst>
              <a:path w="609" h="524">
                <a:moveTo>
                  <a:pt x="467" y="417"/>
                </a:moveTo>
                <a:lnTo>
                  <a:pt x="467" y="417"/>
                </a:lnTo>
                <a:cubicBezTo>
                  <a:pt x="446" y="417"/>
                  <a:pt x="439" y="403"/>
                  <a:pt x="439" y="389"/>
                </a:cubicBezTo>
                <a:cubicBezTo>
                  <a:pt x="439" y="375"/>
                  <a:pt x="446" y="360"/>
                  <a:pt x="467" y="360"/>
                </a:cubicBezTo>
                <a:cubicBezTo>
                  <a:pt x="509" y="360"/>
                  <a:pt x="552" y="325"/>
                  <a:pt x="552" y="276"/>
                </a:cubicBezTo>
                <a:cubicBezTo>
                  <a:pt x="552" y="247"/>
                  <a:pt x="537" y="226"/>
                  <a:pt x="523" y="212"/>
                </a:cubicBezTo>
                <a:cubicBezTo>
                  <a:pt x="516" y="212"/>
                  <a:pt x="516" y="212"/>
                  <a:pt x="516" y="205"/>
                </a:cubicBezTo>
                <a:lnTo>
                  <a:pt x="509" y="205"/>
                </a:lnTo>
                <a:lnTo>
                  <a:pt x="502" y="198"/>
                </a:lnTo>
                <a:lnTo>
                  <a:pt x="495" y="198"/>
                </a:lnTo>
                <a:cubicBezTo>
                  <a:pt x="495" y="198"/>
                  <a:pt x="488" y="198"/>
                  <a:pt x="488" y="191"/>
                </a:cubicBezTo>
                <a:cubicBezTo>
                  <a:pt x="481" y="191"/>
                  <a:pt x="481" y="191"/>
                  <a:pt x="481" y="191"/>
                </a:cubicBezTo>
                <a:cubicBezTo>
                  <a:pt x="481" y="191"/>
                  <a:pt x="481" y="191"/>
                  <a:pt x="474" y="191"/>
                </a:cubicBezTo>
                <a:cubicBezTo>
                  <a:pt x="467" y="191"/>
                  <a:pt x="467" y="191"/>
                  <a:pt x="467" y="191"/>
                </a:cubicBezTo>
                <a:lnTo>
                  <a:pt x="460" y="191"/>
                </a:lnTo>
                <a:cubicBezTo>
                  <a:pt x="460" y="184"/>
                  <a:pt x="460" y="184"/>
                  <a:pt x="460" y="177"/>
                </a:cubicBezTo>
                <a:cubicBezTo>
                  <a:pt x="460" y="169"/>
                  <a:pt x="453" y="169"/>
                  <a:pt x="453" y="162"/>
                </a:cubicBezTo>
                <a:cubicBezTo>
                  <a:pt x="453" y="155"/>
                  <a:pt x="453" y="155"/>
                  <a:pt x="446" y="148"/>
                </a:cubicBezTo>
                <a:cubicBezTo>
                  <a:pt x="446" y="141"/>
                  <a:pt x="446" y="141"/>
                  <a:pt x="439" y="134"/>
                </a:cubicBezTo>
                <a:cubicBezTo>
                  <a:pt x="410" y="92"/>
                  <a:pt x="361" y="56"/>
                  <a:pt x="304" y="56"/>
                </a:cubicBezTo>
                <a:cubicBezTo>
                  <a:pt x="248" y="56"/>
                  <a:pt x="198" y="92"/>
                  <a:pt x="170" y="134"/>
                </a:cubicBezTo>
                <a:cubicBezTo>
                  <a:pt x="163" y="141"/>
                  <a:pt x="163" y="141"/>
                  <a:pt x="163" y="148"/>
                </a:cubicBezTo>
                <a:cubicBezTo>
                  <a:pt x="156" y="155"/>
                  <a:pt x="156" y="155"/>
                  <a:pt x="156" y="162"/>
                </a:cubicBezTo>
                <a:cubicBezTo>
                  <a:pt x="156" y="169"/>
                  <a:pt x="149" y="169"/>
                  <a:pt x="149" y="177"/>
                </a:cubicBezTo>
                <a:cubicBezTo>
                  <a:pt x="149" y="184"/>
                  <a:pt x="149" y="184"/>
                  <a:pt x="149" y="191"/>
                </a:cubicBezTo>
                <a:lnTo>
                  <a:pt x="142" y="191"/>
                </a:lnTo>
                <a:cubicBezTo>
                  <a:pt x="142" y="191"/>
                  <a:pt x="142" y="191"/>
                  <a:pt x="135" y="191"/>
                </a:cubicBezTo>
                <a:cubicBezTo>
                  <a:pt x="128" y="191"/>
                  <a:pt x="128" y="191"/>
                  <a:pt x="128" y="191"/>
                </a:cubicBezTo>
                <a:cubicBezTo>
                  <a:pt x="128" y="191"/>
                  <a:pt x="128" y="191"/>
                  <a:pt x="121" y="191"/>
                </a:cubicBezTo>
                <a:cubicBezTo>
                  <a:pt x="121" y="198"/>
                  <a:pt x="113" y="198"/>
                  <a:pt x="113" y="198"/>
                </a:cubicBezTo>
                <a:lnTo>
                  <a:pt x="106" y="198"/>
                </a:lnTo>
                <a:lnTo>
                  <a:pt x="99" y="205"/>
                </a:lnTo>
                <a:lnTo>
                  <a:pt x="92" y="205"/>
                </a:lnTo>
                <a:cubicBezTo>
                  <a:pt x="92" y="212"/>
                  <a:pt x="92" y="212"/>
                  <a:pt x="85" y="212"/>
                </a:cubicBezTo>
                <a:cubicBezTo>
                  <a:pt x="71" y="226"/>
                  <a:pt x="57" y="247"/>
                  <a:pt x="57" y="276"/>
                </a:cubicBezTo>
                <a:cubicBezTo>
                  <a:pt x="57" y="325"/>
                  <a:pt x="99" y="360"/>
                  <a:pt x="142" y="360"/>
                </a:cubicBezTo>
                <a:cubicBezTo>
                  <a:pt x="163" y="360"/>
                  <a:pt x="170" y="375"/>
                  <a:pt x="170" y="389"/>
                </a:cubicBezTo>
                <a:cubicBezTo>
                  <a:pt x="170" y="403"/>
                  <a:pt x="163" y="417"/>
                  <a:pt x="142" y="417"/>
                </a:cubicBezTo>
                <a:cubicBezTo>
                  <a:pt x="64" y="417"/>
                  <a:pt x="0" y="353"/>
                  <a:pt x="0" y="276"/>
                </a:cubicBezTo>
                <a:cubicBezTo>
                  <a:pt x="0" y="212"/>
                  <a:pt x="43" y="155"/>
                  <a:pt x="99" y="141"/>
                </a:cubicBezTo>
                <a:cubicBezTo>
                  <a:pt x="135" y="56"/>
                  <a:pt x="212" y="0"/>
                  <a:pt x="304" y="0"/>
                </a:cubicBezTo>
                <a:cubicBezTo>
                  <a:pt x="396" y="0"/>
                  <a:pt x="474" y="56"/>
                  <a:pt x="509" y="141"/>
                </a:cubicBezTo>
                <a:cubicBezTo>
                  <a:pt x="566" y="155"/>
                  <a:pt x="608" y="212"/>
                  <a:pt x="608" y="276"/>
                </a:cubicBezTo>
                <a:cubicBezTo>
                  <a:pt x="608" y="353"/>
                  <a:pt x="545" y="417"/>
                  <a:pt x="467" y="417"/>
                </a:cubicBezTo>
                <a:close/>
                <a:moveTo>
                  <a:pt x="198" y="353"/>
                </a:moveTo>
                <a:lnTo>
                  <a:pt x="198" y="353"/>
                </a:lnTo>
                <a:cubicBezTo>
                  <a:pt x="283" y="254"/>
                  <a:pt x="283" y="254"/>
                  <a:pt x="283" y="254"/>
                </a:cubicBezTo>
                <a:cubicBezTo>
                  <a:pt x="290" y="254"/>
                  <a:pt x="297" y="247"/>
                  <a:pt x="304" y="247"/>
                </a:cubicBezTo>
                <a:cubicBezTo>
                  <a:pt x="311" y="247"/>
                  <a:pt x="318" y="254"/>
                  <a:pt x="326" y="254"/>
                </a:cubicBezTo>
                <a:cubicBezTo>
                  <a:pt x="410" y="353"/>
                  <a:pt x="410" y="353"/>
                  <a:pt x="410" y="353"/>
                </a:cubicBezTo>
                <a:cubicBezTo>
                  <a:pt x="417" y="353"/>
                  <a:pt x="417" y="360"/>
                  <a:pt x="417" y="367"/>
                </a:cubicBezTo>
                <a:cubicBezTo>
                  <a:pt x="417" y="389"/>
                  <a:pt x="403" y="396"/>
                  <a:pt x="389" y="396"/>
                </a:cubicBezTo>
                <a:cubicBezTo>
                  <a:pt x="382" y="396"/>
                  <a:pt x="375" y="396"/>
                  <a:pt x="368" y="389"/>
                </a:cubicBezTo>
                <a:cubicBezTo>
                  <a:pt x="333" y="346"/>
                  <a:pt x="333" y="346"/>
                  <a:pt x="333" y="346"/>
                </a:cubicBezTo>
                <a:cubicBezTo>
                  <a:pt x="333" y="495"/>
                  <a:pt x="333" y="495"/>
                  <a:pt x="333" y="495"/>
                </a:cubicBezTo>
                <a:cubicBezTo>
                  <a:pt x="333" y="509"/>
                  <a:pt x="318" y="523"/>
                  <a:pt x="304" y="523"/>
                </a:cubicBezTo>
                <a:cubicBezTo>
                  <a:pt x="290" y="523"/>
                  <a:pt x="276" y="509"/>
                  <a:pt x="276" y="495"/>
                </a:cubicBezTo>
                <a:cubicBezTo>
                  <a:pt x="276" y="346"/>
                  <a:pt x="276" y="346"/>
                  <a:pt x="276" y="346"/>
                </a:cubicBezTo>
                <a:cubicBezTo>
                  <a:pt x="241" y="389"/>
                  <a:pt x="241" y="389"/>
                  <a:pt x="241" y="389"/>
                </a:cubicBezTo>
                <a:cubicBezTo>
                  <a:pt x="234" y="396"/>
                  <a:pt x="226" y="396"/>
                  <a:pt x="219" y="396"/>
                </a:cubicBezTo>
                <a:cubicBezTo>
                  <a:pt x="205" y="396"/>
                  <a:pt x="191" y="389"/>
                  <a:pt x="191" y="367"/>
                </a:cubicBezTo>
                <a:cubicBezTo>
                  <a:pt x="191" y="360"/>
                  <a:pt x="191" y="353"/>
                  <a:pt x="198" y="353"/>
                </a:cubicBezTo>
                <a:close/>
              </a:path>
            </a:pathLst>
          </a:custGeom>
          <a:solidFill>
            <a:srgbClr val="FFFFFF"/>
          </a:solidFill>
          <a:ln>
            <a:noFill/>
          </a:ln>
        </p:spPr>
        <p:txBody>
          <a:bodyPr wrap="none" anchor="ctr"/>
          <a:lstStyle/>
          <a:p>
            <a:endParaRPr lang="en-US" sz="900"/>
          </a:p>
        </p:txBody>
      </p:sp>
      <p:sp>
        <p:nvSpPr>
          <p:cNvPr id="221" name="Freeform 129"/>
          <p:cNvSpPr>
            <a:spLocks noChangeArrowheads="1"/>
          </p:cNvSpPr>
          <p:nvPr/>
        </p:nvSpPr>
        <p:spPr bwMode="auto">
          <a:xfrm>
            <a:off x="11683062" y="1511943"/>
            <a:ext cx="289909" cy="251884"/>
          </a:xfrm>
          <a:custGeom>
            <a:avLst/>
            <a:gdLst>
              <a:gd name="T0" fmla="*/ 60039333 w 602"/>
              <a:gd name="T1" fmla="*/ 54199644 h 524"/>
              <a:gd name="T2" fmla="*/ 60039333 w 602"/>
              <a:gd name="T3" fmla="*/ 46791299 h 524"/>
              <a:gd name="T4" fmla="*/ 67348302 w 602"/>
              <a:gd name="T5" fmla="*/ 27554619 h 524"/>
              <a:gd name="T6" fmla="*/ 66434636 w 602"/>
              <a:gd name="T7" fmla="*/ 26645025 h 524"/>
              <a:gd name="T8" fmla="*/ 66434636 w 602"/>
              <a:gd name="T9" fmla="*/ 26645025 h 524"/>
              <a:gd name="T10" fmla="*/ 64607303 w 602"/>
              <a:gd name="T11" fmla="*/ 25735070 h 524"/>
              <a:gd name="T12" fmla="*/ 63693998 w 602"/>
              <a:gd name="T13" fmla="*/ 25735070 h 524"/>
              <a:gd name="T14" fmla="*/ 62780332 w 602"/>
              <a:gd name="T15" fmla="*/ 24825476 h 524"/>
              <a:gd name="T16" fmla="*/ 61866665 w 602"/>
              <a:gd name="T17" fmla="*/ 24825476 h 524"/>
              <a:gd name="T18" fmla="*/ 60039333 w 602"/>
              <a:gd name="T19" fmla="*/ 24825476 h 524"/>
              <a:gd name="T20" fmla="*/ 60039333 w 602"/>
              <a:gd name="T21" fmla="*/ 23005566 h 524"/>
              <a:gd name="T22" fmla="*/ 59125666 w 602"/>
              <a:gd name="T23" fmla="*/ 21055868 h 524"/>
              <a:gd name="T24" fmla="*/ 58212000 w 602"/>
              <a:gd name="T25" fmla="*/ 19236319 h 524"/>
              <a:gd name="T26" fmla="*/ 57298334 w 602"/>
              <a:gd name="T27" fmla="*/ 17416769 h 524"/>
              <a:gd name="T28" fmla="*/ 21274806 w 602"/>
              <a:gd name="T29" fmla="*/ 17416769 h 524"/>
              <a:gd name="T30" fmla="*/ 20361140 w 602"/>
              <a:gd name="T31" fmla="*/ 19236319 h 524"/>
              <a:gd name="T32" fmla="*/ 19447473 w 602"/>
              <a:gd name="T33" fmla="*/ 21055868 h 524"/>
              <a:gd name="T34" fmla="*/ 19447473 w 602"/>
              <a:gd name="T35" fmla="*/ 23005566 h 524"/>
              <a:gd name="T36" fmla="*/ 18533807 w 602"/>
              <a:gd name="T37" fmla="*/ 24825476 h 524"/>
              <a:gd name="T38" fmla="*/ 16706474 w 602"/>
              <a:gd name="T39" fmla="*/ 24825476 h 524"/>
              <a:gd name="T40" fmla="*/ 15662387 w 602"/>
              <a:gd name="T41" fmla="*/ 24825476 h 524"/>
              <a:gd name="T42" fmla="*/ 14748721 w 602"/>
              <a:gd name="T43" fmla="*/ 25735070 h 524"/>
              <a:gd name="T44" fmla="*/ 13835055 w 602"/>
              <a:gd name="T45" fmla="*/ 25735070 h 524"/>
              <a:gd name="T46" fmla="*/ 12921388 w 602"/>
              <a:gd name="T47" fmla="*/ 26645025 h 524"/>
              <a:gd name="T48" fmla="*/ 12007722 w 602"/>
              <a:gd name="T49" fmla="*/ 26645025 h 524"/>
              <a:gd name="T50" fmla="*/ 11094056 w 602"/>
              <a:gd name="T51" fmla="*/ 27554619 h 524"/>
              <a:gd name="T52" fmla="*/ 18533807 w 602"/>
              <a:gd name="T53" fmla="*/ 46791299 h 524"/>
              <a:gd name="T54" fmla="*/ 18533807 w 602"/>
              <a:gd name="T55" fmla="*/ 54199644 h 524"/>
              <a:gd name="T56" fmla="*/ 12921388 w 602"/>
              <a:gd name="T57" fmla="*/ 18326364 h 524"/>
              <a:gd name="T58" fmla="*/ 65520970 w 602"/>
              <a:gd name="T59" fmla="*/ 18326364 h 524"/>
              <a:gd name="T60" fmla="*/ 60039333 w 602"/>
              <a:gd name="T61" fmla="*/ 54199644 h 524"/>
              <a:gd name="T62" fmla="*/ 28583776 w 602"/>
              <a:gd name="T63" fmla="*/ 47700893 h 524"/>
              <a:gd name="T64" fmla="*/ 31455196 w 602"/>
              <a:gd name="T65" fmla="*/ 49650591 h 524"/>
              <a:gd name="T66" fmla="*/ 36023527 w 602"/>
              <a:gd name="T67" fmla="*/ 35873281 h 524"/>
              <a:gd name="T68" fmla="*/ 43463279 w 602"/>
              <a:gd name="T69" fmla="*/ 35873281 h 524"/>
              <a:gd name="T70" fmla="*/ 48031249 w 602"/>
              <a:gd name="T71" fmla="*/ 49650591 h 524"/>
              <a:gd name="T72" fmla="*/ 50772248 w 602"/>
              <a:gd name="T73" fmla="*/ 47700893 h 524"/>
              <a:gd name="T74" fmla="*/ 53513248 w 602"/>
              <a:gd name="T75" fmla="*/ 54199644 h 524"/>
              <a:gd name="T76" fmla="*/ 42419192 w 602"/>
              <a:gd name="T77" fmla="*/ 66157405 h 524"/>
              <a:gd name="T78" fmla="*/ 39678193 w 602"/>
              <a:gd name="T79" fmla="*/ 67976954 h 524"/>
              <a:gd name="T80" fmla="*/ 36937194 w 602"/>
              <a:gd name="T81" fmla="*/ 66157405 h 524"/>
              <a:gd name="T82" fmla="*/ 25843138 w 602"/>
              <a:gd name="T83" fmla="*/ 54199644 h 524"/>
              <a:gd name="T84" fmla="*/ 28583776 w 602"/>
              <a:gd name="T85" fmla="*/ 47700893 h 524"/>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Lst>
            <a:ahLst/>
            <a:cxnLst>
              <a:cxn ang="T86">
                <a:pos x="T0" y="T1"/>
              </a:cxn>
              <a:cxn ang="T87">
                <a:pos x="T2" y="T3"/>
              </a:cxn>
              <a:cxn ang="T88">
                <a:pos x="T4" y="T5"/>
              </a:cxn>
              <a:cxn ang="T89">
                <a:pos x="T6" y="T7"/>
              </a:cxn>
              <a:cxn ang="T90">
                <a:pos x="T8" y="T9"/>
              </a:cxn>
              <a:cxn ang="T91">
                <a:pos x="T10" y="T11"/>
              </a:cxn>
              <a:cxn ang="T92">
                <a:pos x="T12" y="T13"/>
              </a:cxn>
              <a:cxn ang="T93">
                <a:pos x="T14" y="T15"/>
              </a:cxn>
              <a:cxn ang="T94">
                <a:pos x="T16" y="T17"/>
              </a:cxn>
              <a:cxn ang="T95">
                <a:pos x="T18" y="T19"/>
              </a:cxn>
              <a:cxn ang="T96">
                <a:pos x="T20" y="T21"/>
              </a:cxn>
              <a:cxn ang="T97">
                <a:pos x="T22" y="T23"/>
              </a:cxn>
              <a:cxn ang="T98">
                <a:pos x="T24" y="T25"/>
              </a:cxn>
              <a:cxn ang="T99">
                <a:pos x="T26" y="T27"/>
              </a:cxn>
              <a:cxn ang="T100">
                <a:pos x="T28" y="T29"/>
              </a:cxn>
              <a:cxn ang="T101">
                <a:pos x="T30" y="T31"/>
              </a:cxn>
              <a:cxn ang="T102">
                <a:pos x="T32" y="T33"/>
              </a:cxn>
              <a:cxn ang="T103">
                <a:pos x="T34" y="T35"/>
              </a:cxn>
              <a:cxn ang="T104">
                <a:pos x="T36" y="T37"/>
              </a:cxn>
              <a:cxn ang="T105">
                <a:pos x="T38" y="T39"/>
              </a:cxn>
              <a:cxn ang="T106">
                <a:pos x="T40" y="T41"/>
              </a:cxn>
              <a:cxn ang="T107">
                <a:pos x="T42" y="T43"/>
              </a:cxn>
              <a:cxn ang="T108">
                <a:pos x="T44" y="T45"/>
              </a:cxn>
              <a:cxn ang="T109">
                <a:pos x="T46" y="T47"/>
              </a:cxn>
              <a:cxn ang="T110">
                <a:pos x="T48" y="T49"/>
              </a:cxn>
              <a:cxn ang="T111">
                <a:pos x="T50" y="T51"/>
              </a:cxn>
              <a:cxn ang="T112">
                <a:pos x="T52" y="T53"/>
              </a:cxn>
              <a:cxn ang="T113">
                <a:pos x="T54" y="T55"/>
              </a:cxn>
              <a:cxn ang="T114">
                <a:pos x="T56" y="T57"/>
              </a:cxn>
              <a:cxn ang="T115">
                <a:pos x="T58" y="T59"/>
              </a:cxn>
              <a:cxn ang="T116">
                <a:pos x="T60" y="T61"/>
              </a:cxn>
              <a:cxn ang="T117">
                <a:pos x="T62" y="T63"/>
              </a:cxn>
              <a:cxn ang="T118">
                <a:pos x="T64" y="T65"/>
              </a:cxn>
              <a:cxn ang="T119">
                <a:pos x="T66" y="T67"/>
              </a:cxn>
              <a:cxn ang="T120">
                <a:pos x="T68" y="T69"/>
              </a:cxn>
              <a:cxn ang="T121">
                <a:pos x="T70" y="T71"/>
              </a:cxn>
              <a:cxn ang="T122">
                <a:pos x="T72" y="T73"/>
              </a:cxn>
              <a:cxn ang="T123">
                <a:pos x="T74" y="T75"/>
              </a:cxn>
              <a:cxn ang="T124">
                <a:pos x="T76" y="T77"/>
              </a:cxn>
              <a:cxn ang="T125">
                <a:pos x="T78" y="T79"/>
              </a:cxn>
              <a:cxn ang="T126">
                <a:pos x="T80" y="T81"/>
              </a:cxn>
              <a:cxn ang="T127">
                <a:pos x="T82" y="T83"/>
              </a:cxn>
              <a:cxn ang="T128">
                <a:pos x="T84" y="T85"/>
              </a:cxn>
            </a:cxnLst>
            <a:rect l="0" t="0" r="r" b="b"/>
            <a:pathLst>
              <a:path w="602" h="524">
                <a:moveTo>
                  <a:pt x="460" y="417"/>
                </a:moveTo>
                <a:lnTo>
                  <a:pt x="460" y="417"/>
                </a:lnTo>
                <a:cubicBezTo>
                  <a:pt x="446" y="417"/>
                  <a:pt x="431" y="403"/>
                  <a:pt x="431" y="389"/>
                </a:cubicBezTo>
                <a:cubicBezTo>
                  <a:pt x="431" y="375"/>
                  <a:pt x="446" y="360"/>
                  <a:pt x="460" y="360"/>
                </a:cubicBezTo>
                <a:cubicBezTo>
                  <a:pt x="509" y="360"/>
                  <a:pt x="544" y="325"/>
                  <a:pt x="544" y="276"/>
                </a:cubicBezTo>
                <a:cubicBezTo>
                  <a:pt x="544" y="247"/>
                  <a:pt x="537" y="226"/>
                  <a:pt x="516" y="212"/>
                </a:cubicBezTo>
                <a:cubicBezTo>
                  <a:pt x="516" y="212"/>
                  <a:pt x="516" y="212"/>
                  <a:pt x="509" y="205"/>
                </a:cubicBezTo>
                <a:cubicBezTo>
                  <a:pt x="502" y="205"/>
                  <a:pt x="502" y="198"/>
                  <a:pt x="502" y="198"/>
                </a:cubicBezTo>
                <a:cubicBezTo>
                  <a:pt x="502" y="198"/>
                  <a:pt x="502" y="198"/>
                  <a:pt x="495" y="198"/>
                </a:cubicBezTo>
                <a:cubicBezTo>
                  <a:pt x="495" y="198"/>
                  <a:pt x="495" y="198"/>
                  <a:pt x="488" y="198"/>
                </a:cubicBezTo>
                <a:cubicBezTo>
                  <a:pt x="488" y="198"/>
                  <a:pt x="488" y="198"/>
                  <a:pt x="488" y="191"/>
                </a:cubicBezTo>
                <a:lnTo>
                  <a:pt x="481" y="191"/>
                </a:lnTo>
                <a:cubicBezTo>
                  <a:pt x="474" y="191"/>
                  <a:pt x="474" y="191"/>
                  <a:pt x="474" y="191"/>
                </a:cubicBezTo>
                <a:cubicBezTo>
                  <a:pt x="467" y="191"/>
                  <a:pt x="467" y="191"/>
                  <a:pt x="460" y="191"/>
                </a:cubicBezTo>
                <a:cubicBezTo>
                  <a:pt x="460" y="184"/>
                  <a:pt x="460" y="184"/>
                  <a:pt x="460" y="177"/>
                </a:cubicBezTo>
                <a:cubicBezTo>
                  <a:pt x="453" y="177"/>
                  <a:pt x="453" y="177"/>
                  <a:pt x="453" y="177"/>
                </a:cubicBezTo>
                <a:cubicBezTo>
                  <a:pt x="453" y="169"/>
                  <a:pt x="453" y="169"/>
                  <a:pt x="453" y="162"/>
                </a:cubicBezTo>
                <a:cubicBezTo>
                  <a:pt x="446" y="155"/>
                  <a:pt x="446" y="155"/>
                  <a:pt x="446" y="148"/>
                </a:cubicBezTo>
                <a:cubicBezTo>
                  <a:pt x="446" y="141"/>
                  <a:pt x="439" y="141"/>
                  <a:pt x="439" y="134"/>
                </a:cubicBezTo>
                <a:cubicBezTo>
                  <a:pt x="410" y="92"/>
                  <a:pt x="361" y="56"/>
                  <a:pt x="304" y="56"/>
                </a:cubicBezTo>
                <a:cubicBezTo>
                  <a:pt x="241" y="56"/>
                  <a:pt x="191" y="92"/>
                  <a:pt x="163" y="134"/>
                </a:cubicBezTo>
                <a:cubicBezTo>
                  <a:pt x="163" y="141"/>
                  <a:pt x="163" y="141"/>
                  <a:pt x="156" y="148"/>
                </a:cubicBezTo>
                <a:cubicBezTo>
                  <a:pt x="156" y="155"/>
                  <a:pt x="156" y="155"/>
                  <a:pt x="156" y="162"/>
                </a:cubicBezTo>
                <a:cubicBezTo>
                  <a:pt x="156" y="162"/>
                  <a:pt x="156" y="162"/>
                  <a:pt x="149" y="162"/>
                </a:cubicBezTo>
                <a:cubicBezTo>
                  <a:pt x="149" y="169"/>
                  <a:pt x="149" y="169"/>
                  <a:pt x="149" y="177"/>
                </a:cubicBezTo>
                <a:cubicBezTo>
                  <a:pt x="149" y="184"/>
                  <a:pt x="142" y="184"/>
                  <a:pt x="142" y="191"/>
                </a:cubicBezTo>
                <a:lnTo>
                  <a:pt x="135" y="191"/>
                </a:lnTo>
                <a:cubicBezTo>
                  <a:pt x="135" y="191"/>
                  <a:pt x="135" y="191"/>
                  <a:pt x="128" y="191"/>
                </a:cubicBezTo>
                <a:cubicBezTo>
                  <a:pt x="120" y="191"/>
                  <a:pt x="120" y="191"/>
                  <a:pt x="120" y="191"/>
                </a:cubicBezTo>
                <a:cubicBezTo>
                  <a:pt x="113" y="198"/>
                  <a:pt x="113" y="198"/>
                  <a:pt x="113" y="198"/>
                </a:cubicBezTo>
                <a:cubicBezTo>
                  <a:pt x="106" y="198"/>
                  <a:pt x="106" y="198"/>
                  <a:pt x="106" y="198"/>
                </a:cubicBezTo>
                <a:cubicBezTo>
                  <a:pt x="99" y="198"/>
                  <a:pt x="99" y="205"/>
                  <a:pt x="99" y="205"/>
                </a:cubicBezTo>
                <a:cubicBezTo>
                  <a:pt x="92" y="205"/>
                  <a:pt x="92" y="205"/>
                  <a:pt x="92" y="205"/>
                </a:cubicBezTo>
                <a:cubicBezTo>
                  <a:pt x="92" y="212"/>
                  <a:pt x="85" y="212"/>
                  <a:pt x="85" y="212"/>
                </a:cubicBezTo>
                <a:cubicBezTo>
                  <a:pt x="71" y="226"/>
                  <a:pt x="57" y="247"/>
                  <a:pt x="57" y="276"/>
                </a:cubicBezTo>
                <a:cubicBezTo>
                  <a:pt x="57" y="325"/>
                  <a:pt x="92" y="360"/>
                  <a:pt x="142" y="360"/>
                </a:cubicBezTo>
                <a:cubicBezTo>
                  <a:pt x="156" y="360"/>
                  <a:pt x="170" y="375"/>
                  <a:pt x="170" y="389"/>
                </a:cubicBezTo>
                <a:cubicBezTo>
                  <a:pt x="170" y="403"/>
                  <a:pt x="156" y="417"/>
                  <a:pt x="142" y="417"/>
                </a:cubicBezTo>
                <a:cubicBezTo>
                  <a:pt x="64" y="417"/>
                  <a:pt x="0" y="353"/>
                  <a:pt x="0" y="276"/>
                </a:cubicBezTo>
                <a:cubicBezTo>
                  <a:pt x="0" y="212"/>
                  <a:pt x="43" y="155"/>
                  <a:pt x="99" y="141"/>
                </a:cubicBezTo>
                <a:cubicBezTo>
                  <a:pt x="135" y="56"/>
                  <a:pt x="212" y="0"/>
                  <a:pt x="304" y="0"/>
                </a:cubicBezTo>
                <a:cubicBezTo>
                  <a:pt x="396" y="0"/>
                  <a:pt x="474" y="56"/>
                  <a:pt x="502" y="141"/>
                </a:cubicBezTo>
                <a:cubicBezTo>
                  <a:pt x="559" y="155"/>
                  <a:pt x="601" y="212"/>
                  <a:pt x="601" y="276"/>
                </a:cubicBezTo>
                <a:cubicBezTo>
                  <a:pt x="601" y="353"/>
                  <a:pt x="537" y="417"/>
                  <a:pt x="460" y="417"/>
                </a:cubicBezTo>
                <a:close/>
                <a:moveTo>
                  <a:pt x="219" y="367"/>
                </a:moveTo>
                <a:lnTo>
                  <a:pt x="219" y="367"/>
                </a:lnTo>
                <a:cubicBezTo>
                  <a:pt x="226" y="367"/>
                  <a:pt x="233" y="375"/>
                  <a:pt x="241" y="382"/>
                </a:cubicBezTo>
                <a:cubicBezTo>
                  <a:pt x="276" y="417"/>
                  <a:pt x="276" y="417"/>
                  <a:pt x="276" y="417"/>
                </a:cubicBezTo>
                <a:cubicBezTo>
                  <a:pt x="276" y="276"/>
                  <a:pt x="276" y="276"/>
                  <a:pt x="276" y="276"/>
                </a:cubicBezTo>
                <a:cubicBezTo>
                  <a:pt x="276" y="262"/>
                  <a:pt x="283" y="247"/>
                  <a:pt x="304" y="247"/>
                </a:cubicBezTo>
                <a:cubicBezTo>
                  <a:pt x="318" y="247"/>
                  <a:pt x="333" y="262"/>
                  <a:pt x="333" y="276"/>
                </a:cubicBezTo>
                <a:cubicBezTo>
                  <a:pt x="333" y="417"/>
                  <a:pt x="333" y="417"/>
                  <a:pt x="333" y="417"/>
                </a:cubicBezTo>
                <a:cubicBezTo>
                  <a:pt x="368" y="382"/>
                  <a:pt x="368" y="382"/>
                  <a:pt x="368" y="382"/>
                </a:cubicBezTo>
                <a:cubicBezTo>
                  <a:pt x="368" y="375"/>
                  <a:pt x="375" y="367"/>
                  <a:pt x="389" y="367"/>
                </a:cubicBezTo>
                <a:cubicBezTo>
                  <a:pt x="403" y="367"/>
                  <a:pt x="417" y="382"/>
                  <a:pt x="417" y="396"/>
                </a:cubicBezTo>
                <a:cubicBezTo>
                  <a:pt x="417" y="403"/>
                  <a:pt x="410" y="410"/>
                  <a:pt x="410" y="417"/>
                </a:cubicBezTo>
                <a:cubicBezTo>
                  <a:pt x="325" y="509"/>
                  <a:pt x="325" y="509"/>
                  <a:pt x="325" y="509"/>
                </a:cubicBezTo>
                <a:cubicBezTo>
                  <a:pt x="318" y="516"/>
                  <a:pt x="311" y="523"/>
                  <a:pt x="304" y="523"/>
                </a:cubicBezTo>
                <a:cubicBezTo>
                  <a:pt x="290" y="523"/>
                  <a:pt x="283" y="516"/>
                  <a:pt x="283" y="509"/>
                </a:cubicBezTo>
                <a:cubicBezTo>
                  <a:pt x="198" y="417"/>
                  <a:pt x="198" y="417"/>
                  <a:pt x="198" y="417"/>
                </a:cubicBezTo>
                <a:cubicBezTo>
                  <a:pt x="191" y="410"/>
                  <a:pt x="191" y="403"/>
                  <a:pt x="191" y="396"/>
                </a:cubicBezTo>
                <a:cubicBezTo>
                  <a:pt x="191" y="382"/>
                  <a:pt x="198" y="367"/>
                  <a:pt x="219" y="367"/>
                </a:cubicBezTo>
                <a:close/>
              </a:path>
            </a:pathLst>
          </a:custGeom>
          <a:solidFill>
            <a:srgbClr val="FFFFFF"/>
          </a:solidFill>
          <a:ln>
            <a:noFill/>
          </a:ln>
        </p:spPr>
        <p:txBody>
          <a:bodyPr wrap="none" anchor="ctr"/>
          <a:lstStyle/>
          <a:p>
            <a:endParaRPr lang="en-US" sz="900"/>
          </a:p>
        </p:txBody>
      </p:sp>
      <p:sp>
        <p:nvSpPr>
          <p:cNvPr id="222" name="Freeform 130"/>
          <p:cNvSpPr>
            <a:spLocks noChangeArrowheads="1"/>
          </p:cNvSpPr>
          <p:nvPr/>
        </p:nvSpPr>
        <p:spPr bwMode="auto">
          <a:xfrm>
            <a:off x="11148971" y="1511944"/>
            <a:ext cx="289907" cy="237066"/>
          </a:xfrm>
          <a:custGeom>
            <a:avLst/>
            <a:gdLst>
              <a:gd name="T0" fmla="*/ 60038695 w 602"/>
              <a:gd name="T1" fmla="*/ 53584117 h 496"/>
              <a:gd name="T2" fmla="*/ 60038695 w 602"/>
              <a:gd name="T3" fmla="*/ 46259545 h 496"/>
              <a:gd name="T4" fmla="*/ 67347631 w 602"/>
              <a:gd name="T5" fmla="*/ 27241756 h 496"/>
              <a:gd name="T6" fmla="*/ 66434330 w 602"/>
              <a:gd name="T7" fmla="*/ 26342360 h 496"/>
              <a:gd name="T8" fmla="*/ 65520668 w 602"/>
              <a:gd name="T9" fmla="*/ 26342360 h 496"/>
              <a:gd name="T10" fmla="*/ 64607006 w 602"/>
              <a:gd name="T11" fmla="*/ 25442965 h 496"/>
              <a:gd name="T12" fmla="*/ 63693344 w 602"/>
              <a:gd name="T13" fmla="*/ 25442965 h 496"/>
              <a:gd name="T14" fmla="*/ 62779682 w 602"/>
              <a:gd name="T15" fmla="*/ 24543211 h 496"/>
              <a:gd name="T16" fmla="*/ 61866020 w 602"/>
              <a:gd name="T17" fmla="*/ 24543211 h 496"/>
              <a:gd name="T18" fmla="*/ 60038695 w 602"/>
              <a:gd name="T19" fmla="*/ 24543211 h 496"/>
              <a:gd name="T20" fmla="*/ 59125033 w 602"/>
              <a:gd name="T21" fmla="*/ 22744420 h 496"/>
              <a:gd name="T22" fmla="*/ 59125033 w 602"/>
              <a:gd name="T23" fmla="*/ 20816939 h 496"/>
              <a:gd name="T24" fmla="*/ 58211371 w 602"/>
              <a:gd name="T25" fmla="*/ 19017789 h 496"/>
              <a:gd name="T26" fmla="*/ 57167289 w 602"/>
              <a:gd name="T27" fmla="*/ 17218998 h 496"/>
              <a:gd name="T28" fmla="*/ 21274708 w 602"/>
              <a:gd name="T29" fmla="*/ 17218998 h 496"/>
              <a:gd name="T30" fmla="*/ 20361046 w 602"/>
              <a:gd name="T31" fmla="*/ 19017789 h 496"/>
              <a:gd name="T32" fmla="*/ 19447384 w 602"/>
              <a:gd name="T33" fmla="*/ 20816939 h 496"/>
              <a:gd name="T34" fmla="*/ 18533722 w 602"/>
              <a:gd name="T35" fmla="*/ 22744420 h 496"/>
              <a:gd name="T36" fmla="*/ 18533722 w 602"/>
              <a:gd name="T37" fmla="*/ 24543211 h 496"/>
              <a:gd name="T38" fmla="*/ 16575978 w 602"/>
              <a:gd name="T39" fmla="*/ 24543211 h 496"/>
              <a:gd name="T40" fmla="*/ 15662315 w 602"/>
              <a:gd name="T41" fmla="*/ 24543211 h 496"/>
              <a:gd name="T42" fmla="*/ 14748653 w 602"/>
              <a:gd name="T43" fmla="*/ 25442965 h 496"/>
              <a:gd name="T44" fmla="*/ 13834991 w 602"/>
              <a:gd name="T45" fmla="*/ 25442965 h 496"/>
              <a:gd name="T46" fmla="*/ 12007667 w 602"/>
              <a:gd name="T47" fmla="*/ 26342360 h 496"/>
              <a:gd name="T48" fmla="*/ 12007667 w 602"/>
              <a:gd name="T49" fmla="*/ 26342360 h 496"/>
              <a:gd name="T50" fmla="*/ 11094005 w 602"/>
              <a:gd name="T51" fmla="*/ 27241756 h 496"/>
              <a:gd name="T52" fmla="*/ 18533722 w 602"/>
              <a:gd name="T53" fmla="*/ 46259545 h 496"/>
              <a:gd name="T54" fmla="*/ 18533722 w 602"/>
              <a:gd name="T55" fmla="*/ 53584117 h 496"/>
              <a:gd name="T56" fmla="*/ 12921329 w 602"/>
              <a:gd name="T57" fmla="*/ 18118394 h 496"/>
              <a:gd name="T58" fmla="*/ 65520668 w 602"/>
              <a:gd name="T59" fmla="*/ 18118394 h 496"/>
              <a:gd name="T60" fmla="*/ 60038695 w 602"/>
              <a:gd name="T61" fmla="*/ 53584117 h 496"/>
              <a:gd name="T62" fmla="*/ 29497307 w 602"/>
              <a:gd name="T63" fmla="*/ 36365119 h 496"/>
              <a:gd name="T64" fmla="*/ 31324631 w 602"/>
              <a:gd name="T65" fmla="*/ 38164268 h 496"/>
              <a:gd name="T66" fmla="*/ 46203704 w 602"/>
              <a:gd name="T67" fmla="*/ 38164268 h 496"/>
              <a:gd name="T68" fmla="*/ 48944691 w 602"/>
              <a:gd name="T69" fmla="*/ 36365119 h 496"/>
              <a:gd name="T70" fmla="*/ 51685677 w 602"/>
              <a:gd name="T71" fmla="*/ 42661604 h 496"/>
              <a:gd name="T72" fmla="*/ 44376380 w 602"/>
              <a:gd name="T73" fmla="*/ 49986176 h 496"/>
              <a:gd name="T74" fmla="*/ 51685677 w 602"/>
              <a:gd name="T75" fmla="*/ 57182057 h 496"/>
              <a:gd name="T76" fmla="*/ 48944691 w 602"/>
              <a:gd name="T77" fmla="*/ 63607233 h 496"/>
              <a:gd name="T78" fmla="*/ 46203704 w 602"/>
              <a:gd name="T79" fmla="*/ 61679752 h 496"/>
              <a:gd name="T80" fmla="*/ 31324631 w 602"/>
              <a:gd name="T81" fmla="*/ 61679752 h 496"/>
              <a:gd name="T82" fmla="*/ 29497307 w 602"/>
              <a:gd name="T83" fmla="*/ 63607233 h 496"/>
              <a:gd name="T84" fmla="*/ 26756320 w 602"/>
              <a:gd name="T85" fmla="*/ 57182057 h 496"/>
              <a:gd name="T86" fmla="*/ 34196037 w 602"/>
              <a:gd name="T87" fmla="*/ 49986176 h 496"/>
              <a:gd name="T88" fmla="*/ 26756320 w 602"/>
              <a:gd name="T89" fmla="*/ 42661604 h 496"/>
              <a:gd name="T90" fmla="*/ 29497307 w 602"/>
              <a:gd name="T91" fmla="*/ 36365119 h 49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Lst>
            <a:ahLst/>
            <a:cxnLst>
              <a:cxn ang="T92">
                <a:pos x="T0" y="T1"/>
              </a:cxn>
              <a:cxn ang="T93">
                <a:pos x="T2" y="T3"/>
              </a:cxn>
              <a:cxn ang="T94">
                <a:pos x="T4" y="T5"/>
              </a:cxn>
              <a:cxn ang="T95">
                <a:pos x="T6" y="T7"/>
              </a:cxn>
              <a:cxn ang="T96">
                <a:pos x="T8" y="T9"/>
              </a:cxn>
              <a:cxn ang="T97">
                <a:pos x="T10" y="T11"/>
              </a:cxn>
              <a:cxn ang="T98">
                <a:pos x="T12" y="T13"/>
              </a:cxn>
              <a:cxn ang="T99">
                <a:pos x="T14" y="T15"/>
              </a:cxn>
              <a:cxn ang="T100">
                <a:pos x="T16" y="T17"/>
              </a:cxn>
              <a:cxn ang="T101">
                <a:pos x="T18" y="T19"/>
              </a:cxn>
              <a:cxn ang="T102">
                <a:pos x="T20" y="T21"/>
              </a:cxn>
              <a:cxn ang="T103">
                <a:pos x="T22" y="T23"/>
              </a:cxn>
              <a:cxn ang="T104">
                <a:pos x="T24" y="T25"/>
              </a:cxn>
              <a:cxn ang="T105">
                <a:pos x="T26" y="T27"/>
              </a:cxn>
              <a:cxn ang="T106">
                <a:pos x="T28" y="T29"/>
              </a:cxn>
              <a:cxn ang="T107">
                <a:pos x="T30" y="T31"/>
              </a:cxn>
              <a:cxn ang="T108">
                <a:pos x="T32" y="T33"/>
              </a:cxn>
              <a:cxn ang="T109">
                <a:pos x="T34" y="T35"/>
              </a:cxn>
              <a:cxn ang="T110">
                <a:pos x="T36" y="T37"/>
              </a:cxn>
              <a:cxn ang="T111">
                <a:pos x="T38" y="T39"/>
              </a:cxn>
              <a:cxn ang="T112">
                <a:pos x="T40" y="T41"/>
              </a:cxn>
              <a:cxn ang="T113">
                <a:pos x="T42" y="T43"/>
              </a:cxn>
              <a:cxn ang="T114">
                <a:pos x="T44" y="T45"/>
              </a:cxn>
              <a:cxn ang="T115">
                <a:pos x="T46" y="T47"/>
              </a:cxn>
              <a:cxn ang="T116">
                <a:pos x="T48" y="T49"/>
              </a:cxn>
              <a:cxn ang="T117">
                <a:pos x="T50" y="T51"/>
              </a:cxn>
              <a:cxn ang="T118">
                <a:pos x="T52" y="T53"/>
              </a:cxn>
              <a:cxn ang="T119">
                <a:pos x="T54" y="T55"/>
              </a:cxn>
              <a:cxn ang="T120">
                <a:pos x="T56" y="T57"/>
              </a:cxn>
              <a:cxn ang="T121">
                <a:pos x="T58" y="T59"/>
              </a:cxn>
              <a:cxn ang="T122">
                <a:pos x="T60" y="T61"/>
              </a:cxn>
              <a:cxn ang="T123">
                <a:pos x="T62" y="T63"/>
              </a:cxn>
              <a:cxn ang="T124">
                <a:pos x="T64" y="T65"/>
              </a:cxn>
              <a:cxn ang="T125">
                <a:pos x="T66" y="T67"/>
              </a:cxn>
              <a:cxn ang="T126">
                <a:pos x="T68" y="T69"/>
              </a:cxn>
              <a:cxn ang="T127">
                <a:pos x="T70" y="T71"/>
              </a:cxn>
              <a:cxn ang="T128">
                <a:pos x="T72" y="T73"/>
              </a:cxn>
              <a:cxn ang="T129">
                <a:pos x="T74" y="T75"/>
              </a:cxn>
              <a:cxn ang="T130">
                <a:pos x="T76" y="T77"/>
              </a:cxn>
              <a:cxn ang="T131">
                <a:pos x="T78" y="T79"/>
              </a:cxn>
              <a:cxn ang="T132">
                <a:pos x="T80" y="T81"/>
              </a:cxn>
              <a:cxn ang="T133">
                <a:pos x="T82" y="T83"/>
              </a:cxn>
              <a:cxn ang="T134">
                <a:pos x="T84" y="T85"/>
              </a:cxn>
              <a:cxn ang="T135">
                <a:pos x="T86" y="T87"/>
              </a:cxn>
              <a:cxn ang="T136">
                <a:pos x="T88" y="T89"/>
              </a:cxn>
              <a:cxn ang="T137">
                <a:pos x="T90" y="T91"/>
              </a:cxn>
            </a:cxnLst>
            <a:rect l="0" t="0" r="r" b="b"/>
            <a:pathLst>
              <a:path w="602" h="496">
                <a:moveTo>
                  <a:pt x="460" y="417"/>
                </a:moveTo>
                <a:lnTo>
                  <a:pt x="460" y="417"/>
                </a:lnTo>
                <a:cubicBezTo>
                  <a:pt x="446" y="417"/>
                  <a:pt x="431" y="403"/>
                  <a:pt x="431" y="389"/>
                </a:cubicBezTo>
                <a:cubicBezTo>
                  <a:pt x="431" y="375"/>
                  <a:pt x="446" y="360"/>
                  <a:pt x="460" y="360"/>
                </a:cubicBezTo>
                <a:cubicBezTo>
                  <a:pt x="509" y="360"/>
                  <a:pt x="544" y="325"/>
                  <a:pt x="544" y="276"/>
                </a:cubicBezTo>
                <a:cubicBezTo>
                  <a:pt x="544" y="247"/>
                  <a:pt x="530" y="226"/>
                  <a:pt x="516" y="212"/>
                </a:cubicBezTo>
                <a:cubicBezTo>
                  <a:pt x="516" y="212"/>
                  <a:pt x="509" y="212"/>
                  <a:pt x="509" y="205"/>
                </a:cubicBezTo>
                <a:cubicBezTo>
                  <a:pt x="509" y="205"/>
                  <a:pt x="509" y="205"/>
                  <a:pt x="502" y="205"/>
                </a:cubicBezTo>
                <a:cubicBezTo>
                  <a:pt x="502" y="205"/>
                  <a:pt x="502" y="198"/>
                  <a:pt x="495" y="198"/>
                </a:cubicBezTo>
                <a:cubicBezTo>
                  <a:pt x="495" y="198"/>
                  <a:pt x="495" y="198"/>
                  <a:pt x="488" y="198"/>
                </a:cubicBezTo>
                <a:cubicBezTo>
                  <a:pt x="488" y="198"/>
                  <a:pt x="488" y="198"/>
                  <a:pt x="481" y="191"/>
                </a:cubicBezTo>
                <a:cubicBezTo>
                  <a:pt x="481" y="191"/>
                  <a:pt x="481" y="191"/>
                  <a:pt x="474" y="191"/>
                </a:cubicBezTo>
                <a:cubicBezTo>
                  <a:pt x="467" y="191"/>
                  <a:pt x="467" y="191"/>
                  <a:pt x="467" y="191"/>
                </a:cubicBezTo>
                <a:lnTo>
                  <a:pt x="460" y="191"/>
                </a:lnTo>
                <a:cubicBezTo>
                  <a:pt x="460" y="184"/>
                  <a:pt x="453" y="184"/>
                  <a:pt x="453" y="177"/>
                </a:cubicBezTo>
                <a:cubicBezTo>
                  <a:pt x="453" y="169"/>
                  <a:pt x="453" y="169"/>
                  <a:pt x="453" y="162"/>
                </a:cubicBezTo>
                <a:cubicBezTo>
                  <a:pt x="446" y="162"/>
                  <a:pt x="446" y="162"/>
                  <a:pt x="446" y="162"/>
                </a:cubicBezTo>
                <a:cubicBezTo>
                  <a:pt x="446" y="155"/>
                  <a:pt x="446" y="155"/>
                  <a:pt x="446" y="148"/>
                </a:cubicBezTo>
                <a:cubicBezTo>
                  <a:pt x="438" y="141"/>
                  <a:pt x="438" y="141"/>
                  <a:pt x="438" y="134"/>
                </a:cubicBezTo>
                <a:cubicBezTo>
                  <a:pt x="410" y="92"/>
                  <a:pt x="361" y="56"/>
                  <a:pt x="297" y="56"/>
                </a:cubicBezTo>
                <a:cubicBezTo>
                  <a:pt x="240" y="56"/>
                  <a:pt x="191" y="92"/>
                  <a:pt x="163" y="134"/>
                </a:cubicBezTo>
                <a:cubicBezTo>
                  <a:pt x="163" y="141"/>
                  <a:pt x="156" y="141"/>
                  <a:pt x="156" y="148"/>
                </a:cubicBezTo>
                <a:cubicBezTo>
                  <a:pt x="156" y="155"/>
                  <a:pt x="156" y="155"/>
                  <a:pt x="149" y="162"/>
                </a:cubicBezTo>
                <a:cubicBezTo>
                  <a:pt x="149" y="169"/>
                  <a:pt x="149" y="169"/>
                  <a:pt x="149" y="177"/>
                </a:cubicBezTo>
                <a:cubicBezTo>
                  <a:pt x="149" y="177"/>
                  <a:pt x="149" y="177"/>
                  <a:pt x="142" y="177"/>
                </a:cubicBezTo>
                <a:cubicBezTo>
                  <a:pt x="142" y="184"/>
                  <a:pt x="142" y="184"/>
                  <a:pt x="142" y="191"/>
                </a:cubicBezTo>
                <a:cubicBezTo>
                  <a:pt x="135" y="191"/>
                  <a:pt x="135" y="191"/>
                  <a:pt x="127" y="191"/>
                </a:cubicBezTo>
                <a:cubicBezTo>
                  <a:pt x="127" y="191"/>
                  <a:pt x="127" y="191"/>
                  <a:pt x="120" y="191"/>
                </a:cubicBezTo>
                <a:lnTo>
                  <a:pt x="113" y="191"/>
                </a:lnTo>
                <a:cubicBezTo>
                  <a:pt x="113" y="198"/>
                  <a:pt x="113" y="198"/>
                  <a:pt x="113" y="198"/>
                </a:cubicBezTo>
                <a:cubicBezTo>
                  <a:pt x="106" y="198"/>
                  <a:pt x="106" y="198"/>
                  <a:pt x="106" y="198"/>
                </a:cubicBezTo>
                <a:cubicBezTo>
                  <a:pt x="99" y="198"/>
                  <a:pt x="99" y="198"/>
                  <a:pt x="99" y="198"/>
                </a:cubicBezTo>
                <a:cubicBezTo>
                  <a:pt x="99" y="198"/>
                  <a:pt x="99" y="205"/>
                  <a:pt x="92" y="205"/>
                </a:cubicBezTo>
                <a:cubicBezTo>
                  <a:pt x="85" y="212"/>
                  <a:pt x="85" y="212"/>
                  <a:pt x="85" y="212"/>
                </a:cubicBezTo>
                <a:cubicBezTo>
                  <a:pt x="64" y="226"/>
                  <a:pt x="57" y="247"/>
                  <a:pt x="57" y="276"/>
                </a:cubicBezTo>
                <a:cubicBezTo>
                  <a:pt x="57" y="325"/>
                  <a:pt x="92" y="360"/>
                  <a:pt x="142" y="360"/>
                </a:cubicBezTo>
                <a:cubicBezTo>
                  <a:pt x="156" y="360"/>
                  <a:pt x="170" y="375"/>
                  <a:pt x="170" y="389"/>
                </a:cubicBezTo>
                <a:cubicBezTo>
                  <a:pt x="170" y="403"/>
                  <a:pt x="156" y="417"/>
                  <a:pt x="142" y="417"/>
                </a:cubicBezTo>
                <a:cubicBezTo>
                  <a:pt x="64" y="417"/>
                  <a:pt x="0" y="353"/>
                  <a:pt x="0" y="276"/>
                </a:cubicBezTo>
                <a:cubicBezTo>
                  <a:pt x="0" y="212"/>
                  <a:pt x="43" y="155"/>
                  <a:pt x="99" y="141"/>
                </a:cubicBezTo>
                <a:cubicBezTo>
                  <a:pt x="127" y="56"/>
                  <a:pt x="205" y="0"/>
                  <a:pt x="297" y="0"/>
                </a:cubicBezTo>
                <a:cubicBezTo>
                  <a:pt x="389" y="0"/>
                  <a:pt x="467" y="56"/>
                  <a:pt x="502" y="141"/>
                </a:cubicBezTo>
                <a:cubicBezTo>
                  <a:pt x="559" y="155"/>
                  <a:pt x="601" y="212"/>
                  <a:pt x="601" y="276"/>
                </a:cubicBezTo>
                <a:cubicBezTo>
                  <a:pt x="601" y="353"/>
                  <a:pt x="537" y="417"/>
                  <a:pt x="460" y="417"/>
                </a:cubicBezTo>
                <a:close/>
                <a:moveTo>
                  <a:pt x="226" y="283"/>
                </a:moveTo>
                <a:lnTo>
                  <a:pt x="226" y="283"/>
                </a:lnTo>
                <a:cubicBezTo>
                  <a:pt x="233" y="283"/>
                  <a:pt x="240" y="290"/>
                  <a:pt x="240" y="297"/>
                </a:cubicBezTo>
                <a:cubicBezTo>
                  <a:pt x="297" y="346"/>
                  <a:pt x="297" y="346"/>
                  <a:pt x="297" y="346"/>
                </a:cubicBezTo>
                <a:cubicBezTo>
                  <a:pt x="354" y="297"/>
                  <a:pt x="354" y="297"/>
                  <a:pt x="354" y="297"/>
                </a:cubicBezTo>
                <a:cubicBezTo>
                  <a:pt x="361" y="290"/>
                  <a:pt x="368" y="283"/>
                  <a:pt x="375" y="283"/>
                </a:cubicBezTo>
                <a:cubicBezTo>
                  <a:pt x="389" y="283"/>
                  <a:pt x="403" y="297"/>
                  <a:pt x="403" y="311"/>
                </a:cubicBezTo>
                <a:cubicBezTo>
                  <a:pt x="403" y="318"/>
                  <a:pt x="403" y="325"/>
                  <a:pt x="396" y="332"/>
                </a:cubicBezTo>
                <a:cubicBezTo>
                  <a:pt x="340" y="389"/>
                  <a:pt x="340" y="389"/>
                  <a:pt x="340" y="389"/>
                </a:cubicBezTo>
                <a:cubicBezTo>
                  <a:pt x="396" y="445"/>
                  <a:pt x="396" y="445"/>
                  <a:pt x="396" y="445"/>
                </a:cubicBezTo>
                <a:cubicBezTo>
                  <a:pt x="403" y="452"/>
                  <a:pt x="403" y="459"/>
                  <a:pt x="403" y="466"/>
                </a:cubicBezTo>
                <a:cubicBezTo>
                  <a:pt x="403" y="480"/>
                  <a:pt x="389" y="495"/>
                  <a:pt x="375" y="495"/>
                </a:cubicBezTo>
                <a:cubicBezTo>
                  <a:pt x="368" y="495"/>
                  <a:pt x="361" y="488"/>
                  <a:pt x="354" y="480"/>
                </a:cubicBezTo>
                <a:cubicBezTo>
                  <a:pt x="297" y="431"/>
                  <a:pt x="297" y="431"/>
                  <a:pt x="297" y="431"/>
                </a:cubicBezTo>
                <a:cubicBezTo>
                  <a:pt x="240" y="480"/>
                  <a:pt x="240" y="480"/>
                  <a:pt x="240" y="480"/>
                </a:cubicBezTo>
                <a:cubicBezTo>
                  <a:pt x="240" y="488"/>
                  <a:pt x="233" y="495"/>
                  <a:pt x="226" y="495"/>
                </a:cubicBezTo>
                <a:cubicBezTo>
                  <a:pt x="205" y="495"/>
                  <a:pt x="198" y="480"/>
                  <a:pt x="198" y="466"/>
                </a:cubicBezTo>
                <a:cubicBezTo>
                  <a:pt x="198" y="459"/>
                  <a:pt x="198" y="452"/>
                  <a:pt x="205" y="445"/>
                </a:cubicBezTo>
                <a:cubicBezTo>
                  <a:pt x="262" y="389"/>
                  <a:pt x="262" y="389"/>
                  <a:pt x="262" y="389"/>
                </a:cubicBezTo>
                <a:cubicBezTo>
                  <a:pt x="205" y="332"/>
                  <a:pt x="205" y="332"/>
                  <a:pt x="205" y="332"/>
                </a:cubicBezTo>
                <a:cubicBezTo>
                  <a:pt x="198" y="325"/>
                  <a:pt x="198" y="318"/>
                  <a:pt x="198" y="311"/>
                </a:cubicBezTo>
                <a:cubicBezTo>
                  <a:pt x="198" y="297"/>
                  <a:pt x="205" y="283"/>
                  <a:pt x="226" y="283"/>
                </a:cubicBezTo>
                <a:close/>
              </a:path>
            </a:pathLst>
          </a:custGeom>
          <a:solidFill>
            <a:srgbClr val="FFFFFF"/>
          </a:solidFill>
          <a:ln>
            <a:noFill/>
          </a:ln>
        </p:spPr>
        <p:txBody>
          <a:bodyPr wrap="none" anchor="ctr"/>
          <a:lstStyle/>
          <a:p>
            <a:endParaRPr lang="en-US" sz="900"/>
          </a:p>
        </p:txBody>
      </p:sp>
      <p:sp>
        <p:nvSpPr>
          <p:cNvPr id="223" name="Freeform 131"/>
          <p:cNvSpPr>
            <a:spLocks noChangeArrowheads="1"/>
          </p:cNvSpPr>
          <p:nvPr/>
        </p:nvSpPr>
        <p:spPr bwMode="auto">
          <a:xfrm>
            <a:off x="10612764" y="1511944"/>
            <a:ext cx="292024" cy="237066"/>
          </a:xfrm>
          <a:custGeom>
            <a:avLst/>
            <a:gdLst>
              <a:gd name="T0" fmla="*/ 60431965 w 609"/>
              <a:gd name="T1" fmla="*/ 53584117 h 496"/>
              <a:gd name="T2" fmla="*/ 60431965 w 609"/>
              <a:gd name="T3" fmla="*/ 46259545 h 496"/>
              <a:gd name="T4" fmla="*/ 67678707 w 609"/>
              <a:gd name="T5" fmla="*/ 27241756 h 496"/>
              <a:gd name="T6" fmla="*/ 66772909 w 609"/>
              <a:gd name="T7" fmla="*/ 26342360 h 496"/>
              <a:gd name="T8" fmla="*/ 65867111 w 609"/>
              <a:gd name="T9" fmla="*/ 26342360 h 496"/>
              <a:gd name="T10" fmla="*/ 64961313 w 609"/>
              <a:gd name="T11" fmla="*/ 25442965 h 496"/>
              <a:gd name="T12" fmla="*/ 64055516 w 609"/>
              <a:gd name="T13" fmla="*/ 25442965 h 496"/>
              <a:gd name="T14" fmla="*/ 63149718 w 609"/>
              <a:gd name="T15" fmla="*/ 24543211 h 496"/>
              <a:gd name="T16" fmla="*/ 61338122 w 609"/>
              <a:gd name="T17" fmla="*/ 24543211 h 496"/>
              <a:gd name="T18" fmla="*/ 60431965 w 609"/>
              <a:gd name="T19" fmla="*/ 24543211 h 496"/>
              <a:gd name="T20" fmla="*/ 59397024 w 609"/>
              <a:gd name="T21" fmla="*/ 22744420 h 496"/>
              <a:gd name="T22" fmla="*/ 58491226 w 609"/>
              <a:gd name="T23" fmla="*/ 20816939 h 496"/>
              <a:gd name="T24" fmla="*/ 57585069 w 609"/>
              <a:gd name="T25" fmla="*/ 19017789 h 496"/>
              <a:gd name="T26" fmla="*/ 56679271 w 609"/>
              <a:gd name="T27" fmla="*/ 17218998 h 496"/>
              <a:gd name="T28" fmla="*/ 21998871 w 609"/>
              <a:gd name="T29" fmla="*/ 17218998 h 496"/>
              <a:gd name="T30" fmla="*/ 21093073 w 609"/>
              <a:gd name="T31" fmla="*/ 19017789 h 496"/>
              <a:gd name="T32" fmla="*/ 20187276 w 609"/>
              <a:gd name="T33" fmla="*/ 20816939 h 496"/>
              <a:gd name="T34" fmla="*/ 19281478 w 609"/>
              <a:gd name="T35" fmla="*/ 22744420 h 496"/>
              <a:gd name="T36" fmla="*/ 18246178 w 609"/>
              <a:gd name="T37" fmla="*/ 24543211 h 496"/>
              <a:gd name="T38" fmla="*/ 17340380 w 609"/>
              <a:gd name="T39" fmla="*/ 24543211 h 496"/>
              <a:gd name="T40" fmla="*/ 15528425 w 609"/>
              <a:gd name="T41" fmla="*/ 24543211 h 496"/>
              <a:gd name="T42" fmla="*/ 14622627 w 609"/>
              <a:gd name="T43" fmla="*/ 25442965 h 496"/>
              <a:gd name="T44" fmla="*/ 13716829 w 609"/>
              <a:gd name="T45" fmla="*/ 25442965 h 496"/>
              <a:gd name="T46" fmla="*/ 12811031 w 609"/>
              <a:gd name="T47" fmla="*/ 26342360 h 496"/>
              <a:gd name="T48" fmla="*/ 11905233 w 609"/>
              <a:gd name="T49" fmla="*/ 26342360 h 496"/>
              <a:gd name="T50" fmla="*/ 10999436 w 609"/>
              <a:gd name="T51" fmla="*/ 27241756 h 496"/>
              <a:gd name="T52" fmla="*/ 18246178 w 609"/>
              <a:gd name="T53" fmla="*/ 46259545 h 496"/>
              <a:gd name="T54" fmla="*/ 18246178 w 609"/>
              <a:gd name="T55" fmla="*/ 53584117 h 496"/>
              <a:gd name="T56" fmla="*/ 12811031 w 609"/>
              <a:gd name="T57" fmla="*/ 18118394 h 496"/>
              <a:gd name="T58" fmla="*/ 65867111 w 609"/>
              <a:gd name="T59" fmla="*/ 18118394 h 496"/>
              <a:gd name="T60" fmla="*/ 60431965 w 609"/>
              <a:gd name="T61" fmla="*/ 53584117 h 496"/>
              <a:gd name="T62" fmla="*/ 29245613 w 609"/>
              <a:gd name="T63" fmla="*/ 46259545 h 496"/>
              <a:gd name="T64" fmla="*/ 31963007 w 609"/>
              <a:gd name="T65" fmla="*/ 47159299 h 496"/>
              <a:gd name="T66" fmla="*/ 49432889 w 609"/>
              <a:gd name="T67" fmla="*/ 38164268 h 496"/>
              <a:gd name="T68" fmla="*/ 56679271 w 609"/>
              <a:gd name="T69" fmla="*/ 39963059 h 496"/>
              <a:gd name="T70" fmla="*/ 42056644 w 609"/>
              <a:gd name="T71" fmla="*/ 61679752 h 496"/>
              <a:gd name="T72" fmla="*/ 36621498 w 609"/>
              <a:gd name="T73" fmla="*/ 61679752 h 496"/>
              <a:gd name="T74" fmla="*/ 27434018 w 609"/>
              <a:gd name="T75" fmla="*/ 52684721 h 496"/>
              <a:gd name="T76" fmla="*/ 25622062 w 609"/>
              <a:gd name="T77" fmla="*/ 49986176 h 49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0" t="0" r="r" b="b"/>
            <a:pathLst>
              <a:path w="609" h="496">
                <a:moveTo>
                  <a:pt x="467" y="417"/>
                </a:moveTo>
                <a:lnTo>
                  <a:pt x="467" y="417"/>
                </a:lnTo>
                <a:cubicBezTo>
                  <a:pt x="445" y="417"/>
                  <a:pt x="438" y="403"/>
                  <a:pt x="438" y="389"/>
                </a:cubicBezTo>
                <a:cubicBezTo>
                  <a:pt x="438" y="375"/>
                  <a:pt x="445" y="360"/>
                  <a:pt x="467" y="360"/>
                </a:cubicBezTo>
                <a:cubicBezTo>
                  <a:pt x="509" y="360"/>
                  <a:pt x="551" y="325"/>
                  <a:pt x="551" y="276"/>
                </a:cubicBezTo>
                <a:cubicBezTo>
                  <a:pt x="551" y="247"/>
                  <a:pt x="537" y="226"/>
                  <a:pt x="523" y="212"/>
                </a:cubicBezTo>
                <a:cubicBezTo>
                  <a:pt x="516" y="212"/>
                  <a:pt x="516" y="212"/>
                  <a:pt x="516" y="205"/>
                </a:cubicBezTo>
                <a:lnTo>
                  <a:pt x="509" y="205"/>
                </a:lnTo>
                <a:lnTo>
                  <a:pt x="502" y="198"/>
                </a:lnTo>
                <a:lnTo>
                  <a:pt x="495" y="198"/>
                </a:lnTo>
                <a:cubicBezTo>
                  <a:pt x="495" y="198"/>
                  <a:pt x="488" y="198"/>
                  <a:pt x="488" y="191"/>
                </a:cubicBezTo>
                <a:cubicBezTo>
                  <a:pt x="481" y="191"/>
                  <a:pt x="481" y="191"/>
                  <a:pt x="481" y="191"/>
                </a:cubicBezTo>
                <a:cubicBezTo>
                  <a:pt x="481" y="191"/>
                  <a:pt x="481" y="191"/>
                  <a:pt x="474" y="191"/>
                </a:cubicBezTo>
                <a:cubicBezTo>
                  <a:pt x="467" y="191"/>
                  <a:pt x="467" y="191"/>
                  <a:pt x="467" y="191"/>
                </a:cubicBezTo>
                <a:lnTo>
                  <a:pt x="459" y="191"/>
                </a:lnTo>
                <a:cubicBezTo>
                  <a:pt x="459" y="184"/>
                  <a:pt x="459" y="184"/>
                  <a:pt x="459" y="177"/>
                </a:cubicBezTo>
                <a:cubicBezTo>
                  <a:pt x="459" y="169"/>
                  <a:pt x="452" y="169"/>
                  <a:pt x="452" y="162"/>
                </a:cubicBezTo>
                <a:cubicBezTo>
                  <a:pt x="452" y="155"/>
                  <a:pt x="452" y="155"/>
                  <a:pt x="445" y="148"/>
                </a:cubicBezTo>
                <a:cubicBezTo>
                  <a:pt x="445" y="141"/>
                  <a:pt x="445" y="141"/>
                  <a:pt x="438" y="134"/>
                </a:cubicBezTo>
                <a:cubicBezTo>
                  <a:pt x="410" y="92"/>
                  <a:pt x="361" y="56"/>
                  <a:pt x="304" y="56"/>
                </a:cubicBezTo>
                <a:cubicBezTo>
                  <a:pt x="247" y="56"/>
                  <a:pt x="198" y="92"/>
                  <a:pt x="170" y="134"/>
                </a:cubicBezTo>
                <a:cubicBezTo>
                  <a:pt x="163" y="141"/>
                  <a:pt x="163" y="141"/>
                  <a:pt x="163" y="148"/>
                </a:cubicBezTo>
                <a:cubicBezTo>
                  <a:pt x="156" y="155"/>
                  <a:pt x="156" y="155"/>
                  <a:pt x="156" y="162"/>
                </a:cubicBezTo>
                <a:cubicBezTo>
                  <a:pt x="156" y="169"/>
                  <a:pt x="149" y="169"/>
                  <a:pt x="149" y="177"/>
                </a:cubicBezTo>
                <a:cubicBezTo>
                  <a:pt x="149" y="184"/>
                  <a:pt x="149" y="184"/>
                  <a:pt x="149" y="191"/>
                </a:cubicBezTo>
                <a:lnTo>
                  <a:pt x="141" y="191"/>
                </a:lnTo>
                <a:cubicBezTo>
                  <a:pt x="141" y="191"/>
                  <a:pt x="141" y="191"/>
                  <a:pt x="134" y="191"/>
                </a:cubicBezTo>
                <a:cubicBezTo>
                  <a:pt x="127" y="191"/>
                  <a:pt x="127" y="191"/>
                  <a:pt x="127" y="191"/>
                </a:cubicBezTo>
                <a:cubicBezTo>
                  <a:pt x="127" y="191"/>
                  <a:pt x="127" y="191"/>
                  <a:pt x="120" y="191"/>
                </a:cubicBezTo>
                <a:cubicBezTo>
                  <a:pt x="120" y="198"/>
                  <a:pt x="113" y="198"/>
                  <a:pt x="113" y="198"/>
                </a:cubicBezTo>
                <a:lnTo>
                  <a:pt x="106" y="198"/>
                </a:lnTo>
                <a:lnTo>
                  <a:pt x="99" y="205"/>
                </a:lnTo>
                <a:lnTo>
                  <a:pt x="92" y="205"/>
                </a:lnTo>
                <a:cubicBezTo>
                  <a:pt x="92" y="212"/>
                  <a:pt x="92" y="212"/>
                  <a:pt x="85" y="212"/>
                </a:cubicBezTo>
                <a:cubicBezTo>
                  <a:pt x="71" y="226"/>
                  <a:pt x="57" y="247"/>
                  <a:pt x="57" y="276"/>
                </a:cubicBezTo>
                <a:cubicBezTo>
                  <a:pt x="57" y="325"/>
                  <a:pt x="99" y="360"/>
                  <a:pt x="141" y="360"/>
                </a:cubicBezTo>
                <a:cubicBezTo>
                  <a:pt x="163" y="360"/>
                  <a:pt x="170" y="375"/>
                  <a:pt x="170" y="389"/>
                </a:cubicBezTo>
                <a:cubicBezTo>
                  <a:pt x="170" y="403"/>
                  <a:pt x="163" y="417"/>
                  <a:pt x="141" y="417"/>
                </a:cubicBezTo>
                <a:cubicBezTo>
                  <a:pt x="64" y="417"/>
                  <a:pt x="0" y="353"/>
                  <a:pt x="0" y="276"/>
                </a:cubicBezTo>
                <a:cubicBezTo>
                  <a:pt x="0" y="212"/>
                  <a:pt x="43" y="155"/>
                  <a:pt x="99" y="141"/>
                </a:cubicBezTo>
                <a:cubicBezTo>
                  <a:pt x="134" y="56"/>
                  <a:pt x="212" y="0"/>
                  <a:pt x="304" y="0"/>
                </a:cubicBezTo>
                <a:cubicBezTo>
                  <a:pt x="396" y="0"/>
                  <a:pt x="474" y="56"/>
                  <a:pt x="509" y="141"/>
                </a:cubicBezTo>
                <a:cubicBezTo>
                  <a:pt x="565" y="155"/>
                  <a:pt x="608" y="212"/>
                  <a:pt x="608" y="276"/>
                </a:cubicBezTo>
                <a:cubicBezTo>
                  <a:pt x="608" y="353"/>
                  <a:pt x="544" y="417"/>
                  <a:pt x="467" y="417"/>
                </a:cubicBezTo>
                <a:close/>
                <a:moveTo>
                  <a:pt x="226" y="360"/>
                </a:moveTo>
                <a:lnTo>
                  <a:pt x="226" y="360"/>
                </a:lnTo>
                <a:cubicBezTo>
                  <a:pt x="233" y="360"/>
                  <a:pt x="240" y="360"/>
                  <a:pt x="247" y="367"/>
                </a:cubicBezTo>
                <a:cubicBezTo>
                  <a:pt x="297" y="417"/>
                  <a:pt x="297" y="417"/>
                  <a:pt x="297" y="417"/>
                </a:cubicBezTo>
                <a:cubicBezTo>
                  <a:pt x="382" y="297"/>
                  <a:pt x="382" y="297"/>
                  <a:pt x="382" y="297"/>
                </a:cubicBezTo>
                <a:cubicBezTo>
                  <a:pt x="389" y="290"/>
                  <a:pt x="396" y="283"/>
                  <a:pt x="410" y="283"/>
                </a:cubicBezTo>
                <a:cubicBezTo>
                  <a:pt x="424" y="283"/>
                  <a:pt x="438" y="297"/>
                  <a:pt x="438" y="311"/>
                </a:cubicBezTo>
                <a:cubicBezTo>
                  <a:pt x="438" y="318"/>
                  <a:pt x="431" y="325"/>
                  <a:pt x="431" y="332"/>
                </a:cubicBezTo>
                <a:cubicBezTo>
                  <a:pt x="325" y="480"/>
                  <a:pt x="325" y="480"/>
                  <a:pt x="325" y="480"/>
                </a:cubicBezTo>
                <a:cubicBezTo>
                  <a:pt x="325" y="488"/>
                  <a:pt x="311" y="495"/>
                  <a:pt x="304" y="495"/>
                </a:cubicBezTo>
                <a:cubicBezTo>
                  <a:pt x="297" y="495"/>
                  <a:pt x="290" y="488"/>
                  <a:pt x="283" y="480"/>
                </a:cubicBezTo>
                <a:cubicBezTo>
                  <a:pt x="212" y="410"/>
                  <a:pt x="212" y="410"/>
                  <a:pt x="212" y="410"/>
                </a:cubicBezTo>
                <a:cubicBezTo>
                  <a:pt x="205" y="403"/>
                  <a:pt x="198" y="396"/>
                  <a:pt x="198" y="389"/>
                </a:cubicBezTo>
                <a:cubicBezTo>
                  <a:pt x="198" y="375"/>
                  <a:pt x="212" y="360"/>
                  <a:pt x="226" y="360"/>
                </a:cubicBezTo>
                <a:close/>
              </a:path>
            </a:pathLst>
          </a:custGeom>
          <a:solidFill>
            <a:srgbClr val="FFFFFF"/>
          </a:solidFill>
          <a:ln>
            <a:noFill/>
          </a:ln>
        </p:spPr>
        <p:txBody>
          <a:bodyPr wrap="none" anchor="ctr"/>
          <a:lstStyle/>
          <a:p>
            <a:endParaRPr lang="en-US" sz="900"/>
          </a:p>
        </p:txBody>
      </p:sp>
      <p:sp>
        <p:nvSpPr>
          <p:cNvPr id="224" name="Freeform 132"/>
          <p:cNvSpPr>
            <a:spLocks noChangeArrowheads="1"/>
          </p:cNvSpPr>
          <p:nvPr/>
        </p:nvSpPr>
        <p:spPr bwMode="auto">
          <a:xfrm>
            <a:off x="10078674" y="1511945"/>
            <a:ext cx="289909" cy="201085"/>
          </a:xfrm>
          <a:custGeom>
            <a:avLst/>
            <a:gdLst>
              <a:gd name="T0" fmla="*/ 59908912 w 602"/>
              <a:gd name="T1" fmla="*/ 54282578 h 418"/>
              <a:gd name="T2" fmla="*/ 59908912 w 602"/>
              <a:gd name="T3" fmla="*/ 54282578 h 418"/>
              <a:gd name="T4" fmla="*/ 18403387 w 602"/>
              <a:gd name="T5" fmla="*/ 54282578 h 418"/>
              <a:gd name="T6" fmla="*/ 0 w 602"/>
              <a:gd name="T7" fmla="*/ 35928130 h 418"/>
              <a:gd name="T8" fmla="*/ 12921388 w 602"/>
              <a:gd name="T9" fmla="*/ 18354447 h 418"/>
              <a:gd name="T10" fmla="*/ 39678193 w 602"/>
              <a:gd name="T11" fmla="*/ 0 h 418"/>
              <a:gd name="T12" fmla="*/ 65520970 w 602"/>
              <a:gd name="T13" fmla="*/ 18354447 h 418"/>
              <a:gd name="T14" fmla="*/ 78442719 w 602"/>
              <a:gd name="T15" fmla="*/ 35928130 h 418"/>
              <a:gd name="T16" fmla="*/ 59908912 w 602"/>
              <a:gd name="T17" fmla="*/ 54282578 h 418"/>
              <a:gd name="T18" fmla="*/ 67348302 w 602"/>
              <a:gd name="T19" fmla="*/ 27596975 h 418"/>
              <a:gd name="T20" fmla="*/ 67348302 w 602"/>
              <a:gd name="T21" fmla="*/ 27596975 h 418"/>
              <a:gd name="T22" fmla="*/ 66434636 w 602"/>
              <a:gd name="T23" fmla="*/ 26685603 h 418"/>
              <a:gd name="T24" fmla="*/ 66434636 w 602"/>
              <a:gd name="T25" fmla="*/ 26685603 h 418"/>
              <a:gd name="T26" fmla="*/ 66434636 w 602"/>
              <a:gd name="T27" fmla="*/ 26685603 h 418"/>
              <a:gd name="T28" fmla="*/ 66434636 w 602"/>
              <a:gd name="T29" fmla="*/ 26685603 h 418"/>
              <a:gd name="T30" fmla="*/ 65520970 w 602"/>
              <a:gd name="T31" fmla="*/ 25774591 h 418"/>
              <a:gd name="T32" fmla="*/ 64607303 w 602"/>
              <a:gd name="T33" fmla="*/ 25774591 h 418"/>
              <a:gd name="T34" fmla="*/ 64607303 w 602"/>
              <a:gd name="T35" fmla="*/ 25774591 h 418"/>
              <a:gd name="T36" fmla="*/ 63693998 w 602"/>
              <a:gd name="T37" fmla="*/ 25774591 h 418"/>
              <a:gd name="T38" fmla="*/ 63693998 w 602"/>
              <a:gd name="T39" fmla="*/ 24863219 h 418"/>
              <a:gd name="T40" fmla="*/ 62780332 w 602"/>
              <a:gd name="T41" fmla="*/ 24863219 h 418"/>
              <a:gd name="T42" fmla="*/ 62780332 w 602"/>
              <a:gd name="T43" fmla="*/ 24863219 h 418"/>
              <a:gd name="T44" fmla="*/ 61866665 w 602"/>
              <a:gd name="T45" fmla="*/ 24863219 h 418"/>
              <a:gd name="T46" fmla="*/ 61866665 w 602"/>
              <a:gd name="T47" fmla="*/ 24863219 h 418"/>
              <a:gd name="T48" fmla="*/ 59908912 w 602"/>
              <a:gd name="T49" fmla="*/ 24863219 h 418"/>
              <a:gd name="T50" fmla="*/ 59908912 w 602"/>
              <a:gd name="T51" fmla="*/ 24863219 h 418"/>
              <a:gd name="T52" fmla="*/ 59908912 w 602"/>
              <a:gd name="T53" fmla="*/ 23040835 h 418"/>
              <a:gd name="T54" fmla="*/ 58995246 w 602"/>
              <a:gd name="T55" fmla="*/ 23040835 h 418"/>
              <a:gd name="T56" fmla="*/ 58995246 w 602"/>
              <a:gd name="T57" fmla="*/ 21088203 h 418"/>
              <a:gd name="T58" fmla="*/ 58995246 w 602"/>
              <a:gd name="T59" fmla="*/ 21088203 h 418"/>
              <a:gd name="T60" fmla="*/ 58081579 w 602"/>
              <a:gd name="T61" fmla="*/ 19265820 h 418"/>
              <a:gd name="T62" fmla="*/ 58081579 w 602"/>
              <a:gd name="T63" fmla="*/ 19265820 h 418"/>
              <a:gd name="T64" fmla="*/ 57167913 w 602"/>
              <a:gd name="T65" fmla="*/ 17443436 h 418"/>
              <a:gd name="T66" fmla="*/ 39678193 w 602"/>
              <a:gd name="T67" fmla="*/ 7289896 h 418"/>
              <a:gd name="T68" fmla="*/ 21274806 w 602"/>
              <a:gd name="T69" fmla="*/ 17443436 h 418"/>
              <a:gd name="T70" fmla="*/ 20361140 w 602"/>
              <a:gd name="T71" fmla="*/ 19265820 h 418"/>
              <a:gd name="T72" fmla="*/ 20361140 w 602"/>
              <a:gd name="T73" fmla="*/ 19265820 h 418"/>
              <a:gd name="T74" fmla="*/ 20361140 w 602"/>
              <a:gd name="T75" fmla="*/ 21088203 h 418"/>
              <a:gd name="T76" fmla="*/ 19317053 w 602"/>
              <a:gd name="T77" fmla="*/ 21088203 h 418"/>
              <a:gd name="T78" fmla="*/ 19317053 w 602"/>
              <a:gd name="T79" fmla="*/ 23040835 h 418"/>
              <a:gd name="T80" fmla="*/ 19317053 w 602"/>
              <a:gd name="T81" fmla="*/ 23040835 h 418"/>
              <a:gd name="T82" fmla="*/ 18403387 w 602"/>
              <a:gd name="T83" fmla="*/ 24863219 h 418"/>
              <a:gd name="T84" fmla="*/ 18403387 w 602"/>
              <a:gd name="T85" fmla="*/ 24863219 h 418"/>
              <a:gd name="T86" fmla="*/ 17489720 w 602"/>
              <a:gd name="T87" fmla="*/ 24863219 h 418"/>
              <a:gd name="T88" fmla="*/ 16576054 w 602"/>
              <a:gd name="T89" fmla="*/ 24863219 h 418"/>
              <a:gd name="T90" fmla="*/ 16576054 w 602"/>
              <a:gd name="T91" fmla="*/ 24863219 h 418"/>
              <a:gd name="T92" fmla="*/ 15662387 w 602"/>
              <a:gd name="T93" fmla="*/ 24863219 h 418"/>
              <a:gd name="T94" fmla="*/ 15662387 w 602"/>
              <a:gd name="T95" fmla="*/ 24863219 h 418"/>
              <a:gd name="T96" fmla="*/ 14748721 w 602"/>
              <a:gd name="T97" fmla="*/ 25774591 h 418"/>
              <a:gd name="T98" fmla="*/ 14748721 w 602"/>
              <a:gd name="T99" fmla="*/ 25774591 h 418"/>
              <a:gd name="T100" fmla="*/ 13835055 w 602"/>
              <a:gd name="T101" fmla="*/ 25774591 h 418"/>
              <a:gd name="T102" fmla="*/ 13835055 w 602"/>
              <a:gd name="T103" fmla="*/ 25774591 h 418"/>
              <a:gd name="T104" fmla="*/ 12921388 w 602"/>
              <a:gd name="T105" fmla="*/ 26685603 h 418"/>
              <a:gd name="T106" fmla="*/ 12921388 w 602"/>
              <a:gd name="T107" fmla="*/ 26685603 h 418"/>
              <a:gd name="T108" fmla="*/ 12007722 w 602"/>
              <a:gd name="T109" fmla="*/ 26685603 h 418"/>
              <a:gd name="T110" fmla="*/ 12007722 w 602"/>
              <a:gd name="T111" fmla="*/ 26685603 h 418"/>
              <a:gd name="T112" fmla="*/ 11094056 w 602"/>
              <a:gd name="T113" fmla="*/ 27596975 h 418"/>
              <a:gd name="T114" fmla="*/ 7439751 w 602"/>
              <a:gd name="T115" fmla="*/ 35928130 h 418"/>
              <a:gd name="T116" fmla="*/ 18403387 w 602"/>
              <a:gd name="T117" fmla="*/ 46862795 h 418"/>
              <a:gd name="T118" fmla="*/ 59908912 w 602"/>
              <a:gd name="T119" fmla="*/ 46862795 h 418"/>
              <a:gd name="T120" fmla="*/ 71002968 w 602"/>
              <a:gd name="T121" fmla="*/ 35928130 h 418"/>
              <a:gd name="T122" fmla="*/ 67348302 w 602"/>
              <a:gd name="T123" fmla="*/ 27596975 h 418"/>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Lst>
            <a:ahLst/>
            <a:cxnLst>
              <a:cxn ang="T124">
                <a:pos x="T0" y="T1"/>
              </a:cxn>
              <a:cxn ang="T125">
                <a:pos x="T2" y="T3"/>
              </a:cxn>
              <a:cxn ang="T126">
                <a:pos x="T4" y="T5"/>
              </a:cxn>
              <a:cxn ang="T127">
                <a:pos x="T6" y="T7"/>
              </a:cxn>
              <a:cxn ang="T128">
                <a:pos x="T8" y="T9"/>
              </a:cxn>
              <a:cxn ang="T129">
                <a:pos x="T10" y="T11"/>
              </a:cxn>
              <a:cxn ang="T130">
                <a:pos x="T12" y="T13"/>
              </a:cxn>
              <a:cxn ang="T131">
                <a:pos x="T14" y="T15"/>
              </a:cxn>
              <a:cxn ang="T132">
                <a:pos x="T16" y="T17"/>
              </a:cxn>
              <a:cxn ang="T133">
                <a:pos x="T18" y="T19"/>
              </a:cxn>
              <a:cxn ang="T134">
                <a:pos x="T20" y="T21"/>
              </a:cxn>
              <a:cxn ang="T135">
                <a:pos x="T22" y="T23"/>
              </a:cxn>
              <a:cxn ang="T136">
                <a:pos x="T24" y="T25"/>
              </a:cxn>
              <a:cxn ang="T137">
                <a:pos x="T26" y="T27"/>
              </a:cxn>
              <a:cxn ang="T138">
                <a:pos x="T28" y="T29"/>
              </a:cxn>
              <a:cxn ang="T139">
                <a:pos x="T30" y="T31"/>
              </a:cxn>
              <a:cxn ang="T140">
                <a:pos x="T32" y="T33"/>
              </a:cxn>
              <a:cxn ang="T141">
                <a:pos x="T34" y="T35"/>
              </a:cxn>
              <a:cxn ang="T142">
                <a:pos x="T36" y="T37"/>
              </a:cxn>
              <a:cxn ang="T143">
                <a:pos x="T38" y="T39"/>
              </a:cxn>
              <a:cxn ang="T144">
                <a:pos x="T40" y="T41"/>
              </a:cxn>
              <a:cxn ang="T145">
                <a:pos x="T42" y="T43"/>
              </a:cxn>
              <a:cxn ang="T146">
                <a:pos x="T44" y="T45"/>
              </a:cxn>
              <a:cxn ang="T147">
                <a:pos x="T46" y="T47"/>
              </a:cxn>
              <a:cxn ang="T148">
                <a:pos x="T48" y="T49"/>
              </a:cxn>
              <a:cxn ang="T149">
                <a:pos x="T50" y="T51"/>
              </a:cxn>
              <a:cxn ang="T150">
                <a:pos x="T52" y="T53"/>
              </a:cxn>
              <a:cxn ang="T151">
                <a:pos x="T54" y="T55"/>
              </a:cxn>
              <a:cxn ang="T152">
                <a:pos x="T56" y="T57"/>
              </a:cxn>
              <a:cxn ang="T153">
                <a:pos x="T58" y="T59"/>
              </a:cxn>
              <a:cxn ang="T154">
                <a:pos x="T60" y="T61"/>
              </a:cxn>
              <a:cxn ang="T155">
                <a:pos x="T62" y="T63"/>
              </a:cxn>
              <a:cxn ang="T156">
                <a:pos x="T64" y="T65"/>
              </a:cxn>
              <a:cxn ang="T157">
                <a:pos x="T66" y="T67"/>
              </a:cxn>
              <a:cxn ang="T158">
                <a:pos x="T68" y="T69"/>
              </a:cxn>
              <a:cxn ang="T159">
                <a:pos x="T70" y="T71"/>
              </a:cxn>
              <a:cxn ang="T160">
                <a:pos x="T72" y="T73"/>
              </a:cxn>
              <a:cxn ang="T161">
                <a:pos x="T74" y="T75"/>
              </a:cxn>
              <a:cxn ang="T162">
                <a:pos x="T76" y="T77"/>
              </a:cxn>
              <a:cxn ang="T163">
                <a:pos x="T78" y="T79"/>
              </a:cxn>
              <a:cxn ang="T164">
                <a:pos x="T80" y="T81"/>
              </a:cxn>
              <a:cxn ang="T165">
                <a:pos x="T82" y="T83"/>
              </a:cxn>
              <a:cxn ang="T166">
                <a:pos x="T84" y="T85"/>
              </a:cxn>
              <a:cxn ang="T167">
                <a:pos x="T86" y="T87"/>
              </a:cxn>
              <a:cxn ang="T168">
                <a:pos x="T88" y="T89"/>
              </a:cxn>
              <a:cxn ang="T169">
                <a:pos x="T90" y="T91"/>
              </a:cxn>
              <a:cxn ang="T170">
                <a:pos x="T92" y="T93"/>
              </a:cxn>
              <a:cxn ang="T171">
                <a:pos x="T94" y="T95"/>
              </a:cxn>
              <a:cxn ang="T172">
                <a:pos x="T96" y="T97"/>
              </a:cxn>
              <a:cxn ang="T173">
                <a:pos x="T98" y="T99"/>
              </a:cxn>
              <a:cxn ang="T174">
                <a:pos x="T100" y="T101"/>
              </a:cxn>
              <a:cxn ang="T175">
                <a:pos x="T102" y="T103"/>
              </a:cxn>
              <a:cxn ang="T176">
                <a:pos x="T104" y="T105"/>
              </a:cxn>
              <a:cxn ang="T177">
                <a:pos x="T106" y="T107"/>
              </a:cxn>
              <a:cxn ang="T178">
                <a:pos x="T108" y="T109"/>
              </a:cxn>
              <a:cxn ang="T179">
                <a:pos x="T110" y="T111"/>
              </a:cxn>
              <a:cxn ang="T180">
                <a:pos x="T112" y="T113"/>
              </a:cxn>
              <a:cxn ang="T181">
                <a:pos x="T114" y="T115"/>
              </a:cxn>
              <a:cxn ang="T182">
                <a:pos x="T116" y="T117"/>
              </a:cxn>
              <a:cxn ang="T183">
                <a:pos x="T118" y="T119"/>
              </a:cxn>
              <a:cxn ang="T184">
                <a:pos x="T120" y="T121"/>
              </a:cxn>
              <a:cxn ang="T185">
                <a:pos x="T122" y="T123"/>
              </a:cxn>
            </a:cxnLst>
            <a:rect l="0" t="0" r="r" b="b"/>
            <a:pathLst>
              <a:path w="602" h="418">
                <a:moveTo>
                  <a:pt x="459" y="417"/>
                </a:moveTo>
                <a:lnTo>
                  <a:pt x="459" y="417"/>
                </a:lnTo>
                <a:cubicBezTo>
                  <a:pt x="141" y="417"/>
                  <a:pt x="141" y="417"/>
                  <a:pt x="141" y="417"/>
                </a:cubicBezTo>
                <a:cubicBezTo>
                  <a:pt x="64" y="417"/>
                  <a:pt x="0" y="353"/>
                  <a:pt x="0" y="276"/>
                </a:cubicBezTo>
                <a:cubicBezTo>
                  <a:pt x="0" y="212"/>
                  <a:pt x="42" y="155"/>
                  <a:pt x="99" y="141"/>
                </a:cubicBezTo>
                <a:cubicBezTo>
                  <a:pt x="134" y="56"/>
                  <a:pt x="212" y="0"/>
                  <a:pt x="304" y="0"/>
                </a:cubicBezTo>
                <a:cubicBezTo>
                  <a:pt x="396" y="0"/>
                  <a:pt x="474" y="56"/>
                  <a:pt x="502" y="141"/>
                </a:cubicBezTo>
                <a:cubicBezTo>
                  <a:pt x="558" y="155"/>
                  <a:pt x="601" y="212"/>
                  <a:pt x="601" y="276"/>
                </a:cubicBezTo>
                <a:cubicBezTo>
                  <a:pt x="601" y="353"/>
                  <a:pt x="537" y="417"/>
                  <a:pt x="459" y="417"/>
                </a:cubicBezTo>
                <a:close/>
                <a:moveTo>
                  <a:pt x="516" y="212"/>
                </a:moveTo>
                <a:lnTo>
                  <a:pt x="516" y="212"/>
                </a:lnTo>
                <a:cubicBezTo>
                  <a:pt x="516" y="212"/>
                  <a:pt x="516" y="212"/>
                  <a:pt x="509" y="205"/>
                </a:cubicBezTo>
                <a:cubicBezTo>
                  <a:pt x="502" y="205"/>
                  <a:pt x="502" y="198"/>
                  <a:pt x="502" y="198"/>
                </a:cubicBezTo>
                <a:cubicBezTo>
                  <a:pt x="502" y="198"/>
                  <a:pt x="502" y="198"/>
                  <a:pt x="495" y="198"/>
                </a:cubicBezTo>
                <a:cubicBezTo>
                  <a:pt x="495" y="198"/>
                  <a:pt x="495" y="198"/>
                  <a:pt x="488" y="198"/>
                </a:cubicBezTo>
                <a:cubicBezTo>
                  <a:pt x="488" y="198"/>
                  <a:pt x="488" y="198"/>
                  <a:pt x="488" y="191"/>
                </a:cubicBezTo>
                <a:lnTo>
                  <a:pt x="481" y="191"/>
                </a:lnTo>
                <a:cubicBezTo>
                  <a:pt x="474" y="191"/>
                  <a:pt x="474" y="191"/>
                  <a:pt x="474" y="191"/>
                </a:cubicBezTo>
                <a:cubicBezTo>
                  <a:pt x="467" y="191"/>
                  <a:pt x="467" y="191"/>
                  <a:pt x="459" y="191"/>
                </a:cubicBezTo>
                <a:cubicBezTo>
                  <a:pt x="459" y="184"/>
                  <a:pt x="459" y="184"/>
                  <a:pt x="459" y="177"/>
                </a:cubicBezTo>
                <a:cubicBezTo>
                  <a:pt x="452" y="177"/>
                  <a:pt x="452" y="177"/>
                  <a:pt x="452" y="177"/>
                </a:cubicBezTo>
                <a:cubicBezTo>
                  <a:pt x="452" y="169"/>
                  <a:pt x="452" y="169"/>
                  <a:pt x="452" y="162"/>
                </a:cubicBezTo>
                <a:cubicBezTo>
                  <a:pt x="445" y="155"/>
                  <a:pt x="445" y="155"/>
                  <a:pt x="445" y="148"/>
                </a:cubicBezTo>
                <a:cubicBezTo>
                  <a:pt x="445" y="141"/>
                  <a:pt x="438" y="141"/>
                  <a:pt x="438" y="134"/>
                </a:cubicBezTo>
                <a:cubicBezTo>
                  <a:pt x="410" y="92"/>
                  <a:pt x="361" y="56"/>
                  <a:pt x="304" y="56"/>
                </a:cubicBezTo>
                <a:cubicBezTo>
                  <a:pt x="240" y="56"/>
                  <a:pt x="191" y="92"/>
                  <a:pt x="163" y="134"/>
                </a:cubicBezTo>
                <a:cubicBezTo>
                  <a:pt x="163" y="141"/>
                  <a:pt x="163" y="141"/>
                  <a:pt x="156" y="148"/>
                </a:cubicBezTo>
                <a:cubicBezTo>
                  <a:pt x="156" y="155"/>
                  <a:pt x="156" y="155"/>
                  <a:pt x="156" y="162"/>
                </a:cubicBezTo>
                <a:cubicBezTo>
                  <a:pt x="156" y="162"/>
                  <a:pt x="156" y="162"/>
                  <a:pt x="148" y="162"/>
                </a:cubicBezTo>
                <a:cubicBezTo>
                  <a:pt x="148" y="169"/>
                  <a:pt x="148" y="169"/>
                  <a:pt x="148" y="177"/>
                </a:cubicBezTo>
                <a:cubicBezTo>
                  <a:pt x="148" y="184"/>
                  <a:pt x="141" y="184"/>
                  <a:pt x="141" y="191"/>
                </a:cubicBezTo>
                <a:lnTo>
                  <a:pt x="134" y="191"/>
                </a:lnTo>
                <a:cubicBezTo>
                  <a:pt x="134" y="191"/>
                  <a:pt x="134" y="191"/>
                  <a:pt x="127" y="191"/>
                </a:cubicBezTo>
                <a:cubicBezTo>
                  <a:pt x="120" y="191"/>
                  <a:pt x="120" y="191"/>
                  <a:pt x="120" y="191"/>
                </a:cubicBezTo>
                <a:cubicBezTo>
                  <a:pt x="113" y="198"/>
                  <a:pt x="113" y="198"/>
                  <a:pt x="113" y="198"/>
                </a:cubicBezTo>
                <a:cubicBezTo>
                  <a:pt x="106" y="198"/>
                  <a:pt x="106" y="198"/>
                  <a:pt x="106" y="198"/>
                </a:cubicBezTo>
                <a:cubicBezTo>
                  <a:pt x="99" y="198"/>
                  <a:pt x="99" y="205"/>
                  <a:pt x="99" y="205"/>
                </a:cubicBezTo>
                <a:cubicBezTo>
                  <a:pt x="92" y="205"/>
                  <a:pt x="92" y="205"/>
                  <a:pt x="92" y="205"/>
                </a:cubicBezTo>
                <a:cubicBezTo>
                  <a:pt x="92" y="212"/>
                  <a:pt x="85" y="212"/>
                  <a:pt x="85" y="212"/>
                </a:cubicBezTo>
                <a:cubicBezTo>
                  <a:pt x="71" y="226"/>
                  <a:pt x="57" y="247"/>
                  <a:pt x="57" y="276"/>
                </a:cubicBezTo>
                <a:cubicBezTo>
                  <a:pt x="57" y="325"/>
                  <a:pt x="92" y="360"/>
                  <a:pt x="141" y="360"/>
                </a:cubicBezTo>
                <a:cubicBezTo>
                  <a:pt x="459" y="360"/>
                  <a:pt x="459" y="360"/>
                  <a:pt x="459" y="360"/>
                </a:cubicBezTo>
                <a:cubicBezTo>
                  <a:pt x="509" y="360"/>
                  <a:pt x="544" y="325"/>
                  <a:pt x="544" y="276"/>
                </a:cubicBezTo>
                <a:cubicBezTo>
                  <a:pt x="544" y="247"/>
                  <a:pt x="537" y="226"/>
                  <a:pt x="516" y="212"/>
                </a:cubicBezTo>
                <a:close/>
              </a:path>
            </a:pathLst>
          </a:custGeom>
          <a:solidFill>
            <a:srgbClr val="FFFFFF"/>
          </a:solidFill>
          <a:ln>
            <a:noFill/>
          </a:ln>
        </p:spPr>
        <p:txBody>
          <a:bodyPr wrap="none" anchor="ctr"/>
          <a:lstStyle/>
          <a:p>
            <a:endParaRPr lang="en-US" sz="900"/>
          </a:p>
        </p:txBody>
      </p:sp>
      <p:sp>
        <p:nvSpPr>
          <p:cNvPr id="225" name="Freeform 49"/>
          <p:cNvSpPr>
            <a:spLocks noChangeArrowheads="1"/>
          </p:cNvSpPr>
          <p:nvPr/>
        </p:nvSpPr>
        <p:spPr bwMode="auto">
          <a:xfrm>
            <a:off x="8872947" y="439521"/>
            <a:ext cx="289907" cy="289984"/>
          </a:xfrm>
          <a:custGeom>
            <a:avLst/>
            <a:gdLst>
              <a:gd name="T0" fmla="*/ 601 w 602"/>
              <a:gd name="T1" fmla="*/ 304 h 602"/>
              <a:gd name="T2" fmla="*/ 601 w 602"/>
              <a:gd name="T3" fmla="*/ 304 h 602"/>
              <a:gd name="T4" fmla="*/ 601 w 602"/>
              <a:gd name="T5" fmla="*/ 573 h 602"/>
              <a:gd name="T6" fmla="*/ 573 w 602"/>
              <a:gd name="T7" fmla="*/ 601 h 602"/>
              <a:gd name="T8" fmla="*/ 297 w 602"/>
              <a:gd name="T9" fmla="*/ 601 h 602"/>
              <a:gd name="T10" fmla="*/ 297 w 602"/>
              <a:gd name="T11" fmla="*/ 601 h 602"/>
              <a:gd name="T12" fmla="*/ 0 w 602"/>
              <a:gd name="T13" fmla="*/ 304 h 602"/>
              <a:gd name="T14" fmla="*/ 297 w 602"/>
              <a:gd name="T15" fmla="*/ 0 h 602"/>
              <a:gd name="T16" fmla="*/ 601 w 602"/>
              <a:gd name="T17" fmla="*/ 304 h 602"/>
              <a:gd name="T18" fmla="*/ 297 w 602"/>
              <a:gd name="T19" fmla="*/ 57 h 602"/>
              <a:gd name="T20" fmla="*/ 297 w 602"/>
              <a:gd name="T21" fmla="*/ 57 h 602"/>
              <a:gd name="T22" fmla="*/ 57 w 602"/>
              <a:gd name="T23" fmla="*/ 304 h 602"/>
              <a:gd name="T24" fmla="*/ 297 w 602"/>
              <a:gd name="T25" fmla="*/ 544 h 602"/>
              <a:gd name="T26" fmla="*/ 297 w 602"/>
              <a:gd name="T27" fmla="*/ 544 h 602"/>
              <a:gd name="T28" fmla="*/ 297 w 602"/>
              <a:gd name="T29" fmla="*/ 544 h 602"/>
              <a:gd name="T30" fmla="*/ 544 w 602"/>
              <a:gd name="T31" fmla="*/ 304 h 602"/>
              <a:gd name="T32" fmla="*/ 544 w 602"/>
              <a:gd name="T33" fmla="*/ 304 h 602"/>
              <a:gd name="T34" fmla="*/ 544 w 602"/>
              <a:gd name="T35" fmla="*/ 304 h 602"/>
              <a:gd name="T36" fmla="*/ 297 w 602"/>
              <a:gd name="T37" fmla="*/ 57 h 602"/>
              <a:gd name="T38" fmla="*/ 424 w 602"/>
              <a:gd name="T39" fmla="*/ 333 h 602"/>
              <a:gd name="T40" fmla="*/ 424 w 602"/>
              <a:gd name="T41" fmla="*/ 333 h 602"/>
              <a:gd name="T42" fmla="*/ 403 w 602"/>
              <a:gd name="T43" fmla="*/ 333 h 602"/>
              <a:gd name="T44" fmla="*/ 403 w 602"/>
              <a:gd name="T45" fmla="*/ 333 h 602"/>
              <a:gd name="T46" fmla="*/ 226 w 602"/>
              <a:gd name="T47" fmla="*/ 333 h 602"/>
              <a:gd name="T48" fmla="*/ 226 w 602"/>
              <a:gd name="T49" fmla="*/ 333 h 602"/>
              <a:gd name="T50" fmla="*/ 177 w 602"/>
              <a:gd name="T51" fmla="*/ 333 h 602"/>
              <a:gd name="T52" fmla="*/ 148 w 602"/>
              <a:gd name="T53" fmla="*/ 304 h 602"/>
              <a:gd name="T54" fmla="*/ 177 w 602"/>
              <a:gd name="T55" fmla="*/ 276 h 602"/>
              <a:gd name="T56" fmla="*/ 269 w 602"/>
              <a:gd name="T57" fmla="*/ 276 h 602"/>
              <a:gd name="T58" fmla="*/ 269 w 602"/>
              <a:gd name="T59" fmla="*/ 276 h 602"/>
              <a:gd name="T60" fmla="*/ 325 w 602"/>
              <a:gd name="T61" fmla="*/ 276 h 602"/>
              <a:gd name="T62" fmla="*/ 325 w 602"/>
              <a:gd name="T63" fmla="*/ 276 h 602"/>
              <a:gd name="T64" fmla="*/ 424 w 602"/>
              <a:gd name="T65" fmla="*/ 276 h 602"/>
              <a:gd name="T66" fmla="*/ 452 w 602"/>
              <a:gd name="T67" fmla="*/ 304 h 602"/>
              <a:gd name="T68" fmla="*/ 424 w 602"/>
              <a:gd name="T69" fmla="*/ 333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602" h="602">
                <a:moveTo>
                  <a:pt x="601" y="304"/>
                </a:moveTo>
                <a:lnTo>
                  <a:pt x="601" y="304"/>
                </a:lnTo>
                <a:cubicBezTo>
                  <a:pt x="601" y="573"/>
                  <a:pt x="601" y="573"/>
                  <a:pt x="601" y="573"/>
                </a:cubicBezTo>
                <a:cubicBezTo>
                  <a:pt x="601" y="594"/>
                  <a:pt x="587" y="601"/>
                  <a:pt x="573" y="601"/>
                </a:cubicBezTo>
                <a:cubicBezTo>
                  <a:pt x="297" y="601"/>
                  <a:pt x="297" y="601"/>
                  <a:pt x="297" y="601"/>
                </a:cubicBezTo>
                <a:lnTo>
                  <a:pt x="297" y="601"/>
                </a:lnTo>
                <a:cubicBezTo>
                  <a:pt x="134" y="601"/>
                  <a:pt x="0" y="467"/>
                  <a:pt x="0" y="304"/>
                </a:cubicBezTo>
                <a:cubicBezTo>
                  <a:pt x="0" y="135"/>
                  <a:pt x="134" y="0"/>
                  <a:pt x="297" y="0"/>
                </a:cubicBezTo>
                <a:cubicBezTo>
                  <a:pt x="466" y="0"/>
                  <a:pt x="601" y="135"/>
                  <a:pt x="601" y="304"/>
                </a:cubicBezTo>
                <a:close/>
                <a:moveTo>
                  <a:pt x="297" y="57"/>
                </a:moveTo>
                <a:lnTo>
                  <a:pt x="297" y="57"/>
                </a:lnTo>
                <a:cubicBezTo>
                  <a:pt x="163" y="57"/>
                  <a:pt x="57" y="170"/>
                  <a:pt x="57" y="304"/>
                </a:cubicBezTo>
                <a:cubicBezTo>
                  <a:pt x="57" y="439"/>
                  <a:pt x="163" y="544"/>
                  <a:pt x="297" y="544"/>
                </a:cubicBezTo>
                <a:lnTo>
                  <a:pt x="297" y="544"/>
                </a:lnTo>
                <a:lnTo>
                  <a:pt x="297" y="544"/>
                </a:lnTo>
                <a:cubicBezTo>
                  <a:pt x="431" y="544"/>
                  <a:pt x="544" y="439"/>
                  <a:pt x="544" y="304"/>
                </a:cubicBezTo>
                <a:lnTo>
                  <a:pt x="544" y="304"/>
                </a:lnTo>
                <a:lnTo>
                  <a:pt x="544" y="304"/>
                </a:lnTo>
                <a:cubicBezTo>
                  <a:pt x="544" y="170"/>
                  <a:pt x="431" y="57"/>
                  <a:pt x="297" y="57"/>
                </a:cubicBezTo>
                <a:close/>
                <a:moveTo>
                  <a:pt x="424" y="333"/>
                </a:moveTo>
                <a:lnTo>
                  <a:pt x="424" y="333"/>
                </a:lnTo>
                <a:cubicBezTo>
                  <a:pt x="403" y="333"/>
                  <a:pt x="403" y="333"/>
                  <a:pt x="403" y="333"/>
                </a:cubicBezTo>
                <a:lnTo>
                  <a:pt x="403" y="333"/>
                </a:lnTo>
                <a:cubicBezTo>
                  <a:pt x="226" y="333"/>
                  <a:pt x="226" y="333"/>
                  <a:pt x="226" y="333"/>
                </a:cubicBezTo>
                <a:lnTo>
                  <a:pt x="226" y="333"/>
                </a:lnTo>
                <a:cubicBezTo>
                  <a:pt x="177" y="333"/>
                  <a:pt x="177" y="333"/>
                  <a:pt x="177" y="333"/>
                </a:cubicBezTo>
                <a:cubicBezTo>
                  <a:pt x="163" y="333"/>
                  <a:pt x="148" y="318"/>
                  <a:pt x="148" y="304"/>
                </a:cubicBezTo>
                <a:cubicBezTo>
                  <a:pt x="148" y="283"/>
                  <a:pt x="163" y="276"/>
                  <a:pt x="177" y="276"/>
                </a:cubicBezTo>
                <a:cubicBezTo>
                  <a:pt x="269" y="276"/>
                  <a:pt x="269" y="276"/>
                  <a:pt x="269" y="276"/>
                </a:cubicBezTo>
                <a:lnTo>
                  <a:pt x="269" y="276"/>
                </a:lnTo>
                <a:cubicBezTo>
                  <a:pt x="325" y="276"/>
                  <a:pt x="325" y="276"/>
                  <a:pt x="325" y="276"/>
                </a:cubicBezTo>
                <a:lnTo>
                  <a:pt x="325" y="276"/>
                </a:lnTo>
                <a:cubicBezTo>
                  <a:pt x="424" y="276"/>
                  <a:pt x="424" y="276"/>
                  <a:pt x="424" y="276"/>
                </a:cubicBezTo>
                <a:cubicBezTo>
                  <a:pt x="438" y="276"/>
                  <a:pt x="452" y="283"/>
                  <a:pt x="452" y="304"/>
                </a:cubicBezTo>
                <a:cubicBezTo>
                  <a:pt x="452" y="318"/>
                  <a:pt x="438" y="333"/>
                  <a:pt x="424" y="333"/>
                </a:cubicBezTo>
                <a:close/>
              </a:path>
            </a:pathLst>
          </a:custGeom>
          <a:solidFill>
            <a:srgbClr val="FFFFFF"/>
          </a:solidFill>
          <a:ln>
            <a:noFill/>
          </a:ln>
          <a:effectLst/>
        </p:spPr>
        <p:txBody>
          <a:bodyPr wrap="none" anchor="ctr"/>
          <a:lstStyle/>
          <a:p>
            <a:pPr>
              <a:defRPr/>
            </a:pPr>
            <a:endParaRPr lang="en-US" sz="900"/>
          </a:p>
        </p:txBody>
      </p:sp>
      <p:sp>
        <p:nvSpPr>
          <p:cNvPr id="226" name="Freeform 50"/>
          <p:cNvSpPr>
            <a:spLocks noChangeArrowheads="1"/>
          </p:cNvSpPr>
          <p:nvPr/>
        </p:nvSpPr>
        <p:spPr bwMode="auto">
          <a:xfrm>
            <a:off x="8258444" y="439521"/>
            <a:ext cx="292024" cy="289984"/>
          </a:xfrm>
          <a:custGeom>
            <a:avLst/>
            <a:gdLst>
              <a:gd name="T0" fmla="*/ 608 w 609"/>
              <a:gd name="T1" fmla="*/ 304 h 602"/>
              <a:gd name="T2" fmla="*/ 608 w 609"/>
              <a:gd name="T3" fmla="*/ 304 h 602"/>
              <a:gd name="T4" fmla="*/ 608 w 609"/>
              <a:gd name="T5" fmla="*/ 573 h 602"/>
              <a:gd name="T6" fmla="*/ 579 w 609"/>
              <a:gd name="T7" fmla="*/ 601 h 602"/>
              <a:gd name="T8" fmla="*/ 304 w 609"/>
              <a:gd name="T9" fmla="*/ 601 h 602"/>
              <a:gd name="T10" fmla="*/ 304 w 609"/>
              <a:gd name="T11" fmla="*/ 601 h 602"/>
              <a:gd name="T12" fmla="*/ 0 w 609"/>
              <a:gd name="T13" fmla="*/ 304 h 602"/>
              <a:gd name="T14" fmla="*/ 304 w 609"/>
              <a:gd name="T15" fmla="*/ 0 h 602"/>
              <a:gd name="T16" fmla="*/ 608 w 609"/>
              <a:gd name="T17" fmla="*/ 304 h 602"/>
              <a:gd name="T18" fmla="*/ 304 w 609"/>
              <a:gd name="T19" fmla="*/ 57 h 602"/>
              <a:gd name="T20" fmla="*/ 304 w 609"/>
              <a:gd name="T21" fmla="*/ 57 h 602"/>
              <a:gd name="T22" fmla="*/ 56 w 609"/>
              <a:gd name="T23" fmla="*/ 304 h 602"/>
              <a:gd name="T24" fmla="*/ 304 w 609"/>
              <a:gd name="T25" fmla="*/ 544 h 602"/>
              <a:gd name="T26" fmla="*/ 304 w 609"/>
              <a:gd name="T27" fmla="*/ 544 h 602"/>
              <a:gd name="T28" fmla="*/ 304 w 609"/>
              <a:gd name="T29" fmla="*/ 544 h 602"/>
              <a:gd name="T30" fmla="*/ 551 w 609"/>
              <a:gd name="T31" fmla="*/ 304 h 602"/>
              <a:gd name="T32" fmla="*/ 551 w 609"/>
              <a:gd name="T33" fmla="*/ 304 h 602"/>
              <a:gd name="T34" fmla="*/ 551 w 609"/>
              <a:gd name="T35" fmla="*/ 304 h 602"/>
              <a:gd name="T36" fmla="*/ 304 w 609"/>
              <a:gd name="T37" fmla="*/ 57 h 602"/>
              <a:gd name="T38" fmla="*/ 424 w 609"/>
              <a:gd name="T39" fmla="*/ 333 h 602"/>
              <a:gd name="T40" fmla="*/ 424 w 609"/>
              <a:gd name="T41" fmla="*/ 333 h 602"/>
              <a:gd name="T42" fmla="*/ 332 w 609"/>
              <a:gd name="T43" fmla="*/ 333 h 602"/>
              <a:gd name="T44" fmla="*/ 332 w 609"/>
              <a:gd name="T45" fmla="*/ 424 h 602"/>
              <a:gd name="T46" fmla="*/ 304 w 609"/>
              <a:gd name="T47" fmla="*/ 453 h 602"/>
              <a:gd name="T48" fmla="*/ 276 w 609"/>
              <a:gd name="T49" fmla="*/ 424 h 602"/>
              <a:gd name="T50" fmla="*/ 276 w 609"/>
              <a:gd name="T51" fmla="*/ 333 h 602"/>
              <a:gd name="T52" fmla="*/ 184 w 609"/>
              <a:gd name="T53" fmla="*/ 333 h 602"/>
              <a:gd name="T54" fmla="*/ 155 w 609"/>
              <a:gd name="T55" fmla="*/ 304 h 602"/>
              <a:gd name="T56" fmla="*/ 184 w 609"/>
              <a:gd name="T57" fmla="*/ 276 h 602"/>
              <a:gd name="T58" fmla="*/ 276 w 609"/>
              <a:gd name="T59" fmla="*/ 276 h 602"/>
              <a:gd name="T60" fmla="*/ 276 w 609"/>
              <a:gd name="T61" fmla="*/ 177 h 602"/>
              <a:gd name="T62" fmla="*/ 304 w 609"/>
              <a:gd name="T63" fmla="*/ 149 h 602"/>
              <a:gd name="T64" fmla="*/ 332 w 609"/>
              <a:gd name="T65" fmla="*/ 177 h 602"/>
              <a:gd name="T66" fmla="*/ 332 w 609"/>
              <a:gd name="T67" fmla="*/ 276 h 602"/>
              <a:gd name="T68" fmla="*/ 424 w 609"/>
              <a:gd name="T69" fmla="*/ 276 h 602"/>
              <a:gd name="T70" fmla="*/ 452 w 609"/>
              <a:gd name="T71" fmla="*/ 304 h 602"/>
              <a:gd name="T72" fmla="*/ 424 w 609"/>
              <a:gd name="T73" fmla="*/ 333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609" h="602">
                <a:moveTo>
                  <a:pt x="608" y="304"/>
                </a:moveTo>
                <a:lnTo>
                  <a:pt x="608" y="304"/>
                </a:lnTo>
                <a:cubicBezTo>
                  <a:pt x="608" y="573"/>
                  <a:pt x="608" y="573"/>
                  <a:pt x="608" y="573"/>
                </a:cubicBezTo>
                <a:cubicBezTo>
                  <a:pt x="608" y="594"/>
                  <a:pt x="594" y="601"/>
                  <a:pt x="579" y="601"/>
                </a:cubicBezTo>
                <a:cubicBezTo>
                  <a:pt x="304" y="601"/>
                  <a:pt x="304" y="601"/>
                  <a:pt x="304" y="601"/>
                </a:cubicBezTo>
                <a:lnTo>
                  <a:pt x="304" y="601"/>
                </a:lnTo>
                <a:cubicBezTo>
                  <a:pt x="134" y="601"/>
                  <a:pt x="0" y="467"/>
                  <a:pt x="0" y="304"/>
                </a:cubicBezTo>
                <a:cubicBezTo>
                  <a:pt x="0" y="135"/>
                  <a:pt x="134" y="0"/>
                  <a:pt x="304" y="0"/>
                </a:cubicBezTo>
                <a:cubicBezTo>
                  <a:pt x="473" y="0"/>
                  <a:pt x="608" y="135"/>
                  <a:pt x="608" y="304"/>
                </a:cubicBezTo>
                <a:close/>
                <a:moveTo>
                  <a:pt x="304" y="57"/>
                </a:moveTo>
                <a:lnTo>
                  <a:pt x="304" y="57"/>
                </a:lnTo>
                <a:cubicBezTo>
                  <a:pt x="169" y="57"/>
                  <a:pt x="56" y="170"/>
                  <a:pt x="56" y="304"/>
                </a:cubicBezTo>
                <a:cubicBezTo>
                  <a:pt x="56" y="439"/>
                  <a:pt x="169" y="544"/>
                  <a:pt x="304" y="544"/>
                </a:cubicBezTo>
                <a:lnTo>
                  <a:pt x="304" y="544"/>
                </a:lnTo>
                <a:lnTo>
                  <a:pt x="304" y="544"/>
                </a:lnTo>
                <a:cubicBezTo>
                  <a:pt x="438" y="544"/>
                  <a:pt x="551" y="439"/>
                  <a:pt x="551" y="304"/>
                </a:cubicBezTo>
                <a:lnTo>
                  <a:pt x="551" y="304"/>
                </a:lnTo>
                <a:lnTo>
                  <a:pt x="551" y="304"/>
                </a:lnTo>
                <a:cubicBezTo>
                  <a:pt x="551" y="170"/>
                  <a:pt x="438" y="57"/>
                  <a:pt x="304" y="57"/>
                </a:cubicBezTo>
                <a:close/>
                <a:moveTo>
                  <a:pt x="424" y="333"/>
                </a:moveTo>
                <a:lnTo>
                  <a:pt x="424" y="333"/>
                </a:lnTo>
                <a:cubicBezTo>
                  <a:pt x="332" y="333"/>
                  <a:pt x="332" y="333"/>
                  <a:pt x="332" y="333"/>
                </a:cubicBezTo>
                <a:cubicBezTo>
                  <a:pt x="332" y="424"/>
                  <a:pt x="332" y="424"/>
                  <a:pt x="332" y="424"/>
                </a:cubicBezTo>
                <a:cubicBezTo>
                  <a:pt x="332" y="439"/>
                  <a:pt x="318" y="453"/>
                  <a:pt x="304" y="453"/>
                </a:cubicBezTo>
                <a:cubicBezTo>
                  <a:pt x="290" y="453"/>
                  <a:pt x="276" y="439"/>
                  <a:pt x="276" y="424"/>
                </a:cubicBezTo>
                <a:cubicBezTo>
                  <a:pt x="276" y="333"/>
                  <a:pt x="276" y="333"/>
                  <a:pt x="276" y="333"/>
                </a:cubicBezTo>
                <a:cubicBezTo>
                  <a:pt x="184" y="333"/>
                  <a:pt x="184" y="333"/>
                  <a:pt x="184" y="333"/>
                </a:cubicBezTo>
                <a:cubicBezTo>
                  <a:pt x="162" y="333"/>
                  <a:pt x="155" y="318"/>
                  <a:pt x="155" y="304"/>
                </a:cubicBezTo>
                <a:cubicBezTo>
                  <a:pt x="155" y="283"/>
                  <a:pt x="162" y="276"/>
                  <a:pt x="184" y="276"/>
                </a:cubicBezTo>
                <a:cubicBezTo>
                  <a:pt x="276" y="276"/>
                  <a:pt x="276" y="276"/>
                  <a:pt x="276" y="276"/>
                </a:cubicBezTo>
                <a:cubicBezTo>
                  <a:pt x="276" y="177"/>
                  <a:pt x="276" y="177"/>
                  <a:pt x="276" y="177"/>
                </a:cubicBezTo>
                <a:cubicBezTo>
                  <a:pt x="276" y="163"/>
                  <a:pt x="290" y="149"/>
                  <a:pt x="304" y="149"/>
                </a:cubicBezTo>
                <a:cubicBezTo>
                  <a:pt x="318" y="149"/>
                  <a:pt x="332" y="163"/>
                  <a:pt x="332" y="177"/>
                </a:cubicBezTo>
                <a:cubicBezTo>
                  <a:pt x="332" y="276"/>
                  <a:pt x="332" y="276"/>
                  <a:pt x="332" y="276"/>
                </a:cubicBezTo>
                <a:cubicBezTo>
                  <a:pt x="424" y="276"/>
                  <a:pt x="424" y="276"/>
                  <a:pt x="424" y="276"/>
                </a:cubicBezTo>
                <a:cubicBezTo>
                  <a:pt x="445" y="276"/>
                  <a:pt x="452" y="283"/>
                  <a:pt x="452" y="304"/>
                </a:cubicBezTo>
                <a:cubicBezTo>
                  <a:pt x="452" y="318"/>
                  <a:pt x="445" y="333"/>
                  <a:pt x="424" y="333"/>
                </a:cubicBezTo>
                <a:close/>
              </a:path>
            </a:pathLst>
          </a:custGeom>
          <a:solidFill>
            <a:srgbClr val="FFFFFF"/>
          </a:solidFill>
          <a:ln>
            <a:noFill/>
          </a:ln>
          <a:effectLst/>
        </p:spPr>
        <p:txBody>
          <a:bodyPr wrap="none" anchor="ctr"/>
          <a:lstStyle/>
          <a:p>
            <a:pPr>
              <a:defRPr/>
            </a:pPr>
            <a:endParaRPr lang="en-US" sz="900"/>
          </a:p>
        </p:txBody>
      </p:sp>
      <p:sp>
        <p:nvSpPr>
          <p:cNvPr id="227" name="Freeform 51"/>
          <p:cNvSpPr>
            <a:spLocks noChangeArrowheads="1"/>
          </p:cNvSpPr>
          <p:nvPr/>
        </p:nvSpPr>
        <p:spPr bwMode="auto">
          <a:xfrm>
            <a:off x="7646057" y="469156"/>
            <a:ext cx="289909" cy="226484"/>
          </a:xfrm>
          <a:custGeom>
            <a:avLst/>
            <a:gdLst>
              <a:gd name="T0" fmla="*/ 572 w 602"/>
              <a:gd name="T1" fmla="*/ 269 h 474"/>
              <a:gd name="T2" fmla="*/ 572 w 602"/>
              <a:gd name="T3" fmla="*/ 269 h 474"/>
              <a:gd name="T4" fmla="*/ 403 w 602"/>
              <a:gd name="T5" fmla="*/ 269 h 474"/>
              <a:gd name="T6" fmla="*/ 374 w 602"/>
              <a:gd name="T7" fmla="*/ 240 h 474"/>
              <a:gd name="T8" fmla="*/ 403 w 602"/>
              <a:gd name="T9" fmla="*/ 212 h 474"/>
              <a:gd name="T10" fmla="*/ 572 w 602"/>
              <a:gd name="T11" fmla="*/ 212 h 474"/>
              <a:gd name="T12" fmla="*/ 601 w 602"/>
              <a:gd name="T13" fmla="*/ 240 h 474"/>
              <a:gd name="T14" fmla="*/ 572 w 602"/>
              <a:gd name="T15" fmla="*/ 269 h 474"/>
              <a:gd name="T16" fmla="*/ 374 w 602"/>
              <a:gd name="T17" fmla="*/ 445 h 474"/>
              <a:gd name="T18" fmla="*/ 374 w 602"/>
              <a:gd name="T19" fmla="*/ 445 h 474"/>
              <a:gd name="T20" fmla="*/ 346 w 602"/>
              <a:gd name="T21" fmla="*/ 473 h 474"/>
              <a:gd name="T22" fmla="*/ 325 w 602"/>
              <a:gd name="T23" fmla="*/ 452 h 474"/>
              <a:gd name="T24" fmla="*/ 325 w 602"/>
              <a:gd name="T25" fmla="*/ 452 h 474"/>
              <a:gd name="T26" fmla="*/ 283 w 602"/>
              <a:gd name="T27" fmla="*/ 360 h 474"/>
              <a:gd name="T28" fmla="*/ 92 w 602"/>
              <a:gd name="T29" fmla="*/ 360 h 474"/>
              <a:gd name="T30" fmla="*/ 56 w 602"/>
              <a:gd name="T31" fmla="*/ 452 h 474"/>
              <a:gd name="T32" fmla="*/ 56 w 602"/>
              <a:gd name="T33" fmla="*/ 452 h 474"/>
              <a:gd name="T34" fmla="*/ 28 w 602"/>
              <a:gd name="T35" fmla="*/ 473 h 474"/>
              <a:gd name="T36" fmla="*/ 0 w 602"/>
              <a:gd name="T37" fmla="*/ 445 h 474"/>
              <a:gd name="T38" fmla="*/ 0 w 602"/>
              <a:gd name="T39" fmla="*/ 438 h 474"/>
              <a:gd name="T40" fmla="*/ 0 w 602"/>
              <a:gd name="T41" fmla="*/ 438 h 474"/>
              <a:gd name="T42" fmla="*/ 162 w 602"/>
              <a:gd name="T43" fmla="*/ 21 h 474"/>
              <a:gd name="T44" fmla="*/ 162 w 602"/>
              <a:gd name="T45" fmla="*/ 21 h 474"/>
              <a:gd name="T46" fmla="*/ 191 w 602"/>
              <a:gd name="T47" fmla="*/ 0 h 474"/>
              <a:gd name="T48" fmla="*/ 212 w 602"/>
              <a:gd name="T49" fmla="*/ 21 h 474"/>
              <a:gd name="T50" fmla="*/ 212 w 602"/>
              <a:gd name="T51" fmla="*/ 21 h 474"/>
              <a:gd name="T52" fmla="*/ 374 w 602"/>
              <a:gd name="T53" fmla="*/ 438 h 474"/>
              <a:gd name="T54" fmla="*/ 374 w 602"/>
              <a:gd name="T55" fmla="*/ 438 h 474"/>
              <a:gd name="T56" fmla="*/ 374 w 602"/>
              <a:gd name="T57" fmla="*/ 445 h 474"/>
              <a:gd name="T58" fmla="*/ 191 w 602"/>
              <a:gd name="T59" fmla="*/ 106 h 474"/>
              <a:gd name="T60" fmla="*/ 191 w 602"/>
              <a:gd name="T61" fmla="*/ 106 h 474"/>
              <a:gd name="T62" fmla="*/ 113 w 602"/>
              <a:gd name="T63" fmla="*/ 304 h 474"/>
              <a:gd name="T64" fmla="*/ 261 w 602"/>
              <a:gd name="T65" fmla="*/ 304 h 474"/>
              <a:gd name="T66" fmla="*/ 191 w 602"/>
              <a:gd name="T67" fmla="*/ 106 h 4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2" h="474">
                <a:moveTo>
                  <a:pt x="572" y="269"/>
                </a:moveTo>
                <a:lnTo>
                  <a:pt x="572" y="269"/>
                </a:lnTo>
                <a:cubicBezTo>
                  <a:pt x="403" y="269"/>
                  <a:pt x="403" y="269"/>
                  <a:pt x="403" y="269"/>
                </a:cubicBezTo>
                <a:cubicBezTo>
                  <a:pt x="389" y="269"/>
                  <a:pt x="374" y="254"/>
                  <a:pt x="374" y="240"/>
                </a:cubicBezTo>
                <a:cubicBezTo>
                  <a:pt x="374" y="219"/>
                  <a:pt x="389" y="212"/>
                  <a:pt x="403" y="212"/>
                </a:cubicBezTo>
                <a:cubicBezTo>
                  <a:pt x="572" y="212"/>
                  <a:pt x="572" y="212"/>
                  <a:pt x="572" y="212"/>
                </a:cubicBezTo>
                <a:cubicBezTo>
                  <a:pt x="594" y="212"/>
                  <a:pt x="601" y="219"/>
                  <a:pt x="601" y="240"/>
                </a:cubicBezTo>
                <a:cubicBezTo>
                  <a:pt x="601" y="254"/>
                  <a:pt x="594" y="269"/>
                  <a:pt x="572" y="269"/>
                </a:cubicBezTo>
                <a:close/>
                <a:moveTo>
                  <a:pt x="374" y="445"/>
                </a:moveTo>
                <a:lnTo>
                  <a:pt x="374" y="445"/>
                </a:lnTo>
                <a:cubicBezTo>
                  <a:pt x="374" y="459"/>
                  <a:pt x="367" y="473"/>
                  <a:pt x="346" y="473"/>
                </a:cubicBezTo>
                <a:cubicBezTo>
                  <a:pt x="339" y="473"/>
                  <a:pt x="325" y="466"/>
                  <a:pt x="325" y="452"/>
                </a:cubicBezTo>
                <a:lnTo>
                  <a:pt x="325" y="452"/>
                </a:lnTo>
                <a:cubicBezTo>
                  <a:pt x="283" y="360"/>
                  <a:pt x="283" y="360"/>
                  <a:pt x="283" y="360"/>
                </a:cubicBezTo>
                <a:cubicBezTo>
                  <a:pt x="92" y="360"/>
                  <a:pt x="92" y="360"/>
                  <a:pt x="92" y="360"/>
                </a:cubicBezTo>
                <a:cubicBezTo>
                  <a:pt x="56" y="452"/>
                  <a:pt x="56" y="452"/>
                  <a:pt x="56" y="452"/>
                </a:cubicBezTo>
                <a:lnTo>
                  <a:pt x="56" y="452"/>
                </a:lnTo>
                <a:cubicBezTo>
                  <a:pt x="49" y="466"/>
                  <a:pt x="42" y="473"/>
                  <a:pt x="28" y="473"/>
                </a:cubicBezTo>
                <a:cubicBezTo>
                  <a:pt x="14" y="473"/>
                  <a:pt x="0" y="459"/>
                  <a:pt x="0" y="445"/>
                </a:cubicBezTo>
                <a:cubicBezTo>
                  <a:pt x="0" y="438"/>
                  <a:pt x="0" y="438"/>
                  <a:pt x="0" y="438"/>
                </a:cubicBezTo>
                <a:lnTo>
                  <a:pt x="0" y="438"/>
                </a:lnTo>
                <a:cubicBezTo>
                  <a:pt x="162" y="21"/>
                  <a:pt x="162" y="21"/>
                  <a:pt x="162" y="21"/>
                </a:cubicBezTo>
                <a:lnTo>
                  <a:pt x="162" y="21"/>
                </a:lnTo>
                <a:cubicBezTo>
                  <a:pt x="169" y="7"/>
                  <a:pt x="176" y="0"/>
                  <a:pt x="191" y="0"/>
                </a:cubicBezTo>
                <a:cubicBezTo>
                  <a:pt x="198" y="0"/>
                  <a:pt x="212" y="7"/>
                  <a:pt x="212" y="21"/>
                </a:cubicBezTo>
                <a:lnTo>
                  <a:pt x="212" y="21"/>
                </a:lnTo>
                <a:cubicBezTo>
                  <a:pt x="374" y="438"/>
                  <a:pt x="374" y="438"/>
                  <a:pt x="374" y="438"/>
                </a:cubicBezTo>
                <a:lnTo>
                  <a:pt x="374" y="438"/>
                </a:lnTo>
                <a:cubicBezTo>
                  <a:pt x="374" y="438"/>
                  <a:pt x="374" y="438"/>
                  <a:pt x="374" y="445"/>
                </a:cubicBezTo>
                <a:close/>
                <a:moveTo>
                  <a:pt x="191" y="106"/>
                </a:moveTo>
                <a:lnTo>
                  <a:pt x="191" y="106"/>
                </a:lnTo>
                <a:cubicBezTo>
                  <a:pt x="113" y="304"/>
                  <a:pt x="113" y="304"/>
                  <a:pt x="113" y="304"/>
                </a:cubicBezTo>
                <a:cubicBezTo>
                  <a:pt x="261" y="304"/>
                  <a:pt x="261" y="304"/>
                  <a:pt x="261" y="304"/>
                </a:cubicBezTo>
                <a:lnTo>
                  <a:pt x="191" y="106"/>
                </a:lnTo>
                <a:close/>
              </a:path>
            </a:pathLst>
          </a:custGeom>
          <a:solidFill>
            <a:srgbClr val="FFFFFF"/>
          </a:solidFill>
          <a:ln>
            <a:noFill/>
          </a:ln>
          <a:effectLst/>
        </p:spPr>
        <p:txBody>
          <a:bodyPr wrap="none" anchor="ctr"/>
          <a:lstStyle/>
          <a:p>
            <a:pPr>
              <a:defRPr/>
            </a:pPr>
            <a:endParaRPr lang="en-US" sz="900"/>
          </a:p>
        </p:txBody>
      </p:sp>
      <p:sp>
        <p:nvSpPr>
          <p:cNvPr id="228" name="Freeform 52"/>
          <p:cNvSpPr>
            <a:spLocks noChangeArrowheads="1"/>
          </p:cNvSpPr>
          <p:nvPr/>
        </p:nvSpPr>
        <p:spPr bwMode="auto">
          <a:xfrm>
            <a:off x="7035786" y="469156"/>
            <a:ext cx="287792" cy="226484"/>
          </a:xfrm>
          <a:custGeom>
            <a:avLst/>
            <a:gdLst>
              <a:gd name="T0" fmla="*/ 572 w 601"/>
              <a:gd name="T1" fmla="*/ 269 h 474"/>
              <a:gd name="T2" fmla="*/ 572 w 601"/>
              <a:gd name="T3" fmla="*/ 269 h 474"/>
              <a:gd name="T4" fmla="*/ 516 w 601"/>
              <a:gd name="T5" fmla="*/ 269 h 474"/>
              <a:gd name="T6" fmla="*/ 516 w 601"/>
              <a:gd name="T7" fmla="*/ 325 h 474"/>
              <a:gd name="T8" fmla="*/ 487 w 601"/>
              <a:gd name="T9" fmla="*/ 353 h 474"/>
              <a:gd name="T10" fmla="*/ 459 w 601"/>
              <a:gd name="T11" fmla="*/ 325 h 474"/>
              <a:gd name="T12" fmla="*/ 459 w 601"/>
              <a:gd name="T13" fmla="*/ 269 h 474"/>
              <a:gd name="T14" fmla="*/ 403 w 601"/>
              <a:gd name="T15" fmla="*/ 269 h 474"/>
              <a:gd name="T16" fmla="*/ 374 w 601"/>
              <a:gd name="T17" fmla="*/ 240 h 474"/>
              <a:gd name="T18" fmla="*/ 403 w 601"/>
              <a:gd name="T19" fmla="*/ 212 h 474"/>
              <a:gd name="T20" fmla="*/ 459 w 601"/>
              <a:gd name="T21" fmla="*/ 212 h 474"/>
              <a:gd name="T22" fmla="*/ 459 w 601"/>
              <a:gd name="T23" fmla="*/ 155 h 474"/>
              <a:gd name="T24" fmla="*/ 487 w 601"/>
              <a:gd name="T25" fmla="*/ 127 h 474"/>
              <a:gd name="T26" fmla="*/ 516 w 601"/>
              <a:gd name="T27" fmla="*/ 155 h 474"/>
              <a:gd name="T28" fmla="*/ 516 w 601"/>
              <a:gd name="T29" fmla="*/ 212 h 474"/>
              <a:gd name="T30" fmla="*/ 572 w 601"/>
              <a:gd name="T31" fmla="*/ 212 h 474"/>
              <a:gd name="T32" fmla="*/ 600 w 601"/>
              <a:gd name="T33" fmla="*/ 240 h 474"/>
              <a:gd name="T34" fmla="*/ 572 w 601"/>
              <a:gd name="T35" fmla="*/ 269 h 474"/>
              <a:gd name="T36" fmla="*/ 374 w 601"/>
              <a:gd name="T37" fmla="*/ 445 h 474"/>
              <a:gd name="T38" fmla="*/ 374 w 601"/>
              <a:gd name="T39" fmla="*/ 445 h 474"/>
              <a:gd name="T40" fmla="*/ 346 w 601"/>
              <a:gd name="T41" fmla="*/ 473 h 474"/>
              <a:gd name="T42" fmla="*/ 318 w 601"/>
              <a:gd name="T43" fmla="*/ 452 h 474"/>
              <a:gd name="T44" fmla="*/ 318 w 601"/>
              <a:gd name="T45" fmla="*/ 452 h 474"/>
              <a:gd name="T46" fmla="*/ 283 w 601"/>
              <a:gd name="T47" fmla="*/ 360 h 474"/>
              <a:gd name="T48" fmla="*/ 92 w 601"/>
              <a:gd name="T49" fmla="*/ 360 h 474"/>
              <a:gd name="T50" fmla="*/ 49 w 601"/>
              <a:gd name="T51" fmla="*/ 452 h 474"/>
              <a:gd name="T52" fmla="*/ 49 w 601"/>
              <a:gd name="T53" fmla="*/ 452 h 474"/>
              <a:gd name="T54" fmla="*/ 28 w 601"/>
              <a:gd name="T55" fmla="*/ 473 h 474"/>
              <a:gd name="T56" fmla="*/ 0 w 601"/>
              <a:gd name="T57" fmla="*/ 445 h 474"/>
              <a:gd name="T58" fmla="*/ 0 w 601"/>
              <a:gd name="T59" fmla="*/ 438 h 474"/>
              <a:gd name="T60" fmla="*/ 0 w 601"/>
              <a:gd name="T61" fmla="*/ 438 h 474"/>
              <a:gd name="T62" fmla="*/ 162 w 601"/>
              <a:gd name="T63" fmla="*/ 21 h 474"/>
              <a:gd name="T64" fmla="*/ 162 w 601"/>
              <a:gd name="T65" fmla="*/ 21 h 474"/>
              <a:gd name="T66" fmla="*/ 183 w 601"/>
              <a:gd name="T67" fmla="*/ 0 h 474"/>
              <a:gd name="T68" fmla="*/ 212 w 601"/>
              <a:gd name="T69" fmla="*/ 21 h 474"/>
              <a:gd name="T70" fmla="*/ 212 w 601"/>
              <a:gd name="T71" fmla="*/ 21 h 474"/>
              <a:gd name="T72" fmla="*/ 374 w 601"/>
              <a:gd name="T73" fmla="*/ 438 h 474"/>
              <a:gd name="T74" fmla="*/ 374 w 601"/>
              <a:gd name="T75" fmla="*/ 438 h 474"/>
              <a:gd name="T76" fmla="*/ 374 w 601"/>
              <a:gd name="T77" fmla="*/ 445 h 474"/>
              <a:gd name="T78" fmla="*/ 183 w 601"/>
              <a:gd name="T79" fmla="*/ 106 h 474"/>
              <a:gd name="T80" fmla="*/ 183 w 601"/>
              <a:gd name="T81" fmla="*/ 106 h 474"/>
              <a:gd name="T82" fmla="*/ 113 w 601"/>
              <a:gd name="T83" fmla="*/ 304 h 474"/>
              <a:gd name="T84" fmla="*/ 261 w 601"/>
              <a:gd name="T85" fmla="*/ 304 h 474"/>
              <a:gd name="T86" fmla="*/ 183 w 601"/>
              <a:gd name="T87" fmla="*/ 106 h 4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601" h="474">
                <a:moveTo>
                  <a:pt x="572" y="269"/>
                </a:moveTo>
                <a:lnTo>
                  <a:pt x="572" y="269"/>
                </a:lnTo>
                <a:cubicBezTo>
                  <a:pt x="516" y="269"/>
                  <a:pt x="516" y="269"/>
                  <a:pt x="516" y="269"/>
                </a:cubicBezTo>
                <a:cubicBezTo>
                  <a:pt x="516" y="325"/>
                  <a:pt x="516" y="325"/>
                  <a:pt x="516" y="325"/>
                </a:cubicBezTo>
                <a:cubicBezTo>
                  <a:pt x="516" y="339"/>
                  <a:pt x="502" y="353"/>
                  <a:pt x="487" y="353"/>
                </a:cubicBezTo>
                <a:cubicBezTo>
                  <a:pt x="473" y="353"/>
                  <a:pt x="459" y="339"/>
                  <a:pt x="459" y="325"/>
                </a:cubicBezTo>
                <a:cubicBezTo>
                  <a:pt x="459" y="269"/>
                  <a:pt x="459" y="269"/>
                  <a:pt x="459" y="269"/>
                </a:cubicBezTo>
                <a:cubicBezTo>
                  <a:pt x="403" y="269"/>
                  <a:pt x="403" y="269"/>
                  <a:pt x="403" y="269"/>
                </a:cubicBezTo>
                <a:cubicBezTo>
                  <a:pt x="389" y="269"/>
                  <a:pt x="374" y="254"/>
                  <a:pt x="374" y="240"/>
                </a:cubicBezTo>
                <a:cubicBezTo>
                  <a:pt x="374" y="219"/>
                  <a:pt x="389" y="212"/>
                  <a:pt x="403" y="212"/>
                </a:cubicBezTo>
                <a:cubicBezTo>
                  <a:pt x="459" y="212"/>
                  <a:pt x="459" y="212"/>
                  <a:pt x="459" y="212"/>
                </a:cubicBezTo>
                <a:cubicBezTo>
                  <a:pt x="459" y="155"/>
                  <a:pt x="459" y="155"/>
                  <a:pt x="459" y="155"/>
                </a:cubicBezTo>
                <a:cubicBezTo>
                  <a:pt x="459" y="134"/>
                  <a:pt x="473" y="127"/>
                  <a:pt x="487" y="127"/>
                </a:cubicBezTo>
                <a:cubicBezTo>
                  <a:pt x="502" y="127"/>
                  <a:pt x="516" y="134"/>
                  <a:pt x="516" y="155"/>
                </a:cubicBezTo>
                <a:cubicBezTo>
                  <a:pt x="516" y="212"/>
                  <a:pt x="516" y="212"/>
                  <a:pt x="516" y="212"/>
                </a:cubicBezTo>
                <a:cubicBezTo>
                  <a:pt x="572" y="212"/>
                  <a:pt x="572" y="212"/>
                  <a:pt x="572" y="212"/>
                </a:cubicBezTo>
                <a:cubicBezTo>
                  <a:pt x="586" y="212"/>
                  <a:pt x="600" y="219"/>
                  <a:pt x="600" y="240"/>
                </a:cubicBezTo>
                <a:cubicBezTo>
                  <a:pt x="600" y="254"/>
                  <a:pt x="586" y="269"/>
                  <a:pt x="572" y="269"/>
                </a:cubicBezTo>
                <a:close/>
                <a:moveTo>
                  <a:pt x="374" y="445"/>
                </a:moveTo>
                <a:lnTo>
                  <a:pt x="374" y="445"/>
                </a:lnTo>
                <a:cubicBezTo>
                  <a:pt x="374" y="459"/>
                  <a:pt x="360" y="473"/>
                  <a:pt x="346" y="473"/>
                </a:cubicBezTo>
                <a:cubicBezTo>
                  <a:pt x="332" y="473"/>
                  <a:pt x="325" y="466"/>
                  <a:pt x="318" y="452"/>
                </a:cubicBezTo>
                <a:lnTo>
                  <a:pt x="318" y="452"/>
                </a:lnTo>
                <a:cubicBezTo>
                  <a:pt x="283" y="360"/>
                  <a:pt x="283" y="360"/>
                  <a:pt x="283" y="360"/>
                </a:cubicBezTo>
                <a:cubicBezTo>
                  <a:pt x="92" y="360"/>
                  <a:pt x="92" y="360"/>
                  <a:pt x="92" y="360"/>
                </a:cubicBezTo>
                <a:cubicBezTo>
                  <a:pt x="49" y="452"/>
                  <a:pt x="49" y="452"/>
                  <a:pt x="49" y="452"/>
                </a:cubicBezTo>
                <a:lnTo>
                  <a:pt x="49" y="452"/>
                </a:lnTo>
                <a:cubicBezTo>
                  <a:pt x="49" y="466"/>
                  <a:pt x="35" y="473"/>
                  <a:pt x="28" y="473"/>
                </a:cubicBezTo>
                <a:cubicBezTo>
                  <a:pt x="7" y="473"/>
                  <a:pt x="0" y="459"/>
                  <a:pt x="0" y="445"/>
                </a:cubicBezTo>
                <a:cubicBezTo>
                  <a:pt x="0" y="438"/>
                  <a:pt x="0" y="438"/>
                  <a:pt x="0" y="438"/>
                </a:cubicBezTo>
                <a:lnTo>
                  <a:pt x="0" y="438"/>
                </a:lnTo>
                <a:cubicBezTo>
                  <a:pt x="162" y="21"/>
                  <a:pt x="162" y="21"/>
                  <a:pt x="162" y="21"/>
                </a:cubicBezTo>
                <a:lnTo>
                  <a:pt x="162" y="21"/>
                </a:lnTo>
                <a:cubicBezTo>
                  <a:pt x="162" y="7"/>
                  <a:pt x="176" y="0"/>
                  <a:pt x="183" y="0"/>
                </a:cubicBezTo>
                <a:cubicBezTo>
                  <a:pt x="198" y="0"/>
                  <a:pt x="205" y="7"/>
                  <a:pt x="212" y="21"/>
                </a:cubicBezTo>
                <a:lnTo>
                  <a:pt x="212" y="21"/>
                </a:lnTo>
                <a:cubicBezTo>
                  <a:pt x="374" y="438"/>
                  <a:pt x="374" y="438"/>
                  <a:pt x="374" y="438"/>
                </a:cubicBezTo>
                <a:lnTo>
                  <a:pt x="374" y="438"/>
                </a:lnTo>
                <a:cubicBezTo>
                  <a:pt x="374" y="438"/>
                  <a:pt x="374" y="438"/>
                  <a:pt x="374" y="445"/>
                </a:cubicBezTo>
                <a:close/>
                <a:moveTo>
                  <a:pt x="183" y="106"/>
                </a:moveTo>
                <a:lnTo>
                  <a:pt x="183" y="106"/>
                </a:lnTo>
                <a:cubicBezTo>
                  <a:pt x="113" y="304"/>
                  <a:pt x="113" y="304"/>
                  <a:pt x="113" y="304"/>
                </a:cubicBezTo>
                <a:cubicBezTo>
                  <a:pt x="261" y="304"/>
                  <a:pt x="261" y="304"/>
                  <a:pt x="261" y="304"/>
                </a:cubicBezTo>
                <a:lnTo>
                  <a:pt x="183" y="106"/>
                </a:lnTo>
                <a:close/>
              </a:path>
            </a:pathLst>
          </a:custGeom>
          <a:solidFill>
            <a:srgbClr val="FFFFFF"/>
          </a:solidFill>
          <a:ln>
            <a:noFill/>
          </a:ln>
          <a:effectLst/>
        </p:spPr>
        <p:txBody>
          <a:bodyPr wrap="none" anchor="ctr"/>
          <a:lstStyle/>
          <a:p>
            <a:pPr>
              <a:defRPr/>
            </a:pPr>
            <a:endParaRPr lang="en-US" sz="900"/>
          </a:p>
        </p:txBody>
      </p:sp>
      <p:sp>
        <p:nvSpPr>
          <p:cNvPr id="229" name="Freeform 53"/>
          <p:cNvSpPr>
            <a:spLocks noChangeArrowheads="1"/>
          </p:cNvSpPr>
          <p:nvPr/>
        </p:nvSpPr>
        <p:spPr bwMode="auto">
          <a:xfrm>
            <a:off x="6550365" y="439521"/>
            <a:ext cx="162941" cy="289984"/>
          </a:xfrm>
          <a:custGeom>
            <a:avLst/>
            <a:gdLst>
              <a:gd name="T0" fmla="*/ 332 w 340"/>
              <a:gd name="T1" fmla="*/ 191 h 602"/>
              <a:gd name="T2" fmla="*/ 332 w 340"/>
              <a:gd name="T3" fmla="*/ 191 h 602"/>
              <a:gd name="T4" fmla="*/ 332 w 340"/>
              <a:gd name="T5" fmla="*/ 191 h 602"/>
              <a:gd name="T6" fmla="*/ 219 w 340"/>
              <a:gd name="T7" fmla="*/ 304 h 602"/>
              <a:gd name="T8" fmla="*/ 332 w 340"/>
              <a:gd name="T9" fmla="*/ 417 h 602"/>
              <a:gd name="T10" fmla="*/ 332 w 340"/>
              <a:gd name="T11" fmla="*/ 417 h 602"/>
              <a:gd name="T12" fmla="*/ 339 w 340"/>
              <a:gd name="T13" fmla="*/ 431 h 602"/>
              <a:gd name="T14" fmla="*/ 332 w 340"/>
              <a:gd name="T15" fmla="*/ 453 h 602"/>
              <a:gd name="T16" fmla="*/ 332 w 340"/>
              <a:gd name="T17" fmla="*/ 453 h 602"/>
              <a:gd name="T18" fmla="*/ 191 w 340"/>
              <a:gd name="T19" fmla="*/ 594 h 602"/>
              <a:gd name="T20" fmla="*/ 191 w 340"/>
              <a:gd name="T21" fmla="*/ 594 h 602"/>
              <a:gd name="T22" fmla="*/ 170 w 340"/>
              <a:gd name="T23" fmla="*/ 601 h 602"/>
              <a:gd name="T24" fmla="*/ 141 w 340"/>
              <a:gd name="T25" fmla="*/ 573 h 602"/>
              <a:gd name="T26" fmla="*/ 141 w 340"/>
              <a:gd name="T27" fmla="*/ 382 h 602"/>
              <a:gd name="T28" fmla="*/ 49 w 340"/>
              <a:gd name="T29" fmla="*/ 474 h 602"/>
              <a:gd name="T30" fmla="*/ 49 w 340"/>
              <a:gd name="T31" fmla="*/ 474 h 602"/>
              <a:gd name="T32" fmla="*/ 28 w 340"/>
              <a:gd name="T33" fmla="*/ 481 h 602"/>
              <a:gd name="T34" fmla="*/ 0 w 340"/>
              <a:gd name="T35" fmla="*/ 453 h 602"/>
              <a:gd name="T36" fmla="*/ 7 w 340"/>
              <a:gd name="T37" fmla="*/ 431 h 602"/>
              <a:gd name="T38" fmla="*/ 7 w 340"/>
              <a:gd name="T39" fmla="*/ 431 h 602"/>
              <a:gd name="T40" fmla="*/ 141 w 340"/>
              <a:gd name="T41" fmla="*/ 304 h 602"/>
              <a:gd name="T42" fmla="*/ 7 w 340"/>
              <a:gd name="T43" fmla="*/ 170 h 602"/>
              <a:gd name="T44" fmla="*/ 7 w 340"/>
              <a:gd name="T45" fmla="*/ 170 h 602"/>
              <a:gd name="T46" fmla="*/ 0 w 340"/>
              <a:gd name="T47" fmla="*/ 149 h 602"/>
              <a:gd name="T48" fmla="*/ 28 w 340"/>
              <a:gd name="T49" fmla="*/ 120 h 602"/>
              <a:gd name="T50" fmla="*/ 49 w 340"/>
              <a:gd name="T51" fmla="*/ 135 h 602"/>
              <a:gd name="T52" fmla="*/ 49 w 340"/>
              <a:gd name="T53" fmla="*/ 135 h 602"/>
              <a:gd name="T54" fmla="*/ 141 w 340"/>
              <a:gd name="T55" fmla="*/ 226 h 602"/>
              <a:gd name="T56" fmla="*/ 141 w 340"/>
              <a:gd name="T57" fmla="*/ 29 h 602"/>
              <a:gd name="T58" fmla="*/ 170 w 340"/>
              <a:gd name="T59" fmla="*/ 0 h 602"/>
              <a:gd name="T60" fmla="*/ 191 w 340"/>
              <a:gd name="T61" fmla="*/ 7 h 602"/>
              <a:gd name="T62" fmla="*/ 191 w 340"/>
              <a:gd name="T63" fmla="*/ 7 h 602"/>
              <a:gd name="T64" fmla="*/ 332 w 340"/>
              <a:gd name="T65" fmla="*/ 149 h 602"/>
              <a:gd name="T66" fmla="*/ 332 w 340"/>
              <a:gd name="T67" fmla="*/ 149 h 602"/>
              <a:gd name="T68" fmla="*/ 339 w 340"/>
              <a:gd name="T69" fmla="*/ 170 h 602"/>
              <a:gd name="T70" fmla="*/ 332 w 340"/>
              <a:gd name="T71" fmla="*/ 191 h 602"/>
              <a:gd name="T72" fmla="*/ 198 w 340"/>
              <a:gd name="T73" fmla="*/ 509 h 602"/>
              <a:gd name="T74" fmla="*/ 198 w 340"/>
              <a:gd name="T75" fmla="*/ 509 h 602"/>
              <a:gd name="T76" fmla="*/ 269 w 340"/>
              <a:gd name="T77" fmla="*/ 431 h 602"/>
              <a:gd name="T78" fmla="*/ 198 w 340"/>
              <a:gd name="T79" fmla="*/ 361 h 602"/>
              <a:gd name="T80" fmla="*/ 198 w 340"/>
              <a:gd name="T81" fmla="*/ 509 h 602"/>
              <a:gd name="T82" fmla="*/ 198 w 340"/>
              <a:gd name="T83" fmla="*/ 99 h 602"/>
              <a:gd name="T84" fmla="*/ 198 w 340"/>
              <a:gd name="T85" fmla="*/ 99 h 602"/>
              <a:gd name="T86" fmla="*/ 198 w 340"/>
              <a:gd name="T87" fmla="*/ 241 h 602"/>
              <a:gd name="T88" fmla="*/ 269 w 340"/>
              <a:gd name="T89" fmla="*/ 170 h 602"/>
              <a:gd name="T90" fmla="*/ 198 w 340"/>
              <a:gd name="T91" fmla="*/ 99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340" h="602">
                <a:moveTo>
                  <a:pt x="332" y="191"/>
                </a:moveTo>
                <a:lnTo>
                  <a:pt x="332" y="191"/>
                </a:lnTo>
                <a:lnTo>
                  <a:pt x="332" y="191"/>
                </a:lnTo>
                <a:cubicBezTo>
                  <a:pt x="219" y="304"/>
                  <a:pt x="219" y="304"/>
                  <a:pt x="219" y="304"/>
                </a:cubicBezTo>
                <a:cubicBezTo>
                  <a:pt x="332" y="417"/>
                  <a:pt x="332" y="417"/>
                  <a:pt x="332" y="417"/>
                </a:cubicBezTo>
                <a:lnTo>
                  <a:pt x="332" y="417"/>
                </a:lnTo>
                <a:cubicBezTo>
                  <a:pt x="339" y="417"/>
                  <a:pt x="339" y="424"/>
                  <a:pt x="339" y="431"/>
                </a:cubicBezTo>
                <a:cubicBezTo>
                  <a:pt x="339" y="439"/>
                  <a:pt x="339" y="446"/>
                  <a:pt x="332" y="453"/>
                </a:cubicBezTo>
                <a:lnTo>
                  <a:pt x="332" y="453"/>
                </a:lnTo>
                <a:cubicBezTo>
                  <a:pt x="191" y="594"/>
                  <a:pt x="191" y="594"/>
                  <a:pt x="191" y="594"/>
                </a:cubicBezTo>
                <a:lnTo>
                  <a:pt x="191" y="594"/>
                </a:lnTo>
                <a:cubicBezTo>
                  <a:pt x="184" y="601"/>
                  <a:pt x="177" y="601"/>
                  <a:pt x="170" y="601"/>
                </a:cubicBezTo>
                <a:cubicBezTo>
                  <a:pt x="156" y="601"/>
                  <a:pt x="141" y="594"/>
                  <a:pt x="141" y="573"/>
                </a:cubicBezTo>
                <a:cubicBezTo>
                  <a:pt x="141" y="382"/>
                  <a:pt x="141" y="382"/>
                  <a:pt x="141" y="382"/>
                </a:cubicBezTo>
                <a:cubicBezTo>
                  <a:pt x="49" y="474"/>
                  <a:pt x="49" y="474"/>
                  <a:pt x="49" y="474"/>
                </a:cubicBezTo>
                <a:lnTo>
                  <a:pt x="49" y="474"/>
                </a:lnTo>
                <a:cubicBezTo>
                  <a:pt x="42" y="481"/>
                  <a:pt x="35" y="481"/>
                  <a:pt x="28" y="481"/>
                </a:cubicBezTo>
                <a:cubicBezTo>
                  <a:pt x="14" y="481"/>
                  <a:pt x="0" y="467"/>
                  <a:pt x="0" y="453"/>
                </a:cubicBezTo>
                <a:cubicBezTo>
                  <a:pt x="0" y="446"/>
                  <a:pt x="0" y="439"/>
                  <a:pt x="7" y="431"/>
                </a:cubicBezTo>
                <a:lnTo>
                  <a:pt x="7" y="431"/>
                </a:lnTo>
                <a:cubicBezTo>
                  <a:pt x="141" y="304"/>
                  <a:pt x="141" y="304"/>
                  <a:pt x="141" y="304"/>
                </a:cubicBezTo>
                <a:cubicBezTo>
                  <a:pt x="7" y="170"/>
                  <a:pt x="7" y="170"/>
                  <a:pt x="7" y="170"/>
                </a:cubicBezTo>
                <a:lnTo>
                  <a:pt x="7" y="170"/>
                </a:lnTo>
                <a:cubicBezTo>
                  <a:pt x="0" y="163"/>
                  <a:pt x="0" y="156"/>
                  <a:pt x="0" y="149"/>
                </a:cubicBezTo>
                <a:cubicBezTo>
                  <a:pt x="0" y="135"/>
                  <a:pt x="14" y="120"/>
                  <a:pt x="28" y="120"/>
                </a:cubicBezTo>
                <a:cubicBezTo>
                  <a:pt x="35" y="120"/>
                  <a:pt x="42" y="128"/>
                  <a:pt x="49" y="135"/>
                </a:cubicBezTo>
                <a:lnTo>
                  <a:pt x="49" y="135"/>
                </a:lnTo>
                <a:cubicBezTo>
                  <a:pt x="141" y="226"/>
                  <a:pt x="141" y="226"/>
                  <a:pt x="141" y="226"/>
                </a:cubicBezTo>
                <a:cubicBezTo>
                  <a:pt x="141" y="29"/>
                  <a:pt x="141" y="29"/>
                  <a:pt x="141" y="29"/>
                </a:cubicBezTo>
                <a:cubicBezTo>
                  <a:pt x="141" y="15"/>
                  <a:pt x="156" y="0"/>
                  <a:pt x="170" y="0"/>
                </a:cubicBezTo>
                <a:cubicBezTo>
                  <a:pt x="177" y="0"/>
                  <a:pt x="184" y="0"/>
                  <a:pt x="191" y="7"/>
                </a:cubicBezTo>
                <a:lnTo>
                  <a:pt x="191" y="7"/>
                </a:lnTo>
                <a:cubicBezTo>
                  <a:pt x="332" y="149"/>
                  <a:pt x="332" y="149"/>
                  <a:pt x="332" y="149"/>
                </a:cubicBezTo>
                <a:lnTo>
                  <a:pt x="332" y="149"/>
                </a:lnTo>
                <a:cubicBezTo>
                  <a:pt x="339" y="156"/>
                  <a:pt x="339" y="163"/>
                  <a:pt x="339" y="170"/>
                </a:cubicBezTo>
                <a:cubicBezTo>
                  <a:pt x="339" y="177"/>
                  <a:pt x="339" y="184"/>
                  <a:pt x="332" y="191"/>
                </a:cubicBezTo>
                <a:close/>
                <a:moveTo>
                  <a:pt x="198" y="509"/>
                </a:moveTo>
                <a:lnTo>
                  <a:pt x="198" y="509"/>
                </a:lnTo>
                <a:cubicBezTo>
                  <a:pt x="269" y="431"/>
                  <a:pt x="269" y="431"/>
                  <a:pt x="269" y="431"/>
                </a:cubicBezTo>
                <a:cubicBezTo>
                  <a:pt x="198" y="361"/>
                  <a:pt x="198" y="361"/>
                  <a:pt x="198" y="361"/>
                </a:cubicBezTo>
                <a:lnTo>
                  <a:pt x="198" y="509"/>
                </a:lnTo>
                <a:close/>
                <a:moveTo>
                  <a:pt x="198" y="99"/>
                </a:moveTo>
                <a:lnTo>
                  <a:pt x="198" y="99"/>
                </a:lnTo>
                <a:cubicBezTo>
                  <a:pt x="198" y="241"/>
                  <a:pt x="198" y="241"/>
                  <a:pt x="198" y="241"/>
                </a:cubicBezTo>
                <a:cubicBezTo>
                  <a:pt x="269" y="170"/>
                  <a:pt x="269" y="170"/>
                  <a:pt x="269" y="170"/>
                </a:cubicBezTo>
                <a:lnTo>
                  <a:pt x="198" y="99"/>
                </a:lnTo>
                <a:close/>
              </a:path>
            </a:pathLst>
          </a:custGeom>
          <a:solidFill>
            <a:srgbClr val="FFFFFF"/>
          </a:solidFill>
          <a:ln>
            <a:noFill/>
          </a:ln>
          <a:effectLst/>
        </p:spPr>
        <p:txBody>
          <a:bodyPr wrap="none" anchor="ctr"/>
          <a:lstStyle/>
          <a:p>
            <a:pPr>
              <a:defRPr/>
            </a:pPr>
            <a:endParaRPr lang="en-US" sz="900"/>
          </a:p>
        </p:txBody>
      </p:sp>
      <p:sp>
        <p:nvSpPr>
          <p:cNvPr id="230" name="Freeform 54"/>
          <p:cNvSpPr>
            <a:spLocks noChangeArrowheads="1"/>
          </p:cNvSpPr>
          <p:nvPr/>
        </p:nvSpPr>
        <p:spPr bwMode="auto">
          <a:xfrm>
            <a:off x="6009925" y="475505"/>
            <a:ext cx="217959" cy="218016"/>
          </a:xfrm>
          <a:custGeom>
            <a:avLst/>
            <a:gdLst>
              <a:gd name="T0" fmla="*/ 354 w 454"/>
              <a:gd name="T1" fmla="*/ 332 h 453"/>
              <a:gd name="T2" fmla="*/ 354 w 454"/>
              <a:gd name="T3" fmla="*/ 332 h 453"/>
              <a:gd name="T4" fmla="*/ 142 w 454"/>
              <a:gd name="T5" fmla="*/ 346 h 453"/>
              <a:gd name="T6" fmla="*/ 50 w 454"/>
              <a:gd name="T7" fmla="*/ 438 h 453"/>
              <a:gd name="T8" fmla="*/ 7 w 454"/>
              <a:gd name="T9" fmla="*/ 438 h 453"/>
              <a:gd name="T10" fmla="*/ 7 w 454"/>
              <a:gd name="T11" fmla="*/ 396 h 453"/>
              <a:gd name="T12" fmla="*/ 106 w 454"/>
              <a:gd name="T13" fmla="*/ 304 h 453"/>
              <a:gd name="T14" fmla="*/ 120 w 454"/>
              <a:gd name="T15" fmla="*/ 92 h 453"/>
              <a:gd name="T16" fmla="*/ 177 w 454"/>
              <a:gd name="T17" fmla="*/ 35 h 453"/>
              <a:gd name="T18" fmla="*/ 212 w 454"/>
              <a:gd name="T19" fmla="*/ 78 h 453"/>
              <a:gd name="T20" fmla="*/ 283 w 454"/>
              <a:gd name="T21" fmla="*/ 7 h 453"/>
              <a:gd name="T22" fmla="*/ 318 w 454"/>
              <a:gd name="T23" fmla="*/ 7 h 453"/>
              <a:gd name="T24" fmla="*/ 318 w 454"/>
              <a:gd name="T25" fmla="*/ 50 h 453"/>
              <a:gd name="T26" fmla="*/ 255 w 454"/>
              <a:gd name="T27" fmla="*/ 113 h 453"/>
              <a:gd name="T28" fmla="*/ 333 w 454"/>
              <a:gd name="T29" fmla="*/ 191 h 453"/>
              <a:gd name="T30" fmla="*/ 396 w 454"/>
              <a:gd name="T31" fmla="*/ 127 h 453"/>
              <a:gd name="T32" fmla="*/ 438 w 454"/>
              <a:gd name="T33" fmla="*/ 127 h 453"/>
              <a:gd name="T34" fmla="*/ 438 w 454"/>
              <a:gd name="T35" fmla="*/ 170 h 453"/>
              <a:gd name="T36" fmla="*/ 375 w 454"/>
              <a:gd name="T37" fmla="*/ 233 h 453"/>
              <a:gd name="T38" fmla="*/ 410 w 454"/>
              <a:gd name="T39" fmla="*/ 276 h 453"/>
              <a:gd name="T40" fmla="*/ 354 w 454"/>
              <a:gd name="T41" fmla="*/ 332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454" h="453">
                <a:moveTo>
                  <a:pt x="354" y="332"/>
                </a:moveTo>
                <a:lnTo>
                  <a:pt x="354" y="332"/>
                </a:lnTo>
                <a:cubicBezTo>
                  <a:pt x="297" y="389"/>
                  <a:pt x="205" y="396"/>
                  <a:pt x="142" y="346"/>
                </a:cubicBezTo>
                <a:cubicBezTo>
                  <a:pt x="50" y="438"/>
                  <a:pt x="50" y="438"/>
                  <a:pt x="50" y="438"/>
                </a:cubicBezTo>
                <a:cubicBezTo>
                  <a:pt x="36" y="452"/>
                  <a:pt x="22" y="452"/>
                  <a:pt x="7" y="438"/>
                </a:cubicBezTo>
                <a:cubicBezTo>
                  <a:pt x="0" y="431"/>
                  <a:pt x="0" y="410"/>
                  <a:pt x="7" y="396"/>
                </a:cubicBezTo>
                <a:cubicBezTo>
                  <a:pt x="106" y="304"/>
                  <a:pt x="106" y="304"/>
                  <a:pt x="106" y="304"/>
                </a:cubicBezTo>
                <a:cubicBezTo>
                  <a:pt x="57" y="240"/>
                  <a:pt x="57" y="148"/>
                  <a:pt x="120" y="92"/>
                </a:cubicBezTo>
                <a:cubicBezTo>
                  <a:pt x="177" y="35"/>
                  <a:pt x="177" y="35"/>
                  <a:pt x="177" y="35"/>
                </a:cubicBezTo>
                <a:cubicBezTo>
                  <a:pt x="212" y="78"/>
                  <a:pt x="212" y="78"/>
                  <a:pt x="212" y="78"/>
                </a:cubicBezTo>
                <a:cubicBezTo>
                  <a:pt x="283" y="7"/>
                  <a:pt x="283" y="7"/>
                  <a:pt x="283" y="7"/>
                </a:cubicBezTo>
                <a:cubicBezTo>
                  <a:pt x="290" y="0"/>
                  <a:pt x="311" y="0"/>
                  <a:pt x="318" y="7"/>
                </a:cubicBezTo>
                <a:cubicBezTo>
                  <a:pt x="333" y="21"/>
                  <a:pt x="333" y="35"/>
                  <a:pt x="318" y="50"/>
                </a:cubicBezTo>
                <a:cubicBezTo>
                  <a:pt x="255" y="113"/>
                  <a:pt x="255" y="113"/>
                  <a:pt x="255" y="113"/>
                </a:cubicBezTo>
                <a:cubicBezTo>
                  <a:pt x="333" y="191"/>
                  <a:pt x="333" y="191"/>
                  <a:pt x="333" y="191"/>
                </a:cubicBezTo>
                <a:cubicBezTo>
                  <a:pt x="396" y="127"/>
                  <a:pt x="396" y="127"/>
                  <a:pt x="396" y="127"/>
                </a:cubicBezTo>
                <a:cubicBezTo>
                  <a:pt x="410" y="120"/>
                  <a:pt x="431" y="120"/>
                  <a:pt x="438" y="127"/>
                </a:cubicBezTo>
                <a:cubicBezTo>
                  <a:pt x="453" y="141"/>
                  <a:pt x="453" y="155"/>
                  <a:pt x="438" y="170"/>
                </a:cubicBezTo>
                <a:cubicBezTo>
                  <a:pt x="375" y="233"/>
                  <a:pt x="375" y="233"/>
                  <a:pt x="375" y="233"/>
                </a:cubicBezTo>
                <a:cubicBezTo>
                  <a:pt x="410" y="276"/>
                  <a:pt x="410" y="276"/>
                  <a:pt x="410" y="276"/>
                </a:cubicBezTo>
                <a:lnTo>
                  <a:pt x="354" y="332"/>
                </a:lnTo>
              </a:path>
            </a:pathLst>
          </a:custGeom>
          <a:solidFill>
            <a:srgbClr val="FFFFFF"/>
          </a:solidFill>
          <a:ln>
            <a:noFill/>
          </a:ln>
          <a:effectLst/>
        </p:spPr>
        <p:txBody>
          <a:bodyPr wrap="none" anchor="ctr"/>
          <a:lstStyle/>
          <a:p>
            <a:pPr>
              <a:defRPr/>
            </a:pPr>
            <a:endParaRPr lang="en-US" sz="900"/>
          </a:p>
        </p:txBody>
      </p:sp>
      <p:sp>
        <p:nvSpPr>
          <p:cNvPr id="231" name="Freeform 73"/>
          <p:cNvSpPr>
            <a:spLocks noChangeArrowheads="1"/>
          </p:cNvSpPr>
          <p:nvPr/>
        </p:nvSpPr>
        <p:spPr bwMode="auto">
          <a:xfrm>
            <a:off x="5397540" y="428939"/>
            <a:ext cx="289909" cy="292100"/>
          </a:xfrm>
          <a:custGeom>
            <a:avLst/>
            <a:gdLst>
              <a:gd name="T0" fmla="*/ 573 w 602"/>
              <a:gd name="T1" fmla="*/ 219 h 609"/>
              <a:gd name="T2" fmla="*/ 573 w 602"/>
              <a:gd name="T3" fmla="*/ 219 h 609"/>
              <a:gd name="T4" fmla="*/ 544 w 602"/>
              <a:gd name="T5" fmla="*/ 219 h 609"/>
              <a:gd name="T6" fmla="*/ 530 w 602"/>
              <a:gd name="T7" fmla="*/ 219 h 609"/>
              <a:gd name="T8" fmla="*/ 452 w 602"/>
              <a:gd name="T9" fmla="*/ 219 h 609"/>
              <a:gd name="T10" fmla="*/ 424 w 602"/>
              <a:gd name="T11" fmla="*/ 191 h 609"/>
              <a:gd name="T12" fmla="*/ 452 w 602"/>
              <a:gd name="T13" fmla="*/ 162 h 609"/>
              <a:gd name="T14" fmla="*/ 502 w 602"/>
              <a:gd name="T15" fmla="*/ 162 h 609"/>
              <a:gd name="T16" fmla="*/ 297 w 602"/>
              <a:gd name="T17" fmla="*/ 56 h 609"/>
              <a:gd name="T18" fmla="*/ 57 w 602"/>
              <a:gd name="T19" fmla="*/ 304 h 609"/>
              <a:gd name="T20" fmla="*/ 28 w 602"/>
              <a:gd name="T21" fmla="*/ 332 h 609"/>
              <a:gd name="T22" fmla="*/ 0 w 602"/>
              <a:gd name="T23" fmla="*/ 304 h 609"/>
              <a:gd name="T24" fmla="*/ 0 w 602"/>
              <a:gd name="T25" fmla="*/ 304 h 609"/>
              <a:gd name="T26" fmla="*/ 297 w 602"/>
              <a:gd name="T27" fmla="*/ 0 h 609"/>
              <a:gd name="T28" fmla="*/ 544 w 602"/>
              <a:gd name="T29" fmla="*/ 127 h 609"/>
              <a:gd name="T30" fmla="*/ 544 w 602"/>
              <a:gd name="T31" fmla="*/ 78 h 609"/>
              <a:gd name="T32" fmla="*/ 573 w 602"/>
              <a:gd name="T33" fmla="*/ 49 h 609"/>
              <a:gd name="T34" fmla="*/ 601 w 602"/>
              <a:gd name="T35" fmla="*/ 78 h 609"/>
              <a:gd name="T36" fmla="*/ 601 w 602"/>
              <a:gd name="T37" fmla="*/ 191 h 609"/>
              <a:gd name="T38" fmla="*/ 573 w 602"/>
              <a:gd name="T39" fmla="*/ 219 h 609"/>
              <a:gd name="T40" fmla="*/ 28 w 602"/>
              <a:gd name="T41" fmla="*/ 389 h 609"/>
              <a:gd name="T42" fmla="*/ 28 w 602"/>
              <a:gd name="T43" fmla="*/ 389 h 609"/>
              <a:gd name="T44" fmla="*/ 148 w 602"/>
              <a:gd name="T45" fmla="*/ 389 h 609"/>
              <a:gd name="T46" fmla="*/ 177 w 602"/>
              <a:gd name="T47" fmla="*/ 417 h 609"/>
              <a:gd name="T48" fmla="*/ 148 w 602"/>
              <a:gd name="T49" fmla="*/ 445 h 609"/>
              <a:gd name="T50" fmla="*/ 99 w 602"/>
              <a:gd name="T51" fmla="*/ 445 h 609"/>
              <a:gd name="T52" fmla="*/ 297 w 602"/>
              <a:gd name="T53" fmla="*/ 551 h 609"/>
              <a:gd name="T54" fmla="*/ 544 w 602"/>
              <a:gd name="T55" fmla="*/ 304 h 609"/>
              <a:gd name="T56" fmla="*/ 573 w 602"/>
              <a:gd name="T57" fmla="*/ 276 h 609"/>
              <a:gd name="T58" fmla="*/ 601 w 602"/>
              <a:gd name="T59" fmla="*/ 304 h 609"/>
              <a:gd name="T60" fmla="*/ 601 w 602"/>
              <a:gd name="T61" fmla="*/ 304 h 609"/>
              <a:gd name="T62" fmla="*/ 297 w 602"/>
              <a:gd name="T63" fmla="*/ 608 h 609"/>
              <a:gd name="T64" fmla="*/ 57 w 602"/>
              <a:gd name="T65" fmla="*/ 480 h 609"/>
              <a:gd name="T66" fmla="*/ 57 w 602"/>
              <a:gd name="T67" fmla="*/ 530 h 609"/>
              <a:gd name="T68" fmla="*/ 28 w 602"/>
              <a:gd name="T69" fmla="*/ 558 h 609"/>
              <a:gd name="T70" fmla="*/ 0 w 602"/>
              <a:gd name="T71" fmla="*/ 530 h 609"/>
              <a:gd name="T72" fmla="*/ 0 w 602"/>
              <a:gd name="T73" fmla="*/ 417 h 609"/>
              <a:gd name="T74" fmla="*/ 28 w 602"/>
              <a:gd name="T75" fmla="*/ 389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602" h="609">
                <a:moveTo>
                  <a:pt x="573" y="219"/>
                </a:moveTo>
                <a:lnTo>
                  <a:pt x="573" y="219"/>
                </a:lnTo>
                <a:cubicBezTo>
                  <a:pt x="544" y="219"/>
                  <a:pt x="544" y="219"/>
                  <a:pt x="544" y="219"/>
                </a:cubicBezTo>
                <a:cubicBezTo>
                  <a:pt x="530" y="219"/>
                  <a:pt x="530" y="219"/>
                  <a:pt x="530" y="219"/>
                </a:cubicBezTo>
                <a:cubicBezTo>
                  <a:pt x="452" y="219"/>
                  <a:pt x="452" y="219"/>
                  <a:pt x="452" y="219"/>
                </a:cubicBezTo>
                <a:cubicBezTo>
                  <a:pt x="431" y="219"/>
                  <a:pt x="424" y="205"/>
                  <a:pt x="424" y="191"/>
                </a:cubicBezTo>
                <a:cubicBezTo>
                  <a:pt x="424" y="177"/>
                  <a:pt x="431" y="162"/>
                  <a:pt x="452" y="162"/>
                </a:cubicBezTo>
                <a:cubicBezTo>
                  <a:pt x="502" y="162"/>
                  <a:pt x="502" y="162"/>
                  <a:pt x="502" y="162"/>
                </a:cubicBezTo>
                <a:cubicBezTo>
                  <a:pt x="452" y="99"/>
                  <a:pt x="382" y="56"/>
                  <a:pt x="297" y="56"/>
                </a:cubicBezTo>
                <a:cubicBezTo>
                  <a:pt x="163" y="56"/>
                  <a:pt x="57" y="169"/>
                  <a:pt x="57" y="304"/>
                </a:cubicBezTo>
                <a:cubicBezTo>
                  <a:pt x="57" y="318"/>
                  <a:pt x="42" y="332"/>
                  <a:pt x="28" y="332"/>
                </a:cubicBezTo>
                <a:cubicBezTo>
                  <a:pt x="7" y="332"/>
                  <a:pt x="0" y="318"/>
                  <a:pt x="0" y="304"/>
                </a:cubicBezTo>
                <a:lnTo>
                  <a:pt x="0" y="304"/>
                </a:lnTo>
                <a:cubicBezTo>
                  <a:pt x="0" y="134"/>
                  <a:pt x="134" y="0"/>
                  <a:pt x="297" y="0"/>
                </a:cubicBezTo>
                <a:cubicBezTo>
                  <a:pt x="403" y="0"/>
                  <a:pt x="488" y="49"/>
                  <a:pt x="544" y="127"/>
                </a:cubicBezTo>
                <a:cubicBezTo>
                  <a:pt x="544" y="78"/>
                  <a:pt x="544" y="78"/>
                  <a:pt x="544" y="78"/>
                </a:cubicBezTo>
                <a:cubicBezTo>
                  <a:pt x="544" y="64"/>
                  <a:pt x="558" y="49"/>
                  <a:pt x="573" y="49"/>
                </a:cubicBezTo>
                <a:cubicBezTo>
                  <a:pt x="587" y="49"/>
                  <a:pt x="601" y="64"/>
                  <a:pt x="601" y="78"/>
                </a:cubicBezTo>
                <a:cubicBezTo>
                  <a:pt x="601" y="191"/>
                  <a:pt x="601" y="191"/>
                  <a:pt x="601" y="191"/>
                </a:cubicBezTo>
                <a:cubicBezTo>
                  <a:pt x="601" y="205"/>
                  <a:pt x="587" y="219"/>
                  <a:pt x="573" y="219"/>
                </a:cubicBezTo>
                <a:close/>
                <a:moveTo>
                  <a:pt x="28" y="389"/>
                </a:moveTo>
                <a:lnTo>
                  <a:pt x="28" y="389"/>
                </a:lnTo>
                <a:cubicBezTo>
                  <a:pt x="148" y="389"/>
                  <a:pt x="148" y="389"/>
                  <a:pt x="148" y="389"/>
                </a:cubicBezTo>
                <a:cubicBezTo>
                  <a:pt x="163" y="389"/>
                  <a:pt x="177" y="403"/>
                  <a:pt x="177" y="417"/>
                </a:cubicBezTo>
                <a:cubicBezTo>
                  <a:pt x="177" y="431"/>
                  <a:pt x="163" y="445"/>
                  <a:pt x="148" y="445"/>
                </a:cubicBezTo>
                <a:cubicBezTo>
                  <a:pt x="99" y="445"/>
                  <a:pt x="99" y="445"/>
                  <a:pt x="99" y="445"/>
                </a:cubicBezTo>
                <a:cubicBezTo>
                  <a:pt x="141" y="509"/>
                  <a:pt x="219" y="551"/>
                  <a:pt x="297" y="551"/>
                </a:cubicBezTo>
                <a:cubicBezTo>
                  <a:pt x="431" y="551"/>
                  <a:pt x="544" y="438"/>
                  <a:pt x="544" y="304"/>
                </a:cubicBezTo>
                <a:cubicBezTo>
                  <a:pt x="544" y="290"/>
                  <a:pt x="558" y="276"/>
                  <a:pt x="573" y="276"/>
                </a:cubicBezTo>
                <a:cubicBezTo>
                  <a:pt x="587" y="276"/>
                  <a:pt x="601" y="290"/>
                  <a:pt x="601" y="304"/>
                </a:cubicBezTo>
                <a:lnTo>
                  <a:pt x="601" y="304"/>
                </a:lnTo>
                <a:cubicBezTo>
                  <a:pt x="601" y="473"/>
                  <a:pt x="466" y="608"/>
                  <a:pt x="297" y="608"/>
                </a:cubicBezTo>
                <a:cubicBezTo>
                  <a:pt x="198" y="608"/>
                  <a:pt x="106" y="558"/>
                  <a:pt x="57" y="480"/>
                </a:cubicBezTo>
                <a:cubicBezTo>
                  <a:pt x="57" y="530"/>
                  <a:pt x="57" y="530"/>
                  <a:pt x="57" y="530"/>
                </a:cubicBezTo>
                <a:cubicBezTo>
                  <a:pt x="57" y="544"/>
                  <a:pt x="42" y="558"/>
                  <a:pt x="28" y="558"/>
                </a:cubicBezTo>
                <a:cubicBezTo>
                  <a:pt x="7" y="558"/>
                  <a:pt x="0" y="544"/>
                  <a:pt x="0" y="530"/>
                </a:cubicBezTo>
                <a:cubicBezTo>
                  <a:pt x="0" y="417"/>
                  <a:pt x="0" y="417"/>
                  <a:pt x="0" y="417"/>
                </a:cubicBezTo>
                <a:cubicBezTo>
                  <a:pt x="0" y="403"/>
                  <a:pt x="7" y="389"/>
                  <a:pt x="28" y="389"/>
                </a:cubicBezTo>
                <a:close/>
              </a:path>
            </a:pathLst>
          </a:custGeom>
          <a:solidFill>
            <a:srgbClr val="FFFFFF"/>
          </a:solidFill>
          <a:ln>
            <a:noFill/>
          </a:ln>
          <a:effectLst/>
        </p:spPr>
        <p:txBody>
          <a:bodyPr wrap="none" anchor="ctr"/>
          <a:lstStyle/>
          <a:p>
            <a:pPr>
              <a:defRPr/>
            </a:pPr>
            <a:endParaRPr lang="en-US" sz="900"/>
          </a:p>
        </p:txBody>
      </p:sp>
      <p:sp>
        <p:nvSpPr>
          <p:cNvPr id="232" name="Freeform 74"/>
          <p:cNvSpPr>
            <a:spLocks noChangeArrowheads="1"/>
          </p:cNvSpPr>
          <p:nvPr/>
        </p:nvSpPr>
        <p:spPr bwMode="auto">
          <a:xfrm>
            <a:off x="4783034" y="428939"/>
            <a:ext cx="292024" cy="292100"/>
          </a:xfrm>
          <a:custGeom>
            <a:avLst/>
            <a:gdLst>
              <a:gd name="T0" fmla="*/ 579 w 609"/>
              <a:gd name="T1" fmla="*/ 219 h 609"/>
              <a:gd name="T2" fmla="*/ 579 w 609"/>
              <a:gd name="T3" fmla="*/ 219 h 609"/>
              <a:gd name="T4" fmla="*/ 452 w 609"/>
              <a:gd name="T5" fmla="*/ 219 h 609"/>
              <a:gd name="T6" fmla="*/ 424 w 609"/>
              <a:gd name="T7" fmla="*/ 191 h 609"/>
              <a:gd name="T8" fmla="*/ 452 w 609"/>
              <a:gd name="T9" fmla="*/ 162 h 609"/>
              <a:gd name="T10" fmla="*/ 502 w 609"/>
              <a:gd name="T11" fmla="*/ 162 h 609"/>
              <a:gd name="T12" fmla="*/ 304 w 609"/>
              <a:gd name="T13" fmla="*/ 56 h 609"/>
              <a:gd name="T14" fmla="*/ 56 w 609"/>
              <a:gd name="T15" fmla="*/ 304 h 609"/>
              <a:gd name="T16" fmla="*/ 304 w 609"/>
              <a:gd name="T17" fmla="*/ 551 h 609"/>
              <a:gd name="T18" fmla="*/ 551 w 609"/>
              <a:gd name="T19" fmla="*/ 304 h 609"/>
              <a:gd name="T20" fmla="*/ 579 w 609"/>
              <a:gd name="T21" fmla="*/ 276 h 609"/>
              <a:gd name="T22" fmla="*/ 608 w 609"/>
              <a:gd name="T23" fmla="*/ 304 h 609"/>
              <a:gd name="T24" fmla="*/ 304 w 609"/>
              <a:gd name="T25" fmla="*/ 608 h 609"/>
              <a:gd name="T26" fmla="*/ 0 w 609"/>
              <a:gd name="T27" fmla="*/ 304 h 609"/>
              <a:gd name="T28" fmla="*/ 304 w 609"/>
              <a:gd name="T29" fmla="*/ 0 h 609"/>
              <a:gd name="T30" fmla="*/ 551 w 609"/>
              <a:gd name="T31" fmla="*/ 127 h 609"/>
              <a:gd name="T32" fmla="*/ 551 w 609"/>
              <a:gd name="T33" fmla="*/ 78 h 609"/>
              <a:gd name="T34" fmla="*/ 579 w 609"/>
              <a:gd name="T35" fmla="*/ 49 h 609"/>
              <a:gd name="T36" fmla="*/ 608 w 609"/>
              <a:gd name="T37" fmla="*/ 78 h 609"/>
              <a:gd name="T38" fmla="*/ 608 w 609"/>
              <a:gd name="T39" fmla="*/ 191 h 609"/>
              <a:gd name="T40" fmla="*/ 579 w 609"/>
              <a:gd name="T41" fmla="*/ 219 h 6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609" h="609">
                <a:moveTo>
                  <a:pt x="579" y="219"/>
                </a:moveTo>
                <a:lnTo>
                  <a:pt x="579" y="219"/>
                </a:lnTo>
                <a:cubicBezTo>
                  <a:pt x="452" y="219"/>
                  <a:pt x="452" y="219"/>
                  <a:pt x="452" y="219"/>
                </a:cubicBezTo>
                <a:cubicBezTo>
                  <a:pt x="438" y="219"/>
                  <a:pt x="424" y="205"/>
                  <a:pt x="424" y="191"/>
                </a:cubicBezTo>
                <a:cubicBezTo>
                  <a:pt x="424" y="177"/>
                  <a:pt x="438" y="162"/>
                  <a:pt x="452" y="162"/>
                </a:cubicBezTo>
                <a:cubicBezTo>
                  <a:pt x="502" y="162"/>
                  <a:pt x="502" y="162"/>
                  <a:pt x="502" y="162"/>
                </a:cubicBezTo>
                <a:cubicBezTo>
                  <a:pt x="459" y="99"/>
                  <a:pt x="389" y="56"/>
                  <a:pt x="304" y="56"/>
                </a:cubicBezTo>
                <a:cubicBezTo>
                  <a:pt x="169" y="56"/>
                  <a:pt x="56" y="169"/>
                  <a:pt x="56" y="304"/>
                </a:cubicBezTo>
                <a:cubicBezTo>
                  <a:pt x="56" y="438"/>
                  <a:pt x="169" y="551"/>
                  <a:pt x="304" y="551"/>
                </a:cubicBezTo>
                <a:cubicBezTo>
                  <a:pt x="438" y="551"/>
                  <a:pt x="551" y="438"/>
                  <a:pt x="551" y="304"/>
                </a:cubicBezTo>
                <a:cubicBezTo>
                  <a:pt x="551" y="290"/>
                  <a:pt x="558" y="276"/>
                  <a:pt x="579" y="276"/>
                </a:cubicBezTo>
                <a:cubicBezTo>
                  <a:pt x="594" y="276"/>
                  <a:pt x="608" y="290"/>
                  <a:pt x="608" y="304"/>
                </a:cubicBezTo>
                <a:cubicBezTo>
                  <a:pt x="608" y="473"/>
                  <a:pt x="473" y="608"/>
                  <a:pt x="304" y="608"/>
                </a:cubicBezTo>
                <a:cubicBezTo>
                  <a:pt x="134" y="608"/>
                  <a:pt x="0" y="473"/>
                  <a:pt x="0" y="304"/>
                </a:cubicBezTo>
                <a:cubicBezTo>
                  <a:pt x="0" y="134"/>
                  <a:pt x="134" y="0"/>
                  <a:pt x="304" y="0"/>
                </a:cubicBezTo>
                <a:cubicBezTo>
                  <a:pt x="403" y="0"/>
                  <a:pt x="495" y="49"/>
                  <a:pt x="551" y="127"/>
                </a:cubicBezTo>
                <a:cubicBezTo>
                  <a:pt x="551" y="78"/>
                  <a:pt x="551" y="78"/>
                  <a:pt x="551" y="78"/>
                </a:cubicBezTo>
                <a:cubicBezTo>
                  <a:pt x="551" y="64"/>
                  <a:pt x="558" y="49"/>
                  <a:pt x="579" y="49"/>
                </a:cubicBezTo>
                <a:cubicBezTo>
                  <a:pt x="594" y="49"/>
                  <a:pt x="608" y="64"/>
                  <a:pt x="608" y="78"/>
                </a:cubicBezTo>
                <a:cubicBezTo>
                  <a:pt x="608" y="191"/>
                  <a:pt x="608" y="191"/>
                  <a:pt x="608" y="191"/>
                </a:cubicBezTo>
                <a:cubicBezTo>
                  <a:pt x="608" y="205"/>
                  <a:pt x="594" y="219"/>
                  <a:pt x="579" y="219"/>
                </a:cubicBezTo>
              </a:path>
            </a:pathLst>
          </a:custGeom>
          <a:solidFill>
            <a:srgbClr val="FFFFFF"/>
          </a:solidFill>
          <a:ln>
            <a:noFill/>
          </a:ln>
          <a:effectLst/>
        </p:spPr>
        <p:txBody>
          <a:bodyPr wrap="none" anchor="ctr"/>
          <a:lstStyle/>
          <a:p>
            <a:pPr>
              <a:defRPr/>
            </a:pPr>
            <a:endParaRPr lang="en-US" sz="900"/>
          </a:p>
        </p:txBody>
      </p:sp>
      <p:sp>
        <p:nvSpPr>
          <p:cNvPr id="233" name="Freeform 55"/>
          <p:cNvSpPr>
            <a:spLocks noChangeArrowheads="1"/>
          </p:cNvSpPr>
          <p:nvPr/>
        </p:nvSpPr>
        <p:spPr bwMode="auto">
          <a:xfrm>
            <a:off x="6936848" y="969879"/>
            <a:ext cx="268747" cy="268818"/>
          </a:xfrm>
          <a:custGeom>
            <a:avLst/>
            <a:gdLst>
              <a:gd name="T0" fmla="*/ 70 w 559"/>
              <a:gd name="T1" fmla="*/ 494 h 559"/>
              <a:gd name="T2" fmla="*/ 70 w 559"/>
              <a:gd name="T3" fmla="*/ 494 h 559"/>
              <a:gd name="T4" fmla="*/ 63 w 559"/>
              <a:gd name="T5" fmla="*/ 487 h 559"/>
              <a:gd name="T6" fmla="*/ 63 w 559"/>
              <a:gd name="T7" fmla="*/ 254 h 559"/>
              <a:gd name="T8" fmla="*/ 254 w 559"/>
              <a:gd name="T9" fmla="*/ 63 h 559"/>
              <a:gd name="T10" fmla="*/ 487 w 559"/>
              <a:gd name="T11" fmla="*/ 63 h 559"/>
              <a:gd name="T12" fmla="*/ 494 w 559"/>
              <a:gd name="T13" fmla="*/ 70 h 559"/>
              <a:gd name="T14" fmla="*/ 494 w 559"/>
              <a:gd name="T15" fmla="*/ 303 h 559"/>
              <a:gd name="T16" fmla="*/ 304 w 559"/>
              <a:gd name="T17" fmla="*/ 494 h 559"/>
              <a:gd name="T18" fmla="*/ 70 w 559"/>
              <a:gd name="T19" fmla="*/ 494 h 559"/>
              <a:gd name="T20" fmla="*/ 360 w 559"/>
              <a:gd name="T21" fmla="*/ 360 h 559"/>
              <a:gd name="T22" fmla="*/ 360 w 559"/>
              <a:gd name="T23" fmla="*/ 360 h 559"/>
              <a:gd name="T24" fmla="*/ 198 w 559"/>
              <a:gd name="T25" fmla="*/ 197 h 559"/>
              <a:gd name="T26" fmla="*/ 99 w 559"/>
              <a:gd name="T27" fmla="*/ 296 h 559"/>
              <a:gd name="T28" fmla="*/ 99 w 559"/>
              <a:gd name="T29" fmla="*/ 452 h 559"/>
              <a:gd name="T30" fmla="*/ 106 w 559"/>
              <a:gd name="T31" fmla="*/ 459 h 559"/>
              <a:gd name="T32" fmla="*/ 261 w 559"/>
              <a:gd name="T33" fmla="*/ 459 h 559"/>
              <a:gd name="T34" fmla="*/ 360 w 559"/>
              <a:gd name="T35" fmla="*/ 360 h 55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559" h="559">
                <a:moveTo>
                  <a:pt x="70" y="494"/>
                </a:moveTo>
                <a:lnTo>
                  <a:pt x="70" y="494"/>
                </a:lnTo>
                <a:cubicBezTo>
                  <a:pt x="63" y="487"/>
                  <a:pt x="63" y="487"/>
                  <a:pt x="63" y="487"/>
                </a:cubicBezTo>
                <a:cubicBezTo>
                  <a:pt x="0" y="424"/>
                  <a:pt x="0" y="318"/>
                  <a:pt x="63" y="254"/>
                </a:cubicBezTo>
                <a:cubicBezTo>
                  <a:pt x="254" y="63"/>
                  <a:pt x="254" y="63"/>
                  <a:pt x="254" y="63"/>
                </a:cubicBezTo>
                <a:cubicBezTo>
                  <a:pt x="318" y="0"/>
                  <a:pt x="424" y="0"/>
                  <a:pt x="487" y="63"/>
                </a:cubicBezTo>
                <a:cubicBezTo>
                  <a:pt x="494" y="70"/>
                  <a:pt x="494" y="70"/>
                  <a:pt x="494" y="70"/>
                </a:cubicBezTo>
                <a:cubicBezTo>
                  <a:pt x="558" y="134"/>
                  <a:pt x="558" y="240"/>
                  <a:pt x="494" y="303"/>
                </a:cubicBezTo>
                <a:cubicBezTo>
                  <a:pt x="304" y="494"/>
                  <a:pt x="304" y="494"/>
                  <a:pt x="304" y="494"/>
                </a:cubicBezTo>
                <a:cubicBezTo>
                  <a:pt x="240" y="558"/>
                  <a:pt x="134" y="558"/>
                  <a:pt x="70" y="494"/>
                </a:cubicBezTo>
                <a:close/>
                <a:moveTo>
                  <a:pt x="360" y="360"/>
                </a:moveTo>
                <a:lnTo>
                  <a:pt x="360" y="360"/>
                </a:lnTo>
                <a:cubicBezTo>
                  <a:pt x="198" y="197"/>
                  <a:pt x="198" y="197"/>
                  <a:pt x="198" y="197"/>
                </a:cubicBezTo>
                <a:cubicBezTo>
                  <a:pt x="99" y="296"/>
                  <a:pt x="99" y="296"/>
                  <a:pt x="99" y="296"/>
                </a:cubicBezTo>
                <a:cubicBezTo>
                  <a:pt x="56" y="339"/>
                  <a:pt x="56" y="409"/>
                  <a:pt x="99" y="452"/>
                </a:cubicBezTo>
                <a:cubicBezTo>
                  <a:pt x="106" y="459"/>
                  <a:pt x="106" y="459"/>
                  <a:pt x="106" y="459"/>
                </a:cubicBezTo>
                <a:cubicBezTo>
                  <a:pt x="148" y="501"/>
                  <a:pt x="219" y="501"/>
                  <a:pt x="261" y="459"/>
                </a:cubicBezTo>
                <a:lnTo>
                  <a:pt x="360" y="360"/>
                </a:lnTo>
                <a:close/>
              </a:path>
            </a:pathLst>
          </a:custGeom>
          <a:solidFill>
            <a:srgbClr val="FFFFFF"/>
          </a:solidFill>
          <a:ln>
            <a:noFill/>
          </a:ln>
          <a:effectLst/>
        </p:spPr>
        <p:txBody>
          <a:bodyPr wrap="none" anchor="ctr"/>
          <a:lstStyle/>
          <a:p>
            <a:pPr>
              <a:defRPr/>
            </a:pPr>
            <a:endParaRPr lang="en-US" sz="900"/>
          </a:p>
        </p:txBody>
      </p:sp>
      <p:sp>
        <p:nvSpPr>
          <p:cNvPr id="234" name="Freeform 56"/>
          <p:cNvSpPr>
            <a:spLocks noChangeArrowheads="1"/>
          </p:cNvSpPr>
          <p:nvPr/>
        </p:nvSpPr>
        <p:spPr bwMode="auto">
          <a:xfrm>
            <a:off x="6511062" y="976228"/>
            <a:ext cx="184102" cy="254000"/>
          </a:xfrm>
          <a:custGeom>
            <a:avLst/>
            <a:gdLst>
              <a:gd name="T0" fmla="*/ 191 w 383"/>
              <a:gd name="T1" fmla="*/ 530 h 531"/>
              <a:gd name="T2" fmla="*/ 191 w 383"/>
              <a:gd name="T3" fmla="*/ 530 h 531"/>
              <a:gd name="T4" fmla="*/ 0 w 383"/>
              <a:gd name="T5" fmla="*/ 339 h 531"/>
              <a:gd name="T6" fmla="*/ 184 w 383"/>
              <a:gd name="T7" fmla="*/ 0 h 531"/>
              <a:gd name="T8" fmla="*/ 382 w 383"/>
              <a:gd name="T9" fmla="*/ 339 h 531"/>
              <a:gd name="T10" fmla="*/ 191 w 383"/>
              <a:gd name="T11" fmla="*/ 530 h 531"/>
            </a:gdLst>
            <a:ahLst/>
            <a:cxnLst>
              <a:cxn ang="0">
                <a:pos x="T0" y="T1"/>
              </a:cxn>
              <a:cxn ang="0">
                <a:pos x="T2" y="T3"/>
              </a:cxn>
              <a:cxn ang="0">
                <a:pos x="T4" y="T5"/>
              </a:cxn>
              <a:cxn ang="0">
                <a:pos x="T6" y="T7"/>
              </a:cxn>
              <a:cxn ang="0">
                <a:pos x="T8" y="T9"/>
              </a:cxn>
              <a:cxn ang="0">
                <a:pos x="T10" y="T11"/>
              </a:cxn>
            </a:cxnLst>
            <a:rect l="0" t="0" r="r" b="b"/>
            <a:pathLst>
              <a:path w="383" h="531">
                <a:moveTo>
                  <a:pt x="191" y="530"/>
                </a:moveTo>
                <a:lnTo>
                  <a:pt x="191" y="530"/>
                </a:lnTo>
                <a:cubicBezTo>
                  <a:pt x="92" y="530"/>
                  <a:pt x="0" y="445"/>
                  <a:pt x="0" y="339"/>
                </a:cubicBezTo>
                <a:cubicBezTo>
                  <a:pt x="0" y="240"/>
                  <a:pt x="184" y="0"/>
                  <a:pt x="184" y="0"/>
                </a:cubicBezTo>
                <a:cubicBezTo>
                  <a:pt x="184" y="0"/>
                  <a:pt x="382" y="233"/>
                  <a:pt x="382" y="339"/>
                </a:cubicBezTo>
                <a:cubicBezTo>
                  <a:pt x="382" y="445"/>
                  <a:pt x="290" y="530"/>
                  <a:pt x="191" y="530"/>
                </a:cubicBezTo>
              </a:path>
            </a:pathLst>
          </a:custGeom>
          <a:solidFill>
            <a:srgbClr val="FFFFFF"/>
          </a:solidFill>
          <a:ln>
            <a:noFill/>
          </a:ln>
          <a:effectLst/>
        </p:spPr>
        <p:txBody>
          <a:bodyPr wrap="none" anchor="ctr"/>
          <a:lstStyle/>
          <a:p>
            <a:pPr>
              <a:defRPr/>
            </a:pPr>
            <a:endParaRPr lang="en-US" sz="900"/>
          </a:p>
        </p:txBody>
      </p:sp>
      <p:sp>
        <p:nvSpPr>
          <p:cNvPr id="235" name="Freeform 57"/>
          <p:cNvSpPr>
            <a:spLocks noChangeArrowheads="1"/>
          </p:cNvSpPr>
          <p:nvPr/>
        </p:nvSpPr>
        <p:spPr bwMode="auto">
          <a:xfrm>
            <a:off x="5979471" y="976228"/>
            <a:ext cx="289907" cy="254000"/>
          </a:xfrm>
          <a:custGeom>
            <a:avLst/>
            <a:gdLst>
              <a:gd name="T0" fmla="*/ 587 w 602"/>
              <a:gd name="T1" fmla="*/ 289 h 531"/>
              <a:gd name="T2" fmla="*/ 311 w 602"/>
              <a:gd name="T3" fmla="*/ 403 h 531"/>
              <a:gd name="T4" fmla="*/ 311 w 602"/>
              <a:gd name="T5" fmla="*/ 403 h 531"/>
              <a:gd name="T6" fmla="*/ 304 w 602"/>
              <a:gd name="T7" fmla="*/ 410 h 531"/>
              <a:gd name="T8" fmla="*/ 290 w 602"/>
              <a:gd name="T9" fmla="*/ 403 h 531"/>
              <a:gd name="T10" fmla="*/ 290 w 602"/>
              <a:gd name="T11" fmla="*/ 403 h 531"/>
              <a:gd name="T12" fmla="*/ 15 w 602"/>
              <a:gd name="T13" fmla="*/ 289 h 531"/>
              <a:gd name="T14" fmla="*/ 29 w 602"/>
              <a:gd name="T15" fmla="*/ 240 h 531"/>
              <a:gd name="T16" fmla="*/ 43 w 602"/>
              <a:gd name="T17" fmla="*/ 240 h 531"/>
              <a:gd name="T18" fmla="*/ 43 w 602"/>
              <a:gd name="T19" fmla="*/ 240 h 531"/>
              <a:gd name="T20" fmla="*/ 566 w 602"/>
              <a:gd name="T21" fmla="*/ 240 h 531"/>
              <a:gd name="T22" fmla="*/ 566 w 602"/>
              <a:gd name="T23" fmla="*/ 240 h 531"/>
              <a:gd name="T24" fmla="*/ 573 w 602"/>
              <a:gd name="T25" fmla="*/ 240 h 531"/>
              <a:gd name="T26" fmla="*/ 587 w 602"/>
              <a:gd name="T27" fmla="*/ 289 h 531"/>
              <a:gd name="T28" fmla="*/ 587 w 602"/>
              <a:gd name="T29" fmla="*/ 169 h 531"/>
              <a:gd name="T30" fmla="*/ 311 w 602"/>
              <a:gd name="T31" fmla="*/ 282 h 531"/>
              <a:gd name="T32" fmla="*/ 311 w 602"/>
              <a:gd name="T33" fmla="*/ 282 h 531"/>
              <a:gd name="T34" fmla="*/ 304 w 602"/>
              <a:gd name="T35" fmla="*/ 282 h 531"/>
              <a:gd name="T36" fmla="*/ 290 w 602"/>
              <a:gd name="T37" fmla="*/ 282 h 531"/>
              <a:gd name="T38" fmla="*/ 290 w 602"/>
              <a:gd name="T39" fmla="*/ 282 h 531"/>
              <a:gd name="T40" fmla="*/ 15 w 602"/>
              <a:gd name="T41" fmla="*/ 169 h 531"/>
              <a:gd name="T42" fmla="*/ 15 w 602"/>
              <a:gd name="T43" fmla="*/ 120 h 531"/>
              <a:gd name="T44" fmla="*/ 290 w 602"/>
              <a:gd name="T45" fmla="*/ 7 h 531"/>
              <a:gd name="T46" fmla="*/ 290 w 602"/>
              <a:gd name="T47" fmla="*/ 7 h 531"/>
              <a:gd name="T48" fmla="*/ 304 w 602"/>
              <a:gd name="T49" fmla="*/ 0 h 531"/>
              <a:gd name="T50" fmla="*/ 311 w 602"/>
              <a:gd name="T51" fmla="*/ 7 h 531"/>
              <a:gd name="T52" fmla="*/ 311 w 602"/>
              <a:gd name="T53" fmla="*/ 7 h 531"/>
              <a:gd name="T54" fmla="*/ 587 w 602"/>
              <a:gd name="T55" fmla="*/ 120 h 531"/>
              <a:gd name="T56" fmla="*/ 587 w 602"/>
              <a:gd name="T57" fmla="*/ 169 h 531"/>
              <a:gd name="T58" fmla="*/ 29 w 602"/>
              <a:gd name="T59" fmla="*/ 360 h 531"/>
              <a:gd name="T60" fmla="*/ 43 w 602"/>
              <a:gd name="T61" fmla="*/ 360 h 531"/>
              <a:gd name="T62" fmla="*/ 43 w 602"/>
              <a:gd name="T63" fmla="*/ 360 h 531"/>
              <a:gd name="T64" fmla="*/ 566 w 602"/>
              <a:gd name="T65" fmla="*/ 360 h 531"/>
              <a:gd name="T66" fmla="*/ 566 w 602"/>
              <a:gd name="T67" fmla="*/ 360 h 531"/>
              <a:gd name="T68" fmla="*/ 573 w 602"/>
              <a:gd name="T69" fmla="*/ 360 h 531"/>
              <a:gd name="T70" fmla="*/ 587 w 602"/>
              <a:gd name="T71" fmla="*/ 417 h 531"/>
              <a:gd name="T72" fmla="*/ 311 w 602"/>
              <a:gd name="T73" fmla="*/ 530 h 531"/>
              <a:gd name="T74" fmla="*/ 311 w 602"/>
              <a:gd name="T75" fmla="*/ 530 h 531"/>
              <a:gd name="T76" fmla="*/ 304 w 602"/>
              <a:gd name="T77" fmla="*/ 530 h 531"/>
              <a:gd name="T78" fmla="*/ 290 w 602"/>
              <a:gd name="T79" fmla="*/ 530 h 531"/>
              <a:gd name="T80" fmla="*/ 290 w 602"/>
              <a:gd name="T81" fmla="*/ 530 h 531"/>
              <a:gd name="T82" fmla="*/ 15 w 602"/>
              <a:gd name="T83" fmla="*/ 417 h 531"/>
              <a:gd name="T84" fmla="*/ 29 w 602"/>
              <a:gd name="T85" fmla="*/ 360 h 5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602" h="531">
                <a:moveTo>
                  <a:pt x="587" y="289"/>
                </a:moveTo>
                <a:lnTo>
                  <a:pt x="587" y="289"/>
                </a:lnTo>
                <a:lnTo>
                  <a:pt x="587" y="289"/>
                </a:lnTo>
                <a:cubicBezTo>
                  <a:pt x="311" y="403"/>
                  <a:pt x="311" y="403"/>
                  <a:pt x="311" y="403"/>
                </a:cubicBezTo>
                <a:lnTo>
                  <a:pt x="311" y="403"/>
                </a:lnTo>
                <a:lnTo>
                  <a:pt x="311" y="403"/>
                </a:lnTo>
                <a:lnTo>
                  <a:pt x="311" y="403"/>
                </a:lnTo>
                <a:cubicBezTo>
                  <a:pt x="311" y="410"/>
                  <a:pt x="304" y="410"/>
                  <a:pt x="304" y="410"/>
                </a:cubicBezTo>
                <a:cubicBezTo>
                  <a:pt x="297" y="410"/>
                  <a:pt x="297" y="410"/>
                  <a:pt x="290" y="403"/>
                </a:cubicBezTo>
                <a:lnTo>
                  <a:pt x="290" y="403"/>
                </a:lnTo>
                <a:lnTo>
                  <a:pt x="290" y="403"/>
                </a:lnTo>
                <a:lnTo>
                  <a:pt x="290" y="403"/>
                </a:lnTo>
                <a:cubicBezTo>
                  <a:pt x="15" y="289"/>
                  <a:pt x="15" y="289"/>
                  <a:pt x="15" y="289"/>
                </a:cubicBezTo>
                <a:lnTo>
                  <a:pt x="15" y="289"/>
                </a:lnTo>
                <a:cubicBezTo>
                  <a:pt x="7" y="289"/>
                  <a:pt x="0" y="275"/>
                  <a:pt x="0" y="268"/>
                </a:cubicBezTo>
                <a:cubicBezTo>
                  <a:pt x="0" y="247"/>
                  <a:pt x="15" y="240"/>
                  <a:pt x="29" y="240"/>
                </a:cubicBezTo>
                <a:cubicBezTo>
                  <a:pt x="36" y="240"/>
                  <a:pt x="36" y="240"/>
                  <a:pt x="43" y="240"/>
                </a:cubicBezTo>
                <a:lnTo>
                  <a:pt x="43" y="240"/>
                </a:lnTo>
                <a:lnTo>
                  <a:pt x="43" y="240"/>
                </a:lnTo>
                <a:lnTo>
                  <a:pt x="43" y="240"/>
                </a:lnTo>
                <a:cubicBezTo>
                  <a:pt x="304" y="346"/>
                  <a:pt x="304" y="346"/>
                  <a:pt x="304" y="346"/>
                </a:cubicBezTo>
                <a:cubicBezTo>
                  <a:pt x="566" y="240"/>
                  <a:pt x="566" y="240"/>
                  <a:pt x="566" y="240"/>
                </a:cubicBezTo>
                <a:lnTo>
                  <a:pt x="566" y="240"/>
                </a:lnTo>
                <a:lnTo>
                  <a:pt x="566" y="240"/>
                </a:lnTo>
                <a:lnTo>
                  <a:pt x="566" y="240"/>
                </a:lnTo>
                <a:lnTo>
                  <a:pt x="573" y="240"/>
                </a:lnTo>
                <a:cubicBezTo>
                  <a:pt x="594" y="240"/>
                  <a:pt x="601" y="247"/>
                  <a:pt x="601" y="268"/>
                </a:cubicBezTo>
                <a:cubicBezTo>
                  <a:pt x="601" y="275"/>
                  <a:pt x="594" y="289"/>
                  <a:pt x="587" y="289"/>
                </a:cubicBezTo>
                <a:close/>
                <a:moveTo>
                  <a:pt x="587" y="169"/>
                </a:moveTo>
                <a:lnTo>
                  <a:pt x="587" y="169"/>
                </a:lnTo>
                <a:lnTo>
                  <a:pt x="587" y="169"/>
                </a:lnTo>
                <a:cubicBezTo>
                  <a:pt x="311" y="282"/>
                  <a:pt x="311" y="282"/>
                  <a:pt x="311" y="282"/>
                </a:cubicBezTo>
                <a:lnTo>
                  <a:pt x="311" y="282"/>
                </a:lnTo>
                <a:lnTo>
                  <a:pt x="311" y="282"/>
                </a:lnTo>
                <a:lnTo>
                  <a:pt x="311" y="282"/>
                </a:lnTo>
                <a:lnTo>
                  <a:pt x="304" y="282"/>
                </a:lnTo>
                <a:cubicBezTo>
                  <a:pt x="297" y="282"/>
                  <a:pt x="297" y="282"/>
                  <a:pt x="290" y="282"/>
                </a:cubicBezTo>
                <a:lnTo>
                  <a:pt x="290" y="282"/>
                </a:lnTo>
                <a:lnTo>
                  <a:pt x="290" y="282"/>
                </a:lnTo>
                <a:lnTo>
                  <a:pt x="290" y="282"/>
                </a:lnTo>
                <a:cubicBezTo>
                  <a:pt x="15" y="169"/>
                  <a:pt x="15" y="169"/>
                  <a:pt x="15" y="169"/>
                </a:cubicBezTo>
                <a:lnTo>
                  <a:pt x="15" y="169"/>
                </a:lnTo>
                <a:cubicBezTo>
                  <a:pt x="7" y="162"/>
                  <a:pt x="0" y="155"/>
                  <a:pt x="0" y="141"/>
                </a:cubicBezTo>
                <a:cubicBezTo>
                  <a:pt x="0" y="134"/>
                  <a:pt x="7" y="120"/>
                  <a:pt x="15" y="120"/>
                </a:cubicBezTo>
                <a:lnTo>
                  <a:pt x="15" y="120"/>
                </a:lnTo>
                <a:cubicBezTo>
                  <a:pt x="290" y="7"/>
                  <a:pt x="290" y="7"/>
                  <a:pt x="290" y="7"/>
                </a:cubicBezTo>
                <a:lnTo>
                  <a:pt x="290" y="7"/>
                </a:lnTo>
                <a:lnTo>
                  <a:pt x="290" y="7"/>
                </a:lnTo>
                <a:lnTo>
                  <a:pt x="290" y="7"/>
                </a:lnTo>
                <a:cubicBezTo>
                  <a:pt x="297" y="0"/>
                  <a:pt x="297" y="0"/>
                  <a:pt x="304" y="0"/>
                </a:cubicBezTo>
                <a:cubicBezTo>
                  <a:pt x="304" y="0"/>
                  <a:pt x="311" y="0"/>
                  <a:pt x="311" y="7"/>
                </a:cubicBezTo>
                <a:lnTo>
                  <a:pt x="311" y="7"/>
                </a:lnTo>
                <a:lnTo>
                  <a:pt x="311" y="7"/>
                </a:lnTo>
                <a:lnTo>
                  <a:pt x="311" y="7"/>
                </a:lnTo>
                <a:cubicBezTo>
                  <a:pt x="587" y="120"/>
                  <a:pt x="587" y="120"/>
                  <a:pt x="587" y="120"/>
                </a:cubicBezTo>
                <a:lnTo>
                  <a:pt x="587" y="120"/>
                </a:lnTo>
                <a:cubicBezTo>
                  <a:pt x="594" y="120"/>
                  <a:pt x="601" y="134"/>
                  <a:pt x="601" y="141"/>
                </a:cubicBezTo>
                <a:cubicBezTo>
                  <a:pt x="601" y="155"/>
                  <a:pt x="594" y="162"/>
                  <a:pt x="587" y="169"/>
                </a:cubicBezTo>
                <a:close/>
                <a:moveTo>
                  <a:pt x="29" y="360"/>
                </a:moveTo>
                <a:lnTo>
                  <a:pt x="29" y="360"/>
                </a:lnTo>
                <a:cubicBezTo>
                  <a:pt x="36" y="360"/>
                  <a:pt x="36" y="360"/>
                  <a:pt x="43" y="360"/>
                </a:cubicBezTo>
                <a:lnTo>
                  <a:pt x="43" y="360"/>
                </a:lnTo>
                <a:lnTo>
                  <a:pt x="43" y="360"/>
                </a:lnTo>
                <a:lnTo>
                  <a:pt x="43" y="360"/>
                </a:lnTo>
                <a:cubicBezTo>
                  <a:pt x="304" y="473"/>
                  <a:pt x="304" y="473"/>
                  <a:pt x="304" y="473"/>
                </a:cubicBezTo>
                <a:cubicBezTo>
                  <a:pt x="566" y="360"/>
                  <a:pt x="566" y="360"/>
                  <a:pt x="566" y="360"/>
                </a:cubicBezTo>
                <a:lnTo>
                  <a:pt x="566" y="360"/>
                </a:lnTo>
                <a:lnTo>
                  <a:pt x="566" y="360"/>
                </a:lnTo>
                <a:lnTo>
                  <a:pt x="566" y="360"/>
                </a:lnTo>
                <a:lnTo>
                  <a:pt x="573" y="360"/>
                </a:lnTo>
                <a:cubicBezTo>
                  <a:pt x="594" y="360"/>
                  <a:pt x="601" y="374"/>
                  <a:pt x="601" y="388"/>
                </a:cubicBezTo>
                <a:cubicBezTo>
                  <a:pt x="601" y="403"/>
                  <a:pt x="594" y="410"/>
                  <a:pt x="587" y="417"/>
                </a:cubicBezTo>
                <a:lnTo>
                  <a:pt x="587" y="417"/>
                </a:lnTo>
                <a:cubicBezTo>
                  <a:pt x="311" y="530"/>
                  <a:pt x="311" y="530"/>
                  <a:pt x="311" y="530"/>
                </a:cubicBezTo>
                <a:lnTo>
                  <a:pt x="311" y="530"/>
                </a:lnTo>
                <a:lnTo>
                  <a:pt x="311" y="530"/>
                </a:lnTo>
                <a:lnTo>
                  <a:pt x="311" y="530"/>
                </a:lnTo>
                <a:lnTo>
                  <a:pt x="304" y="530"/>
                </a:lnTo>
                <a:cubicBezTo>
                  <a:pt x="297" y="530"/>
                  <a:pt x="297" y="530"/>
                  <a:pt x="290" y="530"/>
                </a:cubicBezTo>
                <a:lnTo>
                  <a:pt x="290" y="530"/>
                </a:lnTo>
                <a:lnTo>
                  <a:pt x="290" y="530"/>
                </a:lnTo>
                <a:lnTo>
                  <a:pt x="290" y="530"/>
                </a:lnTo>
                <a:cubicBezTo>
                  <a:pt x="15" y="417"/>
                  <a:pt x="15" y="417"/>
                  <a:pt x="15" y="417"/>
                </a:cubicBezTo>
                <a:lnTo>
                  <a:pt x="15" y="417"/>
                </a:lnTo>
                <a:cubicBezTo>
                  <a:pt x="7" y="410"/>
                  <a:pt x="0" y="403"/>
                  <a:pt x="0" y="388"/>
                </a:cubicBezTo>
                <a:cubicBezTo>
                  <a:pt x="0" y="374"/>
                  <a:pt x="15" y="360"/>
                  <a:pt x="29" y="360"/>
                </a:cubicBezTo>
                <a:close/>
              </a:path>
            </a:pathLst>
          </a:custGeom>
          <a:solidFill>
            <a:srgbClr val="FFFFFF"/>
          </a:solidFill>
          <a:ln>
            <a:noFill/>
          </a:ln>
          <a:effectLst/>
        </p:spPr>
        <p:txBody>
          <a:bodyPr wrap="none" anchor="ctr"/>
          <a:lstStyle/>
          <a:p>
            <a:pPr>
              <a:defRPr/>
            </a:pPr>
            <a:endParaRPr lang="en-US" sz="900"/>
          </a:p>
        </p:txBody>
      </p:sp>
      <p:sp>
        <p:nvSpPr>
          <p:cNvPr id="236" name="Freeform 58"/>
          <p:cNvSpPr>
            <a:spLocks noChangeArrowheads="1"/>
          </p:cNvSpPr>
          <p:nvPr/>
        </p:nvSpPr>
        <p:spPr bwMode="auto">
          <a:xfrm>
            <a:off x="5447882" y="959296"/>
            <a:ext cx="289909" cy="289983"/>
          </a:xfrm>
          <a:custGeom>
            <a:avLst/>
            <a:gdLst>
              <a:gd name="T0" fmla="*/ 297 w 602"/>
              <a:gd name="T1" fmla="*/ 601 h 602"/>
              <a:gd name="T2" fmla="*/ 297 w 602"/>
              <a:gd name="T3" fmla="*/ 601 h 602"/>
              <a:gd name="T4" fmla="*/ 0 w 602"/>
              <a:gd name="T5" fmla="*/ 304 h 602"/>
              <a:gd name="T6" fmla="*/ 297 w 602"/>
              <a:gd name="T7" fmla="*/ 0 h 602"/>
              <a:gd name="T8" fmla="*/ 601 w 602"/>
              <a:gd name="T9" fmla="*/ 304 h 602"/>
              <a:gd name="T10" fmla="*/ 297 w 602"/>
              <a:gd name="T11" fmla="*/ 601 h 602"/>
              <a:gd name="T12" fmla="*/ 297 w 602"/>
              <a:gd name="T13" fmla="*/ 57 h 602"/>
              <a:gd name="T14" fmla="*/ 297 w 602"/>
              <a:gd name="T15" fmla="*/ 57 h 602"/>
              <a:gd name="T16" fmla="*/ 57 w 602"/>
              <a:gd name="T17" fmla="*/ 304 h 602"/>
              <a:gd name="T18" fmla="*/ 297 w 602"/>
              <a:gd name="T19" fmla="*/ 544 h 602"/>
              <a:gd name="T20" fmla="*/ 544 w 602"/>
              <a:gd name="T21" fmla="*/ 304 h 602"/>
              <a:gd name="T22" fmla="*/ 297 w 602"/>
              <a:gd name="T23" fmla="*/ 57 h 602"/>
              <a:gd name="T24" fmla="*/ 297 w 602"/>
              <a:gd name="T25" fmla="*/ 481 h 602"/>
              <a:gd name="T26" fmla="*/ 297 w 602"/>
              <a:gd name="T27" fmla="*/ 481 h 602"/>
              <a:gd name="T28" fmla="*/ 120 w 602"/>
              <a:gd name="T29" fmla="*/ 304 h 602"/>
              <a:gd name="T30" fmla="*/ 297 w 602"/>
              <a:gd name="T31" fmla="*/ 120 h 602"/>
              <a:gd name="T32" fmla="*/ 481 w 602"/>
              <a:gd name="T33" fmla="*/ 304 h 602"/>
              <a:gd name="T34" fmla="*/ 297 w 602"/>
              <a:gd name="T35" fmla="*/ 481 h 602"/>
              <a:gd name="T36" fmla="*/ 297 w 602"/>
              <a:gd name="T37" fmla="*/ 177 h 602"/>
              <a:gd name="T38" fmla="*/ 297 w 602"/>
              <a:gd name="T39" fmla="*/ 177 h 602"/>
              <a:gd name="T40" fmla="*/ 177 w 602"/>
              <a:gd name="T41" fmla="*/ 304 h 602"/>
              <a:gd name="T42" fmla="*/ 297 w 602"/>
              <a:gd name="T43" fmla="*/ 424 h 602"/>
              <a:gd name="T44" fmla="*/ 424 w 602"/>
              <a:gd name="T45" fmla="*/ 304 h 602"/>
              <a:gd name="T46" fmla="*/ 297 w 602"/>
              <a:gd name="T47" fmla="*/ 177 h 602"/>
              <a:gd name="T48" fmla="*/ 297 w 602"/>
              <a:gd name="T49" fmla="*/ 361 h 602"/>
              <a:gd name="T50" fmla="*/ 297 w 602"/>
              <a:gd name="T51" fmla="*/ 361 h 602"/>
              <a:gd name="T52" fmla="*/ 240 w 602"/>
              <a:gd name="T53" fmla="*/ 304 h 602"/>
              <a:gd name="T54" fmla="*/ 297 w 602"/>
              <a:gd name="T55" fmla="*/ 248 h 602"/>
              <a:gd name="T56" fmla="*/ 354 w 602"/>
              <a:gd name="T57" fmla="*/ 304 h 602"/>
              <a:gd name="T58" fmla="*/ 297 w 602"/>
              <a:gd name="T59" fmla="*/ 361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602" h="602">
                <a:moveTo>
                  <a:pt x="297" y="601"/>
                </a:moveTo>
                <a:lnTo>
                  <a:pt x="297" y="601"/>
                </a:lnTo>
                <a:cubicBezTo>
                  <a:pt x="135" y="601"/>
                  <a:pt x="0" y="467"/>
                  <a:pt x="0" y="304"/>
                </a:cubicBezTo>
                <a:cubicBezTo>
                  <a:pt x="0" y="135"/>
                  <a:pt x="135" y="0"/>
                  <a:pt x="297" y="0"/>
                </a:cubicBezTo>
                <a:cubicBezTo>
                  <a:pt x="467" y="0"/>
                  <a:pt x="601" y="135"/>
                  <a:pt x="601" y="304"/>
                </a:cubicBezTo>
                <a:cubicBezTo>
                  <a:pt x="601" y="467"/>
                  <a:pt x="467" y="601"/>
                  <a:pt x="297" y="601"/>
                </a:cubicBezTo>
                <a:close/>
                <a:moveTo>
                  <a:pt x="297" y="57"/>
                </a:moveTo>
                <a:lnTo>
                  <a:pt x="297" y="57"/>
                </a:lnTo>
                <a:cubicBezTo>
                  <a:pt x="163" y="57"/>
                  <a:pt x="57" y="170"/>
                  <a:pt x="57" y="304"/>
                </a:cubicBezTo>
                <a:cubicBezTo>
                  <a:pt x="57" y="439"/>
                  <a:pt x="163" y="544"/>
                  <a:pt x="297" y="544"/>
                </a:cubicBezTo>
                <a:cubicBezTo>
                  <a:pt x="431" y="544"/>
                  <a:pt x="544" y="439"/>
                  <a:pt x="544" y="304"/>
                </a:cubicBezTo>
                <a:cubicBezTo>
                  <a:pt x="544" y="170"/>
                  <a:pt x="431" y="57"/>
                  <a:pt x="297" y="57"/>
                </a:cubicBezTo>
                <a:close/>
                <a:moveTo>
                  <a:pt x="297" y="481"/>
                </a:moveTo>
                <a:lnTo>
                  <a:pt x="297" y="481"/>
                </a:lnTo>
                <a:cubicBezTo>
                  <a:pt x="198" y="481"/>
                  <a:pt x="120" y="403"/>
                  <a:pt x="120" y="304"/>
                </a:cubicBezTo>
                <a:cubicBezTo>
                  <a:pt x="120" y="205"/>
                  <a:pt x="198" y="120"/>
                  <a:pt x="297" y="120"/>
                </a:cubicBezTo>
                <a:cubicBezTo>
                  <a:pt x="396" y="120"/>
                  <a:pt x="481" y="205"/>
                  <a:pt x="481" y="304"/>
                </a:cubicBezTo>
                <a:cubicBezTo>
                  <a:pt x="481" y="403"/>
                  <a:pt x="396" y="481"/>
                  <a:pt x="297" y="481"/>
                </a:cubicBezTo>
                <a:close/>
                <a:moveTo>
                  <a:pt x="297" y="177"/>
                </a:moveTo>
                <a:lnTo>
                  <a:pt x="297" y="177"/>
                </a:lnTo>
                <a:cubicBezTo>
                  <a:pt x="233" y="177"/>
                  <a:pt x="177" y="233"/>
                  <a:pt x="177" y="304"/>
                </a:cubicBezTo>
                <a:cubicBezTo>
                  <a:pt x="177" y="368"/>
                  <a:pt x="233" y="424"/>
                  <a:pt x="297" y="424"/>
                </a:cubicBezTo>
                <a:cubicBezTo>
                  <a:pt x="368" y="424"/>
                  <a:pt x="424" y="368"/>
                  <a:pt x="424" y="304"/>
                </a:cubicBezTo>
                <a:cubicBezTo>
                  <a:pt x="424" y="233"/>
                  <a:pt x="368" y="177"/>
                  <a:pt x="297" y="177"/>
                </a:cubicBezTo>
                <a:close/>
                <a:moveTo>
                  <a:pt x="297" y="361"/>
                </a:moveTo>
                <a:lnTo>
                  <a:pt x="297" y="361"/>
                </a:lnTo>
                <a:cubicBezTo>
                  <a:pt x="269" y="361"/>
                  <a:pt x="240" y="333"/>
                  <a:pt x="240" y="304"/>
                </a:cubicBezTo>
                <a:cubicBezTo>
                  <a:pt x="240" y="269"/>
                  <a:pt x="269" y="248"/>
                  <a:pt x="297" y="248"/>
                </a:cubicBezTo>
                <a:cubicBezTo>
                  <a:pt x="332" y="248"/>
                  <a:pt x="354" y="269"/>
                  <a:pt x="354" y="304"/>
                </a:cubicBezTo>
                <a:cubicBezTo>
                  <a:pt x="354" y="333"/>
                  <a:pt x="332" y="361"/>
                  <a:pt x="297" y="361"/>
                </a:cubicBezTo>
                <a:close/>
              </a:path>
            </a:pathLst>
          </a:custGeom>
          <a:solidFill>
            <a:srgbClr val="FFFFFF"/>
          </a:solidFill>
          <a:ln>
            <a:noFill/>
          </a:ln>
          <a:effectLst/>
        </p:spPr>
        <p:txBody>
          <a:bodyPr wrap="none" anchor="ctr"/>
          <a:lstStyle/>
          <a:p>
            <a:pPr>
              <a:defRPr/>
            </a:pPr>
            <a:endParaRPr lang="en-US" sz="900"/>
          </a:p>
        </p:txBody>
      </p:sp>
      <p:sp>
        <p:nvSpPr>
          <p:cNvPr id="237" name="Freeform 59"/>
          <p:cNvSpPr>
            <a:spLocks noChangeArrowheads="1"/>
          </p:cNvSpPr>
          <p:nvPr/>
        </p:nvSpPr>
        <p:spPr bwMode="auto">
          <a:xfrm>
            <a:off x="4914174" y="959296"/>
            <a:ext cx="292024" cy="289983"/>
          </a:xfrm>
          <a:custGeom>
            <a:avLst/>
            <a:gdLst>
              <a:gd name="T0" fmla="*/ 580 w 609"/>
              <a:gd name="T1" fmla="*/ 333 h 602"/>
              <a:gd name="T2" fmla="*/ 474 w 609"/>
              <a:gd name="T3" fmla="*/ 304 h 602"/>
              <a:gd name="T4" fmla="*/ 580 w 609"/>
              <a:gd name="T5" fmla="*/ 276 h 602"/>
              <a:gd name="T6" fmla="*/ 580 w 609"/>
              <a:gd name="T7" fmla="*/ 333 h 602"/>
              <a:gd name="T8" fmla="*/ 523 w 609"/>
              <a:gd name="T9" fmla="*/ 120 h 602"/>
              <a:gd name="T10" fmla="*/ 467 w 609"/>
              <a:gd name="T11" fmla="*/ 177 h 602"/>
              <a:gd name="T12" fmla="*/ 417 w 609"/>
              <a:gd name="T13" fmla="*/ 163 h 602"/>
              <a:gd name="T14" fmla="*/ 424 w 609"/>
              <a:gd name="T15" fmla="*/ 142 h 602"/>
              <a:gd name="T16" fmla="*/ 481 w 609"/>
              <a:gd name="T17" fmla="*/ 85 h 602"/>
              <a:gd name="T18" fmla="*/ 530 w 609"/>
              <a:gd name="T19" fmla="*/ 106 h 602"/>
              <a:gd name="T20" fmla="*/ 304 w 609"/>
              <a:gd name="T21" fmla="*/ 601 h 602"/>
              <a:gd name="T22" fmla="*/ 276 w 609"/>
              <a:gd name="T23" fmla="*/ 573 h 602"/>
              <a:gd name="T24" fmla="*/ 304 w 609"/>
              <a:gd name="T25" fmla="*/ 474 h 602"/>
              <a:gd name="T26" fmla="*/ 332 w 609"/>
              <a:gd name="T27" fmla="*/ 573 h 602"/>
              <a:gd name="T28" fmla="*/ 304 w 609"/>
              <a:gd name="T29" fmla="*/ 135 h 602"/>
              <a:gd name="T30" fmla="*/ 276 w 609"/>
              <a:gd name="T31" fmla="*/ 106 h 602"/>
              <a:gd name="T32" fmla="*/ 304 w 609"/>
              <a:gd name="T33" fmla="*/ 0 h 602"/>
              <a:gd name="T34" fmla="*/ 332 w 609"/>
              <a:gd name="T35" fmla="*/ 106 h 602"/>
              <a:gd name="T36" fmla="*/ 184 w 609"/>
              <a:gd name="T37" fmla="*/ 460 h 602"/>
              <a:gd name="T38" fmla="*/ 127 w 609"/>
              <a:gd name="T39" fmla="*/ 516 h 602"/>
              <a:gd name="T40" fmla="*/ 106 w 609"/>
              <a:gd name="T41" fmla="*/ 530 h 602"/>
              <a:gd name="T42" fmla="*/ 85 w 609"/>
              <a:gd name="T43" fmla="*/ 481 h 602"/>
              <a:gd name="T44" fmla="*/ 141 w 609"/>
              <a:gd name="T45" fmla="*/ 424 h 602"/>
              <a:gd name="T46" fmla="*/ 163 w 609"/>
              <a:gd name="T47" fmla="*/ 417 h 602"/>
              <a:gd name="T48" fmla="*/ 184 w 609"/>
              <a:gd name="T49" fmla="*/ 460 h 602"/>
              <a:gd name="T50" fmla="*/ 163 w 609"/>
              <a:gd name="T51" fmla="*/ 191 h 602"/>
              <a:gd name="T52" fmla="*/ 141 w 609"/>
              <a:gd name="T53" fmla="*/ 177 h 602"/>
              <a:gd name="T54" fmla="*/ 85 w 609"/>
              <a:gd name="T55" fmla="*/ 120 h 602"/>
              <a:gd name="T56" fmla="*/ 106 w 609"/>
              <a:gd name="T57" fmla="*/ 78 h 602"/>
              <a:gd name="T58" fmla="*/ 127 w 609"/>
              <a:gd name="T59" fmla="*/ 85 h 602"/>
              <a:gd name="T60" fmla="*/ 184 w 609"/>
              <a:gd name="T61" fmla="*/ 142 h 602"/>
              <a:gd name="T62" fmla="*/ 163 w 609"/>
              <a:gd name="T63" fmla="*/ 191 h 602"/>
              <a:gd name="T64" fmla="*/ 134 w 609"/>
              <a:gd name="T65" fmla="*/ 304 h 602"/>
              <a:gd name="T66" fmla="*/ 28 w 609"/>
              <a:gd name="T67" fmla="*/ 333 h 602"/>
              <a:gd name="T68" fmla="*/ 28 w 609"/>
              <a:gd name="T69" fmla="*/ 276 h 602"/>
              <a:gd name="T70" fmla="*/ 134 w 609"/>
              <a:gd name="T71" fmla="*/ 304 h 602"/>
              <a:gd name="T72" fmla="*/ 445 w 609"/>
              <a:gd name="T73" fmla="*/ 417 h 602"/>
              <a:gd name="T74" fmla="*/ 467 w 609"/>
              <a:gd name="T75" fmla="*/ 424 h 602"/>
              <a:gd name="T76" fmla="*/ 523 w 609"/>
              <a:gd name="T77" fmla="*/ 481 h 602"/>
              <a:gd name="T78" fmla="*/ 502 w 609"/>
              <a:gd name="T79" fmla="*/ 530 h 602"/>
              <a:gd name="T80" fmla="*/ 481 w 609"/>
              <a:gd name="T81" fmla="*/ 516 h 602"/>
              <a:gd name="T82" fmla="*/ 424 w 609"/>
              <a:gd name="T83" fmla="*/ 460 h 602"/>
              <a:gd name="T84" fmla="*/ 445 w 609"/>
              <a:gd name="T85" fmla="*/ 417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609" h="602">
                <a:moveTo>
                  <a:pt x="580" y="333"/>
                </a:moveTo>
                <a:lnTo>
                  <a:pt x="580" y="333"/>
                </a:lnTo>
                <a:cubicBezTo>
                  <a:pt x="502" y="333"/>
                  <a:pt x="502" y="333"/>
                  <a:pt x="502" y="333"/>
                </a:cubicBezTo>
                <a:cubicBezTo>
                  <a:pt x="488" y="333"/>
                  <a:pt x="474" y="318"/>
                  <a:pt x="474" y="304"/>
                </a:cubicBezTo>
                <a:cubicBezTo>
                  <a:pt x="474" y="283"/>
                  <a:pt x="488" y="276"/>
                  <a:pt x="502" y="276"/>
                </a:cubicBezTo>
                <a:cubicBezTo>
                  <a:pt x="580" y="276"/>
                  <a:pt x="580" y="276"/>
                  <a:pt x="580" y="276"/>
                </a:cubicBezTo>
                <a:cubicBezTo>
                  <a:pt x="594" y="276"/>
                  <a:pt x="608" y="283"/>
                  <a:pt x="608" y="304"/>
                </a:cubicBezTo>
                <a:cubicBezTo>
                  <a:pt x="608" y="318"/>
                  <a:pt x="594" y="333"/>
                  <a:pt x="580" y="333"/>
                </a:cubicBezTo>
                <a:close/>
                <a:moveTo>
                  <a:pt x="523" y="120"/>
                </a:moveTo>
                <a:lnTo>
                  <a:pt x="523" y="120"/>
                </a:lnTo>
                <a:cubicBezTo>
                  <a:pt x="467" y="177"/>
                  <a:pt x="467" y="177"/>
                  <a:pt x="467" y="177"/>
                </a:cubicBezTo>
                <a:lnTo>
                  <a:pt x="467" y="177"/>
                </a:lnTo>
                <a:cubicBezTo>
                  <a:pt x="459" y="184"/>
                  <a:pt x="452" y="191"/>
                  <a:pt x="445" y="191"/>
                </a:cubicBezTo>
                <a:cubicBezTo>
                  <a:pt x="431" y="191"/>
                  <a:pt x="417" y="177"/>
                  <a:pt x="417" y="163"/>
                </a:cubicBezTo>
                <a:cubicBezTo>
                  <a:pt x="417" y="156"/>
                  <a:pt x="417" y="149"/>
                  <a:pt x="424" y="142"/>
                </a:cubicBezTo>
                <a:lnTo>
                  <a:pt x="424" y="142"/>
                </a:lnTo>
                <a:cubicBezTo>
                  <a:pt x="481" y="85"/>
                  <a:pt x="481" y="85"/>
                  <a:pt x="481" y="85"/>
                </a:cubicBezTo>
                <a:lnTo>
                  <a:pt x="481" y="85"/>
                </a:lnTo>
                <a:cubicBezTo>
                  <a:pt x="488" y="78"/>
                  <a:pt x="495" y="78"/>
                  <a:pt x="502" y="78"/>
                </a:cubicBezTo>
                <a:cubicBezTo>
                  <a:pt x="516" y="78"/>
                  <a:pt x="530" y="85"/>
                  <a:pt x="530" y="106"/>
                </a:cubicBezTo>
                <a:cubicBezTo>
                  <a:pt x="530" y="113"/>
                  <a:pt x="530" y="120"/>
                  <a:pt x="523" y="120"/>
                </a:cubicBezTo>
                <a:close/>
                <a:moveTo>
                  <a:pt x="304" y="601"/>
                </a:moveTo>
                <a:lnTo>
                  <a:pt x="304" y="601"/>
                </a:lnTo>
                <a:cubicBezTo>
                  <a:pt x="290" y="601"/>
                  <a:pt x="276" y="594"/>
                  <a:pt x="276" y="573"/>
                </a:cubicBezTo>
                <a:cubicBezTo>
                  <a:pt x="276" y="502"/>
                  <a:pt x="276" y="502"/>
                  <a:pt x="276" y="502"/>
                </a:cubicBezTo>
                <a:cubicBezTo>
                  <a:pt x="276" y="481"/>
                  <a:pt x="290" y="474"/>
                  <a:pt x="304" y="474"/>
                </a:cubicBezTo>
                <a:cubicBezTo>
                  <a:pt x="318" y="474"/>
                  <a:pt x="332" y="481"/>
                  <a:pt x="332" y="502"/>
                </a:cubicBezTo>
                <a:cubicBezTo>
                  <a:pt x="332" y="573"/>
                  <a:pt x="332" y="573"/>
                  <a:pt x="332" y="573"/>
                </a:cubicBezTo>
                <a:cubicBezTo>
                  <a:pt x="332" y="594"/>
                  <a:pt x="318" y="601"/>
                  <a:pt x="304" y="601"/>
                </a:cubicBezTo>
                <a:close/>
                <a:moveTo>
                  <a:pt x="304" y="135"/>
                </a:moveTo>
                <a:lnTo>
                  <a:pt x="304" y="135"/>
                </a:lnTo>
                <a:cubicBezTo>
                  <a:pt x="290" y="135"/>
                  <a:pt x="276" y="120"/>
                  <a:pt x="276" y="106"/>
                </a:cubicBezTo>
                <a:cubicBezTo>
                  <a:pt x="276" y="29"/>
                  <a:pt x="276" y="29"/>
                  <a:pt x="276" y="29"/>
                </a:cubicBezTo>
                <a:cubicBezTo>
                  <a:pt x="276" y="15"/>
                  <a:pt x="290" y="0"/>
                  <a:pt x="304" y="0"/>
                </a:cubicBezTo>
                <a:cubicBezTo>
                  <a:pt x="318" y="0"/>
                  <a:pt x="332" y="15"/>
                  <a:pt x="332" y="29"/>
                </a:cubicBezTo>
                <a:cubicBezTo>
                  <a:pt x="332" y="106"/>
                  <a:pt x="332" y="106"/>
                  <a:pt x="332" y="106"/>
                </a:cubicBezTo>
                <a:cubicBezTo>
                  <a:pt x="332" y="120"/>
                  <a:pt x="318" y="135"/>
                  <a:pt x="304" y="135"/>
                </a:cubicBezTo>
                <a:close/>
                <a:moveTo>
                  <a:pt x="184" y="460"/>
                </a:moveTo>
                <a:lnTo>
                  <a:pt x="184" y="460"/>
                </a:lnTo>
                <a:cubicBezTo>
                  <a:pt x="127" y="516"/>
                  <a:pt x="127" y="516"/>
                  <a:pt x="127" y="516"/>
                </a:cubicBezTo>
                <a:lnTo>
                  <a:pt x="127" y="516"/>
                </a:lnTo>
                <a:cubicBezTo>
                  <a:pt x="120" y="523"/>
                  <a:pt x="113" y="530"/>
                  <a:pt x="106" y="530"/>
                </a:cubicBezTo>
                <a:cubicBezTo>
                  <a:pt x="92" y="530"/>
                  <a:pt x="78" y="516"/>
                  <a:pt x="78" y="502"/>
                </a:cubicBezTo>
                <a:cubicBezTo>
                  <a:pt x="78" y="495"/>
                  <a:pt x="78" y="488"/>
                  <a:pt x="85" y="481"/>
                </a:cubicBezTo>
                <a:lnTo>
                  <a:pt x="85" y="481"/>
                </a:lnTo>
                <a:cubicBezTo>
                  <a:pt x="141" y="424"/>
                  <a:pt x="141" y="424"/>
                  <a:pt x="141" y="424"/>
                </a:cubicBezTo>
                <a:lnTo>
                  <a:pt x="141" y="424"/>
                </a:lnTo>
                <a:cubicBezTo>
                  <a:pt x="149" y="417"/>
                  <a:pt x="156" y="417"/>
                  <a:pt x="163" y="417"/>
                </a:cubicBezTo>
                <a:cubicBezTo>
                  <a:pt x="177" y="417"/>
                  <a:pt x="191" y="424"/>
                  <a:pt x="191" y="446"/>
                </a:cubicBezTo>
                <a:cubicBezTo>
                  <a:pt x="191" y="453"/>
                  <a:pt x="191" y="460"/>
                  <a:pt x="184" y="460"/>
                </a:cubicBezTo>
                <a:close/>
                <a:moveTo>
                  <a:pt x="163" y="191"/>
                </a:moveTo>
                <a:lnTo>
                  <a:pt x="163" y="191"/>
                </a:lnTo>
                <a:cubicBezTo>
                  <a:pt x="156" y="191"/>
                  <a:pt x="149" y="184"/>
                  <a:pt x="141" y="177"/>
                </a:cubicBezTo>
                <a:lnTo>
                  <a:pt x="141" y="177"/>
                </a:lnTo>
                <a:cubicBezTo>
                  <a:pt x="85" y="120"/>
                  <a:pt x="85" y="120"/>
                  <a:pt x="85" y="120"/>
                </a:cubicBezTo>
                <a:lnTo>
                  <a:pt x="85" y="120"/>
                </a:lnTo>
                <a:cubicBezTo>
                  <a:pt x="78" y="120"/>
                  <a:pt x="78" y="113"/>
                  <a:pt x="78" y="106"/>
                </a:cubicBezTo>
                <a:cubicBezTo>
                  <a:pt x="78" y="85"/>
                  <a:pt x="92" y="78"/>
                  <a:pt x="106" y="78"/>
                </a:cubicBezTo>
                <a:cubicBezTo>
                  <a:pt x="113" y="78"/>
                  <a:pt x="120" y="78"/>
                  <a:pt x="127" y="85"/>
                </a:cubicBezTo>
                <a:lnTo>
                  <a:pt x="127" y="85"/>
                </a:lnTo>
                <a:cubicBezTo>
                  <a:pt x="184" y="142"/>
                  <a:pt x="184" y="142"/>
                  <a:pt x="184" y="142"/>
                </a:cubicBezTo>
                <a:lnTo>
                  <a:pt x="184" y="142"/>
                </a:lnTo>
                <a:cubicBezTo>
                  <a:pt x="191" y="149"/>
                  <a:pt x="191" y="156"/>
                  <a:pt x="191" y="163"/>
                </a:cubicBezTo>
                <a:cubicBezTo>
                  <a:pt x="191" y="177"/>
                  <a:pt x="177" y="191"/>
                  <a:pt x="163" y="191"/>
                </a:cubicBezTo>
                <a:close/>
                <a:moveTo>
                  <a:pt x="134" y="304"/>
                </a:moveTo>
                <a:lnTo>
                  <a:pt x="134" y="304"/>
                </a:lnTo>
                <a:cubicBezTo>
                  <a:pt x="134" y="318"/>
                  <a:pt x="120" y="333"/>
                  <a:pt x="106" y="333"/>
                </a:cubicBezTo>
                <a:cubicBezTo>
                  <a:pt x="28" y="333"/>
                  <a:pt x="28" y="333"/>
                  <a:pt x="28" y="333"/>
                </a:cubicBezTo>
                <a:cubicBezTo>
                  <a:pt x="14" y="333"/>
                  <a:pt x="0" y="318"/>
                  <a:pt x="0" y="304"/>
                </a:cubicBezTo>
                <a:cubicBezTo>
                  <a:pt x="0" y="283"/>
                  <a:pt x="14" y="276"/>
                  <a:pt x="28" y="276"/>
                </a:cubicBezTo>
                <a:cubicBezTo>
                  <a:pt x="106" y="276"/>
                  <a:pt x="106" y="276"/>
                  <a:pt x="106" y="276"/>
                </a:cubicBezTo>
                <a:cubicBezTo>
                  <a:pt x="120" y="276"/>
                  <a:pt x="134" y="283"/>
                  <a:pt x="134" y="304"/>
                </a:cubicBezTo>
                <a:close/>
                <a:moveTo>
                  <a:pt x="445" y="417"/>
                </a:moveTo>
                <a:lnTo>
                  <a:pt x="445" y="417"/>
                </a:lnTo>
                <a:cubicBezTo>
                  <a:pt x="452" y="417"/>
                  <a:pt x="459" y="417"/>
                  <a:pt x="467" y="424"/>
                </a:cubicBezTo>
                <a:lnTo>
                  <a:pt x="467" y="424"/>
                </a:lnTo>
                <a:cubicBezTo>
                  <a:pt x="523" y="481"/>
                  <a:pt x="523" y="481"/>
                  <a:pt x="523" y="481"/>
                </a:cubicBezTo>
                <a:lnTo>
                  <a:pt x="523" y="481"/>
                </a:lnTo>
                <a:cubicBezTo>
                  <a:pt x="530" y="488"/>
                  <a:pt x="530" y="495"/>
                  <a:pt x="530" y="502"/>
                </a:cubicBezTo>
                <a:cubicBezTo>
                  <a:pt x="530" y="516"/>
                  <a:pt x="516" y="530"/>
                  <a:pt x="502" y="530"/>
                </a:cubicBezTo>
                <a:cubicBezTo>
                  <a:pt x="495" y="530"/>
                  <a:pt x="488" y="523"/>
                  <a:pt x="481" y="516"/>
                </a:cubicBezTo>
                <a:lnTo>
                  <a:pt x="481" y="516"/>
                </a:lnTo>
                <a:cubicBezTo>
                  <a:pt x="424" y="460"/>
                  <a:pt x="424" y="460"/>
                  <a:pt x="424" y="460"/>
                </a:cubicBezTo>
                <a:lnTo>
                  <a:pt x="424" y="460"/>
                </a:lnTo>
                <a:cubicBezTo>
                  <a:pt x="417" y="460"/>
                  <a:pt x="417" y="453"/>
                  <a:pt x="417" y="446"/>
                </a:cubicBezTo>
                <a:cubicBezTo>
                  <a:pt x="417" y="424"/>
                  <a:pt x="431" y="417"/>
                  <a:pt x="445" y="417"/>
                </a:cubicBezTo>
                <a:close/>
              </a:path>
            </a:pathLst>
          </a:custGeom>
          <a:solidFill>
            <a:srgbClr val="FFFFFF"/>
          </a:solidFill>
          <a:ln>
            <a:noFill/>
          </a:ln>
          <a:effectLst/>
        </p:spPr>
        <p:txBody>
          <a:bodyPr wrap="none" anchor="ctr"/>
          <a:lstStyle/>
          <a:p>
            <a:pPr>
              <a:defRPr/>
            </a:pPr>
            <a:endParaRPr lang="en-US" sz="900"/>
          </a:p>
        </p:txBody>
      </p:sp>
      <p:sp>
        <p:nvSpPr>
          <p:cNvPr id="238" name="Freeform 60"/>
          <p:cNvSpPr>
            <a:spLocks noChangeArrowheads="1"/>
          </p:cNvSpPr>
          <p:nvPr/>
        </p:nvSpPr>
        <p:spPr bwMode="auto">
          <a:xfrm>
            <a:off x="4382584" y="959296"/>
            <a:ext cx="289907" cy="289983"/>
          </a:xfrm>
          <a:custGeom>
            <a:avLst/>
            <a:gdLst>
              <a:gd name="T0" fmla="*/ 304 w 602"/>
              <a:gd name="T1" fmla="*/ 601 h 602"/>
              <a:gd name="T2" fmla="*/ 304 w 602"/>
              <a:gd name="T3" fmla="*/ 601 h 602"/>
              <a:gd name="T4" fmla="*/ 0 w 602"/>
              <a:gd name="T5" fmla="*/ 304 h 602"/>
              <a:gd name="T6" fmla="*/ 304 w 602"/>
              <a:gd name="T7" fmla="*/ 0 h 602"/>
              <a:gd name="T8" fmla="*/ 601 w 602"/>
              <a:gd name="T9" fmla="*/ 304 h 602"/>
              <a:gd name="T10" fmla="*/ 304 w 602"/>
              <a:gd name="T11" fmla="*/ 601 h 602"/>
              <a:gd name="T12" fmla="*/ 304 w 602"/>
              <a:gd name="T13" fmla="*/ 57 h 602"/>
              <a:gd name="T14" fmla="*/ 304 w 602"/>
              <a:gd name="T15" fmla="*/ 57 h 602"/>
              <a:gd name="T16" fmla="*/ 57 w 602"/>
              <a:gd name="T17" fmla="*/ 304 h 602"/>
              <a:gd name="T18" fmla="*/ 304 w 602"/>
              <a:gd name="T19" fmla="*/ 544 h 602"/>
              <a:gd name="T20" fmla="*/ 544 w 602"/>
              <a:gd name="T21" fmla="*/ 304 h 602"/>
              <a:gd name="T22" fmla="*/ 304 w 602"/>
              <a:gd name="T23" fmla="*/ 57 h 602"/>
              <a:gd name="T24" fmla="*/ 304 w 602"/>
              <a:gd name="T25" fmla="*/ 431 h 602"/>
              <a:gd name="T26" fmla="*/ 304 w 602"/>
              <a:gd name="T27" fmla="*/ 431 h 602"/>
              <a:gd name="T28" fmla="*/ 247 w 602"/>
              <a:gd name="T29" fmla="*/ 354 h 602"/>
              <a:gd name="T30" fmla="*/ 304 w 602"/>
              <a:gd name="T31" fmla="*/ 149 h 602"/>
              <a:gd name="T32" fmla="*/ 353 w 602"/>
              <a:gd name="T33" fmla="*/ 354 h 602"/>
              <a:gd name="T34" fmla="*/ 304 w 602"/>
              <a:gd name="T35" fmla="*/ 431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602" h="602">
                <a:moveTo>
                  <a:pt x="304" y="601"/>
                </a:moveTo>
                <a:lnTo>
                  <a:pt x="304" y="601"/>
                </a:lnTo>
                <a:cubicBezTo>
                  <a:pt x="134" y="601"/>
                  <a:pt x="0" y="467"/>
                  <a:pt x="0" y="304"/>
                </a:cubicBezTo>
                <a:cubicBezTo>
                  <a:pt x="0" y="135"/>
                  <a:pt x="134" y="0"/>
                  <a:pt x="304" y="0"/>
                </a:cubicBezTo>
                <a:cubicBezTo>
                  <a:pt x="467" y="0"/>
                  <a:pt x="601" y="135"/>
                  <a:pt x="601" y="304"/>
                </a:cubicBezTo>
                <a:cubicBezTo>
                  <a:pt x="601" y="467"/>
                  <a:pt x="467" y="601"/>
                  <a:pt x="304" y="601"/>
                </a:cubicBezTo>
                <a:close/>
                <a:moveTo>
                  <a:pt x="304" y="57"/>
                </a:moveTo>
                <a:lnTo>
                  <a:pt x="304" y="57"/>
                </a:lnTo>
                <a:cubicBezTo>
                  <a:pt x="170" y="57"/>
                  <a:pt x="57" y="170"/>
                  <a:pt x="57" y="304"/>
                </a:cubicBezTo>
                <a:cubicBezTo>
                  <a:pt x="57" y="439"/>
                  <a:pt x="170" y="544"/>
                  <a:pt x="304" y="544"/>
                </a:cubicBezTo>
                <a:cubicBezTo>
                  <a:pt x="438" y="544"/>
                  <a:pt x="544" y="439"/>
                  <a:pt x="544" y="304"/>
                </a:cubicBezTo>
                <a:cubicBezTo>
                  <a:pt x="544" y="170"/>
                  <a:pt x="438" y="57"/>
                  <a:pt x="304" y="57"/>
                </a:cubicBezTo>
                <a:close/>
                <a:moveTo>
                  <a:pt x="304" y="431"/>
                </a:moveTo>
                <a:lnTo>
                  <a:pt x="304" y="431"/>
                </a:lnTo>
                <a:cubicBezTo>
                  <a:pt x="226" y="431"/>
                  <a:pt x="247" y="354"/>
                  <a:pt x="247" y="354"/>
                </a:cubicBezTo>
                <a:cubicBezTo>
                  <a:pt x="304" y="149"/>
                  <a:pt x="304" y="149"/>
                  <a:pt x="304" y="149"/>
                </a:cubicBezTo>
                <a:cubicBezTo>
                  <a:pt x="353" y="354"/>
                  <a:pt x="353" y="354"/>
                  <a:pt x="353" y="354"/>
                </a:cubicBezTo>
                <a:cubicBezTo>
                  <a:pt x="375" y="431"/>
                  <a:pt x="304" y="431"/>
                  <a:pt x="304" y="431"/>
                </a:cubicBezTo>
                <a:close/>
              </a:path>
            </a:pathLst>
          </a:custGeom>
          <a:solidFill>
            <a:srgbClr val="FFFFFF"/>
          </a:solidFill>
          <a:ln>
            <a:noFill/>
          </a:ln>
          <a:effectLst/>
        </p:spPr>
        <p:txBody>
          <a:bodyPr wrap="none" anchor="ctr"/>
          <a:lstStyle/>
          <a:p>
            <a:pPr>
              <a:defRPr/>
            </a:pPr>
            <a:endParaRPr lang="en-US" sz="900"/>
          </a:p>
        </p:txBody>
      </p:sp>
      <p:sp>
        <p:nvSpPr>
          <p:cNvPr id="239" name="Freeform 85"/>
          <p:cNvSpPr>
            <a:spLocks noChangeArrowheads="1"/>
          </p:cNvSpPr>
          <p:nvPr/>
        </p:nvSpPr>
        <p:spPr bwMode="auto">
          <a:xfrm>
            <a:off x="9633460" y="1478055"/>
            <a:ext cx="201031" cy="289983"/>
          </a:xfrm>
          <a:custGeom>
            <a:avLst/>
            <a:gdLst>
              <a:gd name="T0" fmla="*/ 389 w 418"/>
              <a:gd name="T1" fmla="*/ 601 h 602"/>
              <a:gd name="T2" fmla="*/ 389 w 418"/>
              <a:gd name="T3" fmla="*/ 601 h 602"/>
              <a:gd name="T4" fmla="*/ 28 w 418"/>
              <a:gd name="T5" fmla="*/ 601 h 602"/>
              <a:gd name="T6" fmla="*/ 0 w 418"/>
              <a:gd name="T7" fmla="*/ 572 h 602"/>
              <a:gd name="T8" fmla="*/ 0 w 418"/>
              <a:gd name="T9" fmla="*/ 219 h 602"/>
              <a:gd name="T10" fmla="*/ 28 w 418"/>
              <a:gd name="T11" fmla="*/ 191 h 602"/>
              <a:gd name="T12" fmla="*/ 141 w 418"/>
              <a:gd name="T13" fmla="*/ 191 h 602"/>
              <a:gd name="T14" fmla="*/ 141 w 418"/>
              <a:gd name="T15" fmla="*/ 247 h 602"/>
              <a:gd name="T16" fmla="*/ 56 w 418"/>
              <a:gd name="T17" fmla="*/ 247 h 602"/>
              <a:gd name="T18" fmla="*/ 56 w 418"/>
              <a:gd name="T19" fmla="*/ 544 h 602"/>
              <a:gd name="T20" fmla="*/ 360 w 418"/>
              <a:gd name="T21" fmla="*/ 544 h 602"/>
              <a:gd name="T22" fmla="*/ 360 w 418"/>
              <a:gd name="T23" fmla="*/ 247 h 602"/>
              <a:gd name="T24" fmla="*/ 261 w 418"/>
              <a:gd name="T25" fmla="*/ 247 h 602"/>
              <a:gd name="T26" fmla="*/ 261 w 418"/>
              <a:gd name="T27" fmla="*/ 191 h 602"/>
              <a:gd name="T28" fmla="*/ 389 w 418"/>
              <a:gd name="T29" fmla="*/ 191 h 602"/>
              <a:gd name="T30" fmla="*/ 417 w 418"/>
              <a:gd name="T31" fmla="*/ 219 h 602"/>
              <a:gd name="T32" fmla="*/ 417 w 418"/>
              <a:gd name="T33" fmla="*/ 572 h 602"/>
              <a:gd name="T34" fmla="*/ 389 w 418"/>
              <a:gd name="T35" fmla="*/ 601 h 602"/>
              <a:gd name="T36" fmla="*/ 290 w 418"/>
              <a:gd name="T37" fmla="*/ 148 h 602"/>
              <a:gd name="T38" fmla="*/ 290 w 418"/>
              <a:gd name="T39" fmla="*/ 148 h 602"/>
              <a:gd name="T40" fmla="*/ 269 w 418"/>
              <a:gd name="T41" fmla="*/ 141 h 602"/>
              <a:gd name="T42" fmla="*/ 269 w 418"/>
              <a:gd name="T43" fmla="*/ 141 h 602"/>
              <a:gd name="T44" fmla="*/ 233 w 418"/>
              <a:gd name="T45" fmla="*/ 99 h 602"/>
              <a:gd name="T46" fmla="*/ 233 w 418"/>
              <a:gd name="T47" fmla="*/ 275 h 602"/>
              <a:gd name="T48" fmla="*/ 233 w 418"/>
              <a:gd name="T49" fmla="*/ 275 h 602"/>
              <a:gd name="T50" fmla="*/ 205 w 418"/>
              <a:gd name="T51" fmla="*/ 304 h 602"/>
              <a:gd name="T52" fmla="*/ 177 w 418"/>
              <a:gd name="T53" fmla="*/ 275 h 602"/>
              <a:gd name="T54" fmla="*/ 177 w 418"/>
              <a:gd name="T55" fmla="*/ 275 h 602"/>
              <a:gd name="T56" fmla="*/ 177 w 418"/>
              <a:gd name="T57" fmla="*/ 99 h 602"/>
              <a:gd name="T58" fmla="*/ 141 w 418"/>
              <a:gd name="T59" fmla="*/ 141 h 602"/>
              <a:gd name="T60" fmla="*/ 141 w 418"/>
              <a:gd name="T61" fmla="*/ 141 h 602"/>
              <a:gd name="T62" fmla="*/ 120 w 418"/>
              <a:gd name="T63" fmla="*/ 148 h 602"/>
              <a:gd name="T64" fmla="*/ 92 w 418"/>
              <a:gd name="T65" fmla="*/ 120 h 602"/>
              <a:gd name="T66" fmla="*/ 99 w 418"/>
              <a:gd name="T67" fmla="*/ 106 h 602"/>
              <a:gd name="T68" fmla="*/ 99 w 418"/>
              <a:gd name="T69" fmla="*/ 106 h 602"/>
              <a:gd name="T70" fmla="*/ 184 w 418"/>
              <a:gd name="T71" fmla="*/ 7 h 602"/>
              <a:gd name="T72" fmla="*/ 184 w 418"/>
              <a:gd name="T73" fmla="*/ 7 h 602"/>
              <a:gd name="T74" fmla="*/ 205 w 418"/>
              <a:gd name="T75" fmla="*/ 0 h 602"/>
              <a:gd name="T76" fmla="*/ 226 w 418"/>
              <a:gd name="T77" fmla="*/ 7 h 602"/>
              <a:gd name="T78" fmla="*/ 226 w 418"/>
              <a:gd name="T79" fmla="*/ 7 h 602"/>
              <a:gd name="T80" fmla="*/ 311 w 418"/>
              <a:gd name="T81" fmla="*/ 106 h 602"/>
              <a:gd name="T82" fmla="*/ 311 w 418"/>
              <a:gd name="T83" fmla="*/ 106 h 602"/>
              <a:gd name="T84" fmla="*/ 318 w 418"/>
              <a:gd name="T85" fmla="*/ 120 h 602"/>
              <a:gd name="T86" fmla="*/ 290 w 418"/>
              <a:gd name="T87" fmla="*/ 148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18" h="602">
                <a:moveTo>
                  <a:pt x="389" y="601"/>
                </a:moveTo>
                <a:lnTo>
                  <a:pt x="389" y="601"/>
                </a:lnTo>
                <a:cubicBezTo>
                  <a:pt x="28" y="601"/>
                  <a:pt x="28" y="601"/>
                  <a:pt x="28" y="601"/>
                </a:cubicBezTo>
                <a:cubicBezTo>
                  <a:pt x="14" y="601"/>
                  <a:pt x="0" y="593"/>
                  <a:pt x="0" y="572"/>
                </a:cubicBezTo>
                <a:cubicBezTo>
                  <a:pt x="0" y="219"/>
                  <a:pt x="0" y="219"/>
                  <a:pt x="0" y="219"/>
                </a:cubicBezTo>
                <a:cubicBezTo>
                  <a:pt x="0" y="198"/>
                  <a:pt x="14" y="191"/>
                  <a:pt x="28" y="191"/>
                </a:cubicBezTo>
                <a:cubicBezTo>
                  <a:pt x="141" y="191"/>
                  <a:pt x="141" y="191"/>
                  <a:pt x="141" y="191"/>
                </a:cubicBezTo>
                <a:cubicBezTo>
                  <a:pt x="141" y="247"/>
                  <a:pt x="141" y="247"/>
                  <a:pt x="141" y="247"/>
                </a:cubicBezTo>
                <a:cubicBezTo>
                  <a:pt x="56" y="247"/>
                  <a:pt x="56" y="247"/>
                  <a:pt x="56" y="247"/>
                </a:cubicBezTo>
                <a:cubicBezTo>
                  <a:pt x="56" y="544"/>
                  <a:pt x="56" y="544"/>
                  <a:pt x="56" y="544"/>
                </a:cubicBezTo>
                <a:cubicBezTo>
                  <a:pt x="360" y="544"/>
                  <a:pt x="360" y="544"/>
                  <a:pt x="360" y="544"/>
                </a:cubicBezTo>
                <a:cubicBezTo>
                  <a:pt x="360" y="247"/>
                  <a:pt x="360" y="247"/>
                  <a:pt x="360" y="247"/>
                </a:cubicBezTo>
                <a:cubicBezTo>
                  <a:pt x="261" y="247"/>
                  <a:pt x="261" y="247"/>
                  <a:pt x="261" y="247"/>
                </a:cubicBezTo>
                <a:cubicBezTo>
                  <a:pt x="261" y="191"/>
                  <a:pt x="261" y="191"/>
                  <a:pt x="261" y="191"/>
                </a:cubicBezTo>
                <a:cubicBezTo>
                  <a:pt x="389" y="191"/>
                  <a:pt x="389" y="191"/>
                  <a:pt x="389" y="191"/>
                </a:cubicBezTo>
                <a:cubicBezTo>
                  <a:pt x="403" y="191"/>
                  <a:pt x="417" y="198"/>
                  <a:pt x="417" y="219"/>
                </a:cubicBezTo>
                <a:cubicBezTo>
                  <a:pt x="417" y="572"/>
                  <a:pt x="417" y="572"/>
                  <a:pt x="417" y="572"/>
                </a:cubicBezTo>
                <a:cubicBezTo>
                  <a:pt x="417" y="593"/>
                  <a:pt x="403" y="601"/>
                  <a:pt x="389" y="601"/>
                </a:cubicBezTo>
                <a:close/>
                <a:moveTo>
                  <a:pt x="290" y="148"/>
                </a:moveTo>
                <a:lnTo>
                  <a:pt x="290" y="148"/>
                </a:lnTo>
                <a:cubicBezTo>
                  <a:pt x="283" y="148"/>
                  <a:pt x="276" y="148"/>
                  <a:pt x="269" y="141"/>
                </a:cubicBezTo>
                <a:lnTo>
                  <a:pt x="269" y="141"/>
                </a:lnTo>
                <a:cubicBezTo>
                  <a:pt x="233" y="99"/>
                  <a:pt x="233" y="99"/>
                  <a:pt x="233" y="99"/>
                </a:cubicBezTo>
                <a:cubicBezTo>
                  <a:pt x="233" y="275"/>
                  <a:pt x="233" y="275"/>
                  <a:pt x="233" y="275"/>
                </a:cubicBezTo>
                <a:lnTo>
                  <a:pt x="233" y="275"/>
                </a:lnTo>
                <a:cubicBezTo>
                  <a:pt x="233" y="290"/>
                  <a:pt x="226" y="304"/>
                  <a:pt x="205" y="304"/>
                </a:cubicBezTo>
                <a:cubicBezTo>
                  <a:pt x="191" y="304"/>
                  <a:pt x="177" y="290"/>
                  <a:pt x="177" y="275"/>
                </a:cubicBezTo>
                <a:lnTo>
                  <a:pt x="177" y="275"/>
                </a:lnTo>
                <a:cubicBezTo>
                  <a:pt x="177" y="99"/>
                  <a:pt x="177" y="99"/>
                  <a:pt x="177" y="99"/>
                </a:cubicBezTo>
                <a:cubicBezTo>
                  <a:pt x="141" y="141"/>
                  <a:pt x="141" y="141"/>
                  <a:pt x="141" y="141"/>
                </a:cubicBezTo>
                <a:lnTo>
                  <a:pt x="141" y="141"/>
                </a:lnTo>
                <a:cubicBezTo>
                  <a:pt x="141" y="148"/>
                  <a:pt x="134" y="148"/>
                  <a:pt x="120" y="148"/>
                </a:cubicBezTo>
                <a:cubicBezTo>
                  <a:pt x="106" y="148"/>
                  <a:pt x="92" y="141"/>
                  <a:pt x="92" y="120"/>
                </a:cubicBezTo>
                <a:cubicBezTo>
                  <a:pt x="92" y="113"/>
                  <a:pt x="99" y="106"/>
                  <a:pt x="99" y="106"/>
                </a:cubicBezTo>
                <a:lnTo>
                  <a:pt x="99" y="106"/>
                </a:lnTo>
                <a:cubicBezTo>
                  <a:pt x="184" y="7"/>
                  <a:pt x="184" y="7"/>
                  <a:pt x="184" y="7"/>
                </a:cubicBezTo>
                <a:lnTo>
                  <a:pt x="184" y="7"/>
                </a:lnTo>
                <a:cubicBezTo>
                  <a:pt x="191" y="7"/>
                  <a:pt x="198" y="0"/>
                  <a:pt x="205" y="0"/>
                </a:cubicBezTo>
                <a:cubicBezTo>
                  <a:pt x="219" y="0"/>
                  <a:pt x="226" y="7"/>
                  <a:pt x="226" y="7"/>
                </a:cubicBezTo>
                <a:lnTo>
                  <a:pt x="226" y="7"/>
                </a:lnTo>
                <a:cubicBezTo>
                  <a:pt x="311" y="106"/>
                  <a:pt x="311" y="106"/>
                  <a:pt x="311" y="106"/>
                </a:cubicBezTo>
                <a:lnTo>
                  <a:pt x="311" y="106"/>
                </a:lnTo>
                <a:cubicBezTo>
                  <a:pt x="318" y="106"/>
                  <a:pt x="318" y="113"/>
                  <a:pt x="318" y="120"/>
                </a:cubicBezTo>
                <a:cubicBezTo>
                  <a:pt x="318" y="141"/>
                  <a:pt x="311" y="148"/>
                  <a:pt x="290" y="148"/>
                </a:cubicBezTo>
                <a:close/>
              </a:path>
            </a:pathLst>
          </a:custGeom>
          <a:solidFill>
            <a:srgbClr val="FFFFFF"/>
          </a:solidFill>
          <a:ln>
            <a:noFill/>
          </a:ln>
          <a:effectLst/>
        </p:spPr>
        <p:txBody>
          <a:bodyPr wrap="none" anchor="ctr"/>
          <a:lstStyle/>
          <a:p>
            <a:pPr>
              <a:defRPr/>
            </a:pPr>
            <a:endParaRPr lang="en-US" sz="900"/>
          </a:p>
        </p:txBody>
      </p:sp>
      <p:sp>
        <p:nvSpPr>
          <p:cNvPr id="240" name="Freeform 86"/>
          <p:cNvSpPr>
            <a:spLocks noChangeArrowheads="1"/>
          </p:cNvSpPr>
          <p:nvPr/>
        </p:nvSpPr>
        <p:spPr bwMode="auto">
          <a:xfrm>
            <a:off x="9152273" y="1503454"/>
            <a:ext cx="237006" cy="234950"/>
          </a:xfrm>
          <a:custGeom>
            <a:avLst/>
            <a:gdLst>
              <a:gd name="T0" fmla="*/ 467 w 496"/>
              <a:gd name="T1" fmla="*/ 170 h 489"/>
              <a:gd name="T2" fmla="*/ 467 w 496"/>
              <a:gd name="T3" fmla="*/ 170 h 489"/>
              <a:gd name="T4" fmla="*/ 467 w 496"/>
              <a:gd name="T5" fmla="*/ 170 h 489"/>
              <a:gd name="T6" fmla="*/ 439 w 496"/>
              <a:gd name="T7" fmla="*/ 142 h 489"/>
              <a:gd name="T8" fmla="*/ 439 w 496"/>
              <a:gd name="T9" fmla="*/ 99 h 489"/>
              <a:gd name="T10" fmla="*/ 297 w 496"/>
              <a:gd name="T11" fmla="*/ 241 h 489"/>
              <a:gd name="T12" fmla="*/ 297 w 496"/>
              <a:gd name="T13" fmla="*/ 241 h 489"/>
              <a:gd name="T14" fmla="*/ 276 w 496"/>
              <a:gd name="T15" fmla="*/ 248 h 489"/>
              <a:gd name="T16" fmla="*/ 248 w 496"/>
              <a:gd name="T17" fmla="*/ 219 h 489"/>
              <a:gd name="T18" fmla="*/ 255 w 496"/>
              <a:gd name="T19" fmla="*/ 198 h 489"/>
              <a:gd name="T20" fmla="*/ 255 w 496"/>
              <a:gd name="T21" fmla="*/ 198 h 489"/>
              <a:gd name="T22" fmla="*/ 396 w 496"/>
              <a:gd name="T23" fmla="*/ 57 h 489"/>
              <a:gd name="T24" fmla="*/ 354 w 496"/>
              <a:gd name="T25" fmla="*/ 57 h 489"/>
              <a:gd name="T26" fmla="*/ 326 w 496"/>
              <a:gd name="T27" fmla="*/ 29 h 489"/>
              <a:gd name="T28" fmla="*/ 354 w 496"/>
              <a:gd name="T29" fmla="*/ 0 h 489"/>
              <a:gd name="T30" fmla="*/ 467 w 496"/>
              <a:gd name="T31" fmla="*/ 0 h 489"/>
              <a:gd name="T32" fmla="*/ 495 w 496"/>
              <a:gd name="T33" fmla="*/ 29 h 489"/>
              <a:gd name="T34" fmla="*/ 495 w 496"/>
              <a:gd name="T35" fmla="*/ 142 h 489"/>
              <a:gd name="T36" fmla="*/ 467 w 496"/>
              <a:gd name="T37" fmla="*/ 170 h 489"/>
              <a:gd name="T38" fmla="*/ 241 w 496"/>
              <a:gd name="T39" fmla="*/ 57 h 489"/>
              <a:gd name="T40" fmla="*/ 241 w 496"/>
              <a:gd name="T41" fmla="*/ 57 h 489"/>
              <a:gd name="T42" fmla="*/ 241 w 496"/>
              <a:gd name="T43" fmla="*/ 57 h 489"/>
              <a:gd name="T44" fmla="*/ 57 w 496"/>
              <a:gd name="T45" fmla="*/ 57 h 489"/>
              <a:gd name="T46" fmla="*/ 57 w 496"/>
              <a:gd name="T47" fmla="*/ 431 h 489"/>
              <a:gd name="T48" fmla="*/ 439 w 496"/>
              <a:gd name="T49" fmla="*/ 431 h 489"/>
              <a:gd name="T50" fmla="*/ 439 w 496"/>
              <a:gd name="T51" fmla="*/ 403 h 489"/>
              <a:gd name="T52" fmla="*/ 439 w 496"/>
              <a:gd name="T53" fmla="*/ 255 h 489"/>
              <a:gd name="T54" fmla="*/ 439 w 496"/>
              <a:gd name="T55" fmla="*/ 255 h 489"/>
              <a:gd name="T56" fmla="*/ 439 w 496"/>
              <a:gd name="T57" fmla="*/ 191 h 489"/>
              <a:gd name="T58" fmla="*/ 467 w 496"/>
              <a:gd name="T59" fmla="*/ 198 h 489"/>
              <a:gd name="T60" fmla="*/ 495 w 496"/>
              <a:gd name="T61" fmla="*/ 191 h 489"/>
              <a:gd name="T62" fmla="*/ 495 w 496"/>
              <a:gd name="T63" fmla="*/ 276 h 489"/>
              <a:gd name="T64" fmla="*/ 495 w 496"/>
              <a:gd name="T65" fmla="*/ 276 h 489"/>
              <a:gd name="T66" fmla="*/ 495 w 496"/>
              <a:gd name="T67" fmla="*/ 460 h 489"/>
              <a:gd name="T68" fmla="*/ 467 w 496"/>
              <a:gd name="T69" fmla="*/ 488 h 489"/>
              <a:gd name="T70" fmla="*/ 29 w 496"/>
              <a:gd name="T71" fmla="*/ 488 h 489"/>
              <a:gd name="T72" fmla="*/ 0 w 496"/>
              <a:gd name="T73" fmla="*/ 460 h 489"/>
              <a:gd name="T74" fmla="*/ 0 w 496"/>
              <a:gd name="T75" fmla="*/ 29 h 489"/>
              <a:gd name="T76" fmla="*/ 29 w 496"/>
              <a:gd name="T77" fmla="*/ 0 h 489"/>
              <a:gd name="T78" fmla="*/ 241 w 496"/>
              <a:gd name="T79" fmla="*/ 0 h 489"/>
              <a:gd name="T80" fmla="*/ 241 w 496"/>
              <a:gd name="T81" fmla="*/ 0 h 489"/>
              <a:gd name="T82" fmla="*/ 304 w 496"/>
              <a:gd name="T83" fmla="*/ 0 h 489"/>
              <a:gd name="T84" fmla="*/ 297 w 496"/>
              <a:gd name="T85" fmla="*/ 29 h 489"/>
              <a:gd name="T86" fmla="*/ 304 w 496"/>
              <a:gd name="T87" fmla="*/ 57 h 489"/>
              <a:gd name="T88" fmla="*/ 241 w 496"/>
              <a:gd name="T89" fmla="*/ 57 h 4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496" h="489">
                <a:moveTo>
                  <a:pt x="467" y="170"/>
                </a:moveTo>
                <a:lnTo>
                  <a:pt x="467" y="170"/>
                </a:lnTo>
                <a:lnTo>
                  <a:pt x="467" y="170"/>
                </a:lnTo>
                <a:cubicBezTo>
                  <a:pt x="446" y="170"/>
                  <a:pt x="439" y="156"/>
                  <a:pt x="439" y="142"/>
                </a:cubicBezTo>
                <a:cubicBezTo>
                  <a:pt x="439" y="99"/>
                  <a:pt x="439" y="99"/>
                  <a:pt x="439" y="99"/>
                </a:cubicBezTo>
                <a:cubicBezTo>
                  <a:pt x="297" y="241"/>
                  <a:pt x="297" y="241"/>
                  <a:pt x="297" y="241"/>
                </a:cubicBezTo>
                <a:lnTo>
                  <a:pt x="297" y="241"/>
                </a:lnTo>
                <a:cubicBezTo>
                  <a:pt x="290" y="241"/>
                  <a:pt x="283" y="248"/>
                  <a:pt x="276" y="248"/>
                </a:cubicBezTo>
                <a:cubicBezTo>
                  <a:pt x="262" y="248"/>
                  <a:pt x="248" y="234"/>
                  <a:pt x="248" y="219"/>
                </a:cubicBezTo>
                <a:cubicBezTo>
                  <a:pt x="248" y="212"/>
                  <a:pt x="248" y="205"/>
                  <a:pt x="255" y="198"/>
                </a:cubicBezTo>
                <a:lnTo>
                  <a:pt x="255" y="198"/>
                </a:lnTo>
                <a:cubicBezTo>
                  <a:pt x="396" y="57"/>
                  <a:pt x="396" y="57"/>
                  <a:pt x="396" y="57"/>
                </a:cubicBezTo>
                <a:cubicBezTo>
                  <a:pt x="354" y="57"/>
                  <a:pt x="354" y="57"/>
                  <a:pt x="354" y="57"/>
                </a:cubicBezTo>
                <a:cubicBezTo>
                  <a:pt x="333" y="57"/>
                  <a:pt x="326" y="43"/>
                  <a:pt x="326" y="29"/>
                </a:cubicBezTo>
                <a:cubicBezTo>
                  <a:pt x="326" y="15"/>
                  <a:pt x="333" y="0"/>
                  <a:pt x="354" y="0"/>
                </a:cubicBezTo>
                <a:cubicBezTo>
                  <a:pt x="467" y="0"/>
                  <a:pt x="467" y="0"/>
                  <a:pt x="467" y="0"/>
                </a:cubicBezTo>
                <a:cubicBezTo>
                  <a:pt x="481" y="0"/>
                  <a:pt x="495" y="15"/>
                  <a:pt x="495" y="29"/>
                </a:cubicBezTo>
                <a:cubicBezTo>
                  <a:pt x="495" y="142"/>
                  <a:pt x="495" y="142"/>
                  <a:pt x="495" y="142"/>
                </a:cubicBezTo>
                <a:cubicBezTo>
                  <a:pt x="495" y="156"/>
                  <a:pt x="481" y="170"/>
                  <a:pt x="467" y="170"/>
                </a:cubicBezTo>
                <a:close/>
                <a:moveTo>
                  <a:pt x="241" y="57"/>
                </a:moveTo>
                <a:lnTo>
                  <a:pt x="241" y="57"/>
                </a:lnTo>
                <a:lnTo>
                  <a:pt x="241" y="57"/>
                </a:lnTo>
                <a:cubicBezTo>
                  <a:pt x="57" y="57"/>
                  <a:pt x="57" y="57"/>
                  <a:pt x="57" y="57"/>
                </a:cubicBezTo>
                <a:cubicBezTo>
                  <a:pt x="57" y="431"/>
                  <a:pt x="57" y="431"/>
                  <a:pt x="57" y="431"/>
                </a:cubicBezTo>
                <a:cubicBezTo>
                  <a:pt x="439" y="431"/>
                  <a:pt x="439" y="431"/>
                  <a:pt x="439" y="431"/>
                </a:cubicBezTo>
                <a:cubicBezTo>
                  <a:pt x="439" y="403"/>
                  <a:pt x="439" y="403"/>
                  <a:pt x="439" y="403"/>
                </a:cubicBezTo>
                <a:cubicBezTo>
                  <a:pt x="439" y="255"/>
                  <a:pt x="439" y="255"/>
                  <a:pt x="439" y="255"/>
                </a:cubicBezTo>
                <a:lnTo>
                  <a:pt x="439" y="255"/>
                </a:lnTo>
                <a:cubicBezTo>
                  <a:pt x="439" y="191"/>
                  <a:pt x="439" y="191"/>
                  <a:pt x="439" y="191"/>
                </a:cubicBezTo>
                <a:cubicBezTo>
                  <a:pt x="446" y="198"/>
                  <a:pt x="453" y="198"/>
                  <a:pt x="467" y="198"/>
                </a:cubicBezTo>
                <a:cubicBezTo>
                  <a:pt x="474" y="198"/>
                  <a:pt x="481" y="198"/>
                  <a:pt x="495" y="191"/>
                </a:cubicBezTo>
                <a:cubicBezTo>
                  <a:pt x="495" y="276"/>
                  <a:pt x="495" y="276"/>
                  <a:pt x="495" y="276"/>
                </a:cubicBezTo>
                <a:lnTo>
                  <a:pt x="495" y="276"/>
                </a:lnTo>
                <a:cubicBezTo>
                  <a:pt x="495" y="460"/>
                  <a:pt x="495" y="460"/>
                  <a:pt x="495" y="460"/>
                </a:cubicBezTo>
                <a:cubicBezTo>
                  <a:pt x="495" y="481"/>
                  <a:pt x="481" y="488"/>
                  <a:pt x="467" y="488"/>
                </a:cubicBezTo>
                <a:cubicBezTo>
                  <a:pt x="29" y="488"/>
                  <a:pt x="29" y="488"/>
                  <a:pt x="29" y="488"/>
                </a:cubicBezTo>
                <a:cubicBezTo>
                  <a:pt x="15" y="488"/>
                  <a:pt x="0" y="481"/>
                  <a:pt x="0" y="460"/>
                </a:cubicBezTo>
                <a:cubicBezTo>
                  <a:pt x="0" y="29"/>
                  <a:pt x="0" y="29"/>
                  <a:pt x="0" y="29"/>
                </a:cubicBezTo>
                <a:cubicBezTo>
                  <a:pt x="0" y="15"/>
                  <a:pt x="15" y="0"/>
                  <a:pt x="29" y="0"/>
                </a:cubicBezTo>
                <a:cubicBezTo>
                  <a:pt x="241" y="0"/>
                  <a:pt x="241" y="0"/>
                  <a:pt x="241" y="0"/>
                </a:cubicBezTo>
                <a:lnTo>
                  <a:pt x="241" y="0"/>
                </a:lnTo>
                <a:cubicBezTo>
                  <a:pt x="304" y="0"/>
                  <a:pt x="304" y="0"/>
                  <a:pt x="304" y="0"/>
                </a:cubicBezTo>
                <a:cubicBezTo>
                  <a:pt x="297" y="7"/>
                  <a:pt x="297" y="22"/>
                  <a:pt x="297" y="29"/>
                </a:cubicBezTo>
                <a:cubicBezTo>
                  <a:pt x="297" y="36"/>
                  <a:pt x="297" y="50"/>
                  <a:pt x="304" y="57"/>
                </a:cubicBezTo>
                <a:lnTo>
                  <a:pt x="241" y="57"/>
                </a:lnTo>
                <a:close/>
              </a:path>
            </a:pathLst>
          </a:custGeom>
          <a:solidFill>
            <a:srgbClr val="FFFFFF"/>
          </a:solidFill>
          <a:ln>
            <a:noFill/>
          </a:ln>
          <a:effectLst/>
        </p:spPr>
        <p:txBody>
          <a:bodyPr wrap="none" anchor="ctr"/>
          <a:lstStyle/>
          <a:p>
            <a:pPr>
              <a:defRPr/>
            </a:pPr>
            <a:endParaRPr lang="en-US" sz="900"/>
          </a:p>
        </p:txBody>
      </p:sp>
      <p:sp>
        <p:nvSpPr>
          <p:cNvPr id="241" name="Freeform 87"/>
          <p:cNvSpPr>
            <a:spLocks noChangeArrowheads="1"/>
          </p:cNvSpPr>
          <p:nvPr/>
        </p:nvSpPr>
        <p:spPr bwMode="auto">
          <a:xfrm>
            <a:off x="8618180" y="1478055"/>
            <a:ext cx="289907" cy="289983"/>
          </a:xfrm>
          <a:custGeom>
            <a:avLst/>
            <a:gdLst>
              <a:gd name="T0" fmla="*/ 572 w 602"/>
              <a:gd name="T1" fmla="*/ 601 h 602"/>
              <a:gd name="T2" fmla="*/ 459 w 602"/>
              <a:gd name="T3" fmla="*/ 601 h 602"/>
              <a:gd name="T4" fmla="*/ 459 w 602"/>
              <a:gd name="T5" fmla="*/ 544 h 602"/>
              <a:gd name="T6" fmla="*/ 544 w 602"/>
              <a:gd name="T7" fmla="*/ 544 h 602"/>
              <a:gd name="T8" fmla="*/ 544 w 602"/>
              <a:gd name="T9" fmla="*/ 459 h 602"/>
              <a:gd name="T10" fmla="*/ 601 w 602"/>
              <a:gd name="T11" fmla="*/ 459 h 602"/>
              <a:gd name="T12" fmla="*/ 601 w 602"/>
              <a:gd name="T13" fmla="*/ 572 h 602"/>
              <a:gd name="T14" fmla="*/ 572 w 602"/>
              <a:gd name="T15" fmla="*/ 169 h 602"/>
              <a:gd name="T16" fmla="*/ 544 w 602"/>
              <a:gd name="T17" fmla="*/ 141 h 602"/>
              <a:gd name="T18" fmla="*/ 544 w 602"/>
              <a:gd name="T19" fmla="*/ 56 h 602"/>
              <a:gd name="T20" fmla="*/ 459 w 602"/>
              <a:gd name="T21" fmla="*/ 56 h 602"/>
              <a:gd name="T22" fmla="*/ 459 w 602"/>
              <a:gd name="T23" fmla="*/ 0 h 602"/>
              <a:gd name="T24" fmla="*/ 572 w 602"/>
              <a:gd name="T25" fmla="*/ 0 h 602"/>
              <a:gd name="T26" fmla="*/ 601 w 602"/>
              <a:gd name="T27" fmla="*/ 141 h 602"/>
              <a:gd name="T28" fmla="*/ 572 w 602"/>
              <a:gd name="T29" fmla="*/ 169 h 602"/>
              <a:gd name="T30" fmla="*/ 141 w 602"/>
              <a:gd name="T31" fmla="*/ 56 h 602"/>
              <a:gd name="T32" fmla="*/ 56 w 602"/>
              <a:gd name="T33" fmla="*/ 56 h 602"/>
              <a:gd name="T34" fmla="*/ 56 w 602"/>
              <a:gd name="T35" fmla="*/ 141 h 602"/>
              <a:gd name="T36" fmla="*/ 0 w 602"/>
              <a:gd name="T37" fmla="*/ 141 h 602"/>
              <a:gd name="T38" fmla="*/ 0 w 602"/>
              <a:gd name="T39" fmla="*/ 28 h 602"/>
              <a:gd name="T40" fmla="*/ 141 w 602"/>
              <a:gd name="T41" fmla="*/ 0 h 602"/>
              <a:gd name="T42" fmla="*/ 169 w 602"/>
              <a:gd name="T43" fmla="*/ 28 h 602"/>
              <a:gd name="T44" fmla="*/ 85 w 602"/>
              <a:gd name="T45" fmla="*/ 85 h 602"/>
              <a:gd name="T46" fmla="*/ 516 w 602"/>
              <a:gd name="T47" fmla="*/ 85 h 602"/>
              <a:gd name="T48" fmla="*/ 85 w 602"/>
              <a:gd name="T49" fmla="*/ 516 h 602"/>
              <a:gd name="T50" fmla="*/ 141 w 602"/>
              <a:gd name="T51" fmla="*/ 459 h 602"/>
              <a:gd name="T52" fmla="*/ 459 w 602"/>
              <a:gd name="T53" fmla="*/ 459 h 602"/>
              <a:gd name="T54" fmla="*/ 141 w 602"/>
              <a:gd name="T55" fmla="*/ 141 h 602"/>
              <a:gd name="T56" fmla="*/ 28 w 602"/>
              <a:gd name="T57" fmla="*/ 431 h 602"/>
              <a:gd name="T58" fmla="*/ 56 w 602"/>
              <a:gd name="T59" fmla="*/ 459 h 602"/>
              <a:gd name="T60" fmla="*/ 56 w 602"/>
              <a:gd name="T61" fmla="*/ 544 h 602"/>
              <a:gd name="T62" fmla="*/ 141 w 602"/>
              <a:gd name="T63" fmla="*/ 544 h 602"/>
              <a:gd name="T64" fmla="*/ 141 w 602"/>
              <a:gd name="T65" fmla="*/ 601 h 602"/>
              <a:gd name="T66" fmla="*/ 28 w 602"/>
              <a:gd name="T67" fmla="*/ 601 h 602"/>
              <a:gd name="T68" fmla="*/ 0 w 602"/>
              <a:gd name="T69" fmla="*/ 459 h 602"/>
              <a:gd name="T70" fmla="*/ 28 w 602"/>
              <a:gd name="T71" fmla="*/ 431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602" h="602">
                <a:moveTo>
                  <a:pt x="572" y="601"/>
                </a:moveTo>
                <a:lnTo>
                  <a:pt x="572" y="601"/>
                </a:lnTo>
                <a:cubicBezTo>
                  <a:pt x="459" y="601"/>
                  <a:pt x="459" y="601"/>
                  <a:pt x="459" y="601"/>
                </a:cubicBezTo>
                <a:lnTo>
                  <a:pt x="459" y="601"/>
                </a:lnTo>
                <a:cubicBezTo>
                  <a:pt x="445" y="601"/>
                  <a:pt x="431" y="593"/>
                  <a:pt x="431" y="572"/>
                </a:cubicBezTo>
                <a:cubicBezTo>
                  <a:pt x="431" y="558"/>
                  <a:pt x="445" y="544"/>
                  <a:pt x="459" y="544"/>
                </a:cubicBezTo>
                <a:lnTo>
                  <a:pt x="459" y="544"/>
                </a:lnTo>
                <a:cubicBezTo>
                  <a:pt x="544" y="544"/>
                  <a:pt x="544" y="544"/>
                  <a:pt x="544" y="544"/>
                </a:cubicBezTo>
                <a:cubicBezTo>
                  <a:pt x="544" y="459"/>
                  <a:pt x="544" y="459"/>
                  <a:pt x="544" y="459"/>
                </a:cubicBezTo>
                <a:lnTo>
                  <a:pt x="544" y="459"/>
                </a:lnTo>
                <a:cubicBezTo>
                  <a:pt x="544" y="445"/>
                  <a:pt x="558" y="431"/>
                  <a:pt x="572" y="431"/>
                </a:cubicBezTo>
                <a:cubicBezTo>
                  <a:pt x="594" y="431"/>
                  <a:pt x="601" y="445"/>
                  <a:pt x="601" y="459"/>
                </a:cubicBezTo>
                <a:lnTo>
                  <a:pt x="601" y="459"/>
                </a:lnTo>
                <a:cubicBezTo>
                  <a:pt x="601" y="572"/>
                  <a:pt x="601" y="572"/>
                  <a:pt x="601" y="572"/>
                </a:cubicBezTo>
                <a:cubicBezTo>
                  <a:pt x="601" y="593"/>
                  <a:pt x="594" y="601"/>
                  <a:pt x="572" y="601"/>
                </a:cubicBezTo>
                <a:close/>
                <a:moveTo>
                  <a:pt x="572" y="169"/>
                </a:moveTo>
                <a:lnTo>
                  <a:pt x="572" y="169"/>
                </a:lnTo>
                <a:cubicBezTo>
                  <a:pt x="558" y="169"/>
                  <a:pt x="544" y="155"/>
                  <a:pt x="544" y="141"/>
                </a:cubicBezTo>
                <a:lnTo>
                  <a:pt x="544" y="141"/>
                </a:lnTo>
                <a:cubicBezTo>
                  <a:pt x="544" y="56"/>
                  <a:pt x="544" y="56"/>
                  <a:pt x="544" y="56"/>
                </a:cubicBezTo>
                <a:cubicBezTo>
                  <a:pt x="459" y="56"/>
                  <a:pt x="459" y="56"/>
                  <a:pt x="459" y="56"/>
                </a:cubicBezTo>
                <a:lnTo>
                  <a:pt x="459" y="56"/>
                </a:lnTo>
                <a:cubicBezTo>
                  <a:pt x="445" y="56"/>
                  <a:pt x="431" y="42"/>
                  <a:pt x="431" y="28"/>
                </a:cubicBezTo>
                <a:cubicBezTo>
                  <a:pt x="431" y="14"/>
                  <a:pt x="445" y="0"/>
                  <a:pt x="459" y="0"/>
                </a:cubicBezTo>
                <a:lnTo>
                  <a:pt x="459" y="0"/>
                </a:lnTo>
                <a:cubicBezTo>
                  <a:pt x="572" y="0"/>
                  <a:pt x="572" y="0"/>
                  <a:pt x="572" y="0"/>
                </a:cubicBezTo>
                <a:cubicBezTo>
                  <a:pt x="594" y="0"/>
                  <a:pt x="601" y="14"/>
                  <a:pt x="601" y="28"/>
                </a:cubicBezTo>
                <a:cubicBezTo>
                  <a:pt x="601" y="141"/>
                  <a:pt x="601" y="141"/>
                  <a:pt x="601" y="141"/>
                </a:cubicBezTo>
                <a:lnTo>
                  <a:pt x="601" y="141"/>
                </a:lnTo>
                <a:cubicBezTo>
                  <a:pt x="601" y="155"/>
                  <a:pt x="594" y="169"/>
                  <a:pt x="572" y="169"/>
                </a:cubicBezTo>
                <a:close/>
                <a:moveTo>
                  <a:pt x="141" y="56"/>
                </a:moveTo>
                <a:lnTo>
                  <a:pt x="141" y="56"/>
                </a:lnTo>
                <a:lnTo>
                  <a:pt x="141" y="56"/>
                </a:lnTo>
                <a:cubicBezTo>
                  <a:pt x="56" y="56"/>
                  <a:pt x="56" y="56"/>
                  <a:pt x="56" y="56"/>
                </a:cubicBezTo>
                <a:cubicBezTo>
                  <a:pt x="56" y="141"/>
                  <a:pt x="56" y="141"/>
                  <a:pt x="56" y="141"/>
                </a:cubicBezTo>
                <a:lnTo>
                  <a:pt x="56" y="141"/>
                </a:lnTo>
                <a:cubicBezTo>
                  <a:pt x="56" y="155"/>
                  <a:pt x="42" y="169"/>
                  <a:pt x="28" y="169"/>
                </a:cubicBezTo>
                <a:cubicBezTo>
                  <a:pt x="14" y="169"/>
                  <a:pt x="0" y="155"/>
                  <a:pt x="0" y="141"/>
                </a:cubicBezTo>
                <a:lnTo>
                  <a:pt x="0" y="141"/>
                </a:lnTo>
                <a:cubicBezTo>
                  <a:pt x="0" y="28"/>
                  <a:pt x="0" y="28"/>
                  <a:pt x="0" y="28"/>
                </a:cubicBezTo>
                <a:cubicBezTo>
                  <a:pt x="0" y="14"/>
                  <a:pt x="14" y="0"/>
                  <a:pt x="28" y="0"/>
                </a:cubicBezTo>
                <a:cubicBezTo>
                  <a:pt x="141" y="0"/>
                  <a:pt x="141" y="0"/>
                  <a:pt x="141" y="0"/>
                </a:cubicBezTo>
                <a:lnTo>
                  <a:pt x="141" y="0"/>
                </a:lnTo>
                <a:cubicBezTo>
                  <a:pt x="155" y="0"/>
                  <a:pt x="169" y="14"/>
                  <a:pt x="169" y="28"/>
                </a:cubicBezTo>
                <a:cubicBezTo>
                  <a:pt x="169" y="42"/>
                  <a:pt x="155" y="56"/>
                  <a:pt x="141" y="56"/>
                </a:cubicBezTo>
                <a:close/>
                <a:moveTo>
                  <a:pt x="85" y="85"/>
                </a:moveTo>
                <a:lnTo>
                  <a:pt x="85" y="85"/>
                </a:lnTo>
                <a:cubicBezTo>
                  <a:pt x="516" y="85"/>
                  <a:pt x="516" y="85"/>
                  <a:pt x="516" y="85"/>
                </a:cubicBezTo>
                <a:cubicBezTo>
                  <a:pt x="516" y="516"/>
                  <a:pt x="516" y="516"/>
                  <a:pt x="516" y="516"/>
                </a:cubicBezTo>
                <a:cubicBezTo>
                  <a:pt x="85" y="516"/>
                  <a:pt x="85" y="516"/>
                  <a:pt x="85" y="516"/>
                </a:cubicBezTo>
                <a:lnTo>
                  <a:pt x="85" y="85"/>
                </a:lnTo>
                <a:close/>
                <a:moveTo>
                  <a:pt x="141" y="459"/>
                </a:moveTo>
                <a:lnTo>
                  <a:pt x="141" y="459"/>
                </a:lnTo>
                <a:cubicBezTo>
                  <a:pt x="459" y="459"/>
                  <a:pt x="459" y="459"/>
                  <a:pt x="459" y="459"/>
                </a:cubicBezTo>
                <a:cubicBezTo>
                  <a:pt x="459" y="141"/>
                  <a:pt x="459" y="141"/>
                  <a:pt x="459" y="141"/>
                </a:cubicBezTo>
                <a:cubicBezTo>
                  <a:pt x="141" y="141"/>
                  <a:pt x="141" y="141"/>
                  <a:pt x="141" y="141"/>
                </a:cubicBezTo>
                <a:lnTo>
                  <a:pt x="141" y="459"/>
                </a:lnTo>
                <a:close/>
                <a:moveTo>
                  <a:pt x="28" y="431"/>
                </a:moveTo>
                <a:lnTo>
                  <a:pt x="28" y="431"/>
                </a:lnTo>
                <a:cubicBezTo>
                  <a:pt x="42" y="431"/>
                  <a:pt x="56" y="445"/>
                  <a:pt x="56" y="459"/>
                </a:cubicBezTo>
                <a:lnTo>
                  <a:pt x="56" y="459"/>
                </a:lnTo>
                <a:cubicBezTo>
                  <a:pt x="56" y="544"/>
                  <a:pt x="56" y="544"/>
                  <a:pt x="56" y="544"/>
                </a:cubicBezTo>
                <a:cubicBezTo>
                  <a:pt x="141" y="544"/>
                  <a:pt x="141" y="544"/>
                  <a:pt x="141" y="544"/>
                </a:cubicBezTo>
                <a:lnTo>
                  <a:pt x="141" y="544"/>
                </a:lnTo>
                <a:cubicBezTo>
                  <a:pt x="155" y="544"/>
                  <a:pt x="169" y="558"/>
                  <a:pt x="169" y="572"/>
                </a:cubicBezTo>
                <a:cubicBezTo>
                  <a:pt x="169" y="593"/>
                  <a:pt x="155" y="601"/>
                  <a:pt x="141" y="601"/>
                </a:cubicBezTo>
                <a:lnTo>
                  <a:pt x="141" y="601"/>
                </a:lnTo>
                <a:cubicBezTo>
                  <a:pt x="28" y="601"/>
                  <a:pt x="28" y="601"/>
                  <a:pt x="28" y="601"/>
                </a:cubicBezTo>
                <a:cubicBezTo>
                  <a:pt x="14" y="601"/>
                  <a:pt x="0" y="593"/>
                  <a:pt x="0" y="572"/>
                </a:cubicBezTo>
                <a:cubicBezTo>
                  <a:pt x="0" y="459"/>
                  <a:pt x="0" y="459"/>
                  <a:pt x="0" y="459"/>
                </a:cubicBezTo>
                <a:lnTo>
                  <a:pt x="0" y="459"/>
                </a:lnTo>
                <a:cubicBezTo>
                  <a:pt x="0" y="445"/>
                  <a:pt x="14" y="431"/>
                  <a:pt x="28" y="431"/>
                </a:cubicBezTo>
                <a:close/>
              </a:path>
            </a:pathLst>
          </a:custGeom>
          <a:solidFill>
            <a:srgbClr val="FFFFFF"/>
          </a:solidFill>
          <a:ln>
            <a:noFill/>
          </a:ln>
          <a:effectLst/>
        </p:spPr>
        <p:txBody>
          <a:bodyPr wrap="none" anchor="ctr"/>
          <a:lstStyle/>
          <a:p>
            <a:pPr>
              <a:defRPr/>
            </a:pPr>
            <a:endParaRPr lang="en-US" sz="900"/>
          </a:p>
        </p:txBody>
      </p:sp>
      <p:sp>
        <p:nvSpPr>
          <p:cNvPr id="242" name="Freeform 88"/>
          <p:cNvSpPr>
            <a:spLocks noChangeArrowheads="1"/>
          </p:cNvSpPr>
          <p:nvPr/>
        </p:nvSpPr>
        <p:spPr bwMode="auto">
          <a:xfrm>
            <a:off x="8086207" y="1478055"/>
            <a:ext cx="287792" cy="289983"/>
          </a:xfrm>
          <a:custGeom>
            <a:avLst/>
            <a:gdLst>
              <a:gd name="T0" fmla="*/ 572 w 601"/>
              <a:gd name="T1" fmla="*/ 601 h 602"/>
              <a:gd name="T2" fmla="*/ 572 w 601"/>
              <a:gd name="T3" fmla="*/ 601 h 602"/>
              <a:gd name="T4" fmla="*/ 459 w 601"/>
              <a:gd name="T5" fmla="*/ 601 h 602"/>
              <a:gd name="T6" fmla="*/ 459 w 601"/>
              <a:gd name="T7" fmla="*/ 601 h 602"/>
              <a:gd name="T8" fmla="*/ 431 w 601"/>
              <a:gd name="T9" fmla="*/ 572 h 602"/>
              <a:gd name="T10" fmla="*/ 459 w 601"/>
              <a:gd name="T11" fmla="*/ 544 h 602"/>
              <a:gd name="T12" fmla="*/ 459 w 601"/>
              <a:gd name="T13" fmla="*/ 544 h 602"/>
              <a:gd name="T14" fmla="*/ 544 w 601"/>
              <a:gd name="T15" fmla="*/ 544 h 602"/>
              <a:gd name="T16" fmla="*/ 544 w 601"/>
              <a:gd name="T17" fmla="*/ 459 h 602"/>
              <a:gd name="T18" fmla="*/ 544 w 601"/>
              <a:gd name="T19" fmla="*/ 459 h 602"/>
              <a:gd name="T20" fmla="*/ 572 w 601"/>
              <a:gd name="T21" fmla="*/ 431 h 602"/>
              <a:gd name="T22" fmla="*/ 600 w 601"/>
              <a:gd name="T23" fmla="*/ 459 h 602"/>
              <a:gd name="T24" fmla="*/ 600 w 601"/>
              <a:gd name="T25" fmla="*/ 459 h 602"/>
              <a:gd name="T26" fmla="*/ 600 w 601"/>
              <a:gd name="T27" fmla="*/ 572 h 602"/>
              <a:gd name="T28" fmla="*/ 572 w 601"/>
              <a:gd name="T29" fmla="*/ 601 h 602"/>
              <a:gd name="T30" fmla="*/ 85 w 601"/>
              <a:gd name="T31" fmla="*/ 85 h 602"/>
              <a:gd name="T32" fmla="*/ 85 w 601"/>
              <a:gd name="T33" fmla="*/ 85 h 602"/>
              <a:gd name="T34" fmla="*/ 516 w 601"/>
              <a:gd name="T35" fmla="*/ 85 h 602"/>
              <a:gd name="T36" fmla="*/ 516 w 601"/>
              <a:gd name="T37" fmla="*/ 516 h 602"/>
              <a:gd name="T38" fmla="*/ 85 w 601"/>
              <a:gd name="T39" fmla="*/ 516 h 602"/>
              <a:gd name="T40" fmla="*/ 85 w 601"/>
              <a:gd name="T41" fmla="*/ 85 h 602"/>
              <a:gd name="T42" fmla="*/ 141 w 601"/>
              <a:gd name="T43" fmla="*/ 459 h 602"/>
              <a:gd name="T44" fmla="*/ 141 w 601"/>
              <a:gd name="T45" fmla="*/ 459 h 602"/>
              <a:gd name="T46" fmla="*/ 459 w 601"/>
              <a:gd name="T47" fmla="*/ 459 h 602"/>
              <a:gd name="T48" fmla="*/ 459 w 601"/>
              <a:gd name="T49" fmla="*/ 141 h 602"/>
              <a:gd name="T50" fmla="*/ 141 w 601"/>
              <a:gd name="T51" fmla="*/ 141 h 602"/>
              <a:gd name="T52" fmla="*/ 141 w 601"/>
              <a:gd name="T53" fmla="*/ 459 h 602"/>
              <a:gd name="T54" fmla="*/ 141 w 601"/>
              <a:gd name="T55" fmla="*/ 56 h 602"/>
              <a:gd name="T56" fmla="*/ 141 w 601"/>
              <a:gd name="T57" fmla="*/ 56 h 602"/>
              <a:gd name="T58" fmla="*/ 141 w 601"/>
              <a:gd name="T59" fmla="*/ 56 h 602"/>
              <a:gd name="T60" fmla="*/ 56 w 601"/>
              <a:gd name="T61" fmla="*/ 56 h 602"/>
              <a:gd name="T62" fmla="*/ 56 w 601"/>
              <a:gd name="T63" fmla="*/ 141 h 602"/>
              <a:gd name="T64" fmla="*/ 56 w 601"/>
              <a:gd name="T65" fmla="*/ 141 h 602"/>
              <a:gd name="T66" fmla="*/ 28 w 601"/>
              <a:gd name="T67" fmla="*/ 169 h 602"/>
              <a:gd name="T68" fmla="*/ 0 w 601"/>
              <a:gd name="T69" fmla="*/ 141 h 602"/>
              <a:gd name="T70" fmla="*/ 0 w 601"/>
              <a:gd name="T71" fmla="*/ 141 h 602"/>
              <a:gd name="T72" fmla="*/ 0 w 601"/>
              <a:gd name="T73" fmla="*/ 28 h 602"/>
              <a:gd name="T74" fmla="*/ 28 w 601"/>
              <a:gd name="T75" fmla="*/ 0 h 602"/>
              <a:gd name="T76" fmla="*/ 141 w 601"/>
              <a:gd name="T77" fmla="*/ 0 h 602"/>
              <a:gd name="T78" fmla="*/ 141 w 601"/>
              <a:gd name="T79" fmla="*/ 0 h 602"/>
              <a:gd name="T80" fmla="*/ 169 w 601"/>
              <a:gd name="T81" fmla="*/ 28 h 602"/>
              <a:gd name="T82" fmla="*/ 141 w 601"/>
              <a:gd name="T83" fmla="*/ 56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601" h="602">
                <a:moveTo>
                  <a:pt x="572" y="601"/>
                </a:moveTo>
                <a:lnTo>
                  <a:pt x="572" y="601"/>
                </a:lnTo>
                <a:cubicBezTo>
                  <a:pt x="459" y="601"/>
                  <a:pt x="459" y="601"/>
                  <a:pt x="459" y="601"/>
                </a:cubicBezTo>
                <a:lnTo>
                  <a:pt x="459" y="601"/>
                </a:lnTo>
                <a:cubicBezTo>
                  <a:pt x="445" y="601"/>
                  <a:pt x="431" y="593"/>
                  <a:pt x="431" y="572"/>
                </a:cubicBezTo>
                <a:cubicBezTo>
                  <a:pt x="431" y="558"/>
                  <a:pt x="445" y="544"/>
                  <a:pt x="459" y="544"/>
                </a:cubicBezTo>
                <a:lnTo>
                  <a:pt x="459" y="544"/>
                </a:lnTo>
                <a:cubicBezTo>
                  <a:pt x="544" y="544"/>
                  <a:pt x="544" y="544"/>
                  <a:pt x="544" y="544"/>
                </a:cubicBezTo>
                <a:cubicBezTo>
                  <a:pt x="544" y="459"/>
                  <a:pt x="544" y="459"/>
                  <a:pt x="544" y="459"/>
                </a:cubicBezTo>
                <a:lnTo>
                  <a:pt x="544" y="459"/>
                </a:lnTo>
                <a:cubicBezTo>
                  <a:pt x="544" y="445"/>
                  <a:pt x="558" y="431"/>
                  <a:pt x="572" y="431"/>
                </a:cubicBezTo>
                <a:cubicBezTo>
                  <a:pt x="586" y="431"/>
                  <a:pt x="600" y="445"/>
                  <a:pt x="600" y="459"/>
                </a:cubicBezTo>
                <a:lnTo>
                  <a:pt x="600" y="459"/>
                </a:lnTo>
                <a:cubicBezTo>
                  <a:pt x="600" y="572"/>
                  <a:pt x="600" y="572"/>
                  <a:pt x="600" y="572"/>
                </a:cubicBezTo>
                <a:cubicBezTo>
                  <a:pt x="600" y="593"/>
                  <a:pt x="586" y="601"/>
                  <a:pt x="572" y="601"/>
                </a:cubicBezTo>
                <a:close/>
                <a:moveTo>
                  <a:pt x="85" y="85"/>
                </a:moveTo>
                <a:lnTo>
                  <a:pt x="85" y="85"/>
                </a:lnTo>
                <a:cubicBezTo>
                  <a:pt x="516" y="85"/>
                  <a:pt x="516" y="85"/>
                  <a:pt x="516" y="85"/>
                </a:cubicBezTo>
                <a:cubicBezTo>
                  <a:pt x="516" y="516"/>
                  <a:pt x="516" y="516"/>
                  <a:pt x="516" y="516"/>
                </a:cubicBezTo>
                <a:cubicBezTo>
                  <a:pt x="85" y="516"/>
                  <a:pt x="85" y="516"/>
                  <a:pt x="85" y="516"/>
                </a:cubicBezTo>
                <a:lnTo>
                  <a:pt x="85" y="85"/>
                </a:lnTo>
                <a:close/>
                <a:moveTo>
                  <a:pt x="141" y="459"/>
                </a:moveTo>
                <a:lnTo>
                  <a:pt x="141" y="459"/>
                </a:lnTo>
                <a:cubicBezTo>
                  <a:pt x="459" y="459"/>
                  <a:pt x="459" y="459"/>
                  <a:pt x="459" y="459"/>
                </a:cubicBezTo>
                <a:cubicBezTo>
                  <a:pt x="459" y="141"/>
                  <a:pt x="459" y="141"/>
                  <a:pt x="459" y="141"/>
                </a:cubicBezTo>
                <a:cubicBezTo>
                  <a:pt x="141" y="141"/>
                  <a:pt x="141" y="141"/>
                  <a:pt x="141" y="141"/>
                </a:cubicBezTo>
                <a:lnTo>
                  <a:pt x="141" y="459"/>
                </a:lnTo>
                <a:close/>
                <a:moveTo>
                  <a:pt x="141" y="56"/>
                </a:moveTo>
                <a:lnTo>
                  <a:pt x="141" y="56"/>
                </a:lnTo>
                <a:lnTo>
                  <a:pt x="141" y="56"/>
                </a:lnTo>
                <a:cubicBezTo>
                  <a:pt x="56" y="56"/>
                  <a:pt x="56" y="56"/>
                  <a:pt x="56" y="56"/>
                </a:cubicBezTo>
                <a:cubicBezTo>
                  <a:pt x="56" y="141"/>
                  <a:pt x="56" y="141"/>
                  <a:pt x="56" y="141"/>
                </a:cubicBezTo>
                <a:lnTo>
                  <a:pt x="56" y="141"/>
                </a:lnTo>
                <a:cubicBezTo>
                  <a:pt x="56" y="155"/>
                  <a:pt x="42" y="169"/>
                  <a:pt x="28" y="169"/>
                </a:cubicBezTo>
                <a:cubicBezTo>
                  <a:pt x="7" y="169"/>
                  <a:pt x="0" y="155"/>
                  <a:pt x="0" y="141"/>
                </a:cubicBezTo>
                <a:lnTo>
                  <a:pt x="0" y="141"/>
                </a:lnTo>
                <a:cubicBezTo>
                  <a:pt x="0" y="28"/>
                  <a:pt x="0" y="28"/>
                  <a:pt x="0" y="28"/>
                </a:cubicBezTo>
                <a:cubicBezTo>
                  <a:pt x="0" y="14"/>
                  <a:pt x="7" y="0"/>
                  <a:pt x="28" y="0"/>
                </a:cubicBezTo>
                <a:cubicBezTo>
                  <a:pt x="141" y="0"/>
                  <a:pt x="141" y="0"/>
                  <a:pt x="141" y="0"/>
                </a:cubicBezTo>
                <a:lnTo>
                  <a:pt x="141" y="0"/>
                </a:lnTo>
                <a:cubicBezTo>
                  <a:pt x="155" y="0"/>
                  <a:pt x="169" y="14"/>
                  <a:pt x="169" y="28"/>
                </a:cubicBezTo>
                <a:cubicBezTo>
                  <a:pt x="169" y="42"/>
                  <a:pt x="155" y="56"/>
                  <a:pt x="141" y="56"/>
                </a:cubicBezTo>
                <a:close/>
              </a:path>
            </a:pathLst>
          </a:custGeom>
          <a:solidFill>
            <a:srgbClr val="FFFFFF"/>
          </a:solidFill>
          <a:ln>
            <a:noFill/>
          </a:ln>
          <a:effectLst/>
        </p:spPr>
        <p:txBody>
          <a:bodyPr wrap="none" anchor="ctr"/>
          <a:lstStyle/>
          <a:p>
            <a:pPr>
              <a:defRPr/>
            </a:pPr>
            <a:endParaRPr lang="en-US" sz="900"/>
          </a:p>
        </p:txBody>
      </p:sp>
      <p:sp>
        <p:nvSpPr>
          <p:cNvPr id="243" name="Freeform 89"/>
          <p:cNvSpPr>
            <a:spLocks noChangeArrowheads="1"/>
          </p:cNvSpPr>
          <p:nvPr/>
        </p:nvSpPr>
        <p:spPr bwMode="auto">
          <a:xfrm>
            <a:off x="7549999" y="1478055"/>
            <a:ext cx="292024" cy="289983"/>
          </a:xfrm>
          <a:custGeom>
            <a:avLst/>
            <a:gdLst>
              <a:gd name="T0" fmla="*/ 579 w 608"/>
              <a:gd name="T1" fmla="*/ 169 h 602"/>
              <a:gd name="T2" fmla="*/ 579 w 608"/>
              <a:gd name="T3" fmla="*/ 169 h 602"/>
              <a:gd name="T4" fmla="*/ 551 w 608"/>
              <a:gd name="T5" fmla="*/ 141 h 602"/>
              <a:gd name="T6" fmla="*/ 551 w 608"/>
              <a:gd name="T7" fmla="*/ 141 h 602"/>
              <a:gd name="T8" fmla="*/ 551 w 608"/>
              <a:gd name="T9" fmla="*/ 56 h 602"/>
              <a:gd name="T10" fmla="*/ 466 w 608"/>
              <a:gd name="T11" fmla="*/ 56 h 602"/>
              <a:gd name="T12" fmla="*/ 466 w 608"/>
              <a:gd name="T13" fmla="*/ 56 h 602"/>
              <a:gd name="T14" fmla="*/ 438 w 608"/>
              <a:gd name="T15" fmla="*/ 28 h 602"/>
              <a:gd name="T16" fmla="*/ 466 w 608"/>
              <a:gd name="T17" fmla="*/ 0 h 602"/>
              <a:gd name="T18" fmla="*/ 466 w 608"/>
              <a:gd name="T19" fmla="*/ 0 h 602"/>
              <a:gd name="T20" fmla="*/ 579 w 608"/>
              <a:gd name="T21" fmla="*/ 0 h 602"/>
              <a:gd name="T22" fmla="*/ 607 w 608"/>
              <a:gd name="T23" fmla="*/ 28 h 602"/>
              <a:gd name="T24" fmla="*/ 607 w 608"/>
              <a:gd name="T25" fmla="*/ 141 h 602"/>
              <a:gd name="T26" fmla="*/ 607 w 608"/>
              <a:gd name="T27" fmla="*/ 141 h 602"/>
              <a:gd name="T28" fmla="*/ 579 w 608"/>
              <a:gd name="T29" fmla="*/ 169 h 602"/>
              <a:gd name="T30" fmla="*/ 523 w 608"/>
              <a:gd name="T31" fmla="*/ 516 h 602"/>
              <a:gd name="T32" fmla="*/ 523 w 608"/>
              <a:gd name="T33" fmla="*/ 516 h 602"/>
              <a:gd name="T34" fmla="*/ 84 w 608"/>
              <a:gd name="T35" fmla="*/ 516 h 602"/>
              <a:gd name="T36" fmla="*/ 84 w 608"/>
              <a:gd name="T37" fmla="*/ 85 h 602"/>
              <a:gd name="T38" fmla="*/ 523 w 608"/>
              <a:gd name="T39" fmla="*/ 85 h 602"/>
              <a:gd name="T40" fmla="*/ 523 w 608"/>
              <a:gd name="T41" fmla="*/ 516 h 602"/>
              <a:gd name="T42" fmla="*/ 466 w 608"/>
              <a:gd name="T43" fmla="*/ 141 h 602"/>
              <a:gd name="T44" fmla="*/ 466 w 608"/>
              <a:gd name="T45" fmla="*/ 141 h 602"/>
              <a:gd name="T46" fmla="*/ 141 w 608"/>
              <a:gd name="T47" fmla="*/ 141 h 602"/>
              <a:gd name="T48" fmla="*/ 141 w 608"/>
              <a:gd name="T49" fmla="*/ 459 h 602"/>
              <a:gd name="T50" fmla="*/ 466 w 608"/>
              <a:gd name="T51" fmla="*/ 459 h 602"/>
              <a:gd name="T52" fmla="*/ 466 w 608"/>
              <a:gd name="T53" fmla="*/ 141 h 602"/>
              <a:gd name="T54" fmla="*/ 141 w 608"/>
              <a:gd name="T55" fmla="*/ 544 h 602"/>
              <a:gd name="T56" fmla="*/ 141 w 608"/>
              <a:gd name="T57" fmla="*/ 544 h 602"/>
              <a:gd name="T58" fmla="*/ 169 w 608"/>
              <a:gd name="T59" fmla="*/ 572 h 602"/>
              <a:gd name="T60" fmla="*/ 141 w 608"/>
              <a:gd name="T61" fmla="*/ 601 h 602"/>
              <a:gd name="T62" fmla="*/ 141 w 608"/>
              <a:gd name="T63" fmla="*/ 601 h 602"/>
              <a:gd name="T64" fmla="*/ 28 w 608"/>
              <a:gd name="T65" fmla="*/ 601 h 602"/>
              <a:gd name="T66" fmla="*/ 0 w 608"/>
              <a:gd name="T67" fmla="*/ 572 h 602"/>
              <a:gd name="T68" fmla="*/ 0 w 608"/>
              <a:gd name="T69" fmla="*/ 459 h 602"/>
              <a:gd name="T70" fmla="*/ 0 w 608"/>
              <a:gd name="T71" fmla="*/ 459 h 602"/>
              <a:gd name="T72" fmla="*/ 28 w 608"/>
              <a:gd name="T73" fmla="*/ 431 h 602"/>
              <a:gd name="T74" fmla="*/ 56 w 608"/>
              <a:gd name="T75" fmla="*/ 459 h 602"/>
              <a:gd name="T76" fmla="*/ 56 w 608"/>
              <a:gd name="T77" fmla="*/ 459 h 602"/>
              <a:gd name="T78" fmla="*/ 56 w 608"/>
              <a:gd name="T79" fmla="*/ 544 h 602"/>
              <a:gd name="T80" fmla="*/ 141 w 608"/>
              <a:gd name="T81" fmla="*/ 544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608" h="602">
                <a:moveTo>
                  <a:pt x="579" y="169"/>
                </a:moveTo>
                <a:lnTo>
                  <a:pt x="579" y="169"/>
                </a:lnTo>
                <a:cubicBezTo>
                  <a:pt x="558" y="169"/>
                  <a:pt x="551" y="155"/>
                  <a:pt x="551" y="141"/>
                </a:cubicBezTo>
                <a:lnTo>
                  <a:pt x="551" y="141"/>
                </a:lnTo>
                <a:cubicBezTo>
                  <a:pt x="551" y="56"/>
                  <a:pt x="551" y="56"/>
                  <a:pt x="551" y="56"/>
                </a:cubicBezTo>
                <a:cubicBezTo>
                  <a:pt x="466" y="56"/>
                  <a:pt x="466" y="56"/>
                  <a:pt x="466" y="56"/>
                </a:cubicBezTo>
                <a:lnTo>
                  <a:pt x="466" y="56"/>
                </a:lnTo>
                <a:cubicBezTo>
                  <a:pt x="445" y="56"/>
                  <a:pt x="438" y="42"/>
                  <a:pt x="438" y="28"/>
                </a:cubicBezTo>
                <a:cubicBezTo>
                  <a:pt x="438" y="14"/>
                  <a:pt x="445" y="0"/>
                  <a:pt x="466" y="0"/>
                </a:cubicBezTo>
                <a:lnTo>
                  <a:pt x="466" y="0"/>
                </a:lnTo>
                <a:cubicBezTo>
                  <a:pt x="579" y="0"/>
                  <a:pt x="579" y="0"/>
                  <a:pt x="579" y="0"/>
                </a:cubicBezTo>
                <a:cubicBezTo>
                  <a:pt x="593" y="0"/>
                  <a:pt x="607" y="14"/>
                  <a:pt x="607" y="28"/>
                </a:cubicBezTo>
                <a:cubicBezTo>
                  <a:pt x="607" y="141"/>
                  <a:pt x="607" y="141"/>
                  <a:pt x="607" y="141"/>
                </a:cubicBezTo>
                <a:lnTo>
                  <a:pt x="607" y="141"/>
                </a:lnTo>
                <a:cubicBezTo>
                  <a:pt x="607" y="155"/>
                  <a:pt x="593" y="169"/>
                  <a:pt x="579" y="169"/>
                </a:cubicBezTo>
                <a:close/>
                <a:moveTo>
                  <a:pt x="523" y="516"/>
                </a:moveTo>
                <a:lnTo>
                  <a:pt x="523" y="516"/>
                </a:lnTo>
                <a:cubicBezTo>
                  <a:pt x="84" y="516"/>
                  <a:pt x="84" y="516"/>
                  <a:pt x="84" y="516"/>
                </a:cubicBezTo>
                <a:cubicBezTo>
                  <a:pt x="84" y="85"/>
                  <a:pt x="84" y="85"/>
                  <a:pt x="84" y="85"/>
                </a:cubicBezTo>
                <a:cubicBezTo>
                  <a:pt x="523" y="85"/>
                  <a:pt x="523" y="85"/>
                  <a:pt x="523" y="85"/>
                </a:cubicBezTo>
                <a:lnTo>
                  <a:pt x="523" y="516"/>
                </a:lnTo>
                <a:close/>
                <a:moveTo>
                  <a:pt x="466" y="141"/>
                </a:moveTo>
                <a:lnTo>
                  <a:pt x="466" y="141"/>
                </a:lnTo>
                <a:cubicBezTo>
                  <a:pt x="141" y="141"/>
                  <a:pt x="141" y="141"/>
                  <a:pt x="141" y="141"/>
                </a:cubicBezTo>
                <a:cubicBezTo>
                  <a:pt x="141" y="459"/>
                  <a:pt x="141" y="459"/>
                  <a:pt x="141" y="459"/>
                </a:cubicBezTo>
                <a:cubicBezTo>
                  <a:pt x="466" y="459"/>
                  <a:pt x="466" y="459"/>
                  <a:pt x="466" y="459"/>
                </a:cubicBezTo>
                <a:lnTo>
                  <a:pt x="466" y="141"/>
                </a:lnTo>
                <a:close/>
                <a:moveTo>
                  <a:pt x="141" y="544"/>
                </a:moveTo>
                <a:lnTo>
                  <a:pt x="141" y="544"/>
                </a:lnTo>
                <a:cubicBezTo>
                  <a:pt x="162" y="544"/>
                  <a:pt x="169" y="558"/>
                  <a:pt x="169" y="572"/>
                </a:cubicBezTo>
                <a:cubicBezTo>
                  <a:pt x="169" y="593"/>
                  <a:pt x="162" y="601"/>
                  <a:pt x="141" y="601"/>
                </a:cubicBezTo>
                <a:lnTo>
                  <a:pt x="141" y="601"/>
                </a:lnTo>
                <a:cubicBezTo>
                  <a:pt x="28" y="601"/>
                  <a:pt x="28" y="601"/>
                  <a:pt x="28" y="601"/>
                </a:cubicBezTo>
                <a:cubicBezTo>
                  <a:pt x="14" y="601"/>
                  <a:pt x="0" y="593"/>
                  <a:pt x="0" y="572"/>
                </a:cubicBezTo>
                <a:cubicBezTo>
                  <a:pt x="0" y="459"/>
                  <a:pt x="0" y="459"/>
                  <a:pt x="0" y="459"/>
                </a:cubicBezTo>
                <a:lnTo>
                  <a:pt x="0" y="459"/>
                </a:lnTo>
                <a:cubicBezTo>
                  <a:pt x="0" y="445"/>
                  <a:pt x="14" y="431"/>
                  <a:pt x="28" y="431"/>
                </a:cubicBezTo>
                <a:cubicBezTo>
                  <a:pt x="49" y="431"/>
                  <a:pt x="56" y="445"/>
                  <a:pt x="56" y="459"/>
                </a:cubicBezTo>
                <a:lnTo>
                  <a:pt x="56" y="459"/>
                </a:lnTo>
                <a:cubicBezTo>
                  <a:pt x="56" y="544"/>
                  <a:pt x="56" y="544"/>
                  <a:pt x="56" y="544"/>
                </a:cubicBezTo>
                <a:cubicBezTo>
                  <a:pt x="141" y="544"/>
                  <a:pt x="141" y="544"/>
                  <a:pt x="141" y="544"/>
                </a:cubicBezTo>
                <a:close/>
              </a:path>
            </a:pathLst>
          </a:custGeom>
          <a:solidFill>
            <a:srgbClr val="FFFFFF"/>
          </a:solidFill>
          <a:ln>
            <a:noFill/>
          </a:ln>
          <a:effectLst/>
        </p:spPr>
        <p:txBody>
          <a:bodyPr wrap="none" anchor="ctr"/>
          <a:lstStyle/>
          <a:p>
            <a:pPr>
              <a:defRPr/>
            </a:pPr>
            <a:endParaRPr lang="en-US" sz="900"/>
          </a:p>
        </p:txBody>
      </p:sp>
      <p:sp>
        <p:nvSpPr>
          <p:cNvPr id="244" name="Freeform 90"/>
          <p:cNvSpPr>
            <a:spLocks noChangeArrowheads="1"/>
          </p:cNvSpPr>
          <p:nvPr/>
        </p:nvSpPr>
        <p:spPr bwMode="auto">
          <a:xfrm>
            <a:off x="7018026" y="1478055"/>
            <a:ext cx="287792" cy="289983"/>
          </a:xfrm>
          <a:custGeom>
            <a:avLst/>
            <a:gdLst>
              <a:gd name="T0" fmla="*/ 572 w 601"/>
              <a:gd name="T1" fmla="*/ 601 h 602"/>
              <a:gd name="T2" fmla="*/ 0 w 601"/>
              <a:gd name="T3" fmla="*/ 572 h 602"/>
              <a:gd name="T4" fmla="*/ 28 w 601"/>
              <a:gd name="T5" fmla="*/ 0 h 602"/>
              <a:gd name="T6" fmla="*/ 600 w 601"/>
              <a:gd name="T7" fmla="*/ 28 h 602"/>
              <a:gd name="T8" fmla="*/ 572 w 601"/>
              <a:gd name="T9" fmla="*/ 601 h 602"/>
              <a:gd name="T10" fmla="*/ 544 w 601"/>
              <a:gd name="T11" fmla="*/ 56 h 602"/>
              <a:gd name="T12" fmla="*/ 56 w 601"/>
              <a:gd name="T13" fmla="*/ 544 h 602"/>
              <a:gd name="T14" fmla="*/ 544 w 601"/>
              <a:gd name="T15" fmla="*/ 56 h 602"/>
              <a:gd name="T16" fmla="*/ 120 w 601"/>
              <a:gd name="T17" fmla="*/ 85 h 602"/>
              <a:gd name="T18" fmla="*/ 226 w 601"/>
              <a:gd name="T19" fmla="*/ 85 h 602"/>
              <a:gd name="T20" fmla="*/ 226 w 601"/>
              <a:gd name="T21" fmla="*/ 141 h 602"/>
              <a:gd name="T22" fmla="*/ 141 w 601"/>
              <a:gd name="T23" fmla="*/ 141 h 602"/>
              <a:gd name="T24" fmla="*/ 141 w 601"/>
              <a:gd name="T25" fmla="*/ 226 h 602"/>
              <a:gd name="T26" fmla="*/ 84 w 601"/>
              <a:gd name="T27" fmla="*/ 226 h 602"/>
              <a:gd name="T28" fmla="*/ 84 w 601"/>
              <a:gd name="T29" fmla="*/ 120 h 602"/>
              <a:gd name="T30" fmla="*/ 84 w 601"/>
              <a:gd name="T31" fmla="*/ 85 h 602"/>
              <a:gd name="T32" fmla="*/ 84 w 601"/>
              <a:gd name="T33" fmla="*/ 374 h 602"/>
              <a:gd name="T34" fmla="*/ 84 w 601"/>
              <a:gd name="T35" fmla="*/ 374 h 602"/>
              <a:gd name="T36" fmla="*/ 141 w 601"/>
              <a:gd name="T37" fmla="*/ 374 h 602"/>
              <a:gd name="T38" fmla="*/ 141 w 601"/>
              <a:gd name="T39" fmla="*/ 459 h 602"/>
              <a:gd name="T40" fmla="*/ 226 w 601"/>
              <a:gd name="T41" fmla="*/ 459 h 602"/>
              <a:gd name="T42" fmla="*/ 226 w 601"/>
              <a:gd name="T43" fmla="*/ 516 h 602"/>
              <a:gd name="T44" fmla="*/ 120 w 601"/>
              <a:gd name="T45" fmla="*/ 516 h 602"/>
              <a:gd name="T46" fmla="*/ 84 w 601"/>
              <a:gd name="T47" fmla="*/ 516 h 602"/>
              <a:gd name="T48" fmla="*/ 84 w 601"/>
              <a:gd name="T49" fmla="*/ 480 h 602"/>
              <a:gd name="T50" fmla="*/ 374 w 601"/>
              <a:gd name="T51" fmla="*/ 85 h 602"/>
              <a:gd name="T52" fmla="*/ 374 w 601"/>
              <a:gd name="T53" fmla="*/ 85 h 602"/>
              <a:gd name="T54" fmla="*/ 480 w 601"/>
              <a:gd name="T55" fmla="*/ 85 h 602"/>
              <a:gd name="T56" fmla="*/ 515 w 601"/>
              <a:gd name="T57" fmla="*/ 120 h 602"/>
              <a:gd name="T58" fmla="*/ 515 w 601"/>
              <a:gd name="T59" fmla="*/ 226 h 602"/>
              <a:gd name="T60" fmla="*/ 487 w 601"/>
              <a:gd name="T61" fmla="*/ 254 h 602"/>
              <a:gd name="T62" fmla="*/ 459 w 601"/>
              <a:gd name="T63" fmla="*/ 226 h 602"/>
              <a:gd name="T64" fmla="*/ 374 w 601"/>
              <a:gd name="T65" fmla="*/ 141 h 602"/>
              <a:gd name="T66" fmla="*/ 346 w 601"/>
              <a:gd name="T67" fmla="*/ 113 h 602"/>
              <a:gd name="T68" fmla="*/ 374 w 601"/>
              <a:gd name="T69" fmla="*/ 459 h 602"/>
              <a:gd name="T70" fmla="*/ 374 w 601"/>
              <a:gd name="T71" fmla="*/ 459 h 602"/>
              <a:gd name="T72" fmla="*/ 459 w 601"/>
              <a:gd name="T73" fmla="*/ 374 h 602"/>
              <a:gd name="T74" fmla="*/ 487 w 601"/>
              <a:gd name="T75" fmla="*/ 346 h 602"/>
              <a:gd name="T76" fmla="*/ 515 w 601"/>
              <a:gd name="T77" fmla="*/ 374 h 602"/>
              <a:gd name="T78" fmla="*/ 515 w 601"/>
              <a:gd name="T79" fmla="*/ 480 h 602"/>
              <a:gd name="T80" fmla="*/ 480 w 601"/>
              <a:gd name="T81" fmla="*/ 516 h 602"/>
              <a:gd name="T82" fmla="*/ 374 w 601"/>
              <a:gd name="T83" fmla="*/ 516 h 602"/>
              <a:gd name="T84" fmla="*/ 346 w 601"/>
              <a:gd name="T85" fmla="*/ 487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601" h="602">
                <a:moveTo>
                  <a:pt x="572" y="601"/>
                </a:moveTo>
                <a:lnTo>
                  <a:pt x="572" y="601"/>
                </a:lnTo>
                <a:cubicBezTo>
                  <a:pt x="28" y="601"/>
                  <a:pt x="28" y="601"/>
                  <a:pt x="28" y="601"/>
                </a:cubicBezTo>
                <a:cubicBezTo>
                  <a:pt x="14" y="601"/>
                  <a:pt x="0" y="593"/>
                  <a:pt x="0" y="572"/>
                </a:cubicBezTo>
                <a:cubicBezTo>
                  <a:pt x="0" y="28"/>
                  <a:pt x="0" y="28"/>
                  <a:pt x="0" y="28"/>
                </a:cubicBezTo>
                <a:cubicBezTo>
                  <a:pt x="0" y="14"/>
                  <a:pt x="14" y="0"/>
                  <a:pt x="28" y="0"/>
                </a:cubicBezTo>
                <a:cubicBezTo>
                  <a:pt x="572" y="0"/>
                  <a:pt x="572" y="0"/>
                  <a:pt x="572" y="0"/>
                </a:cubicBezTo>
                <a:cubicBezTo>
                  <a:pt x="593" y="0"/>
                  <a:pt x="600" y="14"/>
                  <a:pt x="600" y="28"/>
                </a:cubicBezTo>
                <a:cubicBezTo>
                  <a:pt x="600" y="572"/>
                  <a:pt x="600" y="572"/>
                  <a:pt x="600" y="572"/>
                </a:cubicBezTo>
                <a:cubicBezTo>
                  <a:pt x="600" y="593"/>
                  <a:pt x="593" y="601"/>
                  <a:pt x="572" y="601"/>
                </a:cubicBezTo>
                <a:close/>
                <a:moveTo>
                  <a:pt x="544" y="56"/>
                </a:moveTo>
                <a:lnTo>
                  <a:pt x="544" y="56"/>
                </a:lnTo>
                <a:cubicBezTo>
                  <a:pt x="56" y="56"/>
                  <a:pt x="56" y="56"/>
                  <a:pt x="56" y="56"/>
                </a:cubicBezTo>
                <a:cubicBezTo>
                  <a:pt x="56" y="544"/>
                  <a:pt x="56" y="544"/>
                  <a:pt x="56" y="544"/>
                </a:cubicBezTo>
                <a:cubicBezTo>
                  <a:pt x="544" y="544"/>
                  <a:pt x="544" y="544"/>
                  <a:pt x="544" y="544"/>
                </a:cubicBezTo>
                <a:lnTo>
                  <a:pt x="544" y="56"/>
                </a:lnTo>
                <a:close/>
                <a:moveTo>
                  <a:pt x="120" y="85"/>
                </a:moveTo>
                <a:lnTo>
                  <a:pt x="120" y="85"/>
                </a:lnTo>
                <a:cubicBezTo>
                  <a:pt x="226" y="85"/>
                  <a:pt x="226" y="85"/>
                  <a:pt x="226" y="85"/>
                </a:cubicBezTo>
                <a:lnTo>
                  <a:pt x="226" y="85"/>
                </a:lnTo>
                <a:cubicBezTo>
                  <a:pt x="240" y="85"/>
                  <a:pt x="254" y="99"/>
                  <a:pt x="254" y="113"/>
                </a:cubicBezTo>
                <a:cubicBezTo>
                  <a:pt x="254" y="127"/>
                  <a:pt x="240" y="141"/>
                  <a:pt x="226" y="141"/>
                </a:cubicBezTo>
                <a:lnTo>
                  <a:pt x="226" y="141"/>
                </a:lnTo>
                <a:cubicBezTo>
                  <a:pt x="141" y="141"/>
                  <a:pt x="141" y="141"/>
                  <a:pt x="141" y="141"/>
                </a:cubicBezTo>
                <a:cubicBezTo>
                  <a:pt x="141" y="226"/>
                  <a:pt x="141" y="226"/>
                  <a:pt x="141" y="226"/>
                </a:cubicBezTo>
                <a:lnTo>
                  <a:pt x="141" y="226"/>
                </a:lnTo>
                <a:cubicBezTo>
                  <a:pt x="141" y="240"/>
                  <a:pt x="127" y="254"/>
                  <a:pt x="113" y="254"/>
                </a:cubicBezTo>
                <a:cubicBezTo>
                  <a:pt x="99" y="254"/>
                  <a:pt x="84" y="240"/>
                  <a:pt x="84" y="226"/>
                </a:cubicBezTo>
                <a:lnTo>
                  <a:pt x="84" y="226"/>
                </a:lnTo>
                <a:cubicBezTo>
                  <a:pt x="84" y="120"/>
                  <a:pt x="84" y="120"/>
                  <a:pt x="84" y="120"/>
                </a:cubicBezTo>
                <a:lnTo>
                  <a:pt x="84" y="120"/>
                </a:lnTo>
                <a:cubicBezTo>
                  <a:pt x="84" y="85"/>
                  <a:pt x="84" y="85"/>
                  <a:pt x="84" y="85"/>
                </a:cubicBezTo>
                <a:cubicBezTo>
                  <a:pt x="120" y="85"/>
                  <a:pt x="120" y="85"/>
                  <a:pt x="120" y="85"/>
                </a:cubicBezTo>
                <a:close/>
                <a:moveTo>
                  <a:pt x="84" y="374"/>
                </a:moveTo>
                <a:lnTo>
                  <a:pt x="84" y="374"/>
                </a:lnTo>
                <a:lnTo>
                  <a:pt x="84" y="374"/>
                </a:lnTo>
                <a:cubicBezTo>
                  <a:pt x="84" y="360"/>
                  <a:pt x="99" y="346"/>
                  <a:pt x="113" y="346"/>
                </a:cubicBezTo>
                <a:cubicBezTo>
                  <a:pt x="127" y="346"/>
                  <a:pt x="141" y="360"/>
                  <a:pt x="141" y="374"/>
                </a:cubicBezTo>
                <a:lnTo>
                  <a:pt x="141" y="374"/>
                </a:lnTo>
                <a:cubicBezTo>
                  <a:pt x="141" y="459"/>
                  <a:pt x="141" y="459"/>
                  <a:pt x="141" y="459"/>
                </a:cubicBezTo>
                <a:cubicBezTo>
                  <a:pt x="226" y="459"/>
                  <a:pt x="226" y="459"/>
                  <a:pt x="226" y="459"/>
                </a:cubicBezTo>
                <a:lnTo>
                  <a:pt x="226" y="459"/>
                </a:lnTo>
                <a:cubicBezTo>
                  <a:pt x="240" y="459"/>
                  <a:pt x="254" y="473"/>
                  <a:pt x="254" y="487"/>
                </a:cubicBezTo>
                <a:cubicBezTo>
                  <a:pt x="254" y="509"/>
                  <a:pt x="240" y="516"/>
                  <a:pt x="226" y="516"/>
                </a:cubicBezTo>
                <a:lnTo>
                  <a:pt x="226" y="516"/>
                </a:lnTo>
                <a:cubicBezTo>
                  <a:pt x="120" y="516"/>
                  <a:pt x="120" y="516"/>
                  <a:pt x="120" y="516"/>
                </a:cubicBezTo>
                <a:lnTo>
                  <a:pt x="120" y="516"/>
                </a:lnTo>
                <a:cubicBezTo>
                  <a:pt x="84" y="516"/>
                  <a:pt x="84" y="516"/>
                  <a:pt x="84" y="516"/>
                </a:cubicBezTo>
                <a:cubicBezTo>
                  <a:pt x="84" y="480"/>
                  <a:pt x="84" y="480"/>
                  <a:pt x="84" y="480"/>
                </a:cubicBezTo>
                <a:lnTo>
                  <a:pt x="84" y="480"/>
                </a:lnTo>
                <a:lnTo>
                  <a:pt x="84" y="374"/>
                </a:lnTo>
                <a:close/>
                <a:moveTo>
                  <a:pt x="374" y="85"/>
                </a:moveTo>
                <a:lnTo>
                  <a:pt x="374" y="85"/>
                </a:lnTo>
                <a:lnTo>
                  <a:pt x="374" y="85"/>
                </a:lnTo>
                <a:cubicBezTo>
                  <a:pt x="480" y="85"/>
                  <a:pt x="480" y="85"/>
                  <a:pt x="480" y="85"/>
                </a:cubicBezTo>
                <a:lnTo>
                  <a:pt x="480" y="85"/>
                </a:lnTo>
                <a:cubicBezTo>
                  <a:pt x="515" y="85"/>
                  <a:pt x="515" y="85"/>
                  <a:pt x="515" y="85"/>
                </a:cubicBezTo>
                <a:cubicBezTo>
                  <a:pt x="515" y="120"/>
                  <a:pt x="515" y="120"/>
                  <a:pt x="515" y="120"/>
                </a:cubicBezTo>
                <a:lnTo>
                  <a:pt x="515" y="120"/>
                </a:lnTo>
                <a:cubicBezTo>
                  <a:pt x="515" y="226"/>
                  <a:pt x="515" y="226"/>
                  <a:pt x="515" y="226"/>
                </a:cubicBezTo>
                <a:lnTo>
                  <a:pt x="515" y="226"/>
                </a:lnTo>
                <a:cubicBezTo>
                  <a:pt x="515" y="240"/>
                  <a:pt x="508" y="254"/>
                  <a:pt x="487" y="254"/>
                </a:cubicBezTo>
                <a:cubicBezTo>
                  <a:pt x="473" y="254"/>
                  <a:pt x="459" y="240"/>
                  <a:pt x="459" y="226"/>
                </a:cubicBezTo>
                <a:lnTo>
                  <a:pt x="459" y="226"/>
                </a:lnTo>
                <a:cubicBezTo>
                  <a:pt x="459" y="141"/>
                  <a:pt x="459" y="141"/>
                  <a:pt x="459" y="141"/>
                </a:cubicBezTo>
                <a:cubicBezTo>
                  <a:pt x="374" y="141"/>
                  <a:pt x="374" y="141"/>
                  <a:pt x="374" y="141"/>
                </a:cubicBezTo>
                <a:lnTo>
                  <a:pt x="374" y="141"/>
                </a:lnTo>
                <a:cubicBezTo>
                  <a:pt x="360" y="141"/>
                  <a:pt x="346" y="127"/>
                  <a:pt x="346" y="113"/>
                </a:cubicBezTo>
                <a:cubicBezTo>
                  <a:pt x="346" y="99"/>
                  <a:pt x="360" y="85"/>
                  <a:pt x="374" y="85"/>
                </a:cubicBezTo>
                <a:close/>
                <a:moveTo>
                  <a:pt x="374" y="459"/>
                </a:moveTo>
                <a:lnTo>
                  <a:pt x="374" y="459"/>
                </a:lnTo>
                <a:lnTo>
                  <a:pt x="374" y="459"/>
                </a:lnTo>
                <a:cubicBezTo>
                  <a:pt x="459" y="459"/>
                  <a:pt x="459" y="459"/>
                  <a:pt x="459" y="459"/>
                </a:cubicBezTo>
                <a:cubicBezTo>
                  <a:pt x="459" y="374"/>
                  <a:pt x="459" y="374"/>
                  <a:pt x="459" y="374"/>
                </a:cubicBezTo>
                <a:lnTo>
                  <a:pt x="459" y="374"/>
                </a:lnTo>
                <a:cubicBezTo>
                  <a:pt x="459" y="360"/>
                  <a:pt x="473" y="346"/>
                  <a:pt x="487" y="346"/>
                </a:cubicBezTo>
                <a:cubicBezTo>
                  <a:pt x="508" y="346"/>
                  <a:pt x="515" y="360"/>
                  <a:pt x="515" y="374"/>
                </a:cubicBezTo>
                <a:lnTo>
                  <a:pt x="515" y="374"/>
                </a:lnTo>
                <a:cubicBezTo>
                  <a:pt x="515" y="480"/>
                  <a:pt x="515" y="480"/>
                  <a:pt x="515" y="480"/>
                </a:cubicBezTo>
                <a:lnTo>
                  <a:pt x="515" y="480"/>
                </a:lnTo>
                <a:cubicBezTo>
                  <a:pt x="515" y="516"/>
                  <a:pt x="515" y="516"/>
                  <a:pt x="515" y="516"/>
                </a:cubicBezTo>
                <a:cubicBezTo>
                  <a:pt x="480" y="516"/>
                  <a:pt x="480" y="516"/>
                  <a:pt x="480" y="516"/>
                </a:cubicBezTo>
                <a:lnTo>
                  <a:pt x="480" y="516"/>
                </a:lnTo>
                <a:cubicBezTo>
                  <a:pt x="374" y="516"/>
                  <a:pt x="374" y="516"/>
                  <a:pt x="374" y="516"/>
                </a:cubicBezTo>
                <a:lnTo>
                  <a:pt x="374" y="516"/>
                </a:lnTo>
                <a:cubicBezTo>
                  <a:pt x="360" y="516"/>
                  <a:pt x="346" y="509"/>
                  <a:pt x="346" y="487"/>
                </a:cubicBezTo>
                <a:cubicBezTo>
                  <a:pt x="346" y="473"/>
                  <a:pt x="360" y="459"/>
                  <a:pt x="374" y="459"/>
                </a:cubicBezTo>
                <a:close/>
              </a:path>
            </a:pathLst>
          </a:custGeom>
          <a:solidFill>
            <a:srgbClr val="FFFFFF"/>
          </a:solidFill>
          <a:ln>
            <a:noFill/>
          </a:ln>
          <a:effectLst/>
        </p:spPr>
        <p:txBody>
          <a:bodyPr wrap="none" anchor="ctr"/>
          <a:lstStyle/>
          <a:p>
            <a:pPr>
              <a:defRPr/>
            </a:pPr>
            <a:endParaRPr lang="en-US" sz="900"/>
          </a:p>
        </p:txBody>
      </p:sp>
      <p:sp>
        <p:nvSpPr>
          <p:cNvPr id="245" name="Freeform 91"/>
          <p:cNvSpPr>
            <a:spLocks noChangeArrowheads="1"/>
          </p:cNvSpPr>
          <p:nvPr/>
        </p:nvSpPr>
        <p:spPr bwMode="auto">
          <a:xfrm>
            <a:off x="6486051" y="1478055"/>
            <a:ext cx="287792" cy="283634"/>
          </a:xfrm>
          <a:custGeom>
            <a:avLst/>
            <a:gdLst>
              <a:gd name="T0" fmla="*/ 572 w 601"/>
              <a:gd name="T1" fmla="*/ 601 h 602"/>
              <a:gd name="T2" fmla="*/ 572 w 601"/>
              <a:gd name="T3" fmla="*/ 601 h 602"/>
              <a:gd name="T4" fmla="*/ 28 w 601"/>
              <a:gd name="T5" fmla="*/ 601 h 602"/>
              <a:gd name="T6" fmla="*/ 0 w 601"/>
              <a:gd name="T7" fmla="*/ 572 h 602"/>
              <a:gd name="T8" fmla="*/ 0 w 601"/>
              <a:gd name="T9" fmla="*/ 28 h 602"/>
              <a:gd name="T10" fmla="*/ 28 w 601"/>
              <a:gd name="T11" fmla="*/ 0 h 602"/>
              <a:gd name="T12" fmla="*/ 572 w 601"/>
              <a:gd name="T13" fmla="*/ 0 h 602"/>
              <a:gd name="T14" fmla="*/ 600 w 601"/>
              <a:gd name="T15" fmla="*/ 28 h 602"/>
              <a:gd name="T16" fmla="*/ 600 w 601"/>
              <a:gd name="T17" fmla="*/ 572 h 602"/>
              <a:gd name="T18" fmla="*/ 572 w 601"/>
              <a:gd name="T19" fmla="*/ 601 h 602"/>
              <a:gd name="T20" fmla="*/ 544 w 601"/>
              <a:gd name="T21" fmla="*/ 56 h 602"/>
              <a:gd name="T22" fmla="*/ 544 w 601"/>
              <a:gd name="T23" fmla="*/ 56 h 602"/>
              <a:gd name="T24" fmla="*/ 56 w 601"/>
              <a:gd name="T25" fmla="*/ 56 h 602"/>
              <a:gd name="T26" fmla="*/ 56 w 601"/>
              <a:gd name="T27" fmla="*/ 544 h 602"/>
              <a:gd name="T28" fmla="*/ 544 w 601"/>
              <a:gd name="T29" fmla="*/ 544 h 602"/>
              <a:gd name="T30" fmla="*/ 544 w 601"/>
              <a:gd name="T31" fmla="*/ 56 h 602"/>
              <a:gd name="T32" fmla="*/ 169 w 601"/>
              <a:gd name="T33" fmla="*/ 198 h 602"/>
              <a:gd name="T34" fmla="*/ 169 w 601"/>
              <a:gd name="T35" fmla="*/ 198 h 602"/>
              <a:gd name="T36" fmla="*/ 197 w 601"/>
              <a:gd name="T37" fmla="*/ 169 h 602"/>
              <a:gd name="T38" fmla="*/ 211 w 601"/>
              <a:gd name="T39" fmla="*/ 176 h 602"/>
              <a:gd name="T40" fmla="*/ 296 w 601"/>
              <a:gd name="T41" fmla="*/ 261 h 602"/>
              <a:gd name="T42" fmla="*/ 381 w 601"/>
              <a:gd name="T43" fmla="*/ 176 h 602"/>
              <a:gd name="T44" fmla="*/ 402 w 601"/>
              <a:gd name="T45" fmla="*/ 169 h 602"/>
              <a:gd name="T46" fmla="*/ 431 w 601"/>
              <a:gd name="T47" fmla="*/ 198 h 602"/>
              <a:gd name="T48" fmla="*/ 424 w 601"/>
              <a:gd name="T49" fmla="*/ 219 h 602"/>
              <a:gd name="T50" fmla="*/ 339 w 601"/>
              <a:gd name="T51" fmla="*/ 304 h 602"/>
              <a:gd name="T52" fmla="*/ 424 w 601"/>
              <a:gd name="T53" fmla="*/ 389 h 602"/>
              <a:gd name="T54" fmla="*/ 431 w 601"/>
              <a:gd name="T55" fmla="*/ 403 h 602"/>
              <a:gd name="T56" fmla="*/ 402 w 601"/>
              <a:gd name="T57" fmla="*/ 431 h 602"/>
              <a:gd name="T58" fmla="*/ 381 w 601"/>
              <a:gd name="T59" fmla="*/ 424 h 602"/>
              <a:gd name="T60" fmla="*/ 296 w 601"/>
              <a:gd name="T61" fmla="*/ 339 h 602"/>
              <a:gd name="T62" fmla="*/ 211 w 601"/>
              <a:gd name="T63" fmla="*/ 424 h 602"/>
              <a:gd name="T64" fmla="*/ 197 w 601"/>
              <a:gd name="T65" fmla="*/ 431 h 602"/>
              <a:gd name="T66" fmla="*/ 169 w 601"/>
              <a:gd name="T67" fmla="*/ 403 h 602"/>
              <a:gd name="T68" fmla="*/ 176 w 601"/>
              <a:gd name="T69" fmla="*/ 389 h 602"/>
              <a:gd name="T70" fmla="*/ 261 w 601"/>
              <a:gd name="T71" fmla="*/ 304 h 602"/>
              <a:gd name="T72" fmla="*/ 176 w 601"/>
              <a:gd name="T73" fmla="*/ 219 h 602"/>
              <a:gd name="T74" fmla="*/ 169 w 601"/>
              <a:gd name="T75" fmla="*/ 198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601" h="602">
                <a:moveTo>
                  <a:pt x="572" y="601"/>
                </a:moveTo>
                <a:lnTo>
                  <a:pt x="572" y="601"/>
                </a:lnTo>
                <a:cubicBezTo>
                  <a:pt x="28" y="601"/>
                  <a:pt x="28" y="601"/>
                  <a:pt x="28" y="601"/>
                </a:cubicBezTo>
                <a:cubicBezTo>
                  <a:pt x="7" y="601"/>
                  <a:pt x="0" y="593"/>
                  <a:pt x="0" y="572"/>
                </a:cubicBezTo>
                <a:cubicBezTo>
                  <a:pt x="0" y="28"/>
                  <a:pt x="0" y="28"/>
                  <a:pt x="0" y="28"/>
                </a:cubicBezTo>
                <a:cubicBezTo>
                  <a:pt x="0" y="14"/>
                  <a:pt x="7" y="0"/>
                  <a:pt x="28" y="0"/>
                </a:cubicBezTo>
                <a:cubicBezTo>
                  <a:pt x="572" y="0"/>
                  <a:pt x="572" y="0"/>
                  <a:pt x="572" y="0"/>
                </a:cubicBezTo>
                <a:cubicBezTo>
                  <a:pt x="586" y="0"/>
                  <a:pt x="600" y="14"/>
                  <a:pt x="600" y="28"/>
                </a:cubicBezTo>
                <a:cubicBezTo>
                  <a:pt x="600" y="572"/>
                  <a:pt x="600" y="572"/>
                  <a:pt x="600" y="572"/>
                </a:cubicBezTo>
                <a:cubicBezTo>
                  <a:pt x="600" y="593"/>
                  <a:pt x="586" y="601"/>
                  <a:pt x="572" y="601"/>
                </a:cubicBezTo>
                <a:close/>
                <a:moveTo>
                  <a:pt x="544" y="56"/>
                </a:moveTo>
                <a:lnTo>
                  <a:pt x="544" y="56"/>
                </a:lnTo>
                <a:cubicBezTo>
                  <a:pt x="56" y="56"/>
                  <a:pt x="56" y="56"/>
                  <a:pt x="56" y="56"/>
                </a:cubicBezTo>
                <a:cubicBezTo>
                  <a:pt x="56" y="544"/>
                  <a:pt x="56" y="544"/>
                  <a:pt x="56" y="544"/>
                </a:cubicBezTo>
                <a:cubicBezTo>
                  <a:pt x="544" y="544"/>
                  <a:pt x="544" y="544"/>
                  <a:pt x="544" y="544"/>
                </a:cubicBezTo>
                <a:lnTo>
                  <a:pt x="544" y="56"/>
                </a:lnTo>
                <a:close/>
                <a:moveTo>
                  <a:pt x="169" y="198"/>
                </a:moveTo>
                <a:lnTo>
                  <a:pt x="169" y="198"/>
                </a:lnTo>
                <a:cubicBezTo>
                  <a:pt x="169" y="184"/>
                  <a:pt x="176" y="169"/>
                  <a:pt x="197" y="169"/>
                </a:cubicBezTo>
                <a:cubicBezTo>
                  <a:pt x="204" y="169"/>
                  <a:pt x="211" y="169"/>
                  <a:pt x="211" y="176"/>
                </a:cubicBezTo>
                <a:cubicBezTo>
                  <a:pt x="296" y="261"/>
                  <a:pt x="296" y="261"/>
                  <a:pt x="296" y="261"/>
                </a:cubicBezTo>
                <a:cubicBezTo>
                  <a:pt x="381" y="176"/>
                  <a:pt x="381" y="176"/>
                  <a:pt x="381" y="176"/>
                </a:cubicBezTo>
                <a:cubicBezTo>
                  <a:pt x="388" y="169"/>
                  <a:pt x="395" y="169"/>
                  <a:pt x="402" y="169"/>
                </a:cubicBezTo>
                <a:cubicBezTo>
                  <a:pt x="417" y="169"/>
                  <a:pt x="431" y="184"/>
                  <a:pt x="431" y="198"/>
                </a:cubicBezTo>
                <a:cubicBezTo>
                  <a:pt x="431" y="205"/>
                  <a:pt x="431" y="212"/>
                  <a:pt x="424" y="219"/>
                </a:cubicBezTo>
                <a:cubicBezTo>
                  <a:pt x="339" y="304"/>
                  <a:pt x="339" y="304"/>
                  <a:pt x="339" y="304"/>
                </a:cubicBezTo>
                <a:cubicBezTo>
                  <a:pt x="424" y="389"/>
                  <a:pt x="424" y="389"/>
                  <a:pt x="424" y="389"/>
                </a:cubicBezTo>
                <a:cubicBezTo>
                  <a:pt x="431" y="389"/>
                  <a:pt x="431" y="396"/>
                  <a:pt x="431" y="403"/>
                </a:cubicBezTo>
                <a:cubicBezTo>
                  <a:pt x="431" y="424"/>
                  <a:pt x="417" y="431"/>
                  <a:pt x="402" y="431"/>
                </a:cubicBezTo>
                <a:cubicBezTo>
                  <a:pt x="395" y="431"/>
                  <a:pt x="388" y="431"/>
                  <a:pt x="381" y="424"/>
                </a:cubicBezTo>
                <a:cubicBezTo>
                  <a:pt x="296" y="339"/>
                  <a:pt x="296" y="339"/>
                  <a:pt x="296" y="339"/>
                </a:cubicBezTo>
                <a:cubicBezTo>
                  <a:pt x="211" y="424"/>
                  <a:pt x="211" y="424"/>
                  <a:pt x="211" y="424"/>
                </a:cubicBezTo>
                <a:cubicBezTo>
                  <a:pt x="211" y="431"/>
                  <a:pt x="204" y="431"/>
                  <a:pt x="197" y="431"/>
                </a:cubicBezTo>
                <a:cubicBezTo>
                  <a:pt x="176" y="431"/>
                  <a:pt x="169" y="424"/>
                  <a:pt x="169" y="403"/>
                </a:cubicBezTo>
                <a:cubicBezTo>
                  <a:pt x="169" y="396"/>
                  <a:pt x="169" y="389"/>
                  <a:pt x="176" y="389"/>
                </a:cubicBezTo>
                <a:cubicBezTo>
                  <a:pt x="261" y="304"/>
                  <a:pt x="261" y="304"/>
                  <a:pt x="261" y="304"/>
                </a:cubicBezTo>
                <a:cubicBezTo>
                  <a:pt x="176" y="219"/>
                  <a:pt x="176" y="219"/>
                  <a:pt x="176" y="219"/>
                </a:cubicBezTo>
                <a:cubicBezTo>
                  <a:pt x="169" y="212"/>
                  <a:pt x="169" y="205"/>
                  <a:pt x="169" y="198"/>
                </a:cubicBezTo>
                <a:close/>
              </a:path>
            </a:pathLst>
          </a:custGeom>
          <a:solidFill>
            <a:srgbClr val="FFFFFF"/>
          </a:solidFill>
          <a:ln>
            <a:noFill/>
          </a:ln>
          <a:effectLst/>
        </p:spPr>
        <p:txBody>
          <a:bodyPr wrap="none" anchor="ctr"/>
          <a:lstStyle/>
          <a:p>
            <a:pPr>
              <a:defRPr/>
            </a:pPr>
            <a:endParaRPr lang="en-US" sz="900"/>
          </a:p>
        </p:txBody>
      </p:sp>
      <p:sp>
        <p:nvSpPr>
          <p:cNvPr id="246" name="Freeform 92"/>
          <p:cNvSpPr>
            <a:spLocks noChangeArrowheads="1"/>
          </p:cNvSpPr>
          <p:nvPr/>
        </p:nvSpPr>
        <p:spPr bwMode="auto">
          <a:xfrm>
            <a:off x="5949843" y="1478055"/>
            <a:ext cx="292024" cy="283634"/>
          </a:xfrm>
          <a:custGeom>
            <a:avLst/>
            <a:gdLst>
              <a:gd name="T0" fmla="*/ 580 w 609"/>
              <a:gd name="T1" fmla="*/ 601 h 602"/>
              <a:gd name="T2" fmla="*/ 580 w 609"/>
              <a:gd name="T3" fmla="*/ 601 h 602"/>
              <a:gd name="T4" fmla="*/ 29 w 609"/>
              <a:gd name="T5" fmla="*/ 601 h 602"/>
              <a:gd name="T6" fmla="*/ 0 w 609"/>
              <a:gd name="T7" fmla="*/ 572 h 602"/>
              <a:gd name="T8" fmla="*/ 0 w 609"/>
              <a:gd name="T9" fmla="*/ 28 h 602"/>
              <a:gd name="T10" fmla="*/ 29 w 609"/>
              <a:gd name="T11" fmla="*/ 0 h 602"/>
              <a:gd name="T12" fmla="*/ 580 w 609"/>
              <a:gd name="T13" fmla="*/ 0 h 602"/>
              <a:gd name="T14" fmla="*/ 608 w 609"/>
              <a:gd name="T15" fmla="*/ 28 h 602"/>
              <a:gd name="T16" fmla="*/ 608 w 609"/>
              <a:gd name="T17" fmla="*/ 572 h 602"/>
              <a:gd name="T18" fmla="*/ 580 w 609"/>
              <a:gd name="T19" fmla="*/ 601 h 602"/>
              <a:gd name="T20" fmla="*/ 552 w 609"/>
              <a:gd name="T21" fmla="*/ 56 h 602"/>
              <a:gd name="T22" fmla="*/ 552 w 609"/>
              <a:gd name="T23" fmla="*/ 56 h 602"/>
              <a:gd name="T24" fmla="*/ 57 w 609"/>
              <a:gd name="T25" fmla="*/ 56 h 602"/>
              <a:gd name="T26" fmla="*/ 57 w 609"/>
              <a:gd name="T27" fmla="*/ 544 h 602"/>
              <a:gd name="T28" fmla="*/ 552 w 609"/>
              <a:gd name="T29" fmla="*/ 544 h 602"/>
              <a:gd name="T30" fmla="*/ 552 w 609"/>
              <a:gd name="T31" fmla="*/ 56 h 602"/>
              <a:gd name="T32" fmla="*/ 184 w 609"/>
              <a:gd name="T33" fmla="*/ 261 h 602"/>
              <a:gd name="T34" fmla="*/ 184 w 609"/>
              <a:gd name="T35" fmla="*/ 261 h 602"/>
              <a:gd name="T36" fmla="*/ 198 w 609"/>
              <a:gd name="T37" fmla="*/ 275 h 602"/>
              <a:gd name="T38" fmla="*/ 269 w 609"/>
              <a:gd name="T39" fmla="*/ 339 h 602"/>
              <a:gd name="T40" fmla="*/ 396 w 609"/>
              <a:gd name="T41" fmla="*/ 205 h 602"/>
              <a:gd name="T42" fmla="*/ 417 w 609"/>
              <a:gd name="T43" fmla="*/ 198 h 602"/>
              <a:gd name="T44" fmla="*/ 446 w 609"/>
              <a:gd name="T45" fmla="*/ 226 h 602"/>
              <a:gd name="T46" fmla="*/ 439 w 609"/>
              <a:gd name="T47" fmla="*/ 247 h 602"/>
              <a:gd name="T48" fmla="*/ 283 w 609"/>
              <a:gd name="T49" fmla="*/ 396 h 602"/>
              <a:gd name="T50" fmla="*/ 269 w 609"/>
              <a:gd name="T51" fmla="*/ 403 h 602"/>
              <a:gd name="T52" fmla="*/ 248 w 609"/>
              <a:gd name="T53" fmla="*/ 396 h 602"/>
              <a:gd name="T54" fmla="*/ 163 w 609"/>
              <a:gd name="T55" fmla="*/ 311 h 602"/>
              <a:gd name="T56" fmla="*/ 156 w 609"/>
              <a:gd name="T57" fmla="*/ 290 h 602"/>
              <a:gd name="T58" fmla="*/ 184 w 609"/>
              <a:gd name="T59" fmla="*/ 261 h 602"/>
              <a:gd name="T60" fmla="*/ 439 w 609"/>
              <a:gd name="T61" fmla="*/ 403 h 602"/>
              <a:gd name="T62" fmla="*/ 439 w 609"/>
              <a:gd name="T63" fmla="*/ 403 h 602"/>
              <a:gd name="T64" fmla="*/ 439 w 609"/>
              <a:gd name="T65" fmla="*/ 198 h 602"/>
              <a:gd name="T66" fmla="*/ 439 w 609"/>
              <a:gd name="T67" fmla="*/ 198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9" h="602">
                <a:moveTo>
                  <a:pt x="580" y="601"/>
                </a:moveTo>
                <a:lnTo>
                  <a:pt x="580" y="601"/>
                </a:lnTo>
                <a:cubicBezTo>
                  <a:pt x="29" y="601"/>
                  <a:pt x="29" y="601"/>
                  <a:pt x="29" y="601"/>
                </a:cubicBezTo>
                <a:cubicBezTo>
                  <a:pt x="15" y="601"/>
                  <a:pt x="0" y="593"/>
                  <a:pt x="0" y="572"/>
                </a:cubicBezTo>
                <a:cubicBezTo>
                  <a:pt x="0" y="28"/>
                  <a:pt x="0" y="28"/>
                  <a:pt x="0" y="28"/>
                </a:cubicBezTo>
                <a:cubicBezTo>
                  <a:pt x="0" y="14"/>
                  <a:pt x="15" y="0"/>
                  <a:pt x="29" y="0"/>
                </a:cubicBezTo>
                <a:cubicBezTo>
                  <a:pt x="580" y="0"/>
                  <a:pt x="580" y="0"/>
                  <a:pt x="580" y="0"/>
                </a:cubicBezTo>
                <a:cubicBezTo>
                  <a:pt x="594" y="0"/>
                  <a:pt x="608" y="14"/>
                  <a:pt x="608" y="28"/>
                </a:cubicBezTo>
                <a:cubicBezTo>
                  <a:pt x="608" y="572"/>
                  <a:pt x="608" y="572"/>
                  <a:pt x="608" y="572"/>
                </a:cubicBezTo>
                <a:cubicBezTo>
                  <a:pt x="608" y="593"/>
                  <a:pt x="594" y="601"/>
                  <a:pt x="580" y="601"/>
                </a:cubicBezTo>
                <a:close/>
                <a:moveTo>
                  <a:pt x="552" y="56"/>
                </a:moveTo>
                <a:lnTo>
                  <a:pt x="552" y="56"/>
                </a:lnTo>
                <a:cubicBezTo>
                  <a:pt x="57" y="56"/>
                  <a:pt x="57" y="56"/>
                  <a:pt x="57" y="56"/>
                </a:cubicBezTo>
                <a:cubicBezTo>
                  <a:pt x="57" y="544"/>
                  <a:pt x="57" y="544"/>
                  <a:pt x="57" y="544"/>
                </a:cubicBezTo>
                <a:cubicBezTo>
                  <a:pt x="552" y="544"/>
                  <a:pt x="552" y="544"/>
                  <a:pt x="552" y="544"/>
                </a:cubicBezTo>
                <a:lnTo>
                  <a:pt x="552" y="56"/>
                </a:lnTo>
                <a:close/>
                <a:moveTo>
                  <a:pt x="184" y="261"/>
                </a:moveTo>
                <a:lnTo>
                  <a:pt x="184" y="261"/>
                </a:lnTo>
                <a:cubicBezTo>
                  <a:pt x="191" y="261"/>
                  <a:pt x="198" y="268"/>
                  <a:pt x="198" y="275"/>
                </a:cubicBezTo>
                <a:cubicBezTo>
                  <a:pt x="269" y="339"/>
                  <a:pt x="269" y="339"/>
                  <a:pt x="269" y="339"/>
                </a:cubicBezTo>
                <a:cubicBezTo>
                  <a:pt x="396" y="205"/>
                  <a:pt x="396" y="205"/>
                  <a:pt x="396" y="205"/>
                </a:cubicBezTo>
                <a:cubicBezTo>
                  <a:pt x="403" y="198"/>
                  <a:pt x="410" y="198"/>
                  <a:pt x="417" y="198"/>
                </a:cubicBezTo>
                <a:cubicBezTo>
                  <a:pt x="432" y="198"/>
                  <a:pt x="446" y="212"/>
                  <a:pt x="446" y="226"/>
                </a:cubicBezTo>
                <a:cubicBezTo>
                  <a:pt x="446" y="233"/>
                  <a:pt x="446" y="240"/>
                  <a:pt x="439" y="247"/>
                </a:cubicBezTo>
                <a:cubicBezTo>
                  <a:pt x="283" y="396"/>
                  <a:pt x="283" y="396"/>
                  <a:pt x="283" y="396"/>
                </a:cubicBezTo>
                <a:cubicBezTo>
                  <a:pt x="283" y="403"/>
                  <a:pt x="276" y="403"/>
                  <a:pt x="269" y="403"/>
                </a:cubicBezTo>
                <a:cubicBezTo>
                  <a:pt x="262" y="403"/>
                  <a:pt x="255" y="403"/>
                  <a:pt x="248" y="396"/>
                </a:cubicBezTo>
                <a:cubicBezTo>
                  <a:pt x="163" y="311"/>
                  <a:pt x="163" y="311"/>
                  <a:pt x="163" y="311"/>
                </a:cubicBezTo>
                <a:cubicBezTo>
                  <a:pt x="156" y="304"/>
                  <a:pt x="156" y="297"/>
                  <a:pt x="156" y="290"/>
                </a:cubicBezTo>
                <a:cubicBezTo>
                  <a:pt x="156" y="275"/>
                  <a:pt x="163" y="261"/>
                  <a:pt x="184" y="261"/>
                </a:cubicBezTo>
                <a:close/>
                <a:moveTo>
                  <a:pt x="439" y="403"/>
                </a:moveTo>
                <a:lnTo>
                  <a:pt x="439" y="403"/>
                </a:lnTo>
                <a:close/>
                <a:moveTo>
                  <a:pt x="439" y="198"/>
                </a:moveTo>
                <a:lnTo>
                  <a:pt x="439" y="198"/>
                </a:lnTo>
                <a:close/>
              </a:path>
            </a:pathLst>
          </a:custGeom>
          <a:solidFill>
            <a:srgbClr val="FFFFFF"/>
          </a:solidFill>
          <a:ln>
            <a:noFill/>
          </a:ln>
          <a:effectLst/>
        </p:spPr>
        <p:txBody>
          <a:bodyPr wrap="none" anchor="ctr"/>
          <a:lstStyle/>
          <a:p>
            <a:pPr>
              <a:defRPr/>
            </a:pPr>
            <a:endParaRPr lang="en-US" sz="900"/>
          </a:p>
        </p:txBody>
      </p:sp>
      <p:sp>
        <p:nvSpPr>
          <p:cNvPr id="247" name="Freeform 93"/>
          <p:cNvSpPr>
            <a:spLocks noChangeArrowheads="1"/>
          </p:cNvSpPr>
          <p:nvPr/>
        </p:nvSpPr>
        <p:spPr bwMode="auto">
          <a:xfrm>
            <a:off x="5415753" y="1478055"/>
            <a:ext cx="289907" cy="289983"/>
          </a:xfrm>
          <a:custGeom>
            <a:avLst/>
            <a:gdLst>
              <a:gd name="T0" fmla="*/ 573 w 602"/>
              <a:gd name="T1" fmla="*/ 601 h 602"/>
              <a:gd name="T2" fmla="*/ 573 w 602"/>
              <a:gd name="T3" fmla="*/ 601 h 602"/>
              <a:gd name="T4" fmla="*/ 29 w 602"/>
              <a:gd name="T5" fmla="*/ 601 h 602"/>
              <a:gd name="T6" fmla="*/ 0 w 602"/>
              <a:gd name="T7" fmla="*/ 572 h 602"/>
              <a:gd name="T8" fmla="*/ 0 w 602"/>
              <a:gd name="T9" fmla="*/ 28 h 602"/>
              <a:gd name="T10" fmla="*/ 29 w 602"/>
              <a:gd name="T11" fmla="*/ 0 h 602"/>
              <a:gd name="T12" fmla="*/ 573 w 602"/>
              <a:gd name="T13" fmla="*/ 0 h 602"/>
              <a:gd name="T14" fmla="*/ 601 w 602"/>
              <a:gd name="T15" fmla="*/ 28 h 602"/>
              <a:gd name="T16" fmla="*/ 601 w 602"/>
              <a:gd name="T17" fmla="*/ 572 h 602"/>
              <a:gd name="T18" fmla="*/ 573 w 602"/>
              <a:gd name="T19" fmla="*/ 601 h 602"/>
              <a:gd name="T20" fmla="*/ 544 w 602"/>
              <a:gd name="T21" fmla="*/ 56 h 602"/>
              <a:gd name="T22" fmla="*/ 544 w 602"/>
              <a:gd name="T23" fmla="*/ 56 h 602"/>
              <a:gd name="T24" fmla="*/ 57 w 602"/>
              <a:gd name="T25" fmla="*/ 56 h 602"/>
              <a:gd name="T26" fmla="*/ 57 w 602"/>
              <a:gd name="T27" fmla="*/ 544 h 602"/>
              <a:gd name="T28" fmla="*/ 544 w 602"/>
              <a:gd name="T29" fmla="*/ 544 h 602"/>
              <a:gd name="T30" fmla="*/ 544 w 602"/>
              <a:gd name="T31" fmla="*/ 56 h 602"/>
              <a:gd name="T32" fmla="*/ 177 w 602"/>
              <a:gd name="T33" fmla="*/ 275 h 602"/>
              <a:gd name="T34" fmla="*/ 177 w 602"/>
              <a:gd name="T35" fmla="*/ 275 h 602"/>
              <a:gd name="T36" fmla="*/ 248 w 602"/>
              <a:gd name="T37" fmla="*/ 275 h 602"/>
              <a:gd name="T38" fmla="*/ 276 w 602"/>
              <a:gd name="T39" fmla="*/ 275 h 602"/>
              <a:gd name="T40" fmla="*/ 333 w 602"/>
              <a:gd name="T41" fmla="*/ 275 h 602"/>
              <a:gd name="T42" fmla="*/ 368 w 602"/>
              <a:gd name="T43" fmla="*/ 275 h 602"/>
              <a:gd name="T44" fmla="*/ 424 w 602"/>
              <a:gd name="T45" fmla="*/ 275 h 602"/>
              <a:gd name="T46" fmla="*/ 453 w 602"/>
              <a:gd name="T47" fmla="*/ 304 h 602"/>
              <a:gd name="T48" fmla="*/ 424 w 602"/>
              <a:gd name="T49" fmla="*/ 332 h 602"/>
              <a:gd name="T50" fmla="*/ 368 w 602"/>
              <a:gd name="T51" fmla="*/ 332 h 602"/>
              <a:gd name="T52" fmla="*/ 333 w 602"/>
              <a:gd name="T53" fmla="*/ 332 h 602"/>
              <a:gd name="T54" fmla="*/ 276 w 602"/>
              <a:gd name="T55" fmla="*/ 332 h 602"/>
              <a:gd name="T56" fmla="*/ 233 w 602"/>
              <a:gd name="T57" fmla="*/ 332 h 602"/>
              <a:gd name="T58" fmla="*/ 177 w 602"/>
              <a:gd name="T59" fmla="*/ 332 h 602"/>
              <a:gd name="T60" fmla="*/ 149 w 602"/>
              <a:gd name="T61" fmla="*/ 304 h 602"/>
              <a:gd name="T62" fmla="*/ 177 w 602"/>
              <a:gd name="T63" fmla="*/ 275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602" h="602">
                <a:moveTo>
                  <a:pt x="573" y="601"/>
                </a:moveTo>
                <a:lnTo>
                  <a:pt x="573" y="601"/>
                </a:lnTo>
                <a:cubicBezTo>
                  <a:pt x="29" y="601"/>
                  <a:pt x="29" y="601"/>
                  <a:pt x="29" y="601"/>
                </a:cubicBezTo>
                <a:cubicBezTo>
                  <a:pt x="15" y="601"/>
                  <a:pt x="0" y="593"/>
                  <a:pt x="0" y="572"/>
                </a:cubicBezTo>
                <a:cubicBezTo>
                  <a:pt x="0" y="28"/>
                  <a:pt x="0" y="28"/>
                  <a:pt x="0" y="28"/>
                </a:cubicBezTo>
                <a:cubicBezTo>
                  <a:pt x="0" y="14"/>
                  <a:pt x="15" y="0"/>
                  <a:pt x="29" y="0"/>
                </a:cubicBezTo>
                <a:cubicBezTo>
                  <a:pt x="573" y="0"/>
                  <a:pt x="573" y="0"/>
                  <a:pt x="573" y="0"/>
                </a:cubicBezTo>
                <a:cubicBezTo>
                  <a:pt x="594" y="0"/>
                  <a:pt x="601" y="14"/>
                  <a:pt x="601" y="28"/>
                </a:cubicBezTo>
                <a:cubicBezTo>
                  <a:pt x="601" y="572"/>
                  <a:pt x="601" y="572"/>
                  <a:pt x="601" y="572"/>
                </a:cubicBezTo>
                <a:cubicBezTo>
                  <a:pt x="601" y="593"/>
                  <a:pt x="594" y="601"/>
                  <a:pt x="573" y="601"/>
                </a:cubicBezTo>
                <a:close/>
                <a:moveTo>
                  <a:pt x="544" y="56"/>
                </a:moveTo>
                <a:lnTo>
                  <a:pt x="544" y="56"/>
                </a:lnTo>
                <a:cubicBezTo>
                  <a:pt x="57" y="56"/>
                  <a:pt x="57" y="56"/>
                  <a:pt x="57" y="56"/>
                </a:cubicBezTo>
                <a:cubicBezTo>
                  <a:pt x="57" y="544"/>
                  <a:pt x="57" y="544"/>
                  <a:pt x="57" y="544"/>
                </a:cubicBezTo>
                <a:cubicBezTo>
                  <a:pt x="544" y="544"/>
                  <a:pt x="544" y="544"/>
                  <a:pt x="544" y="544"/>
                </a:cubicBezTo>
                <a:lnTo>
                  <a:pt x="544" y="56"/>
                </a:lnTo>
                <a:close/>
                <a:moveTo>
                  <a:pt x="177" y="275"/>
                </a:moveTo>
                <a:lnTo>
                  <a:pt x="177" y="275"/>
                </a:lnTo>
                <a:cubicBezTo>
                  <a:pt x="248" y="275"/>
                  <a:pt x="248" y="275"/>
                  <a:pt x="248" y="275"/>
                </a:cubicBezTo>
                <a:cubicBezTo>
                  <a:pt x="276" y="275"/>
                  <a:pt x="276" y="275"/>
                  <a:pt x="276" y="275"/>
                </a:cubicBezTo>
                <a:cubicBezTo>
                  <a:pt x="333" y="275"/>
                  <a:pt x="333" y="275"/>
                  <a:pt x="333" y="275"/>
                </a:cubicBezTo>
                <a:cubicBezTo>
                  <a:pt x="368" y="275"/>
                  <a:pt x="368" y="275"/>
                  <a:pt x="368" y="275"/>
                </a:cubicBezTo>
                <a:cubicBezTo>
                  <a:pt x="424" y="275"/>
                  <a:pt x="424" y="275"/>
                  <a:pt x="424" y="275"/>
                </a:cubicBezTo>
                <a:cubicBezTo>
                  <a:pt x="439" y="275"/>
                  <a:pt x="453" y="282"/>
                  <a:pt x="453" y="304"/>
                </a:cubicBezTo>
                <a:cubicBezTo>
                  <a:pt x="453" y="318"/>
                  <a:pt x="439" y="332"/>
                  <a:pt x="424" y="332"/>
                </a:cubicBezTo>
                <a:cubicBezTo>
                  <a:pt x="368" y="332"/>
                  <a:pt x="368" y="332"/>
                  <a:pt x="368" y="332"/>
                </a:cubicBezTo>
                <a:cubicBezTo>
                  <a:pt x="333" y="332"/>
                  <a:pt x="333" y="332"/>
                  <a:pt x="333" y="332"/>
                </a:cubicBezTo>
                <a:cubicBezTo>
                  <a:pt x="276" y="332"/>
                  <a:pt x="276" y="332"/>
                  <a:pt x="276" y="332"/>
                </a:cubicBezTo>
                <a:cubicBezTo>
                  <a:pt x="233" y="332"/>
                  <a:pt x="233" y="332"/>
                  <a:pt x="233" y="332"/>
                </a:cubicBezTo>
                <a:cubicBezTo>
                  <a:pt x="177" y="332"/>
                  <a:pt x="177" y="332"/>
                  <a:pt x="177" y="332"/>
                </a:cubicBezTo>
                <a:cubicBezTo>
                  <a:pt x="163" y="332"/>
                  <a:pt x="149" y="318"/>
                  <a:pt x="149" y="304"/>
                </a:cubicBezTo>
                <a:cubicBezTo>
                  <a:pt x="149" y="282"/>
                  <a:pt x="163" y="275"/>
                  <a:pt x="177" y="275"/>
                </a:cubicBezTo>
                <a:close/>
              </a:path>
            </a:pathLst>
          </a:custGeom>
          <a:solidFill>
            <a:srgbClr val="FFFFFF"/>
          </a:solidFill>
          <a:ln>
            <a:noFill/>
          </a:ln>
          <a:effectLst/>
        </p:spPr>
        <p:txBody>
          <a:bodyPr wrap="none" anchor="ctr"/>
          <a:lstStyle/>
          <a:p>
            <a:pPr>
              <a:defRPr/>
            </a:pPr>
            <a:endParaRPr lang="en-US" sz="900"/>
          </a:p>
        </p:txBody>
      </p:sp>
      <p:sp>
        <p:nvSpPr>
          <p:cNvPr id="248" name="Freeform 94"/>
          <p:cNvSpPr>
            <a:spLocks noChangeArrowheads="1"/>
          </p:cNvSpPr>
          <p:nvPr/>
        </p:nvSpPr>
        <p:spPr bwMode="auto">
          <a:xfrm>
            <a:off x="4881663" y="1478055"/>
            <a:ext cx="289909" cy="289983"/>
          </a:xfrm>
          <a:custGeom>
            <a:avLst/>
            <a:gdLst>
              <a:gd name="T0" fmla="*/ 573 w 602"/>
              <a:gd name="T1" fmla="*/ 601 h 602"/>
              <a:gd name="T2" fmla="*/ 573 w 602"/>
              <a:gd name="T3" fmla="*/ 601 h 602"/>
              <a:gd name="T4" fmla="*/ 29 w 602"/>
              <a:gd name="T5" fmla="*/ 601 h 602"/>
              <a:gd name="T6" fmla="*/ 0 w 602"/>
              <a:gd name="T7" fmla="*/ 572 h 602"/>
              <a:gd name="T8" fmla="*/ 0 w 602"/>
              <a:gd name="T9" fmla="*/ 28 h 602"/>
              <a:gd name="T10" fmla="*/ 29 w 602"/>
              <a:gd name="T11" fmla="*/ 0 h 602"/>
              <a:gd name="T12" fmla="*/ 573 w 602"/>
              <a:gd name="T13" fmla="*/ 0 h 602"/>
              <a:gd name="T14" fmla="*/ 601 w 602"/>
              <a:gd name="T15" fmla="*/ 28 h 602"/>
              <a:gd name="T16" fmla="*/ 601 w 602"/>
              <a:gd name="T17" fmla="*/ 572 h 602"/>
              <a:gd name="T18" fmla="*/ 573 w 602"/>
              <a:gd name="T19" fmla="*/ 601 h 602"/>
              <a:gd name="T20" fmla="*/ 544 w 602"/>
              <a:gd name="T21" fmla="*/ 56 h 602"/>
              <a:gd name="T22" fmla="*/ 544 w 602"/>
              <a:gd name="T23" fmla="*/ 56 h 602"/>
              <a:gd name="T24" fmla="*/ 57 w 602"/>
              <a:gd name="T25" fmla="*/ 56 h 602"/>
              <a:gd name="T26" fmla="*/ 57 w 602"/>
              <a:gd name="T27" fmla="*/ 544 h 602"/>
              <a:gd name="T28" fmla="*/ 544 w 602"/>
              <a:gd name="T29" fmla="*/ 544 h 602"/>
              <a:gd name="T30" fmla="*/ 544 w 602"/>
              <a:gd name="T31" fmla="*/ 56 h 602"/>
              <a:gd name="T32" fmla="*/ 177 w 602"/>
              <a:gd name="T33" fmla="*/ 275 h 602"/>
              <a:gd name="T34" fmla="*/ 177 w 602"/>
              <a:gd name="T35" fmla="*/ 275 h 602"/>
              <a:gd name="T36" fmla="*/ 269 w 602"/>
              <a:gd name="T37" fmla="*/ 275 h 602"/>
              <a:gd name="T38" fmla="*/ 269 w 602"/>
              <a:gd name="T39" fmla="*/ 176 h 602"/>
              <a:gd name="T40" fmla="*/ 297 w 602"/>
              <a:gd name="T41" fmla="*/ 148 h 602"/>
              <a:gd name="T42" fmla="*/ 325 w 602"/>
              <a:gd name="T43" fmla="*/ 176 h 602"/>
              <a:gd name="T44" fmla="*/ 325 w 602"/>
              <a:gd name="T45" fmla="*/ 275 h 602"/>
              <a:gd name="T46" fmla="*/ 424 w 602"/>
              <a:gd name="T47" fmla="*/ 275 h 602"/>
              <a:gd name="T48" fmla="*/ 453 w 602"/>
              <a:gd name="T49" fmla="*/ 304 h 602"/>
              <a:gd name="T50" fmla="*/ 424 w 602"/>
              <a:gd name="T51" fmla="*/ 332 h 602"/>
              <a:gd name="T52" fmla="*/ 325 w 602"/>
              <a:gd name="T53" fmla="*/ 332 h 602"/>
              <a:gd name="T54" fmla="*/ 325 w 602"/>
              <a:gd name="T55" fmla="*/ 424 h 602"/>
              <a:gd name="T56" fmla="*/ 297 w 602"/>
              <a:gd name="T57" fmla="*/ 452 h 602"/>
              <a:gd name="T58" fmla="*/ 269 w 602"/>
              <a:gd name="T59" fmla="*/ 424 h 602"/>
              <a:gd name="T60" fmla="*/ 269 w 602"/>
              <a:gd name="T61" fmla="*/ 332 h 602"/>
              <a:gd name="T62" fmla="*/ 177 w 602"/>
              <a:gd name="T63" fmla="*/ 332 h 602"/>
              <a:gd name="T64" fmla="*/ 149 w 602"/>
              <a:gd name="T65" fmla="*/ 304 h 602"/>
              <a:gd name="T66" fmla="*/ 177 w 602"/>
              <a:gd name="T67" fmla="*/ 275 h 6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602" h="602">
                <a:moveTo>
                  <a:pt x="573" y="601"/>
                </a:moveTo>
                <a:lnTo>
                  <a:pt x="573" y="601"/>
                </a:lnTo>
                <a:cubicBezTo>
                  <a:pt x="29" y="601"/>
                  <a:pt x="29" y="601"/>
                  <a:pt x="29" y="601"/>
                </a:cubicBezTo>
                <a:cubicBezTo>
                  <a:pt x="7" y="601"/>
                  <a:pt x="0" y="593"/>
                  <a:pt x="0" y="572"/>
                </a:cubicBezTo>
                <a:cubicBezTo>
                  <a:pt x="0" y="28"/>
                  <a:pt x="0" y="28"/>
                  <a:pt x="0" y="28"/>
                </a:cubicBezTo>
                <a:cubicBezTo>
                  <a:pt x="0" y="14"/>
                  <a:pt x="7" y="0"/>
                  <a:pt x="29" y="0"/>
                </a:cubicBezTo>
                <a:cubicBezTo>
                  <a:pt x="573" y="0"/>
                  <a:pt x="573" y="0"/>
                  <a:pt x="573" y="0"/>
                </a:cubicBezTo>
                <a:cubicBezTo>
                  <a:pt x="587" y="0"/>
                  <a:pt x="601" y="14"/>
                  <a:pt x="601" y="28"/>
                </a:cubicBezTo>
                <a:cubicBezTo>
                  <a:pt x="601" y="572"/>
                  <a:pt x="601" y="572"/>
                  <a:pt x="601" y="572"/>
                </a:cubicBezTo>
                <a:cubicBezTo>
                  <a:pt x="601" y="593"/>
                  <a:pt x="587" y="601"/>
                  <a:pt x="573" y="601"/>
                </a:cubicBezTo>
                <a:close/>
                <a:moveTo>
                  <a:pt x="544" y="56"/>
                </a:moveTo>
                <a:lnTo>
                  <a:pt x="544" y="56"/>
                </a:lnTo>
                <a:cubicBezTo>
                  <a:pt x="57" y="56"/>
                  <a:pt x="57" y="56"/>
                  <a:pt x="57" y="56"/>
                </a:cubicBezTo>
                <a:cubicBezTo>
                  <a:pt x="57" y="544"/>
                  <a:pt x="57" y="544"/>
                  <a:pt x="57" y="544"/>
                </a:cubicBezTo>
                <a:cubicBezTo>
                  <a:pt x="544" y="544"/>
                  <a:pt x="544" y="544"/>
                  <a:pt x="544" y="544"/>
                </a:cubicBezTo>
                <a:lnTo>
                  <a:pt x="544" y="56"/>
                </a:lnTo>
                <a:close/>
                <a:moveTo>
                  <a:pt x="177" y="275"/>
                </a:moveTo>
                <a:lnTo>
                  <a:pt x="177" y="275"/>
                </a:lnTo>
                <a:cubicBezTo>
                  <a:pt x="269" y="275"/>
                  <a:pt x="269" y="275"/>
                  <a:pt x="269" y="275"/>
                </a:cubicBezTo>
                <a:cubicBezTo>
                  <a:pt x="269" y="176"/>
                  <a:pt x="269" y="176"/>
                  <a:pt x="269" y="176"/>
                </a:cubicBezTo>
                <a:cubicBezTo>
                  <a:pt x="269" y="162"/>
                  <a:pt x="283" y="148"/>
                  <a:pt x="297" y="148"/>
                </a:cubicBezTo>
                <a:cubicBezTo>
                  <a:pt x="318" y="148"/>
                  <a:pt x="325" y="162"/>
                  <a:pt x="325" y="176"/>
                </a:cubicBezTo>
                <a:cubicBezTo>
                  <a:pt x="325" y="275"/>
                  <a:pt x="325" y="275"/>
                  <a:pt x="325" y="275"/>
                </a:cubicBezTo>
                <a:cubicBezTo>
                  <a:pt x="424" y="275"/>
                  <a:pt x="424" y="275"/>
                  <a:pt x="424" y="275"/>
                </a:cubicBezTo>
                <a:cubicBezTo>
                  <a:pt x="438" y="275"/>
                  <a:pt x="453" y="282"/>
                  <a:pt x="453" y="304"/>
                </a:cubicBezTo>
                <a:cubicBezTo>
                  <a:pt x="453" y="318"/>
                  <a:pt x="438" y="332"/>
                  <a:pt x="424" y="332"/>
                </a:cubicBezTo>
                <a:cubicBezTo>
                  <a:pt x="325" y="332"/>
                  <a:pt x="325" y="332"/>
                  <a:pt x="325" y="332"/>
                </a:cubicBezTo>
                <a:cubicBezTo>
                  <a:pt x="325" y="424"/>
                  <a:pt x="325" y="424"/>
                  <a:pt x="325" y="424"/>
                </a:cubicBezTo>
                <a:cubicBezTo>
                  <a:pt x="325" y="438"/>
                  <a:pt x="318" y="452"/>
                  <a:pt x="297" y="452"/>
                </a:cubicBezTo>
                <a:cubicBezTo>
                  <a:pt x="283" y="452"/>
                  <a:pt x="269" y="438"/>
                  <a:pt x="269" y="424"/>
                </a:cubicBezTo>
                <a:cubicBezTo>
                  <a:pt x="269" y="332"/>
                  <a:pt x="269" y="332"/>
                  <a:pt x="269" y="332"/>
                </a:cubicBezTo>
                <a:cubicBezTo>
                  <a:pt x="177" y="332"/>
                  <a:pt x="177" y="332"/>
                  <a:pt x="177" y="332"/>
                </a:cubicBezTo>
                <a:cubicBezTo>
                  <a:pt x="163" y="332"/>
                  <a:pt x="149" y="318"/>
                  <a:pt x="149" y="304"/>
                </a:cubicBezTo>
                <a:cubicBezTo>
                  <a:pt x="149" y="282"/>
                  <a:pt x="163" y="275"/>
                  <a:pt x="177" y="275"/>
                </a:cubicBezTo>
                <a:close/>
              </a:path>
            </a:pathLst>
          </a:custGeom>
          <a:solidFill>
            <a:srgbClr val="FFFFFF"/>
          </a:solidFill>
          <a:ln>
            <a:noFill/>
          </a:ln>
          <a:effectLst/>
        </p:spPr>
        <p:txBody>
          <a:bodyPr wrap="none" anchor="ctr"/>
          <a:lstStyle/>
          <a:p>
            <a:pPr>
              <a:defRPr/>
            </a:pPr>
            <a:endParaRPr lang="en-US" sz="900"/>
          </a:p>
        </p:txBody>
      </p:sp>
      <p:sp>
        <p:nvSpPr>
          <p:cNvPr id="249" name="Freeform 95"/>
          <p:cNvSpPr>
            <a:spLocks noChangeArrowheads="1"/>
          </p:cNvSpPr>
          <p:nvPr/>
        </p:nvSpPr>
        <p:spPr bwMode="auto">
          <a:xfrm>
            <a:off x="4372963" y="1490755"/>
            <a:ext cx="264516" cy="262467"/>
          </a:xfrm>
          <a:custGeom>
            <a:avLst/>
            <a:gdLst>
              <a:gd name="T0" fmla="*/ 523 w 553"/>
              <a:gd name="T1" fmla="*/ 544 h 545"/>
              <a:gd name="T2" fmla="*/ 523 w 553"/>
              <a:gd name="T3" fmla="*/ 544 h 545"/>
              <a:gd name="T4" fmla="*/ 333 w 553"/>
              <a:gd name="T5" fmla="*/ 544 h 545"/>
              <a:gd name="T6" fmla="*/ 304 w 553"/>
              <a:gd name="T7" fmla="*/ 516 h 545"/>
              <a:gd name="T8" fmla="*/ 304 w 553"/>
              <a:gd name="T9" fmla="*/ 332 h 545"/>
              <a:gd name="T10" fmla="*/ 333 w 553"/>
              <a:gd name="T11" fmla="*/ 304 h 545"/>
              <a:gd name="T12" fmla="*/ 523 w 553"/>
              <a:gd name="T13" fmla="*/ 304 h 545"/>
              <a:gd name="T14" fmla="*/ 552 w 553"/>
              <a:gd name="T15" fmla="*/ 332 h 545"/>
              <a:gd name="T16" fmla="*/ 552 w 553"/>
              <a:gd name="T17" fmla="*/ 516 h 545"/>
              <a:gd name="T18" fmla="*/ 523 w 553"/>
              <a:gd name="T19" fmla="*/ 544 h 545"/>
              <a:gd name="T20" fmla="*/ 523 w 553"/>
              <a:gd name="T21" fmla="*/ 247 h 545"/>
              <a:gd name="T22" fmla="*/ 523 w 553"/>
              <a:gd name="T23" fmla="*/ 247 h 545"/>
              <a:gd name="T24" fmla="*/ 333 w 553"/>
              <a:gd name="T25" fmla="*/ 247 h 545"/>
              <a:gd name="T26" fmla="*/ 304 w 553"/>
              <a:gd name="T27" fmla="*/ 219 h 545"/>
              <a:gd name="T28" fmla="*/ 304 w 553"/>
              <a:gd name="T29" fmla="*/ 28 h 545"/>
              <a:gd name="T30" fmla="*/ 333 w 553"/>
              <a:gd name="T31" fmla="*/ 0 h 545"/>
              <a:gd name="T32" fmla="*/ 523 w 553"/>
              <a:gd name="T33" fmla="*/ 0 h 545"/>
              <a:gd name="T34" fmla="*/ 552 w 553"/>
              <a:gd name="T35" fmla="*/ 28 h 545"/>
              <a:gd name="T36" fmla="*/ 552 w 553"/>
              <a:gd name="T37" fmla="*/ 219 h 545"/>
              <a:gd name="T38" fmla="*/ 523 w 553"/>
              <a:gd name="T39" fmla="*/ 247 h 545"/>
              <a:gd name="T40" fmla="*/ 219 w 553"/>
              <a:gd name="T41" fmla="*/ 544 h 545"/>
              <a:gd name="T42" fmla="*/ 219 w 553"/>
              <a:gd name="T43" fmla="*/ 544 h 545"/>
              <a:gd name="T44" fmla="*/ 29 w 553"/>
              <a:gd name="T45" fmla="*/ 544 h 545"/>
              <a:gd name="T46" fmla="*/ 0 w 553"/>
              <a:gd name="T47" fmla="*/ 516 h 545"/>
              <a:gd name="T48" fmla="*/ 0 w 553"/>
              <a:gd name="T49" fmla="*/ 332 h 545"/>
              <a:gd name="T50" fmla="*/ 29 w 553"/>
              <a:gd name="T51" fmla="*/ 304 h 545"/>
              <a:gd name="T52" fmla="*/ 219 w 553"/>
              <a:gd name="T53" fmla="*/ 304 h 545"/>
              <a:gd name="T54" fmla="*/ 248 w 553"/>
              <a:gd name="T55" fmla="*/ 332 h 545"/>
              <a:gd name="T56" fmla="*/ 248 w 553"/>
              <a:gd name="T57" fmla="*/ 516 h 545"/>
              <a:gd name="T58" fmla="*/ 219 w 553"/>
              <a:gd name="T59" fmla="*/ 544 h 545"/>
              <a:gd name="T60" fmla="*/ 219 w 553"/>
              <a:gd name="T61" fmla="*/ 247 h 545"/>
              <a:gd name="T62" fmla="*/ 219 w 553"/>
              <a:gd name="T63" fmla="*/ 247 h 545"/>
              <a:gd name="T64" fmla="*/ 29 w 553"/>
              <a:gd name="T65" fmla="*/ 247 h 545"/>
              <a:gd name="T66" fmla="*/ 0 w 553"/>
              <a:gd name="T67" fmla="*/ 219 h 545"/>
              <a:gd name="T68" fmla="*/ 0 w 553"/>
              <a:gd name="T69" fmla="*/ 28 h 545"/>
              <a:gd name="T70" fmla="*/ 29 w 553"/>
              <a:gd name="T71" fmla="*/ 0 h 545"/>
              <a:gd name="T72" fmla="*/ 219 w 553"/>
              <a:gd name="T73" fmla="*/ 0 h 545"/>
              <a:gd name="T74" fmla="*/ 248 w 553"/>
              <a:gd name="T75" fmla="*/ 28 h 545"/>
              <a:gd name="T76" fmla="*/ 248 w 553"/>
              <a:gd name="T77" fmla="*/ 219 h 545"/>
              <a:gd name="T78" fmla="*/ 219 w 553"/>
              <a:gd name="T79" fmla="*/ 247 h 5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553" h="545">
                <a:moveTo>
                  <a:pt x="523" y="544"/>
                </a:moveTo>
                <a:lnTo>
                  <a:pt x="523" y="544"/>
                </a:lnTo>
                <a:cubicBezTo>
                  <a:pt x="333" y="544"/>
                  <a:pt x="333" y="544"/>
                  <a:pt x="333" y="544"/>
                </a:cubicBezTo>
                <a:cubicBezTo>
                  <a:pt x="318" y="544"/>
                  <a:pt x="304" y="537"/>
                  <a:pt x="304" y="516"/>
                </a:cubicBezTo>
                <a:cubicBezTo>
                  <a:pt x="304" y="332"/>
                  <a:pt x="304" y="332"/>
                  <a:pt x="304" y="332"/>
                </a:cubicBezTo>
                <a:cubicBezTo>
                  <a:pt x="304" y="311"/>
                  <a:pt x="318" y="304"/>
                  <a:pt x="333" y="304"/>
                </a:cubicBezTo>
                <a:cubicBezTo>
                  <a:pt x="523" y="304"/>
                  <a:pt x="523" y="304"/>
                  <a:pt x="523" y="304"/>
                </a:cubicBezTo>
                <a:cubicBezTo>
                  <a:pt x="537" y="304"/>
                  <a:pt x="552" y="311"/>
                  <a:pt x="552" y="332"/>
                </a:cubicBezTo>
                <a:cubicBezTo>
                  <a:pt x="552" y="516"/>
                  <a:pt x="552" y="516"/>
                  <a:pt x="552" y="516"/>
                </a:cubicBezTo>
                <a:cubicBezTo>
                  <a:pt x="552" y="537"/>
                  <a:pt x="537" y="544"/>
                  <a:pt x="523" y="544"/>
                </a:cubicBezTo>
                <a:close/>
                <a:moveTo>
                  <a:pt x="523" y="247"/>
                </a:moveTo>
                <a:lnTo>
                  <a:pt x="523" y="247"/>
                </a:lnTo>
                <a:cubicBezTo>
                  <a:pt x="333" y="247"/>
                  <a:pt x="333" y="247"/>
                  <a:pt x="333" y="247"/>
                </a:cubicBezTo>
                <a:cubicBezTo>
                  <a:pt x="318" y="247"/>
                  <a:pt x="304" y="233"/>
                  <a:pt x="304" y="219"/>
                </a:cubicBezTo>
                <a:cubicBezTo>
                  <a:pt x="304" y="28"/>
                  <a:pt x="304" y="28"/>
                  <a:pt x="304" y="28"/>
                </a:cubicBezTo>
                <a:cubicBezTo>
                  <a:pt x="304" y="14"/>
                  <a:pt x="318" y="0"/>
                  <a:pt x="333" y="0"/>
                </a:cubicBezTo>
                <a:cubicBezTo>
                  <a:pt x="523" y="0"/>
                  <a:pt x="523" y="0"/>
                  <a:pt x="523" y="0"/>
                </a:cubicBezTo>
                <a:cubicBezTo>
                  <a:pt x="537" y="0"/>
                  <a:pt x="552" y="14"/>
                  <a:pt x="552" y="28"/>
                </a:cubicBezTo>
                <a:cubicBezTo>
                  <a:pt x="552" y="219"/>
                  <a:pt x="552" y="219"/>
                  <a:pt x="552" y="219"/>
                </a:cubicBezTo>
                <a:cubicBezTo>
                  <a:pt x="552" y="233"/>
                  <a:pt x="537" y="247"/>
                  <a:pt x="523" y="247"/>
                </a:cubicBezTo>
                <a:close/>
                <a:moveTo>
                  <a:pt x="219" y="544"/>
                </a:moveTo>
                <a:lnTo>
                  <a:pt x="219" y="544"/>
                </a:lnTo>
                <a:cubicBezTo>
                  <a:pt x="29" y="544"/>
                  <a:pt x="29" y="544"/>
                  <a:pt x="29" y="544"/>
                </a:cubicBezTo>
                <a:cubicBezTo>
                  <a:pt x="15" y="544"/>
                  <a:pt x="0" y="537"/>
                  <a:pt x="0" y="516"/>
                </a:cubicBezTo>
                <a:cubicBezTo>
                  <a:pt x="0" y="332"/>
                  <a:pt x="0" y="332"/>
                  <a:pt x="0" y="332"/>
                </a:cubicBezTo>
                <a:cubicBezTo>
                  <a:pt x="0" y="311"/>
                  <a:pt x="15" y="304"/>
                  <a:pt x="29" y="304"/>
                </a:cubicBezTo>
                <a:cubicBezTo>
                  <a:pt x="219" y="304"/>
                  <a:pt x="219" y="304"/>
                  <a:pt x="219" y="304"/>
                </a:cubicBezTo>
                <a:cubicBezTo>
                  <a:pt x="234" y="304"/>
                  <a:pt x="248" y="311"/>
                  <a:pt x="248" y="332"/>
                </a:cubicBezTo>
                <a:cubicBezTo>
                  <a:pt x="248" y="516"/>
                  <a:pt x="248" y="516"/>
                  <a:pt x="248" y="516"/>
                </a:cubicBezTo>
                <a:cubicBezTo>
                  <a:pt x="248" y="537"/>
                  <a:pt x="234" y="544"/>
                  <a:pt x="219" y="544"/>
                </a:cubicBezTo>
                <a:close/>
                <a:moveTo>
                  <a:pt x="219" y="247"/>
                </a:moveTo>
                <a:lnTo>
                  <a:pt x="219" y="247"/>
                </a:lnTo>
                <a:cubicBezTo>
                  <a:pt x="29" y="247"/>
                  <a:pt x="29" y="247"/>
                  <a:pt x="29" y="247"/>
                </a:cubicBezTo>
                <a:cubicBezTo>
                  <a:pt x="15" y="247"/>
                  <a:pt x="0" y="233"/>
                  <a:pt x="0" y="219"/>
                </a:cubicBezTo>
                <a:cubicBezTo>
                  <a:pt x="0" y="28"/>
                  <a:pt x="0" y="28"/>
                  <a:pt x="0" y="28"/>
                </a:cubicBezTo>
                <a:cubicBezTo>
                  <a:pt x="0" y="14"/>
                  <a:pt x="15" y="0"/>
                  <a:pt x="29" y="0"/>
                </a:cubicBezTo>
                <a:cubicBezTo>
                  <a:pt x="219" y="0"/>
                  <a:pt x="219" y="0"/>
                  <a:pt x="219" y="0"/>
                </a:cubicBezTo>
                <a:cubicBezTo>
                  <a:pt x="234" y="0"/>
                  <a:pt x="248" y="14"/>
                  <a:pt x="248" y="28"/>
                </a:cubicBezTo>
                <a:cubicBezTo>
                  <a:pt x="248" y="219"/>
                  <a:pt x="248" y="219"/>
                  <a:pt x="248" y="219"/>
                </a:cubicBezTo>
                <a:cubicBezTo>
                  <a:pt x="248" y="233"/>
                  <a:pt x="234" y="247"/>
                  <a:pt x="219" y="247"/>
                </a:cubicBezTo>
                <a:close/>
              </a:path>
            </a:pathLst>
          </a:custGeom>
          <a:solidFill>
            <a:srgbClr val="FFFFFF"/>
          </a:solidFill>
          <a:ln>
            <a:noFill/>
          </a:ln>
          <a:effectLst/>
        </p:spPr>
        <p:txBody>
          <a:bodyPr wrap="none" anchor="ctr"/>
          <a:lstStyle/>
          <a:p>
            <a:pPr>
              <a:defRPr/>
            </a:pPr>
            <a:endParaRPr lang="en-US" sz="900"/>
          </a:p>
        </p:txBody>
      </p:sp>
      <p:sp>
        <p:nvSpPr>
          <p:cNvPr id="250" name="Freeform 96"/>
          <p:cNvSpPr>
            <a:spLocks noChangeArrowheads="1"/>
          </p:cNvSpPr>
          <p:nvPr/>
        </p:nvSpPr>
        <p:spPr bwMode="auto">
          <a:xfrm>
            <a:off x="3866383" y="1490755"/>
            <a:ext cx="262399" cy="262467"/>
          </a:xfrm>
          <a:custGeom>
            <a:avLst/>
            <a:gdLst>
              <a:gd name="T0" fmla="*/ 516 w 545"/>
              <a:gd name="T1" fmla="*/ 544 h 545"/>
              <a:gd name="T2" fmla="*/ 304 w 545"/>
              <a:gd name="T3" fmla="*/ 516 h 545"/>
              <a:gd name="T4" fmla="*/ 333 w 545"/>
              <a:gd name="T5" fmla="*/ 304 h 545"/>
              <a:gd name="T6" fmla="*/ 544 w 545"/>
              <a:gd name="T7" fmla="*/ 332 h 545"/>
              <a:gd name="T8" fmla="*/ 516 w 545"/>
              <a:gd name="T9" fmla="*/ 544 h 545"/>
              <a:gd name="T10" fmla="*/ 488 w 545"/>
              <a:gd name="T11" fmla="*/ 361 h 545"/>
              <a:gd name="T12" fmla="*/ 361 w 545"/>
              <a:gd name="T13" fmla="*/ 488 h 545"/>
              <a:gd name="T14" fmla="*/ 488 w 545"/>
              <a:gd name="T15" fmla="*/ 361 h 545"/>
              <a:gd name="T16" fmla="*/ 516 w 545"/>
              <a:gd name="T17" fmla="*/ 247 h 545"/>
              <a:gd name="T18" fmla="*/ 304 w 545"/>
              <a:gd name="T19" fmla="*/ 219 h 545"/>
              <a:gd name="T20" fmla="*/ 333 w 545"/>
              <a:gd name="T21" fmla="*/ 0 h 545"/>
              <a:gd name="T22" fmla="*/ 544 w 545"/>
              <a:gd name="T23" fmla="*/ 28 h 545"/>
              <a:gd name="T24" fmla="*/ 516 w 545"/>
              <a:gd name="T25" fmla="*/ 247 h 545"/>
              <a:gd name="T26" fmla="*/ 488 w 545"/>
              <a:gd name="T27" fmla="*/ 57 h 545"/>
              <a:gd name="T28" fmla="*/ 361 w 545"/>
              <a:gd name="T29" fmla="*/ 191 h 545"/>
              <a:gd name="T30" fmla="*/ 488 w 545"/>
              <a:gd name="T31" fmla="*/ 57 h 545"/>
              <a:gd name="T32" fmla="*/ 219 w 545"/>
              <a:gd name="T33" fmla="*/ 544 h 545"/>
              <a:gd name="T34" fmla="*/ 0 w 545"/>
              <a:gd name="T35" fmla="*/ 516 h 545"/>
              <a:gd name="T36" fmla="*/ 29 w 545"/>
              <a:gd name="T37" fmla="*/ 304 h 545"/>
              <a:gd name="T38" fmla="*/ 248 w 545"/>
              <a:gd name="T39" fmla="*/ 332 h 545"/>
              <a:gd name="T40" fmla="*/ 219 w 545"/>
              <a:gd name="T41" fmla="*/ 544 h 545"/>
              <a:gd name="T42" fmla="*/ 191 w 545"/>
              <a:gd name="T43" fmla="*/ 361 h 545"/>
              <a:gd name="T44" fmla="*/ 57 w 545"/>
              <a:gd name="T45" fmla="*/ 488 h 545"/>
              <a:gd name="T46" fmla="*/ 191 w 545"/>
              <a:gd name="T47" fmla="*/ 361 h 545"/>
              <a:gd name="T48" fmla="*/ 219 w 545"/>
              <a:gd name="T49" fmla="*/ 247 h 545"/>
              <a:gd name="T50" fmla="*/ 0 w 545"/>
              <a:gd name="T51" fmla="*/ 219 h 545"/>
              <a:gd name="T52" fmla="*/ 29 w 545"/>
              <a:gd name="T53" fmla="*/ 0 h 545"/>
              <a:gd name="T54" fmla="*/ 248 w 545"/>
              <a:gd name="T55" fmla="*/ 28 h 545"/>
              <a:gd name="T56" fmla="*/ 219 w 545"/>
              <a:gd name="T57" fmla="*/ 247 h 545"/>
              <a:gd name="T58" fmla="*/ 191 w 545"/>
              <a:gd name="T59" fmla="*/ 57 h 545"/>
              <a:gd name="T60" fmla="*/ 57 w 545"/>
              <a:gd name="T61" fmla="*/ 191 h 545"/>
              <a:gd name="T62" fmla="*/ 191 w 545"/>
              <a:gd name="T63" fmla="*/ 57 h 5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545" h="545">
                <a:moveTo>
                  <a:pt x="516" y="544"/>
                </a:moveTo>
                <a:lnTo>
                  <a:pt x="516" y="544"/>
                </a:lnTo>
                <a:cubicBezTo>
                  <a:pt x="333" y="544"/>
                  <a:pt x="333" y="544"/>
                  <a:pt x="333" y="544"/>
                </a:cubicBezTo>
                <a:cubicBezTo>
                  <a:pt x="311" y="544"/>
                  <a:pt x="304" y="537"/>
                  <a:pt x="304" y="516"/>
                </a:cubicBezTo>
                <a:cubicBezTo>
                  <a:pt x="304" y="332"/>
                  <a:pt x="304" y="332"/>
                  <a:pt x="304" y="332"/>
                </a:cubicBezTo>
                <a:cubicBezTo>
                  <a:pt x="304" y="311"/>
                  <a:pt x="311" y="304"/>
                  <a:pt x="333" y="304"/>
                </a:cubicBezTo>
                <a:cubicBezTo>
                  <a:pt x="516" y="304"/>
                  <a:pt x="516" y="304"/>
                  <a:pt x="516" y="304"/>
                </a:cubicBezTo>
                <a:cubicBezTo>
                  <a:pt x="537" y="304"/>
                  <a:pt x="544" y="311"/>
                  <a:pt x="544" y="332"/>
                </a:cubicBezTo>
                <a:cubicBezTo>
                  <a:pt x="544" y="516"/>
                  <a:pt x="544" y="516"/>
                  <a:pt x="544" y="516"/>
                </a:cubicBezTo>
                <a:cubicBezTo>
                  <a:pt x="544" y="537"/>
                  <a:pt x="537" y="544"/>
                  <a:pt x="516" y="544"/>
                </a:cubicBezTo>
                <a:close/>
                <a:moveTo>
                  <a:pt x="488" y="361"/>
                </a:moveTo>
                <a:lnTo>
                  <a:pt x="488" y="361"/>
                </a:lnTo>
                <a:cubicBezTo>
                  <a:pt x="361" y="361"/>
                  <a:pt x="361" y="361"/>
                  <a:pt x="361" y="361"/>
                </a:cubicBezTo>
                <a:cubicBezTo>
                  <a:pt x="361" y="488"/>
                  <a:pt x="361" y="488"/>
                  <a:pt x="361" y="488"/>
                </a:cubicBezTo>
                <a:cubicBezTo>
                  <a:pt x="488" y="488"/>
                  <a:pt x="488" y="488"/>
                  <a:pt x="488" y="488"/>
                </a:cubicBezTo>
                <a:lnTo>
                  <a:pt x="488" y="361"/>
                </a:lnTo>
                <a:close/>
                <a:moveTo>
                  <a:pt x="516" y="247"/>
                </a:moveTo>
                <a:lnTo>
                  <a:pt x="516" y="247"/>
                </a:lnTo>
                <a:cubicBezTo>
                  <a:pt x="333" y="247"/>
                  <a:pt x="333" y="247"/>
                  <a:pt x="333" y="247"/>
                </a:cubicBezTo>
                <a:cubicBezTo>
                  <a:pt x="311" y="247"/>
                  <a:pt x="304" y="233"/>
                  <a:pt x="304" y="219"/>
                </a:cubicBezTo>
                <a:cubicBezTo>
                  <a:pt x="304" y="28"/>
                  <a:pt x="304" y="28"/>
                  <a:pt x="304" y="28"/>
                </a:cubicBezTo>
                <a:cubicBezTo>
                  <a:pt x="304" y="14"/>
                  <a:pt x="311" y="0"/>
                  <a:pt x="333" y="0"/>
                </a:cubicBezTo>
                <a:cubicBezTo>
                  <a:pt x="516" y="0"/>
                  <a:pt x="516" y="0"/>
                  <a:pt x="516" y="0"/>
                </a:cubicBezTo>
                <a:cubicBezTo>
                  <a:pt x="537" y="0"/>
                  <a:pt x="544" y="14"/>
                  <a:pt x="544" y="28"/>
                </a:cubicBezTo>
                <a:cubicBezTo>
                  <a:pt x="544" y="219"/>
                  <a:pt x="544" y="219"/>
                  <a:pt x="544" y="219"/>
                </a:cubicBezTo>
                <a:cubicBezTo>
                  <a:pt x="544" y="233"/>
                  <a:pt x="537" y="247"/>
                  <a:pt x="516" y="247"/>
                </a:cubicBezTo>
                <a:close/>
                <a:moveTo>
                  <a:pt x="488" y="57"/>
                </a:moveTo>
                <a:lnTo>
                  <a:pt x="488" y="57"/>
                </a:lnTo>
                <a:cubicBezTo>
                  <a:pt x="361" y="57"/>
                  <a:pt x="361" y="57"/>
                  <a:pt x="361" y="57"/>
                </a:cubicBezTo>
                <a:cubicBezTo>
                  <a:pt x="361" y="191"/>
                  <a:pt x="361" y="191"/>
                  <a:pt x="361" y="191"/>
                </a:cubicBezTo>
                <a:cubicBezTo>
                  <a:pt x="488" y="191"/>
                  <a:pt x="488" y="191"/>
                  <a:pt x="488" y="191"/>
                </a:cubicBezTo>
                <a:lnTo>
                  <a:pt x="488" y="57"/>
                </a:lnTo>
                <a:close/>
                <a:moveTo>
                  <a:pt x="219" y="544"/>
                </a:moveTo>
                <a:lnTo>
                  <a:pt x="219" y="544"/>
                </a:lnTo>
                <a:cubicBezTo>
                  <a:pt x="29" y="544"/>
                  <a:pt x="29" y="544"/>
                  <a:pt x="29" y="544"/>
                </a:cubicBezTo>
                <a:cubicBezTo>
                  <a:pt x="14" y="544"/>
                  <a:pt x="0" y="537"/>
                  <a:pt x="0" y="516"/>
                </a:cubicBezTo>
                <a:cubicBezTo>
                  <a:pt x="0" y="332"/>
                  <a:pt x="0" y="332"/>
                  <a:pt x="0" y="332"/>
                </a:cubicBezTo>
                <a:cubicBezTo>
                  <a:pt x="0" y="311"/>
                  <a:pt x="14" y="304"/>
                  <a:pt x="29" y="304"/>
                </a:cubicBezTo>
                <a:cubicBezTo>
                  <a:pt x="219" y="304"/>
                  <a:pt x="219" y="304"/>
                  <a:pt x="219" y="304"/>
                </a:cubicBezTo>
                <a:cubicBezTo>
                  <a:pt x="233" y="304"/>
                  <a:pt x="248" y="311"/>
                  <a:pt x="248" y="332"/>
                </a:cubicBezTo>
                <a:cubicBezTo>
                  <a:pt x="248" y="516"/>
                  <a:pt x="248" y="516"/>
                  <a:pt x="248" y="516"/>
                </a:cubicBezTo>
                <a:cubicBezTo>
                  <a:pt x="248" y="537"/>
                  <a:pt x="233" y="544"/>
                  <a:pt x="219" y="544"/>
                </a:cubicBezTo>
                <a:close/>
                <a:moveTo>
                  <a:pt x="191" y="361"/>
                </a:moveTo>
                <a:lnTo>
                  <a:pt x="191" y="361"/>
                </a:lnTo>
                <a:cubicBezTo>
                  <a:pt x="57" y="361"/>
                  <a:pt x="57" y="361"/>
                  <a:pt x="57" y="361"/>
                </a:cubicBezTo>
                <a:cubicBezTo>
                  <a:pt x="57" y="488"/>
                  <a:pt x="57" y="488"/>
                  <a:pt x="57" y="488"/>
                </a:cubicBezTo>
                <a:cubicBezTo>
                  <a:pt x="191" y="488"/>
                  <a:pt x="191" y="488"/>
                  <a:pt x="191" y="488"/>
                </a:cubicBezTo>
                <a:lnTo>
                  <a:pt x="191" y="361"/>
                </a:lnTo>
                <a:close/>
                <a:moveTo>
                  <a:pt x="219" y="247"/>
                </a:moveTo>
                <a:lnTo>
                  <a:pt x="219" y="247"/>
                </a:lnTo>
                <a:cubicBezTo>
                  <a:pt x="29" y="247"/>
                  <a:pt x="29" y="247"/>
                  <a:pt x="29" y="247"/>
                </a:cubicBezTo>
                <a:cubicBezTo>
                  <a:pt x="14" y="247"/>
                  <a:pt x="0" y="233"/>
                  <a:pt x="0" y="219"/>
                </a:cubicBezTo>
                <a:cubicBezTo>
                  <a:pt x="0" y="28"/>
                  <a:pt x="0" y="28"/>
                  <a:pt x="0" y="28"/>
                </a:cubicBezTo>
                <a:cubicBezTo>
                  <a:pt x="0" y="14"/>
                  <a:pt x="14" y="0"/>
                  <a:pt x="29" y="0"/>
                </a:cubicBezTo>
                <a:cubicBezTo>
                  <a:pt x="219" y="0"/>
                  <a:pt x="219" y="0"/>
                  <a:pt x="219" y="0"/>
                </a:cubicBezTo>
                <a:cubicBezTo>
                  <a:pt x="233" y="0"/>
                  <a:pt x="248" y="14"/>
                  <a:pt x="248" y="28"/>
                </a:cubicBezTo>
                <a:cubicBezTo>
                  <a:pt x="248" y="219"/>
                  <a:pt x="248" y="219"/>
                  <a:pt x="248" y="219"/>
                </a:cubicBezTo>
                <a:cubicBezTo>
                  <a:pt x="248" y="233"/>
                  <a:pt x="233" y="247"/>
                  <a:pt x="219" y="247"/>
                </a:cubicBezTo>
                <a:close/>
                <a:moveTo>
                  <a:pt x="191" y="57"/>
                </a:moveTo>
                <a:lnTo>
                  <a:pt x="191" y="57"/>
                </a:lnTo>
                <a:cubicBezTo>
                  <a:pt x="57" y="57"/>
                  <a:pt x="57" y="57"/>
                  <a:pt x="57" y="57"/>
                </a:cubicBezTo>
                <a:cubicBezTo>
                  <a:pt x="57" y="191"/>
                  <a:pt x="57" y="191"/>
                  <a:pt x="57" y="191"/>
                </a:cubicBezTo>
                <a:cubicBezTo>
                  <a:pt x="191" y="191"/>
                  <a:pt x="191" y="191"/>
                  <a:pt x="191" y="191"/>
                </a:cubicBezTo>
                <a:lnTo>
                  <a:pt x="191" y="57"/>
                </a:lnTo>
                <a:close/>
              </a:path>
            </a:pathLst>
          </a:custGeom>
          <a:solidFill>
            <a:srgbClr val="FFFFFF"/>
          </a:solidFill>
          <a:ln>
            <a:noFill/>
          </a:ln>
          <a:effectLst/>
        </p:spPr>
        <p:txBody>
          <a:bodyPr wrap="none" anchor="ctr"/>
          <a:lstStyle/>
          <a:p>
            <a:pPr>
              <a:defRPr/>
            </a:pPr>
            <a:endParaRPr lang="en-US" sz="900"/>
          </a:p>
        </p:txBody>
      </p:sp>
      <p:sp>
        <p:nvSpPr>
          <p:cNvPr id="251" name="Freeform 101"/>
          <p:cNvSpPr>
            <a:spLocks noChangeArrowheads="1"/>
          </p:cNvSpPr>
          <p:nvPr/>
        </p:nvSpPr>
        <p:spPr bwMode="auto">
          <a:xfrm>
            <a:off x="11680946" y="3229432"/>
            <a:ext cx="292024" cy="207434"/>
          </a:xfrm>
          <a:custGeom>
            <a:avLst/>
            <a:gdLst>
              <a:gd name="T0" fmla="*/ 607 w 608"/>
              <a:gd name="T1" fmla="*/ 402 h 432"/>
              <a:gd name="T2" fmla="*/ 607 w 608"/>
              <a:gd name="T3" fmla="*/ 402 h 432"/>
              <a:gd name="T4" fmla="*/ 579 w 608"/>
              <a:gd name="T5" fmla="*/ 431 h 432"/>
              <a:gd name="T6" fmla="*/ 28 w 608"/>
              <a:gd name="T7" fmla="*/ 431 h 432"/>
              <a:gd name="T8" fmla="*/ 0 w 608"/>
              <a:gd name="T9" fmla="*/ 402 h 432"/>
              <a:gd name="T10" fmla="*/ 0 w 608"/>
              <a:gd name="T11" fmla="*/ 402 h 432"/>
              <a:gd name="T12" fmla="*/ 0 w 608"/>
              <a:gd name="T13" fmla="*/ 226 h 432"/>
              <a:gd name="T14" fmla="*/ 0 w 608"/>
              <a:gd name="T15" fmla="*/ 226 h 432"/>
              <a:gd name="T16" fmla="*/ 0 w 608"/>
              <a:gd name="T17" fmla="*/ 226 h 432"/>
              <a:gd name="T18" fmla="*/ 7 w 608"/>
              <a:gd name="T19" fmla="*/ 211 h 432"/>
              <a:gd name="T20" fmla="*/ 7 w 608"/>
              <a:gd name="T21" fmla="*/ 211 h 432"/>
              <a:gd name="T22" fmla="*/ 77 w 608"/>
              <a:gd name="T23" fmla="*/ 14 h 432"/>
              <a:gd name="T24" fmla="*/ 77 w 608"/>
              <a:gd name="T25" fmla="*/ 14 h 432"/>
              <a:gd name="T26" fmla="*/ 106 w 608"/>
              <a:gd name="T27" fmla="*/ 0 h 432"/>
              <a:gd name="T28" fmla="*/ 501 w 608"/>
              <a:gd name="T29" fmla="*/ 0 h 432"/>
              <a:gd name="T30" fmla="*/ 530 w 608"/>
              <a:gd name="T31" fmla="*/ 14 h 432"/>
              <a:gd name="T32" fmla="*/ 530 w 608"/>
              <a:gd name="T33" fmla="*/ 14 h 432"/>
              <a:gd name="T34" fmla="*/ 600 w 608"/>
              <a:gd name="T35" fmla="*/ 211 h 432"/>
              <a:gd name="T36" fmla="*/ 600 w 608"/>
              <a:gd name="T37" fmla="*/ 211 h 432"/>
              <a:gd name="T38" fmla="*/ 607 w 608"/>
              <a:gd name="T39" fmla="*/ 226 h 432"/>
              <a:gd name="T40" fmla="*/ 607 w 608"/>
              <a:gd name="T41" fmla="*/ 226 h 432"/>
              <a:gd name="T42" fmla="*/ 607 w 608"/>
              <a:gd name="T43" fmla="*/ 226 h 432"/>
              <a:gd name="T44" fmla="*/ 607 w 608"/>
              <a:gd name="T45" fmla="*/ 402 h 432"/>
              <a:gd name="T46" fmla="*/ 480 w 608"/>
              <a:gd name="T47" fmla="*/ 56 h 432"/>
              <a:gd name="T48" fmla="*/ 480 w 608"/>
              <a:gd name="T49" fmla="*/ 56 h 432"/>
              <a:gd name="T50" fmla="*/ 127 w 608"/>
              <a:gd name="T51" fmla="*/ 56 h 432"/>
              <a:gd name="T52" fmla="*/ 70 w 608"/>
              <a:gd name="T53" fmla="*/ 197 h 432"/>
              <a:gd name="T54" fmla="*/ 162 w 608"/>
              <a:gd name="T55" fmla="*/ 197 h 432"/>
              <a:gd name="T56" fmla="*/ 190 w 608"/>
              <a:gd name="T57" fmla="*/ 226 h 432"/>
              <a:gd name="T58" fmla="*/ 190 w 608"/>
              <a:gd name="T59" fmla="*/ 254 h 432"/>
              <a:gd name="T60" fmla="*/ 417 w 608"/>
              <a:gd name="T61" fmla="*/ 254 h 432"/>
              <a:gd name="T62" fmla="*/ 417 w 608"/>
              <a:gd name="T63" fmla="*/ 226 h 432"/>
              <a:gd name="T64" fmla="*/ 445 w 608"/>
              <a:gd name="T65" fmla="*/ 197 h 432"/>
              <a:gd name="T66" fmla="*/ 537 w 608"/>
              <a:gd name="T67" fmla="*/ 197 h 432"/>
              <a:gd name="T68" fmla="*/ 480 w 608"/>
              <a:gd name="T69" fmla="*/ 56 h 43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608" h="432">
                <a:moveTo>
                  <a:pt x="607" y="402"/>
                </a:moveTo>
                <a:lnTo>
                  <a:pt x="607" y="402"/>
                </a:lnTo>
                <a:cubicBezTo>
                  <a:pt x="607" y="417"/>
                  <a:pt x="593" y="431"/>
                  <a:pt x="579" y="431"/>
                </a:cubicBezTo>
                <a:cubicBezTo>
                  <a:pt x="28" y="431"/>
                  <a:pt x="28" y="431"/>
                  <a:pt x="28" y="431"/>
                </a:cubicBezTo>
                <a:cubicBezTo>
                  <a:pt x="14" y="431"/>
                  <a:pt x="0" y="417"/>
                  <a:pt x="0" y="402"/>
                </a:cubicBezTo>
                <a:lnTo>
                  <a:pt x="0" y="402"/>
                </a:lnTo>
                <a:cubicBezTo>
                  <a:pt x="0" y="226"/>
                  <a:pt x="0" y="226"/>
                  <a:pt x="0" y="226"/>
                </a:cubicBezTo>
                <a:lnTo>
                  <a:pt x="0" y="226"/>
                </a:lnTo>
                <a:lnTo>
                  <a:pt x="0" y="226"/>
                </a:lnTo>
                <a:cubicBezTo>
                  <a:pt x="0" y="219"/>
                  <a:pt x="0" y="219"/>
                  <a:pt x="7" y="211"/>
                </a:cubicBezTo>
                <a:lnTo>
                  <a:pt x="7" y="211"/>
                </a:lnTo>
                <a:cubicBezTo>
                  <a:pt x="77" y="14"/>
                  <a:pt x="77" y="14"/>
                  <a:pt x="77" y="14"/>
                </a:cubicBezTo>
                <a:lnTo>
                  <a:pt x="77" y="14"/>
                </a:lnTo>
                <a:cubicBezTo>
                  <a:pt x="84" y="7"/>
                  <a:pt x="92" y="0"/>
                  <a:pt x="106" y="0"/>
                </a:cubicBezTo>
                <a:cubicBezTo>
                  <a:pt x="501" y="0"/>
                  <a:pt x="501" y="0"/>
                  <a:pt x="501" y="0"/>
                </a:cubicBezTo>
                <a:cubicBezTo>
                  <a:pt x="516" y="0"/>
                  <a:pt x="523" y="7"/>
                  <a:pt x="530" y="14"/>
                </a:cubicBezTo>
                <a:lnTo>
                  <a:pt x="530" y="14"/>
                </a:lnTo>
                <a:cubicBezTo>
                  <a:pt x="600" y="211"/>
                  <a:pt x="600" y="211"/>
                  <a:pt x="600" y="211"/>
                </a:cubicBezTo>
                <a:lnTo>
                  <a:pt x="600" y="211"/>
                </a:lnTo>
                <a:cubicBezTo>
                  <a:pt x="607" y="219"/>
                  <a:pt x="607" y="219"/>
                  <a:pt x="607" y="226"/>
                </a:cubicBezTo>
                <a:lnTo>
                  <a:pt x="607" y="226"/>
                </a:lnTo>
                <a:lnTo>
                  <a:pt x="607" y="226"/>
                </a:lnTo>
                <a:cubicBezTo>
                  <a:pt x="607" y="402"/>
                  <a:pt x="607" y="402"/>
                  <a:pt x="607" y="402"/>
                </a:cubicBezTo>
                <a:close/>
                <a:moveTo>
                  <a:pt x="480" y="56"/>
                </a:moveTo>
                <a:lnTo>
                  <a:pt x="480" y="56"/>
                </a:lnTo>
                <a:cubicBezTo>
                  <a:pt x="127" y="56"/>
                  <a:pt x="127" y="56"/>
                  <a:pt x="127" y="56"/>
                </a:cubicBezTo>
                <a:cubicBezTo>
                  <a:pt x="70" y="197"/>
                  <a:pt x="70" y="197"/>
                  <a:pt x="70" y="197"/>
                </a:cubicBezTo>
                <a:cubicBezTo>
                  <a:pt x="162" y="197"/>
                  <a:pt x="162" y="197"/>
                  <a:pt x="162" y="197"/>
                </a:cubicBezTo>
                <a:cubicBezTo>
                  <a:pt x="176" y="197"/>
                  <a:pt x="190" y="204"/>
                  <a:pt x="190" y="226"/>
                </a:cubicBezTo>
                <a:cubicBezTo>
                  <a:pt x="190" y="254"/>
                  <a:pt x="190" y="254"/>
                  <a:pt x="190" y="254"/>
                </a:cubicBezTo>
                <a:cubicBezTo>
                  <a:pt x="417" y="254"/>
                  <a:pt x="417" y="254"/>
                  <a:pt x="417" y="254"/>
                </a:cubicBezTo>
                <a:cubicBezTo>
                  <a:pt x="417" y="226"/>
                  <a:pt x="417" y="226"/>
                  <a:pt x="417" y="226"/>
                </a:cubicBezTo>
                <a:cubicBezTo>
                  <a:pt x="417" y="204"/>
                  <a:pt x="431" y="197"/>
                  <a:pt x="445" y="197"/>
                </a:cubicBezTo>
                <a:cubicBezTo>
                  <a:pt x="537" y="197"/>
                  <a:pt x="537" y="197"/>
                  <a:pt x="537" y="197"/>
                </a:cubicBezTo>
                <a:lnTo>
                  <a:pt x="480" y="56"/>
                </a:lnTo>
                <a:close/>
              </a:path>
            </a:pathLst>
          </a:custGeom>
          <a:solidFill>
            <a:srgbClr val="FFFFFF"/>
          </a:solidFill>
          <a:ln>
            <a:noFill/>
          </a:ln>
          <a:effectLst/>
        </p:spPr>
        <p:txBody>
          <a:bodyPr wrap="none" anchor="ctr"/>
          <a:lstStyle/>
          <a:p>
            <a:pPr>
              <a:defRPr/>
            </a:pPr>
            <a:endParaRPr lang="en-US" sz="900"/>
          </a:p>
        </p:txBody>
      </p:sp>
      <p:sp>
        <p:nvSpPr>
          <p:cNvPr id="252" name="Freeform 102"/>
          <p:cNvSpPr>
            <a:spLocks noChangeArrowheads="1"/>
          </p:cNvSpPr>
          <p:nvPr/>
        </p:nvSpPr>
        <p:spPr bwMode="auto">
          <a:xfrm>
            <a:off x="11135506" y="3242131"/>
            <a:ext cx="287792" cy="179916"/>
          </a:xfrm>
          <a:custGeom>
            <a:avLst/>
            <a:gdLst>
              <a:gd name="T0" fmla="*/ 572 w 601"/>
              <a:gd name="T1" fmla="*/ 374 h 375"/>
              <a:gd name="T2" fmla="*/ 544 w 601"/>
              <a:gd name="T3" fmla="*/ 325 h 375"/>
              <a:gd name="T4" fmla="*/ 544 w 601"/>
              <a:gd name="T5" fmla="*/ 212 h 375"/>
              <a:gd name="T6" fmla="*/ 544 w 601"/>
              <a:gd name="T7" fmla="*/ 141 h 375"/>
              <a:gd name="T8" fmla="*/ 544 w 601"/>
              <a:gd name="T9" fmla="*/ 28 h 375"/>
              <a:gd name="T10" fmla="*/ 600 w 601"/>
              <a:gd name="T11" fmla="*/ 28 h 375"/>
              <a:gd name="T12" fmla="*/ 600 w 601"/>
              <a:gd name="T13" fmla="*/ 141 h 375"/>
              <a:gd name="T14" fmla="*/ 600 w 601"/>
              <a:gd name="T15" fmla="*/ 212 h 375"/>
              <a:gd name="T16" fmla="*/ 600 w 601"/>
              <a:gd name="T17" fmla="*/ 325 h 375"/>
              <a:gd name="T18" fmla="*/ 572 w 601"/>
              <a:gd name="T19" fmla="*/ 374 h 375"/>
              <a:gd name="T20" fmla="*/ 487 w 601"/>
              <a:gd name="T21" fmla="*/ 318 h 375"/>
              <a:gd name="T22" fmla="*/ 459 w 601"/>
              <a:gd name="T23" fmla="*/ 268 h 375"/>
              <a:gd name="T24" fmla="*/ 459 w 601"/>
              <a:gd name="T25" fmla="*/ 85 h 375"/>
              <a:gd name="T26" fmla="*/ 515 w 601"/>
              <a:gd name="T27" fmla="*/ 85 h 375"/>
              <a:gd name="T28" fmla="*/ 515 w 601"/>
              <a:gd name="T29" fmla="*/ 268 h 375"/>
              <a:gd name="T30" fmla="*/ 487 w 601"/>
              <a:gd name="T31" fmla="*/ 318 h 375"/>
              <a:gd name="T32" fmla="*/ 402 w 601"/>
              <a:gd name="T33" fmla="*/ 318 h 375"/>
              <a:gd name="T34" fmla="*/ 169 w 601"/>
              <a:gd name="T35" fmla="*/ 290 h 375"/>
              <a:gd name="T36" fmla="*/ 197 w 601"/>
              <a:gd name="T37" fmla="*/ 56 h 375"/>
              <a:gd name="T38" fmla="*/ 431 w 601"/>
              <a:gd name="T39" fmla="*/ 85 h 375"/>
              <a:gd name="T40" fmla="*/ 402 w 601"/>
              <a:gd name="T41" fmla="*/ 318 h 375"/>
              <a:gd name="T42" fmla="*/ 374 w 601"/>
              <a:gd name="T43" fmla="*/ 113 h 375"/>
              <a:gd name="T44" fmla="*/ 226 w 601"/>
              <a:gd name="T45" fmla="*/ 261 h 375"/>
              <a:gd name="T46" fmla="*/ 374 w 601"/>
              <a:gd name="T47" fmla="*/ 113 h 375"/>
              <a:gd name="T48" fmla="*/ 113 w 601"/>
              <a:gd name="T49" fmla="*/ 318 h 375"/>
              <a:gd name="T50" fmla="*/ 84 w 601"/>
              <a:gd name="T51" fmla="*/ 268 h 375"/>
              <a:gd name="T52" fmla="*/ 84 w 601"/>
              <a:gd name="T53" fmla="*/ 85 h 375"/>
              <a:gd name="T54" fmla="*/ 141 w 601"/>
              <a:gd name="T55" fmla="*/ 85 h 375"/>
              <a:gd name="T56" fmla="*/ 141 w 601"/>
              <a:gd name="T57" fmla="*/ 268 h 375"/>
              <a:gd name="T58" fmla="*/ 113 w 601"/>
              <a:gd name="T59" fmla="*/ 318 h 375"/>
              <a:gd name="T60" fmla="*/ 28 w 601"/>
              <a:gd name="T61" fmla="*/ 374 h 375"/>
              <a:gd name="T62" fmla="*/ 0 w 601"/>
              <a:gd name="T63" fmla="*/ 325 h 375"/>
              <a:gd name="T64" fmla="*/ 0 w 601"/>
              <a:gd name="T65" fmla="*/ 212 h 375"/>
              <a:gd name="T66" fmla="*/ 0 w 601"/>
              <a:gd name="T67" fmla="*/ 141 h 375"/>
              <a:gd name="T68" fmla="*/ 0 w 601"/>
              <a:gd name="T69" fmla="*/ 28 h 375"/>
              <a:gd name="T70" fmla="*/ 56 w 601"/>
              <a:gd name="T71" fmla="*/ 28 h 375"/>
              <a:gd name="T72" fmla="*/ 56 w 601"/>
              <a:gd name="T73" fmla="*/ 141 h 375"/>
              <a:gd name="T74" fmla="*/ 56 w 601"/>
              <a:gd name="T75" fmla="*/ 212 h 375"/>
              <a:gd name="T76" fmla="*/ 56 w 601"/>
              <a:gd name="T77" fmla="*/ 325 h 375"/>
              <a:gd name="T78" fmla="*/ 28 w 601"/>
              <a:gd name="T79" fmla="*/ 374 h 3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601" h="375">
                <a:moveTo>
                  <a:pt x="572" y="374"/>
                </a:moveTo>
                <a:lnTo>
                  <a:pt x="572" y="374"/>
                </a:lnTo>
                <a:cubicBezTo>
                  <a:pt x="558" y="374"/>
                  <a:pt x="544" y="360"/>
                  <a:pt x="544" y="346"/>
                </a:cubicBezTo>
                <a:cubicBezTo>
                  <a:pt x="544" y="325"/>
                  <a:pt x="544" y="325"/>
                  <a:pt x="544" y="325"/>
                </a:cubicBezTo>
                <a:cubicBezTo>
                  <a:pt x="544" y="233"/>
                  <a:pt x="544" y="233"/>
                  <a:pt x="544" y="233"/>
                </a:cubicBezTo>
                <a:cubicBezTo>
                  <a:pt x="544" y="212"/>
                  <a:pt x="544" y="212"/>
                  <a:pt x="544" y="212"/>
                </a:cubicBezTo>
                <a:cubicBezTo>
                  <a:pt x="544" y="155"/>
                  <a:pt x="544" y="155"/>
                  <a:pt x="544" y="155"/>
                </a:cubicBezTo>
                <a:cubicBezTo>
                  <a:pt x="544" y="141"/>
                  <a:pt x="544" y="141"/>
                  <a:pt x="544" y="141"/>
                </a:cubicBezTo>
                <a:cubicBezTo>
                  <a:pt x="544" y="42"/>
                  <a:pt x="544" y="42"/>
                  <a:pt x="544" y="42"/>
                </a:cubicBezTo>
                <a:cubicBezTo>
                  <a:pt x="544" y="28"/>
                  <a:pt x="544" y="28"/>
                  <a:pt x="544" y="28"/>
                </a:cubicBezTo>
                <a:cubicBezTo>
                  <a:pt x="544" y="7"/>
                  <a:pt x="558" y="0"/>
                  <a:pt x="572" y="0"/>
                </a:cubicBezTo>
                <a:cubicBezTo>
                  <a:pt x="593" y="0"/>
                  <a:pt x="600" y="7"/>
                  <a:pt x="600" y="28"/>
                </a:cubicBezTo>
                <a:cubicBezTo>
                  <a:pt x="600" y="42"/>
                  <a:pt x="600" y="42"/>
                  <a:pt x="600" y="42"/>
                </a:cubicBezTo>
                <a:cubicBezTo>
                  <a:pt x="600" y="141"/>
                  <a:pt x="600" y="141"/>
                  <a:pt x="600" y="141"/>
                </a:cubicBezTo>
                <a:cubicBezTo>
                  <a:pt x="600" y="155"/>
                  <a:pt x="600" y="155"/>
                  <a:pt x="600" y="155"/>
                </a:cubicBezTo>
                <a:cubicBezTo>
                  <a:pt x="600" y="212"/>
                  <a:pt x="600" y="212"/>
                  <a:pt x="600" y="212"/>
                </a:cubicBezTo>
                <a:cubicBezTo>
                  <a:pt x="600" y="233"/>
                  <a:pt x="600" y="233"/>
                  <a:pt x="600" y="233"/>
                </a:cubicBezTo>
                <a:cubicBezTo>
                  <a:pt x="600" y="325"/>
                  <a:pt x="600" y="325"/>
                  <a:pt x="600" y="325"/>
                </a:cubicBezTo>
                <a:cubicBezTo>
                  <a:pt x="600" y="346"/>
                  <a:pt x="600" y="346"/>
                  <a:pt x="600" y="346"/>
                </a:cubicBezTo>
                <a:cubicBezTo>
                  <a:pt x="600" y="360"/>
                  <a:pt x="593" y="374"/>
                  <a:pt x="572" y="374"/>
                </a:cubicBezTo>
                <a:close/>
                <a:moveTo>
                  <a:pt x="487" y="318"/>
                </a:moveTo>
                <a:lnTo>
                  <a:pt x="487" y="318"/>
                </a:lnTo>
                <a:cubicBezTo>
                  <a:pt x="473" y="318"/>
                  <a:pt x="459" y="304"/>
                  <a:pt x="459" y="290"/>
                </a:cubicBezTo>
                <a:cubicBezTo>
                  <a:pt x="459" y="268"/>
                  <a:pt x="459" y="268"/>
                  <a:pt x="459" y="268"/>
                </a:cubicBezTo>
                <a:cubicBezTo>
                  <a:pt x="459" y="99"/>
                  <a:pt x="459" y="99"/>
                  <a:pt x="459" y="99"/>
                </a:cubicBezTo>
                <a:cubicBezTo>
                  <a:pt x="459" y="85"/>
                  <a:pt x="459" y="85"/>
                  <a:pt x="459" y="85"/>
                </a:cubicBezTo>
                <a:cubicBezTo>
                  <a:pt x="459" y="63"/>
                  <a:pt x="473" y="56"/>
                  <a:pt x="487" y="56"/>
                </a:cubicBezTo>
                <a:cubicBezTo>
                  <a:pt x="508" y="56"/>
                  <a:pt x="515" y="63"/>
                  <a:pt x="515" y="85"/>
                </a:cubicBezTo>
                <a:cubicBezTo>
                  <a:pt x="515" y="99"/>
                  <a:pt x="515" y="99"/>
                  <a:pt x="515" y="99"/>
                </a:cubicBezTo>
                <a:cubicBezTo>
                  <a:pt x="515" y="268"/>
                  <a:pt x="515" y="268"/>
                  <a:pt x="515" y="268"/>
                </a:cubicBezTo>
                <a:cubicBezTo>
                  <a:pt x="515" y="290"/>
                  <a:pt x="515" y="290"/>
                  <a:pt x="515" y="290"/>
                </a:cubicBezTo>
                <a:cubicBezTo>
                  <a:pt x="515" y="304"/>
                  <a:pt x="508" y="318"/>
                  <a:pt x="487" y="318"/>
                </a:cubicBezTo>
                <a:close/>
                <a:moveTo>
                  <a:pt x="402" y="318"/>
                </a:moveTo>
                <a:lnTo>
                  <a:pt x="402" y="318"/>
                </a:lnTo>
                <a:cubicBezTo>
                  <a:pt x="197" y="318"/>
                  <a:pt x="197" y="318"/>
                  <a:pt x="197" y="318"/>
                </a:cubicBezTo>
                <a:cubicBezTo>
                  <a:pt x="183" y="318"/>
                  <a:pt x="169" y="304"/>
                  <a:pt x="169" y="290"/>
                </a:cubicBezTo>
                <a:cubicBezTo>
                  <a:pt x="169" y="85"/>
                  <a:pt x="169" y="85"/>
                  <a:pt x="169" y="85"/>
                </a:cubicBezTo>
                <a:cubicBezTo>
                  <a:pt x="169" y="63"/>
                  <a:pt x="183" y="56"/>
                  <a:pt x="197" y="56"/>
                </a:cubicBezTo>
                <a:cubicBezTo>
                  <a:pt x="402" y="56"/>
                  <a:pt x="402" y="56"/>
                  <a:pt x="402" y="56"/>
                </a:cubicBezTo>
                <a:cubicBezTo>
                  <a:pt x="424" y="56"/>
                  <a:pt x="431" y="63"/>
                  <a:pt x="431" y="85"/>
                </a:cubicBezTo>
                <a:cubicBezTo>
                  <a:pt x="431" y="290"/>
                  <a:pt x="431" y="290"/>
                  <a:pt x="431" y="290"/>
                </a:cubicBezTo>
                <a:cubicBezTo>
                  <a:pt x="431" y="304"/>
                  <a:pt x="424" y="318"/>
                  <a:pt x="402" y="318"/>
                </a:cubicBezTo>
                <a:close/>
                <a:moveTo>
                  <a:pt x="374" y="113"/>
                </a:moveTo>
                <a:lnTo>
                  <a:pt x="374" y="113"/>
                </a:lnTo>
                <a:cubicBezTo>
                  <a:pt x="226" y="113"/>
                  <a:pt x="226" y="113"/>
                  <a:pt x="226" y="113"/>
                </a:cubicBezTo>
                <a:cubicBezTo>
                  <a:pt x="226" y="261"/>
                  <a:pt x="226" y="261"/>
                  <a:pt x="226" y="261"/>
                </a:cubicBezTo>
                <a:cubicBezTo>
                  <a:pt x="374" y="261"/>
                  <a:pt x="374" y="261"/>
                  <a:pt x="374" y="261"/>
                </a:cubicBezTo>
                <a:lnTo>
                  <a:pt x="374" y="113"/>
                </a:lnTo>
                <a:close/>
                <a:moveTo>
                  <a:pt x="113" y="318"/>
                </a:moveTo>
                <a:lnTo>
                  <a:pt x="113" y="318"/>
                </a:lnTo>
                <a:cubicBezTo>
                  <a:pt x="99" y="318"/>
                  <a:pt x="84" y="304"/>
                  <a:pt x="84" y="290"/>
                </a:cubicBezTo>
                <a:cubicBezTo>
                  <a:pt x="84" y="268"/>
                  <a:pt x="84" y="268"/>
                  <a:pt x="84" y="268"/>
                </a:cubicBezTo>
                <a:cubicBezTo>
                  <a:pt x="84" y="99"/>
                  <a:pt x="84" y="99"/>
                  <a:pt x="84" y="99"/>
                </a:cubicBezTo>
                <a:cubicBezTo>
                  <a:pt x="84" y="85"/>
                  <a:pt x="84" y="85"/>
                  <a:pt x="84" y="85"/>
                </a:cubicBezTo>
                <a:cubicBezTo>
                  <a:pt x="84" y="63"/>
                  <a:pt x="99" y="56"/>
                  <a:pt x="113" y="56"/>
                </a:cubicBezTo>
                <a:cubicBezTo>
                  <a:pt x="127" y="56"/>
                  <a:pt x="141" y="63"/>
                  <a:pt x="141" y="85"/>
                </a:cubicBezTo>
                <a:cubicBezTo>
                  <a:pt x="141" y="99"/>
                  <a:pt x="141" y="99"/>
                  <a:pt x="141" y="99"/>
                </a:cubicBezTo>
                <a:cubicBezTo>
                  <a:pt x="141" y="268"/>
                  <a:pt x="141" y="268"/>
                  <a:pt x="141" y="268"/>
                </a:cubicBezTo>
                <a:cubicBezTo>
                  <a:pt x="141" y="290"/>
                  <a:pt x="141" y="290"/>
                  <a:pt x="141" y="290"/>
                </a:cubicBezTo>
                <a:cubicBezTo>
                  <a:pt x="141" y="304"/>
                  <a:pt x="127" y="318"/>
                  <a:pt x="113" y="318"/>
                </a:cubicBezTo>
                <a:close/>
                <a:moveTo>
                  <a:pt x="28" y="374"/>
                </a:moveTo>
                <a:lnTo>
                  <a:pt x="28" y="374"/>
                </a:lnTo>
                <a:cubicBezTo>
                  <a:pt x="14" y="374"/>
                  <a:pt x="0" y="360"/>
                  <a:pt x="0" y="346"/>
                </a:cubicBezTo>
                <a:cubicBezTo>
                  <a:pt x="0" y="325"/>
                  <a:pt x="0" y="325"/>
                  <a:pt x="0" y="325"/>
                </a:cubicBezTo>
                <a:cubicBezTo>
                  <a:pt x="0" y="233"/>
                  <a:pt x="0" y="233"/>
                  <a:pt x="0" y="233"/>
                </a:cubicBezTo>
                <a:cubicBezTo>
                  <a:pt x="0" y="212"/>
                  <a:pt x="0" y="212"/>
                  <a:pt x="0" y="212"/>
                </a:cubicBezTo>
                <a:cubicBezTo>
                  <a:pt x="0" y="155"/>
                  <a:pt x="0" y="155"/>
                  <a:pt x="0" y="155"/>
                </a:cubicBezTo>
                <a:cubicBezTo>
                  <a:pt x="0" y="141"/>
                  <a:pt x="0" y="141"/>
                  <a:pt x="0" y="141"/>
                </a:cubicBezTo>
                <a:cubicBezTo>
                  <a:pt x="0" y="42"/>
                  <a:pt x="0" y="42"/>
                  <a:pt x="0" y="42"/>
                </a:cubicBezTo>
                <a:cubicBezTo>
                  <a:pt x="0" y="28"/>
                  <a:pt x="0" y="28"/>
                  <a:pt x="0" y="28"/>
                </a:cubicBezTo>
                <a:cubicBezTo>
                  <a:pt x="0" y="7"/>
                  <a:pt x="14" y="0"/>
                  <a:pt x="28" y="0"/>
                </a:cubicBezTo>
                <a:cubicBezTo>
                  <a:pt x="42" y="0"/>
                  <a:pt x="56" y="7"/>
                  <a:pt x="56" y="28"/>
                </a:cubicBezTo>
                <a:cubicBezTo>
                  <a:pt x="56" y="42"/>
                  <a:pt x="56" y="42"/>
                  <a:pt x="56" y="42"/>
                </a:cubicBezTo>
                <a:cubicBezTo>
                  <a:pt x="56" y="141"/>
                  <a:pt x="56" y="141"/>
                  <a:pt x="56" y="141"/>
                </a:cubicBezTo>
                <a:cubicBezTo>
                  <a:pt x="56" y="155"/>
                  <a:pt x="56" y="155"/>
                  <a:pt x="56" y="155"/>
                </a:cubicBezTo>
                <a:cubicBezTo>
                  <a:pt x="56" y="212"/>
                  <a:pt x="56" y="212"/>
                  <a:pt x="56" y="212"/>
                </a:cubicBezTo>
                <a:cubicBezTo>
                  <a:pt x="56" y="233"/>
                  <a:pt x="56" y="233"/>
                  <a:pt x="56" y="233"/>
                </a:cubicBezTo>
                <a:cubicBezTo>
                  <a:pt x="56" y="325"/>
                  <a:pt x="56" y="325"/>
                  <a:pt x="56" y="325"/>
                </a:cubicBezTo>
                <a:cubicBezTo>
                  <a:pt x="56" y="346"/>
                  <a:pt x="56" y="346"/>
                  <a:pt x="56" y="346"/>
                </a:cubicBezTo>
                <a:cubicBezTo>
                  <a:pt x="56" y="360"/>
                  <a:pt x="42" y="374"/>
                  <a:pt x="28" y="374"/>
                </a:cubicBezTo>
                <a:close/>
              </a:path>
            </a:pathLst>
          </a:custGeom>
          <a:solidFill>
            <a:srgbClr val="FFFFFF"/>
          </a:solidFill>
          <a:ln>
            <a:noFill/>
          </a:ln>
          <a:effectLst/>
        </p:spPr>
        <p:txBody>
          <a:bodyPr wrap="none" anchor="ctr"/>
          <a:lstStyle/>
          <a:p>
            <a:pPr>
              <a:defRPr/>
            </a:pPr>
            <a:endParaRPr lang="en-US" sz="900"/>
          </a:p>
        </p:txBody>
      </p:sp>
      <p:sp>
        <p:nvSpPr>
          <p:cNvPr id="253" name="Freeform 103"/>
          <p:cNvSpPr>
            <a:spLocks noChangeArrowheads="1"/>
          </p:cNvSpPr>
          <p:nvPr/>
        </p:nvSpPr>
        <p:spPr bwMode="auto">
          <a:xfrm>
            <a:off x="10590067" y="3269648"/>
            <a:ext cx="287792" cy="127001"/>
          </a:xfrm>
          <a:custGeom>
            <a:avLst/>
            <a:gdLst>
              <a:gd name="T0" fmla="*/ 466 w 601"/>
              <a:gd name="T1" fmla="*/ 262 h 263"/>
              <a:gd name="T2" fmla="*/ 466 w 601"/>
              <a:gd name="T3" fmla="*/ 262 h 263"/>
              <a:gd name="T4" fmla="*/ 127 w 601"/>
              <a:gd name="T5" fmla="*/ 262 h 263"/>
              <a:gd name="T6" fmla="*/ 0 w 601"/>
              <a:gd name="T7" fmla="*/ 127 h 263"/>
              <a:gd name="T8" fmla="*/ 127 w 601"/>
              <a:gd name="T9" fmla="*/ 0 h 263"/>
              <a:gd name="T10" fmla="*/ 261 w 601"/>
              <a:gd name="T11" fmla="*/ 127 h 263"/>
              <a:gd name="T12" fmla="*/ 240 w 601"/>
              <a:gd name="T13" fmla="*/ 205 h 263"/>
              <a:gd name="T14" fmla="*/ 360 w 601"/>
              <a:gd name="T15" fmla="*/ 205 h 263"/>
              <a:gd name="T16" fmla="*/ 339 w 601"/>
              <a:gd name="T17" fmla="*/ 127 h 263"/>
              <a:gd name="T18" fmla="*/ 466 w 601"/>
              <a:gd name="T19" fmla="*/ 0 h 263"/>
              <a:gd name="T20" fmla="*/ 600 w 601"/>
              <a:gd name="T21" fmla="*/ 127 h 263"/>
              <a:gd name="T22" fmla="*/ 466 w 601"/>
              <a:gd name="T23" fmla="*/ 262 h 263"/>
              <a:gd name="T24" fmla="*/ 204 w 601"/>
              <a:gd name="T25" fmla="*/ 127 h 263"/>
              <a:gd name="T26" fmla="*/ 204 w 601"/>
              <a:gd name="T27" fmla="*/ 127 h 263"/>
              <a:gd name="T28" fmla="*/ 127 w 601"/>
              <a:gd name="T29" fmla="*/ 57 h 263"/>
              <a:gd name="T30" fmla="*/ 56 w 601"/>
              <a:gd name="T31" fmla="*/ 127 h 263"/>
              <a:gd name="T32" fmla="*/ 127 w 601"/>
              <a:gd name="T33" fmla="*/ 205 h 263"/>
              <a:gd name="T34" fmla="*/ 204 w 601"/>
              <a:gd name="T35" fmla="*/ 127 h 263"/>
              <a:gd name="T36" fmla="*/ 466 w 601"/>
              <a:gd name="T37" fmla="*/ 57 h 263"/>
              <a:gd name="T38" fmla="*/ 466 w 601"/>
              <a:gd name="T39" fmla="*/ 57 h 263"/>
              <a:gd name="T40" fmla="*/ 395 w 601"/>
              <a:gd name="T41" fmla="*/ 127 h 263"/>
              <a:gd name="T42" fmla="*/ 466 w 601"/>
              <a:gd name="T43" fmla="*/ 205 h 263"/>
              <a:gd name="T44" fmla="*/ 544 w 601"/>
              <a:gd name="T45" fmla="*/ 127 h 263"/>
              <a:gd name="T46" fmla="*/ 466 w 601"/>
              <a:gd name="T47" fmla="*/ 57 h 26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601" h="263">
                <a:moveTo>
                  <a:pt x="466" y="262"/>
                </a:moveTo>
                <a:lnTo>
                  <a:pt x="466" y="262"/>
                </a:lnTo>
                <a:cubicBezTo>
                  <a:pt x="127" y="262"/>
                  <a:pt x="127" y="262"/>
                  <a:pt x="127" y="262"/>
                </a:cubicBezTo>
                <a:cubicBezTo>
                  <a:pt x="56" y="262"/>
                  <a:pt x="0" y="205"/>
                  <a:pt x="0" y="127"/>
                </a:cubicBezTo>
                <a:cubicBezTo>
                  <a:pt x="0" y="57"/>
                  <a:pt x="56" y="0"/>
                  <a:pt x="127" y="0"/>
                </a:cubicBezTo>
                <a:cubicBezTo>
                  <a:pt x="204" y="0"/>
                  <a:pt x="261" y="57"/>
                  <a:pt x="261" y="127"/>
                </a:cubicBezTo>
                <a:cubicBezTo>
                  <a:pt x="261" y="156"/>
                  <a:pt x="254" y="184"/>
                  <a:pt x="240" y="205"/>
                </a:cubicBezTo>
                <a:cubicBezTo>
                  <a:pt x="360" y="205"/>
                  <a:pt x="360" y="205"/>
                  <a:pt x="360" y="205"/>
                </a:cubicBezTo>
                <a:cubicBezTo>
                  <a:pt x="346" y="184"/>
                  <a:pt x="339" y="156"/>
                  <a:pt x="339" y="127"/>
                </a:cubicBezTo>
                <a:cubicBezTo>
                  <a:pt x="339" y="57"/>
                  <a:pt x="395" y="0"/>
                  <a:pt x="466" y="0"/>
                </a:cubicBezTo>
                <a:cubicBezTo>
                  <a:pt x="544" y="0"/>
                  <a:pt x="600" y="57"/>
                  <a:pt x="600" y="127"/>
                </a:cubicBezTo>
                <a:cubicBezTo>
                  <a:pt x="600" y="205"/>
                  <a:pt x="544" y="262"/>
                  <a:pt x="466" y="262"/>
                </a:cubicBezTo>
                <a:close/>
                <a:moveTo>
                  <a:pt x="204" y="127"/>
                </a:moveTo>
                <a:lnTo>
                  <a:pt x="204" y="127"/>
                </a:lnTo>
                <a:cubicBezTo>
                  <a:pt x="204" y="85"/>
                  <a:pt x="169" y="57"/>
                  <a:pt x="127" y="57"/>
                </a:cubicBezTo>
                <a:cubicBezTo>
                  <a:pt x="84" y="57"/>
                  <a:pt x="56" y="85"/>
                  <a:pt x="56" y="127"/>
                </a:cubicBezTo>
                <a:cubicBezTo>
                  <a:pt x="56" y="170"/>
                  <a:pt x="84" y="205"/>
                  <a:pt x="127" y="205"/>
                </a:cubicBezTo>
                <a:cubicBezTo>
                  <a:pt x="169" y="205"/>
                  <a:pt x="204" y="170"/>
                  <a:pt x="204" y="127"/>
                </a:cubicBezTo>
                <a:close/>
                <a:moveTo>
                  <a:pt x="466" y="57"/>
                </a:moveTo>
                <a:lnTo>
                  <a:pt x="466" y="57"/>
                </a:lnTo>
                <a:cubicBezTo>
                  <a:pt x="424" y="57"/>
                  <a:pt x="395" y="85"/>
                  <a:pt x="395" y="127"/>
                </a:cubicBezTo>
                <a:cubicBezTo>
                  <a:pt x="395" y="170"/>
                  <a:pt x="424" y="205"/>
                  <a:pt x="466" y="205"/>
                </a:cubicBezTo>
                <a:cubicBezTo>
                  <a:pt x="508" y="205"/>
                  <a:pt x="544" y="170"/>
                  <a:pt x="544" y="127"/>
                </a:cubicBezTo>
                <a:cubicBezTo>
                  <a:pt x="544" y="85"/>
                  <a:pt x="508" y="57"/>
                  <a:pt x="466" y="57"/>
                </a:cubicBezTo>
                <a:close/>
              </a:path>
            </a:pathLst>
          </a:custGeom>
          <a:solidFill>
            <a:srgbClr val="FFFFFF"/>
          </a:solidFill>
          <a:ln>
            <a:noFill/>
          </a:ln>
          <a:effectLst/>
        </p:spPr>
        <p:txBody>
          <a:bodyPr wrap="none" anchor="ctr"/>
          <a:lstStyle/>
          <a:p>
            <a:pPr>
              <a:defRPr/>
            </a:pPr>
            <a:endParaRPr lang="en-US" sz="900"/>
          </a:p>
        </p:txBody>
      </p:sp>
      <p:sp>
        <p:nvSpPr>
          <p:cNvPr id="254" name="Freeform 104"/>
          <p:cNvSpPr>
            <a:spLocks noChangeArrowheads="1"/>
          </p:cNvSpPr>
          <p:nvPr/>
        </p:nvSpPr>
        <p:spPr bwMode="auto">
          <a:xfrm>
            <a:off x="10040391" y="3233666"/>
            <a:ext cx="292024" cy="201083"/>
          </a:xfrm>
          <a:custGeom>
            <a:avLst/>
            <a:gdLst>
              <a:gd name="T0" fmla="*/ 580 w 609"/>
              <a:gd name="T1" fmla="*/ 417 h 418"/>
              <a:gd name="T2" fmla="*/ 580 w 609"/>
              <a:gd name="T3" fmla="*/ 417 h 418"/>
              <a:gd name="T4" fmla="*/ 29 w 609"/>
              <a:gd name="T5" fmla="*/ 417 h 418"/>
              <a:gd name="T6" fmla="*/ 0 w 609"/>
              <a:gd name="T7" fmla="*/ 388 h 418"/>
              <a:gd name="T8" fmla="*/ 0 w 609"/>
              <a:gd name="T9" fmla="*/ 169 h 418"/>
              <a:gd name="T10" fmla="*/ 608 w 609"/>
              <a:gd name="T11" fmla="*/ 169 h 418"/>
              <a:gd name="T12" fmla="*/ 608 w 609"/>
              <a:gd name="T13" fmla="*/ 388 h 418"/>
              <a:gd name="T14" fmla="*/ 580 w 609"/>
              <a:gd name="T15" fmla="*/ 417 h 418"/>
              <a:gd name="T16" fmla="*/ 57 w 609"/>
              <a:gd name="T17" fmla="*/ 360 h 418"/>
              <a:gd name="T18" fmla="*/ 57 w 609"/>
              <a:gd name="T19" fmla="*/ 360 h 418"/>
              <a:gd name="T20" fmla="*/ 170 w 609"/>
              <a:gd name="T21" fmla="*/ 360 h 418"/>
              <a:gd name="T22" fmla="*/ 170 w 609"/>
              <a:gd name="T23" fmla="*/ 332 h 418"/>
              <a:gd name="T24" fmla="*/ 57 w 609"/>
              <a:gd name="T25" fmla="*/ 332 h 418"/>
              <a:gd name="T26" fmla="*/ 57 w 609"/>
              <a:gd name="T27" fmla="*/ 360 h 418"/>
              <a:gd name="T28" fmla="*/ 340 w 609"/>
              <a:gd name="T29" fmla="*/ 275 h 418"/>
              <a:gd name="T30" fmla="*/ 340 w 609"/>
              <a:gd name="T31" fmla="*/ 275 h 418"/>
              <a:gd name="T32" fmla="*/ 57 w 609"/>
              <a:gd name="T33" fmla="*/ 275 h 418"/>
              <a:gd name="T34" fmla="*/ 57 w 609"/>
              <a:gd name="T35" fmla="*/ 304 h 418"/>
              <a:gd name="T36" fmla="*/ 340 w 609"/>
              <a:gd name="T37" fmla="*/ 304 h 418"/>
              <a:gd name="T38" fmla="*/ 340 w 609"/>
              <a:gd name="T39" fmla="*/ 275 h 418"/>
              <a:gd name="T40" fmla="*/ 0 w 609"/>
              <a:gd name="T41" fmla="*/ 28 h 418"/>
              <a:gd name="T42" fmla="*/ 0 w 609"/>
              <a:gd name="T43" fmla="*/ 28 h 418"/>
              <a:gd name="T44" fmla="*/ 29 w 609"/>
              <a:gd name="T45" fmla="*/ 0 h 418"/>
              <a:gd name="T46" fmla="*/ 580 w 609"/>
              <a:gd name="T47" fmla="*/ 0 h 418"/>
              <a:gd name="T48" fmla="*/ 608 w 609"/>
              <a:gd name="T49" fmla="*/ 28 h 418"/>
              <a:gd name="T50" fmla="*/ 608 w 609"/>
              <a:gd name="T51" fmla="*/ 113 h 418"/>
              <a:gd name="T52" fmla="*/ 0 w 609"/>
              <a:gd name="T53" fmla="*/ 113 h 418"/>
              <a:gd name="T54" fmla="*/ 0 w 609"/>
              <a:gd name="T55" fmla="*/ 28 h 41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609" h="418">
                <a:moveTo>
                  <a:pt x="580" y="417"/>
                </a:moveTo>
                <a:lnTo>
                  <a:pt x="580" y="417"/>
                </a:lnTo>
                <a:cubicBezTo>
                  <a:pt x="29" y="417"/>
                  <a:pt x="29" y="417"/>
                  <a:pt x="29" y="417"/>
                </a:cubicBezTo>
                <a:cubicBezTo>
                  <a:pt x="15" y="417"/>
                  <a:pt x="0" y="402"/>
                  <a:pt x="0" y="388"/>
                </a:cubicBezTo>
                <a:cubicBezTo>
                  <a:pt x="0" y="169"/>
                  <a:pt x="0" y="169"/>
                  <a:pt x="0" y="169"/>
                </a:cubicBezTo>
                <a:cubicBezTo>
                  <a:pt x="608" y="169"/>
                  <a:pt x="608" y="169"/>
                  <a:pt x="608" y="169"/>
                </a:cubicBezTo>
                <a:cubicBezTo>
                  <a:pt x="608" y="388"/>
                  <a:pt x="608" y="388"/>
                  <a:pt x="608" y="388"/>
                </a:cubicBezTo>
                <a:cubicBezTo>
                  <a:pt x="608" y="402"/>
                  <a:pt x="594" y="417"/>
                  <a:pt x="580" y="417"/>
                </a:cubicBezTo>
                <a:close/>
                <a:moveTo>
                  <a:pt x="57" y="360"/>
                </a:moveTo>
                <a:lnTo>
                  <a:pt x="57" y="360"/>
                </a:lnTo>
                <a:cubicBezTo>
                  <a:pt x="170" y="360"/>
                  <a:pt x="170" y="360"/>
                  <a:pt x="170" y="360"/>
                </a:cubicBezTo>
                <a:cubicBezTo>
                  <a:pt x="170" y="332"/>
                  <a:pt x="170" y="332"/>
                  <a:pt x="170" y="332"/>
                </a:cubicBezTo>
                <a:cubicBezTo>
                  <a:pt x="57" y="332"/>
                  <a:pt x="57" y="332"/>
                  <a:pt x="57" y="332"/>
                </a:cubicBezTo>
                <a:lnTo>
                  <a:pt x="57" y="360"/>
                </a:lnTo>
                <a:close/>
                <a:moveTo>
                  <a:pt x="340" y="275"/>
                </a:moveTo>
                <a:lnTo>
                  <a:pt x="340" y="275"/>
                </a:lnTo>
                <a:cubicBezTo>
                  <a:pt x="57" y="275"/>
                  <a:pt x="57" y="275"/>
                  <a:pt x="57" y="275"/>
                </a:cubicBezTo>
                <a:cubicBezTo>
                  <a:pt x="57" y="304"/>
                  <a:pt x="57" y="304"/>
                  <a:pt x="57" y="304"/>
                </a:cubicBezTo>
                <a:cubicBezTo>
                  <a:pt x="340" y="304"/>
                  <a:pt x="340" y="304"/>
                  <a:pt x="340" y="304"/>
                </a:cubicBezTo>
                <a:lnTo>
                  <a:pt x="340" y="275"/>
                </a:lnTo>
                <a:close/>
                <a:moveTo>
                  <a:pt x="0" y="28"/>
                </a:moveTo>
                <a:lnTo>
                  <a:pt x="0" y="28"/>
                </a:lnTo>
                <a:cubicBezTo>
                  <a:pt x="0" y="14"/>
                  <a:pt x="15" y="0"/>
                  <a:pt x="29" y="0"/>
                </a:cubicBezTo>
                <a:cubicBezTo>
                  <a:pt x="580" y="0"/>
                  <a:pt x="580" y="0"/>
                  <a:pt x="580" y="0"/>
                </a:cubicBezTo>
                <a:cubicBezTo>
                  <a:pt x="594" y="0"/>
                  <a:pt x="608" y="14"/>
                  <a:pt x="608" y="28"/>
                </a:cubicBezTo>
                <a:cubicBezTo>
                  <a:pt x="608" y="113"/>
                  <a:pt x="608" y="113"/>
                  <a:pt x="608" y="113"/>
                </a:cubicBezTo>
                <a:cubicBezTo>
                  <a:pt x="0" y="113"/>
                  <a:pt x="0" y="113"/>
                  <a:pt x="0" y="113"/>
                </a:cubicBezTo>
                <a:lnTo>
                  <a:pt x="0" y="28"/>
                </a:lnTo>
                <a:close/>
              </a:path>
            </a:pathLst>
          </a:custGeom>
          <a:solidFill>
            <a:srgbClr val="FFFFFF"/>
          </a:solidFill>
          <a:ln>
            <a:noFill/>
          </a:ln>
          <a:effectLst/>
        </p:spPr>
        <p:txBody>
          <a:bodyPr wrap="none" anchor="ctr"/>
          <a:lstStyle/>
          <a:p>
            <a:pPr>
              <a:defRPr/>
            </a:pPr>
            <a:endParaRPr lang="en-US" sz="900"/>
          </a:p>
        </p:txBody>
      </p:sp>
      <p:sp>
        <p:nvSpPr>
          <p:cNvPr id="255" name="Freeform 105"/>
          <p:cNvSpPr>
            <a:spLocks noChangeArrowheads="1"/>
          </p:cNvSpPr>
          <p:nvPr/>
        </p:nvSpPr>
        <p:spPr bwMode="auto">
          <a:xfrm>
            <a:off x="9492836" y="3191334"/>
            <a:ext cx="289907" cy="275167"/>
          </a:xfrm>
          <a:custGeom>
            <a:avLst/>
            <a:gdLst>
              <a:gd name="T0" fmla="*/ 601 w 602"/>
              <a:gd name="T1" fmla="*/ 304 h 573"/>
              <a:gd name="T2" fmla="*/ 601 w 602"/>
              <a:gd name="T3" fmla="*/ 304 h 573"/>
              <a:gd name="T4" fmla="*/ 573 w 602"/>
              <a:gd name="T5" fmla="*/ 332 h 573"/>
              <a:gd name="T6" fmla="*/ 559 w 602"/>
              <a:gd name="T7" fmla="*/ 325 h 573"/>
              <a:gd name="T8" fmla="*/ 559 w 602"/>
              <a:gd name="T9" fmla="*/ 325 h 573"/>
              <a:gd name="T10" fmla="*/ 304 w 602"/>
              <a:gd name="T11" fmla="*/ 71 h 573"/>
              <a:gd name="T12" fmla="*/ 304 w 602"/>
              <a:gd name="T13" fmla="*/ 71 h 573"/>
              <a:gd name="T14" fmla="*/ 304 w 602"/>
              <a:gd name="T15" fmla="*/ 71 h 573"/>
              <a:gd name="T16" fmla="*/ 304 w 602"/>
              <a:gd name="T17" fmla="*/ 71 h 573"/>
              <a:gd name="T18" fmla="*/ 50 w 602"/>
              <a:gd name="T19" fmla="*/ 325 h 573"/>
              <a:gd name="T20" fmla="*/ 50 w 602"/>
              <a:gd name="T21" fmla="*/ 325 h 573"/>
              <a:gd name="T22" fmla="*/ 29 w 602"/>
              <a:gd name="T23" fmla="*/ 332 h 573"/>
              <a:gd name="T24" fmla="*/ 0 w 602"/>
              <a:gd name="T25" fmla="*/ 304 h 573"/>
              <a:gd name="T26" fmla="*/ 7 w 602"/>
              <a:gd name="T27" fmla="*/ 282 h 573"/>
              <a:gd name="T28" fmla="*/ 283 w 602"/>
              <a:gd name="T29" fmla="*/ 7 h 573"/>
              <a:gd name="T30" fmla="*/ 304 w 602"/>
              <a:gd name="T31" fmla="*/ 0 h 573"/>
              <a:gd name="T32" fmla="*/ 304 w 602"/>
              <a:gd name="T33" fmla="*/ 0 h 573"/>
              <a:gd name="T34" fmla="*/ 304 w 602"/>
              <a:gd name="T35" fmla="*/ 0 h 573"/>
              <a:gd name="T36" fmla="*/ 304 w 602"/>
              <a:gd name="T37" fmla="*/ 0 h 573"/>
              <a:gd name="T38" fmla="*/ 304 w 602"/>
              <a:gd name="T39" fmla="*/ 0 h 573"/>
              <a:gd name="T40" fmla="*/ 304 w 602"/>
              <a:gd name="T41" fmla="*/ 0 h 573"/>
              <a:gd name="T42" fmla="*/ 304 w 602"/>
              <a:gd name="T43" fmla="*/ 0 h 573"/>
              <a:gd name="T44" fmla="*/ 304 w 602"/>
              <a:gd name="T45" fmla="*/ 0 h 573"/>
              <a:gd name="T46" fmla="*/ 325 w 602"/>
              <a:gd name="T47" fmla="*/ 7 h 573"/>
              <a:gd name="T48" fmla="*/ 325 w 602"/>
              <a:gd name="T49" fmla="*/ 7 h 573"/>
              <a:gd name="T50" fmla="*/ 431 w 602"/>
              <a:gd name="T51" fmla="*/ 120 h 573"/>
              <a:gd name="T52" fmla="*/ 431 w 602"/>
              <a:gd name="T53" fmla="*/ 92 h 573"/>
              <a:gd name="T54" fmla="*/ 460 w 602"/>
              <a:gd name="T55" fmla="*/ 63 h 573"/>
              <a:gd name="T56" fmla="*/ 488 w 602"/>
              <a:gd name="T57" fmla="*/ 92 h 573"/>
              <a:gd name="T58" fmla="*/ 488 w 602"/>
              <a:gd name="T59" fmla="*/ 176 h 573"/>
              <a:gd name="T60" fmla="*/ 594 w 602"/>
              <a:gd name="T61" fmla="*/ 282 h 573"/>
              <a:gd name="T62" fmla="*/ 594 w 602"/>
              <a:gd name="T63" fmla="*/ 282 h 573"/>
              <a:gd name="T64" fmla="*/ 601 w 602"/>
              <a:gd name="T65" fmla="*/ 304 h 573"/>
              <a:gd name="T66" fmla="*/ 544 w 602"/>
              <a:gd name="T67" fmla="*/ 346 h 573"/>
              <a:gd name="T68" fmla="*/ 544 w 602"/>
              <a:gd name="T69" fmla="*/ 346 h 573"/>
              <a:gd name="T70" fmla="*/ 544 w 602"/>
              <a:gd name="T71" fmla="*/ 431 h 573"/>
              <a:gd name="T72" fmla="*/ 544 w 602"/>
              <a:gd name="T73" fmla="*/ 473 h 573"/>
              <a:gd name="T74" fmla="*/ 544 w 602"/>
              <a:gd name="T75" fmla="*/ 544 h 573"/>
              <a:gd name="T76" fmla="*/ 516 w 602"/>
              <a:gd name="T77" fmla="*/ 572 h 573"/>
              <a:gd name="T78" fmla="*/ 460 w 602"/>
              <a:gd name="T79" fmla="*/ 572 h 573"/>
              <a:gd name="T80" fmla="*/ 460 w 602"/>
              <a:gd name="T81" fmla="*/ 346 h 573"/>
              <a:gd name="T82" fmla="*/ 347 w 602"/>
              <a:gd name="T83" fmla="*/ 346 h 573"/>
              <a:gd name="T84" fmla="*/ 347 w 602"/>
              <a:gd name="T85" fmla="*/ 572 h 573"/>
              <a:gd name="T86" fmla="*/ 85 w 602"/>
              <a:gd name="T87" fmla="*/ 572 h 573"/>
              <a:gd name="T88" fmla="*/ 57 w 602"/>
              <a:gd name="T89" fmla="*/ 544 h 573"/>
              <a:gd name="T90" fmla="*/ 57 w 602"/>
              <a:gd name="T91" fmla="*/ 473 h 573"/>
              <a:gd name="T92" fmla="*/ 57 w 602"/>
              <a:gd name="T93" fmla="*/ 431 h 573"/>
              <a:gd name="T94" fmla="*/ 57 w 602"/>
              <a:gd name="T95" fmla="*/ 346 h 573"/>
              <a:gd name="T96" fmla="*/ 304 w 602"/>
              <a:gd name="T97" fmla="*/ 106 h 573"/>
              <a:gd name="T98" fmla="*/ 544 w 602"/>
              <a:gd name="T99" fmla="*/ 346 h 573"/>
              <a:gd name="T100" fmla="*/ 255 w 602"/>
              <a:gd name="T101" fmla="*/ 346 h 573"/>
              <a:gd name="T102" fmla="*/ 255 w 602"/>
              <a:gd name="T103" fmla="*/ 346 h 573"/>
              <a:gd name="T104" fmla="*/ 142 w 602"/>
              <a:gd name="T105" fmla="*/ 346 h 573"/>
              <a:gd name="T106" fmla="*/ 142 w 602"/>
              <a:gd name="T107" fmla="*/ 459 h 573"/>
              <a:gd name="T108" fmla="*/ 255 w 602"/>
              <a:gd name="T109" fmla="*/ 459 h 573"/>
              <a:gd name="T110" fmla="*/ 255 w 602"/>
              <a:gd name="T111" fmla="*/ 346 h 57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602" h="573">
                <a:moveTo>
                  <a:pt x="601" y="304"/>
                </a:moveTo>
                <a:lnTo>
                  <a:pt x="601" y="304"/>
                </a:lnTo>
                <a:cubicBezTo>
                  <a:pt x="601" y="318"/>
                  <a:pt x="594" y="332"/>
                  <a:pt x="573" y="332"/>
                </a:cubicBezTo>
                <a:cubicBezTo>
                  <a:pt x="566" y="332"/>
                  <a:pt x="559" y="325"/>
                  <a:pt x="559" y="325"/>
                </a:cubicBezTo>
                <a:lnTo>
                  <a:pt x="559" y="325"/>
                </a:lnTo>
                <a:cubicBezTo>
                  <a:pt x="304" y="71"/>
                  <a:pt x="304" y="71"/>
                  <a:pt x="304" y="71"/>
                </a:cubicBezTo>
                <a:lnTo>
                  <a:pt x="304" y="71"/>
                </a:lnTo>
                <a:lnTo>
                  <a:pt x="304" y="71"/>
                </a:lnTo>
                <a:lnTo>
                  <a:pt x="304" y="71"/>
                </a:lnTo>
                <a:cubicBezTo>
                  <a:pt x="50" y="325"/>
                  <a:pt x="50" y="325"/>
                  <a:pt x="50" y="325"/>
                </a:cubicBezTo>
                <a:lnTo>
                  <a:pt x="50" y="325"/>
                </a:lnTo>
                <a:cubicBezTo>
                  <a:pt x="43" y="325"/>
                  <a:pt x="36" y="332"/>
                  <a:pt x="29" y="332"/>
                </a:cubicBezTo>
                <a:cubicBezTo>
                  <a:pt x="15" y="332"/>
                  <a:pt x="0" y="318"/>
                  <a:pt x="0" y="304"/>
                </a:cubicBezTo>
                <a:cubicBezTo>
                  <a:pt x="0" y="297"/>
                  <a:pt x="0" y="289"/>
                  <a:pt x="7" y="282"/>
                </a:cubicBezTo>
                <a:cubicBezTo>
                  <a:pt x="283" y="7"/>
                  <a:pt x="283" y="7"/>
                  <a:pt x="283" y="7"/>
                </a:cubicBezTo>
                <a:cubicBezTo>
                  <a:pt x="290" y="0"/>
                  <a:pt x="297" y="0"/>
                  <a:pt x="304" y="0"/>
                </a:cubicBezTo>
                <a:lnTo>
                  <a:pt x="304" y="0"/>
                </a:lnTo>
                <a:lnTo>
                  <a:pt x="304" y="0"/>
                </a:lnTo>
                <a:lnTo>
                  <a:pt x="304" y="0"/>
                </a:lnTo>
                <a:lnTo>
                  <a:pt x="304" y="0"/>
                </a:lnTo>
                <a:lnTo>
                  <a:pt x="304" y="0"/>
                </a:lnTo>
                <a:lnTo>
                  <a:pt x="304" y="0"/>
                </a:lnTo>
                <a:lnTo>
                  <a:pt x="304" y="0"/>
                </a:lnTo>
                <a:cubicBezTo>
                  <a:pt x="311" y="0"/>
                  <a:pt x="318" y="7"/>
                  <a:pt x="325" y="7"/>
                </a:cubicBezTo>
                <a:lnTo>
                  <a:pt x="325" y="7"/>
                </a:lnTo>
                <a:cubicBezTo>
                  <a:pt x="431" y="120"/>
                  <a:pt x="431" y="120"/>
                  <a:pt x="431" y="120"/>
                </a:cubicBezTo>
                <a:cubicBezTo>
                  <a:pt x="431" y="92"/>
                  <a:pt x="431" y="92"/>
                  <a:pt x="431" y="92"/>
                </a:cubicBezTo>
                <a:cubicBezTo>
                  <a:pt x="431" y="78"/>
                  <a:pt x="446" y="63"/>
                  <a:pt x="460" y="63"/>
                </a:cubicBezTo>
                <a:cubicBezTo>
                  <a:pt x="481" y="63"/>
                  <a:pt x="488" y="78"/>
                  <a:pt x="488" y="92"/>
                </a:cubicBezTo>
                <a:cubicBezTo>
                  <a:pt x="488" y="176"/>
                  <a:pt x="488" y="176"/>
                  <a:pt x="488" y="176"/>
                </a:cubicBezTo>
                <a:cubicBezTo>
                  <a:pt x="594" y="282"/>
                  <a:pt x="594" y="282"/>
                  <a:pt x="594" y="282"/>
                </a:cubicBezTo>
                <a:lnTo>
                  <a:pt x="594" y="282"/>
                </a:lnTo>
                <a:cubicBezTo>
                  <a:pt x="601" y="289"/>
                  <a:pt x="601" y="297"/>
                  <a:pt x="601" y="304"/>
                </a:cubicBezTo>
                <a:close/>
                <a:moveTo>
                  <a:pt x="544" y="346"/>
                </a:moveTo>
                <a:lnTo>
                  <a:pt x="544" y="346"/>
                </a:lnTo>
                <a:cubicBezTo>
                  <a:pt x="544" y="431"/>
                  <a:pt x="544" y="431"/>
                  <a:pt x="544" y="431"/>
                </a:cubicBezTo>
                <a:cubicBezTo>
                  <a:pt x="544" y="473"/>
                  <a:pt x="544" y="473"/>
                  <a:pt x="544" y="473"/>
                </a:cubicBezTo>
                <a:cubicBezTo>
                  <a:pt x="544" y="544"/>
                  <a:pt x="544" y="544"/>
                  <a:pt x="544" y="544"/>
                </a:cubicBezTo>
                <a:cubicBezTo>
                  <a:pt x="544" y="565"/>
                  <a:pt x="537" y="572"/>
                  <a:pt x="516" y="572"/>
                </a:cubicBezTo>
                <a:cubicBezTo>
                  <a:pt x="460" y="572"/>
                  <a:pt x="460" y="572"/>
                  <a:pt x="460" y="572"/>
                </a:cubicBezTo>
                <a:cubicBezTo>
                  <a:pt x="460" y="346"/>
                  <a:pt x="460" y="346"/>
                  <a:pt x="460" y="346"/>
                </a:cubicBezTo>
                <a:cubicBezTo>
                  <a:pt x="347" y="346"/>
                  <a:pt x="347" y="346"/>
                  <a:pt x="347" y="346"/>
                </a:cubicBezTo>
                <a:cubicBezTo>
                  <a:pt x="347" y="572"/>
                  <a:pt x="347" y="572"/>
                  <a:pt x="347" y="572"/>
                </a:cubicBezTo>
                <a:cubicBezTo>
                  <a:pt x="85" y="572"/>
                  <a:pt x="85" y="572"/>
                  <a:pt x="85" y="572"/>
                </a:cubicBezTo>
                <a:cubicBezTo>
                  <a:pt x="71" y="572"/>
                  <a:pt x="57" y="565"/>
                  <a:pt x="57" y="544"/>
                </a:cubicBezTo>
                <a:cubicBezTo>
                  <a:pt x="57" y="473"/>
                  <a:pt x="57" y="473"/>
                  <a:pt x="57" y="473"/>
                </a:cubicBezTo>
                <a:cubicBezTo>
                  <a:pt x="57" y="431"/>
                  <a:pt x="57" y="431"/>
                  <a:pt x="57" y="431"/>
                </a:cubicBezTo>
                <a:cubicBezTo>
                  <a:pt x="57" y="346"/>
                  <a:pt x="57" y="346"/>
                  <a:pt x="57" y="346"/>
                </a:cubicBezTo>
                <a:cubicBezTo>
                  <a:pt x="304" y="106"/>
                  <a:pt x="304" y="106"/>
                  <a:pt x="304" y="106"/>
                </a:cubicBezTo>
                <a:lnTo>
                  <a:pt x="544" y="346"/>
                </a:lnTo>
                <a:close/>
                <a:moveTo>
                  <a:pt x="255" y="346"/>
                </a:moveTo>
                <a:lnTo>
                  <a:pt x="255" y="346"/>
                </a:lnTo>
                <a:cubicBezTo>
                  <a:pt x="142" y="346"/>
                  <a:pt x="142" y="346"/>
                  <a:pt x="142" y="346"/>
                </a:cubicBezTo>
                <a:cubicBezTo>
                  <a:pt x="142" y="459"/>
                  <a:pt x="142" y="459"/>
                  <a:pt x="142" y="459"/>
                </a:cubicBezTo>
                <a:cubicBezTo>
                  <a:pt x="255" y="459"/>
                  <a:pt x="255" y="459"/>
                  <a:pt x="255" y="459"/>
                </a:cubicBezTo>
                <a:lnTo>
                  <a:pt x="255" y="346"/>
                </a:lnTo>
                <a:close/>
              </a:path>
            </a:pathLst>
          </a:custGeom>
          <a:solidFill>
            <a:srgbClr val="FFFFFF"/>
          </a:solidFill>
          <a:ln>
            <a:noFill/>
          </a:ln>
          <a:effectLst/>
        </p:spPr>
        <p:txBody>
          <a:bodyPr wrap="none" anchor="ctr"/>
          <a:lstStyle/>
          <a:p>
            <a:pPr>
              <a:defRPr/>
            </a:pPr>
            <a:endParaRPr lang="en-US" sz="900"/>
          </a:p>
        </p:txBody>
      </p:sp>
      <p:sp>
        <p:nvSpPr>
          <p:cNvPr id="256" name="Freeform 106"/>
          <p:cNvSpPr>
            <a:spLocks noChangeArrowheads="1"/>
          </p:cNvSpPr>
          <p:nvPr/>
        </p:nvSpPr>
        <p:spPr bwMode="auto">
          <a:xfrm>
            <a:off x="8945279" y="3201915"/>
            <a:ext cx="289909" cy="262467"/>
          </a:xfrm>
          <a:custGeom>
            <a:avLst/>
            <a:gdLst>
              <a:gd name="T0" fmla="*/ 573 w 602"/>
              <a:gd name="T1" fmla="*/ 544 h 545"/>
              <a:gd name="T2" fmla="*/ 573 w 602"/>
              <a:gd name="T3" fmla="*/ 544 h 545"/>
              <a:gd name="T4" fmla="*/ 523 w 602"/>
              <a:gd name="T5" fmla="*/ 544 h 545"/>
              <a:gd name="T6" fmla="*/ 523 w 602"/>
              <a:gd name="T7" fmla="*/ 318 h 545"/>
              <a:gd name="T8" fmla="*/ 523 w 602"/>
              <a:gd name="T9" fmla="*/ 141 h 545"/>
              <a:gd name="T10" fmla="*/ 573 w 602"/>
              <a:gd name="T11" fmla="*/ 141 h 545"/>
              <a:gd name="T12" fmla="*/ 601 w 602"/>
              <a:gd name="T13" fmla="*/ 170 h 545"/>
              <a:gd name="T14" fmla="*/ 601 w 602"/>
              <a:gd name="T15" fmla="*/ 346 h 545"/>
              <a:gd name="T16" fmla="*/ 601 w 602"/>
              <a:gd name="T17" fmla="*/ 459 h 545"/>
              <a:gd name="T18" fmla="*/ 601 w 602"/>
              <a:gd name="T19" fmla="*/ 516 h 545"/>
              <a:gd name="T20" fmla="*/ 573 w 602"/>
              <a:gd name="T21" fmla="*/ 544 h 545"/>
              <a:gd name="T22" fmla="*/ 99 w 602"/>
              <a:gd name="T23" fmla="*/ 544 h 545"/>
              <a:gd name="T24" fmla="*/ 99 w 602"/>
              <a:gd name="T25" fmla="*/ 544 h 545"/>
              <a:gd name="T26" fmla="*/ 99 w 602"/>
              <a:gd name="T27" fmla="*/ 318 h 545"/>
              <a:gd name="T28" fmla="*/ 99 w 602"/>
              <a:gd name="T29" fmla="*/ 311 h 545"/>
              <a:gd name="T30" fmla="*/ 99 w 602"/>
              <a:gd name="T31" fmla="*/ 141 h 545"/>
              <a:gd name="T32" fmla="*/ 156 w 602"/>
              <a:gd name="T33" fmla="*/ 141 h 545"/>
              <a:gd name="T34" fmla="*/ 297 w 602"/>
              <a:gd name="T35" fmla="*/ 0 h 545"/>
              <a:gd name="T36" fmla="*/ 438 w 602"/>
              <a:gd name="T37" fmla="*/ 141 h 545"/>
              <a:gd name="T38" fmla="*/ 495 w 602"/>
              <a:gd name="T39" fmla="*/ 141 h 545"/>
              <a:gd name="T40" fmla="*/ 495 w 602"/>
              <a:gd name="T41" fmla="*/ 318 h 545"/>
              <a:gd name="T42" fmla="*/ 495 w 602"/>
              <a:gd name="T43" fmla="*/ 544 h 545"/>
              <a:gd name="T44" fmla="*/ 99 w 602"/>
              <a:gd name="T45" fmla="*/ 544 h 545"/>
              <a:gd name="T46" fmla="*/ 297 w 602"/>
              <a:gd name="T47" fmla="*/ 57 h 545"/>
              <a:gd name="T48" fmla="*/ 297 w 602"/>
              <a:gd name="T49" fmla="*/ 57 h 545"/>
              <a:gd name="T50" fmla="*/ 212 w 602"/>
              <a:gd name="T51" fmla="*/ 141 h 545"/>
              <a:gd name="T52" fmla="*/ 382 w 602"/>
              <a:gd name="T53" fmla="*/ 141 h 545"/>
              <a:gd name="T54" fmla="*/ 297 w 602"/>
              <a:gd name="T55" fmla="*/ 57 h 545"/>
              <a:gd name="T56" fmla="*/ 0 w 602"/>
              <a:gd name="T57" fmla="*/ 516 h 545"/>
              <a:gd name="T58" fmla="*/ 0 w 602"/>
              <a:gd name="T59" fmla="*/ 516 h 545"/>
              <a:gd name="T60" fmla="*/ 0 w 602"/>
              <a:gd name="T61" fmla="*/ 459 h 545"/>
              <a:gd name="T62" fmla="*/ 0 w 602"/>
              <a:gd name="T63" fmla="*/ 346 h 545"/>
              <a:gd name="T64" fmla="*/ 0 w 602"/>
              <a:gd name="T65" fmla="*/ 170 h 545"/>
              <a:gd name="T66" fmla="*/ 29 w 602"/>
              <a:gd name="T67" fmla="*/ 141 h 545"/>
              <a:gd name="T68" fmla="*/ 71 w 602"/>
              <a:gd name="T69" fmla="*/ 141 h 545"/>
              <a:gd name="T70" fmla="*/ 71 w 602"/>
              <a:gd name="T71" fmla="*/ 311 h 545"/>
              <a:gd name="T72" fmla="*/ 71 w 602"/>
              <a:gd name="T73" fmla="*/ 318 h 545"/>
              <a:gd name="T74" fmla="*/ 71 w 602"/>
              <a:gd name="T75" fmla="*/ 544 h 545"/>
              <a:gd name="T76" fmla="*/ 29 w 602"/>
              <a:gd name="T77" fmla="*/ 544 h 545"/>
              <a:gd name="T78" fmla="*/ 0 w 602"/>
              <a:gd name="T79" fmla="*/ 516 h 5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602" h="545">
                <a:moveTo>
                  <a:pt x="573" y="544"/>
                </a:moveTo>
                <a:lnTo>
                  <a:pt x="573" y="544"/>
                </a:lnTo>
                <a:cubicBezTo>
                  <a:pt x="523" y="544"/>
                  <a:pt x="523" y="544"/>
                  <a:pt x="523" y="544"/>
                </a:cubicBezTo>
                <a:cubicBezTo>
                  <a:pt x="523" y="318"/>
                  <a:pt x="523" y="318"/>
                  <a:pt x="523" y="318"/>
                </a:cubicBezTo>
                <a:cubicBezTo>
                  <a:pt x="523" y="141"/>
                  <a:pt x="523" y="141"/>
                  <a:pt x="523" y="141"/>
                </a:cubicBezTo>
                <a:cubicBezTo>
                  <a:pt x="573" y="141"/>
                  <a:pt x="573" y="141"/>
                  <a:pt x="573" y="141"/>
                </a:cubicBezTo>
                <a:cubicBezTo>
                  <a:pt x="587" y="141"/>
                  <a:pt x="601" y="148"/>
                  <a:pt x="601" y="170"/>
                </a:cubicBezTo>
                <a:cubicBezTo>
                  <a:pt x="601" y="346"/>
                  <a:pt x="601" y="346"/>
                  <a:pt x="601" y="346"/>
                </a:cubicBezTo>
                <a:cubicBezTo>
                  <a:pt x="601" y="459"/>
                  <a:pt x="601" y="459"/>
                  <a:pt x="601" y="459"/>
                </a:cubicBezTo>
                <a:cubicBezTo>
                  <a:pt x="601" y="516"/>
                  <a:pt x="601" y="516"/>
                  <a:pt x="601" y="516"/>
                </a:cubicBezTo>
                <a:cubicBezTo>
                  <a:pt x="601" y="530"/>
                  <a:pt x="587" y="544"/>
                  <a:pt x="573" y="544"/>
                </a:cubicBezTo>
                <a:close/>
                <a:moveTo>
                  <a:pt x="99" y="544"/>
                </a:moveTo>
                <a:lnTo>
                  <a:pt x="99" y="544"/>
                </a:lnTo>
                <a:cubicBezTo>
                  <a:pt x="99" y="318"/>
                  <a:pt x="99" y="318"/>
                  <a:pt x="99" y="318"/>
                </a:cubicBezTo>
                <a:cubicBezTo>
                  <a:pt x="99" y="311"/>
                  <a:pt x="99" y="311"/>
                  <a:pt x="99" y="311"/>
                </a:cubicBezTo>
                <a:cubicBezTo>
                  <a:pt x="99" y="141"/>
                  <a:pt x="99" y="141"/>
                  <a:pt x="99" y="141"/>
                </a:cubicBezTo>
                <a:cubicBezTo>
                  <a:pt x="156" y="141"/>
                  <a:pt x="156" y="141"/>
                  <a:pt x="156" y="141"/>
                </a:cubicBezTo>
                <a:cubicBezTo>
                  <a:pt x="156" y="64"/>
                  <a:pt x="219" y="0"/>
                  <a:pt x="297" y="0"/>
                </a:cubicBezTo>
                <a:cubicBezTo>
                  <a:pt x="375" y="0"/>
                  <a:pt x="438" y="64"/>
                  <a:pt x="438" y="141"/>
                </a:cubicBezTo>
                <a:cubicBezTo>
                  <a:pt x="495" y="141"/>
                  <a:pt x="495" y="141"/>
                  <a:pt x="495" y="141"/>
                </a:cubicBezTo>
                <a:cubicBezTo>
                  <a:pt x="495" y="318"/>
                  <a:pt x="495" y="318"/>
                  <a:pt x="495" y="318"/>
                </a:cubicBezTo>
                <a:cubicBezTo>
                  <a:pt x="495" y="544"/>
                  <a:pt x="495" y="544"/>
                  <a:pt x="495" y="544"/>
                </a:cubicBezTo>
                <a:lnTo>
                  <a:pt x="99" y="544"/>
                </a:lnTo>
                <a:close/>
                <a:moveTo>
                  <a:pt x="297" y="57"/>
                </a:moveTo>
                <a:lnTo>
                  <a:pt x="297" y="57"/>
                </a:lnTo>
                <a:cubicBezTo>
                  <a:pt x="255" y="57"/>
                  <a:pt x="212" y="92"/>
                  <a:pt x="212" y="141"/>
                </a:cubicBezTo>
                <a:cubicBezTo>
                  <a:pt x="382" y="141"/>
                  <a:pt x="382" y="141"/>
                  <a:pt x="382" y="141"/>
                </a:cubicBezTo>
                <a:cubicBezTo>
                  <a:pt x="382" y="92"/>
                  <a:pt x="347" y="57"/>
                  <a:pt x="297" y="57"/>
                </a:cubicBezTo>
                <a:close/>
                <a:moveTo>
                  <a:pt x="0" y="516"/>
                </a:moveTo>
                <a:lnTo>
                  <a:pt x="0" y="516"/>
                </a:lnTo>
                <a:cubicBezTo>
                  <a:pt x="0" y="459"/>
                  <a:pt x="0" y="459"/>
                  <a:pt x="0" y="459"/>
                </a:cubicBezTo>
                <a:cubicBezTo>
                  <a:pt x="0" y="346"/>
                  <a:pt x="0" y="346"/>
                  <a:pt x="0" y="346"/>
                </a:cubicBezTo>
                <a:cubicBezTo>
                  <a:pt x="0" y="170"/>
                  <a:pt x="0" y="170"/>
                  <a:pt x="0" y="170"/>
                </a:cubicBezTo>
                <a:cubicBezTo>
                  <a:pt x="0" y="148"/>
                  <a:pt x="7" y="141"/>
                  <a:pt x="29" y="141"/>
                </a:cubicBezTo>
                <a:cubicBezTo>
                  <a:pt x="71" y="141"/>
                  <a:pt x="71" y="141"/>
                  <a:pt x="71" y="141"/>
                </a:cubicBezTo>
                <a:cubicBezTo>
                  <a:pt x="71" y="311"/>
                  <a:pt x="71" y="311"/>
                  <a:pt x="71" y="311"/>
                </a:cubicBezTo>
                <a:cubicBezTo>
                  <a:pt x="71" y="318"/>
                  <a:pt x="71" y="318"/>
                  <a:pt x="71" y="318"/>
                </a:cubicBezTo>
                <a:cubicBezTo>
                  <a:pt x="71" y="544"/>
                  <a:pt x="71" y="544"/>
                  <a:pt x="71" y="544"/>
                </a:cubicBezTo>
                <a:cubicBezTo>
                  <a:pt x="29" y="544"/>
                  <a:pt x="29" y="544"/>
                  <a:pt x="29" y="544"/>
                </a:cubicBezTo>
                <a:cubicBezTo>
                  <a:pt x="7" y="544"/>
                  <a:pt x="0" y="530"/>
                  <a:pt x="0" y="516"/>
                </a:cubicBezTo>
                <a:close/>
              </a:path>
            </a:pathLst>
          </a:custGeom>
          <a:solidFill>
            <a:srgbClr val="FFFFFF"/>
          </a:solidFill>
          <a:ln>
            <a:noFill/>
          </a:ln>
          <a:effectLst/>
        </p:spPr>
        <p:txBody>
          <a:bodyPr wrap="none" anchor="ctr"/>
          <a:lstStyle/>
          <a:p>
            <a:pPr>
              <a:defRPr/>
            </a:pPr>
            <a:endParaRPr lang="en-US" sz="900"/>
          </a:p>
        </p:txBody>
      </p:sp>
      <p:sp>
        <p:nvSpPr>
          <p:cNvPr id="257" name="Freeform 107"/>
          <p:cNvSpPr>
            <a:spLocks noChangeArrowheads="1"/>
          </p:cNvSpPr>
          <p:nvPr/>
        </p:nvSpPr>
        <p:spPr bwMode="auto">
          <a:xfrm>
            <a:off x="8463320" y="3208266"/>
            <a:ext cx="224308" cy="245534"/>
          </a:xfrm>
          <a:custGeom>
            <a:avLst/>
            <a:gdLst>
              <a:gd name="T0" fmla="*/ 459 w 467"/>
              <a:gd name="T1" fmla="*/ 247 h 510"/>
              <a:gd name="T2" fmla="*/ 459 w 467"/>
              <a:gd name="T3" fmla="*/ 247 h 510"/>
              <a:gd name="T4" fmla="*/ 459 w 467"/>
              <a:gd name="T5" fmla="*/ 247 h 510"/>
              <a:gd name="T6" fmla="*/ 459 w 467"/>
              <a:gd name="T7" fmla="*/ 247 h 510"/>
              <a:gd name="T8" fmla="*/ 233 w 467"/>
              <a:gd name="T9" fmla="*/ 28 h 510"/>
              <a:gd name="T10" fmla="*/ 63 w 467"/>
              <a:gd name="T11" fmla="*/ 28 h 510"/>
              <a:gd name="T12" fmla="*/ 28 w 467"/>
              <a:gd name="T13" fmla="*/ 28 h 510"/>
              <a:gd name="T14" fmla="*/ 56 w 467"/>
              <a:gd name="T15" fmla="*/ 0 h 510"/>
              <a:gd name="T16" fmla="*/ 56 w 467"/>
              <a:gd name="T17" fmla="*/ 0 h 510"/>
              <a:gd name="T18" fmla="*/ 233 w 467"/>
              <a:gd name="T19" fmla="*/ 0 h 510"/>
              <a:gd name="T20" fmla="*/ 233 w 467"/>
              <a:gd name="T21" fmla="*/ 0 h 510"/>
              <a:gd name="T22" fmla="*/ 233 w 467"/>
              <a:gd name="T23" fmla="*/ 0 h 510"/>
              <a:gd name="T24" fmla="*/ 254 w 467"/>
              <a:gd name="T25" fmla="*/ 14 h 510"/>
              <a:gd name="T26" fmla="*/ 410 w 467"/>
              <a:gd name="T27" fmla="*/ 163 h 510"/>
              <a:gd name="T28" fmla="*/ 410 w 467"/>
              <a:gd name="T29" fmla="*/ 163 h 510"/>
              <a:gd name="T30" fmla="*/ 459 w 467"/>
              <a:gd name="T31" fmla="*/ 205 h 510"/>
              <a:gd name="T32" fmla="*/ 466 w 467"/>
              <a:gd name="T33" fmla="*/ 226 h 510"/>
              <a:gd name="T34" fmla="*/ 459 w 467"/>
              <a:gd name="T35" fmla="*/ 247 h 510"/>
              <a:gd name="T36" fmla="*/ 205 w 467"/>
              <a:gd name="T37" fmla="*/ 57 h 510"/>
              <a:gd name="T38" fmla="*/ 205 w 467"/>
              <a:gd name="T39" fmla="*/ 57 h 510"/>
              <a:gd name="T40" fmla="*/ 205 w 467"/>
              <a:gd name="T41" fmla="*/ 57 h 510"/>
              <a:gd name="T42" fmla="*/ 205 w 467"/>
              <a:gd name="T43" fmla="*/ 57 h 510"/>
              <a:gd name="T44" fmla="*/ 226 w 467"/>
              <a:gd name="T45" fmla="*/ 71 h 510"/>
              <a:gd name="T46" fmla="*/ 438 w 467"/>
              <a:gd name="T47" fmla="*/ 276 h 510"/>
              <a:gd name="T48" fmla="*/ 452 w 467"/>
              <a:gd name="T49" fmla="*/ 290 h 510"/>
              <a:gd name="T50" fmla="*/ 452 w 467"/>
              <a:gd name="T51" fmla="*/ 290 h 510"/>
              <a:gd name="T52" fmla="*/ 452 w 467"/>
              <a:gd name="T53" fmla="*/ 290 h 510"/>
              <a:gd name="T54" fmla="*/ 452 w 467"/>
              <a:gd name="T55" fmla="*/ 290 h 510"/>
              <a:gd name="T56" fmla="*/ 452 w 467"/>
              <a:gd name="T57" fmla="*/ 297 h 510"/>
              <a:gd name="T58" fmla="*/ 452 w 467"/>
              <a:gd name="T59" fmla="*/ 297 h 510"/>
              <a:gd name="T60" fmla="*/ 452 w 467"/>
              <a:gd name="T61" fmla="*/ 297 h 510"/>
              <a:gd name="T62" fmla="*/ 452 w 467"/>
              <a:gd name="T63" fmla="*/ 297 h 510"/>
              <a:gd name="T64" fmla="*/ 445 w 467"/>
              <a:gd name="T65" fmla="*/ 311 h 510"/>
              <a:gd name="T66" fmla="*/ 445 w 467"/>
              <a:gd name="T67" fmla="*/ 311 h 510"/>
              <a:gd name="T68" fmla="*/ 283 w 467"/>
              <a:gd name="T69" fmla="*/ 502 h 510"/>
              <a:gd name="T70" fmla="*/ 283 w 467"/>
              <a:gd name="T71" fmla="*/ 502 h 510"/>
              <a:gd name="T72" fmla="*/ 261 w 467"/>
              <a:gd name="T73" fmla="*/ 509 h 510"/>
              <a:gd name="T74" fmla="*/ 261 w 467"/>
              <a:gd name="T75" fmla="*/ 509 h 510"/>
              <a:gd name="T76" fmla="*/ 261 w 467"/>
              <a:gd name="T77" fmla="*/ 509 h 510"/>
              <a:gd name="T78" fmla="*/ 261 w 467"/>
              <a:gd name="T79" fmla="*/ 509 h 510"/>
              <a:gd name="T80" fmla="*/ 254 w 467"/>
              <a:gd name="T81" fmla="*/ 509 h 510"/>
              <a:gd name="T82" fmla="*/ 254 w 467"/>
              <a:gd name="T83" fmla="*/ 509 h 510"/>
              <a:gd name="T84" fmla="*/ 240 w 467"/>
              <a:gd name="T85" fmla="*/ 502 h 510"/>
              <a:gd name="T86" fmla="*/ 240 w 467"/>
              <a:gd name="T87" fmla="*/ 502 h 510"/>
              <a:gd name="T88" fmla="*/ 7 w 467"/>
              <a:gd name="T89" fmla="*/ 290 h 510"/>
              <a:gd name="T90" fmla="*/ 7 w 467"/>
              <a:gd name="T91" fmla="*/ 290 h 510"/>
              <a:gd name="T92" fmla="*/ 0 w 467"/>
              <a:gd name="T93" fmla="*/ 269 h 510"/>
              <a:gd name="T94" fmla="*/ 0 w 467"/>
              <a:gd name="T95" fmla="*/ 269 h 510"/>
              <a:gd name="T96" fmla="*/ 0 w 467"/>
              <a:gd name="T97" fmla="*/ 113 h 510"/>
              <a:gd name="T98" fmla="*/ 0 w 467"/>
              <a:gd name="T99" fmla="*/ 85 h 510"/>
              <a:gd name="T100" fmla="*/ 0 w 467"/>
              <a:gd name="T101" fmla="*/ 85 h 510"/>
              <a:gd name="T102" fmla="*/ 0 w 467"/>
              <a:gd name="T103" fmla="*/ 85 h 510"/>
              <a:gd name="T104" fmla="*/ 28 w 467"/>
              <a:gd name="T105" fmla="*/ 57 h 510"/>
              <a:gd name="T106" fmla="*/ 28 w 467"/>
              <a:gd name="T107" fmla="*/ 57 h 510"/>
              <a:gd name="T108" fmla="*/ 205 w 467"/>
              <a:gd name="T109" fmla="*/ 57 h 510"/>
              <a:gd name="T110" fmla="*/ 70 w 467"/>
              <a:gd name="T111" fmla="*/ 170 h 510"/>
              <a:gd name="T112" fmla="*/ 70 w 467"/>
              <a:gd name="T113" fmla="*/ 170 h 510"/>
              <a:gd name="T114" fmla="*/ 113 w 467"/>
              <a:gd name="T115" fmla="*/ 134 h 510"/>
              <a:gd name="T116" fmla="*/ 70 w 467"/>
              <a:gd name="T117" fmla="*/ 99 h 510"/>
              <a:gd name="T118" fmla="*/ 35 w 467"/>
              <a:gd name="T119" fmla="*/ 134 h 510"/>
              <a:gd name="T120" fmla="*/ 70 w 467"/>
              <a:gd name="T121" fmla="*/ 170 h 5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467" h="510">
                <a:moveTo>
                  <a:pt x="459" y="247"/>
                </a:moveTo>
                <a:lnTo>
                  <a:pt x="459" y="247"/>
                </a:lnTo>
                <a:lnTo>
                  <a:pt x="459" y="247"/>
                </a:lnTo>
                <a:lnTo>
                  <a:pt x="459" y="247"/>
                </a:lnTo>
                <a:cubicBezTo>
                  <a:pt x="233" y="28"/>
                  <a:pt x="233" y="28"/>
                  <a:pt x="233" y="28"/>
                </a:cubicBezTo>
                <a:cubicBezTo>
                  <a:pt x="63" y="28"/>
                  <a:pt x="63" y="28"/>
                  <a:pt x="63" y="28"/>
                </a:cubicBezTo>
                <a:cubicBezTo>
                  <a:pt x="28" y="28"/>
                  <a:pt x="28" y="28"/>
                  <a:pt x="28" y="28"/>
                </a:cubicBezTo>
                <a:cubicBezTo>
                  <a:pt x="28" y="14"/>
                  <a:pt x="35" y="0"/>
                  <a:pt x="56" y="0"/>
                </a:cubicBezTo>
                <a:lnTo>
                  <a:pt x="56" y="0"/>
                </a:lnTo>
                <a:cubicBezTo>
                  <a:pt x="233" y="0"/>
                  <a:pt x="233" y="0"/>
                  <a:pt x="233" y="0"/>
                </a:cubicBezTo>
                <a:lnTo>
                  <a:pt x="233" y="0"/>
                </a:lnTo>
                <a:lnTo>
                  <a:pt x="233" y="0"/>
                </a:lnTo>
                <a:cubicBezTo>
                  <a:pt x="240" y="0"/>
                  <a:pt x="247" y="7"/>
                  <a:pt x="254" y="14"/>
                </a:cubicBezTo>
                <a:cubicBezTo>
                  <a:pt x="410" y="163"/>
                  <a:pt x="410" y="163"/>
                  <a:pt x="410" y="163"/>
                </a:cubicBezTo>
                <a:lnTo>
                  <a:pt x="410" y="163"/>
                </a:lnTo>
                <a:cubicBezTo>
                  <a:pt x="459" y="205"/>
                  <a:pt x="459" y="205"/>
                  <a:pt x="459" y="205"/>
                </a:cubicBezTo>
                <a:cubicBezTo>
                  <a:pt x="466" y="212"/>
                  <a:pt x="466" y="219"/>
                  <a:pt x="466" y="226"/>
                </a:cubicBezTo>
                <a:cubicBezTo>
                  <a:pt x="466" y="233"/>
                  <a:pt x="466" y="240"/>
                  <a:pt x="459" y="247"/>
                </a:cubicBezTo>
                <a:close/>
                <a:moveTo>
                  <a:pt x="205" y="57"/>
                </a:moveTo>
                <a:lnTo>
                  <a:pt x="205" y="57"/>
                </a:lnTo>
                <a:lnTo>
                  <a:pt x="205" y="57"/>
                </a:lnTo>
                <a:lnTo>
                  <a:pt x="205" y="57"/>
                </a:lnTo>
                <a:cubicBezTo>
                  <a:pt x="212" y="57"/>
                  <a:pt x="219" y="64"/>
                  <a:pt x="226" y="71"/>
                </a:cubicBezTo>
                <a:cubicBezTo>
                  <a:pt x="438" y="276"/>
                  <a:pt x="438" y="276"/>
                  <a:pt x="438" y="276"/>
                </a:cubicBezTo>
                <a:cubicBezTo>
                  <a:pt x="445" y="276"/>
                  <a:pt x="445" y="283"/>
                  <a:pt x="452" y="290"/>
                </a:cubicBezTo>
                <a:lnTo>
                  <a:pt x="452" y="290"/>
                </a:lnTo>
                <a:lnTo>
                  <a:pt x="452" y="290"/>
                </a:lnTo>
                <a:lnTo>
                  <a:pt x="452" y="290"/>
                </a:lnTo>
                <a:cubicBezTo>
                  <a:pt x="452" y="290"/>
                  <a:pt x="452" y="290"/>
                  <a:pt x="452" y="297"/>
                </a:cubicBezTo>
                <a:lnTo>
                  <a:pt x="452" y="297"/>
                </a:lnTo>
                <a:lnTo>
                  <a:pt x="452" y="297"/>
                </a:lnTo>
                <a:lnTo>
                  <a:pt x="452" y="297"/>
                </a:lnTo>
                <a:cubicBezTo>
                  <a:pt x="452" y="304"/>
                  <a:pt x="445" y="311"/>
                  <a:pt x="445" y="311"/>
                </a:cubicBezTo>
                <a:lnTo>
                  <a:pt x="445" y="311"/>
                </a:lnTo>
                <a:cubicBezTo>
                  <a:pt x="283" y="502"/>
                  <a:pt x="283" y="502"/>
                  <a:pt x="283" y="502"/>
                </a:cubicBezTo>
                <a:lnTo>
                  <a:pt x="283" y="502"/>
                </a:lnTo>
                <a:cubicBezTo>
                  <a:pt x="275" y="509"/>
                  <a:pt x="268" y="509"/>
                  <a:pt x="261" y="509"/>
                </a:cubicBezTo>
                <a:lnTo>
                  <a:pt x="261" y="509"/>
                </a:lnTo>
                <a:lnTo>
                  <a:pt x="261" y="509"/>
                </a:lnTo>
                <a:lnTo>
                  <a:pt x="261" y="509"/>
                </a:lnTo>
                <a:lnTo>
                  <a:pt x="254" y="509"/>
                </a:lnTo>
                <a:lnTo>
                  <a:pt x="254" y="509"/>
                </a:lnTo>
                <a:cubicBezTo>
                  <a:pt x="254" y="509"/>
                  <a:pt x="247" y="509"/>
                  <a:pt x="240" y="502"/>
                </a:cubicBezTo>
                <a:lnTo>
                  <a:pt x="240" y="502"/>
                </a:lnTo>
                <a:cubicBezTo>
                  <a:pt x="7" y="290"/>
                  <a:pt x="7" y="290"/>
                  <a:pt x="7" y="290"/>
                </a:cubicBezTo>
                <a:lnTo>
                  <a:pt x="7" y="290"/>
                </a:lnTo>
                <a:cubicBezTo>
                  <a:pt x="0" y="283"/>
                  <a:pt x="0" y="276"/>
                  <a:pt x="0" y="269"/>
                </a:cubicBezTo>
                <a:lnTo>
                  <a:pt x="0" y="269"/>
                </a:lnTo>
                <a:cubicBezTo>
                  <a:pt x="0" y="113"/>
                  <a:pt x="0" y="113"/>
                  <a:pt x="0" y="113"/>
                </a:cubicBezTo>
                <a:cubicBezTo>
                  <a:pt x="0" y="85"/>
                  <a:pt x="0" y="85"/>
                  <a:pt x="0" y="85"/>
                </a:cubicBezTo>
                <a:lnTo>
                  <a:pt x="0" y="85"/>
                </a:lnTo>
                <a:lnTo>
                  <a:pt x="0" y="85"/>
                </a:lnTo>
                <a:cubicBezTo>
                  <a:pt x="0" y="71"/>
                  <a:pt x="7" y="57"/>
                  <a:pt x="28" y="57"/>
                </a:cubicBezTo>
                <a:lnTo>
                  <a:pt x="28" y="57"/>
                </a:lnTo>
                <a:lnTo>
                  <a:pt x="205" y="57"/>
                </a:lnTo>
                <a:close/>
                <a:moveTo>
                  <a:pt x="70" y="170"/>
                </a:moveTo>
                <a:lnTo>
                  <a:pt x="70" y="170"/>
                </a:lnTo>
                <a:cubicBezTo>
                  <a:pt x="92" y="170"/>
                  <a:pt x="113" y="156"/>
                  <a:pt x="113" y="134"/>
                </a:cubicBezTo>
                <a:cubicBezTo>
                  <a:pt x="113" y="113"/>
                  <a:pt x="92" y="99"/>
                  <a:pt x="70" y="99"/>
                </a:cubicBezTo>
                <a:cubicBezTo>
                  <a:pt x="49" y="99"/>
                  <a:pt x="35" y="113"/>
                  <a:pt x="35" y="134"/>
                </a:cubicBezTo>
                <a:cubicBezTo>
                  <a:pt x="35" y="156"/>
                  <a:pt x="49" y="170"/>
                  <a:pt x="70" y="170"/>
                </a:cubicBezTo>
                <a:close/>
              </a:path>
            </a:pathLst>
          </a:custGeom>
          <a:solidFill>
            <a:srgbClr val="FFFFFF"/>
          </a:solidFill>
          <a:ln>
            <a:noFill/>
          </a:ln>
          <a:effectLst/>
        </p:spPr>
        <p:txBody>
          <a:bodyPr wrap="none" anchor="ctr"/>
          <a:lstStyle/>
          <a:p>
            <a:pPr>
              <a:defRPr/>
            </a:pPr>
            <a:endParaRPr lang="en-US" sz="900"/>
          </a:p>
        </p:txBody>
      </p:sp>
      <p:sp>
        <p:nvSpPr>
          <p:cNvPr id="258" name="Freeform 108"/>
          <p:cNvSpPr>
            <a:spLocks noChangeArrowheads="1"/>
          </p:cNvSpPr>
          <p:nvPr/>
        </p:nvSpPr>
        <p:spPr bwMode="auto">
          <a:xfrm>
            <a:off x="7987711" y="3223081"/>
            <a:ext cx="217961" cy="218017"/>
          </a:xfrm>
          <a:custGeom>
            <a:avLst/>
            <a:gdLst>
              <a:gd name="T0" fmla="*/ 452 w 453"/>
              <a:gd name="T1" fmla="*/ 234 h 454"/>
              <a:gd name="T2" fmla="*/ 452 w 453"/>
              <a:gd name="T3" fmla="*/ 234 h 454"/>
              <a:gd name="T4" fmla="*/ 452 w 453"/>
              <a:gd name="T5" fmla="*/ 234 h 454"/>
              <a:gd name="T6" fmla="*/ 452 w 453"/>
              <a:gd name="T7" fmla="*/ 234 h 454"/>
              <a:gd name="T8" fmla="*/ 452 w 453"/>
              <a:gd name="T9" fmla="*/ 234 h 454"/>
              <a:gd name="T10" fmla="*/ 452 w 453"/>
              <a:gd name="T11" fmla="*/ 241 h 454"/>
              <a:gd name="T12" fmla="*/ 452 w 453"/>
              <a:gd name="T13" fmla="*/ 241 h 454"/>
              <a:gd name="T14" fmla="*/ 452 w 453"/>
              <a:gd name="T15" fmla="*/ 241 h 454"/>
              <a:gd name="T16" fmla="*/ 452 w 453"/>
              <a:gd name="T17" fmla="*/ 241 h 454"/>
              <a:gd name="T18" fmla="*/ 445 w 453"/>
              <a:gd name="T19" fmla="*/ 255 h 454"/>
              <a:gd name="T20" fmla="*/ 445 w 453"/>
              <a:gd name="T21" fmla="*/ 255 h 454"/>
              <a:gd name="T22" fmla="*/ 283 w 453"/>
              <a:gd name="T23" fmla="*/ 446 h 454"/>
              <a:gd name="T24" fmla="*/ 283 w 453"/>
              <a:gd name="T25" fmla="*/ 446 h 454"/>
              <a:gd name="T26" fmla="*/ 261 w 453"/>
              <a:gd name="T27" fmla="*/ 453 h 454"/>
              <a:gd name="T28" fmla="*/ 261 w 453"/>
              <a:gd name="T29" fmla="*/ 453 h 454"/>
              <a:gd name="T30" fmla="*/ 261 w 453"/>
              <a:gd name="T31" fmla="*/ 453 h 454"/>
              <a:gd name="T32" fmla="*/ 261 w 453"/>
              <a:gd name="T33" fmla="*/ 453 h 454"/>
              <a:gd name="T34" fmla="*/ 254 w 453"/>
              <a:gd name="T35" fmla="*/ 453 h 454"/>
              <a:gd name="T36" fmla="*/ 254 w 453"/>
              <a:gd name="T37" fmla="*/ 453 h 454"/>
              <a:gd name="T38" fmla="*/ 240 w 453"/>
              <a:gd name="T39" fmla="*/ 446 h 454"/>
              <a:gd name="T40" fmla="*/ 240 w 453"/>
              <a:gd name="T41" fmla="*/ 446 h 454"/>
              <a:gd name="T42" fmla="*/ 7 w 453"/>
              <a:gd name="T43" fmla="*/ 234 h 454"/>
              <a:gd name="T44" fmla="*/ 7 w 453"/>
              <a:gd name="T45" fmla="*/ 234 h 454"/>
              <a:gd name="T46" fmla="*/ 0 w 453"/>
              <a:gd name="T47" fmla="*/ 212 h 454"/>
              <a:gd name="T48" fmla="*/ 0 w 453"/>
              <a:gd name="T49" fmla="*/ 212 h 454"/>
              <a:gd name="T50" fmla="*/ 0 w 453"/>
              <a:gd name="T51" fmla="*/ 57 h 454"/>
              <a:gd name="T52" fmla="*/ 0 w 453"/>
              <a:gd name="T53" fmla="*/ 29 h 454"/>
              <a:gd name="T54" fmla="*/ 0 w 453"/>
              <a:gd name="T55" fmla="*/ 29 h 454"/>
              <a:gd name="T56" fmla="*/ 0 w 453"/>
              <a:gd name="T57" fmla="*/ 29 h 454"/>
              <a:gd name="T58" fmla="*/ 28 w 453"/>
              <a:gd name="T59" fmla="*/ 0 h 454"/>
              <a:gd name="T60" fmla="*/ 28 w 453"/>
              <a:gd name="T61" fmla="*/ 0 h 454"/>
              <a:gd name="T62" fmla="*/ 205 w 453"/>
              <a:gd name="T63" fmla="*/ 0 h 454"/>
              <a:gd name="T64" fmla="*/ 205 w 453"/>
              <a:gd name="T65" fmla="*/ 0 h 454"/>
              <a:gd name="T66" fmla="*/ 205 w 453"/>
              <a:gd name="T67" fmla="*/ 0 h 454"/>
              <a:gd name="T68" fmla="*/ 226 w 453"/>
              <a:gd name="T69" fmla="*/ 15 h 454"/>
              <a:gd name="T70" fmla="*/ 438 w 453"/>
              <a:gd name="T71" fmla="*/ 219 h 454"/>
              <a:gd name="T72" fmla="*/ 452 w 453"/>
              <a:gd name="T73" fmla="*/ 234 h 454"/>
              <a:gd name="T74" fmla="*/ 70 w 453"/>
              <a:gd name="T75" fmla="*/ 43 h 454"/>
              <a:gd name="T76" fmla="*/ 70 w 453"/>
              <a:gd name="T77" fmla="*/ 43 h 454"/>
              <a:gd name="T78" fmla="*/ 35 w 453"/>
              <a:gd name="T79" fmla="*/ 78 h 454"/>
              <a:gd name="T80" fmla="*/ 70 w 453"/>
              <a:gd name="T81" fmla="*/ 113 h 454"/>
              <a:gd name="T82" fmla="*/ 113 w 453"/>
              <a:gd name="T83" fmla="*/ 78 h 454"/>
              <a:gd name="T84" fmla="*/ 70 w 453"/>
              <a:gd name="T85" fmla="*/ 43 h 45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453" h="454">
                <a:moveTo>
                  <a:pt x="452" y="234"/>
                </a:moveTo>
                <a:lnTo>
                  <a:pt x="452" y="234"/>
                </a:lnTo>
                <a:lnTo>
                  <a:pt x="452" y="234"/>
                </a:lnTo>
                <a:lnTo>
                  <a:pt x="452" y="234"/>
                </a:lnTo>
                <a:lnTo>
                  <a:pt x="452" y="234"/>
                </a:lnTo>
                <a:cubicBezTo>
                  <a:pt x="452" y="234"/>
                  <a:pt x="452" y="234"/>
                  <a:pt x="452" y="241"/>
                </a:cubicBezTo>
                <a:lnTo>
                  <a:pt x="452" y="241"/>
                </a:lnTo>
                <a:lnTo>
                  <a:pt x="452" y="241"/>
                </a:lnTo>
                <a:lnTo>
                  <a:pt x="452" y="241"/>
                </a:lnTo>
                <a:cubicBezTo>
                  <a:pt x="452" y="248"/>
                  <a:pt x="445" y="255"/>
                  <a:pt x="445" y="255"/>
                </a:cubicBezTo>
                <a:lnTo>
                  <a:pt x="445" y="255"/>
                </a:lnTo>
                <a:cubicBezTo>
                  <a:pt x="283" y="446"/>
                  <a:pt x="283" y="446"/>
                  <a:pt x="283" y="446"/>
                </a:cubicBezTo>
                <a:lnTo>
                  <a:pt x="283" y="446"/>
                </a:lnTo>
                <a:cubicBezTo>
                  <a:pt x="275" y="453"/>
                  <a:pt x="268" y="453"/>
                  <a:pt x="261" y="453"/>
                </a:cubicBezTo>
                <a:lnTo>
                  <a:pt x="261" y="453"/>
                </a:lnTo>
                <a:lnTo>
                  <a:pt x="261" y="453"/>
                </a:lnTo>
                <a:lnTo>
                  <a:pt x="261" y="453"/>
                </a:lnTo>
                <a:lnTo>
                  <a:pt x="254" y="453"/>
                </a:lnTo>
                <a:lnTo>
                  <a:pt x="254" y="453"/>
                </a:lnTo>
                <a:cubicBezTo>
                  <a:pt x="254" y="453"/>
                  <a:pt x="247" y="453"/>
                  <a:pt x="240" y="446"/>
                </a:cubicBezTo>
                <a:lnTo>
                  <a:pt x="240" y="446"/>
                </a:lnTo>
                <a:cubicBezTo>
                  <a:pt x="7" y="234"/>
                  <a:pt x="7" y="234"/>
                  <a:pt x="7" y="234"/>
                </a:cubicBezTo>
                <a:lnTo>
                  <a:pt x="7" y="234"/>
                </a:lnTo>
                <a:cubicBezTo>
                  <a:pt x="0" y="226"/>
                  <a:pt x="0" y="219"/>
                  <a:pt x="0" y="212"/>
                </a:cubicBezTo>
                <a:lnTo>
                  <a:pt x="0" y="212"/>
                </a:lnTo>
                <a:cubicBezTo>
                  <a:pt x="0" y="57"/>
                  <a:pt x="0" y="57"/>
                  <a:pt x="0" y="57"/>
                </a:cubicBezTo>
                <a:cubicBezTo>
                  <a:pt x="0" y="29"/>
                  <a:pt x="0" y="29"/>
                  <a:pt x="0" y="29"/>
                </a:cubicBezTo>
                <a:lnTo>
                  <a:pt x="0" y="29"/>
                </a:lnTo>
                <a:lnTo>
                  <a:pt x="0" y="29"/>
                </a:lnTo>
                <a:cubicBezTo>
                  <a:pt x="0" y="15"/>
                  <a:pt x="7" y="0"/>
                  <a:pt x="28" y="0"/>
                </a:cubicBezTo>
                <a:lnTo>
                  <a:pt x="28" y="0"/>
                </a:lnTo>
                <a:cubicBezTo>
                  <a:pt x="205" y="0"/>
                  <a:pt x="205" y="0"/>
                  <a:pt x="205" y="0"/>
                </a:cubicBezTo>
                <a:lnTo>
                  <a:pt x="205" y="0"/>
                </a:lnTo>
                <a:lnTo>
                  <a:pt x="205" y="0"/>
                </a:lnTo>
                <a:cubicBezTo>
                  <a:pt x="212" y="0"/>
                  <a:pt x="219" y="8"/>
                  <a:pt x="226" y="15"/>
                </a:cubicBezTo>
                <a:cubicBezTo>
                  <a:pt x="438" y="219"/>
                  <a:pt x="438" y="219"/>
                  <a:pt x="438" y="219"/>
                </a:cubicBezTo>
                <a:cubicBezTo>
                  <a:pt x="445" y="219"/>
                  <a:pt x="445" y="226"/>
                  <a:pt x="452" y="234"/>
                </a:cubicBezTo>
                <a:close/>
                <a:moveTo>
                  <a:pt x="70" y="43"/>
                </a:moveTo>
                <a:lnTo>
                  <a:pt x="70" y="43"/>
                </a:lnTo>
                <a:cubicBezTo>
                  <a:pt x="49" y="43"/>
                  <a:pt x="35" y="57"/>
                  <a:pt x="35" y="78"/>
                </a:cubicBezTo>
                <a:cubicBezTo>
                  <a:pt x="35" y="99"/>
                  <a:pt x="49" y="113"/>
                  <a:pt x="70" y="113"/>
                </a:cubicBezTo>
                <a:cubicBezTo>
                  <a:pt x="92" y="113"/>
                  <a:pt x="113" y="99"/>
                  <a:pt x="113" y="78"/>
                </a:cubicBezTo>
                <a:cubicBezTo>
                  <a:pt x="113" y="57"/>
                  <a:pt x="92" y="43"/>
                  <a:pt x="70" y="43"/>
                </a:cubicBezTo>
                <a:close/>
              </a:path>
            </a:pathLst>
          </a:custGeom>
          <a:solidFill>
            <a:srgbClr val="FFFFFF"/>
          </a:solidFill>
          <a:ln>
            <a:noFill/>
          </a:ln>
          <a:effectLst/>
        </p:spPr>
        <p:txBody>
          <a:bodyPr wrap="none" anchor="ctr"/>
          <a:lstStyle/>
          <a:p>
            <a:pPr>
              <a:defRPr/>
            </a:pPr>
            <a:endParaRPr lang="en-US" sz="900"/>
          </a:p>
        </p:txBody>
      </p:sp>
      <p:sp>
        <p:nvSpPr>
          <p:cNvPr id="259" name="Shape 2955"/>
          <p:cNvSpPr/>
          <p:nvPr/>
        </p:nvSpPr>
        <p:spPr>
          <a:xfrm>
            <a:off x="96536" y="202930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7673"/>
                </a:moveTo>
                <a:cubicBezTo>
                  <a:pt x="10529" y="17673"/>
                  <a:pt x="10309" y="17892"/>
                  <a:pt x="10309" y="18164"/>
                </a:cubicBezTo>
                <a:lnTo>
                  <a:pt x="10309" y="21109"/>
                </a:lnTo>
                <a:cubicBezTo>
                  <a:pt x="10309" y="21380"/>
                  <a:pt x="10529" y="21600"/>
                  <a:pt x="10800" y="21600"/>
                </a:cubicBezTo>
                <a:cubicBezTo>
                  <a:pt x="11071" y="21600"/>
                  <a:pt x="11291" y="21380"/>
                  <a:pt x="11291" y="21109"/>
                </a:cubicBezTo>
                <a:lnTo>
                  <a:pt x="11291" y="18164"/>
                </a:lnTo>
                <a:cubicBezTo>
                  <a:pt x="11291" y="17892"/>
                  <a:pt x="11071" y="17673"/>
                  <a:pt x="10800" y="17673"/>
                </a:cubicBezTo>
                <a:moveTo>
                  <a:pt x="10800" y="15709"/>
                </a:moveTo>
                <a:cubicBezTo>
                  <a:pt x="8089" y="15709"/>
                  <a:pt x="5891" y="13511"/>
                  <a:pt x="5891" y="10800"/>
                </a:cubicBezTo>
                <a:cubicBezTo>
                  <a:pt x="5891" y="8088"/>
                  <a:pt x="8089" y="5891"/>
                  <a:pt x="10800" y="5891"/>
                </a:cubicBezTo>
                <a:cubicBezTo>
                  <a:pt x="13511" y="5891"/>
                  <a:pt x="15709" y="8088"/>
                  <a:pt x="15709" y="10800"/>
                </a:cubicBezTo>
                <a:cubicBezTo>
                  <a:pt x="15709" y="13511"/>
                  <a:pt x="13511" y="15709"/>
                  <a:pt x="10800" y="15709"/>
                </a:cubicBezTo>
                <a:moveTo>
                  <a:pt x="10800" y="4909"/>
                </a:moveTo>
                <a:cubicBezTo>
                  <a:pt x="7547" y="4909"/>
                  <a:pt x="4909" y="7547"/>
                  <a:pt x="4909" y="10800"/>
                </a:cubicBezTo>
                <a:cubicBezTo>
                  <a:pt x="4909" y="14054"/>
                  <a:pt x="7547" y="16691"/>
                  <a:pt x="10800" y="16691"/>
                </a:cubicBezTo>
                <a:cubicBezTo>
                  <a:pt x="14053" y="16691"/>
                  <a:pt x="16691" y="14054"/>
                  <a:pt x="16691" y="10800"/>
                </a:cubicBezTo>
                <a:cubicBezTo>
                  <a:pt x="16691" y="7547"/>
                  <a:pt x="14053" y="4909"/>
                  <a:pt x="10800" y="4909"/>
                </a:cubicBezTo>
                <a:moveTo>
                  <a:pt x="16354" y="15660"/>
                </a:moveTo>
                <a:cubicBezTo>
                  <a:pt x="16162" y="15468"/>
                  <a:pt x="15851" y="15468"/>
                  <a:pt x="15659" y="15660"/>
                </a:cubicBezTo>
                <a:cubicBezTo>
                  <a:pt x="15468" y="15851"/>
                  <a:pt x="15468" y="16163"/>
                  <a:pt x="15659" y="16354"/>
                </a:cubicBezTo>
                <a:lnTo>
                  <a:pt x="17742" y="18437"/>
                </a:lnTo>
                <a:cubicBezTo>
                  <a:pt x="17934" y="18629"/>
                  <a:pt x="18245" y="18629"/>
                  <a:pt x="18437" y="18437"/>
                </a:cubicBezTo>
                <a:cubicBezTo>
                  <a:pt x="18628" y="18245"/>
                  <a:pt x="18628" y="17934"/>
                  <a:pt x="18437" y="17743"/>
                </a:cubicBezTo>
                <a:cubicBezTo>
                  <a:pt x="18437" y="17743"/>
                  <a:pt x="16354" y="15660"/>
                  <a:pt x="16354" y="15660"/>
                </a:cubicBezTo>
                <a:close/>
                <a:moveTo>
                  <a:pt x="21109" y="10309"/>
                </a:moveTo>
                <a:lnTo>
                  <a:pt x="18164" y="10309"/>
                </a:lnTo>
                <a:cubicBezTo>
                  <a:pt x="17893" y="10309"/>
                  <a:pt x="17673" y="10529"/>
                  <a:pt x="17673" y="10800"/>
                </a:cubicBezTo>
                <a:cubicBezTo>
                  <a:pt x="17673" y="11071"/>
                  <a:pt x="17893" y="11291"/>
                  <a:pt x="18164" y="11291"/>
                </a:cubicBezTo>
                <a:lnTo>
                  <a:pt x="21109" y="11291"/>
                </a:lnTo>
                <a:cubicBezTo>
                  <a:pt x="21380" y="11291"/>
                  <a:pt x="21600" y="11071"/>
                  <a:pt x="21600" y="10800"/>
                </a:cubicBezTo>
                <a:cubicBezTo>
                  <a:pt x="21600" y="10529"/>
                  <a:pt x="21380" y="10309"/>
                  <a:pt x="21109" y="10309"/>
                </a:cubicBezTo>
                <a:moveTo>
                  <a:pt x="5246" y="15660"/>
                </a:moveTo>
                <a:lnTo>
                  <a:pt x="3163" y="17743"/>
                </a:lnTo>
                <a:cubicBezTo>
                  <a:pt x="2972" y="17934"/>
                  <a:pt x="2972" y="18245"/>
                  <a:pt x="3163" y="18437"/>
                </a:cubicBezTo>
                <a:cubicBezTo>
                  <a:pt x="3355" y="18629"/>
                  <a:pt x="3666" y="18629"/>
                  <a:pt x="3858" y="18437"/>
                </a:cubicBezTo>
                <a:lnTo>
                  <a:pt x="5941" y="16354"/>
                </a:lnTo>
                <a:cubicBezTo>
                  <a:pt x="6132" y="16163"/>
                  <a:pt x="6132" y="15851"/>
                  <a:pt x="5941" y="15660"/>
                </a:cubicBezTo>
                <a:cubicBezTo>
                  <a:pt x="5749" y="15468"/>
                  <a:pt x="5438" y="15468"/>
                  <a:pt x="5246" y="15660"/>
                </a:cubicBezTo>
                <a:moveTo>
                  <a:pt x="16354" y="5941"/>
                </a:moveTo>
                <a:lnTo>
                  <a:pt x="18437" y="3857"/>
                </a:lnTo>
                <a:cubicBezTo>
                  <a:pt x="18628" y="3666"/>
                  <a:pt x="18628" y="3355"/>
                  <a:pt x="18437" y="3163"/>
                </a:cubicBezTo>
                <a:cubicBezTo>
                  <a:pt x="18245" y="2971"/>
                  <a:pt x="17934" y="2971"/>
                  <a:pt x="17742" y="3163"/>
                </a:cubicBezTo>
                <a:lnTo>
                  <a:pt x="15659" y="5247"/>
                </a:lnTo>
                <a:cubicBezTo>
                  <a:pt x="15468" y="5437"/>
                  <a:pt x="15468" y="5749"/>
                  <a:pt x="15659" y="5941"/>
                </a:cubicBezTo>
                <a:cubicBezTo>
                  <a:pt x="15851" y="6132"/>
                  <a:pt x="16162" y="6132"/>
                  <a:pt x="16354" y="5941"/>
                </a:cubicBezTo>
                <a:moveTo>
                  <a:pt x="10800" y="3927"/>
                </a:moveTo>
                <a:cubicBezTo>
                  <a:pt x="11071" y="3927"/>
                  <a:pt x="11291" y="3708"/>
                  <a:pt x="11291" y="3436"/>
                </a:cubicBezTo>
                <a:lnTo>
                  <a:pt x="11291" y="491"/>
                </a:lnTo>
                <a:cubicBezTo>
                  <a:pt x="11291" y="220"/>
                  <a:pt x="11071" y="0"/>
                  <a:pt x="10800" y="0"/>
                </a:cubicBezTo>
                <a:cubicBezTo>
                  <a:pt x="10529" y="0"/>
                  <a:pt x="10309" y="220"/>
                  <a:pt x="10309" y="491"/>
                </a:cubicBezTo>
                <a:lnTo>
                  <a:pt x="10309" y="3436"/>
                </a:lnTo>
                <a:cubicBezTo>
                  <a:pt x="10309" y="3708"/>
                  <a:pt x="10529" y="3927"/>
                  <a:pt x="10800" y="3927"/>
                </a:cubicBezTo>
                <a:moveTo>
                  <a:pt x="3927" y="10800"/>
                </a:moveTo>
                <a:cubicBezTo>
                  <a:pt x="3927" y="10529"/>
                  <a:pt x="3707" y="10309"/>
                  <a:pt x="3436" y="10309"/>
                </a:cubicBezTo>
                <a:lnTo>
                  <a:pt x="491" y="10309"/>
                </a:lnTo>
                <a:cubicBezTo>
                  <a:pt x="220" y="10309"/>
                  <a:pt x="0" y="10529"/>
                  <a:pt x="0" y="10800"/>
                </a:cubicBezTo>
                <a:cubicBezTo>
                  <a:pt x="0" y="11071"/>
                  <a:pt x="220" y="11291"/>
                  <a:pt x="491" y="11291"/>
                </a:cubicBezTo>
                <a:lnTo>
                  <a:pt x="3436" y="11291"/>
                </a:lnTo>
                <a:cubicBezTo>
                  <a:pt x="3707" y="11291"/>
                  <a:pt x="3927" y="11071"/>
                  <a:pt x="3927" y="10800"/>
                </a:cubicBezTo>
                <a:moveTo>
                  <a:pt x="5246" y="5941"/>
                </a:moveTo>
                <a:cubicBezTo>
                  <a:pt x="5438" y="6132"/>
                  <a:pt x="5749" y="6132"/>
                  <a:pt x="5941" y="5941"/>
                </a:cubicBezTo>
                <a:cubicBezTo>
                  <a:pt x="6132" y="5749"/>
                  <a:pt x="6132" y="5437"/>
                  <a:pt x="5941" y="5247"/>
                </a:cubicBezTo>
                <a:lnTo>
                  <a:pt x="3858" y="3163"/>
                </a:lnTo>
                <a:cubicBezTo>
                  <a:pt x="3666" y="2971"/>
                  <a:pt x="3355" y="2971"/>
                  <a:pt x="3163" y="3163"/>
                </a:cubicBezTo>
                <a:cubicBezTo>
                  <a:pt x="2972" y="3355"/>
                  <a:pt x="2972" y="3666"/>
                  <a:pt x="3163" y="3857"/>
                </a:cubicBezTo>
                <a:cubicBezTo>
                  <a:pt x="3163" y="3857"/>
                  <a:pt x="5246" y="5941"/>
                  <a:pt x="5246" y="5941"/>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0" name="Shape 2956"/>
          <p:cNvSpPr/>
          <p:nvPr/>
        </p:nvSpPr>
        <p:spPr>
          <a:xfrm>
            <a:off x="629797" y="202930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415"/>
                </a:moveTo>
                <a:lnTo>
                  <a:pt x="9040" y="18655"/>
                </a:lnTo>
                <a:lnTo>
                  <a:pt x="9327" y="18655"/>
                </a:lnTo>
                <a:cubicBezTo>
                  <a:pt x="9598" y="18655"/>
                  <a:pt x="9818" y="18435"/>
                  <a:pt x="9818" y="18164"/>
                </a:cubicBezTo>
                <a:lnTo>
                  <a:pt x="9818" y="15709"/>
                </a:lnTo>
                <a:lnTo>
                  <a:pt x="11782" y="15709"/>
                </a:lnTo>
                <a:lnTo>
                  <a:pt x="11782" y="18164"/>
                </a:lnTo>
                <a:cubicBezTo>
                  <a:pt x="11782" y="18435"/>
                  <a:pt x="12002" y="18655"/>
                  <a:pt x="12273" y="18655"/>
                </a:cubicBezTo>
                <a:lnTo>
                  <a:pt x="12560" y="18655"/>
                </a:lnTo>
                <a:cubicBezTo>
                  <a:pt x="12560" y="18655"/>
                  <a:pt x="10800" y="20415"/>
                  <a:pt x="10800" y="20415"/>
                </a:cubicBezTo>
                <a:close/>
                <a:moveTo>
                  <a:pt x="13745" y="17673"/>
                </a:moveTo>
                <a:lnTo>
                  <a:pt x="12764" y="17673"/>
                </a:lnTo>
                <a:lnTo>
                  <a:pt x="12764" y="15218"/>
                </a:lnTo>
                <a:cubicBezTo>
                  <a:pt x="12764" y="14947"/>
                  <a:pt x="12544" y="14727"/>
                  <a:pt x="12273" y="14727"/>
                </a:cubicBezTo>
                <a:lnTo>
                  <a:pt x="9327" y="14727"/>
                </a:lnTo>
                <a:cubicBezTo>
                  <a:pt x="9056" y="14727"/>
                  <a:pt x="8836" y="14947"/>
                  <a:pt x="8836" y="15218"/>
                </a:cubicBezTo>
                <a:lnTo>
                  <a:pt x="8836" y="17673"/>
                </a:lnTo>
                <a:lnTo>
                  <a:pt x="7855" y="17673"/>
                </a:lnTo>
                <a:cubicBezTo>
                  <a:pt x="7584" y="17673"/>
                  <a:pt x="7364" y="17892"/>
                  <a:pt x="7364" y="18164"/>
                </a:cubicBezTo>
                <a:cubicBezTo>
                  <a:pt x="7364" y="18299"/>
                  <a:pt x="7419" y="18422"/>
                  <a:pt x="7507" y="18511"/>
                </a:cubicBezTo>
                <a:lnTo>
                  <a:pt x="10453" y="21456"/>
                </a:lnTo>
                <a:cubicBezTo>
                  <a:pt x="10542" y="21545"/>
                  <a:pt x="10665" y="21600"/>
                  <a:pt x="10800" y="21600"/>
                </a:cubicBezTo>
                <a:cubicBezTo>
                  <a:pt x="10935" y="21600"/>
                  <a:pt x="11058" y="21545"/>
                  <a:pt x="11147" y="21456"/>
                </a:cubicBezTo>
                <a:lnTo>
                  <a:pt x="14093" y="18511"/>
                </a:lnTo>
                <a:cubicBezTo>
                  <a:pt x="14181" y="18422"/>
                  <a:pt x="14236" y="18299"/>
                  <a:pt x="14236" y="18164"/>
                </a:cubicBezTo>
                <a:cubicBezTo>
                  <a:pt x="14236" y="17892"/>
                  <a:pt x="14016" y="17673"/>
                  <a:pt x="13745" y="17673"/>
                </a:cubicBezTo>
                <a:moveTo>
                  <a:pt x="5891" y="10800"/>
                </a:moveTo>
                <a:cubicBezTo>
                  <a:pt x="5891" y="8088"/>
                  <a:pt x="8089" y="5891"/>
                  <a:pt x="10800" y="5891"/>
                </a:cubicBezTo>
                <a:cubicBezTo>
                  <a:pt x="13511" y="5891"/>
                  <a:pt x="15709" y="8088"/>
                  <a:pt x="15709" y="10800"/>
                </a:cubicBezTo>
                <a:cubicBezTo>
                  <a:pt x="15709" y="10800"/>
                  <a:pt x="5891" y="10800"/>
                  <a:pt x="5891" y="10800"/>
                </a:cubicBezTo>
                <a:close/>
                <a:moveTo>
                  <a:pt x="21109" y="10800"/>
                </a:moveTo>
                <a:lnTo>
                  <a:pt x="16691" y="10800"/>
                </a:lnTo>
                <a:cubicBezTo>
                  <a:pt x="16691" y="7547"/>
                  <a:pt x="14053" y="4909"/>
                  <a:pt x="10800" y="4909"/>
                </a:cubicBezTo>
                <a:cubicBezTo>
                  <a:pt x="7547" y="4909"/>
                  <a:pt x="4909" y="7547"/>
                  <a:pt x="4909" y="10800"/>
                </a:cubicBezTo>
                <a:lnTo>
                  <a:pt x="491" y="10800"/>
                </a:lnTo>
                <a:cubicBezTo>
                  <a:pt x="220" y="10800"/>
                  <a:pt x="0" y="11020"/>
                  <a:pt x="0" y="11291"/>
                </a:cubicBezTo>
                <a:cubicBezTo>
                  <a:pt x="0" y="11562"/>
                  <a:pt x="220" y="11782"/>
                  <a:pt x="491" y="11782"/>
                </a:cubicBezTo>
                <a:lnTo>
                  <a:pt x="21109" y="11782"/>
                </a:lnTo>
                <a:cubicBezTo>
                  <a:pt x="21380" y="11782"/>
                  <a:pt x="21600" y="11562"/>
                  <a:pt x="21600" y="11291"/>
                </a:cubicBezTo>
                <a:cubicBezTo>
                  <a:pt x="21600" y="11020"/>
                  <a:pt x="21380" y="10800"/>
                  <a:pt x="21109" y="10800"/>
                </a:cubicBezTo>
                <a:moveTo>
                  <a:pt x="10800" y="3927"/>
                </a:moveTo>
                <a:cubicBezTo>
                  <a:pt x="11071" y="3927"/>
                  <a:pt x="11291" y="3708"/>
                  <a:pt x="11291" y="3436"/>
                </a:cubicBezTo>
                <a:lnTo>
                  <a:pt x="11291" y="491"/>
                </a:lnTo>
                <a:cubicBezTo>
                  <a:pt x="11291" y="220"/>
                  <a:pt x="11071" y="0"/>
                  <a:pt x="10800" y="0"/>
                </a:cubicBezTo>
                <a:cubicBezTo>
                  <a:pt x="10529" y="0"/>
                  <a:pt x="10309" y="220"/>
                  <a:pt x="10309" y="491"/>
                </a:cubicBezTo>
                <a:lnTo>
                  <a:pt x="10309" y="3436"/>
                </a:lnTo>
                <a:cubicBezTo>
                  <a:pt x="10309" y="3708"/>
                  <a:pt x="10529" y="3927"/>
                  <a:pt x="10800" y="3927"/>
                </a:cubicBezTo>
                <a:moveTo>
                  <a:pt x="16354" y="5940"/>
                </a:moveTo>
                <a:lnTo>
                  <a:pt x="18437" y="3857"/>
                </a:lnTo>
                <a:cubicBezTo>
                  <a:pt x="18628" y="3666"/>
                  <a:pt x="18628" y="3355"/>
                  <a:pt x="18437" y="3163"/>
                </a:cubicBezTo>
                <a:cubicBezTo>
                  <a:pt x="18245" y="2971"/>
                  <a:pt x="17934" y="2971"/>
                  <a:pt x="17742" y="3163"/>
                </a:cubicBezTo>
                <a:lnTo>
                  <a:pt x="15659" y="5247"/>
                </a:lnTo>
                <a:cubicBezTo>
                  <a:pt x="15468" y="5437"/>
                  <a:pt x="15468" y="5749"/>
                  <a:pt x="15659" y="5940"/>
                </a:cubicBezTo>
                <a:cubicBezTo>
                  <a:pt x="15851" y="6132"/>
                  <a:pt x="16162" y="6132"/>
                  <a:pt x="16354" y="5940"/>
                </a:cubicBezTo>
                <a:moveTo>
                  <a:pt x="5246" y="5940"/>
                </a:moveTo>
                <a:cubicBezTo>
                  <a:pt x="5438" y="6132"/>
                  <a:pt x="5749" y="6132"/>
                  <a:pt x="5941" y="5940"/>
                </a:cubicBezTo>
                <a:cubicBezTo>
                  <a:pt x="6132" y="5749"/>
                  <a:pt x="6132" y="5437"/>
                  <a:pt x="5941" y="5247"/>
                </a:cubicBezTo>
                <a:lnTo>
                  <a:pt x="3858" y="3163"/>
                </a:lnTo>
                <a:cubicBezTo>
                  <a:pt x="3666" y="2971"/>
                  <a:pt x="3355" y="2971"/>
                  <a:pt x="3163" y="3163"/>
                </a:cubicBezTo>
                <a:cubicBezTo>
                  <a:pt x="2972" y="3355"/>
                  <a:pt x="2972" y="3666"/>
                  <a:pt x="3163" y="3857"/>
                </a:cubicBezTo>
                <a:cubicBezTo>
                  <a:pt x="3163" y="3857"/>
                  <a:pt x="5246" y="5940"/>
                  <a:pt x="5246" y="594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1" name="Shape 2957"/>
          <p:cNvSpPr/>
          <p:nvPr/>
        </p:nvSpPr>
        <p:spPr>
          <a:xfrm>
            <a:off x="1163058" y="202930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185"/>
                </a:moveTo>
                <a:lnTo>
                  <a:pt x="12560" y="2945"/>
                </a:lnTo>
                <a:lnTo>
                  <a:pt x="12273" y="2945"/>
                </a:lnTo>
                <a:cubicBezTo>
                  <a:pt x="12002" y="2945"/>
                  <a:pt x="11782" y="3165"/>
                  <a:pt x="11782" y="3436"/>
                </a:cubicBezTo>
                <a:lnTo>
                  <a:pt x="11782" y="5891"/>
                </a:lnTo>
                <a:lnTo>
                  <a:pt x="9818" y="5891"/>
                </a:lnTo>
                <a:lnTo>
                  <a:pt x="9818" y="3436"/>
                </a:lnTo>
                <a:cubicBezTo>
                  <a:pt x="9818" y="3165"/>
                  <a:pt x="9598" y="2945"/>
                  <a:pt x="9327" y="2945"/>
                </a:cubicBezTo>
                <a:lnTo>
                  <a:pt x="9040" y="2945"/>
                </a:lnTo>
                <a:cubicBezTo>
                  <a:pt x="9040" y="2945"/>
                  <a:pt x="10800" y="1185"/>
                  <a:pt x="10800" y="1185"/>
                </a:cubicBezTo>
                <a:close/>
                <a:moveTo>
                  <a:pt x="7855" y="3927"/>
                </a:moveTo>
                <a:lnTo>
                  <a:pt x="8836" y="3927"/>
                </a:lnTo>
                <a:lnTo>
                  <a:pt x="8836" y="6382"/>
                </a:lnTo>
                <a:cubicBezTo>
                  <a:pt x="8836" y="6653"/>
                  <a:pt x="9056" y="6873"/>
                  <a:pt x="9327" y="6873"/>
                </a:cubicBezTo>
                <a:lnTo>
                  <a:pt x="12273" y="6873"/>
                </a:lnTo>
                <a:cubicBezTo>
                  <a:pt x="12544" y="6873"/>
                  <a:pt x="12764" y="6653"/>
                  <a:pt x="12764" y="6382"/>
                </a:cubicBezTo>
                <a:lnTo>
                  <a:pt x="12764" y="3927"/>
                </a:lnTo>
                <a:lnTo>
                  <a:pt x="13745" y="3927"/>
                </a:lnTo>
                <a:cubicBezTo>
                  <a:pt x="14016" y="3927"/>
                  <a:pt x="14236" y="3708"/>
                  <a:pt x="14236" y="3436"/>
                </a:cubicBezTo>
                <a:cubicBezTo>
                  <a:pt x="14236" y="3301"/>
                  <a:pt x="14181" y="3178"/>
                  <a:pt x="14093" y="3089"/>
                </a:cubicBezTo>
                <a:lnTo>
                  <a:pt x="11147" y="144"/>
                </a:lnTo>
                <a:cubicBezTo>
                  <a:pt x="11059" y="55"/>
                  <a:pt x="10935" y="0"/>
                  <a:pt x="10800" y="0"/>
                </a:cubicBezTo>
                <a:cubicBezTo>
                  <a:pt x="10665" y="0"/>
                  <a:pt x="10542" y="55"/>
                  <a:pt x="10452" y="144"/>
                </a:cubicBezTo>
                <a:lnTo>
                  <a:pt x="7507" y="3089"/>
                </a:lnTo>
                <a:cubicBezTo>
                  <a:pt x="7419" y="3178"/>
                  <a:pt x="7364" y="3301"/>
                  <a:pt x="7364" y="3436"/>
                </a:cubicBezTo>
                <a:cubicBezTo>
                  <a:pt x="7364" y="3708"/>
                  <a:pt x="7584" y="3927"/>
                  <a:pt x="7855" y="3927"/>
                </a:cubicBezTo>
                <a:moveTo>
                  <a:pt x="5246" y="15759"/>
                </a:moveTo>
                <a:cubicBezTo>
                  <a:pt x="5438" y="15950"/>
                  <a:pt x="5749" y="15950"/>
                  <a:pt x="5941" y="15759"/>
                </a:cubicBezTo>
                <a:cubicBezTo>
                  <a:pt x="6132" y="15567"/>
                  <a:pt x="6132" y="15256"/>
                  <a:pt x="5941" y="15064"/>
                </a:cubicBezTo>
                <a:lnTo>
                  <a:pt x="3858" y="12981"/>
                </a:lnTo>
                <a:cubicBezTo>
                  <a:pt x="3666" y="12790"/>
                  <a:pt x="3355" y="12790"/>
                  <a:pt x="3163" y="12981"/>
                </a:cubicBezTo>
                <a:cubicBezTo>
                  <a:pt x="2971" y="13173"/>
                  <a:pt x="2971" y="13484"/>
                  <a:pt x="3163" y="13675"/>
                </a:cubicBezTo>
                <a:cubicBezTo>
                  <a:pt x="3163" y="13675"/>
                  <a:pt x="5246" y="15759"/>
                  <a:pt x="5246" y="15759"/>
                </a:cubicBezTo>
                <a:close/>
                <a:moveTo>
                  <a:pt x="10309" y="10309"/>
                </a:moveTo>
                <a:lnTo>
                  <a:pt x="10309" y="13255"/>
                </a:lnTo>
                <a:cubicBezTo>
                  <a:pt x="10309" y="13526"/>
                  <a:pt x="10529" y="13745"/>
                  <a:pt x="10800" y="13745"/>
                </a:cubicBezTo>
                <a:cubicBezTo>
                  <a:pt x="11071" y="13745"/>
                  <a:pt x="11291" y="13526"/>
                  <a:pt x="11291" y="13255"/>
                </a:cubicBezTo>
                <a:lnTo>
                  <a:pt x="11291" y="10309"/>
                </a:lnTo>
                <a:cubicBezTo>
                  <a:pt x="11291" y="10038"/>
                  <a:pt x="11071" y="9818"/>
                  <a:pt x="10800" y="9818"/>
                </a:cubicBezTo>
                <a:cubicBezTo>
                  <a:pt x="10529" y="9818"/>
                  <a:pt x="10309" y="10038"/>
                  <a:pt x="10309" y="10309"/>
                </a:cubicBezTo>
                <a:moveTo>
                  <a:pt x="16354" y="15759"/>
                </a:moveTo>
                <a:lnTo>
                  <a:pt x="18437" y="13675"/>
                </a:lnTo>
                <a:cubicBezTo>
                  <a:pt x="18628" y="13484"/>
                  <a:pt x="18628" y="13173"/>
                  <a:pt x="18437" y="12981"/>
                </a:cubicBezTo>
                <a:cubicBezTo>
                  <a:pt x="18245" y="12790"/>
                  <a:pt x="17934" y="12790"/>
                  <a:pt x="17742" y="12981"/>
                </a:cubicBezTo>
                <a:lnTo>
                  <a:pt x="15659" y="15064"/>
                </a:lnTo>
                <a:cubicBezTo>
                  <a:pt x="15468" y="15256"/>
                  <a:pt x="15468" y="15567"/>
                  <a:pt x="15659" y="15759"/>
                </a:cubicBezTo>
                <a:cubicBezTo>
                  <a:pt x="15851" y="15950"/>
                  <a:pt x="16162" y="15950"/>
                  <a:pt x="16354" y="15759"/>
                </a:cubicBezTo>
                <a:moveTo>
                  <a:pt x="5891" y="20618"/>
                </a:moveTo>
                <a:cubicBezTo>
                  <a:pt x="5891" y="17907"/>
                  <a:pt x="8089" y="15709"/>
                  <a:pt x="10800" y="15709"/>
                </a:cubicBezTo>
                <a:cubicBezTo>
                  <a:pt x="13511" y="15709"/>
                  <a:pt x="15709" y="17907"/>
                  <a:pt x="15709" y="20618"/>
                </a:cubicBezTo>
                <a:cubicBezTo>
                  <a:pt x="15709" y="20618"/>
                  <a:pt x="5891" y="20618"/>
                  <a:pt x="5891" y="20618"/>
                </a:cubicBezTo>
                <a:close/>
                <a:moveTo>
                  <a:pt x="21109" y="20618"/>
                </a:moveTo>
                <a:lnTo>
                  <a:pt x="16691" y="20618"/>
                </a:lnTo>
                <a:cubicBezTo>
                  <a:pt x="16691" y="17365"/>
                  <a:pt x="14053" y="14727"/>
                  <a:pt x="10800" y="14727"/>
                </a:cubicBezTo>
                <a:cubicBezTo>
                  <a:pt x="7547" y="14727"/>
                  <a:pt x="4909" y="17365"/>
                  <a:pt x="4909" y="20618"/>
                </a:cubicBezTo>
                <a:lnTo>
                  <a:pt x="491" y="20618"/>
                </a:lnTo>
                <a:cubicBezTo>
                  <a:pt x="220" y="20618"/>
                  <a:pt x="0" y="20838"/>
                  <a:pt x="0" y="21109"/>
                </a:cubicBezTo>
                <a:cubicBezTo>
                  <a:pt x="0" y="21380"/>
                  <a:pt x="220" y="21600"/>
                  <a:pt x="491" y="21600"/>
                </a:cubicBezTo>
                <a:lnTo>
                  <a:pt x="21109" y="21600"/>
                </a:lnTo>
                <a:cubicBezTo>
                  <a:pt x="21380" y="21600"/>
                  <a:pt x="21600" y="21380"/>
                  <a:pt x="21600" y="21109"/>
                </a:cubicBezTo>
                <a:cubicBezTo>
                  <a:pt x="21600" y="20838"/>
                  <a:pt x="21380" y="20618"/>
                  <a:pt x="21109" y="206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2" name="Shape 2958"/>
          <p:cNvSpPr/>
          <p:nvPr/>
        </p:nvSpPr>
        <p:spPr>
          <a:xfrm>
            <a:off x="1696319" y="202930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1600" y="1964"/>
                </a:moveTo>
                <a:lnTo>
                  <a:pt x="19636" y="1964"/>
                </a:lnTo>
                <a:lnTo>
                  <a:pt x="18900" y="0"/>
                </a:lnTo>
                <a:lnTo>
                  <a:pt x="18164" y="1964"/>
                </a:lnTo>
                <a:lnTo>
                  <a:pt x="16200" y="1964"/>
                </a:lnTo>
                <a:lnTo>
                  <a:pt x="17795" y="3191"/>
                </a:lnTo>
                <a:lnTo>
                  <a:pt x="17059" y="5400"/>
                </a:lnTo>
                <a:lnTo>
                  <a:pt x="18900" y="4050"/>
                </a:lnTo>
                <a:lnTo>
                  <a:pt x="20741" y="5400"/>
                </a:lnTo>
                <a:lnTo>
                  <a:pt x="20005" y="3191"/>
                </a:lnTo>
                <a:cubicBezTo>
                  <a:pt x="20005" y="3191"/>
                  <a:pt x="21600" y="1964"/>
                  <a:pt x="21600" y="1964"/>
                </a:cubicBezTo>
                <a:close/>
                <a:moveTo>
                  <a:pt x="10800" y="20616"/>
                </a:moveTo>
                <a:cubicBezTo>
                  <a:pt x="5386" y="20616"/>
                  <a:pt x="982" y="16203"/>
                  <a:pt x="982" y="10777"/>
                </a:cubicBezTo>
                <a:cubicBezTo>
                  <a:pt x="982" y="6434"/>
                  <a:pt x="3745" y="2741"/>
                  <a:pt x="7690" y="1441"/>
                </a:cubicBezTo>
                <a:cubicBezTo>
                  <a:pt x="6837" y="3102"/>
                  <a:pt x="6382" y="4957"/>
                  <a:pt x="6382" y="6841"/>
                </a:cubicBezTo>
                <a:cubicBezTo>
                  <a:pt x="6382" y="13004"/>
                  <a:pt x="11118" y="18079"/>
                  <a:pt x="17134" y="18604"/>
                </a:cubicBezTo>
                <a:cubicBezTo>
                  <a:pt x="15361" y="19863"/>
                  <a:pt x="13065" y="20616"/>
                  <a:pt x="10800" y="20616"/>
                </a:cubicBezTo>
                <a:moveTo>
                  <a:pt x="7364" y="6841"/>
                </a:moveTo>
                <a:cubicBezTo>
                  <a:pt x="7364" y="4248"/>
                  <a:pt x="8276" y="1870"/>
                  <a:pt x="9794" y="5"/>
                </a:cubicBezTo>
                <a:cubicBezTo>
                  <a:pt x="4302" y="514"/>
                  <a:pt x="0" y="5140"/>
                  <a:pt x="0" y="10777"/>
                </a:cubicBezTo>
                <a:cubicBezTo>
                  <a:pt x="0" y="16755"/>
                  <a:pt x="4836" y="21600"/>
                  <a:pt x="10800" y="21600"/>
                </a:cubicBezTo>
                <a:cubicBezTo>
                  <a:pt x="14176" y="21600"/>
                  <a:pt x="17656" y="20045"/>
                  <a:pt x="19636" y="17613"/>
                </a:cubicBezTo>
                <a:cubicBezTo>
                  <a:pt x="19305" y="17644"/>
                  <a:pt x="18503" y="17665"/>
                  <a:pt x="18164" y="17665"/>
                </a:cubicBezTo>
                <a:cubicBezTo>
                  <a:pt x="12199" y="17665"/>
                  <a:pt x="7364" y="12819"/>
                  <a:pt x="7364" y="6841"/>
                </a:cubicBezTo>
                <a:moveTo>
                  <a:pt x="17673" y="10309"/>
                </a:moveTo>
                <a:lnTo>
                  <a:pt x="17137" y="11737"/>
                </a:lnTo>
                <a:lnTo>
                  <a:pt x="15709" y="11737"/>
                </a:lnTo>
                <a:lnTo>
                  <a:pt x="16869" y="12629"/>
                </a:lnTo>
                <a:lnTo>
                  <a:pt x="16334" y="14236"/>
                </a:lnTo>
                <a:lnTo>
                  <a:pt x="17673" y="13255"/>
                </a:lnTo>
                <a:lnTo>
                  <a:pt x="19011" y="14236"/>
                </a:lnTo>
                <a:lnTo>
                  <a:pt x="18476" y="12629"/>
                </a:lnTo>
                <a:lnTo>
                  <a:pt x="19636" y="11737"/>
                </a:lnTo>
                <a:lnTo>
                  <a:pt x="18208" y="11737"/>
                </a:lnTo>
                <a:cubicBezTo>
                  <a:pt x="18208" y="11737"/>
                  <a:pt x="17673" y="10309"/>
                  <a:pt x="17673" y="10309"/>
                </a:cubicBezTo>
                <a:close/>
                <a:moveTo>
                  <a:pt x="11425" y="9327"/>
                </a:moveTo>
                <a:lnTo>
                  <a:pt x="12764" y="8345"/>
                </a:lnTo>
                <a:lnTo>
                  <a:pt x="14102" y="9327"/>
                </a:lnTo>
                <a:lnTo>
                  <a:pt x="13567" y="7721"/>
                </a:lnTo>
                <a:lnTo>
                  <a:pt x="14727" y="6828"/>
                </a:lnTo>
                <a:lnTo>
                  <a:pt x="13299" y="6828"/>
                </a:lnTo>
                <a:lnTo>
                  <a:pt x="12764" y="5400"/>
                </a:lnTo>
                <a:lnTo>
                  <a:pt x="12228" y="6828"/>
                </a:lnTo>
                <a:lnTo>
                  <a:pt x="10800" y="6828"/>
                </a:lnTo>
                <a:lnTo>
                  <a:pt x="11960" y="7721"/>
                </a:lnTo>
                <a:cubicBezTo>
                  <a:pt x="11960" y="7721"/>
                  <a:pt x="11425" y="9327"/>
                  <a:pt x="11425" y="9327"/>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3" name="Shape 2959"/>
          <p:cNvSpPr/>
          <p:nvPr/>
        </p:nvSpPr>
        <p:spPr>
          <a:xfrm>
            <a:off x="2229580" y="202930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7855" y="8836"/>
                </a:moveTo>
                <a:cubicBezTo>
                  <a:pt x="6770" y="8836"/>
                  <a:pt x="5891" y="7957"/>
                  <a:pt x="5891" y="6873"/>
                </a:cubicBezTo>
                <a:cubicBezTo>
                  <a:pt x="5891" y="5788"/>
                  <a:pt x="6770" y="4909"/>
                  <a:pt x="7855" y="4909"/>
                </a:cubicBezTo>
                <a:cubicBezTo>
                  <a:pt x="8939" y="4909"/>
                  <a:pt x="9818" y="5788"/>
                  <a:pt x="9818" y="6873"/>
                </a:cubicBezTo>
                <a:cubicBezTo>
                  <a:pt x="9818" y="7957"/>
                  <a:pt x="8939" y="8836"/>
                  <a:pt x="7855" y="8836"/>
                </a:cubicBezTo>
                <a:moveTo>
                  <a:pt x="7855" y="3927"/>
                </a:moveTo>
                <a:cubicBezTo>
                  <a:pt x="6228" y="3927"/>
                  <a:pt x="4909" y="5247"/>
                  <a:pt x="4909" y="6873"/>
                </a:cubicBezTo>
                <a:cubicBezTo>
                  <a:pt x="4909" y="8500"/>
                  <a:pt x="6228" y="9818"/>
                  <a:pt x="7855" y="9818"/>
                </a:cubicBezTo>
                <a:cubicBezTo>
                  <a:pt x="9481" y="9818"/>
                  <a:pt x="10800" y="8500"/>
                  <a:pt x="10800" y="6873"/>
                </a:cubicBezTo>
                <a:cubicBezTo>
                  <a:pt x="10800" y="5247"/>
                  <a:pt x="9481" y="3927"/>
                  <a:pt x="7855" y="3927"/>
                </a:cubicBezTo>
                <a:moveTo>
                  <a:pt x="10800" y="20618"/>
                </a:moveTo>
                <a:cubicBezTo>
                  <a:pt x="5377" y="20618"/>
                  <a:pt x="982" y="16223"/>
                  <a:pt x="982" y="10800"/>
                </a:cubicBezTo>
                <a:cubicBezTo>
                  <a:pt x="982" y="5378"/>
                  <a:pt x="5377" y="982"/>
                  <a:pt x="10800" y="982"/>
                </a:cubicBezTo>
                <a:cubicBezTo>
                  <a:pt x="16223" y="982"/>
                  <a:pt x="20618" y="5378"/>
                  <a:pt x="20618" y="10800"/>
                </a:cubicBezTo>
                <a:cubicBezTo>
                  <a:pt x="20618" y="16223"/>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12273" y="10800"/>
                </a:moveTo>
                <a:cubicBezTo>
                  <a:pt x="12002" y="10800"/>
                  <a:pt x="11782" y="11020"/>
                  <a:pt x="11782" y="11291"/>
                </a:cubicBezTo>
                <a:cubicBezTo>
                  <a:pt x="11782" y="11562"/>
                  <a:pt x="12002" y="11782"/>
                  <a:pt x="12273" y="11782"/>
                </a:cubicBezTo>
                <a:cubicBezTo>
                  <a:pt x="12544" y="11782"/>
                  <a:pt x="12764" y="11562"/>
                  <a:pt x="12764" y="11291"/>
                </a:cubicBezTo>
                <a:cubicBezTo>
                  <a:pt x="12764" y="11020"/>
                  <a:pt x="12544" y="10800"/>
                  <a:pt x="12273" y="10800"/>
                </a:cubicBezTo>
                <a:moveTo>
                  <a:pt x="9327" y="15709"/>
                </a:moveTo>
                <a:cubicBezTo>
                  <a:pt x="9056" y="15709"/>
                  <a:pt x="8836" y="15490"/>
                  <a:pt x="8836" y="15218"/>
                </a:cubicBezTo>
                <a:cubicBezTo>
                  <a:pt x="8836" y="14947"/>
                  <a:pt x="9056" y="14727"/>
                  <a:pt x="9327" y="14727"/>
                </a:cubicBezTo>
                <a:cubicBezTo>
                  <a:pt x="9598" y="14727"/>
                  <a:pt x="9818" y="14947"/>
                  <a:pt x="9818" y="15218"/>
                </a:cubicBezTo>
                <a:cubicBezTo>
                  <a:pt x="9818" y="15490"/>
                  <a:pt x="9598" y="15709"/>
                  <a:pt x="9327" y="15709"/>
                </a:cubicBezTo>
                <a:moveTo>
                  <a:pt x="9327" y="13745"/>
                </a:moveTo>
                <a:cubicBezTo>
                  <a:pt x="8514" y="13745"/>
                  <a:pt x="7855" y="14405"/>
                  <a:pt x="7855" y="15218"/>
                </a:cubicBezTo>
                <a:cubicBezTo>
                  <a:pt x="7855" y="16032"/>
                  <a:pt x="8514" y="16691"/>
                  <a:pt x="9327" y="16691"/>
                </a:cubicBezTo>
                <a:cubicBezTo>
                  <a:pt x="10141" y="16691"/>
                  <a:pt x="10800" y="16032"/>
                  <a:pt x="10800" y="15218"/>
                </a:cubicBezTo>
                <a:cubicBezTo>
                  <a:pt x="10800" y="14405"/>
                  <a:pt x="10141" y="13745"/>
                  <a:pt x="9327" y="13745"/>
                </a:cubicBezTo>
                <a:moveTo>
                  <a:pt x="4909" y="11782"/>
                </a:moveTo>
                <a:cubicBezTo>
                  <a:pt x="4367" y="11782"/>
                  <a:pt x="3927" y="12222"/>
                  <a:pt x="3927" y="12764"/>
                </a:cubicBezTo>
                <a:cubicBezTo>
                  <a:pt x="3927" y="13305"/>
                  <a:pt x="4367" y="13745"/>
                  <a:pt x="4909" y="13745"/>
                </a:cubicBezTo>
                <a:cubicBezTo>
                  <a:pt x="5451" y="13745"/>
                  <a:pt x="5891" y="13305"/>
                  <a:pt x="5891" y="12764"/>
                </a:cubicBezTo>
                <a:cubicBezTo>
                  <a:pt x="5891" y="12222"/>
                  <a:pt x="5451" y="11782"/>
                  <a:pt x="4909" y="11782"/>
                </a:cubicBezTo>
                <a:moveTo>
                  <a:pt x="14236" y="16691"/>
                </a:moveTo>
                <a:cubicBezTo>
                  <a:pt x="13966" y="16691"/>
                  <a:pt x="13745" y="16911"/>
                  <a:pt x="13745" y="17182"/>
                </a:cubicBezTo>
                <a:cubicBezTo>
                  <a:pt x="13745" y="17453"/>
                  <a:pt x="13966" y="17673"/>
                  <a:pt x="14236" y="17673"/>
                </a:cubicBezTo>
                <a:cubicBezTo>
                  <a:pt x="14507" y="17673"/>
                  <a:pt x="14727" y="17453"/>
                  <a:pt x="14727" y="17182"/>
                </a:cubicBezTo>
                <a:cubicBezTo>
                  <a:pt x="14727" y="16911"/>
                  <a:pt x="14507" y="16691"/>
                  <a:pt x="14236" y="16691"/>
                </a:cubicBezTo>
                <a:moveTo>
                  <a:pt x="16691" y="11782"/>
                </a:moveTo>
                <a:cubicBezTo>
                  <a:pt x="16149" y="11782"/>
                  <a:pt x="15709" y="11342"/>
                  <a:pt x="15709" y="10800"/>
                </a:cubicBezTo>
                <a:cubicBezTo>
                  <a:pt x="15709" y="10258"/>
                  <a:pt x="16149" y="9818"/>
                  <a:pt x="16691" y="9818"/>
                </a:cubicBezTo>
                <a:cubicBezTo>
                  <a:pt x="17233" y="9818"/>
                  <a:pt x="17673" y="10258"/>
                  <a:pt x="17673" y="10800"/>
                </a:cubicBezTo>
                <a:cubicBezTo>
                  <a:pt x="17673" y="11342"/>
                  <a:pt x="17233" y="11782"/>
                  <a:pt x="16691" y="11782"/>
                </a:cubicBezTo>
                <a:moveTo>
                  <a:pt x="16691" y="8836"/>
                </a:moveTo>
                <a:cubicBezTo>
                  <a:pt x="15606" y="8836"/>
                  <a:pt x="14727" y="9716"/>
                  <a:pt x="14727" y="10800"/>
                </a:cubicBezTo>
                <a:cubicBezTo>
                  <a:pt x="14727" y="11884"/>
                  <a:pt x="15606" y="12764"/>
                  <a:pt x="16691" y="12764"/>
                </a:cubicBezTo>
                <a:cubicBezTo>
                  <a:pt x="17775" y="12764"/>
                  <a:pt x="18655" y="11884"/>
                  <a:pt x="18655" y="10800"/>
                </a:cubicBezTo>
                <a:cubicBezTo>
                  <a:pt x="18655" y="9716"/>
                  <a:pt x="17775" y="8836"/>
                  <a:pt x="16691"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4" name="Shape 2960"/>
          <p:cNvSpPr/>
          <p:nvPr/>
        </p:nvSpPr>
        <p:spPr>
          <a:xfrm>
            <a:off x="2762841" y="2067393"/>
            <a:ext cx="279362" cy="203148"/>
          </a:xfrm>
          <a:custGeom>
            <a:avLst/>
            <a:gdLst/>
            <a:ahLst/>
            <a:cxnLst>
              <a:cxn ang="0">
                <a:pos x="wd2" y="hd2"/>
              </a:cxn>
              <a:cxn ang="5400000">
                <a:pos x="wd2" y="hd2"/>
              </a:cxn>
              <a:cxn ang="10800000">
                <a:pos x="wd2" y="hd2"/>
              </a:cxn>
              <a:cxn ang="16200000">
                <a:pos x="wd2" y="hd2"/>
              </a:cxn>
            </a:cxnLst>
            <a:rect l="0" t="0" r="r" b="b"/>
            <a:pathLst>
              <a:path w="21016" h="21600" extrusionOk="0">
                <a:moveTo>
                  <a:pt x="17140" y="11946"/>
                </a:moveTo>
                <a:cubicBezTo>
                  <a:pt x="15736" y="13192"/>
                  <a:pt x="13853" y="14375"/>
                  <a:pt x="11542" y="15211"/>
                </a:cubicBezTo>
                <a:cubicBezTo>
                  <a:pt x="9755" y="15857"/>
                  <a:pt x="7947" y="16197"/>
                  <a:pt x="6315" y="16197"/>
                </a:cubicBezTo>
                <a:cubicBezTo>
                  <a:pt x="5843" y="16197"/>
                  <a:pt x="5401" y="16158"/>
                  <a:pt x="4974" y="16102"/>
                </a:cubicBezTo>
                <a:cubicBezTo>
                  <a:pt x="4247" y="14590"/>
                  <a:pt x="3822" y="12766"/>
                  <a:pt x="3822" y="10800"/>
                </a:cubicBezTo>
                <a:cubicBezTo>
                  <a:pt x="3822" y="5581"/>
                  <a:pt x="6815" y="1350"/>
                  <a:pt x="10508" y="1350"/>
                </a:cubicBezTo>
                <a:cubicBezTo>
                  <a:pt x="14201" y="1350"/>
                  <a:pt x="17194" y="5581"/>
                  <a:pt x="17194" y="10800"/>
                </a:cubicBezTo>
                <a:cubicBezTo>
                  <a:pt x="17194" y="11189"/>
                  <a:pt x="17172" y="11570"/>
                  <a:pt x="17140" y="11946"/>
                </a:cubicBezTo>
                <a:moveTo>
                  <a:pt x="10508" y="20250"/>
                </a:moveTo>
                <a:cubicBezTo>
                  <a:pt x="8681" y="20250"/>
                  <a:pt x="7028" y="19212"/>
                  <a:pt x="5821" y="17534"/>
                </a:cubicBezTo>
                <a:cubicBezTo>
                  <a:pt x="5984" y="17541"/>
                  <a:pt x="6147" y="17547"/>
                  <a:pt x="6315" y="17547"/>
                </a:cubicBezTo>
                <a:cubicBezTo>
                  <a:pt x="7976" y="17547"/>
                  <a:pt x="9848" y="17215"/>
                  <a:pt x="11778" y="16518"/>
                </a:cubicBezTo>
                <a:cubicBezTo>
                  <a:pt x="13697" y="15824"/>
                  <a:pt x="15425" y="14854"/>
                  <a:pt x="16859" y="13742"/>
                </a:cubicBezTo>
                <a:cubicBezTo>
                  <a:pt x="15984" y="17519"/>
                  <a:pt x="13473" y="20250"/>
                  <a:pt x="10508" y="20250"/>
                </a:cubicBezTo>
                <a:moveTo>
                  <a:pt x="20938" y="6356"/>
                </a:moveTo>
                <a:cubicBezTo>
                  <a:pt x="20592" y="4617"/>
                  <a:pt x="19141" y="3452"/>
                  <a:pt x="17072" y="2964"/>
                </a:cubicBezTo>
                <a:cubicBezTo>
                  <a:pt x="17380" y="3481"/>
                  <a:pt x="17660" y="4034"/>
                  <a:pt x="17905" y="4620"/>
                </a:cubicBezTo>
                <a:cubicBezTo>
                  <a:pt x="19058" y="5088"/>
                  <a:pt x="19838" y="5815"/>
                  <a:pt x="20018" y="6721"/>
                </a:cubicBezTo>
                <a:cubicBezTo>
                  <a:pt x="20123" y="7246"/>
                  <a:pt x="20033" y="7861"/>
                  <a:pt x="19752" y="8549"/>
                </a:cubicBezTo>
                <a:cubicBezTo>
                  <a:pt x="19449" y="9292"/>
                  <a:pt x="18904" y="10122"/>
                  <a:pt x="18143" y="10958"/>
                </a:cubicBezTo>
                <a:cubicBezTo>
                  <a:pt x="18144" y="10905"/>
                  <a:pt x="18149" y="10853"/>
                  <a:pt x="18149" y="10800"/>
                </a:cubicBezTo>
                <a:cubicBezTo>
                  <a:pt x="18149" y="4835"/>
                  <a:pt x="14728" y="0"/>
                  <a:pt x="10508" y="0"/>
                </a:cubicBezTo>
                <a:cubicBezTo>
                  <a:pt x="6288" y="0"/>
                  <a:pt x="2867" y="4835"/>
                  <a:pt x="2867" y="10800"/>
                </a:cubicBezTo>
                <a:cubicBezTo>
                  <a:pt x="2867" y="12627"/>
                  <a:pt x="3190" y="14345"/>
                  <a:pt x="3756" y="15853"/>
                </a:cubicBezTo>
                <a:cubicBezTo>
                  <a:pt x="2245" y="15418"/>
                  <a:pt x="1209" y="14595"/>
                  <a:pt x="997" y="13528"/>
                </a:cubicBezTo>
                <a:cubicBezTo>
                  <a:pt x="893" y="13003"/>
                  <a:pt x="982" y="12389"/>
                  <a:pt x="1263" y="11700"/>
                </a:cubicBezTo>
                <a:cubicBezTo>
                  <a:pt x="1416" y="11327"/>
                  <a:pt x="1650" y="10926"/>
                  <a:pt x="1922" y="10518"/>
                </a:cubicBezTo>
                <a:cubicBezTo>
                  <a:pt x="1933" y="9817"/>
                  <a:pt x="1982" y="9128"/>
                  <a:pt x="2074" y="8461"/>
                </a:cubicBezTo>
                <a:cubicBezTo>
                  <a:pt x="528" y="10248"/>
                  <a:pt x="-261" y="12188"/>
                  <a:pt x="78" y="13893"/>
                </a:cubicBezTo>
                <a:cubicBezTo>
                  <a:pt x="452" y="15777"/>
                  <a:pt x="2118" y="16988"/>
                  <a:pt x="4465" y="17394"/>
                </a:cubicBezTo>
                <a:cubicBezTo>
                  <a:pt x="5863" y="19948"/>
                  <a:pt x="8046" y="21600"/>
                  <a:pt x="10508" y="21600"/>
                </a:cubicBezTo>
                <a:cubicBezTo>
                  <a:pt x="14255" y="21600"/>
                  <a:pt x="17365" y="17785"/>
                  <a:pt x="18017" y="12755"/>
                </a:cubicBezTo>
                <a:cubicBezTo>
                  <a:pt x="20167" y="10724"/>
                  <a:pt x="21339" y="8374"/>
                  <a:pt x="20938" y="635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5" name="Shape 2961"/>
          <p:cNvSpPr/>
          <p:nvPr/>
        </p:nvSpPr>
        <p:spPr>
          <a:xfrm>
            <a:off x="3334193" y="2029303"/>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581" y="20618"/>
                  <a:pt x="1350" y="17422"/>
                  <a:pt x="1350" y="13478"/>
                </a:cubicBezTo>
                <a:cubicBezTo>
                  <a:pt x="1350" y="8836"/>
                  <a:pt x="10125" y="1166"/>
                  <a:pt x="10800" y="1166"/>
                </a:cubicBezTo>
                <a:cubicBezTo>
                  <a:pt x="11475" y="1166"/>
                  <a:pt x="20250" y="8836"/>
                  <a:pt x="20250" y="13478"/>
                </a:cubicBezTo>
                <a:cubicBezTo>
                  <a:pt x="20250" y="17422"/>
                  <a:pt x="16019" y="20618"/>
                  <a:pt x="10800" y="20618"/>
                </a:cubicBezTo>
                <a:moveTo>
                  <a:pt x="10800" y="0"/>
                </a:moveTo>
                <a:cubicBezTo>
                  <a:pt x="9450" y="0"/>
                  <a:pt x="0" y="8345"/>
                  <a:pt x="0" y="13745"/>
                </a:cubicBezTo>
                <a:cubicBezTo>
                  <a:pt x="0" y="18083"/>
                  <a:pt x="4836" y="21600"/>
                  <a:pt x="10800" y="21600"/>
                </a:cubicBezTo>
                <a:cubicBezTo>
                  <a:pt x="16765" y="21600"/>
                  <a:pt x="21600" y="18083"/>
                  <a:pt x="21600" y="13745"/>
                </a:cubicBezTo>
                <a:cubicBezTo>
                  <a:pt x="21600" y="8345"/>
                  <a:pt x="12150" y="0"/>
                  <a:pt x="10800" y="0"/>
                </a:cubicBezTo>
                <a:moveTo>
                  <a:pt x="10800" y="18655"/>
                </a:moveTo>
                <a:cubicBezTo>
                  <a:pt x="7072" y="18655"/>
                  <a:pt x="4050" y="16456"/>
                  <a:pt x="4050" y="13745"/>
                </a:cubicBezTo>
                <a:cubicBezTo>
                  <a:pt x="4050" y="13474"/>
                  <a:pt x="3748" y="13255"/>
                  <a:pt x="3375" y="13255"/>
                </a:cubicBezTo>
                <a:cubicBezTo>
                  <a:pt x="3002" y="13255"/>
                  <a:pt x="2700" y="13474"/>
                  <a:pt x="2700" y="13745"/>
                </a:cubicBezTo>
                <a:cubicBezTo>
                  <a:pt x="2700" y="16999"/>
                  <a:pt x="6327" y="19636"/>
                  <a:pt x="10800" y="19636"/>
                </a:cubicBezTo>
                <a:cubicBezTo>
                  <a:pt x="11173" y="19636"/>
                  <a:pt x="11475" y="19417"/>
                  <a:pt x="11475" y="19145"/>
                </a:cubicBezTo>
                <a:cubicBezTo>
                  <a:pt x="11475" y="18875"/>
                  <a:pt x="11173" y="18655"/>
                  <a:pt x="10800" y="186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6" name="Shape 2962"/>
          <p:cNvSpPr/>
          <p:nvPr/>
        </p:nvSpPr>
        <p:spPr>
          <a:xfrm>
            <a:off x="3829364" y="202930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3745" y="3927"/>
                </a:moveTo>
                <a:cubicBezTo>
                  <a:pt x="13204" y="3927"/>
                  <a:pt x="12764" y="4367"/>
                  <a:pt x="12764" y="4909"/>
                </a:cubicBezTo>
                <a:cubicBezTo>
                  <a:pt x="12764" y="5451"/>
                  <a:pt x="13204" y="5891"/>
                  <a:pt x="13745" y="5891"/>
                </a:cubicBezTo>
                <a:cubicBezTo>
                  <a:pt x="14287" y="5891"/>
                  <a:pt x="14727" y="5451"/>
                  <a:pt x="14727" y="4909"/>
                </a:cubicBezTo>
                <a:cubicBezTo>
                  <a:pt x="14727" y="4367"/>
                  <a:pt x="14287" y="3927"/>
                  <a:pt x="13745" y="3927"/>
                </a:cubicBezTo>
                <a:moveTo>
                  <a:pt x="16691" y="7855"/>
                </a:moveTo>
                <a:cubicBezTo>
                  <a:pt x="16149" y="7855"/>
                  <a:pt x="15709" y="8295"/>
                  <a:pt x="15709" y="8836"/>
                </a:cubicBezTo>
                <a:cubicBezTo>
                  <a:pt x="15709" y="9378"/>
                  <a:pt x="16149" y="9818"/>
                  <a:pt x="16691" y="9818"/>
                </a:cubicBezTo>
                <a:cubicBezTo>
                  <a:pt x="17233" y="9818"/>
                  <a:pt x="17673" y="9378"/>
                  <a:pt x="17673" y="8836"/>
                </a:cubicBezTo>
                <a:cubicBezTo>
                  <a:pt x="17673" y="8295"/>
                  <a:pt x="17233" y="7855"/>
                  <a:pt x="16691" y="7855"/>
                </a:cubicBezTo>
                <a:moveTo>
                  <a:pt x="7855" y="4909"/>
                </a:moveTo>
                <a:cubicBezTo>
                  <a:pt x="7313" y="4909"/>
                  <a:pt x="6873" y="5349"/>
                  <a:pt x="6873" y="5891"/>
                </a:cubicBezTo>
                <a:cubicBezTo>
                  <a:pt x="6873" y="6433"/>
                  <a:pt x="7313" y="6873"/>
                  <a:pt x="7855" y="6873"/>
                </a:cubicBezTo>
                <a:cubicBezTo>
                  <a:pt x="8396" y="6873"/>
                  <a:pt x="8836" y="6433"/>
                  <a:pt x="8836" y="5891"/>
                </a:cubicBezTo>
                <a:cubicBezTo>
                  <a:pt x="8836" y="5349"/>
                  <a:pt x="8396" y="4909"/>
                  <a:pt x="7855" y="4909"/>
                </a:cubicBezTo>
                <a:moveTo>
                  <a:pt x="3927" y="7855"/>
                </a:moveTo>
                <a:cubicBezTo>
                  <a:pt x="3385" y="7855"/>
                  <a:pt x="2945" y="8295"/>
                  <a:pt x="2945" y="8836"/>
                </a:cubicBezTo>
                <a:cubicBezTo>
                  <a:pt x="2945" y="9378"/>
                  <a:pt x="3385" y="9818"/>
                  <a:pt x="3927" y="9818"/>
                </a:cubicBezTo>
                <a:cubicBezTo>
                  <a:pt x="4469" y="9818"/>
                  <a:pt x="4909" y="9378"/>
                  <a:pt x="4909" y="8836"/>
                </a:cubicBezTo>
                <a:cubicBezTo>
                  <a:pt x="4909" y="8295"/>
                  <a:pt x="4469" y="7855"/>
                  <a:pt x="3927" y="7855"/>
                </a:cubicBezTo>
                <a:moveTo>
                  <a:pt x="1008" y="10800"/>
                </a:moveTo>
                <a:cubicBezTo>
                  <a:pt x="1278" y="5878"/>
                  <a:pt x="5552" y="1964"/>
                  <a:pt x="10800" y="1964"/>
                </a:cubicBezTo>
                <a:cubicBezTo>
                  <a:pt x="16048" y="1964"/>
                  <a:pt x="20322" y="5878"/>
                  <a:pt x="20592" y="10800"/>
                </a:cubicBezTo>
                <a:cubicBezTo>
                  <a:pt x="20592" y="10800"/>
                  <a:pt x="1008" y="10800"/>
                  <a:pt x="1008" y="10800"/>
                </a:cubicBezTo>
                <a:close/>
                <a:moveTo>
                  <a:pt x="11291" y="1005"/>
                </a:moveTo>
                <a:lnTo>
                  <a:pt x="11291" y="491"/>
                </a:lnTo>
                <a:cubicBezTo>
                  <a:pt x="11291" y="220"/>
                  <a:pt x="11071" y="0"/>
                  <a:pt x="10800" y="0"/>
                </a:cubicBezTo>
                <a:cubicBezTo>
                  <a:pt x="10529" y="0"/>
                  <a:pt x="10309" y="220"/>
                  <a:pt x="10309" y="491"/>
                </a:cubicBezTo>
                <a:lnTo>
                  <a:pt x="10309" y="1005"/>
                </a:lnTo>
                <a:cubicBezTo>
                  <a:pt x="4574" y="1252"/>
                  <a:pt x="0" y="5756"/>
                  <a:pt x="0" y="11291"/>
                </a:cubicBezTo>
                <a:cubicBezTo>
                  <a:pt x="0" y="11562"/>
                  <a:pt x="220" y="11782"/>
                  <a:pt x="491" y="11782"/>
                </a:cubicBezTo>
                <a:lnTo>
                  <a:pt x="10309" y="11782"/>
                </a:lnTo>
                <a:lnTo>
                  <a:pt x="10309" y="18655"/>
                </a:lnTo>
                <a:cubicBezTo>
                  <a:pt x="10309" y="19739"/>
                  <a:pt x="9430" y="20618"/>
                  <a:pt x="8345" y="20618"/>
                </a:cubicBezTo>
                <a:cubicBezTo>
                  <a:pt x="7261" y="20618"/>
                  <a:pt x="6382" y="19739"/>
                  <a:pt x="6382" y="18655"/>
                </a:cubicBezTo>
                <a:cubicBezTo>
                  <a:pt x="6382" y="18383"/>
                  <a:pt x="6162" y="18164"/>
                  <a:pt x="5891" y="18164"/>
                </a:cubicBezTo>
                <a:cubicBezTo>
                  <a:pt x="5620" y="18164"/>
                  <a:pt x="5400" y="18383"/>
                  <a:pt x="5400" y="18655"/>
                </a:cubicBezTo>
                <a:cubicBezTo>
                  <a:pt x="5400" y="20281"/>
                  <a:pt x="6719" y="21600"/>
                  <a:pt x="8345" y="21600"/>
                </a:cubicBezTo>
                <a:cubicBezTo>
                  <a:pt x="9804" y="21600"/>
                  <a:pt x="11007" y="20537"/>
                  <a:pt x="11242" y="19145"/>
                </a:cubicBezTo>
                <a:lnTo>
                  <a:pt x="11291" y="19145"/>
                </a:lnTo>
                <a:lnTo>
                  <a:pt x="11291" y="11782"/>
                </a:lnTo>
                <a:lnTo>
                  <a:pt x="21109" y="11782"/>
                </a:lnTo>
                <a:cubicBezTo>
                  <a:pt x="21380" y="11782"/>
                  <a:pt x="21600" y="11562"/>
                  <a:pt x="21600" y="11291"/>
                </a:cubicBezTo>
                <a:cubicBezTo>
                  <a:pt x="21600" y="5756"/>
                  <a:pt x="17026" y="1252"/>
                  <a:pt x="11291" y="1005"/>
                </a:cubicBezTo>
                <a:moveTo>
                  <a:pt x="10800" y="6873"/>
                </a:moveTo>
                <a:cubicBezTo>
                  <a:pt x="10258" y="6873"/>
                  <a:pt x="9818" y="7313"/>
                  <a:pt x="9818" y="7855"/>
                </a:cubicBezTo>
                <a:cubicBezTo>
                  <a:pt x="9818" y="8396"/>
                  <a:pt x="10258" y="8836"/>
                  <a:pt x="10800" y="8836"/>
                </a:cubicBezTo>
                <a:cubicBezTo>
                  <a:pt x="11342" y="8836"/>
                  <a:pt x="11782" y="8396"/>
                  <a:pt x="11782" y="7855"/>
                </a:cubicBezTo>
                <a:cubicBezTo>
                  <a:pt x="11782" y="7313"/>
                  <a:pt x="11342" y="6873"/>
                  <a:pt x="10800" y="68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7" name="Shape 2963"/>
          <p:cNvSpPr/>
          <p:nvPr/>
        </p:nvSpPr>
        <p:spPr>
          <a:xfrm>
            <a:off x="4362625" y="2092787"/>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8632" y="19800"/>
                </a:moveTo>
                <a:cubicBezTo>
                  <a:pt x="18391" y="11772"/>
                  <a:pt x="14982" y="5400"/>
                  <a:pt x="10800" y="5400"/>
                </a:cubicBezTo>
                <a:cubicBezTo>
                  <a:pt x="6618" y="5400"/>
                  <a:pt x="3209" y="11772"/>
                  <a:pt x="2968" y="19800"/>
                </a:cubicBezTo>
                <a:lnTo>
                  <a:pt x="1005" y="19800"/>
                </a:lnTo>
                <a:cubicBezTo>
                  <a:pt x="1251" y="9783"/>
                  <a:pt x="5535" y="1800"/>
                  <a:pt x="10800" y="1800"/>
                </a:cubicBezTo>
                <a:cubicBezTo>
                  <a:pt x="16065" y="1800"/>
                  <a:pt x="20349" y="9783"/>
                  <a:pt x="20595" y="19800"/>
                </a:cubicBezTo>
                <a:cubicBezTo>
                  <a:pt x="20595" y="19800"/>
                  <a:pt x="18632" y="19800"/>
                  <a:pt x="18632" y="19800"/>
                </a:cubicBezTo>
                <a:close/>
                <a:moveTo>
                  <a:pt x="15687" y="19800"/>
                </a:moveTo>
                <a:cubicBezTo>
                  <a:pt x="15461" y="14755"/>
                  <a:pt x="13360" y="10800"/>
                  <a:pt x="10800" y="10800"/>
                </a:cubicBezTo>
                <a:cubicBezTo>
                  <a:pt x="8240" y="10800"/>
                  <a:pt x="6139" y="14755"/>
                  <a:pt x="5913" y="19800"/>
                </a:cubicBezTo>
                <a:lnTo>
                  <a:pt x="3950" y="19800"/>
                </a:lnTo>
                <a:cubicBezTo>
                  <a:pt x="4187" y="12767"/>
                  <a:pt x="7159" y="7200"/>
                  <a:pt x="10800" y="7200"/>
                </a:cubicBezTo>
                <a:cubicBezTo>
                  <a:pt x="14441" y="7200"/>
                  <a:pt x="17413" y="12767"/>
                  <a:pt x="17650" y="19800"/>
                </a:cubicBezTo>
                <a:cubicBezTo>
                  <a:pt x="17650" y="19800"/>
                  <a:pt x="15687" y="19800"/>
                  <a:pt x="15687" y="19800"/>
                </a:cubicBezTo>
                <a:close/>
                <a:moveTo>
                  <a:pt x="12724" y="19800"/>
                </a:moveTo>
                <a:cubicBezTo>
                  <a:pt x="12542" y="17747"/>
                  <a:pt x="11750" y="16200"/>
                  <a:pt x="10800" y="16200"/>
                </a:cubicBezTo>
                <a:cubicBezTo>
                  <a:pt x="9850" y="16200"/>
                  <a:pt x="9058" y="17747"/>
                  <a:pt x="8876" y="19800"/>
                </a:cubicBezTo>
                <a:lnTo>
                  <a:pt x="6899" y="19800"/>
                </a:lnTo>
                <a:cubicBezTo>
                  <a:pt x="7115" y="15751"/>
                  <a:pt x="8779" y="12600"/>
                  <a:pt x="10800" y="12600"/>
                </a:cubicBezTo>
                <a:cubicBezTo>
                  <a:pt x="12821" y="12600"/>
                  <a:pt x="14485" y="15751"/>
                  <a:pt x="14701" y="19800"/>
                </a:cubicBezTo>
                <a:cubicBezTo>
                  <a:pt x="14701" y="19800"/>
                  <a:pt x="12724" y="19800"/>
                  <a:pt x="12724" y="19800"/>
                </a:cubicBezTo>
                <a:close/>
                <a:moveTo>
                  <a:pt x="10800" y="0"/>
                </a:moveTo>
                <a:cubicBezTo>
                  <a:pt x="4835" y="0"/>
                  <a:pt x="0" y="9268"/>
                  <a:pt x="0" y="20700"/>
                </a:cubicBezTo>
                <a:cubicBezTo>
                  <a:pt x="0" y="21197"/>
                  <a:pt x="220" y="21600"/>
                  <a:pt x="491" y="21600"/>
                </a:cubicBezTo>
                <a:lnTo>
                  <a:pt x="9327" y="21600"/>
                </a:lnTo>
                <a:cubicBezTo>
                  <a:pt x="9599" y="21600"/>
                  <a:pt x="9818" y="21197"/>
                  <a:pt x="9818" y="20700"/>
                </a:cubicBezTo>
                <a:cubicBezTo>
                  <a:pt x="9818" y="19209"/>
                  <a:pt x="10258" y="18000"/>
                  <a:pt x="10800" y="18000"/>
                </a:cubicBezTo>
                <a:cubicBezTo>
                  <a:pt x="11342" y="18000"/>
                  <a:pt x="11782" y="19209"/>
                  <a:pt x="11782" y="20700"/>
                </a:cubicBezTo>
                <a:cubicBezTo>
                  <a:pt x="11782" y="21197"/>
                  <a:pt x="12001" y="21600"/>
                  <a:pt x="12273" y="21600"/>
                </a:cubicBezTo>
                <a:lnTo>
                  <a:pt x="21109" y="21600"/>
                </a:lnTo>
                <a:cubicBezTo>
                  <a:pt x="21380" y="21600"/>
                  <a:pt x="21600" y="21197"/>
                  <a:pt x="21600" y="20700"/>
                </a:cubicBezTo>
                <a:cubicBezTo>
                  <a:pt x="21600" y="9268"/>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8" name="Shape 2964"/>
          <p:cNvSpPr/>
          <p:nvPr/>
        </p:nvSpPr>
        <p:spPr>
          <a:xfrm>
            <a:off x="4895886" y="2067393"/>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6691" y="20250"/>
                </a:moveTo>
                <a:lnTo>
                  <a:pt x="4418" y="20250"/>
                </a:lnTo>
                <a:cubicBezTo>
                  <a:pt x="2524" y="20250"/>
                  <a:pt x="982" y="18130"/>
                  <a:pt x="982" y="15525"/>
                </a:cubicBezTo>
                <a:cubicBezTo>
                  <a:pt x="982" y="13489"/>
                  <a:pt x="1926" y="11690"/>
                  <a:pt x="3333" y="11045"/>
                </a:cubicBezTo>
                <a:lnTo>
                  <a:pt x="4165" y="10664"/>
                </a:lnTo>
                <a:lnTo>
                  <a:pt x="3982" y="9484"/>
                </a:lnTo>
                <a:cubicBezTo>
                  <a:pt x="3946" y="9247"/>
                  <a:pt x="3927" y="9008"/>
                  <a:pt x="3927" y="8775"/>
                </a:cubicBezTo>
                <a:cubicBezTo>
                  <a:pt x="3927" y="6914"/>
                  <a:pt x="5028" y="5400"/>
                  <a:pt x="6382" y="5400"/>
                </a:cubicBezTo>
                <a:cubicBezTo>
                  <a:pt x="6662" y="5400"/>
                  <a:pt x="6942" y="5470"/>
                  <a:pt x="7215" y="5605"/>
                </a:cubicBezTo>
                <a:lnTo>
                  <a:pt x="8019" y="6006"/>
                </a:lnTo>
                <a:lnTo>
                  <a:pt x="8418" y="4965"/>
                </a:lnTo>
                <a:cubicBezTo>
                  <a:pt x="9272" y="2735"/>
                  <a:pt x="10937" y="1350"/>
                  <a:pt x="12764" y="1350"/>
                </a:cubicBezTo>
                <a:cubicBezTo>
                  <a:pt x="15470" y="1350"/>
                  <a:pt x="17673" y="4378"/>
                  <a:pt x="17673" y="8100"/>
                </a:cubicBezTo>
                <a:cubicBezTo>
                  <a:pt x="17673" y="8218"/>
                  <a:pt x="17666" y="8333"/>
                  <a:pt x="17660" y="8449"/>
                </a:cubicBezTo>
                <a:lnTo>
                  <a:pt x="17655" y="8565"/>
                </a:lnTo>
                <a:lnTo>
                  <a:pt x="17610" y="9515"/>
                </a:lnTo>
                <a:lnTo>
                  <a:pt x="18245" y="9892"/>
                </a:lnTo>
                <a:cubicBezTo>
                  <a:pt x="19687" y="10747"/>
                  <a:pt x="20618" y="12693"/>
                  <a:pt x="20618" y="14850"/>
                </a:cubicBezTo>
                <a:cubicBezTo>
                  <a:pt x="20618" y="17828"/>
                  <a:pt x="18856" y="20250"/>
                  <a:pt x="16691" y="20250"/>
                </a:cubicBezTo>
                <a:moveTo>
                  <a:pt x="18634" y="8652"/>
                </a:moveTo>
                <a:cubicBezTo>
                  <a:pt x="18643" y="8469"/>
                  <a:pt x="18655" y="8287"/>
                  <a:pt x="18655" y="8100"/>
                </a:cubicBezTo>
                <a:cubicBezTo>
                  <a:pt x="18655" y="3627"/>
                  <a:pt x="16017" y="0"/>
                  <a:pt x="12764" y="0"/>
                </a:cubicBezTo>
                <a:cubicBezTo>
                  <a:pt x="10499" y="0"/>
                  <a:pt x="8536" y="1759"/>
                  <a:pt x="7550" y="4336"/>
                </a:cubicBezTo>
                <a:cubicBezTo>
                  <a:pt x="7185" y="4154"/>
                  <a:pt x="6793" y="4050"/>
                  <a:pt x="6382" y="4050"/>
                </a:cubicBezTo>
                <a:cubicBezTo>
                  <a:pt x="4484" y="4050"/>
                  <a:pt x="2945" y="6165"/>
                  <a:pt x="2945" y="8775"/>
                </a:cubicBezTo>
                <a:cubicBezTo>
                  <a:pt x="2945" y="9114"/>
                  <a:pt x="2973" y="9445"/>
                  <a:pt x="3022" y="9764"/>
                </a:cubicBezTo>
                <a:cubicBezTo>
                  <a:pt x="1267" y="10569"/>
                  <a:pt x="0" y="12841"/>
                  <a:pt x="0" y="15525"/>
                </a:cubicBezTo>
                <a:cubicBezTo>
                  <a:pt x="0" y="18880"/>
                  <a:pt x="1978" y="21600"/>
                  <a:pt x="4418" y="21600"/>
                </a:cubicBezTo>
                <a:lnTo>
                  <a:pt x="16691" y="21600"/>
                </a:lnTo>
                <a:cubicBezTo>
                  <a:pt x="19401" y="21600"/>
                  <a:pt x="21600" y="18578"/>
                  <a:pt x="21600" y="14850"/>
                </a:cubicBezTo>
                <a:cubicBezTo>
                  <a:pt x="21600" y="12072"/>
                  <a:pt x="20378" y="9687"/>
                  <a:pt x="18634" y="865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9" name="Shape 2965"/>
          <p:cNvSpPr/>
          <p:nvPr/>
        </p:nvSpPr>
        <p:spPr>
          <a:xfrm>
            <a:off x="96536" y="2626048"/>
            <a:ext cx="279328" cy="165058"/>
          </a:xfrm>
          <a:custGeom>
            <a:avLst/>
            <a:gdLst/>
            <a:ahLst/>
            <a:cxnLst>
              <a:cxn ang="0">
                <a:pos x="wd2" y="hd2"/>
              </a:cxn>
              <a:cxn ang="5400000">
                <a:pos x="wd2" y="hd2"/>
              </a:cxn>
              <a:cxn ang="10800000">
                <a:pos x="wd2" y="hd2"/>
              </a:cxn>
              <a:cxn ang="16200000">
                <a:pos x="wd2" y="hd2"/>
              </a:cxn>
            </a:cxnLst>
            <a:rect l="0" t="0" r="r" b="b"/>
            <a:pathLst>
              <a:path w="21600" h="21600" extrusionOk="0">
                <a:moveTo>
                  <a:pt x="17673" y="19938"/>
                </a:moveTo>
                <a:lnTo>
                  <a:pt x="3927" y="19938"/>
                </a:lnTo>
                <a:cubicBezTo>
                  <a:pt x="2303" y="19938"/>
                  <a:pt x="982" y="17703"/>
                  <a:pt x="982" y="14954"/>
                </a:cubicBezTo>
                <a:cubicBezTo>
                  <a:pt x="982" y="12638"/>
                  <a:pt x="1912" y="10647"/>
                  <a:pt x="3244" y="10110"/>
                </a:cubicBezTo>
                <a:cubicBezTo>
                  <a:pt x="3634" y="9954"/>
                  <a:pt x="3929" y="9410"/>
                  <a:pt x="3988" y="8739"/>
                </a:cubicBezTo>
                <a:cubicBezTo>
                  <a:pt x="4343" y="4704"/>
                  <a:pt x="6427" y="1662"/>
                  <a:pt x="8836" y="1662"/>
                </a:cubicBezTo>
                <a:cubicBezTo>
                  <a:pt x="10501" y="1662"/>
                  <a:pt x="12038" y="3081"/>
                  <a:pt x="12948" y="5461"/>
                </a:cubicBezTo>
                <a:cubicBezTo>
                  <a:pt x="13103" y="5866"/>
                  <a:pt x="13354" y="6137"/>
                  <a:pt x="13636" y="6203"/>
                </a:cubicBezTo>
                <a:cubicBezTo>
                  <a:pt x="13682" y="6215"/>
                  <a:pt x="13727" y="6219"/>
                  <a:pt x="13773" y="6219"/>
                </a:cubicBezTo>
                <a:cubicBezTo>
                  <a:pt x="14009" y="6219"/>
                  <a:pt x="14238" y="6076"/>
                  <a:pt x="14419" y="5809"/>
                </a:cubicBezTo>
                <a:cubicBezTo>
                  <a:pt x="14777" y="5278"/>
                  <a:pt x="15236" y="4985"/>
                  <a:pt x="15709" y="4985"/>
                </a:cubicBezTo>
                <a:cubicBezTo>
                  <a:pt x="16792" y="4985"/>
                  <a:pt x="17673" y="6476"/>
                  <a:pt x="17671" y="8326"/>
                </a:cubicBezTo>
                <a:lnTo>
                  <a:pt x="17667" y="8447"/>
                </a:lnTo>
                <a:cubicBezTo>
                  <a:pt x="17646" y="9234"/>
                  <a:pt x="17953" y="9937"/>
                  <a:pt x="18404" y="10132"/>
                </a:cubicBezTo>
                <a:cubicBezTo>
                  <a:pt x="19708" y="10697"/>
                  <a:pt x="20618" y="12680"/>
                  <a:pt x="20618" y="14954"/>
                </a:cubicBezTo>
                <a:cubicBezTo>
                  <a:pt x="20618" y="17703"/>
                  <a:pt x="19297" y="19938"/>
                  <a:pt x="17673" y="19938"/>
                </a:cubicBezTo>
                <a:moveTo>
                  <a:pt x="18648" y="8523"/>
                </a:moveTo>
                <a:cubicBezTo>
                  <a:pt x="18650" y="8451"/>
                  <a:pt x="18655" y="8381"/>
                  <a:pt x="18655" y="8308"/>
                </a:cubicBezTo>
                <a:cubicBezTo>
                  <a:pt x="18655" y="5556"/>
                  <a:pt x="17335" y="3323"/>
                  <a:pt x="15709" y="3323"/>
                </a:cubicBezTo>
                <a:cubicBezTo>
                  <a:pt x="14967" y="3323"/>
                  <a:pt x="14290" y="3791"/>
                  <a:pt x="13773" y="4558"/>
                </a:cubicBezTo>
                <a:cubicBezTo>
                  <a:pt x="12724" y="1819"/>
                  <a:pt x="10909" y="0"/>
                  <a:pt x="8836" y="0"/>
                </a:cubicBezTo>
                <a:cubicBezTo>
                  <a:pt x="5880" y="0"/>
                  <a:pt x="3439" y="3690"/>
                  <a:pt x="3017" y="8494"/>
                </a:cubicBezTo>
                <a:cubicBezTo>
                  <a:pt x="1288" y="9190"/>
                  <a:pt x="0" y="11814"/>
                  <a:pt x="0" y="14954"/>
                </a:cubicBezTo>
                <a:cubicBezTo>
                  <a:pt x="0" y="18624"/>
                  <a:pt x="1758" y="21600"/>
                  <a:pt x="3927" y="21600"/>
                </a:cubicBezTo>
                <a:lnTo>
                  <a:pt x="17673" y="21600"/>
                </a:lnTo>
                <a:cubicBezTo>
                  <a:pt x="19842" y="21600"/>
                  <a:pt x="21600" y="18624"/>
                  <a:pt x="21600" y="14954"/>
                </a:cubicBezTo>
                <a:cubicBezTo>
                  <a:pt x="21600" y="11855"/>
                  <a:pt x="20344" y="9259"/>
                  <a:pt x="18648" y="852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0" name="Shape 2966"/>
          <p:cNvSpPr/>
          <p:nvPr/>
        </p:nvSpPr>
        <p:spPr>
          <a:xfrm>
            <a:off x="629797" y="2587958"/>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17673" y="20400"/>
                </a:moveTo>
                <a:lnTo>
                  <a:pt x="3927" y="20400"/>
                </a:lnTo>
                <a:cubicBezTo>
                  <a:pt x="2303" y="20400"/>
                  <a:pt x="982" y="18785"/>
                  <a:pt x="982" y="16800"/>
                </a:cubicBezTo>
                <a:cubicBezTo>
                  <a:pt x="982" y="15128"/>
                  <a:pt x="1912" y="13690"/>
                  <a:pt x="3244" y="13302"/>
                </a:cubicBezTo>
                <a:cubicBezTo>
                  <a:pt x="3634" y="13189"/>
                  <a:pt x="3929" y="12796"/>
                  <a:pt x="3988" y="12312"/>
                </a:cubicBezTo>
                <a:cubicBezTo>
                  <a:pt x="4343" y="9397"/>
                  <a:pt x="6427" y="7200"/>
                  <a:pt x="8836" y="7200"/>
                </a:cubicBezTo>
                <a:cubicBezTo>
                  <a:pt x="10501" y="7200"/>
                  <a:pt x="11547" y="7626"/>
                  <a:pt x="12457" y="9344"/>
                </a:cubicBezTo>
                <a:cubicBezTo>
                  <a:pt x="12612" y="9636"/>
                  <a:pt x="13354" y="10432"/>
                  <a:pt x="13636" y="10480"/>
                </a:cubicBezTo>
                <a:cubicBezTo>
                  <a:pt x="13682" y="10488"/>
                  <a:pt x="13773" y="10492"/>
                  <a:pt x="13773" y="10492"/>
                </a:cubicBezTo>
                <a:cubicBezTo>
                  <a:pt x="14009" y="10492"/>
                  <a:pt x="14238" y="10388"/>
                  <a:pt x="14419" y="10195"/>
                </a:cubicBezTo>
                <a:cubicBezTo>
                  <a:pt x="14777" y="9812"/>
                  <a:pt x="15236" y="9600"/>
                  <a:pt x="15709" y="9600"/>
                </a:cubicBezTo>
                <a:cubicBezTo>
                  <a:pt x="16792" y="9600"/>
                  <a:pt x="17673" y="10677"/>
                  <a:pt x="17671" y="12013"/>
                </a:cubicBezTo>
                <a:lnTo>
                  <a:pt x="17667" y="12101"/>
                </a:lnTo>
                <a:cubicBezTo>
                  <a:pt x="17646" y="12669"/>
                  <a:pt x="17953" y="13177"/>
                  <a:pt x="18404" y="13318"/>
                </a:cubicBezTo>
                <a:cubicBezTo>
                  <a:pt x="19708" y="13726"/>
                  <a:pt x="20618" y="15158"/>
                  <a:pt x="20618" y="16800"/>
                </a:cubicBezTo>
                <a:cubicBezTo>
                  <a:pt x="20618" y="18785"/>
                  <a:pt x="19297" y="20400"/>
                  <a:pt x="17673" y="20400"/>
                </a:cubicBezTo>
                <a:moveTo>
                  <a:pt x="15709" y="1200"/>
                </a:moveTo>
                <a:cubicBezTo>
                  <a:pt x="18420" y="1200"/>
                  <a:pt x="20618" y="3887"/>
                  <a:pt x="20618" y="7200"/>
                </a:cubicBezTo>
                <a:cubicBezTo>
                  <a:pt x="20618" y="9162"/>
                  <a:pt x="19844" y="10898"/>
                  <a:pt x="18654" y="11992"/>
                </a:cubicBezTo>
                <a:cubicBezTo>
                  <a:pt x="18651" y="10008"/>
                  <a:pt x="17334" y="8400"/>
                  <a:pt x="15709" y="8400"/>
                </a:cubicBezTo>
                <a:cubicBezTo>
                  <a:pt x="14967" y="8400"/>
                  <a:pt x="14290" y="8738"/>
                  <a:pt x="13773" y="9292"/>
                </a:cubicBezTo>
                <a:cubicBezTo>
                  <a:pt x="13082" y="7989"/>
                  <a:pt x="12054" y="6984"/>
                  <a:pt x="10843" y="6443"/>
                </a:cubicBezTo>
                <a:cubicBezTo>
                  <a:pt x="11149" y="3488"/>
                  <a:pt x="13208" y="1200"/>
                  <a:pt x="15709" y="1200"/>
                </a:cubicBezTo>
                <a:moveTo>
                  <a:pt x="19575" y="12625"/>
                </a:moveTo>
                <a:cubicBezTo>
                  <a:pt x="20814" y="11304"/>
                  <a:pt x="21600" y="9367"/>
                  <a:pt x="21600" y="7200"/>
                </a:cubicBezTo>
                <a:cubicBezTo>
                  <a:pt x="21600" y="3224"/>
                  <a:pt x="18962" y="0"/>
                  <a:pt x="15709" y="0"/>
                </a:cubicBezTo>
                <a:cubicBezTo>
                  <a:pt x="12754" y="0"/>
                  <a:pt x="10314" y="2663"/>
                  <a:pt x="9890" y="6130"/>
                </a:cubicBezTo>
                <a:cubicBezTo>
                  <a:pt x="9547" y="6053"/>
                  <a:pt x="9198" y="6000"/>
                  <a:pt x="8836" y="6000"/>
                </a:cubicBezTo>
                <a:cubicBezTo>
                  <a:pt x="5880" y="6000"/>
                  <a:pt x="3439" y="8665"/>
                  <a:pt x="3017" y="12135"/>
                </a:cubicBezTo>
                <a:cubicBezTo>
                  <a:pt x="1288" y="12638"/>
                  <a:pt x="0" y="14532"/>
                  <a:pt x="0" y="16800"/>
                </a:cubicBezTo>
                <a:cubicBezTo>
                  <a:pt x="0" y="19451"/>
                  <a:pt x="1758" y="21600"/>
                  <a:pt x="3927" y="21600"/>
                </a:cubicBezTo>
                <a:lnTo>
                  <a:pt x="17673" y="21600"/>
                </a:lnTo>
                <a:cubicBezTo>
                  <a:pt x="19842" y="21600"/>
                  <a:pt x="21600" y="19451"/>
                  <a:pt x="21600" y="16800"/>
                </a:cubicBezTo>
                <a:cubicBezTo>
                  <a:pt x="21600" y="14997"/>
                  <a:pt x="20778" y="13443"/>
                  <a:pt x="19575" y="1262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1" name="Shape 2967"/>
          <p:cNvSpPr/>
          <p:nvPr/>
        </p:nvSpPr>
        <p:spPr>
          <a:xfrm>
            <a:off x="1163058" y="2575261"/>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14727" y="19440"/>
                </a:moveTo>
                <a:cubicBezTo>
                  <a:pt x="14727" y="20036"/>
                  <a:pt x="15167" y="20520"/>
                  <a:pt x="15709" y="20520"/>
                </a:cubicBezTo>
                <a:cubicBezTo>
                  <a:pt x="16251" y="20520"/>
                  <a:pt x="16691" y="20036"/>
                  <a:pt x="16691" y="19440"/>
                </a:cubicBezTo>
                <a:cubicBezTo>
                  <a:pt x="16691" y="18360"/>
                  <a:pt x="15709" y="17280"/>
                  <a:pt x="15709" y="17280"/>
                </a:cubicBezTo>
                <a:cubicBezTo>
                  <a:pt x="15709" y="17280"/>
                  <a:pt x="14727" y="18360"/>
                  <a:pt x="14727" y="19440"/>
                </a:cubicBezTo>
                <a:moveTo>
                  <a:pt x="4909" y="20520"/>
                </a:moveTo>
                <a:cubicBezTo>
                  <a:pt x="4909" y="21117"/>
                  <a:pt x="5349" y="21600"/>
                  <a:pt x="5891" y="21600"/>
                </a:cubicBezTo>
                <a:cubicBezTo>
                  <a:pt x="6433" y="21600"/>
                  <a:pt x="6873" y="21117"/>
                  <a:pt x="6873" y="20520"/>
                </a:cubicBezTo>
                <a:cubicBezTo>
                  <a:pt x="6873" y="19440"/>
                  <a:pt x="5891" y="18360"/>
                  <a:pt x="5891" y="18360"/>
                </a:cubicBezTo>
                <a:cubicBezTo>
                  <a:pt x="5891" y="18360"/>
                  <a:pt x="4909" y="19440"/>
                  <a:pt x="4909" y="20520"/>
                </a:cubicBezTo>
                <a:moveTo>
                  <a:pt x="9818" y="17280"/>
                </a:moveTo>
                <a:cubicBezTo>
                  <a:pt x="9818" y="17876"/>
                  <a:pt x="10258" y="18360"/>
                  <a:pt x="10800" y="18360"/>
                </a:cubicBezTo>
                <a:cubicBezTo>
                  <a:pt x="11342" y="18360"/>
                  <a:pt x="11782" y="17876"/>
                  <a:pt x="11782" y="17280"/>
                </a:cubicBezTo>
                <a:cubicBezTo>
                  <a:pt x="11782" y="16200"/>
                  <a:pt x="10800" y="15120"/>
                  <a:pt x="10800" y="15120"/>
                </a:cubicBezTo>
                <a:cubicBezTo>
                  <a:pt x="10800" y="15120"/>
                  <a:pt x="9818" y="16200"/>
                  <a:pt x="9818" y="17280"/>
                </a:cubicBezTo>
                <a:moveTo>
                  <a:pt x="17673" y="12960"/>
                </a:moveTo>
                <a:lnTo>
                  <a:pt x="3927" y="12960"/>
                </a:lnTo>
                <a:cubicBezTo>
                  <a:pt x="2303" y="12960"/>
                  <a:pt x="982" y="11507"/>
                  <a:pt x="982" y="9720"/>
                </a:cubicBezTo>
                <a:cubicBezTo>
                  <a:pt x="982" y="8215"/>
                  <a:pt x="1912" y="6920"/>
                  <a:pt x="3244" y="6572"/>
                </a:cubicBezTo>
                <a:cubicBezTo>
                  <a:pt x="3634" y="6470"/>
                  <a:pt x="3929" y="6117"/>
                  <a:pt x="3988" y="5681"/>
                </a:cubicBezTo>
                <a:cubicBezTo>
                  <a:pt x="4343" y="3058"/>
                  <a:pt x="6427" y="1080"/>
                  <a:pt x="8836" y="1080"/>
                </a:cubicBezTo>
                <a:cubicBezTo>
                  <a:pt x="10501" y="1080"/>
                  <a:pt x="11547" y="1463"/>
                  <a:pt x="12457" y="3010"/>
                </a:cubicBezTo>
                <a:cubicBezTo>
                  <a:pt x="12612" y="3273"/>
                  <a:pt x="13354" y="3989"/>
                  <a:pt x="13636" y="4032"/>
                </a:cubicBezTo>
                <a:cubicBezTo>
                  <a:pt x="13682" y="4039"/>
                  <a:pt x="13773" y="4043"/>
                  <a:pt x="13773" y="4043"/>
                </a:cubicBezTo>
                <a:cubicBezTo>
                  <a:pt x="14009" y="4043"/>
                  <a:pt x="14238" y="3949"/>
                  <a:pt x="14419" y="3776"/>
                </a:cubicBezTo>
                <a:cubicBezTo>
                  <a:pt x="14777" y="3431"/>
                  <a:pt x="15236" y="3240"/>
                  <a:pt x="15709" y="3240"/>
                </a:cubicBezTo>
                <a:cubicBezTo>
                  <a:pt x="16792" y="3240"/>
                  <a:pt x="17673" y="4209"/>
                  <a:pt x="17671" y="5412"/>
                </a:cubicBezTo>
                <a:lnTo>
                  <a:pt x="17667" y="5491"/>
                </a:lnTo>
                <a:cubicBezTo>
                  <a:pt x="17646" y="6002"/>
                  <a:pt x="17953" y="6459"/>
                  <a:pt x="18404" y="6586"/>
                </a:cubicBezTo>
                <a:cubicBezTo>
                  <a:pt x="19708" y="6954"/>
                  <a:pt x="20618" y="8242"/>
                  <a:pt x="20618" y="9720"/>
                </a:cubicBezTo>
                <a:cubicBezTo>
                  <a:pt x="20618" y="11507"/>
                  <a:pt x="19297" y="12960"/>
                  <a:pt x="17673" y="12960"/>
                </a:cubicBezTo>
                <a:moveTo>
                  <a:pt x="18648" y="5540"/>
                </a:moveTo>
                <a:cubicBezTo>
                  <a:pt x="18650" y="5493"/>
                  <a:pt x="18655" y="5447"/>
                  <a:pt x="18655" y="5400"/>
                </a:cubicBezTo>
                <a:cubicBezTo>
                  <a:pt x="18655" y="3611"/>
                  <a:pt x="17335" y="2160"/>
                  <a:pt x="15709" y="2160"/>
                </a:cubicBezTo>
                <a:cubicBezTo>
                  <a:pt x="14967" y="2160"/>
                  <a:pt x="14290" y="2464"/>
                  <a:pt x="13773" y="2963"/>
                </a:cubicBezTo>
                <a:cubicBezTo>
                  <a:pt x="12724" y="1182"/>
                  <a:pt x="10909" y="0"/>
                  <a:pt x="8836" y="0"/>
                </a:cubicBezTo>
                <a:cubicBezTo>
                  <a:pt x="5880" y="0"/>
                  <a:pt x="3439" y="2398"/>
                  <a:pt x="3017" y="5521"/>
                </a:cubicBezTo>
                <a:cubicBezTo>
                  <a:pt x="1288" y="5974"/>
                  <a:pt x="0" y="7679"/>
                  <a:pt x="0" y="9720"/>
                </a:cubicBezTo>
                <a:cubicBezTo>
                  <a:pt x="0" y="12106"/>
                  <a:pt x="1758" y="14040"/>
                  <a:pt x="3927" y="14040"/>
                </a:cubicBezTo>
                <a:lnTo>
                  <a:pt x="17673" y="14040"/>
                </a:lnTo>
                <a:cubicBezTo>
                  <a:pt x="19842" y="14040"/>
                  <a:pt x="21600" y="12106"/>
                  <a:pt x="21600" y="9720"/>
                </a:cubicBezTo>
                <a:cubicBezTo>
                  <a:pt x="21600" y="7706"/>
                  <a:pt x="20344" y="6018"/>
                  <a:pt x="18648" y="554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2" name="Shape 2968"/>
          <p:cNvSpPr/>
          <p:nvPr/>
        </p:nvSpPr>
        <p:spPr>
          <a:xfrm>
            <a:off x="1696319" y="2587958"/>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17673" y="14400"/>
                </a:moveTo>
                <a:lnTo>
                  <a:pt x="3927" y="14400"/>
                </a:lnTo>
                <a:cubicBezTo>
                  <a:pt x="2303" y="14400"/>
                  <a:pt x="982" y="12785"/>
                  <a:pt x="982" y="10800"/>
                </a:cubicBezTo>
                <a:cubicBezTo>
                  <a:pt x="982" y="9128"/>
                  <a:pt x="1912" y="7690"/>
                  <a:pt x="3244" y="7302"/>
                </a:cubicBezTo>
                <a:cubicBezTo>
                  <a:pt x="3634" y="7189"/>
                  <a:pt x="3929" y="6796"/>
                  <a:pt x="3988" y="6312"/>
                </a:cubicBezTo>
                <a:cubicBezTo>
                  <a:pt x="4343" y="3397"/>
                  <a:pt x="6427" y="1200"/>
                  <a:pt x="8836" y="1200"/>
                </a:cubicBezTo>
                <a:cubicBezTo>
                  <a:pt x="10501" y="1200"/>
                  <a:pt x="11547" y="1626"/>
                  <a:pt x="12457" y="3344"/>
                </a:cubicBezTo>
                <a:cubicBezTo>
                  <a:pt x="12612" y="3636"/>
                  <a:pt x="13354" y="4432"/>
                  <a:pt x="13636" y="4480"/>
                </a:cubicBezTo>
                <a:cubicBezTo>
                  <a:pt x="13682" y="4488"/>
                  <a:pt x="13773" y="4492"/>
                  <a:pt x="13773" y="4492"/>
                </a:cubicBezTo>
                <a:cubicBezTo>
                  <a:pt x="14009" y="4492"/>
                  <a:pt x="14238" y="4388"/>
                  <a:pt x="14419" y="4195"/>
                </a:cubicBezTo>
                <a:cubicBezTo>
                  <a:pt x="14777" y="3812"/>
                  <a:pt x="15236" y="3600"/>
                  <a:pt x="15709" y="3600"/>
                </a:cubicBezTo>
                <a:cubicBezTo>
                  <a:pt x="16792" y="3600"/>
                  <a:pt x="17673" y="4676"/>
                  <a:pt x="17671" y="6013"/>
                </a:cubicBezTo>
                <a:lnTo>
                  <a:pt x="17667" y="6101"/>
                </a:lnTo>
                <a:cubicBezTo>
                  <a:pt x="17646" y="6669"/>
                  <a:pt x="17953" y="7177"/>
                  <a:pt x="18404" y="7318"/>
                </a:cubicBezTo>
                <a:cubicBezTo>
                  <a:pt x="19708" y="7726"/>
                  <a:pt x="20618" y="9158"/>
                  <a:pt x="20618" y="10800"/>
                </a:cubicBezTo>
                <a:cubicBezTo>
                  <a:pt x="20618" y="12785"/>
                  <a:pt x="19297" y="14400"/>
                  <a:pt x="17673" y="14400"/>
                </a:cubicBezTo>
                <a:moveTo>
                  <a:pt x="18648" y="6156"/>
                </a:moveTo>
                <a:cubicBezTo>
                  <a:pt x="18650" y="6104"/>
                  <a:pt x="18655" y="6053"/>
                  <a:pt x="18655" y="6000"/>
                </a:cubicBezTo>
                <a:cubicBezTo>
                  <a:pt x="18655" y="4012"/>
                  <a:pt x="17335" y="2400"/>
                  <a:pt x="15709" y="2400"/>
                </a:cubicBezTo>
                <a:cubicBezTo>
                  <a:pt x="14967" y="2400"/>
                  <a:pt x="14290" y="2738"/>
                  <a:pt x="13773" y="3292"/>
                </a:cubicBezTo>
                <a:cubicBezTo>
                  <a:pt x="12724" y="1314"/>
                  <a:pt x="10909" y="0"/>
                  <a:pt x="8836" y="0"/>
                </a:cubicBezTo>
                <a:cubicBezTo>
                  <a:pt x="5880" y="0"/>
                  <a:pt x="3439" y="2665"/>
                  <a:pt x="3017" y="6135"/>
                </a:cubicBezTo>
                <a:cubicBezTo>
                  <a:pt x="1288" y="6638"/>
                  <a:pt x="0" y="8532"/>
                  <a:pt x="0" y="10800"/>
                </a:cubicBezTo>
                <a:cubicBezTo>
                  <a:pt x="0" y="13451"/>
                  <a:pt x="1758" y="15600"/>
                  <a:pt x="3927" y="15600"/>
                </a:cubicBezTo>
                <a:lnTo>
                  <a:pt x="17673" y="15600"/>
                </a:lnTo>
                <a:cubicBezTo>
                  <a:pt x="19842" y="15600"/>
                  <a:pt x="21600" y="13451"/>
                  <a:pt x="21600" y="10800"/>
                </a:cubicBezTo>
                <a:cubicBezTo>
                  <a:pt x="21600" y="8562"/>
                  <a:pt x="20344" y="6687"/>
                  <a:pt x="18648" y="6156"/>
                </a:cubicBezTo>
                <a:moveTo>
                  <a:pt x="15218" y="16800"/>
                </a:moveTo>
                <a:cubicBezTo>
                  <a:pt x="15083" y="16800"/>
                  <a:pt x="14960" y="16867"/>
                  <a:pt x="14871" y="16976"/>
                </a:cubicBezTo>
                <a:lnTo>
                  <a:pt x="11926" y="20575"/>
                </a:lnTo>
                <a:cubicBezTo>
                  <a:pt x="11837" y="20685"/>
                  <a:pt x="11782" y="20835"/>
                  <a:pt x="11782" y="21000"/>
                </a:cubicBezTo>
                <a:cubicBezTo>
                  <a:pt x="11782" y="21332"/>
                  <a:pt x="12002" y="21600"/>
                  <a:pt x="12273" y="21600"/>
                </a:cubicBezTo>
                <a:cubicBezTo>
                  <a:pt x="12408" y="21600"/>
                  <a:pt x="12531" y="21533"/>
                  <a:pt x="12620" y="21424"/>
                </a:cubicBezTo>
                <a:lnTo>
                  <a:pt x="15565" y="17824"/>
                </a:lnTo>
                <a:cubicBezTo>
                  <a:pt x="15654" y="17716"/>
                  <a:pt x="15709" y="17566"/>
                  <a:pt x="15709" y="17400"/>
                </a:cubicBezTo>
                <a:cubicBezTo>
                  <a:pt x="15709" y="17069"/>
                  <a:pt x="15489" y="16800"/>
                  <a:pt x="15218" y="16800"/>
                </a:cubicBezTo>
                <a:moveTo>
                  <a:pt x="12764" y="17400"/>
                </a:moveTo>
                <a:cubicBezTo>
                  <a:pt x="12764" y="17069"/>
                  <a:pt x="12544" y="16800"/>
                  <a:pt x="12273" y="16800"/>
                </a:cubicBezTo>
                <a:cubicBezTo>
                  <a:pt x="12137" y="16800"/>
                  <a:pt x="12015" y="16867"/>
                  <a:pt x="11925" y="16976"/>
                </a:cubicBezTo>
                <a:lnTo>
                  <a:pt x="8981" y="20575"/>
                </a:lnTo>
                <a:cubicBezTo>
                  <a:pt x="8891" y="20685"/>
                  <a:pt x="8836" y="20835"/>
                  <a:pt x="8836" y="21000"/>
                </a:cubicBezTo>
                <a:cubicBezTo>
                  <a:pt x="8836" y="21332"/>
                  <a:pt x="9056" y="21600"/>
                  <a:pt x="9327" y="21600"/>
                </a:cubicBezTo>
                <a:cubicBezTo>
                  <a:pt x="9463" y="21600"/>
                  <a:pt x="9585" y="21533"/>
                  <a:pt x="9674" y="21424"/>
                </a:cubicBezTo>
                <a:lnTo>
                  <a:pt x="12620" y="17824"/>
                </a:lnTo>
                <a:cubicBezTo>
                  <a:pt x="12709" y="17716"/>
                  <a:pt x="12764" y="17566"/>
                  <a:pt x="12764" y="17400"/>
                </a:cubicBezTo>
                <a:moveTo>
                  <a:pt x="6873" y="17400"/>
                </a:moveTo>
                <a:cubicBezTo>
                  <a:pt x="6873" y="17069"/>
                  <a:pt x="6653" y="16800"/>
                  <a:pt x="6382" y="16800"/>
                </a:cubicBezTo>
                <a:cubicBezTo>
                  <a:pt x="6246" y="16800"/>
                  <a:pt x="6124" y="16867"/>
                  <a:pt x="6034" y="16976"/>
                </a:cubicBezTo>
                <a:lnTo>
                  <a:pt x="3090" y="20575"/>
                </a:lnTo>
                <a:cubicBezTo>
                  <a:pt x="3000" y="20685"/>
                  <a:pt x="2945" y="20835"/>
                  <a:pt x="2945" y="21000"/>
                </a:cubicBezTo>
                <a:cubicBezTo>
                  <a:pt x="2945" y="21332"/>
                  <a:pt x="3166" y="21600"/>
                  <a:pt x="3436" y="21600"/>
                </a:cubicBezTo>
                <a:cubicBezTo>
                  <a:pt x="3572" y="21600"/>
                  <a:pt x="3695" y="21533"/>
                  <a:pt x="3783" y="21424"/>
                </a:cubicBezTo>
                <a:lnTo>
                  <a:pt x="6729" y="17824"/>
                </a:lnTo>
                <a:cubicBezTo>
                  <a:pt x="6818" y="17716"/>
                  <a:pt x="6873" y="17566"/>
                  <a:pt x="6873" y="17400"/>
                </a:cubicBezTo>
                <a:moveTo>
                  <a:pt x="9818" y="17400"/>
                </a:moveTo>
                <a:cubicBezTo>
                  <a:pt x="9818" y="17069"/>
                  <a:pt x="9598" y="16800"/>
                  <a:pt x="9327" y="16800"/>
                </a:cubicBezTo>
                <a:cubicBezTo>
                  <a:pt x="9192" y="16800"/>
                  <a:pt x="9069" y="16867"/>
                  <a:pt x="8980" y="16976"/>
                </a:cubicBezTo>
                <a:lnTo>
                  <a:pt x="6035" y="20575"/>
                </a:lnTo>
                <a:cubicBezTo>
                  <a:pt x="5946" y="20685"/>
                  <a:pt x="5891" y="20835"/>
                  <a:pt x="5891" y="21000"/>
                </a:cubicBezTo>
                <a:cubicBezTo>
                  <a:pt x="5891" y="21332"/>
                  <a:pt x="6111" y="21600"/>
                  <a:pt x="6382" y="21600"/>
                </a:cubicBezTo>
                <a:cubicBezTo>
                  <a:pt x="6517" y="21600"/>
                  <a:pt x="6640" y="21533"/>
                  <a:pt x="6729" y="21424"/>
                </a:cubicBezTo>
                <a:lnTo>
                  <a:pt x="9674" y="17824"/>
                </a:lnTo>
                <a:cubicBezTo>
                  <a:pt x="9763" y="17716"/>
                  <a:pt x="9818" y="17566"/>
                  <a:pt x="9818" y="174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3" name="Shape 2969"/>
          <p:cNvSpPr/>
          <p:nvPr/>
        </p:nvSpPr>
        <p:spPr>
          <a:xfrm>
            <a:off x="2229580" y="2575261"/>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18164" y="15120"/>
                </a:moveTo>
                <a:cubicBezTo>
                  <a:pt x="17893" y="15120"/>
                  <a:pt x="17673" y="15362"/>
                  <a:pt x="17673" y="15660"/>
                </a:cubicBezTo>
                <a:lnTo>
                  <a:pt x="17673" y="17820"/>
                </a:lnTo>
                <a:cubicBezTo>
                  <a:pt x="17673" y="18118"/>
                  <a:pt x="17893" y="18360"/>
                  <a:pt x="18164" y="18360"/>
                </a:cubicBezTo>
                <a:cubicBezTo>
                  <a:pt x="18434" y="18360"/>
                  <a:pt x="18655" y="18118"/>
                  <a:pt x="18655" y="17820"/>
                </a:cubicBezTo>
                <a:lnTo>
                  <a:pt x="18655" y="15660"/>
                </a:lnTo>
                <a:cubicBezTo>
                  <a:pt x="18655" y="15362"/>
                  <a:pt x="18434" y="15120"/>
                  <a:pt x="18164" y="15120"/>
                </a:cubicBezTo>
                <a:moveTo>
                  <a:pt x="15218" y="15120"/>
                </a:moveTo>
                <a:cubicBezTo>
                  <a:pt x="14947" y="15120"/>
                  <a:pt x="14727" y="15362"/>
                  <a:pt x="14727" y="15660"/>
                </a:cubicBezTo>
                <a:lnTo>
                  <a:pt x="14727" y="18900"/>
                </a:lnTo>
                <a:cubicBezTo>
                  <a:pt x="14727" y="19198"/>
                  <a:pt x="14947" y="19440"/>
                  <a:pt x="15218" y="19440"/>
                </a:cubicBezTo>
                <a:cubicBezTo>
                  <a:pt x="15489" y="19440"/>
                  <a:pt x="15709" y="19198"/>
                  <a:pt x="15709" y="18900"/>
                </a:cubicBezTo>
                <a:lnTo>
                  <a:pt x="15709" y="15660"/>
                </a:lnTo>
                <a:cubicBezTo>
                  <a:pt x="15709" y="15362"/>
                  <a:pt x="15489" y="15120"/>
                  <a:pt x="15218" y="15120"/>
                </a:cubicBezTo>
                <a:moveTo>
                  <a:pt x="17673" y="12960"/>
                </a:moveTo>
                <a:lnTo>
                  <a:pt x="3927" y="12960"/>
                </a:lnTo>
                <a:cubicBezTo>
                  <a:pt x="2303" y="12960"/>
                  <a:pt x="982" y="11507"/>
                  <a:pt x="982" y="9720"/>
                </a:cubicBezTo>
                <a:cubicBezTo>
                  <a:pt x="982" y="8215"/>
                  <a:pt x="1912" y="6920"/>
                  <a:pt x="3244" y="6572"/>
                </a:cubicBezTo>
                <a:cubicBezTo>
                  <a:pt x="3634" y="6470"/>
                  <a:pt x="3929" y="6117"/>
                  <a:pt x="3988" y="5681"/>
                </a:cubicBezTo>
                <a:cubicBezTo>
                  <a:pt x="4343" y="3058"/>
                  <a:pt x="6427" y="1080"/>
                  <a:pt x="8836" y="1080"/>
                </a:cubicBezTo>
                <a:cubicBezTo>
                  <a:pt x="10501" y="1080"/>
                  <a:pt x="11547" y="1463"/>
                  <a:pt x="12457" y="3010"/>
                </a:cubicBezTo>
                <a:cubicBezTo>
                  <a:pt x="12612" y="3273"/>
                  <a:pt x="13354" y="3989"/>
                  <a:pt x="13636" y="4032"/>
                </a:cubicBezTo>
                <a:cubicBezTo>
                  <a:pt x="13682" y="4039"/>
                  <a:pt x="13773" y="4043"/>
                  <a:pt x="13773" y="4043"/>
                </a:cubicBezTo>
                <a:cubicBezTo>
                  <a:pt x="14009" y="4043"/>
                  <a:pt x="14238" y="3949"/>
                  <a:pt x="14419" y="3776"/>
                </a:cubicBezTo>
                <a:cubicBezTo>
                  <a:pt x="14777" y="3431"/>
                  <a:pt x="15236" y="3240"/>
                  <a:pt x="15709" y="3240"/>
                </a:cubicBezTo>
                <a:cubicBezTo>
                  <a:pt x="16792" y="3240"/>
                  <a:pt x="17673" y="4209"/>
                  <a:pt x="17671" y="5412"/>
                </a:cubicBezTo>
                <a:lnTo>
                  <a:pt x="17667" y="5491"/>
                </a:lnTo>
                <a:cubicBezTo>
                  <a:pt x="17646" y="6002"/>
                  <a:pt x="17953" y="6459"/>
                  <a:pt x="18404" y="6586"/>
                </a:cubicBezTo>
                <a:cubicBezTo>
                  <a:pt x="19708" y="6954"/>
                  <a:pt x="20618" y="8242"/>
                  <a:pt x="20618" y="9720"/>
                </a:cubicBezTo>
                <a:cubicBezTo>
                  <a:pt x="20618" y="11507"/>
                  <a:pt x="19297" y="12960"/>
                  <a:pt x="17673" y="12960"/>
                </a:cubicBezTo>
                <a:moveTo>
                  <a:pt x="18648" y="5540"/>
                </a:moveTo>
                <a:cubicBezTo>
                  <a:pt x="18650" y="5493"/>
                  <a:pt x="18655" y="5447"/>
                  <a:pt x="18655" y="5400"/>
                </a:cubicBezTo>
                <a:cubicBezTo>
                  <a:pt x="18655" y="3611"/>
                  <a:pt x="17335" y="2160"/>
                  <a:pt x="15709" y="2160"/>
                </a:cubicBezTo>
                <a:cubicBezTo>
                  <a:pt x="14967" y="2160"/>
                  <a:pt x="14290" y="2464"/>
                  <a:pt x="13773" y="2963"/>
                </a:cubicBezTo>
                <a:cubicBezTo>
                  <a:pt x="12724" y="1182"/>
                  <a:pt x="10909" y="0"/>
                  <a:pt x="8836" y="0"/>
                </a:cubicBezTo>
                <a:cubicBezTo>
                  <a:pt x="5880" y="0"/>
                  <a:pt x="3439" y="2398"/>
                  <a:pt x="3017" y="5521"/>
                </a:cubicBezTo>
                <a:cubicBezTo>
                  <a:pt x="1288" y="5974"/>
                  <a:pt x="0" y="7679"/>
                  <a:pt x="0" y="9720"/>
                </a:cubicBezTo>
                <a:cubicBezTo>
                  <a:pt x="0" y="12106"/>
                  <a:pt x="1758" y="14040"/>
                  <a:pt x="3927" y="14040"/>
                </a:cubicBezTo>
                <a:lnTo>
                  <a:pt x="17673" y="14040"/>
                </a:lnTo>
                <a:cubicBezTo>
                  <a:pt x="19842" y="14040"/>
                  <a:pt x="21600" y="12106"/>
                  <a:pt x="21600" y="9720"/>
                </a:cubicBezTo>
                <a:cubicBezTo>
                  <a:pt x="21600" y="7706"/>
                  <a:pt x="20344" y="6018"/>
                  <a:pt x="18648" y="5540"/>
                </a:cubicBezTo>
                <a:moveTo>
                  <a:pt x="6382" y="16200"/>
                </a:moveTo>
                <a:cubicBezTo>
                  <a:pt x="6111" y="16200"/>
                  <a:pt x="5891" y="16442"/>
                  <a:pt x="5891" y="16740"/>
                </a:cubicBezTo>
                <a:lnTo>
                  <a:pt x="5891" y="18900"/>
                </a:lnTo>
                <a:cubicBezTo>
                  <a:pt x="5891" y="19198"/>
                  <a:pt x="6111" y="19440"/>
                  <a:pt x="6382" y="19440"/>
                </a:cubicBezTo>
                <a:cubicBezTo>
                  <a:pt x="6653" y="19440"/>
                  <a:pt x="6873" y="19198"/>
                  <a:pt x="6873" y="18900"/>
                </a:cubicBezTo>
                <a:lnTo>
                  <a:pt x="6873" y="16740"/>
                </a:lnTo>
                <a:cubicBezTo>
                  <a:pt x="6873" y="16442"/>
                  <a:pt x="6653" y="16200"/>
                  <a:pt x="6382" y="16200"/>
                </a:cubicBezTo>
                <a:moveTo>
                  <a:pt x="3436" y="15120"/>
                </a:moveTo>
                <a:cubicBezTo>
                  <a:pt x="3166" y="15120"/>
                  <a:pt x="2945" y="15362"/>
                  <a:pt x="2945" y="15660"/>
                </a:cubicBezTo>
                <a:lnTo>
                  <a:pt x="2945" y="18900"/>
                </a:lnTo>
                <a:cubicBezTo>
                  <a:pt x="2945" y="19198"/>
                  <a:pt x="3166" y="19440"/>
                  <a:pt x="3436" y="19440"/>
                </a:cubicBezTo>
                <a:cubicBezTo>
                  <a:pt x="3707" y="19440"/>
                  <a:pt x="3927" y="19198"/>
                  <a:pt x="3927" y="18900"/>
                </a:cubicBezTo>
                <a:lnTo>
                  <a:pt x="3927" y="15660"/>
                </a:lnTo>
                <a:cubicBezTo>
                  <a:pt x="3927" y="15362"/>
                  <a:pt x="3707" y="15120"/>
                  <a:pt x="3436" y="15120"/>
                </a:cubicBezTo>
                <a:moveTo>
                  <a:pt x="12273" y="16200"/>
                </a:moveTo>
                <a:cubicBezTo>
                  <a:pt x="12002" y="16200"/>
                  <a:pt x="11782" y="16442"/>
                  <a:pt x="11782" y="16740"/>
                </a:cubicBezTo>
                <a:lnTo>
                  <a:pt x="11782" y="19980"/>
                </a:lnTo>
                <a:cubicBezTo>
                  <a:pt x="11782" y="20278"/>
                  <a:pt x="12002" y="20520"/>
                  <a:pt x="12273" y="20520"/>
                </a:cubicBezTo>
                <a:cubicBezTo>
                  <a:pt x="12544" y="20520"/>
                  <a:pt x="12764" y="20278"/>
                  <a:pt x="12764" y="19980"/>
                </a:cubicBezTo>
                <a:lnTo>
                  <a:pt x="12764" y="16740"/>
                </a:lnTo>
                <a:cubicBezTo>
                  <a:pt x="12764" y="16442"/>
                  <a:pt x="12544" y="16200"/>
                  <a:pt x="12273" y="16200"/>
                </a:cubicBezTo>
                <a:moveTo>
                  <a:pt x="9327" y="17280"/>
                </a:moveTo>
                <a:cubicBezTo>
                  <a:pt x="9056" y="17280"/>
                  <a:pt x="8836" y="17522"/>
                  <a:pt x="8836" y="17820"/>
                </a:cubicBezTo>
                <a:lnTo>
                  <a:pt x="8836" y="21060"/>
                </a:lnTo>
                <a:cubicBezTo>
                  <a:pt x="8836" y="21358"/>
                  <a:pt x="9056" y="21600"/>
                  <a:pt x="9327" y="21600"/>
                </a:cubicBezTo>
                <a:cubicBezTo>
                  <a:pt x="9598" y="21600"/>
                  <a:pt x="9818" y="21358"/>
                  <a:pt x="9818" y="21060"/>
                </a:cubicBezTo>
                <a:lnTo>
                  <a:pt x="9818" y="17820"/>
                </a:lnTo>
                <a:cubicBezTo>
                  <a:pt x="9818" y="17522"/>
                  <a:pt x="9598" y="17280"/>
                  <a:pt x="9327" y="1728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4" name="Shape 2970"/>
          <p:cNvSpPr/>
          <p:nvPr/>
        </p:nvSpPr>
        <p:spPr>
          <a:xfrm>
            <a:off x="2762842" y="256256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19636"/>
                </a:moveTo>
                <a:cubicBezTo>
                  <a:pt x="15167" y="19636"/>
                  <a:pt x="14727" y="20076"/>
                  <a:pt x="14727" y="20618"/>
                </a:cubicBezTo>
                <a:cubicBezTo>
                  <a:pt x="14727" y="21160"/>
                  <a:pt x="15167" y="21600"/>
                  <a:pt x="15709" y="21600"/>
                </a:cubicBezTo>
                <a:cubicBezTo>
                  <a:pt x="16251" y="21600"/>
                  <a:pt x="16691" y="21160"/>
                  <a:pt x="16691" y="20618"/>
                </a:cubicBezTo>
                <a:cubicBezTo>
                  <a:pt x="16691" y="20076"/>
                  <a:pt x="16251" y="19636"/>
                  <a:pt x="15709" y="19636"/>
                </a:cubicBezTo>
                <a:moveTo>
                  <a:pt x="18655" y="16691"/>
                </a:moveTo>
                <a:cubicBezTo>
                  <a:pt x="18113" y="16691"/>
                  <a:pt x="17673" y="17131"/>
                  <a:pt x="17673" y="17673"/>
                </a:cubicBezTo>
                <a:cubicBezTo>
                  <a:pt x="17673" y="18215"/>
                  <a:pt x="18113" y="18655"/>
                  <a:pt x="18655" y="18655"/>
                </a:cubicBezTo>
                <a:cubicBezTo>
                  <a:pt x="19196" y="18655"/>
                  <a:pt x="19636" y="18215"/>
                  <a:pt x="19636" y="17673"/>
                </a:cubicBezTo>
                <a:cubicBezTo>
                  <a:pt x="19636" y="17131"/>
                  <a:pt x="19196" y="16691"/>
                  <a:pt x="18655" y="16691"/>
                </a:cubicBezTo>
                <a:moveTo>
                  <a:pt x="17673" y="11782"/>
                </a:moveTo>
                <a:lnTo>
                  <a:pt x="3927" y="11782"/>
                </a:lnTo>
                <a:cubicBezTo>
                  <a:pt x="2303" y="11782"/>
                  <a:pt x="982" y="10461"/>
                  <a:pt x="982" y="8836"/>
                </a:cubicBezTo>
                <a:cubicBezTo>
                  <a:pt x="982" y="7468"/>
                  <a:pt x="1911" y="6292"/>
                  <a:pt x="3244" y="5975"/>
                </a:cubicBezTo>
                <a:cubicBezTo>
                  <a:pt x="3634" y="5882"/>
                  <a:pt x="3929" y="5561"/>
                  <a:pt x="3988" y="5164"/>
                </a:cubicBezTo>
                <a:cubicBezTo>
                  <a:pt x="4342" y="2780"/>
                  <a:pt x="6427" y="982"/>
                  <a:pt x="8836" y="982"/>
                </a:cubicBezTo>
                <a:cubicBezTo>
                  <a:pt x="10501" y="982"/>
                  <a:pt x="11547" y="1330"/>
                  <a:pt x="12457" y="2736"/>
                </a:cubicBezTo>
                <a:cubicBezTo>
                  <a:pt x="12612" y="2975"/>
                  <a:pt x="13354" y="3626"/>
                  <a:pt x="13636" y="3666"/>
                </a:cubicBezTo>
                <a:cubicBezTo>
                  <a:pt x="13682" y="3672"/>
                  <a:pt x="13772" y="3675"/>
                  <a:pt x="13772" y="3675"/>
                </a:cubicBezTo>
                <a:cubicBezTo>
                  <a:pt x="14009" y="3675"/>
                  <a:pt x="14238" y="3590"/>
                  <a:pt x="14419" y="3433"/>
                </a:cubicBezTo>
                <a:cubicBezTo>
                  <a:pt x="14777" y="3119"/>
                  <a:pt x="15236" y="2945"/>
                  <a:pt x="15709" y="2945"/>
                </a:cubicBezTo>
                <a:cubicBezTo>
                  <a:pt x="16792" y="2945"/>
                  <a:pt x="17673" y="3826"/>
                  <a:pt x="17671" y="4920"/>
                </a:cubicBezTo>
                <a:lnTo>
                  <a:pt x="17667" y="4992"/>
                </a:lnTo>
                <a:cubicBezTo>
                  <a:pt x="17646" y="5457"/>
                  <a:pt x="17954" y="5872"/>
                  <a:pt x="18404" y="5987"/>
                </a:cubicBezTo>
                <a:cubicBezTo>
                  <a:pt x="19708" y="6321"/>
                  <a:pt x="20618" y="7493"/>
                  <a:pt x="20618" y="8836"/>
                </a:cubicBezTo>
                <a:cubicBezTo>
                  <a:pt x="20618" y="10461"/>
                  <a:pt x="19297" y="11782"/>
                  <a:pt x="17673" y="11782"/>
                </a:cubicBezTo>
                <a:moveTo>
                  <a:pt x="18648" y="5036"/>
                </a:moveTo>
                <a:cubicBezTo>
                  <a:pt x="18650" y="4994"/>
                  <a:pt x="18655" y="4952"/>
                  <a:pt x="18655" y="4909"/>
                </a:cubicBezTo>
                <a:cubicBezTo>
                  <a:pt x="18655" y="3283"/>
                  <a:pt x="17335" y="1964"/>
                  <a:pt x="15709" y="1964"/>
                </a:cubicBezTo>
                <a:cubicBezTo>
                  <a:pt x="14967" y="1964"/>
                  <a:pt x="14291" y="2240"/>
                  <a:pt x="13772" y="2693"/>
                </a:cubicBezTo>
                <a:cubicBezTo>
                  <a:pt x="12724" y="1075"/>
                  <a:pt x="10909" y="0"/>
                  <a:pt x="8836" y="0"/>
                </a:cubicBezTo>
                <a:cubicBezTo>
                  <a:pt x="5879" y="0"/>
                  <a:pt x="3439" y="2180"/>
                  <a:pt x="3017" y="5019"/>
                </a:cubicBezTo>
                <a:cubicBezTo>
                  <a:pt x="1288" y="5431"/>
                  <a:pt x="0" y="6981"/>
                  <a:pt x="0" y="8836"/>
                </a:cubicBezTo>
                <a:cubicBezTo>
                  <a:pt x="0" y="11005"/>
                  <a:pt x="1758" y="12764"/>
                  <a:pt x="3927" y="12764"/>
                </a:cubicBezTo>
                <a:lnTo>
                  <a:pt x="17673" y="12764"/>
                </a:lnTo>
                <a:cubicBezTo>
                  <a:pt x="19842" y="12764"/>
                  <a:pt x="21600" y="11005"/>
                  <a:pt x="21600" y="8836"/>
                </a:cubicBezTo>
                <a:cubicBezTo>
                  <a:pt x="21600" y="7005"/>
                  <a:pt x="20344" y="5471"/>
                  <a:pt x="18648" y="5036"/>
                </a:cubicBezTo>
                <a:moveTo>
                  <a:pt x="15709" y="15709"/>
                </a:moveTo>
                <a:cubicBezTo>
                  <a:pt x="15709" y="15167"/>
                  <a:pt x="15269" y="14727"/>
                  <a:pt x="14727" y="14727"/>
                </a:cubicBezTo>
                <a:cubicBezTo>
                  <a:pt x="14186" y="14727"/>
                  <a:pt x="13745" y="15167"/>
                  <a:pt x="13745" y="15709"/>
                </a:cubicBezTo>
                <a:cubicBezTo>
                  <a:pt x="13745" y="16252"/>
                  <a:pt x="14186" y="16691"/>
                  <a:pt x="14727" y="16691"/>
                </a:cubicBezTo>
                <a:cubicBezTo>
                  <a:pt x="15269" y="16691"/>
                  <a:pt x="15709" y="16252"/>
                  <a:pt x="15709" y="15709"/>
                </a:cubicBezTo>
                <a:moveTo>
                  <a:pt x="10800" y="17673"/>
                </a:moveTo>
                <a:cubicBezTo>
                  <a:pt x="10258" y="17673"/>
                  <a:pt x="9818" y="18113"/>
                  <a:pt x="9818" y="18655"/>
                </a:cubicBezTo>
                <a:cubicBezTo>
                  <a:pt x="9818" y="19196"/>
                  <a:pt x="10258" y="19636"/>
                  <a:pt x="10800" y="19636"/>
                </a:cubicBezTo>
                <a:cubicBezTo>
                  <a:pt x="11342" y="19636"/>
                  <a:pt x="11782" y="19196"/>
                  <a:pt x="11782" y="18655"/>
                </a:cubicBezTo>
                <a:cubicBezTo>
                  <a:pt x="11782" y="18113"/>
                  <a:pt x="11342" y="17673"/>
                  <a:pt x="10800" y="17673"/>
                </a:cubicBezTo>
                <a:moveTo>
                  <a:pt x="2945" y="15709"/>
                </a:moveTo>
                <a:cubicBezTo>
                  <a:pt x="2404" y="15709"/>
                  <a:pt x="1964" y="16149"/>
                  <a:pt x="1964" y="16691"/>
                </a:cubicBezTo>
                <a:cubicBezTo>
                  <a:pt x="1964" y="17233"/>
                  <a:pt x="2404" y="17673"/>
                  <a:pt x="2945" y="17673"/>
                </a:cubicBezTo>
                <a:cubicBezTo>
                  <a:pt x="3487" y="17673"/>
                  <a:pt x="3927" y="17233"/>
                  <a:pt x="3927" y="16691"/>
                </a:cubicBezTo>
                <a:cubicBezTo>
                  <a:pt x="3927" y="16149"/>
                  <a:pt x="3487" y="15709"/>
                  <a:pt x="2945" y="15709"/>
                </a:cubicBezTo>
                <a:moveTo>
                  <a:pt x="4909" y="18655"/>
                </a:moveTo>
                <a:cubicBezTo>
                  <a:pt x="4367" y="18655"/>
                  <a:pt x="3927" y="19095"/>
                  <a:pt x="3927" y="19636"/>
                </a:cubicBezTo>
                <a:cubicBezTo>
                  <a:pt x="3927" y="20179"/>
                  <a:pt x="4367" y="20618"/>
                  <a:pt x="4909" y="20618"/>
                </a:cubicBezTo>
                <a:cubicBezTo>
                  <a:pt x="5451" y="20618"/>
                  <a:pt x="5891" y="20179"/>
                  <a:pt x="5891" y="19636"/>
                </a:cubicBezTo>
                <a:cubicBezTo>
                  <a:pt x="5891" y="19095"/>
                  <a:pt x="5451" y="18655"/>
                  <a:pt x="4909" y="18655"/>
                </a:cubicBezTo>
                <a:moveTo>
                  <a:pt x="7855" y="13745"/>
                </a:moveTo>
                <a:cubicBezTo>
                  <a:pt x="7313" y="13745"/>
                  <a:pt x="6873" y="14186"/>
                  <a:pt x="6873" y="14727"/>
                </a:cubicBezTo>
                <a:cubicBezTo>
                  <a:pt x="6873" y="15270"/>
                  <a:pt x="7313" y="15709"/>
                  <a:pt x="7855" y="15709"/>
                </a:cubicBezTo>
                <a:cubicBezTo>
                  <a:pt x="8396" y="15709"/>
                  <a:pt x="8836" y="15270"/>
                  <a:pt x="8836" y="14727"/>
                </a:cubicBezTo>
                <a:cubicBezTo>
                  <a:pt x="8836" y="14186"/>
                  <a:pt x="8396" y="13745"/>
                  <a:pt x="7855" y="137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5" name="Shape 2971"/>
          <p:cNvSpPr/>
          <p:nvPr/>
        </p:nvSpPr>
        <p:spPr>
          <a:xfrm>
            <a:off x="3296103" y="256256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6691" y="15709"/>
                </a:moveTo>
                <a:cubicBezTo>
                  <a:pt x="16555" y="15709"/>
                  <a:pt x="16433" y="15764"/>
                  <a:pt x="16344" y="15853"/>
                </a:cubicBezTo>
                <a:lnTo>
                  <a:pt x="13399" y="18798"/>
                </a:lnTo>
                <a:cubicBezTo>
                  <a:pt x="13310" y="18888"/>
                  <a:pt x="13255" y="19010"/>
                  <a:pt x="13255" y="19145"/>
                </a:cubicBezTo>
                <a:cubicBezTo>
                  <a:pt x="13255" y="19417"/>
                  <a:pt x="13474" y="19636"/>
                  <a:pt x="13745" y="19636"/>
                </a:cubicBezTo>
                <a:cubicBezTo>
                  <a:pt x="13881" y="19636"/>
                  <a:pt x="14003" y="19582"/>
                  <a:pt x="14093" y="19493"/>
                </a:cubicBezTo>
                <a:lnTo>
                  <a:pt x="17038" y="16547"/>
                </a:lnTo>
                <a:cubicBezTo>
                  <a:pt x="17127" y="16458"/>
                  <a:pt x="17182" y="16336"/>
                  <a:pt x="17182" y="16200"/>
                </a:cubicBezTo>
                <a:cubicBezTo>
                  <a:pt x="17182" y="15929"/>
                  <a:pt x="16962" y="15709"/>
                  <a:pt x="16691" y="15709"/>
                </a:cubicBezTo>
                <a:moveTo>
                  <a:pt x="17673" y="11782"/>
                </a:moveTo>
                <a:lnTo>
                  <a:pt x="3927" y="11782"/>
                </a:lnTo>
                <a:cubicBezTo>
                  <a:pt x="2303" y="11782"/>
                  <a:pt x="982" y="10461"/>
                  <a:pt x="982" y="8836"/>
                </a:cubicBezTo>
                <a:cubicBezTo>
                  <a:pt x="982" y="7468"/>
                  <a:pt x="1911" y="6292"/>
                  <a:pt x="3244" y="5975"/>
                </a:cubicBezTo>
                <a:cubicBezTo>
                  <a:pt x="3634" y="5882"/>
                  <a:pt x="3929" y="5561"/>
                  <a:pt x="3988" y="5164"/>
                </a:cubicBezTo>
                <a:cubicBezTo>
                  <a:pt x="4342" y="2780"/>
                  <a:pt x="6427" y="982"/>
                  <a:pt x="8836" y="982"/>
                </a:cubicBezTo>
                <a:cubicBezTo>
                  <a:pt x="10501" y="982"/>
                  <a:pt x="11547" y="1330"/>
                  <a:pt x="12457" y="2736"/>
                </a:cubicBezTo>
                <a:cubicBezTo>
                  <a:pt x="12612" y="2975"/>
                  <a:pt x="13354" y="3626"/>
                  <a:pt x="13636" y="3666"/>
                </a:cubicBezTo>
                <a:cubicBezTo>
                  <a:pt x="13682" y="3672"/>
                  <a:pt x="13772" y="3675"/>
                  <a:pt x="13772" y="3675"/>
                </a:cubicBezTo>
                <a:cubicBezTo>
                  <a:pt x="14009" y="3675"/>
                  <a:pt x="14238" y="3590"/>
                  <a:pt x="14419" y="3433"/>
                </a:cubicBezTo>
                <a:cubicBezTo>
                  <a:pt x="14777" y="3119"/>
                  <a:pt x="15236" y="2945"/>
                  <a:pt x="15709" y="2945"/>
                </a:cubicBezTo>
                <a:cubicBezTo>
                  <a:pt x="16792" y="2945"/>
                  <a:pt x="17673" y="3826"/>
                  <a:pt x="17671" y="4920"/>
                </a:cubicBezTo>
                <a:lnTo>
                  <a:pt x="17667" y="4992"/>
                </a:lnTo>
                <a:cubicBezTo>
                  <a:pt x="17646" y="5457"/>
                  <a:pt x="17954" y="5872"/>
                  <a:pt x="18404" y="5987"/>
                </a:cubicBezTo>
                <a:cubicBezTo>
                  <a:pt x="19707" y="6321"/>
                  <a:pt x="20618" y="7493"/>
                  <a:pt x="20618" y="8836"/>
                </a:cubicBezTo>
                <a:cubicBezTo>
                  <a:pt x="20618" y="10461"/>
                  <a:pt x="19297" y="11782"/>
                  <a:pt x="17673" y="11782"/>
                </a:cubicBezTo>
                <a:moveTo>
                  <a:pt x="18648" y="5037"/>
                </a:moveTo>
                <a:cubicBezTo>
                  <a:pt x="18650" y="4994"/>
                  <a:pt x="18655" y="4952"/>
                  <a:pt x="18655" y="4909"/>
                </a:cubicBezTo>
                <a:cubicBezTo>
                  <a:pt x="18655" y="3283"/>
                  <a:pt x="17335" y="1964"/>
                  <a:pt x="15709" y="1964"/>
                </a:cubicBezTo>
                <a:cubicBezTo>
                  <a:pt x="14967" y="1964"/>
                  <a:pt x="14291" y="2240"/>
                  <a:pt x="13772" y="2693"/>
                </a:cubicBezTo>
                <a:cubicBezTo>
                  <a:pt x="12724" y="1075"/>
                  <a:pt x="10909" y="0"/>
                  <a:pt x="8836" y="0"/>
                </a:cubicBezTo>
                <a:cubicBezTo>
                  <a:pt x="5879" y="0"/>
                  <a:pt x="3439" y="2180"/>
                  <a:pt x="3016" y="5019"/>
                </a:cubicBezTo>
                <a:cubicBezTo>
                  <a:pt x="1288" y="5431"/>
                  <a:pt x="0" y="6981"/>
                  <a:pt x="0" y="8836"/>
                </a:cubicBezTo>
                <a:cubicBezTo>
                  <a:pt x="0" y="11005"/>
                  <a:pt x="1758" y="12764"/>
                  <a:pt x="3927" y="12764"/>
                </a:cubicBezTo>
                <a:lnTo>
                  <a:pt x="17673" y="12764"/>
                </a:lnTo>
                <a:cubicBezTo>
                  <a:pt x="19842" y="12764"/>
                  <a:pt x="21600" y="11005"/>
                  <a:pt x="21600" y="8836"/>
                </a:cubicBezTo>
                <a:cubicBezTo>
                  <a:pt x="21600" y="7005"/>
                  <a:pt x="20344" y="5471"/>
                  <a:pt x="18648" y="5037"/>
                </a:cubicBezTo>
                <a:moveTo>
                  <a:pt x="6382" y="15709"/>
                </a:moveTo>
                <a:cubicBezTo>
                  <a:pt x="6246" y="15709"/>
                  <a:pt x="6123" y="15764"/>
                  <a:pt x="6035" y="15853"/>
                </a:cubicBezTo>
                <a:lnTo>
                  <a:pt x="3090" y="18798"/>
                </a:lnTo>
                <a:cubicBezTo>
                  <a:pt x="3001" y="18888"/>
                  <a:pt x="2945" y="19010"/>
                  <a:pt x="2945" y="19145"/>
                </a:cubicBezTo>
                <a:cubicBezTo>
                  <a:pt x="2945" y="19417"/>
                  <a:pt x="3165" y="19636"/>
                  <a:pt x="3436" y="19636"/>
                </a:cubicBezTo>
                <a:cubicBezTo>
                  <a:pt x="3572" y="19636"/>
                  <a:pt x="3695" y="19582"/>
                  <a:pt x="3783" y="19493"/>
                </a:cubicBezTo>
                <a:lnTo>
                  <a:pt x="6729" y="16547"/>
                </a:lnTo>
                <a:cubicBezTo>
                  <a:pt x="6818" y="16458"/>
                  <a:pt x="6873" y="16336"/>
                  <a:pt x="6873" y="16200"/>
                </a:cubicBezTo>
                <a:cubicBezTo>
                  <a:pt x="6873" y="15929"/>
                  <a:pt x="6653" y="15709"/>
                  <a:pt x="6382" y="15709"/>
                </a:cubicBezTo>
                <a:moveTo>
                  <a:pt x="11782" y="15218"/>
                </a:moveTo>
                <a:cubicBezTo>
                  <a:pt x="11782" y="14947"/>
                  <a:pt x="11562" y="14727"/>
                  <a:pt x="11291" y="14727"/>
                </a:cubicBezTo>
                <a:cubicBezTo>
                  <a:pt x="11155" y="14727"/>
                  <a:pt x="11032" y="14782"/>
                  <a:pt x="10944" y="14872"/>
                </a:cubicBezTo>
                <a:lnTo>
                  <a:pt x="7999" y="17816"/>
                </a:lnTo>
                <a:cubicBezTo>
                  <a:pt x="7910" y="17906"/>
                  <a:pt x="7855" y="18028"/>
                  <a:pt x="7855" y="18164"/>
                </a:cubicBezTo>
                <a:cubicBezTo>
                  <a:pt x="7855" y="18435"/>
                  <a:pt x="8074" y="18655"/>
                  <a:pt x="8345" y="18655"/>
                </a:cubicBezTo>
                <a:lnTo>
                  <a:pt x="10106" y="18655"/>
                </a:lnTo>
                <a:lnTo>
                  <a:pt x="7998" y="20762"/>
                </a:lnTo>
                <a:cubicBezTo>
                  <a:pt x="7910" y="20851"/>
                  <a:pt x="7855" y="20974"/>
                  <a:pt x="7855" y="21109"/>
                </a:cubicBezTo>
                <a:cubicBezTo>
                  <a:pt x="7855" y="21380"/>
                  <a:pt x="8074" y="21600"/>
                  <a:pt x="8345" y="21600"/>
                </a:cubicBezTo>
                <a:cubicBezTo>
                  <a:pt x="8481" y="21600"/>
                  <a:pt x="8604" y="21545"/>
                  <a:pt x="8693" y="21456"/>
                </a:cubicBezTo>
                <a:lnTo>
                  <a:pt x="11638" y="18511"/>
                </a:lnTo>
                <a:cubicBezTo>
                  <a:pt x="11727" y="18422"/>
                  <a:pt x="11782" y="18299"/>
                  <a:pt x="11782" y="18164"/>
                </a:cubicBezTo>
                <a:cubicBezTo>
                  <a:pt x="11782" y="17892"/>
                  <a:pt x="11562" y="17673"/>
                  <a:pt x="11291" y="17673"/>
                </a:cubicBezTo>
                <a:lnTo>
                  <a:pt x="11290" y="17673"/>
                </a:lnTo>
                <a:lnTo>
                  <a:pt x="9531" y="17673"/>
                </a:lnTo>
                <a:lnTo>
                  <a:pt x="11638" y="15565"/>
                </a:lnTo>
                <a:cubicBezTo>
                  <a:pt x="11727" y="15477"/>
                  <a:pt x="11782" y="15354"/>
                  <a:pt x="11782" y="152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6" name="Shape 2972"/>
          <p:cNvSpPr/>
          <p:nvPr/>
        </p:nvSpPr>
        <p:spPr>
          <a:xfrm>
            <a:off x="3829364" y="256256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7673" y="11782"/>
                </a:moveTo>
                <a:lnTo>
                  <a:pt x="3927" y="11782"/>
                </a:lnTo>
                <a:cubicBezTo>
                  <a:pt x="2303" y="11782"/>
                  <a:pt x="982" y="10461"/>
                  <a:pt x="982" y="8836"/>
                </a:cubicBezTo>
                <a:cubicBezTo>
                  <a:pt x="982" y="7468"/>
                  <a:pt x="1911" y="6292"/>
                  <a:pt x="3244" y="5975"/>
                </a:cubicBezTo>
                <a:cubicBezTo>
                  <a:pt x="3634" y="5882"/>
                  <a:pt x="3929" y="5561"/>
                  <a:pt x="3988" y="5164"/>
                </a:cubicBezTo>
                <a:cubicBezTo>
                  <a:pt x="4342" y="2780"/>
                  <a:pt x="6427" y="982"/>
                  <a:pt x="8836" y="982"/>
                </a:cubicBezTo>
                <a:cubicBezTo>
                  <a:pt x="10501" y="982"/>
                  <a:pt x="11547" y="1330"/>
                  <a:pt x="12457" y="2736"/>
                </a:cubicBezTo>
                <a:cubicBezTo>
                  <a:pt x="12612" y="2975"/>
                  <a:pt x="13354" y="3626"/>
                  <a:pt x="13636" y="3666"/>
                </a:cubicBezTo>
                <a:cubicBezTo>
                  <a:pt x="13682" y="3672"/>
                  <a:pt x="13772" y="3675"/>
                  <a:pt x="13772" y="3675"/>
                </a:cubicBezTo>
                <a:cubicBezTo>
                  <a:pt x="14009" y="3675"/>
                  <a:pt x="14238" y="3590"/>
                  <a:pt x="14419" y="3433"/>
                </a:cubicBezTo>
                <a:cubicBezTo>
                  <a:pt x="14777" y="3119"/>
                  <a:pt x="15236" y="2945"/>
                  <a:pt x="15709" y="2945"/>
                </a:cubicBezTo>
                <a:cubicBezTo>
                  <a:pt x="16792" y="2945"/>
                  <a:pt x="17673" y="3826"/>
                  <a:pt x="17671" y="4920"/>
                </a:cubicBezTo>
                <a:lnTo>
                  <a:pt x="17667" y="4992"/>
                </a:lnTo>
                <a:cubicBezTo>
                  <a:pt x="17646" y="5457"/>
                  <a:pt x="17954" y="5872"/>
                  <a:pt x="18404" y="5987"/>
                </a:cubicBezTo>
                <a:cubicBezTo>
                  <a:pt x="19708" y="6321"/>
                  <a:pt x="20618" y="7493"/>
                  <a:pt x="20618" y="8836"/>
                </a:cubicBezTo>
                <a:cubicBezTo>
                  <a:pt x="20618" y="10461"/>
                  <a:pt x="19297" y="11782"/>
                  <a:pt x="17673" y="11782"/>
                </a:cubicBezTo>
                <a:moveTo>
                  <a:pt x="18648" y="5037"/>
                </a:moveTo>
                <a:cubicBezTo>
                  <a:pt x="18650" y="4994"/>
                  <a:pt x="18655" y="4952"/>
                  <a:pt x="18655" y="4909"/>
                </a:cubicBezTo>
                <a:cubicBezTo>
                  <a:pt x="18655" y="3283"/>
                  <a:pt x="17335" y="1964"/>
                  <a:pt x="15709" y="1964"/>
                </a:cubicBezTo>
                <a:cubicBezTo>
                  <a:pt x="14967" y="1964"/>
                  <a:pt x="14291" y="2240"/>
                  <a:pt x="13772" y="2693"/>
                </a:cubicBezTo>
                <a:cubicBezTo>
                  <a:pt x="12724" y="1075"/>
                  <a:pt x="10909" y="0"/>
                  <a:pt x="8836" y="0"/>
                </a:cubicBezTo>
                <a:cubicBezTo>
                  <a:pt x="5879" y="0"/>
                  <a:pt x="3439" y="2180"/>
                  <a:pt x="3016" y="5019"/>
                </a:cubicBezTo>
                <a:cubicBezTo>
                  <a:pt x="1288" y="5431"/>
                  <a:pt x="0" y="6981"/>
                  <a:pt x="0" y="8836"/>
                </a:cubicBezTo>
                <a:cubicBezTo>
                  <a:pt x="0" y="11005"/>
                  <a:pt x="1758" y="12764"/>
                  <a:pt x="3927" y="12764"/>
                </a:cubicBezTo>
                <a:lnTo>
                  <a:pt x="17673" y="12764"/>
                </a:lnTo>
                <a:cubicBezTo>
                  <a:pt x="19842" y="12764"/>
                  <a:pt x="21600" y="11005"/>
                  <a:pt x="21600" y="8836"/>
                </a:cubicBezTo>
                <a:cubicBezTo>
                  <a:pt x="21600" y="7005"/>
                  <a:pt x="20344" y="5471"/>
                  <a:pt x="18648" y="5037"/>
                </a:cubicBezTo>
                <a:moveTo>
                  <a:pt x="11782" y="15218"/>
                </a:moveTo>
                <a:cubicBezTo>
                  <a:pt x="11782" y="14947"/>
                  <a:pt x="11562" y="14727"/>
                  <a:pt x="11291" y="14727"/>
                </a:cubicBezTo>
                <a:cubicBezTo>
                  <a:pt x="11155" y="14727"/>
                  <a:pt x="11032" y="14782"/>
                  <a:pt x="10944" y="14872"/>
                </a:cubicBezTo>
                <a:lnTo>
                  <a:pt x="7999" y="17816"/>
                </a:lnTo>
                <a:cubicBezTo>
                  <a:pt x="7910" y="17906"/>
                  <a:pt x="7855" y="18028"/>
                  <a:pt x="7855" y="18164"/>
                </a:cubicBezTo>
                <a:cubicBezTo>
                  <a:pt x="7855" y="18435"/>
                  <a:pt x="8074" y="18655"/>
                  <a:pt x="8345" y="18655"/>
                </a:cubicBezTo>
                <a:lnTo>
                  <a:pt x="10106" y="18655"/>
                </a:lnTo>
                <a:lnTo>
                  <a:pt x="7998" y="20762"/>
                </a:lnTo>
                <a:cubicBezTo>
                  <a:pt x="7909" y="20851"/>
                  <a:pt x="7855" y="20974"/>
                  <a:pt x="7855" y="21109"/>
                </a:cubicBezTo>
                <a:cubicBezTo>
                  <a:pt x="7855" y="21380"/>
                  <a:pt x="8074" y="21600"/>
                  <a:pt x="8345" y="21600"/>
                </a:cubicBezTo>
                <a:cubicBezTo>
                  <a:pt x="8481" y="21600"/>
                  <a:pt x="8603" y="21545"/>
                  <a:pt x="8693" y="21456"/>
                </a:cubicBezTo>
                <a:lnTo>
                  <a:pt x="11638" y="18511"/>
                </a:lnTo>
                <a:cubicBezTo>
                  <a:pt x="11727" y="18422"/>
                  <a:pt x="11782" y="18299"/>
                  <a:pt x="11782" y="18164"/>
                </a:cubicBezTo>
                <a:cubicBezTo>
                  <a:pt x="11782" y="17892"/>
                  <a:pt x="11562" y="17673"/>
                  <a:pt x="11291" y="17673"/>
                </a:cubicBezTo>
                <a:lnTo>
                  <a:pt x="11290" y="17673"/>
                </a:lnTo>
                <a:lnTo>
                  <a:pt x="9531" y="17673"/>
                </a:lnTo>
                <a:lnTo>
                  <a:pt x="11638" y="15565"/>
                </a:lnTo>
                <a:cubicBezTo>
                  <a:pt x="11727" y="15477"/>
                  <a:pt x="11782" y="15354"/>
                  <a:pt x="11782" y="152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7" name="Shape 2973"/>
          <p:cNvSpPr/>
          <p:nvPr/>
        </p:nvSpPr>
        <p:spPr>
          <a:xfrm>
            <a:off x="4362625" y="2581609"/>
            <a:ext cx="279328" cy="241238"/>
          </a:xfrm>
          <a:custGeom>
            <a:avLst/>
            <a:gdLst/>
            <a:ahLst/>
            <a:cxnLst>
              <a:cxn ang="0">
                <a:pos x="wd2" y="hd2"/>
              </a:cxn>
              <a:cxn ang="5400000">
                <a:pos x="wd2" y="hd2"/>
              </a:cxn>
              <a:cxn ang="10800000">
                <a:pos x="wd2" y="hd2"/>
              </a:cxn>
              <a:cxn ang="16200000">
                <a:pos x="wd2" y="hd2"/>
              </a:cxn>
            </a:cxnLst>
            <a:rect l="0" t="0" r="r" b="b"/>
            <a:pathLst>
              <a:path w="21600" h="21600" extrusionOk="0">
                <a:moveTo>
                  <a:pt x="11782" y="12505"/>
                </a:moveTo>
                <a:lnTo>
                  <a:pt x="4418" y="12505"/>
                </a:lnTo>
                <a:cubicBezTo>
                  <a:pt x="4147" y="12505"/>
                  <a:pt x="3927" y="12759"/>
                  <a:pt x="3927" y="13074"/>
                </a:cubicBezTo>
                <a:cubicBezTo>
                  <a:pt x="3927" y="13388"/>
                  <a:pt x="4147" y="13642"/>
                  <a:pt x="4418" y="13642"/>
                </a:cubicBezTo>
                <a:lnTo>
                  <a:pt x="11782" y="13642"/>
                </a:lnTo>
                <a:cubicBezTo>
                  <a:pt x="13408" y="13642"/>
                  <a:pt x="14727" y="15170"/>
                  <a:pt x="14727" y="17053"/>
                </a:cubicBezTo>
                <a:cubicBezTo>
                  <a:pt x="14727" y="18937"/>
                  <a:pt x="13408" y="20463"/>
                  <a:pt x="11782" y="20463"/>
                </a:cubicBezTo>
                <a:lnTo>
                  <a:pt x="11291" y="20463"/>
                </a:lnTo>
                <a:cubicBezTo>
                  <a:pt x="11020" y="20463"/>
                  <a:pt x="10800" y="20717"/>
                  <a:pt x="10800" y="21032"/>
                </a:cubicBezTo>
                <a:cubicBezTo>
                  <a:pt x="10800" y="21346"/>
                  <a:pt x="11020" y="21600"/>
                  <a:pt x="11291" y="21600"/>
                </a:cubicBezTo>
                <a:lnTo>
                  <a:pt x="11782" y="21600"/>
                </a:lnTo>
                <a:cubicBezTo>
                  <a:pt x="13951" y="21600"/>
                  <a:pt x="15709" y="19564"/>
                  <a:pt x="15709" y="17053"/>
                </a:cubicBezTo>
                <a:cubicBezTo>
                  <a:pt x="15709" y="14541"/>
                  <a:pt x="13951" y="12505"/>
                  <a:pt x="11782" y="12505"/>
                </a:cubicBezTo>
                <a:moveTo>
                  <a:pt x="18655" y="10232"/>
                </a:moveTo>
                <a:lnTo>
                  <a:pt x="2455" y="10232"/>
                </a:lnTo>
                <a:cubicBezTo>
                  <a:pt x="2183" y="10232"/>
                  <a:pt x="1964" y="10486"/>
                  <a:pt x="1964" y="10800"/>
                </a:cubicBezTo>
                <a:cubicBezTo>
                  <a:pt x="1964" y="11114"/>
                  <a:pt x="2183" y="11368"/>
                  <a:pt x="2455" y="11368"/>
                </a:cubicBezTo>
                <a:lnTo>
                  <a:pt x="18655" y="11368"/>
                </a:lnTo>
                <a:cubicBezTo>
                  <a:pt x="19739" y="11368"/>
                  <a:pt x="20618" y="12386"/>
                  <a:pt x="20618" y="13642"/>
                </a:cubicBezTo>
                <a:cubicBezTo>
                  <a:pt x="20618" y="14898"/>
                  <a:pt x="19739" y="15916"/>
                  <a:pt x="18655" y="15916"/>
                </a:cubicBezTo>
                <a:lnTo>
                  <a:pt x="18164" y="15916"/>
                </a:lnTo>
                <a:cubicBezTo>
                  <a:pt x="17892" y="15916"/>
                  <a:pt x="17673" y="16170"/>
                  <a:pt x="17673" y="16484"/>
                </a:cubicBezTo>
                <a:cubicBezTo>
                  <a:pt x="17673" y="16798"/>
                  <a:pt x="17892" y="17053"/>
                  <a:pt x="18164" y="17053"/>
                </a:cubicBezTo>
                <a:lnTo>
                  <a:pt x="18655" y="17053"/>
                </a:lnTo>
                <a:cubicBezTo>
                  <a:pt x="20281" y="17053"/>
                  <a:pt x="21600" y="15526"/>
                  <a:pt x="21600" y="13642"/>
                </a:cubicBezTo>
                <a:cubicBezTo>
                  <a:pt x="21600" y="11759"/>
                  <a:pt x="20281" y="10232"/>
                  <a:pt x="18655" y="10232"/>
                </a:cubicBezTo>
                <a:moveTo>
                  <a:pt x="17673" y="6821"/>
                </a:moveTo>
                <a:cubicBezTo>
                  <a:pt x="17673" y="5565"/>
                  <a:pt x="16794" y="4547"/>
                  <a:pt x="15709" y="4547"/>
                </a:cubicBezTo>
                <a:lnTo>
                  <a:pt x="15218" y="4547"/>
                </a:lnTo>
                <a:cubicBezTo>
                  <a:pt x="14947" y="4547"/>
                  <a:pt x="14727" y="4802"/>
                  <a:pt x="14727" y="5116"/>
                </a:cubicBezTo>
                <a:cubicBezTo>
                  <a:pt x="14727" y="5430"/>
                  <a:pt x="14947" y="5684"/>
                  <a:pt x="15218" y="5684"/>
                </a:cubicBezTo>
                <a:lnTo>
                  <a:pt x="15709" y="5684"/>
                </a:lnTo>
                <a:cubicBezTo>
                  <a:pt x="16251" y="5684"/>
                  <a:pt x="16691" y="6194"/>
                  <a:pt x="16691" y="6821"/>
                </a:cubicBezTo>
                <a:cubicBezTo>
                  <a:pt x="16691" y="7448"/>
                  <a:pt x="16251" y="7958"/>
                  <a:pt x="15709" y="7958"/>
                </a:cubicBezTo>
                <a:lnTo>
                  <a:pt x="491" y="7958"/>
                </a:lnTo>
                <a:cubicBezTo>
                  <a:pt x="220" y="7958"/>
                  <a:pt x="0" y="8212"/>
                  <a:pt x="0" y="8526"/>
                </a:cubicBezTo>
                <a:cubicBezTo>
                  <a:pt x="0" y="8841"/>
                  <a:pt x="220" y="9095"/>
                  <a:pt x="491" y="9095"/>
                </a:cubicBezTo>
                <a:lnTo>
                  <a:pt x="15709" y="9095"/>
                </a:lnTo>
                <a:cubicBezTo>
                  <a:pt x="16794" y="9095"/>
                  <a:pt x="17673" y="8077"/>
                  <a:pt x="17673" y="6821"/>
                </a:cubicBezTo>
                <a:moveTo>
                  <a:pt x="2455" y="6821"/>
                </a:moveTo>
                <a:lnTo>
                  <a:pt x="9818" y="6821"/>
                </a:lnTo>
                <a:cubicBezTo>
                  <a:pt x="11444" y="6821"/>
                  <a:pt x="12764" y="5294"/>
                  <a:pt x="12764" y="3411"/>
                </a:cubicBezTo>
                <a:cubicBezTo>
                  <a:pt x="12764" y="1528"/>
                  <a:pt x="11444" y="0"/>
                  <a:pt x="9818" y="0"/>
                </a:cubicBezTo>
                <a:lnTo>
                  <a:pt x="9327" y="0"/>
                </a:lnTo>
                <a:cubicBezTo>
                  <a:pt x="9056" y="0"/>
                  <a:pt x="8836" y="254"/>
                  <a:pt x="8836" y="568"/>
                </a:cubicBezTo>
                <a:cubicBezTo>
                  <a:pt x="8836" y="883"/>
                  <a:pt x="9056" y="1137"/>
                  <a:pt x="9327" y="1137"/>
                </a:cubicBezTo>
                <a:lnTo>
                  <a:pt x="9818" y="1137"/>
                </a:lnTo>
                <a:cubicBezTo>
                  <a:pt x="10903" y="1137"/>
                  <a:pt x="11782" y="2155"/>
                  <a:pt x="11782" y="3411"/>
                </a:cubicBezTo>
                <a:cubicBezTo>
                  <a:pt x="11782" y="4666"/>
                  <a:pt x="10903" y="5684"/>
                  <a:pt x="9818" y="5684"/>
                </a:cubicBezTo>
                <a:lnTo>
                  <a:pt x="2455" y="5684"/>
                </a:lnTo>
                <a:cubicBezTo>
                  <a:pt x="2183" y="5684"/>
                  <a:pt x="1964" y="5938"/>
                  <a:pt x="1964" y="6253"/>
                </a:cubicBezTo>
                <a:cubicBezTo>
                  <a:pt x="1964" y="6567"/>
                  <a:pt x="2183" y="6821"/>
                  <a:pt x="2455" y="682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8" name="Shape 2974"/>
          <p:cNvSpPr/>
          <p:nvPr/>
        </p:nvSpPr>
        <p:spPr>
          <a:xfrm>
            <a:off x="4895886" y="256256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4480" y="13937"/>
                </a:moveTo>
                <a:cubicBezTo>
                  <a:pt x="14147" y="14117"/>
                  <a:pt x="13804" y="14208"/>
                  <a:pt x="13451" y="14208"/>
                </a:cubicBezTo>
                <a:cubicBezTo>
                  <a:pt x="12999" y="14208"/>
                  <a:pt x="12590" y="14119"/>
                  <a:pt x="12225" y="13943"/>
                </a:cubicBezTo>
                <a:cubicBezTo>
                  <a:pt x="11859" y="13768"/>
                  <a:pt x="11545" y="13525"/>
                  <a:pt x="11282" y="13217"/>
                </a:cubicBezTo>
                <a:cubicBezTo>
                  <a:pt x="11020" y="12909"/>
                  <a:pt x="10816" y="12544"/>
                  <a:pt x="10672" y="12121"/>
                </a:cubicBezTo>
                <a:cubicBezTo>
                  <a:pt x="10529" y="11698"/>
                  <a:pt x="10457" y="11236"/>
                  <a:pt x="10457" y="10734"/>
                </a:cubicBezTo>
                <a:cubicBezTo>
                  <a:pt x="10457" y="10268"/>
                  <a:pt x="10529" y="9832"/>
                  <a:pt x="10672" y="9427"/>
                </a:cubicBezTo>
                <a:cubicBezTo>
                  <a:pt x="10816" y="9022"/>
                  <a:pt x="11020" y="8668"/>
                  <a:pt x="11282" y="8364"/>
                </a:cubicBezTo>
                <a:cubicBezTo>
                  <a:pt x="11545" y="8060"/>
                  <a:pt x="11859" y="7823"/>
                  <a:pt x="12225" y="7651"/>
                </a:cubicBezTo>
                <a:cubicBezTo>
                  <a:pt x="12590" y="7479"/>
                  <a:pt x="12999" y="7393"/>
                  <a:pt x="13451" y="7393"/>
                </a:cubicBezTo>
                <a:cubicBezTo>
                  <a:pt x="13755" y="7393"/>
                  <a:pt x="14057" y="7456"/>
                  <a:pt x="14357" y="7579"/>
                </a:cubicBezTo>
                <a:cubicBezTo>
                  <a:pt x="14656" y="7702"/>
                  <a:pt x="14966" y="7948"/>
                  <a:pt x="15287" y="8318"/>
                </a:cubicBezTo>
                <a:lnTo>
                  <a:pt x="16494" y="7367"/>
                </a:lnTo>
                <a:cubicBezTo>
                  <a:pt x="16059" y="6830"/>
                  <a:pt x="15589" y="6449"/>
                  <a:pt x="15083" y="6225"/>
                </a:cubicBezTo>
                <a:cubicBezTo>
                  <a:pt x="14578" y="6000"/>
                  <a:pt x="14030" y="5888"/>
                  <a:pt x="13439" y="5888"/>
                </a:cubicBezTo>
                <a:cubicBezTo>
                  <a:pt x="12765" y="5888"/>
                  <a:pt x="12147" y="6005"/>
                  <a:pt x="11584" y="6238"/>
                </a:cubicBezTo>
                <a:cubicBezTo>
                  <a:pt x="11021" y="6471"/>
                  <a:pt x="10537" y="6804"/>
                  <a:pt x="10131" y="7235"/>
                </a:cubicBezTo>
                <a:cubicBezTo>
                  <a:pt x="9724" y="7666"/>
                  <a:pt x="9405" y="8188"/>
                  <a:pt x="9176" y="8800"/>
                </a:cubicBezTo>
                <a:cubicBezTo>
                  <a:pt x="8946" y="9412"/>
                  <a:pt x="8831" y="10092"/>
                  <a:pt x="8831" y="10840"/>
                </a:cubicBezTo>
                <a:cubicBezTo>
                  <a:pt x="8831" y="11571"/>
                  <a:pt x="8946" y="12235"/>
                  <a:pt x="9176" y="12835"/>
                </a:cubicBezTo>
                <a:cubicBezTo>
                  <a:pt x="9405" y="13433"/>
                  <a:pt x="9724" y="13946"/>
                  <a:pt x="10131" y="14373"/>
                </a:cubicBezTo>
                <a:cubicBezTo>
                  <a:pt x="10537" y="14800"/>
                  <a:pt x="11021" y="15130"/>
                  <a:pt x="11584" y="15363"/>
                </a:cubicBezTo>
                <a:cubicBezTo>
                  <a:pt x="12147" y="15597"/>
                  <a:pt x="12765" y="15713"/>
                  <a:pt x="13439" y="15713"/>
                </a:cubicBezTo>
                <a:cubicBezTo>
                  <a:pt x="14079" y="15713"/>
                  <a:pt x="14683" y="15581"/>
                  <a:pt x="15250" y="15317"/>
                </a:cubicBezTo>
                <a:cubicBezTo>
                  <a:pt x="15816" y="15053"/>
                  <a:pt x="16297" y="14630"/>
                  <a:pt x="16691" y="14049"/>
                </a:cubicBezTo>
                <a:lnTo>
                  <a:pt x="15410" y="13072"/>
                </a:lnTo>
                <a:cubicBezTo>
                  <a:pt x="15122" y="13468"/>
                  <a:pt x="14813" y="13756"/>
                  <a:pt x="14480" y="13937"/>
                </a:cubicBezTo>
                <a:moveTo>
                  <a:pt x="5891" y="6873"/>
                </a:moveTo>
                <a:cubicBezTo>
                  <a:pt x="5349" y="6873"/>
                  <a:pt x="4909" y="6433"/>
                  <a:pt x="4909" y="5891"/>
                </a:cubicBezTo>
                <a:cubicBezTo>
                  <a:pt x="4909" y="5349"/>
                  <a:pt x="5349" y="4909"/>
                  <a:pt x="5891" y="4909"/>
                </a:cubicBezTo>
                <a:cubicBezTo>
                  <a:pt x="6433" y="4909"/>
                  <a:pt x="6873" y="5349"/>
                  <a:pt x="6873" y="5891"/>
                </a:cubicBezTo>
                <a:cubicBezTo>
                  <a:pt x="6873" y="6433"/>
                  <a:pt x="6433" y="6873"/>
                  <a:pt x="5891" y="6873"/>
                </a:cubicBezTo>
                <a:moveTo>
                  <a:pt x="5891" y="3927"/>
                </a:moveTo>
                <a:cubicBezTo>
                  <a:pt x="4806" y="3927"/>
                  <a:pt x="3927" y="4806"/>
                  <a:pt x="3927" y="5891"/>
                </a:cubicBezTo>
                <a:cubicBezTo>
                  <a:pt x="3927" y="6975"/>
                  <a:pt x="4806" y="7855"/>
                  <a:pt x="5891" y="7855"/>
                </a:cubicBezTo>
                <a:cubicBezTo>
                  <a:pt x="6975" y="7855"/>
                  <a:pt x="7855" y="6975"/>
                  <a:pt x="7855" y="5891"/>
                </a:cubicBezTo>
                <a:cubicBezTo>
                  <a:pt x="7855" y="4806"/>
                  <a:pt x="6975" y="3927"/>
                  <a:pt x="5891" y="39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9" name="Shape 2975"/>
          <p:cNvSpPr/>
          <p:nvPr/>
        </p:nvSpPr>
        <p:spPr>
          <a:xfrm>
            <a:off x="5505327"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9825" y="15704"/>
                </a:moveTo>
                <a:lnTo>
                  <a:pt x="11291" y="15709"/>
                </a:lnTo>
                <a:lnTo>
                  <a:pt x="11291" y="11782"/>
                </a:lnTo>
                <a:lnTo>
                  <a:pt x="15218" y="11782"/>
                </a:lnTo>
                <a:lnTo>
                  <a:pt x="15218" y="10309"/>
                </a:lnTo>
                <a:lnTo>
                  <a:pt x="11291" y="10309"/>
                </a:lnTo>
                <a:lnTo>
                  <a:pt x="11291" y="7364"/>
                </a:lnTo>
                <a:lnTo>
                  <a:pt x="15709" y="7364"/>
                </a:lnTo>
                <a:lnTo>
                  <a:pt x="15711" y="5897"/>
                </a:lnTo>
                <a:lnTo>
                  <a:pt x="9825" y="5897"/>
                </a:lnTo>
                <a:cubicBezTo>
                  <a:pt x="9825" y="5897"/>
                  <a:pt x="9825" y="15704"/>
                  <a:pt x="9825" y="15704"/>
                </a:cubicBezTo>
                <a:close/>
                <a:moveTo>
                  <a:pt x="5891" y="6873"/>
                </a:moveTo>
                <a:cubicBezTo>
                  <a:pt x="5349" y="6873"/>
                  <a:pt x="4909" y="6434"/>
                  <a:pt x="4909" y="5891"/>
                </a:cubicBezTo>
                <a:cubicBezTo>
                  <a:pt x="4909" y="5349"/>
                  <a:pt x="5349" y="4909"/>
                  <a:pt x="5891" y="4909"/>
                </a:cubicBezTo>
                <a:cubicBezTo>
                  <a:pt x="6433" y="4909"/>
                  <a:pt x="6873" y="5349"/>
                  <a:pt x="6873" y="5891"/>
                </a:cubicBezTo>
                <a:cubicBezTo>
                  <a:pt x="6873" y="6434"/>
                  <a:pt x="6433" y="6873"/>
                  <a:pt x="5891" y="6873"/>
                </a:cubicBezTo>
                <a:moveTo>
                  <a:pt x="5891" y="3927"/>
                </a:moveTo>
                <a:cubicBezTo>
                  <a:pt x="4806" y="3927"/>
                  <a:pt x="3927" y="4806"/>
                  <a:pt x="3927" y="5891"/>
                </a:cubicBezTo>
                <a:cubicBezTo>
                  <a:pt x="3927" y="6975"/>
                  <a:pt x="4806" y="7855"/>
                  <a:pt x="5891" y="7855"/>
                </a:cubicBezTo>
                <a:cubicBezTo>
                  <a:pt x="6975" y="7855"/>
                  <a:pt x="7855" y="6975"/>
                  <a:pt x="7855" y="5891"/>
                </a:cubicBezTo>
                <a:cubicBezTo>
                  <a:pt x="7855" y="4806"/>
                  <a:pt x="6975" y="3927"/>
                  <a:pt x="5891" y="39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0" name="Shape 2976"/>
          <p:cNvSpPr/>
          <p:nvPr/>
        </p:nvSpPr>
        <p:spPr>
          <a:xfrm>
            <a:off x="6038588"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7"/>
                  <a:pt x="5377" y="982"/>
                  <a:pt x="10800" y="982"/>
                </a:cubicBezTo>
                <a:cubicBezTo>
                  <a:pt x="16223" y="982"/>
                  <a:pt x="20618" y="5377"/>
                  <a:pt x="20618" y="10800"/>
                </a:cubicBezTo>
                <a:cubicBezTo>
                  <a:pt x="20618" y="16223"/>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1" name="Shape 2977"/>
          <p:cNvSpPr/>
          <p:nvPr/>
        </p:nvSpPr>
        <p:spPr>
          <a:xfrm>
            <a:off x="6571849"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086" y="20524"/>
                </a:moveTo>
                <a:cubicBezTo>
                  <a:pt x="11664" y="20580"/>
                  <a:pt x="11237" y="20618"/>
                  <a:pt x="10800" y="20618"/>
                </a:cubicBezTo>
                <a:cubicBezTo>
                  <a:pt x="5377" y="20618"/>
                  <a:pt x="982" y="16223"/>
                  <a:pt x="982" y="10800"/>
                </a:cubicBezTo>
                <a:cubicBezTo>
                  <a:pt x="982" y="5378"/>
                  <a:pt x="5377" y="982"/>
                  <a:pt x="10800" y="982"/>
                </a:cubicBezTo>
                <a:cubicBezTo>
                  <a:pt x="11237" y="982"/>
                  <a:pt x="11665" y="1020"/>
                  <a:pt x="12086" y="1076"/>
                </a:cubicBezTo>
                <a:cubicBezTo>
                  <a:pt x="14339" y="3664"/>
                  <a:pt x="15709" y="7100"/>
                  <a:pt x="15709" y="10800"/>
                </a:cubicBezTo>
                <a:cubicBezTo>
                  <a:pt x="15709" y="14500"/>
                  <a:pt x="14339" y="17936"/>
                  <a:pt x="12086" y="20524"/>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2" name="Shape 2978"/>
          <p:cNvSpPr/>
          <p:nvPr/>
        </p:nvSpPr>
        <p:spPr>
          <a:xfrm>
            <a:off x="7105110"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7"/>
                  <a:pt x="5377" y="982"/>
                  <a:pt x="10800" y="982"/>
                </a:cubicBezTo>
                <a:cubicBezTo>
                  <a:pt x="10800" y="982"/>
                  <a:pt x="10800" y="20618"/>
                  <a:pt x="10800" y="20618"/>
                </a:cubicBezTo>
                <a:close/>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3" name="Shape 2979"/>
          <p:cNvSpPr/>
          <p:nvPr/>
        </p:nvSpPr>
        <p:spPr>
          <a:xfrm>
            <a:off x="7638372"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9570" y="20533"/>
                </a:moveTo>
                <a:cubicBezTo>
                  <a:pt x="4730" y="19927"/>
                  <a:pt x="982" y="15805"/>
                  <a:pt x="982" y="10800"/>
                </a:cubicBezTo>
                <a:cubicBezTo>
                  <a:pt x="982" y="5795"/>
                  <a:pt x="4730" y="1673"/>
                  <a:pt x="9570" y="1067"/>
                </a:cubicBezTo>
                <a:cubicBezTo>
                  <a:pt x="7282" y="3663"/>
                  <a:pt x="5891" y="7068"/>
                  <a:pt x="5891" y="10800"/>
                </a:cubicBezTo>
                <a:cubicBezTo>
                  <a:pt x="5891" y="14532"/>
                  <a:pt x="7282" y="17937"/>
                  <a:pt x="9570" y="20533"/>
                </a:cubicBezTo>
                <a:moveTo>
                  <a:pt x="10800" y="0"/>
                </a:moveTo>
                <a:cubicBezTo>
                  <a:pt x="4836" y="0"/>
                  <a:pt x="0" y="4835"/>
                  <a:pt x="0" y="10800"/>
                </a:cubicBezTo>
                <a:cubicBezTo>
                  <a:pt x="0" y="16765"/>
                  <a:pt x="4836"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4" name="Shape 2980"/>
          <p:cNvSpPr/>
          <p:nvPr/>
        </p:nvSpPr>
        <p:spPr>
          <a:xfrm>
            <a:off x="8171633" y="2067393"/>
            <a:ext cx="279328" cy="279328"/>
          </a:xfrm>
          <a:prstGeom prst="ellipse">
            <a:avLst/>
          </a:pr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5" name="Shape 2981"/>
          <p:cNvSpPr/>
          <p:nvPr/>
        </p:nvSpPr>
        <p:spPr>
          <a:xfrm>
            <a:off x="8704894"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030" y="20533"/>
                </a:moveTo>
                <a:cubicBezTo>
                  <a:pt x="14318" y="17937"/>
                  <a:pt x="15709" y="14532"/>
                  <a:pt x="15709" y="10800"/>
                </a:cubicBezTo>
                <a:cubicBezTo>
                  <a:pt x="15709" y="7068"/>
                  <a:pt x="14318" y="3663"/>
                  <a:pt x="12030" y="1067"/>
                </a:cubicBezTo>
                <a:cubicBezTo>
                  <a:pt x="16870" y="1673"/>
                  <a:pt x="20618" y="5795"/>
                  <a:pt x="20618" y="10800"/>
                </a:cubicBezTo>
                <a:cubicBezTo>
                  <a:pt x="20618" y="15805"/>
                  <a:pt x="16870" y="19927"/>
                  <a:pt x="12030" y="20533"/>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6" name="Shape 2982"/>
          <p:cNvSpPr/>
          <p:nvPr/>
        </p:nvSpPr>
        <p:spPr>
          <a:xfrm>
            <a:off x="9238155"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lnTo>
                  <a:pt x="10800" y="982"/>
                </a:lnTo>
                <a:cubicBezTo>
                  <a:pt x="16223" y="982"/>
                  <a:pt x="20618" y="5377"/>
                  <a:pt x="20618" y="10800"/>
                </a:cubicBezTo>
                <a:cubicBezTo>
                  <a:pt x="20618" y="16223"/>
                  <a:pt x="16223" y="20618"/>
                  <a:pt x="10800" y="20618"/>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7" name="Shape 2983"/>
          <p:cNvSpPr/>
          <p:nvPr/>
        </p:nvSpPr>
        <p:spPr>
          <a:xfrm>
            <a:off x="9771416" y="206739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10378" y="20618"/>
                  <a:pt x="9964" y="20583"/>
                  <a:pt x="9556" y="20531"/>
                </a:cubicBezTo>
                <a:cubicBezTo>
                  <a:pt x="7276" y="17937"/>
                  <a:pt x="5891" y="14524"/>
                  <a:pt x="5891" y="10800"/>
                </a:cubicBezTo>
                <a:cubicBezTo>
                  <a:pt x="5891" y="7076"/>
                  <a:pt x="7276" y="3663"/>
                  <a:pt x="9556" y="1069"/>
                </a:cubicBezTo>
                <a:cubicBezTo>
                  <a:pt x="9964" y="1017"/>
                  <a:pt x="10378" y="982"/>
                  <a:pt x="10800" y="982"/>
                </a:cubicBezTo>
                <a:cubicBezTo>
                  <a:pt x="16223" y="982"/>
                  <a:pt x="20618" y="5377"/>
                  <a:pt x="20618" y="10800"/>
                </a:cubicBezTo>
                <a:cubicBezTo>
                  <a:pt x="20618" y="16223"/>
                  <a:pt x="16223" y="20618"/>
                  <a:pt x="10800" y="20618"/>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8" name="Shape 2984"/>
          <p:cNvSpPr/>
          <p:nvPr/>
        </p:nvSpPr>
        <p:spPr>
          <a:xfrm>
            <a:off x="10380857" y="2067393"/>
            <a:ext cx="12696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6029" y="20618"/>
                  <a:pt x="2160" y="18860"/>
                  <a:pt x="2160" y="16691"/>
                </a:cubicBezTo>
                <a:cubicBezTo>
                  <a:pt x="2160" y="15238"/>
                  <a:pt x="3900" y="13973"/>
                  <a:pt x="6480" y="13293"/>
                </a:cubicBezTo>
                <a:lnTo>
                  <a:pt x="6480" y="2945"/>
                </a:lnTo>
                <a:cubicBezTo>
                  <a:pt x="6480" y="1861"/>
                  <a:pt x="8414" y="982"/>
                  <a:pt x="10800" y="982"/>
                </a:cubicBezTo>
                <a:cubicBezTo>
                  <a:pt x="13186" y="982"/>
                  <a:pt x="15120" y="1861"/>
                  <a:pt x="15120" y="2945"/>
                </a:cubicBezTo>
                <a:lnTo>
                  <a:pt x="15120" y="13293"/>
                </a:lnTo>
                <a:cubicBezTo>
                  <a:pt x="17700" y="13973"/>
                  <a:pt x="19440" y="15238"/>
                  <a:pt x="19440" y="16691"/>
                </a:cubicBezTo>
                <a:cubicBezTo>
                  <a:pt x="19440" y="18860"/>
                  <a:pt x="15571" y="20618"/>
                  <a:pt x="10800" y="20618"/>
                </a:cubicBezTo>
                <a:moveTo>
                  <a:pt x="17280" y="12770"/>
                </a:moveTo>
                <a:lnTo>
                  <a:pt x="17280" y="2945"/>
                </a:lnTo>
                <a:cubicBezTo>
                  <a:pt x="17280" y="1318"/>
                  <a:pt x="14378" y="0"/>
                  <a:pt x="10800" y="0"/>
                </a:cubicBezTo>
                <a:cubicBezTo>
                  <a:pt x="7221" y="0"/>
                  <a:pt x="4320" y="1318"/>
                  <a:pt x="4320" y="2945"/>
                </a:cubicBezTo>
                <a:lnTo>
                  <a:pt x="4320" y="12770"/>
                </a:lnTo>
                <a:cubicBezTo>
                  <a:pt x="1701" y="13666"/>
                  <a:pt x="0" y="15087"/>
                  <a:pt x="0" y="16691"/>
                </a:cubicBezTo>
                <a:cubicBezTo>
                  <a:pt x="0" y="19402"/>
                  <a:pt x="4835" y="21600"/>
                  <a:pt x="10800" y="21600"/>
                </a:cubicBezTo>
                <a:cubicBezTo>
                  <a:pt x="16763" y="21600"/>
                  <a:pt x="21600" y="19402"/>
                  <a:pt x="21600" y="16691"/>
                </a:cubicBezTo>
                <a:cubicBezTo>
                  <a:pt x="21600" y="15087"/>
                  <a:pt x="19899" y="13666"/>
                  <a:pt x="17280" y="12770"/>
                </a:cubicBezTo>
                <a:moveTo>
                  <a:pt x="12960" y="13917"/>
                </a:moveTo>
                <a:lnTo>
                  <a:pt x="12960" y="7855"/>
                </a:lnTo>
                <a:cubicBezTo>
                  <a:pt x="12960" y="7313"/>
                  <a:pt x="11992" y="6873"/>
                  <a:pt x="10800" y="6873"/>
                </a:cubicBezTo>
                <a:cubicBezTo>
                  <a:pt x="9608" y="6873"/>
                  <a:pt x="8640" y="7313"/>
                  <a:pt x="8640" y="7855"/>
                </a:cubicBezTo>
                <a:lnTo>
                  <a:pt x="8640" y="13917"/>
                </a:lnTo>
                <a:cubicBezTo>
                  <a:pt x="6126" y="14322"/>
                  <a:pt x="4320" y="15409"/>
                  <a:pt x="4320" y="16691"/>
                </a:cubicBezTo>
                <a:cubicBezTo>
                  <a:pt x="4320" y="18318"/>
                  <a:pt x="7221" y="19636"/>
                  <a:pt x="10800" y="19636"/>
                </a:cubicBezTo>
                <a:cubicBezTo>
                  <a:pt x="14378" y="19636"/>
                  <a:pt x="17280" y="18318"/>
                  <a:pt x="17280" y="16691"/>
                </a:cubicBezTo>
                <a:cubicBezTo>
                  <a:pt x="17280" y="15409"/>
                  <a:pt x="15475" y="14322"/>
                  <a:pt x="12960" y="1391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9" name="Shape 2708"/>
          <p:cNvSpPr/>
          <p:nvPr/>
        </p:nvSpPr>
        <p:spPr>
          <a:xfrm>
            <a:off x="133182"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8" y="20618"/>
                  <a:pt x="982" y="16222"/>
                  <a:pt x="982" y="10800"/>
                </a:cubicBezTo>
                <a:cubicBezTo>
                  <a:pt x="982" y="5377"/>
                  <a:pt x="5378" y="982"/>
                  <a:pt x="10800" y="982"/>
                </a:cubicBezTo>
                <a:cubicBezTo>
                  <a:pt x="16223" y="982"/>
                  <a:pt x="20618" y="5377"/>
                  <a:pt x="20618" y="10800"/>
                </a:cubicBezTo>
                <a:cubicBezTo>
                  <a:pt x="20618" y="16222"/>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8836" y="13888"/>
                </a:moveTo>
                <a:lnTo>
                  <a:pt x="8836" y="7712"/>
                </a:lnTo>
                <a:lnTo>
                  <a:pt x="14241" y="10800"/>
                </a:lnTo>
                <a:cubicBezTo>
                  <a:pt x="14241" y="10800"/>
                  <a:pt x="8836" y="13888"/>
                  <a:pt x="8836" y="13888"/>
                </a:cubicBezTo>
                <a:close/>
                <a:moveTo>
                  <a:pt x="15520" y="10422"/>
                </a:moveTo>
                <a:lnTo>
                  <a:pt x="15525" y="10416"/>
                </a:lnTo>
                <a:lnTo>
                  <a:pt x="15438" y="10367"/>
                </a:lnTo>
                <a:cubicBezTo>
                  <a:pt x="15425" y="10361"/>
                  <a:pt x="15414" y="10351"/>
                  <a:pt x="15401" y="10346"/>
                </a:cubicBezTo>
                <a:lnTo>
                  <a:pt x="8652" y="6489"/>
                </a:lnTo>
                <a:lnTo>
                  <a:pt x="8647" y="6495"/>
                </a:lnTo>
                <a:cubicBezTo>
                  <a:pt x="8563" y="6428"/>
                  <a:pt x="8461" y="6382"/>
                  <a:pt x="8345" y="6382"/>
                </a:cubicBezTo>
                <a:cubicBezTo>
                  <a:pt x="8075" y="6382"/>
                  <a:pt x="7855" y="6601"/>
                  <a:pt x="7855" y="6873"/>
                </a:cubicBezTo>
                <a:lnTo>
                  <a:pt x="7855" y="14727"/>
                </a:lnTo>
                <a:cubicBezTo>
                  <a:pt x="7855" y="14999"/>
                  <a:pt x="8075" y="15218"/>
                  <a:pt x="8345" y="15218"/>
                </a:cubicBezTo>
                <a:cubicBezTo>
                  <a:pt x="8461" y="15218"/>
                  <a:pt x="8563" y="15172"/>
                  <a:pt x="8647" y="15105"/>
                </a:cubicBezTo>
                <a:lnTo>
                  <a:pt x="8652" y="15111"/>
                </a:lnTo>
                <a:lnTo>
                  <a:pt x="15401" y="11254"/>
                </a:lnTo>
                <a:cubicBezTo>
                  <a:pt x="15414" y="11249"/>
                  <a:pt x="15425" y="11240"/>
                  <a:pt x="15438" y="11233"/>
                </a:cubicBezTo>
                <a:lnTo>
                  <a:pt x="15525" y="11184"/>
                </a:lnTo>
                <a:lnTo>
                  <a:pt x="15520" y="11178"/>
                </a:lnTo>
                <a:cubicBezTo>
                  <a:pt x="15632" y="11088"/>
                  <a:pt x="15709" y="10955"/>
                  <a:pt x="15709" y="10800"/>
                </a:cubicBezTo>
                <a:cubicBezTo>
                  <a:pt x="15709" y="10645"/>
                  <a:pt x="15632" y="10512"/>
                  <a:pt x="15520" y="1042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0" name="Shape 2709"/>
          <p:cNvSpPr/>
          <p:nvPr/>
        </p:nvSpPr>
        <p:spPr>
          <a:xfrm>
            <a:off x="666443"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3745" y="13745"/>
                </a:moveTo>
                <a:lnTo>
                  <a:pt x="12764" y="13745"/>
                </a:lnTo>
                <a:lnTo>
                  <a:pt x="12764" y="7855"/>
                </a:lnTo>
                <a:lnTo>
                  <a:pt x="13745" y="7855"/>
                </a:lnTo>
                <a:cubicBezTo>
                  <a:pt x="13745" y="7855"/>
                  <a:pt x="13745" y="13745"/>
                  <a:pt x="13745" y="13745"/>
                </a:cubicBezTo>
                <a:close/>
                <a:moveTo>
                  <a:pt x="14236" y="6873"/>
                </a:moveTo>
                <a:lnTo>
                  <a:pt x="12273" y="6873"/>
                </a:lnTo>
                <a:cubicBezTo>
                  <a:pt x="12002" y="6873"/>
                  <a:pt x="11782" y="7092"/>
                  <a:pt x="11782" y="7364"/>
                </a:cubicBezTo>
                <a:lnTo>
                  <a:pt x="11782" y="14236"/>
                </a:lnTo>
                <a:cubicBezTo>
                  <a:pt x="11782" y="14508"/>
                  <a:pt x="12002" y="14727"/>
                  <a:pt x="12273" y="14727"/>
                </a:cubicBezTo>
                <a:lnTo>
                  <a:pt x="14236" y="14727"/>
                </a:lnTo>
                <a:cubicBezTo>
                  <a:pt x="14507" y="14727"/>
                  <a:pt x="14727" y="14508"/>
                  <a:pt x="14727" y="14236"/>
                </a:cubicBezTo>
                <a:lnTo>
                  <a:pt x="14727" y="7364"/>
                </a:lnTo>
                <a:cubicBezTo>
                  <a:pt x="14727" y="7092"/>
                  <a:pt x="14507" y="6873"/>
                  <a:pt x="14236" y="6873"/>
                </a:cubicBezTo>
                <a:moveTo>
                  <a:pt x="10800" y="20618"/>
                </a:moveTo>
                <a:cubicBezTo>
                  <a:pt x="5378" y="20618"/>
                  <a:pt x="982" y="16222"/>
                  <a:pt x="982" y="10800"/>
                </a:cubicBezTo>
                <a:cubicBezTo>
                  <a:pt x="982" y="5377"/>
                  <a:pt x="5378" y="982"/>
                  <a:pt x="10800" y="982"/>
                </a:cubicBezTo>
                <a:cubicBezTo>
                  <a:pt x="16223" y="982"/>
                  <a:pt x="20618" y="5377"/>
                  <a:pt x="20618" y="10800"/>
                </a:cubicBezTo>
                <a:cubicBezTo>
                  <a:pt x="20618" y="16222"/>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8836" y="13745"/>
                </a:moveTo>
                <a:lnTo>
                  <a:pt x="7855" y="13745"/>
                </a:lnTo>
                <a:lnTo>
                  <a:pt x="7855" y="7855"/>
                </a:lnTo>
                <a:lnTo>
                  <a:pt x="8836" y="7855"/>
                </a:lnTo>
                <a:cubicBezTo>
                  <a:pt x="8836" y="7855"/>
                  <a:pt x="8836" y="13745"/>
                  <a:pt x="8836" y="13745"/>
                </a:cubicBezTo>
                <a:close/>
                <a:moveTo>
                  <a:pt x="9327" y="6873"/>
                </a:moveTo>
                <a:lnTo>
                  <a:pt x="7364" y="6873"/>
                </a:lnTo>
                <a:cubicBezTo>
                  <a:pt x="7093" y="6873"/>
                  <a:pt x="6873" y="7092"/>
                  <a:pt x="6873" y="7364"/>
                </a:cubicBezTo>
                <a:lnTo>
                  <a:pt x="6873" y="14236"/>
                </a:lnTo>
                <a:cubicBezTo>
                  <a:pt x="6873" y="14508"/>
                  <a:pt x="7093" y="14727"/>
                  <a:pt x="7364" y="14727"/>
                </a:cubicBezTo>
                <a:lnTo>
                  <a:pt x="9327" y="14727"/>
                </a:lnTo>
                <a:cubicBezTo>
                  <a:pt x="9598" y="14727"/>
                  <a:pt x="9818" y="14508"/>
                  <a:pt x="9818" y="14236"/>
                </a:cubicBezTo>
                <a:lnTo>
                  <a:pt x="9818" y="7364"/>
                </a:lnTo>
                <a:cubicBezTo>
                  <a:pt x="9818" y="7092"/>
                  <a:pt x="9598" y="6873"/>
                  <a:pt x="9327" y="68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1" name="Shape 2710"/>
          <p:cNvSpPr/>
          <p:nvPr/>
        </p:nvSpPr>
        <p:spPr>
          <a:xfrm>
            <a:off x="1199704"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3745" y="13745"/>
                </a:moveTo>
                <a:lnTo>
                  <a:pt x="7855" y="13745"/>
                </a:lnTo>
                <a:lnTo>
                  <a:pt x="7855" y="7855"/>
                </a:lnTo>
                <a:lnTo>
                  <a:pt x="13745" y="7855"/>
                </a:lnTo>
                <a:cubicBezTo>
                  <a:pt x="13745" y="7855"/>
                  <a:pt x="13745" y="13745"/>
                  <a:pt x="13745" y="13745"/>
                </a:cubicBezTo>
                <a:close/>
                <a:moveTo>
                  <a:pt x="14236" y="6873"/>
                </a:moveTo>
                <a:lnTo>
                  <a:pt x="7364" y="6873"/>
                </a:lnTo>
                <a:cubicBezTo>
                  <a:pt x="7093" y="6873"/>
                  <a:pt x="6873" y="7092"/>
                  <a:pt x="6873" y="7364"/>
                </a:cubicBezTo>
                <a:lnTo>
                  <a:pt x="6873" y="14236"/>
                </a:lnTo>
                <a:cubicBezTo>
                  <a:pt x="6873" y="14508"/>
                  <a:pt x="7093" y="14727"/>
                  <a:pt x="7364" y="14727"/>
                </a:cubicBezTo>
                <a:lnTo>
                  <a:pt x="14236" y="14727"/>
                </a:lnTo>
                <a:cubicBezTo>
                  <a:pt x="14507" y="14727"/>
                  <a:pt x="14727" y="14508"/>
                  <a:pt x="14727" y="14236"/>
                </a:cubicBezTo>
                <a:lnTo>
                  <a:pt x="14727" y="7364"/>
                </a:lnTo>
                <a:cubicBezTo>
                  <a:pt x="14727" y="7092"/>
                  <a:pt x="14507" y="6873"/>
                  <a:pt x="14236" y="6873"/>
                </a:cubicBezTo>
                <a:moveTo>
                  <a:pt x="10800" y="20618"/>
                </a:moveTo>
                <a:cubicBezTo>
                  <a:pt x="5378" y="20618"/>
                  <a:pt x="982" y="16222"/>
                  <a:pt x="982" y="10800"/>
                </a:cubicBezTo>
                <a:cubicBezTo>
                  <a:pt x="982" y="5377"/>
                  <a:pt x="5378" y="982"/>
                  <a:pt x="10800" y="982"/>
                </a:cubicBezTo>
                <a:cubicBezTo>
                  <a:pt x="16223" y="982"/>
                  <a:pt x="20618" y="5377"/>
                  <a:pt x="20618" y="10800"/>
                </a:cubicBezTo>
                <a:cubicBezTo>
                  <a:pt x="20618" y="16222"/>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2" name="Shape 2711"/>
          <p:cNvSpPr/>
          <p:nvPr/>
        </p:nvSpPr>
        <p:spPr>
          <a:xfrm>
            <a:off x="1732965"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8" y="20618"/>
                  <a:pt x="982" y="16222"/>
                  <a:pt x="982" y="10800"/>
                </a:cubicBezTo>
                <a:cubicBezTo>
                  <a:pt x="982" y="5377"/>
                  <a:pt x="5378" y="982"/>
                  <a:pt x="10800" y="982"/>
                </a:cubicBezTo>
                <a:cubicBezTo>
                  <a:pt x="16223" y="982"/>
                  <a:pt x="20618" y="5377"/>
                  <a:pt x="20618" y="10800"/>
                </a:cubicBezTo>
                <a:cubicBezTo>
                  <a:pt x="20618" y="16222"/>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10800" y="13745"/>
                </a:moveTo>
                <a:cubicBezTo>
                  <a:pt x="9173" y="13745"/>
                  <a:pt x="7855" y="12427"/>
                  <a:pt x="7855" y="10800"/>
                </a:cubicBezTo>
                <a:cubicBezTo>
                  <a:pt x="7855" y="9173"/>
                  <a:pt x="9173" y="7855"/>
                  <a:pt x="10800" y="7855"/>
                </a:cubicBezTo>
                <a:cubicBezTo>
                  <a:pt x="12427" y="7855"/>
                  <a:pt x="13745" y="9173"/>
                  <a:pt x="13745" y="10800"/>
                </a:cubicBezTo>
                <a:cubicBezTo>
                  <a:pt x="13745" y="12427"/>
                  <a:pt x="12427" y="13745"/>
                  <a:pt x="10800" y="13745"/>
                </a:cubicBezTo>
                <a:moveTo>
                  <a:pt x="10800" y="6873"/>
                </a:moveTo>
                <a:cubicBezTo>
                  <a:pt x="8631" y="6873"/>
                  <a:pt x="6873" y="8631"/>
                  <a:pt x="6873" y="10800"/>
                </a:cubicBezTo>
                <a:cubicBezTo>
                  <a:pt x="6873" y="12969"/>
                  <a:pt x="8631" y="14727"/>
                  <a:pt x="10800" y="14727"/>
                </a:cubicBezTo>
                <a:cubicBezTo>
                  <a:pt x="12969" y="14727"/>
                  <a:pt x="14727" y="12969"/>
                  <a:pt x="14727" y="10800"/>
                </a:cubicBezTo>
                <a:cubicBezTo>
                  <a:pt x="14727" y="8631"/>
                  <a:pt x="12969" y="6873"/>
                  <a:pt x="10800" y="68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3" name="Shape 2712"/>
          <p:cNvSpPr/>
          <p:nvPr/>
        </p:nvSpPr>
        <p:spPr>
          <a:xfrm>
            <a:off x="2266226"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3888"/>
                </a:moveTo>
                <a:lnTo>
                  <a:pt x="10800" y="7712"/>
                </a:lnTo>
                <a:lnTo>
                  <a:pt x="16204" y="10800"/>
                </a:lnTo>
                <a:cubicBezTo>
                  <a:pt x="16204" y="10800"/>
                  <a:pt x="10800" y="13888"/>
                  <a:pt x="10800" y="13888"/>
                </a:cubicBezTo>
                <a:close/>
                <a:moveTo>
                  <a:pt x="17484" y="10422"/>
                </a:moveTo>
                <a:lnTo>
                  <a:pt x="17489" y="10416"/>
                </a:lnTo>
                <a:lnTo>
                  <a:pt x="17402" y="10367"/>
                </a:lnTo>
                <a:cubicBezTo>
                  <a:pt x="17389" y="10361"/>
                  <a:pt x="17378" y="10351"/>
                  <a:pt x="17365" y="10346"/>
                </a:cubicBezTo>
                <a:lnTo>
                  <a:pt x="10616" y="6489"/>
                </a:lnTo>
                <a:lnTo>
                  <a:pt x="10611" y="6495"/>
                </a:lnTo>
                <a:cubicBezTo>
                  <a:pt x="10527" y="6428"/>
                  <a:pt x="10425" y="6382"/>
                  <a:pt x="10309" y="6382"/>
                </a:cubicBezTo>
                <a:cubicBezTo>
                  <a:pt x="10038" y="6382"/>
                  <a:pt x="9818" y="6601"/>
                  <a:pt x="9818" y="6873"/>
                </a:cubicBezTo>
                <a:lnTo>
                  <a:pt x="9818" y="14727"/>
                </a:lnTo>
                <a:cubicBezTo>
                  <a:pt x="9818" y="14999"/>
                  <a:pt x="10038" y="15218"/>
                  <a:pt x="10309" y="15218"/>
                </a:cubicBezTo>
                <a:cubicBezTo>
                  <a:pt x="10425" y="15218"/>
                  <a:pt x="10527" y="15172"/>
                  <a:pt x="10611" y="15105"/>
                </a:cubicBezTo>
                <a:lnTo>
                  <a:pt x="10616" y="15111"/>
                </a:lnTo>
                <a:lnTo>
                  <a:pt x="17365" y="11254"/>
                </a:lnTo>
                <a:cubicBezTo>
                  <a:pt x="17378" y="11249"/>
                  <a:pt x="17388" y="11239"/>
                  <a:pt x="17401" y="11233"/>
                </a:cubicBezTo>
                <a:lnTo>
                  <a:pt x="17489" y="11184"/>
                </a:lnTo>
                <a:lnTo>
                  <a:pt x="17484" y="11178"/>
                </a:lnTo>
                <a:cubicBezTo>
                  <a:pt x="17596" y="11088"/>
                  <a:pt x="17673" y="10955"/>
                  <a:pt x="17673" y="10800"/>
                </a:cubicBezTo>
                <a:cubicBezTo>
                  <a:pt x="17673" y="10645"/>
                  <a:pt x="17596" y="10512"/>
                  <a:pt x="17484" y="10422"/>
                </a:cubicBezTo>
                <a:moveTo>
                  <a:pt x="10800" y="20618"/>
                </a:moveTo>
                <a:cubicBezTo>
                  <a:pt x="5377" y="20618"/>
                  <a:pt x="982" y="16222"/>
                  <a:pt x="982" y="10800"/>
                </a:cubicBezTo>
                <a:cubicBezTo>
                  <a:pt x="982" y="5377"/>
                  <a:pt x="5377" y="982"/>
                  <a:pt x="10800" y="982"/>
                </a:cubicBezTo>
                <a:cubicBezTo>
                  <a:pt x="16223" y="982"/>
                  <a:pt x="20618" y="5377"/>
                  <a:pt x="20618" y="10800"/>
                </a:cubicBezTo>
                <a:cubicBezTo>
                  <a:pt x="20618" y="16222"/>
                  <a:pt x="16223" y="20618"/>
                  <a:pt x="10800" y="20618"/>
                </a:cubicBezTo>
                <a:moveTo>
                  <a:pt x="10800" y="0"/>
                </a:moveTo>
                <a:cubicBezTo>
                  <a:pt x="4836" y="0"/>
                  <a:pt x="0" y="4835"/>
                  <a:pt x="0" y="10800"/>
                </a:cubicBezTo>
                <a:cubicBezTo>
                  <a:pt x="0" y="16765"/>
                  <a:pt x="4836" y="21600"/>
                  <a:pt x="10800" y="21600"/>
                </a:cubicBezTo>
                <a:cubicBezTo>
                  <a:pt x="16764" y="21600"/>
                  <a:pt x="21600" y="16765"/>
                  <a:pt x="21600" y="10800"/>
                </a:cubicBezTo>
                <a:cubicBezTo>
                  <a:pt x="21600" y="4835"/>
                  <a:pt x="16764" y="0"/>
                  <a:pt x="10800" y="0"/>
                </a:cubicBezTo>
                <a:moveTo>
                  <a:pt x="6684" y="6495"/>
                </a:moveTo>
                <a:cubicBezTo>
                  <a:pt x="6600" y="6428"/>
                  <a:pt x="6498" y="6382"/>
                  <a:pt x="6382" y="6382"/>
                </a:cubicBezTo>
                <a:cubicBezTo>
                  <a:pt x="6111" y="6382"/>
                  <a:pt x="5891" y="6601"/>
                  <a:pt x="5891" y="6873"/>
                </a:cubicBezTo>
                <a:lnTo>
                  <a:pt x="5891" y="14727"/>
                </a:lnTo>
                <a:cubicBezTo>
                  <a:pt x="5891" y="14999"/>
                  <a:pt x="6111" y="15218"/>
                  <a:pt x="6382" y="15218"/>
                </a:cubicBezTo>
                <a:cubicBezTo>
                  <a:pt x="6498" y="15218"/>
                  <a:pt x="6600" y="15172"/>
                  <a:pt x="6684" y="15105"/>
                </a:cubicBezTo>
                <a:lnTo>
                  <a:pt x="6689" y="15111"/>
                </a:lnTo>
                <a:lnTo>
                  <a:pt x="8836" y="13883"/>
                </a:lnTo>
                <a:lnTo>
                  <a:pt x="8836" y="12766"/>
                </a:lnTo>
                <a:lnTo>
                  <a:pt x="6873" y="13888"/>
                </a:lnTo>
                <a:lnTo>
                  <a:pt x="6873" y="7712"/>
                </a:lnTo>
                <a:lnTo>
                  <a:pt x="8836" y="8834"/>
                </a:lnTo>
                <a:lnTo>
                  <a:pt x="8836" y="7716"/>
                </a:lnTo>
                <a:lnTo>
                  <a:pt x="6689" y="6489"/>
                </a:lnTo>
                <a:cubicBezTo>
                  <a:pt x="6689" y="6489"/>
                  <a:pt x="6684" y="6495"/>
                  <a:pt x="6684" y="6495"/>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4" name="Shape 2713"/>
          <p:cNvSpPr/>
          <p:nvPr/>
        </p:nvSpPr>
        <p:spPr>
          <a:xfrm>
            <a:off x="2799487"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4727" y="14236"/>
                </a:moveTo>
                <a:lnTo>
                  <a:pt x="13745" y="14236"/>
                </a:lnTo>
                <a:lnTo>
                  <a:pt x="13745" y="7364"/>
                </a:lnTo>
                <a:lnTo>
                  <a:pt x="14727" y="7364"/>
                </a:lnTo>
                <a:cubicBezTo>
                  <a:pt x="14727" y="7364"/>
                  <a:pt x="14727" y="14236"/>
                  <a:pt x="14727" y="14236"/>
                </a:cubicBezTo>
                <a:close/>
                <a:moveTo>
                  <a:pt x="6873" y="13888"/>
                </a:moveTo>
                <a:lnTo>
                  <a:pt x="6873" y="7712"/>
                </a:lnTo>
                <a:lnTo>
                  <a:pt x="12277" y="10800"/>
                </a:lnTo>
                <a:cubicBezTo>
                  <a:pt x="12277" y="10800"/>
                  <a:pt x="6873" y="13888"/>
                  <a:pt x="6873" y="13888"/>
                </a:cubicBezTo>
                <a:close/>
                <a:moveTo>
                  <a:pt x="15218" y="6382"/>
                </a:moveTo>
                <a:lnTo>
                  <a:pt x="13255" y="6382"/>
                </a:lnTo>
                <a:cubicBezTo>
                  <a:pt x="12983" y="6382"/>
                  <a:pt x="12764" y="6601"/>
                  <a:pt x="12764" y="6873"/>
                </a:cubicBezTo>
                <a:lnTo>
                  <a:pt x="12764" y="9961"/>
                </a:lnTo>
                <a:lnTo>
                  <a:pt x="6689" y="6489"/>
                </a:lnTo>
                <a:lnTo>
                  <a:pt x="6684" y="6495"/>
                </a:lnTo>
                <a:cubicBezTo>
                  <a:pt x="6600" y="6428"/>
                  <a:pt x="6498" y="6382"/>
                  <a:pt x="6382" y="6382"/>
                </a:cubicBezTo>
                <a:cubicBezTo>
                  <a:pt x="6110" y="6382"/>
                  <a:pt x="5891" y="6601"/>
                  <a:pt x="5891" y="6873"/>
                </a:cubicBezTo>
                <a:lnTo>
                  <a:pt x="5891" y="14727"/>
                </a:lnTo>
                <a:cubicBezTo>
                  <a:pt x="5891" y="14999"/>
                  <a:pt x="6110" y="15218"/>
                  <a:pt x="6382" y="15218"/>
                </a:cubicBezTo>
                <a:cubicBezTo>
                  <a:pt x="6498" y="15218"/>
                  <a:pt x="6600" y="15172"/>
                  <a:pt x="6684" y="15105"/>
                </a:cubicBezTo>
                <a:lnTo>
                  <a:pt x="6689" y="15111"/>
                </a:lnTo>
                <a:lnTo>
                  <a:pt x="12764" y="11639"/>
                </a:lnTo>
                <a:lnTo>
                  <a:pt x="12764" y="14727"/>
                </a:lnTo>
                <a:cubicBezTo>
                  <a:pt x="12764" y="14999"/>
                  <a:pt x="12983" y="15218"/>
                  <a:pt x="13255" y="15218"/>
                </a:cubicBezTo>
                <a:lnTo>
                  <a:pt x="15218" y="15218"/>
                </a:lnTo>
                <a:cubicBezTo>
                  <a:pt x="15490" y="15218"/>
                  <a:pt x="15709" y="14999"/>
                  <a:pt x="15709" y="14727"/>
                </a:cubicBezTo>
                <a:lnTo>
                  <a:pt x="15709" y="6873"/>
                </a:lnTo>
                <a:cubicBezTo>
                  <a:pt x="15709" y="6601"/>
                  <a:pt x="15490" y="6382"/>
                  <a:pt x="15218" y="6382"/>
                </a:cubicBezTo>
                <a:moveTo>
                  <a:pt x="10800" y="20618"/>
                </a:moveTo>
                <a:cubicBezTo>
                  <a:pt x="5378" y="20618"/>
                  <a:pt x="982" y="16222"/>
                  <a:pt x="982" y="10800"/>
                </a:cubicBezTo>
                <a:cubicBezTo>
                  <a:pt x="982" y="5377"/>
                  <a:pt x="5378" y="982"/>
                  <a:pt x="10800" y="982"/>
                </a:cubicBezTo>
                <a:cubicBezTo>
                  <a:pt x="16223" y="982"/>
                  <a:pt x="20618" y="5377"/>
                  <a:pt x="20618" y="10800"/>
                </a:cubicBezTo>
                <a:cubicBezTo>
                  <a:pt x="20618" y="16222"/>
                  <a:pt x="16223" y="20618"/>
                  <a:pt x="10800" y="20618"/>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5" name="Shape 2714"/>
          <p:cNvSpPr/>
          <p:nvPr/>
        </p:nvSpPr>
        <p:spPr>
          <a:xfrm>
            <a:off x="3332748"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8" y="20618"/>
                  <a:pt x="982" y="16222"/>
                  <a:pt x="982" y="10800"/>
                </a:cubicBezTo>
                <a:cubicBezTo>
                  <a:pt x="982" y="5377"/>
                  <a:pt x="5378" y="982"/>
                  <a:pt x="10800" y="982"/>
                </a:cubicBezTo>
                <a:cubicBezTo>
                  <a:pt x="16223" y="982"/>
                  <a:pt x="20618" y="5377"/>
                  <a:pt x="20618" y="10800"/>
                </a:cubicBezTo>
                <a:cubicBezTo>
                  <a:pt x="20618" y="16222"/>
                  <a:pt x="16223" y="20618"/>
                  <a:pt x="10800" y="20618"/>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moveTo>
                  <a:pt x="8054" y="9818"/>
                </a:moveTo>
                <a:lnTo>
                  <a:pt x="10800" y="7072"/>
                </a:lnTo>
                <a:lnTo>
                  <a:pt x="13547" y="9818"/>
                </a:lnTo>
                <a:cubicBezTo>
                  <a:pt x="13547" y="9818"/>
                  <a:pt x="8054" y="9818"/>
                  <a:pt x="8054" y="9818"/>
                </a:cubicBezTo>
                <a:close/>
                <a:moveTo>
                  <a:pt x="15111" y="10002"/>
                </a:moveTo>
                <a:lnTo>
                  <a:pt x="15083" y="9975"/>
                </a:lnTo>
                <a:cubicBezTo>
                  <a:pt x="15076" y="9968"/>
                  <a:pt x="15069" y="9960"/>
                  <a:pt x="15061" y="9953"/>
                </a:cubicBezTo>
                <a:lnTo>
                  <a:pt x="11184" y="6075"/>
                </a:lnTo>
                <a:lnTo>
                  <a:pt x="11177" y="6080"/>
                </a:lnTo>
                <a:cubicBezTo>
                  <a:pt x="11088" y="5968"/>
                  <a:pt x="10955" y="5891"/>
                  <a:pt x="10800" y="5891"/>
                </a:cubicBezTo>
                <a:cubicBezTo>
                  <a:pt x="10645" y="5891"/>
                  <a:pt x="10512" y="5968"/>
                  <a:pt x="10422" y="6080"/>
                </a:cubicBezTo>
                <a:lnTo>
                  <a:pt x="10416" y="6075"/>
                </a:lnTo>
                <a:lnTo>
                  <a:pt x="6539" y="9953"/>
                </a:lnTo>
                <a:cubicBezTo>
                  <a:pt x="6531" y="9960"/>
                  <a:pt x="6524" y="9968"/>
                  <a:pt x="6517" y="9975"/>
                </a:cubicBezTo>
                <a:lnTo>
                  <a:pt x="6489" y="10002"/>
                </a:lnTo>
                <a:lnTo>
                  <a:pt x="6495" y="10007"/>
                </a:lnTo>
                <a:cubicBezTo>
                  <a:pt x="6428" y="10091"/>
                  <a:pt x="6382" y="10193"/>
                  <a:pt x="6382" y="10309"/>
                </a:cubicBezTo>
                <a:cubicBezTo>
                  <a:pt x="6382" y="10580"/>
                  <a:pt x="6601" y="10800"/>
                  <a:pt x="6873" y="10800"/>
                </a:cubicBezTo>
                <a:lnTo>
                  <a:pt x="14727" y="10800"/>
                </a:lnTo>
                <a:cubicBezTo>
                  <a:pt x="14999" y="10800"/>
                  <a:pt x="15218" y="10580"/>
                  <a:pt x="15218" y="10309"/>
                </a:cubicBezTo>
                <a:cubicBezTo>
                  <a:pt x="15218" y="10193"/>
                  <a:pt x="15172" y="10091"/>
                  <a:pt x="15105" y="10007"/>
                </a:cubicBezTo>
                <a:cubicBezTo>
                  <a:pt x="15105" y="10007"/>
                  <a:pt x="15111" y="10002"/>
                  <a:pt x="15111" y="10002"/>
                </a:cubicBezTo>
                <a:close/>
                <a:moveTo>
                  <a:pt x="14236" y="13745"/>
                </a:moveTo>
                <a:lnTo>
                  <a:pt x="7364" y="13745"/>
                </a:lnTo>
                <a:lnTo>
                  <a:pt x="7364" y="12764"/>
                </a:lnTo>
                <a:lnTo>
                  <a:pt x="14236" y="12764"/>
                </a:lnTo>
                <a:cubicBezTo>
                  <a:pt x="14236" y="12764"/>
                  <a:pt x="14236" y="13745"/>
                  <a:pt x="14236" y="13745"/>
                </a:cubicBezTo>
                <a:close/>
                <a:moveTo>
                  <a:pt x="14727" y="11782"/>
                </a:moveTo>
                <a:lnTo>
                  <a:pt x="6873" y="11782"/>
                </a:lnTo>
                <a:cubicBezTo>
                  <a:pt x="6601" y="11782"/>
                  <a:pt x="6382" y="12001"/>
                  <a:pt x="6382" y="12273"/>
                </a:cubicBezTo>
                <a:lnTo>
                  <a:pt x="6382" y="14236"/>
                </a:lnTo>
                <a:cubicBezTo>
                  <a:pt x="6382" y="14508"/>
                  <a:pt x="6601" y="14727"/>
                  <a:pt x="6873" y="14727"/>
                </a:cubicBezTo>
                <a:lnTo>
                  <a:pt x="14727" y="14727"/>
                </a:lnTo>
                <a:cubicBezTo>
                  <a:pt x="14999" y="14727"/>
                  <a:pt x="15218" y="14508"/>
                  <a:pt x="15218" y="14236"/>
                </a:cubicBezTo>
                <a:lnTo>
                  <a:pt x="15218" y="12273"/>
                </a:lnTo>
                <a:cubicBezTo>
                  <a:pt x="15218" y="12001"/>
                  <a:pt x="14999" y="11782"/>
                  <a:pt x="14727"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6" name="Shape 2715"/>
          <p:cNvSpPr/>
          <p:nvPr/>
        </p:nvSpPr>
        <p:spPr>
          <a:xfrm>
            <a:off x="3866009"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21600"/>
                </a:moveTo>
                <a:lnTo>
                  <a:pt x="17673" y="21600"/>
                </a:lnTo>
                <a:lnTo>
                  <a:pt x="17673" y="20618"/>
                </a:lnTo>
                <a:lnTo>
                  <a:pt x="15709" y="20618"/>
                </a:lnTo>
                <a:cubicBezTo>
                  <a:pt x="15709" y="20618"/>
                  <a:pt x="15709" y="21600"/>
                  <a:pt x="15709" y="21600"/>
                </a:cubicBezTo>
                <a:close/>
                <a:moveTo>
                  <a:pt x="11782" y="21600"/>
                </a:moveTo>
                <a:lnTo>
                  <a:pt x="13745" y="21600"/>
                </a:lnTo>
                <a:lnTo>
                  <a:pt x="13745" y="20618"/>
                </a:lnTo>
                <a:lnTo>
                  <a:pt x="11782" y="20618"/>
                </a:lnTo>
                <a:cubicBezTo>
                  <a:pt x="11782" y="20618"/>
                  <a:pt x="11782" y="21600"/>
                  <a:pt x="11782" y="21600"/>
                </a:cubicBezTo>
                <a:close/>
                <a:moveTo>
                  <a:pt x="7855" y="982"/>
                </a:moveTo>
                <a:lnTo>
                  <a:pt x="9818" y="982"/>
                </a:lnTo>
                <a:lnTo>
                  <a:pt x="9818" y="0"/>
                </a:lnTo>
                <a:lnTo>
                  <a:pt x="7855" y="0"/>
                </a:lnTo>
                <a:cubicBezTo>
                  <a:pt x="7855" y="0"/>
                  <a:pt x="7855" y="982"/>
                  <a:pt x="7855" y="982"/>
                </a:cubicBezTo>
                <a:close/>
                <a:moveTo>
                  <a:pt x="11782" y="982"/>
                </a:moveTo>
                <a:lnTo>
                  <a:pt x="13745" y="982"/>
                </a:lnTo>
                <a:lnTo>
                  <a:pt x="13745" y="0"/>
                </a:lnTo>
                <a:lnTo>
                  <a:pt x="11782" y="0"/>
                </a:lnTo>
                <a:cubicBezTo>
                  <a:pt x="11782" y="0"/>
                  <a:pt x="11782" y="982"/>
                  <a:pt x="11782" y="982"/>
                </a:cubicBezTo>
                <a:close/>
                <a:moveTo>
                  <a:pt x="15709" y="982"/>
                </a:moveTo>
                <a:lnTo>
                  <a:pt x="17673" y="982"/>
                </a:lnTo>
                <a:lnTo>
                  <a:pt x="17673" y="0"/>
                </a:lnTo>
                <a:lnTo>
                  <a:pt x="15709" y="0"/>
                </a:lnTo>
                <a:cubicBezTo>
                  <a:pt x="15709" y="0"/>
                  <a:pt x="15709" y="982"/>
                  <a:pt x="15709" y="982"/>
                </a:cubicBezTo>
                <a:close/>
                <a:moveTo>
                  <a:pt x="19636" y="20346"/>
                </a:moveTo>
                <a:lnTo>
                  <a:pt x="19636" y="21420"/>
                </a:lnTo>
                <a:cubicBezTo>
                  <a:pt x="20470" y="21123"/>
                  <a:pt x="21128" y="20467"/>
                  <a:pt x="21426" y="19636"/>
                </a:cubicBezTo>
                <a:lnTo>
                  <a:pt x="20350" y="19636"/>
                </a:lnTo>
                <a:cubicBezTo>
                  <a:pt x="20177" y="19929"/>
                  <a:pt x="19931" y="20174"/>
                  <a:pt x="19636" y="20346"/>
                </a:cubicBezTo>
                <a:moveTo>
                  <a:pt x="20618" y="5891"/>
                </a:moveTo>
                <a:lnTo>
                  <a:pt x="21600" y="5891"/>
                </a:lnTo>
                <a:lnTo>
                  <a:pt x="21600" y="3927"/>
                </a:lnTo>
                <a:lnTo>
                  <a:pt x="20618" y="3927"/>
                </a:lnTo>
                <a:cubicBezTo>
                  <a:pt x="20618" y="3927"/>
                  <a:pt x="20618" y="5891"/>
                  <a:pt x="20618" y="5891"/>
                </a:cubicBezTo>
                <a:close/>
                <a:moveTo>
                  <a:pt x="20618" y="9818"/>
                </a:moveTo>
                <a:lnTo>
                  <a:pt x="21600" y="9818"/>
                </a:lnTo>
                <a:lnTo>
                  <a:pt x="21600" y="7855"/>
                </a:lnTo>
                <a:lnTo>
                  <a:pt x="20618" y="7855"/>
                </a:lnTo>
                <a:cubicBezTo>
                  <a:pt x="20618" y="7855"/>
                  <a:pt x="20618" y="9818"/>
                  <a:pt x="20618" y="9818"/>
                </a:cubicBezTo>
                <a:close/>
                <a:moveTo>
                  <a:pt x="20618" y="13745"/>
                </a:moveTo>
                <a:lnTo>
                  <a:pt x="21600" y="13745"/>
                </a:lnTo>
                <a:lnTo>
                  <a:pt x="21600" y="11782"/>
                </a:lnTo>
                <a:lnTo>
                  <a:pt x="20618" y="11782"/>
                </a:lnTo>
                <a:cubicBezTo>
                  <a:pt x="20618" y="11782"/>
                  <a:pt x="20618" y="13745"/>
                  <a:pt x="20618" y="13745"/>
                </a:cubicBezTo>
                <a:close/>
                <a:moveTo>
                  <a:pt x="20618" y="17673"/>
                </a:moveTo>
                <a:lnTo>
                  <a:pt x="21600" y="17673"/>
                </a:lnTo>
                <a:lnTo>
                  <a:pt x="21600" y="15709"/>
                </a:lnTo>
                <a:lnTo>
                  <a:pt x="20618" y="15709"/>
                </a:lnTo>
                <a:cubicBezTo>
                  <a:pt x="20618" y="15709"/>
                  <a:pt x="20618" y="17673"/>
                  <a:pt x="20618" y="17673"/>
                </a:cubicBezTo>
                <a:close/>
                <a:moveTo>
                  <a:pt x="1250" y="19636"/>
                </a:moveTo>
                <a:lnTo>
                  <a:pt x="175" y="19636"/>
                </a:lnTo>
                <a:cubicBezTo>
                  <a:pt x="472" y="20467"/>
                  <a:pt x="1130" y="21123"/>
                  <a:pt x="1964" y="21420"/>
                </a:cubicBezTo>
                <a:lnTo>
                  <a:pt x="1964" y="20346"/>
                </a:lnTo>
                <a:cubicBezTo>
                  <a:pt x="1669" y="20174"/>
                  <a:pt x="1423" y="19929"/>
                  <a:pt x="1250" y="19636"/>
                </a:cubicBezTo>
                <a:moveTo>
                  <a:pt x="20350" y="1964"/>
                </a:moveTo>
                <a:lnTo>
                  <a:pt x="21426" y="1964"/>
                </a:lnTo>
                <a:cubicBezTo>
                  <a:pt x="21128" y="1133"/>
                  <a:pt x="20470" y="477"/>
                  <a:pt x="19636" y="180"/>
                </a:cubicBezTo>
                <a:lnTo>
                  <a:pt x="19636" y="1254"/>
                </a:lnTo>
                <a:cubicBezTo>
                  <a:pt x="19931" y="1426"/>
                  <a:pt x="20177" y="1670"/>
                  <a:pt x="20350" y="1964"/>
                </a:cubicBezTo>
                <a:moveTo>
                  <a:pt x="982" y="15709"/>
                </a:moveTo>
                <a:lnTo>
                  <a:pt x="0" y="15709"/>
                </a:lnTo>
                <a:lnTo>
                  <a:pt x="0" y="17673"/>
                </a:lnTo>
                <a:lnTo>
                  <a:pt x="982" y="17673"/>
                </a:lnTo>
                <a:cubicBezTo>
                  <a:pt x="982" y="17673"/>
                  <a:pt x="982" y="15709"/>
                  <a:pt x="982" y="15709"/>
                </a:cubicBezTo>
                <a:close/>
                <a:moveTo>
                  <a:pt x="982" y="7855"/>
                </a:moveTo>
                <a:lnTo>
                  <a:pt x="0" y="7855"/>
                </a:lnTo>
                <a:lnTo>
                  <a:pt x="0" y="9818"/>
                </a:lnTo>
                <a:lnTo>
                  <a:pt x="982" y="9818"/>
                </a:lnTo>
                <a:cubicBezTo>
                  <a:pt x="982" y="9818"/>
                  <a:pt x="982" y="7855"/>
                  <a:pt x="982" y="7855"/>
                </a:cubicBezTo>
                <a:close/>
                <a:moveTo>
                  <a:pt x="982" y="3927"/>
                </a:moveTo>
                <a:lnTo>
                  <a:pt x="0" y="3927"/>
                </a:lnTo>
                <a:lnTo>
                  <a:pt x="0" y="5891"/>
                </a:lnTo>
                <a:lnTo>
                  <a:pt x="982" y="5891"/>
                </a:lnTo>
                <a:cubicBezTo>
                  <a:pt x="982" y="5891"/>
                  <a:pt x="982" y="3927"/>
                  <a:pt x="982" y="3927"/>
                </a:cubicBezTo>
                <a:close/>
                <a:moveTo>
                  <a:pt x="982" y="11782"/>
                </a:moveTo>
                <a:lnTo>
                  <a:pt x="0" y="11782"/>
                </a:lnTo>
                <a:lnTo>
                  <a:pt x="0" y="13745"/>
                </a:lnTo>
                <a:lnTo>
                  <a:pt x="982" y="13745"/>
                </a:lnTo>
                <a:cubicBezTo>
                  <a:pt x="982" y="13745"/>
                  <a:pt x="982" y="11782"/>
                  <a:pt x="982" y="11782"/>
                </a:cubicBezTo>
                <a:close/>
                <a:moveTo>
                  <a:pt x="3927" y="982"/>
                </a:moveTo>
                <a:lnTo>
                  <a:pt x="5891" y="982"/>
                </a:lnTo>
                <a:lnTo>
                  <a:pt x="5891" y="0"/>
                </a:lnTo>
                <a:lnTo>
                  <a:pt x="3927" y="0"/>
                </a:lnTo>
                <a:cubicBezTo>
                  <a:pt x="3927" y="0"/>
                  <a:pt x="3927" y="982"/>
                  <a:pt x="3927" y="982"/>
                </a:cubicBezTo>
                <a:close/>
                <a:moveTo>
                  <a:pt x="7855" y="21600"/>
                </a:moveTo>
                <a:lnTo>
                  <a:pt x="9818" y="21600"/>
                </a:lnTo>
                <a:lnTo>
                  <a:pt x="9818" y="20618"/>
                </a:lnTo>
                <a:lnTo>
                  <a:pt x="7855" y="20618"/>
                </a:lnTo>
                <a:cubicBezTo>
                  <a:pt x="7855" y="20618"/>
                  <a:pt x="7855" y="21600"/>
                  <a:pt x="7855" y="21600"/>
                </a:cubicBezTo>
                <a:close/>
                <a:moveTo>
                  <a:pt x="3927" y="21600"/>
                </a:moveTo>
                <a:lnTo>
                  <a:pt x="5891" y="21600"/>
                </a:lnTo>
                <a:lnTo>
                  <a:pt x="5891" y="20618"/>
                </a:lnTo>
                <a:lnTo>
                  <a:pt x="3927" y="20618"/>
                </a:lnTo>
                <a:cubicBezTo>
                  <a:pt x="3927" y="20618"/>
                  <a:pt x="3927" y="21600"/>
                  <a:pt x="3927" y="21600"/>
                </a:cubicBezTo>
                <a:close/>
                <a:moveTo>
                  <a:pt x="175" y="1964"/>
                </a:moveTo>
                <a:lnTo>
                  <a:pt x="1250" y="1964"/>
                </a:lnTo>
                <a:cubicBezTo>
                  <a:pt x="1423" y="1670"/>
                  <a:pt x="1669" y="1426"/>
                  <a:pt x="1964" y="1254"/>
                </a:cubicBezTo>
                <a:lnTo>
                  <a:pt x="1964" y="180"/>
                </a:lnTo>
                <a:cubicBezTo>
                  <a:pt x="1130" y="477"/>
                  <a:pt x="472" y="1133"/>
                  <a:pt x="175" y="19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7" name="Shape 2716"/>
          <p:cNvSpPr/>
          <p:nvPr/>
        </p:nvSpPr>
        <p:spPr>
          <a:xfrm>
            <a:off x="4399270"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3745" y="13745"/>
                </a:moveTo>
                <a:lnTo>
                  <a:pt x="7855" y="13745"/>
                </a:lnTo>
                <a:lnTo>
                  <a:pt x="7855" y="7855"/>
                </a:lnTo>
                <a:lnTo>
                  <a:pt x="13745" y="7855"/>
                </a:lnTo>
                <a:cubicBezTo>
                  <a:pt x="13745" y="7855"/>
                  <a:pt x="13745" y="13745"/>
                  <a:pt x="13745" y="13745"/>
                </a:cubicBezTo>
                <a:close/>
                <a:moveTo>
                  <a:pt x="14236" y="6873"/>
                </a:moveTo>
                <a:lnTo>
                  <a:pt x="7364" y="6873"/>
                </a:lnTo>
                <a:cubicBezTo>
                  <a:pt x="7092" y="6873"/>
                  <a:pt x="6873" y="7092"/>
                  <a:pt x="6873" y="7364"/>
                </a:cubicBezTo>
                <a:lnTo>
                  <a:pt x="6873" y="14236"/>
                </a:lnTo>
                <a:cubicBezTo>
                  <a:pt x="6873" y="14508"/>
                  <a:pt x="7092" y="14727"/>
                  <a:pt x="7364" y="14727"/>
                </a:cubicBezTo>
                <a:lnTo>
                  <a:pt x="14236" y="14727"/>
                </a:lnTo>
                <a:cubicBezTo>
                  <a:pt x="14508" y="14727"/>
                  <a:pt x="14727" y="14508"/>
                  <a:pt x="14727" y="14236"/>
                </a:cubicBezTo>
                <a:lnTo>
                  <a:pt x="14727" y="7364"/>
                </a:lnTo>
                <a:cubicBezTo>
                  <a:pt x="14727" y="7092"/>
                  <a:pt x="14508" y="6873"/>
                  <a:pt x="14236" y="6873"/>
                </a:cubicBezTo>
                <a:moveTo>
                  <a:pt x="7855" y="21600"/>
                </a:moveTo>
                <a:lnTo>
                  <a:pt x="9818" y="21600"/>
                </a:lnTo>
                <a:lnTo>
                  <a:pt x="9818" y="20618"/>
                </a:lnTo>
                <a:lnTo>
                  <a:pt x="7855" y="20618"/>
                </a:lnTo>
                <a:cubicBezTo>
                  <a:pt x="7855" y="20618"/>
                  <a:pt x="7855" y="21600"/>
                  <a:pt x="7855" y="21600"/>
                </a:cubicBezTo>
                <a:close/>
                <a:moveTo>
                  <a:pt x="15709" y="21600"/>
                </a:moveTo>
                <a:lnTo>
                  <a:pt x="17673" y="21600"/>
                </a:lnTo>
                <a:lnTo>
                  <a:pt x="17673" y="20618"/>
                </a:lnTo>
                <a:lnTo>
                  <a:pt x="15709" y="20618"/>
                </a:lnTo>
                <a:cubicBezTo>
                  <a:pt x="15709" y="20618"/>
                  <a:pt x="15709" y="21600"/>
                  <a:pt x="15709" y="21600"/>
                </a:cubicBezTo>
                <a:close/>
                <a:moveTo>
                  <a:pt x="11782" y="21600"/>
                </a:moveTo>
                <a:lnTo>
                  <a:pt x="13745" y="21600"/>
                </a:lnTo>
                <a:lnTo>
                  <a:pt x="13745" y="20618"/>
                </a:lnTo>
                <a:lnTo>
                  <a:pt x="11782" y="20618"/>
                </a:lnTo>
                <a:cubicBezTo>
                  <a:pt x="11782" y="20618"/>
                  <a:pt x="11782" y="21600"/>
                  <a:pt x="11782" y="21600"/>
                </a:cubicBezTo>
                <a:close/>
                <a:moveTo>
                  <a:pt x="19636" y="20346"/>
                </a:moveTo>
                <a:lnTo>
                  <a:pt x="19636" y="21420"/>
                </a:lnTo>
                <a:cubicBezTo>
                  <a:pt x="20470" y="21123"/>
                  <a:pt x="21128" y="20467"/>
                  <a:pt x="21426" y="19636"/>
                </a:cubicBezTo>
                <a:lnTo>
                  <a:pt x="20350" y="19636"/>
                </a:lnTo>
                <a:cubicBezTo>
                  <a:pt x="20177" y="19929"/>
                  <a:pt x="19931" y="20174"/>
                  <a:pt x="19636" y="20346"/>
                </a:cubicBezTo>
                <a:moveTo>
                  <a:pt x="20618" y="5891"/>
                </a:moveTo>
                <a:lnTo>
                  <a:pt x="21600" y="5891"/>
                </a:lnTo>
                <a:lnTo>
                  <a:pt x="21600" y="3927"/>
                </a:lnTo>
                <a:lnTo>
                  <a:pt x="20618" y="3927"/>
                </a:lnTo>
                <a:cubicBezTo>
                  <a:pt x="20618" y="3927"/>
                  <a:pt x="20618" y="5891"/>
                  <a:pt x="20618" y="5891"/>
                </a:cubicBezTo>
                <a:close/>
                <a:moveTo>
                  <a:pt x="20618" y="9818"/>
                </a:moveTo>
                <a:lnTo>
                  <a:pt x="21600" y="9818"/>
                </a:lnTo>
                <a:lnTo>
                  <a:pt x="21600" y="7855"/>
                </a:lnTo>
                <a:lnTo>
                  <a:pt x="20618" y="7855"/>
                </a:lnTo>
                <a:cubicBezTo>
                  <a:pt x="20618" y="7855"/>
                  <a:pt x="20618" y="9818"/>
                  <a:pt x="20618" y="9818"/>
                </a:cubicBezTo>
                <a:close/>
                <a:moveTo>
                  <a:pt x="20618" y="17673"/>
                </a:moveTo>
                <a:lnTo>
                  <a:pt x="21600" y="17673"/>
                </a:lnTo>
                <a:lnTo>
                  <a:pt x="21600" y="15709"/>
                </a:lnTo>
                <a:lnTo>
                  <a:pt x="20618" y="15709"/>
                </a:lnTo>
                <a:cubicBezTo>
                  <a:pt x="20618" y="15709"/>
                  <a:pt x="20618" y="17673"/>
                  <a:pt x="20618" y="17673"/>
                </a:cubicBezTo>
                <a:close/>
                <a:moveTo>
                  <a:pt x="15709" y="982"/>
                </a:moveTo>
                <a:lnTo>
                  <a:pt x="17673" y="982"/>
                </a:lnTo>
                <a:lnTo>
                  <a:pt x="17673" y="0"/>
                </a:lnTo>
                <a:lnTo>
                  <a:pt x="15709" y="0"/>
                </a:lnTo>
                <a:cubicBezTo>
                  <a:pt x="15709" y="0"/>
                  <a:pt x="15709" y="982"/>
                  <a:pt x="15709" y="982"/>
                </a:cubicBezTo>
                <a:close/>
                <a:moveTo>
                  <a:pt x="3927" y="982"/>
                </a:moveTo>
                <a:lnTo>
                  <a:pt x="5891" y="982"/>
                </a:lnTo>
                <a:lnTo>
                  <a:pt x="5891" y="0"/>
                </a:lnTo>
                <a:lnTo>
                  <a:pt x="3927" y="0"/>
                </a:lnTo>
                <a:cubicBezTo>
                  <a:pt x="3927" y="0"/>
                  <a:pt x="3927" y="982"/>
                  <a:pt x="3927" y="982"/>
                </a:cubicBezTo>
                <a:close/>
                <a:moveTo>
                  <a:pt x="20618" y="13745"/>
                </a:moveTo>
                <a:lnTo>
                  <a:pt x="21600" y="13745"/>
                </a:lnTo>
                <a:lnTo>
                  <a:pt x="21600" y="11782"/>
                </a:lnTo>
                <a:lnTo>
                  <a:pt x="20618" y="11782"/>
                </a:lnTo>
                <a:cubicBezTo>
                  <a:pt x="20618" y="11782"/>
                  <a:pt x="20618" y="13745"/>
                  <a:pt x="20618" y="13745"/>
                </a:cubicBezTo>
                <a:close/>
                <a:moveTo>
                  <a:pt x="982" y="7855"/>
                </a:moveTo>
                <a:lnTo>
                  <a:pt x="0" y="7855"/>
                </a:lnTo>
                <a:lnTo>
                  <a:pt x="0" y="9818"/>
                </a:lnTo>
                <a:lnTo>
                  <a:pt x="982" y="9818"/>
                </a:lnTo>
                <a:cubicBezTo>
                  <a:pt x="982" y="9818"/>
                  <a:pt x="982" y="7855"/>
                  <a:pt x="982" y="7855"/>
                </a:cubicBezTo>
                <a:close/>
                <a:moveTo>
                  <a:pt x="9818" y="0"/>
                </a:moveTo>
                <a:lnTo>
                  <a:pt x="7855" y="0"/>
                </a:lnTo>
                <a:lnTo>
                  <a:pt x="7855" y="982"/>
                </a:lnTo>
                <a:lnTo>
                  <a:pt x="9818" y="982"/>
                </a:lnTo>
                <a:cubicBezTo>
                  <a:pt x="9818" y="982"/>
                  <a:pt x="9818" y="0"/>
                  <a:pt x="9818" y="0"/>
                </a:cubicBezTo>
                <a:close/>
                <a:moveTo>
                  <a:pt x="982" y="3927"/>
                </a:moveTo>
                <a:lnTo>
                  <a:pt x="0" y="3927"/>
                </a:lnTo>
                <a:lnTo>
                  <a:pt x="0" y="5891"/>
                </a:lnTo>
                <a:lnTo>
                  <a:pt x="982" y="5891"/>
                </a:lnTo>
                <a:cubicBezTo>
                  <a:pt x="982" y="5891"/>
                  <a:pt x="982" y="3927"/>
                  <a:pt x="982" y="3927"/>
                </a:cubicBezTo>
                <a:close/>
                <a:moveTo>
                  <a:pt x="20350" y="1964"/>
                </a:moveTo>
                <a:lnTo>
                  <a:pt x="21426" y="1964"/>
                </a:lnTo>
                <a:cubicBezTo>
                  <a:pt x="21128" y="1133"/>
                  <a:pt x="20470" y="477"/>
                  <a:pt x="19636" y="180"/>
                </a:cubicBezTo>
                <a:lnTo>
                  <a:pt x="19636" y="1254"/>
                </a:lnTo>
                <a:cubicBezTo>
                  <a:pt x="19931" y="1426"/>
                  <a:pt x="20177" y="1670"/>
                  <a:pt x="20350" y="1964"/>
                </a:cubicBezTo>
                <a:moveTo>
                  <a:pt x="13745" y="0"/>
                </a:moveTo>
                <a:lnTo>
                  <a:pt x="11782" y="0"/>
                </a:lnTo>
                <a:lnTo>
                  <a:pt x="11782" y="982"/>
                </a:lnTo>
                <a:lnTo>
                  <a:pt x="13745" y="982"/>
                </a:lnTo>
                <a:cubicBezTo>
                  <a:pt x="13745" y="982"/>
                  <a:pt x="13745" y="0"/>
                  <a:pt x="13745" y="0"/>
                </a:cubicBezTo>
                <a:close/>
                <a:moveTo>
                  <a:pt x="3927" y="21600"/>
                </a:moveTo>
                <a:lnTo>
                  <a:pt x="5891" y="21600"/>
                </a:lnTo>
                <a:lnTo>
                  <a:pt x="5891" y="20618"/>
                </a:lnTo>
                <a:lnTo>
                  <a:pt x="3927" y="20618"/>
                </a:lnTo>
                <a:cubicBezTo>
                  <a:pt x="3927" y="20618"/>
                  <a:pt x="3927" y="21600"/>
                  <a:pt x="3927" y="21600"/>
                </a:cubicBezTo>
                <a:close/>
                <a:moveTo>
                  <a:pt x="1250" y="19636"/>
                </a:moveTo>
                <a:lnTo>
                  <a:pt x="175" y="19636"/>
                </a:lnTo>
                <a:cubicBezTo>
                  <a:pt x="472" y="20467"/>
                  <a:pt x="1130" y="21123"/>
                  <a:pt x="1964" y="21420"/>
                </a:cubicBezTo>
                <a:lnTo>
                  <a:pt x="1964" y="20346"/>
                </a:lnTo>
                <a:cubicBezTo>
                  <a:pt x="1669" y="20174"/>
                  <a:pt x="1423" y="19929"/>
                  <a:pt x="1250" y="19636"/>
                </a:cubicBezTo>
                <a:moveTo>
                  <a:pt x="175" y="1964"/>
                </a:moveTo>
                <a:lnTo>
                  <a:pt x="1250" y="1964"/>
                </a:lnTo>
                <a:cubicBezTo>
                  <a:pt x="1423" y="1670"/>
                  <a:pt x="1669" y="1426"/>
                  <a:pt x="1964" y="1254"/>
                </a:cubicBezTo>
                <a:lnTo>
                  <a:pt x="1964" y="180"/>
                </a:lnTo>
                <a:cubicBezTo>
                  <a:pt x="1130" y="477"/>
                  <a:pt x="472" y="1133"/>
                  <a:pt x="175" y="1964"/>
                </a:cubicBezTo>
                <a:moveTo>
                  <a:pt x="982" y="15709"/>
                </a:moveTo>
                <a:lnTo>
                  <a:pt x="0" y="15709"/>
                </a:lnTo>
                <a:lnTo>
                  <a:pt x="0" y="17673"/>
                </a:lnTo>
                <a:lnTo>
                  <a:pt x="982" y="17673"/>
                </a:lnTo>
                <a:cubicBezTo>
                  <a:pt x="982" y="17673"/>
                  <a:pt x="982" y="15709"/>
                  <a:pt x="982" y="15709"/>
                </a:cubicBezTo>
                <a:close/>
                <a:moveTo>
                  <a:pt x="982" y="11782"/>
                </a:moveTo>
                <a:lnTo>
                  <a:pt x="0" y="11782"/>
                </a:lnTo>
                <a:lnTo>
                  <a:pt x="0" y="13745"/>
                </a:lnTo>
                <a:lnTo>
                  <a:pt x="982" y="13745"/>
                </a:lnTo>
                <a:cubicBezTo>
                  <a:pt x="982" y="13745"/>
                  <a:pt x="982" y="11782"/>
                  <a:pt x="982" y="11782"/>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8" name="Shape 2717"/>
          <p:cNvSpPr/>
          <p:nvPr/>
        </p:nvSpPr>
        <p:spPr>
          <a:xfrm>
            <a:off x="4932531" y="3692657"/>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4727" y="11782"/>
                </a:moveTo>
                <a:cubicBezTo>
                  <a:pt x="14592" y="11782"/>
                  <a:pt x="14469" y="11837"/>
                  <a:pt x="14380" y="11926"/>
                </a:cubicBezTo>
                <a:lnTo>
                  <a:pt x="11291" y="15015"/>
                </a:lnTo>
                <a:lnTo>
                  <a:pt x="11291" y="5400"/>
                </a:lnTo>
                <a:cubicBezTo>
                  <a:pt x="11291" y="5129"/>
                  <a:pt x="11071" y="4909"/>
                  <a:pt x="10800" y="4909"/>
                </a:cubicBezTo>
                <a:cubicBezTo>
                  <a:pt x="10529" y="4909"/>
                  <a:pt x="10309" y="5129"/>
                  <a:pt x="10309" y="5400"/>
                </a:cubicBezTo>
                <a:lnTo>
                  <a:pt x="10309" y="15015"/>
                </a:lnTo>
                <a:lnTo>
                  <a:pt x="7220" y="11926"/>
                </a:lnTo>
                <a:cubicBezTo>
                  <a:pt x="7131" y="11837"/>
                  <a:pt x="7008" y="11782"/>
                  <a:pt x="6873" y="11782"/>
                </a:cubicBezTo>
                <a:cubicBezTo>
                  <a:pt x="6601" y="11782"/>
                  <a:pt x="6382" y="12001"/>
                  <a:pt x="6382" y="12273"/>
                </a:cubicBezTo>
                <a:cubicBezTo>
                  <a:pt x="6382" y="12408"/>
                  <a:pt x="6437" y="12531"/>
                  <a:pt x="6526" y="12620"/>
                </a:cubicBezTo>
                <a:lnTo>
                  <a:pt x="10453" y="16547"/>
                </a:lnTo>
                <a:cubicBezTo>
                  <a:pt x="10542" y="16636"/>
                  <a:pt x="10664" y="16691"/>
                  <a:pt x="10800" y="16691"/>
                </a:cubicBezTo>
                <a:cubicBezTo>
                  <a:pt x="10936" y="16691"/>
                  <a:pt x="11058" y="16636"/>
                  <a:pt x="11147" y="16547"/>
                </a:cubicBezTo>
                <a:lnTo>
                  <a:pt x="15074" y="12620"/>
                </a:lnTo>
                <a:cubicBezTo>
                  <a:pt x="15163" y="12531"/>
                  <a:pt x="15218" y="12408"/>
                  <a:pt x="15218" y="12273"/>
                </a:cubicBezTo>
                <a:cubicBezTo>
                  <a:pt x="15218" y="12001"/>
                  <a:pt x="14999" y="11782"/>
                  <a:pt x="14727" y="11782"/>
                </a:cubicBezTo>
                <a:moveTo>
                  <a:pt x="11782" y="21600"/>
                </a:moveTo>
                <a:lnTo>
                  <a:pt x="13745" y="21600"/>
                </a:lnTo>
                <a:lnTo>
                  <a:pt x="13745" y="20618"/>
                </a:lnTo>
                <a:lnTo>
                  <a:pt x="11782" y="20618"/>
                </a:lnTo>
                <a:cubicBezTo>
                  <a:pt x="11782" y="20618"/>
                  <a:pt x="11782" y="21600"/>
                  <a:pt x="11782" y="21600"/>
                </a:cubicBezTo>
                <a:close/>
                <a:moveTo>
                  <a:pt x="7855" y="21600"/>
                </a:moveTo>
                <a:lnTo>
                  <a:pt x="9818" y="21600"/>
                </a:lnTo>
                <a:lnTo>
                  <a:pt x="9818" y="20618"/>
                </a:lnTo>
                <a:lnTo>
                  <a:pt x="7855" y="20618"/>
                </a:lnTo>
                <a:cubicBezTo>
                  <a:pt x="7855" y="20618"/>
                  <a:pt x="7855" y="21600"/>
                  <a:pt x="7855" y="21600"/>
                </a:cubicBezTo>
                <a:close/>
                <a:moveTo>
                  <a:pt x="15709" y="21600"/>
                </a:moveTo>
                <a:lnTo>
                  <a:pt x="17673" y="21600"/>
                </a:lnTo>
                <a:lnTo>
                  <a:pt x="17673" y="20618"/>
                </a:lnTo>
                <a:lnTo>
                  <a:pt x="15709" y="20618"/>
                </a:lnTo>
                <a:cubicBezTo>
                  <a:pt x="15709" y="20618"/>
                  <a:pt x="15709" y="21600"/>
                  <a:pt x="15709" y="21600"/>
                </a:cubicBezTo>
                <a:close/>
                <a:moveTo>
                  <a:pt x="20618" y="9818"/>
                </a:moveTo>
                <a:lnTo>
                  <a:pt x="21600" y="9818"/>
                </a:lnTo>
                <a:lnTo>
                  <a:pt x="21600" y="7855"/>
                </a:lnTo>
                <a:lnTo>
                  <a:pt x="20618" y="7855"/>
                </a:lnTo>
                <a:cubicBezTo>
                  <a:pt x="20618" y="7855"/>
                  <a:pt x="20618" y="9818"/>
                  <a:pt x="20618" y="9818"/>
                </a:cubicBezTo>
                <a:close/>
                <a:moveTo>
                  <a:pt x="3927" y="982"/>
                </a:moveTo>
                <a:lnTo>
                  <a:pt x="5891" y="982"/>
                </a:lnTo>
                <a:lnTo>
                  <a:pt x="5891" y="0"/>
                </a:lnTo>
                <a:lnTo>
                  <a:pt x="3927" y="0"/>
                </a:lnTo>
                <a:cubicBezTo>
                  <a:pt x="3927" y="0"/>
                  <a:pt x="3927" y="982"/>
                  <a:pt x="3927" y="982"/>
                </a:cubicBezTo>
                <a:close/>
                <a:moveTo>
                  <a:pt x="19636" y="20346"/>
                </a:moveTo>
                <a:lnTo>
                  <a:pt x="19636" y="21420"/>
                </a:lnTo>
                <a:cubicBezTo>
                  <a:pt x="20470" y="21123"/>
                  <a:pt x="21128" y="20467"/>
                  <a:pt x="21426" y="19636"/>
                </a:cubicBezTo>
                <a:lnTo>
                  <a:pt x="20350" y="19636"/>
                </a:lnTo>
                <a:cubicBezTo>
                  <a:pt x="20177" y="19929"/>
                  <a:pt x="19931" y="20174"/>
                  <a:pt x="19636" y="20346"/>
                </a:cubicBezTo>
                <a:moveTo>
                  <a:pt x="20618" y="5891"/>
                </a:moveTo>
                <a:lnTo>
                  <a:pt x="21600" y="5891"/>
                </a:lnTo>
                <a:lnTo>
                  <a:pt x="21600" y="3927"/>
                </a:lnTo>
                <a:lnTo>
                  <a:pt x="20618" y="3927"/>
                </a:lnTo>
                <a:cubicBezTo>
                  <a:pt x="20618" y="3927"/>
                  <a:pt x="20618" y="5891"/>
                  <a:pt x="20618" y="5891"/>
                </a:cubicBezTo>
                <a:close/>
                <a:moveTo>
                  <a:pt x="20618" y="17673"/>
                </a:moveTo>
                <a:lnTo>
                  <a:pt x="21600" y="17673"/>
                </a:lnTo>
                <a:lnTo>
                  <a:pt x="21600" y="15709"/>
                </a:lnTo>
                <a:lnTo>
                  <a:pt x="20618" y="15709"/>
                </a:lnTo>
                <a:cubicBezTo>
                  <a:pt x="20618" y="15709"/>
                  <a:pt x="20618" y="17673"/>
                  <a:pt x="20618" y="17673"/>
                </a:cubicBezTo>
                <a:close/>
                <a:moveTo>
                  <a:pt x="20618" y="13745"/>
                </a:moveTo>
                <a:lnTo>
                  <a:pt x="21600" y="13745"/>
                </a:lnTo>
                <a:lnTo>
                  <a:pt x="21600" y="11782"/>
                </a:lnTo>
                <a:lnTo>
                  <a:pt x="20618" y="11782"/>
                </a:lnTo>
                <a:cubicBezTo>
                  <a:pt x="20618" y="11782"/>
                  <a:pt x="20618" y="13745"/>
                  <a:pt x="20618" y="13745"/>
                </a:cubicBezTo>
                <a:close/>
                <a:moveTo>
                  <a:pt x="15709" y="982"/>
                </a:moveTo>
                <a:lnTo>
                  <a:pt x="17673" y="982"/>
                </a:lnTo>
                <a:lnTo>
                  <a:pt x="17673" y="0"/>
                </a:lnTo>
                <a:lnTo>
                  <a:pt x="15709" y="0"/>
                </a:lnTo>
                <a:cubicBezTo>
                  <a:pt x="15709" y="0"/>
                  <a:pt x="15709" y="982"/>
                  <a:pt x="15709" y="982"/>
                </a:cubicBezTo>
                <a:close/>
                <a:moveTo>
                  <a:pt x="982" y="3927"/>
                </a:moveTo>
                <a:lnTo>
                  <a:pt x="0" y="3927"/>
                </a:lnTo>
                <a:lnTo>
                  <a:pt x="0" y="5891"/>
                </a:lnTo>
                <a:lnTo>
                  <a:pt x="982" y="5891"/>
                </a:lnTo>
                <a:cubicBezTo>
                  <a:pt x="982" y="5891"/>
                  <a:pt x="982" y="3927"/>
                  <a:pt x="982" y="3927"/>
                </a:cubicBezTo>
                <a:close/>
                <a:moveTo>
                  <a:pt x="9818" y="0"/>
                </a:moveTo>
                <a:lnTo>
                  <a:pt x="7855" y="0"/>
                </a:lnTo>
                <a:lnTo>
                  <a:pt x="7855" y="982"/>
                </a:lnTo>
                <a:lnTo>
                  <a:pt x="9818" y="982"/>
                </a:lnTo>
                <a:cubicBezTo>
                  <a:pt x="9818" y="982"/>
                  <a:pt x="9818" y="0"/>
                  <a:pt x="9818" y="0"/>
                </a:cubicBezTo>
                <a:close/>
                <a:moveTo>
                  <a:pt x="20350" y="1964"/>
                </a:moveTo>
                <a:lnTo>
                  <a:pt x="21426" y="1964"/>
                </a:lnTo>
                <a:cubicBezTo>
                  <a:pt x="21128" y="1133"/>
                  <a:pt x="20470" y="477"/>
                  <a:pt x="19636" y="180"/>
                </a:cubicBezTo>
                <a:lnTo>
                  <a:pt x="19636" y="1254"/>
                </a:lnTo>
                <a:cubicBezTo>
                  <a:pt x="19931" y="1426"/>
                  <a:pt x="20177" y="1670"/>
                  <a:pt x="20350" y="1964"/>
                </a:cubicBezTo>
                <a:moveTo>
                  <a:pt x="982" y="7855"/>
                </a:moveTo>
                <a:lnTo>
                  <a:pt x="0" y="7855"/>
                </a:lnTo>
                <a:lnTo>
                  <a:pt x="0" y="9818"/>
                </a:lnTo>
                <a:lnTo>
                  <a:pt x="982" y="9818"/>
                </a:lnTo>
                <a:cubicBezTo>
                  <a:pt x="982" y="9818"/>
                  <a:pt x="982" y="7855"/>
                  <a:pt x="982" y="7855"/>
                </a:cubicBezTo>
                <a:close/>
                <a:moveTo>
                  <a:pt x="13745" y="0"/>
                </a:moveTo>
                <a:lnTo>
                  <a:pt x="11782" y="0"/>
                </a:lnTo>
                <a:lnTo>
                  <a:pt x="11782" y="982"/>
                </a:lnTo>
                <a:lnTo>
                  <a:pt x="13745" y="982"/>
                </a:lnTo>
                <a:cubicBezTo>
                  <a:pt x="13745" y="982"/>
                  <a:pt x="13745" y="0"/>
                  <a:pt x="13745" y="0"/>
                </a:cubicBezTo>
                <a:close/>
                <a:moveTo>
                  <a:pt x="982" y="11782"/>
                </a:moveTo>
                <a:lnTo>
                  <a:pt x="0" y="11782"/>
                </a:lnTo>
                <a:lnTo>
                  <a:pt x="0" y="13745"/>
                </a:lnTo>
                <a:lnTo>
                  <a:pt x="982" y="13745"/>
                </a:lnTo>
                <a:cubicBezTo>
                  <a:pt x="982" y="13745"/>
                  <a:pt x="982" y="11782"/>
                  <a:pt x="982" y="11782"/>
                </a:cubicBezTo>
                <a:close/>
                <a:moveTo>
                  <a:pt x="175" y="1964"/>
                </a:moveTo>
                <a:lnTo>
                  <a:pt x="1250" y="1964"/>
                </a:lnTo>
                <a:cubicBezTo>
                  <a:pt x="1423" y="1670"/>
                  <a:pt x="1669" y="1426"/>
                  <a:pt x="1964" y="1254"/>
                </a:cubicBezTo>
                <a:lnTo>
                  <a:pt x="1964" y="180"/>
                </a:lnTo>
                <a:cubicBezTo>
                  <a:pt x="1130" y="477"/>
                  <a:pt x="472" y="1133"/>
                  <a:pt x="175" y="1964"/>
                </a:cubicBezTo>
                <a:moveTo>
                  <a:pt x="1250" y="19636"/>
                </a:moveTo>
                <a:lnTo>
                  <a:pt x="175" y="19636"/>
                </a:lnTo>
                <a:cubicBezTo>
                  <a:pt x="472" y="20467"/>
                  <a:pt x="1130" y="21123"/>
                  <a:pt x="1964" y="21420"/>
                </a:cubicBezTo>
                <a:lnTo>
                  <a:pt x="1964" y="20346"/>
                </a:lnTo>
                <a:cubicBezTo>
                  <a:pt x="1669" y="20174"/>
                  <a:pt x="1423" y="19929"/>
                  <a:pt x="1250" y="19636"/>
                </a:cubicBezTo>
                <a:moveTo>
                  <a:pt x="3927" y="21600"/>
                </a:moveTo>
                <a:lnTo>
                  <a:pt x="5891" y="21600"/>
                </a:lnTo>
                <a:lnTo>
                  <a:pt x="5891" y="20618"/>
                </a:lnTo>
                <a:lnTo>
                  <a:pt x="3927" y="20618"/>
                </a:lnTo>
                <a:cubicBezTo>
                  <a:pt x="3927" y="20618"/>
                  <a:pt x="3927" y="21600"/>
                  <a:pt x="3927" y="21600"/>
                </a:cubicBezTo>
                <a:close/>
                <a:moveTo>
                  <a:pt x="982" y="15709"/>
                </a:moveTo>
                <a:lnTo>
                  <a:pt x="0" y="15709"/>
                </a:lnTo>
                <a:lnTo>
                  <a:pt x="0" y="17673"/>
                </a:lnTo>
                <a:lnTo>
                  <a:pt x="982" y="17673"/>
                </a:lnTo>
                <a:cubicBezTo>
                  <a:pt x="982" y="17673"/>
                  <a:pt x="982" y="15709"/>
                  <a:pt x="982" y="15709"/>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9" name="Shape 2718"/>
          <p:cNvSpPr/>
          <p:nvPr/>
        </p:nvSpPr>
        <p:spPr>
          <a:xfrm>
            <a:off x="133182" y="4225918"/>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3927" y="982"/>
                </a:moveTo>
                <a:lnTo>
                  <a:pt x="5891" y="982"/>
                </a:lnTo>
                <a:lnTo>
                  <a:pt x="5891" y="0"/>
                </a:lnTo>
                <a:lnTo>
                  <a:pt x="3927" y="0"/>
                </a:lnTo>
                <a:cubicBezTo>
                  <a:pt x="3927" y="0"/>
                  <a:pt x="3927" y="982"/>
                  <a:pt x="3927" y="982"/>
                </a:cubicBezTo>
                <a:close/>
                <a:moveTo>
                  <a:pt x="11782" y="21600"/>
                </a:moveTo>
                <a:lnTo>
                  <a:pt x="13745" y="21600"/>
                </a:lnTo>
                <a:lnTo>
                  <a:pt x="13745" y="20618"/>
                </a:lnTo>
                <a:lnTo>
                  <a:pt x="11782" y="20618"/>
                </a:lnTo>
                <a:cubicBezTo>
                  <a:pt x="11782" y="20618"/>
                  <a:pt x="11782" y="21600"/>
                  <a:pt x="11782" y="21600"/>
                </a:cubicBezTo>
                <a:close/>
                <a:moveTo>
                  <a:pt x="15709" y="21600"/>
                </a:moveTo>
                <a:lnTo>
                  <a:pt x="17673" y="21600"/>
                </a:lnTo>
                <a:lnTo>
                  <a:pt x="17673" y="20618"/>
                </a:lnTo>
                <a:lnTo>
                  <a:pt x="15709" y="20618"/>
                </a:lnTo>
                <a:cubicBezTo>
                  <a:pt x="15709" y="20618"/>
                  <a:pt x="15709" y="21600"/>
                  <a:pt x="15709" y="21600"/>
                </a:cubicBezTo>
                <a:close/>
                <a:moveTo>
                  <a:pt x="20618" y="5891"/>
                </a:moveTo>
                <a:lnTo>
                  <a:pt x="21600" y="5891"/>
                </a:lnTo>
                <a:lnTo>
                  <a:pt x="21600" y="3927"/>
                </a:lnTo>
                <a:lnTo>
                  <a:pt x="20618" y="3927"/>
                </a:lnTo>
                <a:cubicBezTo>
                  <a:pt x="20618" y="3927"/>
                  <a:pt x="20618" y="5891"/>
                  <a:pt x="20618" y="5891"/>
                </a:cubicBezTo>
                <a:close/>
                <a:moveTo>
                  <a:pt x="11147" y="5053"/>
                </a:moveTo>
                <a:cubicBezTo>
                  <a:pt x="11058" y="4964"/>
                  <a:pt x="10935" y="4909"/>
                  <a:pt x="10800" y="4909"/>
                </a:cubicBezTo>
                <a:cubicBezTo>
                  <a:pt x="10665" y="4909"/>
                  <a:pt x="10542" y="4964"/>
                  <a:pt x="10453" y="5053"/>
                </a:cubicBezTo>
                <a:lnTo>
                  <a:pt x="6526" y="8980"/>
                </a:lnTo>
                <a:cubicBezTo>
                  <a:pt x="6437" y="9069"/>
                  <a:pt x="6382" y="9192"/>
                  <a:pt x="6382" y="9327"/>
                </a:cubicBezTo>
                <a:cubicBezTo>
                  <a:pt x="6382" y="9599"/>
                  <a:pt x="6602" y="9818"/>
                  <a:pt x="6873" y="9818"/>
                </a:cubicBezTo>
                <a:cubicBezTo>
                  <a:pt x="7008" y="9818"/>
                  <a:pt x="7131" y="9764"/>
                  <a:pt x="7220" y="9674"/>
                </a:cubicBezTo>
                <a:lnTo>
                  <a:pt x="10309" y="6585"/>
                </a:lnTo>
                <a:lnTo>
                  <a:pt x="10309" y="16200"/>
                </a:lnTo>
                <a:cubicBezTo>
                  <a:pt x="10309" y="16471"/>
                  <a:pt x="10529" y="16691"/>
                  <a:pt x="10800" y="16691"/>
                </a:cubicBezTo>
                <a:cubicBezTo>
                  <a:pt x="11071" y="16691"/>
                  <a:pt x="11291" y="16471"/>
                  <a:pt x="11291" y="16200"/>
                </a:cubicBezTo>
                <a:lnTo>
                  <a:pt x="11291" y="6585"/>
                </a:lnTo>
                <a:lnTo>
                  <a:pt x="14380" y="9674"/>
                </a:lnTo>
                <a:cubicBezTo>
                  <a:pt x="14469" y="9764"/>
                  <a:pt x="14592" y="9818"/>
                  <a:pt x="14727" y="9818"/>
                </a:cubicBezTo>
                <a:cubicBezTo>
                  <a:pt x="14998" y="9818"/>
                  <a:pt x="15218" y="9599"/>
                  <a:pt x="15218" y="9327"/>
                </a:cubicBezTo>
                <a:cubicBezTo>
                  <a:pt x="15218" y="9192"/>
                  <a:pt x="15163" y="9069"/>
                  <a:pt x="15074" y="8980"/>
                </a:cubicBezTo>
                <a:cubicBezTo>
                  <a:pt x="15074" y="8980"/>
                  <a:pt x="11147" y="5053"/>
                  <a:pt x="11147" y="5053"/>
                </a:cubicBezTo>
                <a:close/>
                <a:moveTo>
                  <a:pt x="20618" y="13745"/>
                </a:moveTo>
                <a:lnTo>
                  <a:pt x="21600" y="13745"/>
                </a:lnTo>
                <a:lnTo>
                  <a:pt x="21600" y="11782"/>
                </a:lnTo>
                <a:lnTo>
                  <a:pt x="20618" y="11782"/>
                </a:lnTo>
                <a:cubicBezTo>
                  <a:pt x="20618" y="11782"/>
                  <a:pt x="20618" y="13745"/>
                  <a:pt x="20618" y="13745"/>
                </a:cubicBezTo>
                <a:close/>
                <a:moveTo>
                  <a:pt x="15709" y="982"/>
                </a:moveTo>
                <a:lnTo>
                  <a:pt x="17673" y="982"/>
                </a:lnTo>
                <a:lnTo>
                  <a:pt x="17673" y="0"/>
                </a:lnTo>
                <a:lnTo>
                  <a:pt x="15709" y="0"/>
                </a:lnTo>
                <a:cubicBezTo>
                  <a:pt x="15709" y="0"/>
                  <a:pt x="15709" y="982"/>
                  <a:pt x="15709" y="982"/>
                </a:cubicBezTo>
                <a:close/>
                <a:moveTo>
                  <a:pt x="20618" y="9818"/>
                </a:moveTo>
                <a:lnTo>
                  <a:pt x="21600" y="9818"/>
                </a:lnTo>
                <a:lnTo>
                  <a:pt x="21600" y="7855"/>
                </a:lnTo>
                <a:lnTo>
                  <a:pt x="20618" y="7855"/>
                </a:lnTo>
                <a:cubicBezTo>
                  <a:pt x="20618" y="7855"/>
                  <a:pt x="20618" y="9818"/>
                  <a:pt x="20618" y="9818"/>
                </a:cubicBezTo>
                <a:close/>
                <a:moveTo>
                  <a:pt x="19636" y="20346"/>
                </a:moveTo>
                <a:lnTo>
                  <a:pt x="19636" y="21420"/>
                </a:lnTo>
                <a:cubicBezTo>
                  <a:pt x="20469" y="21123"/>
                  <a:pt x="21129" y="20467"/>
                  <a:pt x="21426" y="19636"/>
                </a:cubicBezTo>
                <a:lnTo>
                  <a:pt x="20350" y="19636"/>
                </a:lnTo>
                <a:cubicBezTo>
                  <a:pt x="20177" y="19929"/>
                  <a:pt x="19931" y="20174"/>
                  <a:pt x="19636" y="20346"/>
                </a:cubicBezTo>
                <a:moveTo>
                  <a:pt x="20618" y="17673"/>
                </a:moveTo>
                <a:lnTo>
                  <a:pt x="21600" y="17673"/>
                </a:lnTo>
                <a:lnTo>
                  <a:pt x="21600" y="15709"/>
                </a:lnTo>
                <a:lnTo>
                  <a:pt x="20618" y="15709"/>
                </a:lnTo>
                <a:cubicBezTo>
                  <a:pt x="20618" y="15709"/>
                  <a:pt x="20618" y="17673"/>
                  <a:pt x="20618" y="17673"/>
                </a:cubicBezTo>
                <a:close/>
                <a:moveTo>
                  <a:pt x="7855" y="21600"/>
                </a:moveTo>
                <a:lnTo>
                  <a:pt x="9818" y="21600"/>
                </a:lnTo>
                <a:lnTo>
                  <a:pt x="9818" y="20618"/>
                </a:lnTo>
                <a:lnTo>
                  <a:pt x="7855" y="20618"/>
                </a:lnTo>
                <a:cubicBezTo>
                  <a:pt x="7855" y="20618"/>
                  <a:pt x="7855" y="21600"/>
                  <a:pt x="7855" y="21600"/>
                </a:cubicBezTo>
                <a:close/>
                <a:moveTo>
                  <a:pt x="9818" y="0"/>
                </a:moveTo>
                <a:lnTo>
                  <a:pt x="7855" y="0"/>
                </a:lnTo>
                <a:lnTo>
                  <a:pt x="7855" y="982"/>
                </a:lnTo>
                <a:lnTo>
                  <a:pt x="9818" y="982"/>
                </a:lnTo>
                <a:cubicBezTo>
                  <a:pt x="9818" y="982"/>
                  <a:pt x="9818" y="0"/>
                  <a:pt x="9818" y="0"/>
                </a:cubicBezTo>
                <a:close/>
                <a:moveTo>
                  <a:pt x="20350" y="1964"/>
                </a:moveTo>
                <a:lnTo>
                  <a:pt x="21426" y="1964"/>
                </a:lnTo>
                <a:cubicBezTo>
                  <a:pt x="21129" y="1133"/>
                  <a:pt x="20469" y="477"/>
                  <a:pt x="19636" y="180"/>
                </a:cubicBezTo>
                <a:lnTo>
                  <a:pt x="19636" y="1254"/>
                </a:lnTo>
                <a:cubicBezTo>
                  <a:pt x="19931" y="1426"/>
                  <a:pt x="20177" y="1670"/>
                  <a:pt x="20350" y="1964"/>
                </a:cubicBezTo>
                <a:moveTo>
                  <a:pt x="982" y="3927"/>
                </a:moveTo>
                <a:lnTo>
                  <a:pt x="0" y="3927"/>
                </a:lnTo>
                <a:lnTo>
                  <a:pt x="0" y="5891"/>
                </a:lnTo>
                <a:lnTo>
                  <a:pt x="982" y="5891"/>
                </a:lnTo>
                <a:cubicBezTo>
                  <a:pt x="982" y="5891"/>
                  <a:pt x="982" y="3927"/>
                  <a:pt x="982" y="3927"/>
                </a:cubicBezTo>
                <a:close/>
                <a:moveTo>
                  <a:pt x="3927" y="21600"/>
                </a:moveTo>
                <a:lnTo>
                  <a:pt x="5891" y="21600"/>
                </a:lnTo>
                <a:lnTo>
                  <a:pt x="5891" y="20618"/>
                </a:lnTo>
                <a:lnTo>
                  <a:pt x="3927" y="20618"/>
                </a:lnTo>
                <a:cubicBezTo>
                  <a:pt x="3927" y="20618"/>
                  <a:pt x="3927" y="21600"/>
                  <a:pt x="3927" y="21600"/>
                </a:cubicBezTo>
                <a:close/>
                <a:moveTo>
                  <a:pt x="13745" y="0"/>
                </a:moveTo>
                <a:lnTo>
                  <a:pt x="11782" y="0"/>
                </a:lnTo>
                <a:lnTo>
                  <a:pt x="11782" y="982"/>
                </a:lnTo>
                <a:lnTo>
                  <a:pt x="13745" y="982"/>
                </a:lnTo>
                <a:cubicBezTo>
                  <a:pt x="13745" y="982"/>
                  <a:pt x="13745" y="0"/>
                  <a:pt x="13745" y="0"/>
                </a:cubicBezTo>
                <a:close/>
                <a:moveTo>
                  <a:pt x="174" y="1964"/>
                </a:moveTo>
                <a:lnTo>
                  <a:pt x="1250" y="1964"/>
                </a:lnTo>
                <a:cubicBezTo>
                  <a:pt x="1423" y="1670"/>
                  <a:pt x="1669" y="1426"/>
                  <a:pt x="1964" y="1254"/>
                </a:cubicBezTo>
                <a:lnTo>
                  <a:pt x="1964" y="180"/>
                </a:lnTo>
                <a:cubicBezTo>
                  <a:pt x="1131" y="477"/>
                  <a:pt x="472" y="1133"/>
                  <a:pt x="174" y="1964"/>
                </a:cubicBezTo>
                <a:moveTo>
                  <a:pt x="1250" y="19636"/>
                </a:moveTo>
                <a:lnTo>
                  <a:pt x="174" y="19636"/>
                </a:lnTo>
                <a:cubicBezTo>
                  <a:pt x="472" y="20467"/>
                  <a:pt x="1131" y="21123"/>
                  <a:pt x="1964" y="21420"/>
                </a:cubicBezTo>
                <a:lnTo>
                  <a:pt x="1964" y="20346"/>
                </a:lnTo>
                <a:cubicBezTo>
                  <a:pt x="1669" y="20174"/>
                  <a:pt x="1423" y="19929"/>
                  <a:pt x="1250" y="19636"/>
                </a:cubicBezTo>
                <a:moveTo>
                  <a:pt x="982" y="11782"/>
                </a:moveTo>
                <a:lnTo>
                  <a:pt x="0" y="11782"/>
                </a:lnTo>
                <a:lnTo>
                  <a:pt x="0" y="13745"/>
                </a:lnTo>
                <a:lnTo>
                  <a:pt x="982" y="13745"/>
                </a:lnTo>
                <a:cubicBezTo>
                  <a:pt x="982" y="13745"/>
                  <a:pt x="982" y="11782"/>
                  <a:pt x="982" y="11782"/>
                </a:cubicBezTo>
                <a:close/>
                <a:moveTo>
                  <a:pt x="982" y="7855"/>
                </a:moveTo>
                <a:lnTo>
                  <a:pt x="0" y="7855"/>
                </a:lnTo>
                <a:lnTo>
                  <a:pt x="0" y="9818"/>
                </a:lnTo>
                <a:lnTo>
                  <a:pt x="982" y="9818"/>
                </a:lnTo>
                <a:cubicBezTo>
                  <a:pt x="982" y="9818"/>
                  <a:pt x="982" y="7855"/>
                  <a:pt x="982" y="7855"/>
                </a:cubicBezTo>
                <a:close/>
                <a:moveTo>
                  <a:pt x="982" y="15709"/>
                </a:moveTo>
                <a:lnTo>
                  <a:pt x="0" y="15709"/>
                </a:lnTo>
                <a:lnTo>
                  <a:pt x="0" y="17673"/>
                </a:lnTo>
                <a:lnTo>
                  <a:pt x="982" y="17673"/>
                </a:lnTo>
                <a:cubicBezTo>
                  <a:pt x="982" y="17673"/>
                  <a:pt x="982" y="15709"/>
                  <a:pt x="982" y="15709"/>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0" name="Shape 2719"/>
          <p:cNvSpPr/>
          <p:nvPr/>
        </p:nvSpPr>
        <p:spPr>
          <a:xfrm>
            <a:off x="666442" y="4225918"/>
            <a:ext cx="278212" cy="278758"/>
          </a:xfrm>
          <a:custGeom>
            <a:avLst/>
            <a:gdLst/>
            <a:ahLst/>
            <a:cxnLst>
              <a:cxn ang="0">
                <a:pos x="wd2" y="hd2"/>
              </a:cxn>
              <a:cxn ang="5400000">
                <a:pos x="wd2" y="hd2"/>
              </a:cxn>
              <a:cxn ang="10800000">
                <a:pos x="wd2" y="hd2"/>
              </a:cxn>
              <a:cxn ang="16200000">
                <a:pos x="wd2" y="hd2"/>
              </a:cxn>
            </a:cxnLst>
            <a:rect l="0" t="0" r="r" b="b"/>
            <a:pathLst>
              <a:path w="21600" h="21600" extrusionOk="0">
                <a:moveTo>
                  <a:pt x="14365" y="19991"/>
                </a:moveTo>
                <a:lnTo>
                  <a:pt x="14707" y="20866"/>
                </a:lnTo>
                <a:cubicBezTo>
                  <a:pt x="15328" y="20625"/>
                  <a:pt x="15928" y="20324"/>
                  <a:pt x="16492" y="19973"/>
                </a:cubicBezTo>
                <a:lnTo>
                  <a:pt x="15994" y="19176"/>
                </a:lnTo>
                <a:cubicBezTo>
                  <a:pt x="15479" y="19497"/>
                  <a:pt x="14931" y="19771"/>
                  <a:pt x="14365" y="19991"/>
                </a:cubicBezTo>
                <a:moveTo>
                  <a:pt x="10800" y="20661"/>
                </a:moveTo>
                <a:lnTo>
                  <a:pt x="10801" y="21600"/>
                </a:lnTo>
                <a:cubicBezTo>
                  <a:pt x="11469" y="21598"/>
                  <a:pt x="12137" y="21536"/>
                  <a:pt x="12788" y="21415"/>
                </a:cubicBezTo>
                <a:lnTo>
                  <a:pt x="12614" y="20491"/>
                </a:lnTo>
                <a:cubicBezTo>
                  <a:pt x="12020" y="20603"/>
                  <a:pt x="11409" y="20660"/>
                  <a:pt x="10800" y="20661"/>
                </a:cubicBezTo>
                <a:moveTo>
                  <a:pt x="18660" y="4854"/>
                </a:moveTo>
                <a:lnTo>
                  <a:pt x="19411" y="4287"/>
                </a:lnTo>
                <a:cubicBezTo>
                  <a:pt x="19011" y="3759"/>
                  <a:pt x="18558" y="3264"/>
                  <a:pt x="18065" y="2816"/>
                </a:cubicBezTo>
                <a:lnTo>
                  <a:pt x="17432" y="3510"/>
                </a:lnTo>
                <a:cubicBezTo>
                  <a:pt x="17882" y="3919"/>
                  <a:pt x="18295" y="4371"/>
                  <a:pt x="18660" y="4854"/>
                </a:cubicBezTo>
                <a:moveTo>
                  <a:pt x="16473" y="1615"/>
                </a:moveTo>
                <a:cubicBezTo>
                  <a:pt x="15908" y="1264"/>
                  <a:pt x="15306" y="966"/>
                  <a:pt x="14686" y="726"/>
                </a:cubicBezTo>
                <a:lnTo>
                  <a:pt x="14347" y="1602"/>
                </a:lnTo>
                <a:cubicBezTo>
                  <a:pt x="14912" y="1821"/>
                  <a:pt x="15462" y="2094"/>
                  <a:pt x="15978" y="2413"/>
                </a:cubicBezTo>
                <a:cubicBezTo>
                  <a:pt x="15978" y="2413"/>
                  <a:pt x="16473" y="1615"/>
                  <a:pt x="16473" y="1615"/>
                </a:cubicBezTo>
                <a:close/>
                <a:moveTo>
                  <a:pt x="21553" y="9794"/>
                </a:moveTo>
                <a:lnTo>
                  <a:pt x="20617" y="9880"/>
                </a:lnTo>
                <a:cubicBezTo>
                  <a:pt x="20644" y="10182"/>
                  <a:pt x="20659" y="10492"/>
                  <a:pt x="20659" y="10800"/>
                </a:cubicBezTo>
                <a:cubicBezTo>
                  <a:pt x="20659" y="11099"/>
                  <a:pt x="20645" y="11401"/>
                  <a:pt x="20619" y="11699"/>
                </a:cubicBezTo>
                <a:lnTo>
                  <a:pt x="21556" y="11784"/>
                </a:lnTo>
                <a:cubicBezTo>
                  <a:pt x="21585" y="11458"/>
                  <a:pt x="21600" y="11127"/>
                  <a:pt x="21600" y="10800"/>
                </a:cubicBezTo>
                <a:cubicBezTo>
                  <a:pt x="21600" y="10462"/>
                  <a:pt x="21584" y="10124"/>
                  <a:pt x="21553" y="9794"/>
                </a:cubicBezTo>
                <a:moveTo>
                  <a:pt x="21187" y="7835"/>
                </a:moveTo>
                <a:cubicBezTo>
                  <a:pt x="21005" y="7197"/>
                  <a:pt x="20761" y="6573"/>
                  <a:pt x="20463" y="5978"/>
                </a:cubicBezTo>
                <a:lnTo>
                  <a:pt x="19622" y="6399"/>
                </a:lnTo>
                <a:cubicBezTo>
                  <a:pt x="19893" y="6941"/>
                  <a:pt x="20115" y="7510"/>
                  <a:pt x="20282" y="8094"/>
                </a:cubicBezTo>
                <a:cubicBezTo>
                  <a:pt x="20282" y="8094"/>
                  <a:pt x="21187" y="7835"/>
                  <a:pt x="21187" y="7835"/>
                </a:cubicBezTo>
                <a:close/>
                <a:moveTo>
                  <a:pt x="17446" y="18078"/>
                </a:moveTo>
                <a:lnTo>
                  <a:pt x="18081" y="18771"/>
                </a:lnTo>
                <a:cubicBezTo>
                  <a:pt x="18572" y="18323"/>
                  <a:pt x="19024" y="17827"/>
                  <a:pt x="19424" y="17297"/>
                </a:cubicBezTo>
                <a:lnTo>
                  <a:pt x="18672" y="16732"/>
                </a:lnTo>
                <a:cubicBezTo>
                  <a:pt x="18307" y="17216"/>
                  <a:pt x="17894" y="17669"/>
                  <a:pt x="17446" y="18078"/>
                </a:cubicBezTo>
                <a:moveTo>
                  <a:pt x="19632" y="15184"/>
                </a:moveTo>
                <a:lnTo>
                  <a:pt x="20474" y="15602"/>
                </a:lnTo>
                <a:cubicBezTo>
                  <a:pt x="20770" y="15008"/>
                  <a:pt x="21012" y="14383"/>
                  <a:pt x="21194" y="13743"/>
                </a:cubicBezTo>
                <a:lnTo>
                  <a:pt x="20288" y="13487"/>
                </a:lnTo>
                <a:cubicBezTo>
                  <a:pt x="20123" y="14071"/>
                  <a:pt x="19901" y="14642"/>
                  <a:pt x="19632" y="15184"/>
                </a:cubicBezTo>
                <a:moveTo>
                  <a:pt x="2873" y="4886"/>
                </a:moveTo>
                <a:lnTo>
                  <a:pt x="2120" y="4322"/>
                </a:lnTo>
                <a:cubicBezTo>
                  <a:pt x="1721" y="4854"/>
                  <a:pt x="1369" y="5424"/>
                  <a:pt x="1074" y="6018"/>
                </a:cubicBezTo>
                <a:lnTo>
                  <a:pt x="1917" y="6435"/>
                </a:lnTo>
                <a:cubicBezTo>
                  <a:pt x="2186" y="5892"/>
                  <a:pt x="2508" y="5371"/>
                  <a:pt x="2873" y="4886"/>
                </a:cubicBezTo>
                <a:moveTo>
                  <a:pt x="943" y="11741"/>
                </a:moveTo>
                <a:lnTo>
                  <a:pt x="6" y="11829"/>
                </a:lnTo>
                <a:cubicBezTo>
                  <a:pt x="69" y="12492"/>
                  <a:pt x="194" y="13151"/>
                  <a:pt x="377" y="13786"/>
                </a:cubicBezTo>
                <a:lnTo>
                  <a:pt x="1281" y="13527"/>
                </a:lnTo>
                <a:cubicBezTo>
                  <a:pt x="1114" y="12946"/>
                  <a:pt x="1000" y="12346"/>
                  <a:pt x="943" y="11741"/>
                </a:cubicBezTo>
                <a:moveTo>
                  <a:pt x="1265" y="8133"/>
                </a:moveTo>
                <a:lnTo>
                  <a:pt x="359" y="7879"/>
                </a:lnTo>
                <a:cubicBezTo>
                  <a:pt x="179" y="8516"/>
                  <a:pt x="59" y="9176"/>
                  <a:pt x="0" y="9838"/>
                </a:cubicBezTo>
                <a:lnTo>
                  <a:pt x="938" y="9921"/>
                </a:lnTo>
                <a:cubicBezTo>
                  <a:pt x="991" y="9316"/>
                  <a:pt x="1101" y="8714"/>
                  <a:pt x="1265" y="8133"/>
                </a:cubicBezTo>
                <a:moveTo>
                  <a:pt x="1105" y="15642"/>
                </a:moveTo>
                <a:cubicBezTo>
                  <a:pt x="1403" y="16235"/>
                  <a:pt x="1759" y="16804"/>
                  <a:pt x="2161" y="17332"/>
                </a:cubicBezTo>
                <a:lnTo>
                  <a:pt x="2910" y="16763"/>
                </a:lnTo>
                <a:cubicBezTo>
                  <a:pt x="2542" y="16281"/>
                  <a:pt x="2218" y="15762"/>
                  <a:pt x="1945" y="15220"/>
                </a:cubicBezTo>
                <a:cubicBezTo>
                  <a:pt x="1945" y="15220"/>
                  <a:pt x="1105" y="15642"/>
                  <a:pt x="1105" y="15642"/>
                </a:cubicBezTo>
                <a:close/>
                <a:moveTo>
                  <a:pt x="12765" y="182"/>
                </a:moveTo>
                <a:cubicBezTo>
                  <a:pt x="12115" y="61"/>
                  <a:pt x="11448" y="0"/>
                  <a:pt x="10788" y="0"/>
                </a:cubicBezTo>
                <a:lnTo>
                  <a:pt x="10787" y="0"/>
                </a:lnTo>
                <a:lnTo>
                  <a:pt x="10736" y="0"/>
                </a:lnTo>
                <a:lnTo>
                  <a:pt x="10779" y="940"/>
                </a:lnTo>
                <a:cubicBezTo>
                  <a:pt x="11389" y="940"/>
                  <a:pt x="12000" y="995"/>
                  <a:pt x="12594" y="1105"/>
                </a:cubicBezTo>
                <a:cubicBezTo>
                  <a:pt x="12594" y="1105"/>
                  <a:pt x="12765" y="182"/>
                  <a:pt x="12765" y="182"/>
                </a:cubicBezTo>
                <a:close/>
                <a:moveTo>
                  <a:pt x="6893" y="20882"/>
                </a:moveTo>
                <a:cubicBezTo>
                  <a:pt x="7514" y="21121"/>
                  <a:pt x="8160" y="21302"/>
                  <a:pt x="8814" y="21422"/>
                </a:cubicBezTo>
                <a:lnTo>
                  <a:pt x="8985" y="20499"/>
                </a:lnTo>
                <a:cubicBezTo>
                  <a:pt x="8387" y="20389"/>
                  <a:pt x="7797" y="20223"/>
                  <a:pt x="7231" y="20006"/>
                </a:cubicBezTo>
                <a:cubicBezTo>
                  <a:pt x="7231" y="20006"/>
                  <a:pt x="6893" y="20882"/>
                  <a:pt x="6893" y="20882"/>
                </a:cubicBezTo>
                <a:close/>
                <a:moveTo>
                  <a:pt x="3510" y="18800"/>
                </a:moveTo>
                <a:cubicBezTo>
                  <a:pt x="4003" y="19247"/>
                  <a:pt x="4539" y="19650"/>
                  <a:pt x="5105" y="19997"/>
                </a:cubicBezTo>
                <a:lnTo>
                  <a:pt x="5599" y="19198"/>
                </a:lnTo>
                <a:cubicBezTo>
                  <a:pt x="5083" y="18881"/>
                  <a:pt x="4592" y="18513"/>
                  <a:pt x="4142" y="18105"/>
                </a:cubicBezTo>
                <a:cubicBezTo>
                  <a:pt x="4142" y="18105"/>
                  <a:pt x="3510" y="18800"/>
                  <a:pt x="3510" y="18800"/>
                </a:cubicBezTo>
                <a:close/>
                <a:moveTo>
                  <a:pt x="5546" y="2435"/>
                </a:moveTo>
                <a:lnTo>
                  <a:pt x="5048" y="1639"/>
                </a:lnTo>
                <a:cubicBezTo>
                  <a:pt x="4484" y="1991"/>
                  <a:pt x="3950" y="2397"/>
                  <a:pt x="3460" y="2846"/>
                </a:cubicBezTo>
                <a:lnTo>
                  <a:pt x="4096" y="3538"/>
                </a:lnTo>
                <a:cubicBezTo>
                  <a:pt x="4544" y="3127"/>
                  <a:pt x="5032" y="2756"/>
                  <a:pt x="5546" y="2435"/>
                </a:cubicBezTo>
                <a:moveTo>
                  <a:pt x="8924" y="1113"/>
                </a:moveTo>
                <a:lnTo>
                  <a:pt x="8748" y="190"/>
                </a:lnTo>
                <a:cubicBezTo>
                  <a:pt x="8093" y="315"/>
                  <a:pt x="7448" y="501"/>
                  <a:pt x="6830" y="743"/>
                </a:cubicBezTo>
                <a:lnTo>
                  <a:pt x="7173" y="1617"/>
                </a:lnTo>
                <a:cubicBezTo>
                  <a:pt x="7738" y="1396"/>
                  <a:pt x="8327" y="1226"/>
                  <a:pt x="8924" y="111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1" name="Shape 2720"/>
          <p:cNvSpPr/>
          <p:nvPr/>
        </p:nvSpPr>
        <p:spPr>
          <a:xfrm>
            <a:off x="1199703" y="4225918"/>
            <a:ext cx="278212" cy="278758"/>
          </a:xfrm>
          <a:custGeom>
            <a:avLst/>
            <a:gdLst/>
            <a:ahLst/>
            <a:cxnLst>
              <a:cxn ang="0">
                <a:pos x="wd2" y="hd2"/>
              </a:cxn>
              <a:cxn ang="5400000">
                <a:pos x="wd2" y="hd2"/>
              </a:cxn>
              <a:cxn ang="10800000">
                <a:pos x="wd2" y="hd2"/>
              </a:cxn>
              <a:cxn ang="16200000">
                <a:pos x="wd2" y="hd2"/>
              </a:cxn>
            </a:cxnLst>
            <a:rect l="0" t="0" r="r" b="b"/>
            <a:pathLst>
              <a:path w="21600" h="21600" extrusionOk="0">
                <a:moveTo>
                  <a:pt x="14365" y="19991"/>
                </a:moveTo>
                <a:lnTo>
                  <a:pt x="14707" y="20866"/>
                </a:lnTo>
                <a:cubicBezTo>
                  <a:pt x="15328" y="20625"/>
                  <a:pt x="15928" y="20324"/>
                  <a:pt x="16492" y="19973"/>
                </a:cubicBezTo>
                <a:lnTo>
                  <a:pt x="15994" y="19176"/>
                </a:lnTo>
                <a:cubicBezTo>
                  <a:pt x="15479" y="19497"/>
                  <a:pt x="14931" y="19771"/>
                  <a:pt x="14365" y="19991"/>
                </a:cubicBezTo>
                <a:moveTo>
                  <a:pt x="10800" y="14735"/>
                </a:moveTo>
                <a:cubicBezTo>
                  <a:pt x="8622" y="14735"/>
                  <a:pt x="6857" y="12973"/>
                  <a:pt x="6857" y="10800"/>
                </a:cubicBezTo>
                <a:cubicBezTo>
                  <a:pt x="6857" y="8627"/>
                  <a:pt x="8622" y="6865"/>
                  <a:pt x="10800" y="6865"/>
                </a:cubicBezTo>
                <a:cubicBezTo>
                  <a:pt x="12978" y="6865"/>
                  <a:pt x="14743" y="8627"/>
                  <a:pt x="14743" y="10800"/>
                </a:cubicBezTo>
                <a:cubicBezTo>
                  <a:pt x="14743" y="12973"/>
                  <a:pt x="12978" y="14735"/>
                  <a:pt x="10800" y="14735"/>
                </a:cubicBezTo>
                <a:moveTo>
                  <a:pt x="10800" y="5881"/>
                </a:moveTo>
                <a:cubicBezTo>
                  <a:pt x="8078" y="5881"/>
                  <a:pt x="5871" y="8083"/>
                  <a:pt x="5871" y="10800"/>
                </a:cubicBezTo>
                <a:cubicBezTo>
                  <a:pt x="5871" y="13517"/>
                  <a:pt x="8078" y="15719"/>
                  <a:pt x="10800" y="15719"/>
                </a:cubicBezTo>
                <a:cubicBezTo>
                  <a:pt x="13522" y="15719"/>
                  <a:pt x="15729" y="13517"/>
                  <a:pt x="15729" y="10800"/>
                </a:cubicBezTo>
                <a:cubicBezTo>
                  <a:pt x="15729" y="8083"/>
                  <a:pt x="13522" y="5881"/>
                  <a:pt x="10800" y="5881"/>
                </a:cubicBezTo>
                <a:moveTo>
                  <a:pt x="10800" y="20661"/>
                </a:moveTo>
                <a:lnTo>
                  <a:pt x="10801" y="21600"/>
                </a:lnTo>
                <a:cubicBezTo>
                  <a:pt x="11469" y="21598"/>
                  <a:pt x="12137" y="21536"/>
                  <a:pt x="12788" y="21415"/>
                </a:cubicBezTo>
                <a:lnTo>
                  <a:pt x="12614" y="20491"/>
                </a:lnTo>
                <a:cubicBezTo>
                  <a:pt x="12020" y="20603"/>
                  <a:pt x="11409" y="20660"/>
                  <a:pt x="10800" y="20661"/>
                </a:cubicBezTo>
                <a:moveTo>
                  <a:pt x="18660" y="4854"/>
                </a:moveTo>
                <a:lnTo>
                  <a:pt x="19411" y="4287"/>
                </a:lnTo>
                <a:cubicBezTo>
                  <a:pt x="19011" y="3759"/>
                  <a:pt x="18558" y="3264"/>
                  <a:pt x="18065" y="2816"/>
                </a:cubicBezTo>
                <a:lnTo>
                  <a:pt x="17432" y="3510"/>
                </a:lnTo>
                <a:cubicBezTo>
                  <a:pt x="17882" y="3919"/>
                  <a:pt x="18295" y="4371"/>
                  <a:pt x="18660" y="4854"/>
                </a:cubicBezTo>
                <a:moveTo>
                  <a:pt x="21187" y="7835"/>
                </a:moveTo>
                <a:cubicBezTo>
                  <a:pt x="21005" y="7197"/>
                  <a:pt x="20761" y="6573"/>
                  <a:pt x="20463" y="5978"/>
                </a:cubicBezTo>
                <a:lnTo>
                  <a:pt x="19622" y="6399"/>
                </a:lnTo>
                <a:cubicBezTo>
                  <a:pt x="19893" y="6941"/>
                  <a:pt x="20115" y="7510"/>
                  <a:pt x="20282" y="8094"/>
                </a:cubicBezTo>
                <a:cubicBezTo>
                  <a:pt x="20282" y="8094"/>
                  <a:pt x="21187" y="7835"/>
                  <a:pt x="21187" y="7835"/>
                </a:cubicBezTo>
                <a:close/>
                <a:moveTo>
                  <a:pt x="21553" y="9794"/>
                </a:moveTo>
                <a:lnTo>
                  <a:pt x="20617" y="9880"/>
                </a:lnTo>
                <a:cubicBezTo>
                  <a:pt x="20644" y="10182"/>
                  <a:pt x="20659" y="10492"/>
                  <a:pt x="20659" y="10800"/>
                </a:cubicBezTo>
                <a:cubicBezTo>
                  <a:pt x="20659" y="11099"/>
                  <a:pt x="20645" y="11401"/>
                  <a:pt x="20619" y="11699"/>
                </a:cubicBezTo>
                <a:lnTo>
                  <a:pt x="21556" y="11784"/>
                </a:lnTo>
                <a:cubicBezTo>
                  <a:pt x="21585" y="11458"/>
                  <a:pt x="21600" y="11127"/>
                  <a:pt x="21600" y="10800"/>
                </a:cubicBezTo>
                <a:cubicBezTo>
                  <a:pt x="21599" y="10462"/>
                  <a:pt x="21584" y="10124"/>
                  <a:pt x="21553" y="9794"/>
                </a:cubicBezTo>
                <a:moveTo>
                  <a:pt x="6893" y="20882"/>
                </a:moveTo>
                <a:cubicBezTo>
                  <a:pt x="7514" y="21121"/>
                  <a:pt x="8160" y="21302"/>
                  <a:pt x="8814" y="21422"/>
                </a:cubicBezTo>
                <a:lnTo>
                  <a:pt x="8985" y="20499"/>
                </a:lnTo>
                <a:cubicBezTo>
                  <a:pt x="8387" y="20389"/>
                  <a:pt x="7797" y="20223"/>
                  <a:pt x="7231" y="20006"/>
                </a:cubicBezTo>
                <a:cubicBezTo>
                  <a:pt x="7231" y="20006"/>
                  <a:pt x="6893" y="20882"/>
                  <a:pt x="6893" y="20882"/>
                </a:cubicBezTo>
                <a:close/>
                <a:moveTo>
                  <a:pt x="19632" y="15184"/>
                </a:moveTo>
                <a:lnTo>
                  <a:pt x="20474" y="15602"/>
                </a:lnTo>
                <a:cubicBezTo>
                  <a:pt x="20770" y="15008"/>
                  <a:pt x="21012" y="14383"/>
                  <a:pt x="21194" y="13743"/>
                </a:cubicBezTo>
                <a:lnTo>
                  <a:pt x="20288" y="13487"/>
                </a:lnTo>
                <a:cubicBezTo>
                  <a:pt x="20123" y="14071"/>
                  <a:pt x="19901" y="14642"/>
                  <a:pt x="19632" y="15184"/>
                </a:cubicBezTo>
                <a:moveTo>
                  <a:pt x="17446" y="18078"/>
                </a:moveTo>
                <a:lnTo>
                  <a:pt x="18081" y="18771"/>
                </a:lnTo>
                <a:cubicBezTo>
                  <a:pt x="18572" y="18323"/>
                  <a:pt x="19024" y="17827"/>
                  <a:pt x="19424" y="17297"/>
                </a:cubicBezTo>
                <a:lnTo>
                  <a:pt x="18672" y="16732"/>
                </a:lnTo>
                <a:cubicBezTo>
                  <a:pt x="18307" y="17216"/>
                  <a:pt x="17894" y="17669"/>
                  <a:pt x="17446" y="18078"/>
                </a:cubicBezTo>
                <a:moveTo>
                  <a:pt x="5546" y="2435"/>
                </a:moveTo>
                <a:lnTo>
                  <a:pt x="5048" y="1639"/>
                </a:lnTo>
                <a:cubicBezTo>
                  <a:pt x="4484" y="1991"/>
                  <a:pt x="3950" y="2397"/>
                  <a:pt x="3460" y="2846"/>
                </a:cubicBezTo>
                <a:lnTo>
                  <a:pt x="4096" y="3538"/>
                </a:lnTo>
                <a:cubicBezTo>
                  <a:pt x="4544" y="3127"/>
                  <a:pt x="5032" y="2756"/>
                  <a:pt x="5546" y="2435"/>
                </a:cubicBezTo>
                <a:moveTo>
                  <a:pt x="8924" y="1113"/>
                </a:moveTo>
                <a:lnTo>
                  <a:pt x="8748" y="190"/>
                </a:lnTo>
                <a:cubicBezTo>
                  <a:pt x="8093" y="315"/>
                  <a:pt x="7448" y="501"/>
                  <a:pt x="6830" y="743"/>
                </a:cubicBezTo>
                <a:lnTo>
                  <a:pt x="7173" y="1617"/>
                </a:lnTo>
                <a:cubicBezTo>
                  <a:pt x="7738" y="1396"/>
                  <a:pt x="8327" y="1226"/>
                  <a:pt x="8924" y="1113"/>
                </a:cubicBezTo>
                <a:moveTo>
                  <a:pt x="16473" y="1615"/>
                </a:moveTo>
                <a:cubicBezTo>
                  <a:pt x="15908" y="1264"/>
                  <a:pt x="15306" y="966"/>
                  <a:pt x="14686" y="726"/>
                </a:cubicBezTo>
                <a:lnTo>
                  <a:pt x="14347" y="1602"/>
                </a:lnTo>
                <a:cubicBezTo>
                  <a:pt x="14912" y="1821"/>
                  <a:pt x="15462" y="2094"/>
                  <a:pt x="15978" y="2413"/>
                </a:cubicBezTo>
                <a:cubicBezTo>
                  <a:pt x="15978" y="2413"/>
                  <a:pt x="16473" y="1615"/>
                  <a:pt x="16473" y="1615"/>
                </a:cubicBezTo>
                <a:close/>
                <a:moveTo>
                  <a:pt x="2873" y="4886"/>
                </a:moveTo>
                <a:lnTo>
                  <a:pt x="2120" y="4322"/>
                </a:lnTo>
                <a:cubicBezTo>
                  <a:pt x="1721" y="4854"/>
                  <a:pt x="1369" y="5424"/>
                  <a:pt x="1074" y="6018"/>
                </a:cubicBezTo>
                <a:lnTo>
                  <a:pt x="1917" y="6435"/>
                </a:lnTo>
                <a:cubicBezTo>
                  <a:pt x="2186" y="5892"/>
                  <a:pt x="2508" y="5371"/>
                  <a:pt x="2873" y="4886"/>
                </a:cubicBezTo>
                <a:moveTo>
                  <a:pt x="3510" y="18800"/>
                </a:moveTo>
                <a:cubicBezTo>
                  <a:pt x="4003" y="19247"/>
                  <a:pt x="4539" y="19650"/>
                  <a:pt x="5105" y="19997"/>
                </a:cubicBezTo>
                <a:lnTo>
                  <a:pt x="5599" y="19198"/>
                </a:lnTo>
                <a:cubicBezTo>
                  <a:pt x="5083" y="18881"/>
                  <a:pt x="4592" y="18513"/>
                  <a:pt x="4142" y="18105"/>
                </a:cubicBezTo>
                <a:cubicBezTo>
                  <a:pt x="4142" y="18105"/>
                  <a:pt x="3510" y="18800"/>
                  <a:pt x="3510" y="18800"/>
                </a:cubicBezTo>
                <a:close/>
                <a:moveTo>
                  <a:pt x="12594" y="1105"/>
                </a:moveTo>
                <a:lnTo>
                  <a:pt x="12765" y="182"/>
                </a:lnTo>
                <a:cubicBezTo>
                  <a:pt x="12115" y="61"/>
                  <a:pt x="11448" y="0"/>
                  <a:pt x="10788" y="0"/>
                </a:cubicBezTo>
                <a:lnTo>
                  <a:pt x="10787" y="0"/>
                </a:lnTo>
                <a:lnTo>
                  <a:pt x="10736" y="0"/>
                </a:lnTo>
                <a:lnTo>
                  <a:pt x="10779" y="940"/>
                </a:lnTo>
                <a:cubicBezTo>
                  <a:pt x="11389" y="940"/>
                  <a:pt x="12000" y="995"/>
                  <a:pt x="12594" y="1105"/>
                </a:cubicBezTo>
                <a:moveTo>
                  <a:pt x="1105" y="15642"/>
                </a:moveTo>
                <a:cubicBezTo>
                  <a:pt x="1403" y="16235"/>
                  <a:pt x="1759" y="16804"/>
                  <a:pt x="2161" y="17332"/>
                </a:cubicBezTo>
                <a:lnTo>
                  <a:pt x="2910" y="16763"/>
                </a:lnTo>
                <a:cubicBezTo>
                  <a:pt x="2542" y="16281"/>
                  <a:pt x="2218" y="15762"/>
                  <a:pt x="1945" y="15220"/>
                </a:cubicBezTo>
                <a:cubicBezTo>
                  <a:pt x="1945" y="15220"/>
                  <a:pt x="1105" y="15642"/>
                  <a:pt x="1105" y="15642"/>
                </a:cubicBezTo>
                <a:close/>
                <a:moveTo>
                  <a:pt x="1265" y="8133"/>
                </a:moveTo>
                <a:lnTo>
                  <a:pt x="359" y="7879"/>
                </a:lnTo>
                <a:cubicBezTo>
                  <a:pt x="179" y="8516"/>
                  <a:pt x="59" y="9176"/>
                  <a:pt x="0" y="9838"/>
                </a:cubicBezTo>
                <a:lnTo>
                  <a:pt x="938" y="9921"/>
                </a:lnTo>
                <a:cubicBezTo>
                  <a:pt x="991" y="9316"/>
                  <a:pt x="1101" y="8714"/>
                  <a:pt x="1265" y="8133"/>
                </a:cubicBezTo>
                <a:moveTo>
                  <a:pt x="943" y="11741"/>
                </a:moveTo>
                <a:lnTo>
                  <a:pt x="6" y="11829"/>
                </a:lnTo>
                <a:cubicBezTo>
                  <a:pt x="69" y="12492"/>
                  <a:pt x="194" y="13151"/>
                  <a:pt x="377" y="13786"/>
                </a:cubicBezTo>
                <a:lnTo>
                  <a:pt x="1281" y="13527"/>
                </a:lnTo>
                <a:cubicBezTo>
                  <a:pt x="1114" y="12946"/>
                  <a:pt x="1000" y="12346"/>
                  <a:pt x="943" y="1174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2" name="Shape 2721"/>
          <p:cNvSpPr/>
          <p:nvPr/>
        </p:nvSpPr>
        <p:spPr>
          <a:xfrm>
            <a:off x="1732965" y="4225918"/>
            <a:ext cx="278212" cy="278758"/>
          </a:xfrm>
          <a:custGeom>
            <a:avLst/>
            <a:gdLst/>
            <a:ahLst/>
            <a:cxnLst>
              <a:cxn ang="0">
                <a:pos x="wd2" y="hd2"/>
              </a:cxn>
              <a:cxn ang="5400000">
                <a:pos x="wd2" y="hd2"/>
              </a:cxn>
              <a:cxn ang="10800000">
                <a:pos x="wd2" y="hd2"/>
              </a:cxn>
              <a:cxn ang="16200000">
                <a:pos x="wd2" y="hd2"/>
              </a:cxn>
            </a:cxnLst>
            <a:rect l="0" t="0" r="r" b="b"/>
            <a:pathLst>
              <a:path w="21600" h="21600" extrusionOk="0">
                <a:moveTo>
                  <a:pt x="14365" y="19991"/>
                </a:moveTo>
                <a:lnTo>
                  <a:pt x="14707" y="20866"/>
                </a:lnTo>
                <a:cubicBezTo>
                  <a:pt x="15328" y="20625"/>
                  <a:pt x="15928" y="20324"/>
                  <a:pt x="16492" y="19973"/>
                </a:cubicBezTo>
                <a:lnTo>
                  <a:pt x="15994" y="19176"/>
                </a:lnTo>
                <a:cubicBezTo>
                  <a:pt x="15479" y="19497"/>
                  <a:pt x="14931" y="19771"/>
                  <a:pt x="14365" y="19991"/>
                </a:cubicBezTo>
                <a:moveTo>
                  <a:pt x="10800" y="20661"/>
                </a:moveTo>
                <a:lnTo>
                  <a:pt x="10801" y="21600"/>
                </a:lnTo>
                <a:cubicBezTo>
                  <a:pt x="11469" y="21598"/>
                  <a:pt x="12137" y="21536"/>
                  <a:pt x="12788" y="21415"/>
                </a:cubicBezTo>
                <a:lnTo>
                  <a:pt x="12614" y="20491"/>
                </a:lnTo>
                <a:cubicBezTo>
                  <a:pt x="12020" y="20603"/>
                  <a:pt x="11409" y="20660"/>
                  <a:pt x="10800" y="20661"/>
                </a:cubicBezTo>
                <a:moveTo>
                  <a:pt x="11148" y="16559"/>
                </a:moveTo>
                <a:lnTo>
                  <a:pt x="15092" y="12624"/>
                </a:lnTo>
                <a:cubicBezTo>
                  <a:pt x="15181" y="12535"/>
                  <a:pt x="15236" y="12412"/>
                  <a:pt x="15236" y="12276"/>
                </a:cubicBezTo>
                <a:cubicBezTo>
                  <a:pt x="15236" y="12004"/>
                  <a:pt x="15015" y="11784"/>
                  <a:pt x="14743" y="11784"/>
                </a:cubicBezTo>
                <a:cubicBezTo>
                  <a:pt x="14607" y="11784"/>
                  <a:pt x="14483" y="11839"/>
                  <a:pt x="14395" y="11928"/>
                </a:cubicBezTo>
                <a:lnTo>
                  <a:pt x="11293" y="15024"/>
                </a:lnTo>
                <a:lnTo>
                  <a:pt x="11293" y="5389"/>
                </a:lnTo>
                <a:cubicBezTo>
                  <a:pt x="11293" y="5117"/>
                  <a:pt x="11072" y="4897"/>
                  <a:pt x="10800" y="4897"/>
                </a:cubicBezTo>
                <a:cubicBezTo>
                  <a:pt x="10528" y="4897"/>
                  <a:pt x="10307" y="5117"/>
                  <a:pt x="10307" y="5389"/>
                </a:cubicBezTo>
                <a:lnTo>
                  <a:pt x="10307" y="15024"/>
                </a:lnTo>
                <a:lnTo>
                  <a:pt x="7206" y="11928"/>
                </a:lnTo>
                <a:cubicBezTo>
                  <a:pt x="7117" y="11839"/>
                  <a:pt x="6993" y="11784"/>
                  <a:pt x="6857" y="11784"/>
                </a:cubicBezTo>
                <a:cubicBezTo>
                  <a:pt x="6585" y="11784"/>
                  <a:pt x="6364" y="12004"/>
                  <a:pt x="6364" y="12276"/>
                </a:cubicBezTo>
                <a:cubicBezTo>
                  <a:pt x="6364" y="12412"/>
                  <a:pt x="6419" y="12535"/>
                  <a:pt x="6508" y="12624"/>
                </a:cubicBezTo>
                <a:lnTo>
                  <a:pt x="10452" y="16559"/>
                </a:lnTo>
                <a:cubicBezTo>
                  <a:pt x="10541" y="16648"/>
                  <a:pt x="10664" y="16703"/>
                  <a:pt x="10800" y="16703"/>
                </a:cubicBezTo>
                <a:cubicBezTo>
                  <a:pt x="10936" y="16703"/>
                  <a:pt x="11059" y="16648"/>
                  <a:pt x="11148" y="16559"/>
                </a:cubicBezTo>
                <a:moveTo>
                  <a:pt x="18660" y="4854"/>
                </a:moveTo>
                <a:lnTo>
                  <a:pt x="19411" y="4287"/>
                </a:lnTo>
                <a:cubicBezTo>
                  <a:pt x="19011" y="3759"/>
                  <a:pt x="18558" y="3264"/>
                  <a:pt x="18065" y="2816"/>
                </a:cubicBezTo>
                <a:lnTo>
                  <a:pt x="17432" y="3510"/>
                </a:lnTo>
                <a:cubicBezTo>
                  <a:pt x="17882" y="3919"/>
                  <a:pt x="18295" y="4371"/>
                  <a:pt x="18660" y="4854"/>
                </a:cubicBezTo>
                <a:moveTo>
                  <a:pt x="6893" y="20882"/>
                </a:moveTo>
                <a:cubicBezTo>
                  <a:pt x="7514" y="21121"/>
                  <a:pt x="8160" y="21302"/>
                  <a:pt x="8814" y="21422"/>
                </a:cubicBezTo>
                <a:lnTo>
                  <a:pt x="8985" y="20499"/>
                </a:lnTo>
                <a:cubicBezTo>
                  <a:pt x="8387" y="20389"/>
                  <a:pt x="7797" y="20223"/>
                  <a:pt x="7231" y="20006"/>
                </a:cubicBezTo>
                <a:cubicBezTo>
                  <a:pt x="7231" y="20006"/>
                  <a:pt x="6893" y="20882"/>
                  <a:pt x="6893" y="20882"/>
                </a:cubicBezTo>
                <a:close/>
                <a:moveTo>
                  <a:pt x="21553" y="9794"/>
                </a:moveTo>
                <a:lnTo>
                  <a:pt x="20617" y="9880"/>
                </a:lnTo>
                <a:cubicBezTo>
                  <a:pt x="20644" y="10182"/>
                  <a:pt x="20659" y="10492"/>
                  <a:pt x="20659" y="10800"/>
                </a:cubicBezTo>
                <a:cubicBezTo>
                  <a:pt x="20659" y="11099"/>
                  <a:pt x="20645" y="11401"/>
                  <a:pt x="20619" y="11699"/>
                </a:cubicBezTo>
                <a:lnTo>
                  <a:pt x="21556" y="11784"/>
                </a:lnTo>
                <a:cubicBezTo>
                  <a:pt x="21585" y="11458"/>
                  <a:pt x="21600" y="11127"/>
                  <a:pt x="21600" y="10800"/>
                </a:cubicBezTo>
                <a:cubicBezTo>
                  <a:pt x="21599" y="10462"/>
                  <a:pt x="21584" y="10124"/>
                  <a:pt x="21553" y="9794"/>
                </a:cubicBezTo>
                <a:moveTo>
                  <a:pt x="21187" y="7835"/>
                </a:moveTo>
                <a:cubicBezTo>
                  <a:pt x="21005" y="7197"/>
                  <a:pt x="20761" y="6573"/>
                  <a:pt x="20463" y="5978"/>
                </a:cubicBezTo>
                <a:lnTo>
                  <a:pt x="19622" y="6399"/>
                </a:lnTo>
                <a:cubicBezTo>
                  <a:pt x="19893" y="6941"/>
                  <a:pt x="20115" y="7510"/>
                  <a:pt x="20282" y="8094"/>
                </a:cubicBezTo>
                <a:cubicBezTo>
                  <a:pt x="20282" y="8094"/>
                  <a:pt x="21187" y="7835"/>
                  <a:pt x="21187" y="7835"/>
                </a:cubicBezTo>
                <a:close/>
                <a:moveTo>
                  <a:pt x="19632" y="15184"/>
                </a:moveTo>
                <a:lnTo>
                  <a:pt x="20474" y="15602"/>
                </a:lnTo>
                <a:cubicBezTo>
                  <a:pt x="20770" y="15008"/>
                  <a:pt x="21012" y="14383"/>
                  <a:pt x="21194" y="13743"/>
                </a:cubicBezTo>
                <a:lnTo>
                  <a:pt x="20288" y="13487"/>
                </a:lnTo>
                <a:cubicBezTo>
                  <a:pt x="20123" y="14071"/>
                  <a:pt x="19901" y="14642"/>
                  <a:pt x="19632" y="15184"/>
                </a:cubicBezTo>
                <a:moveTo>
                  <a:pt x="17446" y="18078"/>
                </a:moveTo>
                <a:lnTo>
                  <a:pt x="18081" y="18771"/>
                </a:lnTo>
                <a:cubicBezTo>
                  <a:pt x="18572" y="18323"/>
                  <a:pt x="19024" y="17827"/>
                  <a:pt x="19424" y="17297"/>
                </a:cubicBezTo>
                <a:lnTo>
                  <a:pt x="18672" y="16732"/>
                </a:lnTo>
                <a:cubicBezTo>
                  <a:pt x="18307" y="17216"/>
                  <a:pt x="17894" y="17669"/>
                  <a:pt x="17446" y="18078"/>
                </a:cubicBezTo>
                <a:moveTo>
                  <a:pt x="8924" y="1113"/>
                </a:moveTo>
                <a:lnTo>
                  <a:pt x="8748" y="190"/>
                </a:lnTo>
                <a:cubicBezTo>
                  <a:pt x="8093" y="315"/>
                  <a:pt x="7448" y="501"/>
                  <a:pt x="6830" y="743"/>
                </a:cubicBezTo>
                <a:lnTo>
                  <a:pt x="7173" y="1617"/>
                </a:lnTo>
                <a:cubicBezTo>
                  <a:pt x="7738" y="1396"/>
                  <a:pt x="8327" y="1226"/>
                  <a:pt x="8924" y="1113"/>
                </a:cubicBezTo>
                <a:moveTo>
                  <a:pt x="12594" y="1105"/>
                </a:moveTo>
                <a:lnTo>
                  <a:pt x="12765" y="182"/>
                </a:lnTo>
                <a:cubicBezTo>
                  <a:pt x="12115" y="61"/>
                  <a:pt x="11448" y="0"/>
                  <a:pt x="10788" y="0"/>
                </a:cubicBezTo>
                <a:lnTo>
                  <a:pt x="10787" y="0"/>
                </a:lnTo>
                <a:lnTo>
                  <a:pt x="10736" y="0"/>
                </a:lnTo>
                <a:lnTo>
                  <a:pt x="10779" y="940"/>
                </a:lnTo>
                <a:cubicBezTo>
                  <a:pt x="11389" y="940"/>
                  <a:pt x="12000" y="995"/>
                  <a:pt x="12594" y="1105"/>
                </a:cubicBezTo>
                <a:moveTo>
                  <a:pt x="16473" y="1615"/>
                </a:moveTo>
                <a:cubicBezTo>
                  <a:pt x="15908" y="1264"/>
                  <a:pt x="15306" y="966"/>
                  <a:pt x="14686" y="726"/>
                </a:cubicBezTo>
                <a:lnTo>
                  <a:pt x="14347" y="1602"/>
                </a:lnTo>
                <a:cubicBezTo>
                  <a:pt x="14912" y="1821"/>
                  <a:pt x="15462" y="2094"/>
                  <a:pt x="15978" y="2413"/>
                </a:cubicBezTo>
                <a:cubicBezTo>
                  <a:pt x="15978" y="2413"/>
                  <a:pt x="16473" y="1615"/>
                  <a:pt x="16473" y="1615"/>
                </a:cubicBezTo>
                <a:close/>
                <a:moveTo>
                  <a:pt x="3510" y="18800"/>
                </a:moveTo>
                <a:cubicBezTo>
                  <a:pt x="4003" y="19247"/>
                  <a:pt x="4539" y="19650"/>
                  <a:pt x="5105" y="19997"/>
                </a:cubicBezTo>
                <a:lnTo>
                  <a:pt x="5599" y="19198"/>
                </a:lnTo>
                <a:cubicBezTo>
                  <a:pt x="5083" y="18881"/>
                  <a:pt x="4592" y="18513"/>
                  <a:pt x="4142" y="18105"/>
                </a:cubicBezTo>
                <a:cubicBezTo>
                  <a:pt x="4142" y="18105"/>
                  <a:pt x="3510" y="18800"/>
                  <a:pt x="3510" y="18800"/>
                </a:cubicBezTo>
                <a:close/>
                <a:moveTo>
                  <a:pt x="2873" y="4886"/>
                </a:moveTo>
                <a:lnTo>
                  <a:pt x="2120" y="4322"/>
                </a:lnTo>
                <a:cubicBezTo>
                  <a:pt x="1721" y="4854"/>
                  <a:pt x="1369" y="5424"/>
                  <a:pt x="1074" y="6018"/>
                </a:cubicBezTo>
                <a:lnTo>
                  <a:pt x="1917" y="6435"/>
                </a:lnTo>
                <a:cubicBezTo>
                  <a:pt x="2186" y="5892"/>
                  <a:pt x="2508" y="5371"/>
                  <a:pt x="2873" y="4886"/>
                </a:cubicBezTo>
                <a:moveTo>
                  <a:pt x="5546" y="2435"/>
                </a:moveTo>
                <a:lnTo>
                  <a:pt x="5048" y="1639"/>
                </a:lnTo>
                <a:cubicBezTo>
                  <a:pt x="4484" y="1991"/>
                  <a:pt x="3950" y="2397"/>
                  <a:pt x="3460" y="2846"/>
                </a:cubicBezTo>
                <a:lnTo>
                  <a:pt x="4096" y="3538"/>
                </a:lnTo>
                <a:cubicBezTo>
                  <a:pt x="4544" y="3127"/>
                  <a:pt x="5032" y="2756"/>
                  <a:pt x="5546" y="2435"/>
                </a:cubicBezTo>
                <a:moveTo>
                  <a:pt x="1105" y="15642"/>
                </a:moveTo>
                <a:cubicBezTo>
                  <a:pt x="1403" y="16235"/>
                  <a:pt x="1759" y="16804"/>
                  <a:pt x="2161" y="17332"/>
                </a:cubicBezTo>
                <a:lnTo>
                  <a:pt x="2910" y="16763"/>
                </a:lnTo>
                <a:cubicBezTo>
                  <a:pt x="2542" y="16281"/>
                  <a:pt x="2218" y="15762"/>
                  <a:pt x="1945" y="15220"/>
                </a:cubicBezTo>
                <a:cubicBezTo>
                  <a:pt x="1945" y="15220"/>
                  <a:pt x="1105" y="15642"/>
                  <a:pt x="1105" y="15642"/>
                </a:cubicBezTo>
                <a:close/>
                <a:moveTo>
                  <a:pt x="1265" y="8133"/>
                </a:moveTo>
                <a:lnTo>
                  <a:pt x="359" y="7879"/>
                </a:lnTo>
                <a:cubicBezTo>
                  <a:pt x="179" y="8516"/>
                  <a:pt x="59" y="9176"/>
                  <a:pt x="0" y="9838"/>
                </a:cubicBezTo>
                <a:lnTo>
                  <a:pt x="938" y="9921"/>
                </a:lnTo>
                <a:cubicBezTo>
                  <a:pt x="991" y="9316"/>
                  <a:pt x="1101" y="8714"/>
                  <a:pt x="1265" y="8133"/>
                </a:cubicBezTo>
                <a:moveTo>
                  <a:pt x="943" y="11741"/>
                </a:moveTo>
                <a:lnTo>
                  <a:pt x="6" y="11829"/>
                </a:lnTo>
                <a:cubicBezTo>
                  <a:pt x="69" y="12492"/>
                  <a:pt x="194" y="13151"/>
                  <a:pt x="377" y="13786"/>
                </a:cubicBezTo>
                <a:lnTo>
                  <a:pt x="1281" y="13527"/>
                </a:lnTo>
                <a:cubicBezTo>
                  <a:pt x="1114" y="12946"/>
                  <a:pt x="1000" y="12346"/>
                  <a:pt x="943" y="1174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3" name="Shape 2722"/>
          <p:cNvSpPr/>
          <p:nvPr/>
        </p:nvSpPr>
        <p:spPr>
          <a:xfrm>
            <a:off x="2266226" y="4225918"/>
            <a:ext cx="278206" cy="278758"/>
          </a:xfrm>
          <a:custGeom>
            <a:avLst/>
            <a:gdLst/>
            <a:ahLst/>
            <a:cxnLst>
              <a:cxn ang="0">
                <a:pos x="wd2" y="hd2"/>
              </a:cxn>
              <a:cxn ang="5400000">
                <a:pos x="wd2" y="hd2"/>
              </a:cxn>
              <a:cxn ang="10800000">
                <a:pos x="wd2" y="hd2"/>
              </a:cxn>
              <a:cxn ang="16200000">
                <a:pos x="wd2" y="hd2"/>
              </a:cxn>
            </a:cxnLst>
            <a:rect l="0" t="0" r="r" b="b"/>
            <a:pathLst>
              <a:path w="21600" h="21600" extrusionOk="0">
                <a:moveTo>
                  <a:pt x="10800" y="20661"/>
                </a:moveTo>
                <a:lnTo>
                  <a:pt x="10802" y="21600"/>
                </a:lnTo>
                <a:cubicBezTo>
                  <a:pt x="11469" y="21598"/>
                  <a:pt x="12137" y="21536"/>
                  <a:pt x="12788" y="21415"/>
                </a:cubicBezTo>
                <a:lnTo>
                  <a:pt x="12615" y="20491"/>
                </a:lnTo>
                <a:cubicBezTo>
                  <a:pt x="12020" y="20603"/>
                  <a:pt x="11409" y="20660"/>
                  <a:pt x="10800" y="20661"/>
                </a:cubicBezTo>
                <a:moveTo>
                  <a:pt x="14365" y="19991"/>
                </a:moveTo>
                <a:lnTo>
                  <a:pt x="14707" y="20866"/>
                </a:lnTo>
                <a:cubicBezTo>
                  <a:pt x="15328" y="20625"/>
                  <a:pt x="15928" y="20324"/>
                  <a:pt x="16492" y="19973"/>
                </a:cubicBezTo>
                <a:lnTo>
                  <a:pt x="15994" y="19176"/>
                </a:lnTo>
                <a:cubicBezTo>
                  <a:pt x="15479" y="19497"/>
                  <a:pt x="14932" y="19771"/>
                  <a:pt x="14365" y="19991"/>
                </a:cubicBezTo>
                <a:moveTo>
                  <a:pt x="11293" y="16211"/>
                </a:moveTo>
                <a:lnTo>
                  <a:pt x="11293" y="6576"/>
                </a:lnTo>
                <a:lnTo>
                  <a:pt x="14395" y="9672"/>
                </a:lnTo>
                <a:cubicBezTo>
                  <a:pt x="14484" y="9761"/>
                  <a:pt x="14607" y="9816"/>
                  <a:pt x="14743" y="9816"/>
                </a:cubicBezTo>
                <a:cubicBezTo>
                  <a:pt x="15016" y="9816"/>
                  <a:pt x="15236" y="9596"/>
                  <a:pt x="15236" y="9324"/>
                </a:cubicBezTo>
                <a:cubicBezTo>
                  <a:pt x="15236" y="9189"/>
                  <a:pt x="15181" y="9065"/>
                  <a:pt x="15092" y="8976"/>
                </a:cubicBezTo>
                <a:lnTo>
                  <a:pt x="11149" y="5041"/>
                </a:lnTo>
                <a:cubicBezTo>
                  <a:pt x="11059" y="4952"/>
                  <a:pt x="10936" y="4897"/>
                  <a:pt x="10800" y="4897"/>
                </a:cubicBezTo>
                <a:cubicBezTo>
                  <a:pt x="10664" y="4897"/>
                  <a:pt x="10541" y="4952"/>
                  <a:pt x="10452" y="5041"/>
                </a:cubicBezTo>
                <a:lnTo>
                  <a:pt x="6509" y="8976"/>
                </a:lnTo>
                <a:cubicBezTo>
                  <a:pt x="6419" y="9065"/>
                  <a:pt x="6364" y="9189"/>
                  <a:pt x="6364" y="9324"/>
                </a:cubicBezTo>
                <a:cubicBezTo>
                  <a:pt x="6364" y="9596"/>
                  <a:pt x="6584" y="9816"/>
                  <a:pt x="6857" y="9816"/>
                </a:cubicBezTo>
                <a:cubicBezTo>
                  <a:pt x="6993" y="9816"/>
                  <a:pt x="7116" y="9761"/>
                  <a:pt x="7206" y="9672"/>
                </a:cubicBezTo>
                <a:lnTo>
                  <a:pt x="10307" y="6576"/>
                </a:lnTo>
                <a:lnTo>
                  <a:pt x="10307" y="16211"/>
                </a:lnTo>
                <a:cubicBezTo>
                  <a:pt x="10307" y="16483"/>
                  <a:pt x="10528" y="16703"/>
                  <a:pt x="10800" y="16703"/>
                </a:cubicBezTo>
                <a:cubicBezTo>
                  <a:pt x="11072" y="16703"/>
                  <a:pt x="11293" y="16483"/>
                  <a:pt x="11293" y="16211"/>
                </a:cubicBezTo>
                <a:moveTo>
                  <a:pt x="17446" y="18078"/>
                </a:moveTo>
                <a:lnTo>
                  <a:pt x="18081" y="18770"/>
                </a:lnTo>
                <a:cubicBezTo>
                  <a:pt x="18572" y="18323"/>
                  <a:pt x="19024" y="17827"/>
                  <a:pt x="19424" y="17297"/>
                </a:cubicBezTo>
                <a:lnTo>
                  <a:pt x="18673" y="16732"/>
                </a:lnTo>
                <a:cubicBezTo>
                  <a:pt x="18307" y="17216"/>
                  <a:pt x="17894" y="17669"/>
                  <a:pt x="17446" y="18078"/>
                </a:cubicBezTo>
                <a:moveTo>
                  <a:pt x="21553" y="9794"/>
                </a:moveTo>
                <a:lnTo>
                  <a:pt x="20617" y="9880"/>
                </a:lnTo>
                <a:cubicBezTo>
                  <a:pt x="20645" y="10182"/>
                  <a:pt x="20659" y="10492"/>
                  <a:pt x="20659" y="10800"/>
                </a:cubicBezTo>
                <a:cubicBezTo>
                  <a:pt x="20659" y="11099"/>
                  <a:pt x="20646" y="11401"/>
                  <a:pt x="20619" y="11699"/>
                </a:cubicBezTo>
                <a:lnTo>
                  <a:pt x="21556" y="11784"/>
                </a:lnTo>
                <a:cubicBezTo>
                  <a:pt x="21586" y="11458"/>
                  <a:pt x="21600" y="11127"/>
                  <a:pt x="21600" y="10800"/>
                </a:cubicBezTo>
                <a:cubicBezTo>
                  <a:pt x="21600" y="10462"/>
                  <a:pt x="21584" y="10124"/>
                  <a:pt x="21553" y="9794"/>
                </a:cubicBezTo>
                <a:moveTo>
                  <a:pt x="18660" y="4853"/>
                </a:moveTo>
                <a:lnTo>
                  <a:pt x="19412" y="4287"/>
                </a:lnTo>
                <a:cubicBezTo>
                  <a:pt x="19011" y="3759"/>
                  <a:pt x="18558" y="3264"/>
                  <a:pt x="18066" y="2816"/>
                </a:cubicBezTo>
                <a:lnTo>
                  <a:pt x="17432" y="3510"/>
                </a:lnTo>
                <a:cubicBezTo>
                  <a:pt x="17882" y="3919"/>
                  <a:pt x="18295" y="4371"/>
                  <a:pt x="18660" y="4853"/>
                </a:cubicBezTo>
                <a:moveTo>
                  <a:pt x="6893" y="20882"/>
                </a:moveTo>
                <a:cubicBezTo>
                  <a:pt x="7513" y="21121"/>
                  <a:pt x="8160" y="21302"/>
                  <a:pt x="8814" y="21422"/>
                </a:cubicBezTo>
                <a:lnTo>
                  <a:pt x="8984" y="20499"/>
                </a:lnTo>
                <a:cubicBezTo>
                  <a:pt x="8387" y="20389"/>
                  <a:pt x="7797" y="20223"/>
                  <a:pt x="7231" y="20006"/>
                </a:cubicBezTo>
                <a:cubicBezTo>
                  <a:pt x="7231" y="20006"/>
                  <a:pt x="6893" y="20882"/>
                  <a:pt x="6893" y="20882"/>
                </a:cubicBezTo>
                <a:close/>
                <a:moveTo>
                  <a:pt x="19632" y="15184"/>
                </a:moveTo>
                <a:lnTo>
                  <a:pt x="20474" y="15602"/>
                </a:lnTo>
                <a:cubicBezTo>
                  <a:pt x="20770" y="15008"/>
                  <a:pt x="21013" y="14383"/>
                  <a:pt x="21194" y="13743"/>
                </a:cubicBezTo>
                <a:lnTo>
                  <a:pt x="20288" y="13487"/>
                </a:lnTo>
                <a:cubicBezTo>
                  <a:pt x="20123" y="14071"/>
                  <a:pt x="19902" y="14642"/>
                  <a:pt x="19632" y="15184"/>
                </a:cubicBezTo>
                <a:moveTo>
                  <a:pt x="21187" y="7835"/>
                </a:moveTo>
                <a:cubicBezTo>
                  <a:pt x="21005" y="7197"/>
                  <a:pt x="20761" y="6573"/>
                  <a:pt x="20464" y="5978"/>
                </a:cubicBezTo>
                <a:lnTo>
                  <a:pt x="19622" y="6399"/>
                </a:lnTo>
                <a:cubicBezTo>
                  <a:pt x="19893" y="6941"/>
                  <a:pt x="20115" y="7510"/>
                  <a:pt x="20282" y="8094"/>
                </a:cubicBezTo>
                <a:cubicBezTo>
                  <a:pt x="20282" y="8094"/>
                  <a:pt x="21187" y="7835"/>
                  <a:pt x="21187" y="7835"/>
                </a:cubicBezTo>
                <a:close/>
                <a:moveTo>
                  <a:pt x="8923" y="1113"/>
                </a:moveTo>
                <a:lnTo>
                  <a:pt x="8747" y="190"/>
                </a:lnTo>
                <a:cubicBezTo>
                  <a:pt x="8093" y="315"/>
                  <a:pt x="7448" y="501"/>
                  <a:pt x="6829" y="743"/>
                </a:cubicBezTo>
                <a:lnTo>
                  <a:pt x="7174" y="1617"/>
                </a:lnTo>
                <a:cubicBezTo>
                  <a:pt x="7737" y="1396"/>
                  <a:pt x="8326" y="1226"/>
                  <a:pt x="8923" y="1113"/>
                </a:cubicBezTo>
                <a:moveTo>
                  <a:pt x="16474" y="1615"/>
                </a:moveTo>
                <a:cubicBezTo>
                  <a:pt x="15907" y="1264"/>
                  <a:pt x="15307" y="966"/>
                  <a:pt x="14687" y="726"/>
                </a:cubicBezTo>
                <a:lnTo>
                  <a:pt x="14346" y="1602"/>
                </a:lnTo>
                <a:cubicBezTo>
                  <a:pt x="14913" y="1821"/>
                  <a:pt x="15462" y="2094"/>
                  <a:pt x="15978" y="2413"/>
                </a:cubicBezTo>
                <a:cubicBezTo>
                  <a:pt x="15978" y="2413"/>
                  <a:pt x="16474" y="1615"/>
                  <a:pt x="16474" y="1615"/>
                </a:cubicBezTo>
                <a:close/>
                <a:moveTo>
                  <a:pt x="2873" y="4886"/>
                </a:moveTo>
                <a:lnTo>
                  <a:pt x="2120" y="4322"/>
                </a:lnTo>
                <a:cubicBezTo>
                  <a:pt x="1720" y="4853"/>
                  <a:pt x="1368" y="5424"/>
                  <a:pt x="1074" y="6018"/>
                </a:cubicBezTo>
                <a:lnTo>
                  <a:pt x="1917" y="6435"/>
                </a:lnTo>
                <a:cubicBezTo>
                  <a:pt x="2186" y="5892"/>
                  <a:pt x="2508" y="5371"/>
                  <a:pt x="2873" y="4886"/>
                </a:cubicBezTo>
                <a:moveTo>
                  <a:pt x="3509" y="18800"/>
                </a:moveTo>
                <a:cubicBezTo>
                  <a:pt x="4003" y="19247"/>
                  <a:pt x="4539" y="19650"/>
                  <a:pt x="5104" y="19997"/>
                </a:cubicBezTo>
                <a:lnTo>
                  <a:pt x="5598" y="19198"/>
                </a:lnTo>
                <a:cubicBezTo>
                  <a:pt x="5082" y="18881"/>
                  <a:pt x="4592" y="18513"/>
                  <a:pt x="4142" y="18105"/>
                </a:cubicBezTo>
                <a:cubicBezTo>
                  <a:pt x="4142" y="18105"/>
                  <a:pt x="3509" y="18800"/>
                  <a:pt x="3509" y="18800"/>
                </a:cubicBezTo>
                <a:close/>
                <a:moveTo>
                  <a:pt x="12594" y="1105"/>
                </a:moveTo>
                <a:lnTo>
                  <a:pt x="12765" y="182"/>
                </a:lnTo>
                <a:cubicBezTo>
                  <a:pt x="12116" y="61"/>
                  <a:pt x="11448" y="0"/>
                  <a:pt x="10788" y="0"/>
                </a:cubicBezTo>
                <a:lnTo>
                  <a:pt x="10787" y="0"/>
                </a:lnTo>
                <a:lnTo>
                  <a:pt x="10736" y="0"/>
                </a:lnTo>
                <a:lnTo>
                  <a:pt x="10779" y="940"/>
                </a:lnTo>
                <a:cubicBezTo>
                  <a:pt x="11389" y="940"/>
                  <a:pt x="12000" y="995"/>
                  <a:pt x="12594" y="1105"/>
                </a:cubicBezTo>
                <a:moveTo>
                  <a:pt x="1104" y="15642"/>
                </a:moveTo>
                <a:cubicBezTo>
                  <a:pt x="1403" y="16235"/>
                  <a:pt x="1758" y="16804"/>
                  <a:pt x="2161" y="17332"/>
                </a:cubicBezTo>
                <a:lnTo>
                  <a:pt x="2910" y="16763"/>
                </a:lnTo>
                <a:cubicBezTo>
                  <a:pt x="2542" y="16281"/>
                  <a:pt x="2218" y="15762"/>
                  <a:pt x="1945" y="15220"/>
                </a:cubicBezTo>
                <a:cubicBezTo>
                  <a:pt x="1945" y="15220"/>
                  <a:pt x="1104" y="15642"/>
                  <a:pt x="1104" y="15642"/>
                </a:cubicBezTo>
                <a:close/>
                <a:moveTo>
                  <a:pt x="5546" y="2435"/>
                </a:moveTo>
                <a:lnTo>
                  <a:pt x="5047" y="1639"/>
                </a:lnTo>
                <a:cubicBezTo>
                  <a:pt x="4484" y="1991"/>
                  <a:pt x="3950" y="2397"/>
                  <a:pt x="3460" y="2846"/>
                </a:cubicBezTo>
                <a:lnTo>
                  <a:pt x="4096" y="3538"/>
                </a:lnTo>
                <a:cubicBezTo>
                  <a:pt x="4544" y="3127"/>
                  <a:pt x="5031" y="2756"/>
                  <a:pt x="5546" y="2435"/>
                </a:cubicBezTo>
                <a:moveTo>
                  <a:pt x="1264" y="8133"/>
                </a:moveTo>
                <a:lnTo>
                  <a:pt x="358" y="7879"/>
                </a:lnTo>
                <a:cubicBezTo>
                  <a:pt x="179" y="8516"/>
                  <a:pt x="59" y="9176"/>
                  <a:pt x="0" y="9838"/>
                </a:cubicBezTo>
                <a:lnTo>
                  <a:pt x="938" y="9921"/>
                </a:lnTo>
                <a:cubicBezTo>
                  <a:pt x="991" y="9317"/>
                  <a:pt x="1101" y="8714"/>
                  <a:pt x="1264" y="8133"/>
                </a:cubicBezTo>
                <a:moveTo>
                  <a:pt x="942" y="11741"/>
                </a:moveTo>
                <a:lnTo>
                  <a:pt x="6" y="11829"/>
                </a:lnTo>
                <a:cubicBezTo>
                  <a:pt x="69" y="12492"/>
                  <a:pt x="194" y="13151"/>
                  <a:pt x="377" y="13786"/>
                </a:cubicBezTo>
                <a:lnTo>
                  <a:pt x="1281" y="13527"/>
                </a:lnTo>
                <a:cubicBezTo>
                  <a:pt x="1114" y="12946"/>
                  <a:pt x="1000" y="12346"/>
                  <a:pt x="942" y="1174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4" name="Shape 2723"/>
          <p:cNvSpPr/>
          <p:nvPr/>
        </p:nvSpPr>
        <p:spPr>
          <a:xfrm>
            <a:off x="2799487" y="4225918"/>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8345" y="10309"/>
                </a:moveTo>
                <a:lnTo>
                  <a:pt x="7899" y="10309"/>
                </a:lnTo>
                <a:cubicBezTo>
                  <a:pt x="7974" y="9863"/>
                  <a:pt x="8153" y="9453"/>
                  <a:pt x="8405" y="9099"/>
                </a:cubicBezTo>
                <a:lnTo>
                  <a:pt x="8717" y="9412"/>
                </a:lnTo>
                <a:cubicBezTo>
                  <a:pt x="8909" y="9604"/>
                  <a:pt x="9220" y="9604"/>
                  <a:pt x="9412" y="9412"/>
                </a:cubicBezTo>
                <a:cubicBezTo>
                  <a:pt x="9603" y="9220"/>
                  <a:pt x="9603" y="8909"/>
                  <a:pt x="9412" y="8717"/>
                </a:cubicBezTo>
                <a:lnTo>
                  <a:pt x="9101" y="8407"/>
                </a:lnTo>
                <a:cubicBezTo>
                  <a:pt x="9454" y="8157"/>
                  <a:pt x="9864" y="7979"/>
                  <a:pt x="10309" y="7904"/>
                </a:cubicBezTo>
                <a:lnTo>
                  <a:pt x="10309" y="8345"/>
                </a:lnTo>
                <a:cubicBezTo>
                  <a:pt x="10309" y="8617"/>
                  <a:pt x="10529" y="8836"/>
                  <a:pt x="10800" y="8836"/>
                </a:cubicBezTo>
                <a:cubicBezTo>
                  <a:pt x="11071" y="8836"/>
                  <a:pt x="11291" y="8617"/>
                  <a:pt x="11291" y="8345"/>
                </a:cubicBezTo>
                <a:lnTo>
                  <a:pt x="11291" y="7904"/>
                </a:lnTo>
                <a:cubicBezTo>
                  <a:pt x="11737" y="7979"/>
                  <a:pt x="12146" y="8157"/>
                  <a:pt x="12499" y="8407"/>
                </a:cubicBezTo>
                <a:lnTo>
                  <a:pt x="12188" y="8717"/>
                </a:lnTo>
                <a:cubicBezTo>
                  <a:pt x="11997" y="8909"/>
                  <a:pt x="11997" y="9220"/>
                  <a:pt x="12188" y="9412"/>
                </a:cubicBezTo>
                <a:cubicBezTo>
                  <a:pt x="12380" y="9604"/>
                  <a:pt x="12691" y="9604"/>
                  <a:pt x="12883" y="9412"/>
                </a:cubicBezTo>
                <a:lnTo>
                  <a:pt x="13195" y="9099"/>
                </a:lnTo>
                <a:cubicBezTo>
                  <a:pt x="13447" y="9453"/>
                  <a:pt x="13626" y="9863"/>
                  <a:pt x="13701" y="10309"/>
                </a:cubicBezTo>
                <a:lnTo>
                  <a:pt x="13255" y="10309"/>
                </a:lnTo>
                <a:cubicBezTo>
                  <a:pt x="12983" y="10309"/>
                  <a:pt x="12764" y="10529"/>
                  <a:pt x="12764" y="10800"/>
                </a:cubicBezTo>
                <a:cubicBezTo>
                  <a:pt x="12764" y="11071"/>
                  <a:pt x="12983" y="11291"/>
                  <a:pt x="13255" y="11291"/>
                </a:cubicBezTo>
                <a:lnTo>
                  <a:pt x="13701" y="11291"/>
                </a:lnTo>
                <a:cubicBezTo>
                  <a:pt x="13626" y="11738"/>
                  <a:pt x="13447" y="12147"/>
                  <a:pt x="13195" y="12501"/>
                </a:cubicBezTo>
                <a:lnTo>
                  <a:pt x="12883" y="12188"/>
                </a:lnTo>
                <a:cubicBezTo>
                  <a:pt x="12691" y="11997"/>
                  <a:pt x="12380" y="11997"/>
                  <a:pt x="12188" y="12188"/>
                </a:cubicBezTo>
                <a:cubicBezTo>
                  <a:pt x="11997" y="12380"/>
                  <a:pt x="11997" y="12691"/>
                  <a:pt x="12188" y="12883"/>
                </a:cubicBezTo>
                <a:lnTo>
                  <a:pt x="12499" y="13193"/>
                </a:lnTo>
                <a:cubicBezTo>
                  <a:pt x="12146" y="13444"/>
                  <a:pt x="11737" y="13621"/>
                  <a:pt x="11291" y="13696"/>
                </a:cubicBezTo>
                <a:lnTo>
                  <a:pt x="11291" y="13255"/>
                </a:lnTo>
                <a:cubicBezTo>
                  <a:pt x="11291" y="12983"/>
                  <a:pt x="11071" y="12764"/>
                  <a:pt x="10800" y="12764"/>
                </a:cubicBezTo>
                <a:cubicBezTo>
                  <a:pt x="10529" y="12764"/>
                  <a:pt x="10309" y="12983"/>
                  <a:pt x="10309" y="13255"/>
                </a:cubicBezTo>
                <a:lnTo>
                  <a:pt x="10309" y="13696"/>
                </a:lnTo>
                <a:cubicBezTo>
                  <a:pt x="9864" y="13621"/>
                  <a:pt x="9454" y="13444"/>
                  <a:pt x="9101" y="13193"/>
                </a:cubicBezTo>
                <a:lnTo>
                  <a:pt x="9412" y="12883"/>
                </a:lnTo>
                <a:cubicBezTo>
                  <a:pt x="9603" y="12691"/>
                  <a:pt x="9603" y="12380"/>
                  <a:pt x="9412" y="12188"/>
                </a:cubicBezTo>
                <a:cubicBezTo>
                  <a:pt x="9220" y="11997"/>
                  <a:pt x="8909" y="11997"/>
                  <a:pt x="8717" y="12188"/>
                </a:cubicBezTo>
                <a:lnTo>
                  <a:pt x="8405" y="12501"/>
                </a:lnTo>
                <a:cubicBezTo>
                  <a:pt x="8153" y="12147"/>
                  <a:pt x="7974" y="11738"/>
                  <a:pt x="7899" y="11291"/>
                </a:cubicBezTo>
                <a:lnTo>
                  <a:pt x="8345" y="11291"/>
                </a:lnTo>
                <a:cubicBezTo>
                  <a:pt x="8617" y="11291"/>
                  <a:pt x="8836" y="11071"/>
                  <a:pt x="8836" y="10800"/>
                </a:cubicBezTo>
                <a:cubicBezTo>
                  <a:pt x="8836" y="10529"/>
                  <a:pt x="8617" y="10309"/>
                  <a:pt x="8345" y="10309"/>
                </a:cubicBezTo>
                <a:moveTo>
                  <a:pt x="8023" y="13577"/>
                </a:moveTo>
                <a:lnTo>
                  <a:pt x="8023" y="13578"/>
                </a:lnTo>
                <a:cubicBezTo>
                  <a:pt x="8734" y="14288"/>
                  <a:pt x="9716" y="14727"/>
                  <a:pt x="10800" y="14727"/>
                </a:cubicBezTo>
                <a:cubicBezTo>
                  <a:pt x="11884" y="14727"/>
                  <a:pt x="12866" y="14288"/>
                  <a:pt x="13577" y="13578"/>
                </a:cubicBezTo>
                <a:lnTo>
                  <a:pt x="13577" y="13577"/>
                </a:lnTo>
                <a:lnTo>
                  <a:pt x="13577" y="13577"/>
                </a:lnTo>
                <a:cubicBezTo>
                  <a:pt x="14288" y="12866"/>
                  <a:pt x="14727" y="11884"/>
                  <a:pt x="14727" y="10800"/>
                </a:cubicBezTo>
                <a:cubicBezTo>
                  <a:pt x="14727" y="8631"/>
                  <a:pt x="12969" y="6873"/>
                  <a:pt x="10800" y="6873"/>
                </a:cubicBezTo>
                <a:cubicBezTo>
                  <a:pt x="8631" y="6873"/>
                  <a:pt x="6873" y="8631"/>
                  <a:pt x="6873" y="10800"/>
                </a:cubicBezTo>
                <a:cubicBezTo>
                  <a:pt x="6873" y="11884"/>
                  <a:pt x="7311" y="12866"/>
                  <a:pt x="8023" y="13577"/>
                </a:cubicBezTo>
                <a:cubicBezTo>
                  <a:pt x="8023" y="13577"/>
                  <a:pt x="8023" y="13577"/>
                  <a:pt x="8023" y="13577"/>
                </a:cubicBezTo>
                <a:close/>
                <a:moveTo>
                  <a:pt x="10800" y="11782"/>
                </a:moveTo>
                <a:cubicBezTo>
                  <a:pt x="11342" y="11782"/>
                  <a:pt x="11782" y="11342"/>
                  <a:pt x="11782" y="10800"/>
                </a:cubicBezTo>
                <a:cubicBezTo>
                  <a:pt x="11782" y="10258"/>
                  <a:pt x="11342" y="9818"/>
                  <a:pt x="10800" y="9818"/>
                </a:cubicBezTo>
                <a:cubicBezTo>
                  <a:pt x="10258" y="9818"/>
                  <a:pt x="9818" y="10258"/>
                  <a:pt x="9818" y="10800"/>
                </a:cubicBezTo>
                <a:cubicBezTo>
                  <a:pt x="9818" y="11342"/>
                  <a:pt x="10258" y="11782"/>
                  <a:pt x="10800" y="11782"/>
                </a:cubicBezTo>
                <a:moveTo>
                  <a:pt x="17673" y="5891"/>
                </a:moveTo>
                <a:cubicBezTo>
                  <a:pt x="17131" y="5891"/>
                  <a:pt x="16691" y="6331"/>
                  <a:pt x="16691" y="6873"/>
                </a:cubicBezTo>
                <a:lnTo>
                  <a:pt x="16691" y="7855"/>
                </a:lnTo>
                <a:cubicBezTo>
                  <a:pt x="16691" y="8396"/>
                  <a:pt x="17131" y="8836"/>
                  <a:pt x="17673" y="8836"/>
                </a:cubicBezTo>
                <a:lnTo>
                  <a:pt x="17673" y="12764"/>
                </a:lnTo>
                <a:cubicBezTo>
                  <a:pt x="17131" y="12764"/>
                  <a:pt x="16691" y="13204"/>
                  <a:pt x="16691" y="13745"/>
                </a:cubicBezTo>
                <a:lnTo>
                  <a:pt x="16691" y="14727"/>
                </a:lnTo>
                <a:cubicBezTo>
                  <a:pt x="16691" y="15270"/>
                  <a:pt x="17131" y="15709"/>
                  <a:pt x="17673" y="15709"/>
                </a:cubicBezTo>
                <a:lnTo>
                  <a:pt x="17673" y="17673"/>
                </a:lnTo>
                <a:lnTo>
                  <a:pt x="3927" y="17673"/>
                </a:lnTo>
                <a:lnTo>
                  <a:pt x="3927" y="3927"/>
                </a:lnTo>
                <a:lnTo>
                  <a:pt x="17673" y="3927"/>
                </a:lnTo>
                <a:cubicBezTo>
                  <a:pt x="17673" y="3927"/>
                  <a:pt x="17673" y="5891"/>
                  <a:pt x="17673" y="5891"/>
                </a:cubicBezTo>
                <a:close/>
                <a:moveTo>
                  <a:pt x="18655" y="5891"/>
                </a:moveTo>
                <a:lnTo>
                  <a:pt x="18655" y="2945"/>
                </a:lnTo>
                <a:lnTo>
                  <a:pt x="2945" y="2945"/>
                </a:lnTo>
                <a:lnTo>
                  <a:pt x="2945" y="18655"/>
                </a:lnTo>
                <a:lnTo>
                  <a:pt x="18655" y="18655"/>
                </a:lnTo>
                <a:lnTo>
                  <a:pt x="18655" y="15709"/>
                </a:lnTo>
                <a:cubicBezTo>
                  <a:pt x="19196" y="15709"/>
                  <a:pt x="19636" y="15270"/>
                  <a:pt x="19636" y="14727"/>
                </a:cubicBezTo>
                <a:lnTo>
                  <a:pt x="19636" y="13745"/>
                </a:lnTo>
                <a:cubicBezTo>
                  <a:pt x="19636" y="13204"/>
                  <a:pt x="19196" y="12764"/>
                  <a:pt x="18655" y="12764"/>
                </a:cubicBezTo>
                <a:lnTo>
                  <a:pt x="18655" y="8836"/>
                </a:lnTo>
                <a:cubicBezTo>
                  <a:pt x="19196" y="8836"/>
                  <a:pt x="19636" y="8396"/>
                  <a:pt x="19636" y="7855"/>
                </a:cubicBezTo>
                <a:lnTo>
                  <a:pt x="19636" y="6873"/>
                </a:lnTo>
                <a:cubicBezTo>
                  <a:pt x="19636" y="6331"/>
                  <a:pt x="19196" y="5891"/>
                  <a:pt x="18655" y="58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5" name="Shape 2724"/>
          <p:cNvSpPr/>
          <p:nvPr/>
        </p:nvSpPr>
        <p:spPr>
          <a:xfrm>
            <a:off x="3332748" y="4225918"/>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15709"/>
                </a:moveTo>
                <a:lnTo>
                  <a:pt x="5891" y="15709"/>
                </a:lnTo>
                <a:lnTo>
                  <a:pt x="5891" y="11782"/>
                </a:lnTo>
                <a:lnTo>
                  <a:pt x="15709" y="11782"/>
                </a:lnTo>
                <a:cubicBezTo>
                  <a:pt x="15709" y="11782"/>
                  <a:pt x="15709" y="15709"/>
                  <a:pt x="15709" y="15709"/>
                </a:cubicBezTo>
                <a:close/>
                <a:moveTo>
                  <a:pt x="16691" y="10800"/>
                </a:moveTo>
                <a:lnTo>
                  <a:pt x="4909" y="10800"/>
                </a:lnTo>
                <a:lnTo>
                  <a:pt x="4909" y="16691"/>
                </a:lnTo>
                <a:lnTo>
                  <a:pt x="16691" y="16691"/>
                </a:lnTo>
                <a:cubicBezTo>
                  <a:pt x="16691" y="16691"/>
                  <a:pt x="16691" y="10800"/>
                  <a:pt x="16691" y="10800"/>
                </a:cubicBezTo>
                <a:close/>
                <a:moveTo>
                  <a:pt x="11782" y="13745"/>
                </a:moveTo>
                <a:lnTo>
                  <a:pt x="9818" y="13745"/>
                </a:lnTo>
                <a:lnTo>
                  <a:pt x="9818" y="14727"/>
                </a:lnTo>
                <a:lnTo>
                  <a:pt x="11782" y="14727"/>
                </a:lnTo>
                <a:cubicBezTo>
                  <a:pt x="11782" y="14727"/>
                  <a:pt x="11782" y="13745"/>
                  <a:pt x="11782" y="13745"/>
                </a:cubicBezTo>
                <a:close/>
                <a:moveTo>
                  <a:pt x="18655" y="17673"/>
                </a:moveTo>
                <a:cubicBezTo>
                  <a:pt x="18655" y="18214"/>
                  <a:pt x="18214" y="18655"/>
                  <a:pt x="17673" y="18655"/>
                </a:cubicBezTo>
                <a:lnTo>
                  <a:pt x="3927" y="18655"/>
                </a:lnTo>
                <a:cubicBezTo>
                  <a:pt x="3385" y="18655"/>
                  <a:pt x="2945" y="18214"/>
                  <a:pt x="2945" y="17673"/>
                </a:cubicBezTo>
                <a:lnTo>
                  <a:pt x="2945" y="982"/>
                </a:lnTo>
                <a:lnTo>
                  <a:pt x="18655" y="982"/>
                </a:lnTo>
                <a:cubicBezTo>
                  <a:pt x="18655" y="982"/>
                  <a:pt x="18655" y="17673"/>
                  <a:pt x="18655" y="17673"/>
                </a:cubicBezTo>
                <a:close/>
                <a:moveTo>
                  <a:pt x="21109" y="0"/>
                </a:moveTo>
                <a:lnTo>
                  <a:pt x="491" y="0"/>
                </a:lnTo>
                <a:cubicBezTo>
                  <a:pt x="220" y="0"/>
                  <a:pt x="0" y="220"/>
                  <a:pt x="0" y="491"/>
                </a:cubicBezTo>
                <a:cubicBezTo>
                  <a:pt x="0" y="762"/>
                  <a:pt x="220" y="982"/>
                  <a:pt x="491" y="982"/>
                </a:cubicBezTo>
                <a:lnTo>
                  <a:pt x="1964" y="982"/>
                </a:lnTo>
                <a:lnTo>
                  <a:pt x="1964" y="17673"/>
                </a:lnTo>
                <a:cubicBezTo>
                  <a:pt x="1964" y="18757"/>
                  <a:pt x="2843" y="19636"/>
                  <a:pt x="3927" y="19636"/>
                </a:cubicBezTo>
                <a:lnTo>
                  <a:pt x="4909" y="19636"/>
                </a:lnTo>
                <a:lnTo>
                  <a:pt x="4909" y="21109"/>
                </a:lnTo>
                <a:cubicBezTo>
                  <a:pt x="4909" y="21380"/>
                  <a:pt x="5129" y="21600"/>
                  <a:pt x="5400" y="21600"/>
                </a:cubicBezTo>
                <a:cubicBezTo>
                  <a:pt x="5671" y="21600"/>
                  <a:pt x="5891" y="21380"/>
                  <a:pt x="5891" y="21109"/>
                </a:cubicBezTo>
                <a:lnTo>
                  <a:pt x="5891" y="19636"/>
                </a:lnTo>
                <a:lnTo>
                  <a:pt x="15709" y="19636"/>
                </a:lnTo>
                <a:lnTo>
                  <a:pt x="15709" y="21109"/>
                </a:lnTo>
                <a:cubicBezTo>
                  <a:pt x="15709" y="21380"/>
                  <a:pt x="15929" y="21600"/>
                  <a:pt x="16200" y="21600"/>
                </a:cubicBezTo>
                <a:cubicBezTo>
                  <a:pt x="16471" y="21600"/>
                  <a:pt x="16691" y="21380"/>
                  <a:pt x="16691" y="21109"/>
                </a:cubicBezTo>
                <a:lnTo>
                  <a:pt x="16691" y="19636"/>
                </a:lnTo>
                <a:lnTo>
                  <a:pt x="17673" y="19636"/>
                </a:lnTo>
                <a:cubicBezTo>
                  <a:pt x="18757" y="19636"/>
                  <a:pt x="19636" y="18757"/>
                  <a:pt x="19636" y="17673"/>
                </a:cubicBezTo>
                <a:lnTo>
                  <a:pt x="19636" y="982"/>
                </a:lnTo>
                <a:lnTo>
                  <a:pt x="21109" y="982"/>
                </a:lnTo>
                <a:cubicBezTo>
                  <a:pt x="21380" y="982"/>
                  <a:pt x="21600" y="762"/>
                  <a:pt x="21600" y="491"/>
                </a:cubicBezTo>
                <a:cubicBezTo>
                  <a:pt x="21600" y="220"/>
                  <a:pt x="21380" y="0"/>
                  <a:pt x="21109" y="0"/>
                </a:cubicBezTo>
                <a:moveTo>
                  <a:pt x="11782" y="5891"/>
                </a:moveTo>
                <a:lnTo>
                  <a:pt x="9818" y="5891"/>
                </a:lnTo>
                <a:lnTo>
                  <a:pt x="9818" y="6873"/>
                </a:lnTo>
                <a:lnTo>
                  <a:pt x="11782" y="6873"/>
                </a:lnTo>
                <a:cubicBezTo>
                  <a:pt x="11782" y="6873"/>
                  <a:pt x="11782" y="5891"/>
                  <a:pt x="11782" y="5891"/>
                </a:cubicBezTo>
                <a:close/>
                <a:moveTo>
                  <a:pt x="15709" y="7855"/>
                </a:moveTo>
                <a:lnTo>
                  <a:pt x="5891" y="7855"/>
                </a:lnTo>
                <a:lnTo>
                  <a:pt x="5891" y="3927"/>
                </a:lnTo>
                <a:lnTo>
                  <a:pt x="15709" y="3927"/>
                </a:lnTo>
                <a:cubicBezTo>
                  <a:pt x="15709" y="3927"/>
                  <a:pt x="15709" y="7855"/>
                  <a:pt x="15709" y="7855"/>
                </a:cubicBezTo>
                <a:close/>
                <a:moveTo>
                  <a:pt x="16691" y="2945"/>
                </a:moveTo>
                <a:lnTo>
                  <a:pt x="4909" y="2945"/>
                </a:lnTo>
                <a:lnTo>
                  <a:pt x="4909" y="8836"/>
                </a:lnTo>
                <a:lnTo>
                  <a:pt x="16691" y="8836"/>
                </a:lnTo>
                <a:cubicBezTo>
                  <a:pt x="16691" y="8836"/>
                  <a:pt x="16691" y="2945"/>
                  <a:pt x="16691" y="2945"/>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6" name="Shape 2725"/>
          <p:cNvSpPr/>
          <p:nvPr/>
        </p:nvSpPr>
        <p:spPr>
          <a:xfrm>
            <a:off x="3866009" y="4225918"/>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8655" y="17673"/>
                </a:moveTo>
                <a:cubicBezTo>
                  <a:pt x="18655" y="18214"/>
                  <a:pt x="18214" y="18655"/>
                  <a:pt x="17673" y="18655"/>
                </a:cubicBezTo>
                <a:lnTo>
                  <a:pt x="3927" y="18655"/>
                </a:lnTo>
                <a:cubicBezTo>
                  <a:pt x="3385" y="18655"/>
                  <a:pt x="2945" y="18214"/>
                  <a:pt x="2945" y="17673"/>
                </a:cubicBezTo>
                <a:lnTo>
                  <a:pt x="2945" y="982"/>
                </a:lnTo>
                <a:lnTo>
                  <a:pt x="18655" y="982"/>
                </a:lnTo>
                <a:cubicBezTo>
                  <a:pt x="18655" y="982"/>
                  <a:pt x="18655" y="17673"/>
                  <a:pt x="18655" y="17673"/>
                </a:cubicBezTo>
                <a:close/>
                <a:moveTo>
                  <a:pt x="21109" y="0"/>
                </a:moveTo>
                <a:lnTo>
                  <a:pt x="491" y="0"/>
                </a:lnTo>
                <a:cubicBezTo>
                  <a:pt x="220" y="0"/>
                  <a:pt x="0" y="220"/>
                  <a:pt x="0" y="491"/>
                </a:cubicBezTo>
                <a:cubicBezTo>
                  <a:pt x="0" y="762"/>
                  <a:pt x="220" y="982"/>
                  <a:pt x="491" y="982"/>
                </a:cubicBezTo>
                <a:lnTo>
                  <a:pt x="1964" y="982"/>
                </a:lnTo>
                <a:lnTo>
                  <a:pt x="1964" y="17673"/>
                </a:lnTo>
                <a:cubicBezTo>
                  <a:pt x="1964" y="18757"/>
                  <a:pt x="2843" y="19636"/>
                  <a:pt x="3927" y="19636"/>
                </a:cubicBezTo>
                <a:lnTo>
                  <a:pt x="4909" y="19636"/>
                </a:lnTo>
                <a:lnTo>
                  <a:pt x="4909" y="21109"/>
                </a:lnTo>
                <a:cubicBezTo>
                  <a:pt x="4909" y="21380"/>
                  <a:pt x="5129" y="21600"/>
                  <a:pt x="5400" y="21600"/>
                </a:cubicBezTo>
                <a:cubicBezTo>
                  <a:pt x="5671" y="21600"/>
                  <a:pt x="5891" y="21380"/>
                  <a:pt x="5891" y="21109"/>
                </a:cubicBezTo>
                <a:lnTo>
                  <a:pt x="5891" y="19636"/>
                </a:lnTo>
                <a:lnTo>
                  <a:pt x="15709" y="19636"/>
                </a:lnTo>
                <a:lnTo>
                  <a:pt x="15709" y="21109"/>
                </a:lnTo>
                <a:cubicBezTo>
                  <a:pt x="15709" y="21380"/>
                  <a:pt x="15929" y="21600"/>
                  <a:pt x="16200" y="21600"/>
                </a:cubicBezTo>
                <a:cubicBezTo>
                  <a:pt x="16471" y="21600"/>
                  <a:pt x="16691" y="21380"/>
                  <a:pt x="16691" y="21109"/>
                </a:cubicBezTo>
                <a:lnTo>
                  <a:pt x="16691" y="19636"/>
                </a:lnTo>
                <a:lnTo>
                  <a:pt x="17673" y="19636"/>
                </a:lnTo>
                <a:cubicBezTo>
                  <a:pt x="18757" y="19636"/>
                  <a:pt x="19636" y="18757"/>
                  <a:pt x="19636" y="17673"/>
                </a:cubicBezTo>
                <a:lnTo>
                  <a:pt x="19636" y="982"/>
                </a:lnTo>
                <a:lnTo>
                  <a:pt x="21109" y="982"/>
                </a:lnTo>
                <a:cubicBezTo>
                  <a:pt x="21380" y="982"/>
                  <a:pt x="21600" y="762"/>
                  <a:pt x="21600" y="491"/>
                </a:cubicBezTo>
                <a:cubicBezTo>
                  <a:pt x="21600" y="220"/>
                  <a:pt x="21380" y="0"/>
                  <a:pt x="21109" y="0"/>
                </a:cubicBezTo>
                <a:moveTo>
                  <a:pt x="15709" y="10800"/>
                </a:moveTo>
                <a:lnTo>
                  <a:pt x="11782" y="10800"/>
                </a:lnTo>
                <a:lnTo>
                  <a:pt x="11782" y="9818"/>
                </a:lnTo>
                <a:lnTo>
                  <a:pt x="9818" y="9818"/>
                </a:lnTo>
                <a:lnTo>
                  <a:pt x="9818" y="10800"/>
                </a:lnTo>
                <a:lnTo>
                  <a:pt x="5891" y="10800"/>
                </a:lnTo>
                <a:lnTo>
                  <a:pt x="5891" y="8836"/>
                </a:lnTo>
                <a:lnTo>
                  <a:pt x="15709" y="8836"/>
                </a:lnTo>
                <a:cubicBezTo>
                  <a:pt x="15709" y="8836"/>
                  <a:pt x="15709" y="10800"/>
                  <a:pt x="15709" y="10800"/>
                </a:cubicBezTo>
                <a:close/>
                <a:moveTo>
                  <a:pt x="16691" y="7855"/>
                </a:moveTo>
                <a:lnTo>
                  <a:pt x="4909" y="7855"/>
                </a:lnTo>
                <a:lnTo>
                  <a:pt x="4909" y="11782"/>
                </a:lnTo>
                <a:lnTo>
                  <a:pt x="16691" y="11782"/>
                </a:lnTo>
                <a:cubicBezTo>
                  <a:pt x="16691" y="11782"/>
                  <a:pt x="16691" y="7855"/>
                  <a:pt x="16691" y="7855"/>
                </a:cubicBezTo>
                <a:close/>
                <a:moveTo>
                  <a:pt x="15709" y="15709"/>
                </a:moveTo>
                <a:lnTo>
                  <a:pt x="11782" y="15709"/>
                </a:lnTo>
                <a:lnTo>
                  <a:pt x="11782" y="14727"/>
                </a:lnTo>
                <a:lnTo>
                  <a:pt x="9818" y="14727"/>
                </a:lnTo>
                <a:lnTo>
                  <a:pt x="9818" y="15709"/>
                </a:lnTo>
                <a:lnTo>
                  <a:pt x="5891" y="15709"/>
                </a:lnTo>
                <a:lnTo>
                  <a:pt x="5891" y="13745"/>
                </a:lnTo>
                <a:lnTo>
                  <a:pt x="15709" y="13745"/>
                </a:lnTo>
                <a:cubicBezTo>
                  <a:pt x="15709" y="13745"/>
                  <a:pt x="15709" y="15709"/>
                  <a:pt x="15709" y="15709"/>
                </a:cubicBezTo>
                <a:close/>
                <a:moveTo>
                  <a:pt x="16691" y="12764"/>
                </a:moveTo>
                <a:lnTo>
                  <a:pt x="4909" y="12764"/>
                </a:lnTo>
                <a:lnTo>
                  <a:pt x="4909" y="16691"/>
                </a:lnTo>
                <a:lnTo>
                  <a:pt x="16691" y="16691"/>
                </a:lnTo>
                <a:cubicBezTo>
                  <a:pt x="16691" y="16691"/>
                  <a:pt x="16691" y="12764"/>
                  <a:pt x="16691" y="12764"/>
                </a:cubicBezTo>
                <a:close/>
                <a:moveTo>
                  <a:pt x="15709" y="5891"/>
                </a:moveTo>
                <a:lnTo>
                  <a:pt x="11782" y="5891"/>
                </a:lnTo>
                <a:lnTo>
                  <a:pt x="11782" y="4909"/>
                </a:lnTo>
                <a:lnTo>
                  <a:pt x="9818" y="4909"/>
                </a:lnTo>
                <a:lnTo>
                  <a:pt x="9818" y="5891"/>
                </a:lnTo>
                <a:lnTo>
                  <a:pt x="5891" y="5891"/>
                </a:lnTo>
                <a:lnTo>
                  <a:pt x="5891" y="3927"/>
                </a:lnTo>
                <a:lnTo>
                  <a:pt x="15709" y="3927"/>
                </a:lnTo>
                <a:cubicBezTo>
                  <a:pt x="15709" y="3927"/>
                  <a:pt x="15709" y="5891"/>
                  <a:pt x="15709" y="5891"/>
                </a:cubicBezTo>
                <a:close/>
                <a:moveTo>
                  <a:pt x="16691" y="2945"/>
                </a:moveTo>
                <a:lnTo>
                  <a:pt x="4909" y="2945"/>
                </a:lnTo>
                <a:lnTo>
                  <a:pt x="4909" y="6873"/>
                </a:lnTo>
                <a:lnTo>
                  <a:pt x="16691" y="6873"/>
                </a:lnTo>
                <a:cubicBezTo>
                  <a:pt x="16691" y="6873"/>
                  <a:pt x="16691" y="2945"/>
                  <a:pt x="16691" y="2945"/>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7" name="Shape 2726"/>
          <p:cNvSpPr/>
          <p:nvPr/>
        </p:nvSpPr>
        <p:spPr>
          <a:xfrm>
            <a:off x="4424664" y="4225918"/>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4800" y="13745"/>
                </a:moveTo>
                <a:lnTo>
                  <a:pt x="16800" y="13745"/>
                </a:lnTo>
                <a:lnTo>
                  <a:pt x="16800" y="17673"/>
                </a:lnTo>
                <a:lnTo>
                  <a:pt x="4800" y="17673"/>
                </a:lnTo>
                <a:cubicBezTo>
                  <a:pt x="4800" y="17673"/>
                  <a:pt x="4800" y="13745"/>
                  <a:pt x="4800" y="13745"/>
                </a:cubicBezTo>
                <a:close/>
                <a:moveTo>
                  <a:pt x="4800" y="8836"/>
                </a:moveTo>
                <a:lnTo>
                  <a:pt x="16800" y="8836"/>
                </a:lnTo>
                <a:lnTo>
                  <a:pt x="16800" y="12764"/>
                </a:lnTo>
                <a:lnTo>
                  <a:pt x="4800" y="12764"/>
                </a:lnTo>
                <a:cubicBezTo>
                  <a:pt x="4800" y="12764"/>
                  <a:pt x="4800" y="8836"/>
                  <a:pt x="4800" y="8836"/>
                </a:cubicBezTo>
                <a:close/>
                <a:moveTo>
                  <a:pt x="4800" y="3927"/>
                </a:moveTo>
                <a:lnTo>
                  <a:pt x="16800" y="3927"/>
                </a:lnTo>
                <a:lnTo>
                  <a:pt x="16800" y="7855"/>
                </a:lnTo>
                <a:lnTo>
                  <a:pt x="4800" y="7855"/>
                </a:lnTo>
                <a:cubicBezTo>
                  <a:pt x="4800" y="7855"/>
                  <a:pt x="4800" y="3927"/>
                  <a:pt x="4800" y="3927"/>
                </a:cubicBezTo>
                <a:close/>
                <a:moveTo>
                  <a:pt x="3600" y="18655"/>
                </a:moveTo>
                <a:lnTo>
                  <a:pt x="18000" y="18655"/>
                </a:lnTo>
                <a:lnTo>
                  <a:pt x="18000" y="2945"/>
                </a:lnTo>
                <a:lnTo>
                  <a:pt x="3600" y="2945"/>
                </a:lnTo>
                <a:cubicBezTo>
                  <a:pt x="3600" y="2945"/>
                  <a:pt x="3600" y="18655"/>
                  <a:pt x="3600" y="18655"/>
                </a:cubicBezTo>
                <a:close/>
                <a:moveTo>
                  <a:pt x="20400" y="19636"/>
                </a:moveTo>
                <a:cubicBezTo>
                  <a:pt x="20400" y="20178"/>
                  <a:pt x="19862" y="20618"/>
                  <a:pt x="19200" y="20618"/>
                </a:cubicBezTo>
                <a:lnTo>
                  <a:pt x="2400" y="20618"/>
                </a:lnTo>
                <a:cubicBezTo>
                  <a:pt x="1738" y="20618"/>
                  <a:pt x="1200" y="20178"/>
                  <a:pt x="1200" y="19636"/>
                </a:cubicBezTo>
                <a:lnTo>
                  <a:pt x="1200" y="1964"/>
                </a:lnTo>
                <a:cubicBezTo>
                  <a:pt x="1200" y="1422"/>
                  <a:pt x="1738" y="982"/>
                  <a:pt x="2400" y="982"/>
                </a:cubicBezTo>
                <a:lnTo>
                  <a:pt x="19200" y="982"/>
                </a:lnTo>
                <a:cubicBezTo>
                  <a:pt x="19862" y="982"/>
                  <a:pt x="20400" y="1422"/>
                  <a:pt x="20400" y="1964"/>
                </a:cubicBezTo>
                <a:cubicBezTo>
                  <a:pt x="20400" y="1964"/>
                  <a:pt x="20400" y="19636"/>
                  <a:pt x="20400" y="19636"/>
                </a:cubicBezTo>
                <a:close/>
                <a:moveTo>
                  <a:pt x="19200" y="0"/>
                </a:moveTo>
                <a:lnTo>
                  <a:pt x="2400" y="0"/>
                </a:lnTo>
                <a:cubicBezTo>
                  <a:pt x="1075" y="0"/>
                  <a:pt x="0" y="879"/>
                  <a:pt x="0" y="1964"/>
                </a:cubicBezTo>
                <a:lnTo>
                  <a:pt x="0" y="19636"/>
                </a:lnTo>
                <a:cubicBezTo>
                  <a:pt x="0" y="20721"/>
                  <a:pt x="1075" y="21600"/>
                  <a:pt x="2400" y="21600"/>
                </a:cubicBezTo>
                <a:lnTo>
                  <a:pt x="19200" y="21600"/>
                </a:lnTo>
                <a:cubicBezTo>
                  <a:pt x="20525" y="21600"/>
                  <a:pt x="21600" y="20721"/>
                  <a:pt x="21600" y="19636"/>
                </a:cubicBezTo>
                <a:lnTo>
                  <a:pt x="21600" y="1964"/>
                </a:lnTo>
                <a:cubicBezTo>
                  <a:pt x="21600" y="879"/>
                  <a:pt x="20525" y="0"/>
                  <a:pt x="19200" y="0"/>
                </a:cubicBezTo>
                <a:moveTo>
                  <a:pt x="9600" y="16691"/>
                </a:moveTo>
                <a:lnTo>
                  <a:pt x="12000" y="16691"/>
                </a:lnTo>
                <a:lnTo>
                  <a:pt x="12000" y="15709"/>
                </a:lnTo>
                <a:lnTo>
                  <a:pt x="9600" y="15709"/>
                </a:lnTo>
                <a:cubicBezTo>
                  <a:pt x="9600" y="15709"/>
                  <a:pt x="9600" y="16691"/>
                  <a:pt x="9600" y="16691"/>
                </a:cubicBezTo>
                <a:close/>
                <a:moveTo>
                  <a:pt x="9600" y="6873"/>
                </a:moveTo>
                <a:lnTo>
                  <a:pt x="12000" y="6873"/>
                </a:lnTo>
                <a:lnTo>
                  <a:pt x="12000" y="5891"/>
                </a:lnTo>
                <a:lnTo>
                  <a:pt x="9600" y="5891"/>
                </a:lnTo>
                <a:cubicBezTo>
                  <a:pt x="9600" y="5891"/>
                  <a:pt x="9600" y="6873"/>
                  <a:pt x="9600" y="6873"/>
                </a:cubicBezTo>
                <a:close/>
                <a:moveTo>
                  <a:pt x="9600" y="11782"/>
                </a:moveTo>
                <a:lnTo>
                  <a:pt x="12000" y="11782"/>
                </a:lnTo>
                <a:lnTo>
                  <a:pt x="12000" y="10800"/>
                </a:lnTo>
                <a:lnTo>
                  <a:pt x="9600" y="10800"/>
                </a:lnTo>
                <a:cubicBezTo>
                  <a:pt x="9600" y="10800"/>
                  <a:pt x="9600" y="11782"/>
                  <a:pt x="9600" y="11782"/>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8" name="Shape 2727"/>
          <p:cNvSpPr/>
          <p:nvPr/>
        </p:nvSpPr>
        <p:spPr>
          <a:xfrm>
            <a:off x="4932531" y="4225918"/>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7"/>
                  <a:pt x="5377" y="982"/>
                  <a:pt x="10800" y="982"/>
                </a:cubicBezTo>
                <a:cubicBezTo>
                  <a:pt x="16223" y="982"/>
                  <a:pt x="20618" y="5377"/>
                  <a:pt x="20618" y="10800"/>
                </a:cubicBezTo>
                <a:cubicBezTo>
                  <a:pt x="20618" y="16223"/>
                  <a:pt x="16223" y="20618"/>
                  <a:pt x="10800" y="20618"/>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moveTo>
                  <a:pt x="14727" y="7318"/>
                </a:moveTo>
                <a:lnTo>
                  <a:pt x="11782" y="6949"/>
                </a:lnTo>
                <a:lnTo>
                  <a:pt x="11782" y="4956"/>
                </a:lnTo>
                <a:lnTo>
                  <a:pt x="14727" y="5324"/>
                </a:lnTo>
                <a:cubicBezTo>
                  <a:pt x="14727" y="5324"/>
                  <a:pt x="14727" y="7318"/>
                  <a:pt x="14727" y="7318"/>
                </a:cubicBezTo>
                <a:close/>
                <a:moveTo>
                  <a:pt x="9327" y="16691"/>
                </a:moveTo>
                <a:lnTo>
                  <a:pt x="8345" y="16691"/>
                </a:lnTo>
                <a:cubicBezTo>
                  <a:pt x="7532" y="16691"/>
                  <a:pt x="6873" y="16031"/>
                  <a:pt x="6873" y="15218"/>
                </a:cubicBezTo>
                <a:cubicBezTo>
                  <a:pt x="6873" y="14405"/>
                  <a:pt x="7532" y="13745"/>
                  <a:pt x="8345" y="13745"/>
                </a:cubicBezTo>
                <a:lnTo>
                  <a:pt x="9327" y="13745"/>
                </a:lnTo>
                <a:cubicBezTo>
                  <a:pt x="10140" y="13745"/>
                  <a:pt x="10800" y="14405"/>
                  <a:pt x="10800" y="15218"/>
                </a:cubicBezTo>
                <a:cubicBezTo>
                  <a:pt x="10800" y="16031"/>
                  <a:pt x="10140" y="16691"/>
                  <a:pt x="9327" y="16691"/>
                </a:cubicBezTo>
                <a:moveTo>
                  <a:pt x="15218" y="4418"/>
                </a:moveTo>
                <a:cubicBezTo>
                  <a:pt x="15192" y="4418"/>
                  <a:pt x="15170" y="4429"/>
                  <a:pt x="15145" y="4433"/>
                </a:cubicBezTo>
                <a:lnTo>
                  <a:pt x="15143" y="4424"/>
                </a:lnTo>
                <a:lnTo>
                  <a:pt x="11483" y="3967"/>
                </a:lnTo>
                <a:cubicBezTo>
                  <a:pt x="11424" y="3942"/>
                  <a:pt x="11359" y="3927"/>
                  <a:pt x="11291" y="3927"/>
                </a:cubicBezTo>
                <a:cubicBezTo>
                  <a:pt x="11275" y="3927"/>
                  <a:pt x="11261" y="3935"/>
                  <a:pt x="11245" y="3937"/>
                </a:cubicBezTo>
                <a:lnTo>
                  <a:pt x="11216" y="3933"/>
                </a:lnTo>
                <a:lnTo>
                  <a:pt x="11218" y="3942"/>
                </a:lnTo>
                <a:cubicBezTo>
                  <a:pt x="10983" y="3979"/>
                  <a:pt x="10800" y="4173"/>
                  <a:pt x="10800" y="4418"/>
                </a:cubicBezTo>
                <a:lnTo>
                  <a:pt x="10800" y="13266"/>
                </a:lnTo>
                <a:cubicBezTo>
                  <a:pt x="10389" y="12955"/>
                  <a:pt x="9882" y="12764"/>
                  <a:pt x="9327" y="12764"/>
                </a:cubicBezTo>
                <a:lnTo>
                  <a:pt x="8345" y="12764"/>
                </a:lnTo>
                <a:cubicBezTo>
                  <a:pt x="6990" y="12764"/>
                  <a:pt x="5891" y="13862"/>
                  <a:pt x="5891" y="15218"/>
                </a:cubicBezTo>
                <a:cubicBezTo>
                  <a:pt x="5891" y="16574"/>
                  <a:pt x="6990" y="17673"/>
                  <a:pt x="8345" y="17673"/>
                </a:cubicBezTo>
                <a:lnTo>
                  <a:pt x="9327" y="17673"/>
                </a:lnTo>
                <a:cubicBezTo>
                  <a:pt x="10683" y="17673"/>
                  <a:pt x="11782" y="16574"/>
                  <a:pt x="11782" y="15218"/>
                </a:cubicBezTo>
                <a:lnTo>
                  <a:pt x="11782" y="7901"/>
                </a:lnTo>
                <a:lnTo>
                  <a:pt x="15026" y="8306"/>
                </a:lnTo>
                <a:cubicBezTo>
                  <a:pt x="15085" y="8332"/>
                  <a:pt x="15150" y="8345"/>
                  <a:pt x="15218" y="8345"/>
                </a:cubicBezTo>
                <a:cubicBezTo>
                  <a:pt x="15234" y="8345"/>
                  <a:pt x="15248" y="8338"/>
                  <a:pt x="15264" y="8336"/>
                </a:cubicBezTo>
                <a:lnTo>
                  <a:pt x="15293" y="8340"/>
                </a:lnTo>
                <a:lnTo>
                  <a:pt x="15292" y="8331"/>
                </a:lnTo>
                <a:cubicBezTo>
                  <a:pt x="15526" y="8294"/>
                  <a:pt x="15709" y="8100"/>
                  <a:pt x="15709" y="7855"/>
                </a:cubicBezTo>
                <a:lnTo>
                  <a:pt x="15709" y="4909"/>
                </a:lnTo>
                <a:cubicBezTo>
                  <a:pt x="15709" y="4638"/>
                  <a:pt x="15490" y="4418"/>
                  <a:pt x="15218" y="44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9" name="Shape 2728"/>
          <p:cNvSpPr/>
          <p:nvPr/>
        </p:nvSpPr>
        <p:spPr>
          <a:xfrm>
            <a:off x="133182" y="480342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4727" y="7318"/>
                </a:moveTo>
                <a:lnTo>
                  <a:pt x="11782" y="6949"/>
                </a:lnTo>
                <a:lnTo>
                  <a:pt x="11782" y="4956"/>
                </a:lnTo>
                <a:lnTo>
                  <a:pt x="14727" y="5324"/>
                </a:lnTo>
                <a:cubicBezTo>
                  <a:pt x="14727" y="5324"/>
                  <a:pt x="14727" y="7318"/>
                  <a:pt x="14727" y="7318"/>
                </a:cubicBezTo>
                <a:close/>
                <a:moveTo>
                  <a:pt x="9327" y="16691"/>
                </a:moveTo>
                <a:lnTo>
                  <a:pt x="8345" y="16691"/>
                </a:lnTo>
                <a:cubicBezTo>
                  <a:pt x="7532" y="16691"/>
                  <a:pt x="6873" y="16031"/>
                  <a:pt x="6873" y="15218"/>
                </a:cubicBezTo>
                <a:cubicBezTo>
                  <a:pt x="6873" y="14406"/>
                  <a:pt x="7532" y="13745"/>
                  <a:pt x="8345" y="13745"/>
                </a:cubicBezTo>
                <a:lnTo>
                  <a:pt x="9327" y="13745"/>
                </a:lnTo>
                <a:cubicBezTo>
                  <a:pt x="10141" y="13745"/>
                  <a:pt x="10800" y="14406"/>
                  <a:pt x="10800" y="15218"/>
                </a:cubicBezTo>
                <a:cubicBezTo>
                  <a:pt x="10800" y="16031"/>
                  <a:pt x="10141" y="16691"/>
                  <a:pt x="9327" y="16691"/>
                </a:cubicBezTo>
                <a:moveTo>
                  <a:pt x="15218" y="4418"/>
                </a:moveTo>
                <a:cubicBezTo>
                  <a:pt x="15192" y="4418"/>
                  <a:pt x="15170" y="4429"/>
                  <a:pt x="15145" y="4433"/>
                </a:cubicBezTo>
                <a:lnTo>
                  <a:pt x="15144" y="4424"/>
                </a:lnTo>
                <a:lnTo>
                  <a:pt x="11483" y="3967"/>
                </a:lnTo>
                <a:cubicBezTo>
                  <a:pt x="11424" y="3941"/>
                  <a:pt x="11359" y="3927"/>
                  <a:pt x="11291" y="3927"/>
                </a:cubicBezTo>
                <a:cubicBezTo>
                  <a:pt x="11275" y="3927"/>
                  <a:pt x="11261" y="3935"/>
                  <a:pt x="11245" y="3937"/>
                </a:cubicBezTo>
                <a:lnTo>
                  <a:pt x="11216" y="3933"/>
                </a:lnTo>
                <a:lnTo>
                  <a:pt x="11218" y="3942"/>
                </a:lnTo>
                <a:cubicBezTo>
                  <a:pt x="10983" y="3979"/>
                  <a:pt x="10800" y="4173"/>
                  <a:pt x="10800" y="4418"/>
                </a:cubicBezTo>
                <a:lnTo>
                  <a:pt x="10800" y="13266"/>
                </a:lnTo>
                <a:cubicBezTo>
                  <a:pt x="10389" y="12955"/>
                  <a:pt x="9882" y="12764"/>
                  <a:pt x="9327" y="12764"/>
                </a:cubicBezTo>
                <a:lnTo>
                  <a:pt x="8345" y="12764"/>
                </a:lnTo>
                <a:cubicBezTo>
                  <a:pt x="6990" y="12764"/>
                  <a:pt x="5891" y="13862"/>
                  <a:pt x="5891" y="15218"/>
                </a:cubicBezTo>
                <a:cubicBezTo>
                  <a:pt x="5891" y="16574"/>
                  <a:pt x="6990" y="17673"/>
                  <a:pt x="8345" y="17673"/>
                </a:cubicBezTo>
                <a:lnTo>
                  <a:pt x="9327" y="17673"/>
                </a:lnTo>
                <a:cubicBezTo>
                  <a:pt x="10683" y="17673"/>
                  <a:pt x="11782" y="16574"/>
                  <a:pt x="11782" y="15218"/>
                </a:cubicBezTo>
                <a:lnTo>
                  <a:pt x="11782" y="7901"/>
                </a:lnTo>
                <a:lnTo>
                  <a:pt x="15027" y="8307"/>
                </a:lnTo>
                <a:cubicBezTo>
                  <a:pt x="15085" y="8332"/>
                  <a:pt x="15150" y="8345"/>
                  <a:pt x="15218" y="8345"/>
                </a:cubicBezTo>
                <a:cubicBezTo>
                  <a:pt x="15234" y="8345"/>
                  <a:pt x="15248" y="8338"/>
                  <a:pt x="15264" y="8336"/>
                </a:cubicBezTo>
                <a:lnTo>
                  <a:pt x="15293" y="8340"/>
                </a:lnTo>
                <a:lnTo>
                  <a:pt x="15291" y="8331"/>
                </a:lnTo>
                <a:cubicBezTo>
                  <a:pt x="15526" y="8294"/>
                  <a:pt x="15709" y="8100"/>
                  <a:pt x="15709" y="7855"/>
                </a:cubicBezTo>
                <a:lnTo>
                  <a:pt x="15709" y="4909"/>
                </a:lnTo>
                <a:cubicBezTo>
                  <a:pt x="15709" y="4638"/>
                  <a:pt x="15489" y="4418"/>
                  <a:pt x="15218" y="4418"/>
                </a:cubicBezTo>
                <a:moveTo>
                  <a:pt x="20618" y="19636"/>
                </a:moveTo>
                <a:cubicBezTo>
                  <a:pt x="20618" y="20179"/>
                  <a:pt x="20178" y="20618"/>
                  <a:pt x="19636" y="20618"/>
                </a:cubicBezTo>
                <a:lnTo>
                  <a:pt x="1964" y="20618"/>
                </a:lnTo>
                <a:cubicBezTo>
                  <a:pt x="1422" y="20618"/>
                  <a:pt x="982" y="20179"/>
                  <a:pt x="982" y="19636"/>
                </a:cubicBezTo>
                <a:lnTo>
                  <a:pt x="982" y="1964"/>
                </a:lnTo>
                <a:cubicBezTo>
                  <a:pt x="982" y="1421"/>
                  <a:pt x="1422" y="982"/>
                  <a:pt x="1964" y="982"/>
                </a:cubicBezTo>
                <a:lnTo>
                  <a:pt x="19636" y="982"/>
                </a:lnTo>
                <a:cubicBezTo>
                  <a:pt x="20178" y="982"/>
                  <a:pt x="20618" y="1421"/>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0" name="Shape 2729"/>
          <p:cNvSpPr/>
          <p:nvPr/>
        </p:nvSpPr>
        <p:spPr>
          <a:xfrm>
            <a:off x="666443" y="480342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7673" y="7318"/>
                </a:moveTo>
                <a:lnTo>
                  <a:pt x="14727" y="6949"/>
                </a:lnTo>
                <a:lnTo>
                  <a:pt x="14727" y="4956"/>
                </a:lnTo>
                <a:lnTo>
                  <a:pt x="17673" y="5324"/>
                </a:lnTo>
                <a:cubicBezTo>
                  <a:pt x="17673" y="5324"/>
                  <a:pt x="17673" y="7318"/>
                  <a:pt x="17673" y="7318"/>
                </a:cubicBezTo>
                <a:close/>
                <a:moveTo>
                  <a:pt x="12273" y="16691"/>
                </a:moveTo>
                <a:lnTo>
                  <a:pt x="11291" y="16691"/>
                </a:lnTo>
                <a:cubicBezTo>
                  <a:pt x="10477" y="16691"/>
                  <a:pt x="9818" y="16031"/>
                  <a:pt x="9818" y="15218"/>
                </a:cubicBezTo>
                <a:cubicBezTo>
                  <a:pt x="9818" y="14406"/>
                  <a:pt x="10477" y="13745"/>
                  <a:pt x="11291" y="13745"/>
                </a:cubicBezTo>
                <a:lnTo>
                  <a:pt x="12273" y="13745"/>
                </a:lnTo>
                <a:cubicBezTo>
                  <a:pt x="13086" y="13745"/>
                  <a:pt x="13745" y="14406"/>
                  <a:pt x="13745" y="15218"/>
                </a:cubicBezTo>
                <a:cubicBezTo>
                  <a:pt x="13745" y="16031"/>
                  <a:pt x="13086" y="16691"/>
                  <a:pt x="12273" y="16691"/>
                </a:cubicBezTo>
                <a:moveTo>
                  <a:pt x="18164" y="4418"/>
                </a:moveTo>
                <a:cubicBezTo>
                  <a:pt x="18138" y="4418"/>
                  <a:pt x="18115" y="4429"/>
                  <a:pt x="18091" y="4433"/>
                </a:cubicBezTo>
                <a:lnTo>
                  <a:pt x="18089" y="4424"/>
                </a:lnTo>
                <a:lnTo>
                  <a:pt x="14428" y="3967"/>
                </a:lnTo>
                <a:cubicBezTo>
                  <a:pt x="14369" y="3941"/>
                  <a:pt x="14305" y="3927"/>
                  <a:pt x="14236" y="3927"/>
                </a:cubicBezTo>
                <a:cubicBezTo>
                  <a:pt x="14220" y="3927"/>
                  <a:pt x="14206" y="3935"/>
                  <a:pt x="14191" y="3937"/>
                </a:cubicBezTo>
                <a:lnTo>
                  <a:pt x="14162" y="3933"/>
                </a:lnTo>
                <a:lnTo>
                  <a:pt x="14163" y="3942"/>
                </a:lnTo>
                <a:cubicBezTo>
                  <a:pt x="13929" y="3979"/>
                  <a:pt x="13745" y="4173"/>
                  <a:pt x="13745" y="4418"/>
                </a:cubicBezTo>
                <a:lnTo>
                  <a:pt x="13745" y="13266"/>
                </a:lnTo>
                <a:cubicBezTo>
                  <a:pt x="13335" y="12955"/>
                  <a:pt x="12828" y="12764"/>
                  <a:pt x="12273" y="12764"/>
                </a:cubicBezTo>
                <a:lnTo>
                  <a:pt x="11291" y="12764"/>
                </a:lnTo>
                <a:cubicBezTo>
                  <a:pt x="9935" y="12764"/>
                  <a:pt x="8836" y="13862"/>
                  <a:pt x="8836" y="15218"/>
                </a:cubicBezTo>
                <a:cubicBezTo>
                  <a:pt x="8836" y="16574"/>
                  <a:pt x="9935" y="17673"/>
                  <a:pt x="11291" y="17673"/>
                </a:cubicBezTo>
                <a:lnTo>
                  <a:pt x="12273" y="17673"/>
                </a:lnTo>
                <a:cubicBezTo>
                  <a:pt x="13629" y="17673"/>
                  <a:pt x="14727" y="16574"/>
                  <a:pt x="14727" y="15218"/>
                </a:cubicBezTo>
                <a:lnTo>
                  <a:pt x="14727" y="7901"/>
                </a:lnTo>
                <a:lnTo>
                  <a:pt x="17972" y="8307"/>
                </a:lnTo>
                <a:cubicBezTo>
                  <a:pt x="18031" y="8332"/>
                  <a:pt x="18095" y="8345"/>
                  <a:pt x="18164" y="8345"/>
                </a:cubicBezTo>
                <a:cubicBezTo>
                  <a:pt x="18180" y="8345"/>
                  <a:pt x="18194" y="8338"/>
                  <a:pt x="18210" y="8336"/>
                </a:cubicBezTo>
                <a:lnTo>
                  <a:pt x="18238" y="8340"/>
                </a:lnTo>
                <a:lnTo>
                  <a:pt x="18237" y="8331"/>
                </a:lnTo>
                <a:cubicBezTo>
                  <a:pt x="18471" y="8294"/>
                  <a:pt x="18655" y="8100"/>
                  <a:pt x="18655" y="7855"/>
                </a:cubicBezTo>
                <a:lnTo>
                  <a:pt x="18655" y="4909"/>
                </a:lnTo>
                <a:cubicBezTo>
                  <a:pt x="18655" y="4638"/>
                  <a:pt x="18434" y="4418"/>
                  <a:pt x="18164" y="4418"/>
                </a:cubicBezTo>
                <a:moveTo>
                  <a:pt x="10800" y="10309"/>
                </a:moveTo>
                <a:cubicBezTo>
                  <a:pt x="10800" y="10038"/>
                  <a:pt x="10580" y="9818"/>
                  <a:pt x="10309" y="9818"/>
                </a:cubicBezTo>
                <a:lnTo>
                  <a:pt x="4418" y="9818"/>
                </a:lnTo>
                <a:cubicBezTo>
                  <a:pt x="4147" y="9818"/>
                  <a:pt x="3927" y="10038"/>
                  <a:pt x="3927" y="10309"/>
                </a:cubicBezTo>
                <a:cubicBezTo>
                  <a:pt x="3927" y="10580"/>
                  <a:pt x="4147" y="10800"/>
                  <a:pt x="4418" y="10800"/>
                </a:cubicBezTo>
                <a:lnTo>
                  <a:pt x="10309" y="10800"/>
                </a:lnTo>
                <a:cubicBezTo>
                  <a:pt x="10580" y="10800"/>
                  <a:pt x="10800" y="10580"/>
                  <a:pt x="10800" y="10309"/>
                </a:cubicBezTo>
                <a:moveTo>
                  <a:pt x="4418" y="6873"/>
                </a:moveTo>
                <a:lnTo>
                  <a:pt x="10309" y="6873"/>
                </a:lnTo>
                <a:cubicBezTo>
                  <a:pt x="10580" y="6873"/>
                  <a:pt x="10800" y="6653"/>
                  <a:pt x="10800" y="6382"/>
                </a:cubicBezTo>
                <a:cubicBezTo>
                  <a:pt x="10800" y="6110"/>
                  <a:pt x="10580" y="5891"/>
                  <a:pt x="10309" y="5891"/>
                </a:cubicBezTo>
                <a:lnTo>
                  <a:pt x="4418" y="5891"/>
                </a:lnTo>
                <a:cubicBezTo>
                  <a:pt x="4147" y="5891"/>
                  <a:pt x="3927" y="6110"/>
                  <a:pt x="3927" y="6382"/>
                </a:cubicBezTo>
                <a:cubicBezTo>
                  <a:pt x="3927" y="6653"/>
                  <a:pt x="4147" y="6873"/>
                  <a:pt x="4418" y="6873"/>
                </a:cubicBezTo>
                <a:moveTo>
                  <a:pt x="4418" y="8836"/>
                </a:moveTo>
                <a:lnTo>
                  <a:pt x="10309" y="8836"/>
                </a:lnTo>
                <a:cubicBezTo>
                  <a:pt x="10580" y="8836"/>
                  <a:pt x="10800" y="8617"/>
                  <a:pt x="10800" y="8345"/>
                </a:cubicBezTo>
                <a:cubicBezTo>
                  <a:pt x="10800" y="8074"/>
                  <a:pt x="10580" y="7855"/>
                  <a:pt x="10309" y="7855"/>
                </a:cubicBezTo>
                <a:lnTo>
                  <a:pt x="4418" y="7855"/>
                </a:lnTo>
                <a:cubicBezTo>
                  <a:pt x="4147" y="7855"/>
                  <a:pt x="3927" y="8074"/>
                  <a:pt x="3927" y="8345"/>
                </a:cubicBezTo>
                <a:cubicBezTo>
                  <a:pt x="3927" y="8617"/>
                  <a:pt x="4147" y="8836"/>
                  <a:pt x="4418" y="8836"/>
                </a:cubicBezTo>
                <a:moveTo>
                  <a:pt x="20618" y="19636"/>
                </a:moveTo>
                <a:cubicBezTo>
                  <a:pt x="20618" y="20179"/>
                  <a:pt x="20178" y="20618"/>
                  <a:pt x="19636" y="20618"/>
                </a:cubicBezTo>
                <a:lnTo>
                  <a:pt x="1964" y="20618"/>
                </a:lnTo>
                <a:cubicBezTo>
                  <a:pt x="1422" y="20618"/>
                  <a:pt x="982" y="20179"/>
                  <a:pt x="982" y="19636"/>
                </a:cubicBezTo>
                <a:lnTo>
                  <a:pt x="982" y="1964"/>
                </a:lnTo>
                <a:cubicBezTo>
                  <a:pt x="982" y="1421"/>
                  <a:pt x="1422" y="982"/>
                  <a:pt x="1964" y="982"/>
                </a:cubicBezTo>
                <a:lnTo>
                  <a:pt x="19636" y="982"/>
                </a:lnTo>
                <a:cubicBezTo>
                  <a:pt x="20178" y="982"/>
                  <a:pt x="20618" y="1421"/>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1" name="Shape 2730"/>
          <p:cNvSpPr/>
          <p:nvPr/>
        </p:nvSpPr>
        <p:spPr>
          <a:xfrm>
            <a:off x="1199704" y="480342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6691" y="5988"/>
                </a:moveTo>
                <a:lnTo>
                  <a:pt x="8836" y="7734"/>
                </a:lnTo>
                <a:lnTo>
                  <a:pt x="8836" y="5794"/>
                </a:lnTo>
                <a:lnTo>
                  <a:pt x="16691" y="4048"/>
                </a:lnTo>
                <a:cubicBezTo>
                  <a:pt x="16691" y="4048"/>
                  <a:pt x="16691" y="5988"/>
                  <a:pt x="16691" y="5988"/>
                </a:cubicBezTo>
                <a:close/>
                <a:moveTo>
                  <a:pt x="15218" y="15709"/>
                </a:moveTo>
                <a:lnTo>
                  <a:pt x="14236" y="15709"/>
                </a:lnTo>
                <a:cubicBezTo>
                  <a:pt x="13423" y="15709"/>
                  <a:pt x="12764" y="15050"/>
                  <a:pt x="12764" y="14236"/>
                </a:cubicBezTo>
                <a:cubicBezTo>
                  <a:pt x="12764" y="13423"/>
                  <a:pt x="13423" y="12764"/>
                  <a:pt x="14236" y="12764"/>
                </a:cubicBezTo>
                <a:lnTo>
                  <a:pt x="15218" y="12764"/>
                </a:lnTo>
                <a:cubicBezTo>
                  <a:pt x="16032" y="12764"/>
                  <a:pt x="16691" y="13423"/>
                  <a:pt x="16691" y="14236"/>
                </a:cubicBezTo>
                <a:cubicBezTo>
                  <a:pt x="16691" y="15050"/>
                  <a:pt x="16032" y="15709"/>
                  <a:pt x="15218" y="15709"/>
                </a:cubicBezTo>
                <a:moveTo>
                  <a:pt x="6382" y="17673"/>
                </a:moveTo>
                <a:lnTo>
                  <a:pt x="5400" y="17673"/>
                </a:lnTo>
                <a:cubicBezTo>
                  <a:pt x="4586" y="17673"/>
                  <a:pt x="3927" y="17014"/>
                  <a:pt x="3927" y="16200"/>
                </a:cubicBezTo>
                <a:cubicBezTo>
                  <a:pt x="3927" y="15387"/>
                  <a:pt x="4586" y="14727"/>
                  <a:pt x="5400" y="14727"/>
                </a:cubicBezTo>
                <a:lnTo>
                  <a:pt x="6382" y="14727"/>
                </a:lnTo>
                <a:cubicBezTo>
                  <a:pt x="7195" y="14727"/>
                  <a:pt x="7855" y="15387"/>
                  <a:pt x="7855" y="16200"/>
                </a:cubicBezTo>
                <a:cubicBezTo>
                  <a:pt x="7855" y="17014"/>
                  <a:pt x="7195" y="17673"/>
                  <a:pt x="6382" y="17673"/>
                </a:cubicBezTo>
                <a:moveTo>
                  <a:pt x="17182" y="2945"/>
                </a:moveTo>
                <a:cubicBezTo>
                  <a:pt x="17148" y="2945"/>
                  <a:pt x="17119" y="2958"/>
                  <a:pt x="17088" y="2965"/>
                </a:cubicBezTo>
                <a:lnTo>
                  <a:pt x="17086" y="2955"/>
                </a:lnTo>
                <a:lnTo>
                  <a:pt x="8249" y="4919"/>
                </a:lnTo>
                <a:lnTo>
                  <a:pt x="8251" y="4928"/>
                </a:lnTo>
                <a:cubicBezTo>
                  <a:pt x="8027" y="4973"/>
                  <a:pt x="7855" y="5162"/>
                  <a:pt x="7855" y="5400"/>
                </a:cubicBezTo>
                <a:lnTo>
                  <a:pt x="7855" y="14248"/>
                </a:lnTo>
                <a:cubicBezTo>
                  <a:pt x="7444" y="13937"/>
                  <a:pt x="6937" y="13745"/>
                  <a:pt x="6382" y="13745"/>
                </a:cubicBezTo>
                <a:lnTo>
                  <a:pt x="5400" y="13745"/>
                </a:lnTo>
                <a:cubicBezTo>
                  <a:pt x="4044" y="13745"/>
                  <a:pt x="2945" y="14844"/>
                  <a:pt x="2945" y="16200"/>
                </a:cubicBezTo>
                <a:cubicBezTo>
                  <a:pt x="2945" y="17556"/>
                  <a:pt x="4044" y="18655"/>
                  <a:pt x="5400" y="18655"/>
                </a:cubicBezTo>
                <a:lnTo>
                  <a:pt x="6382" y="18655"/>
                </a:lnTo>
                <a:cubicBezTo>
                  <a:pt x="7737" y="18655"/>
                  <a:pt x="8836" y="17556"/>
                  <a:pt x="8836" y="16200"/>
                </a:cubicBezTo>
                <a:lnTo>
                  <a:pt x="8836" y="8739"/>
                </a:lnTo>
                <a:lnTo>
                  <a:pt x="16691" y="6994"/>
                </a:lnTo>
                <a:lnTo>
                  <a:pt x="16691" y="12284"/>
                </a:lnTo>
                <a:cubicBezTo>
                  <a:pt x="16280" y="11974"/>
                  <a:pt x="15773" y="11782"/>
                  <a:pt x="15218" y="11782"/>
                </a:cubicBezTo>
                <a:lnTo>
                  <a:pt x="14236" y="11782"/>
                </a:lnTo>
                <a:cubicBezTo>
                  <a:pt x="12881" y="11782"/>
                  <a:pt x="11782" y="12881"/>
                  <a:pt x="11782" y="14236"/>
                </a:cubicBezTo>
                <a:cubicBezTo>
                  <a:pt x="11782" y="15592"/>
                  <a:pt x="12881" y="16691"/>
                  <a:pt x="14236" y="16691"/>
                </a:cubicBezTo>
                <a:lnTo>
                  <a:pt x="15218" y="16691"/>
                </a:lnTo>
                <a:cubicBezTo>
                  <a:pt x="16573" y="16691"/>
                  <a:pt x="17673" y="15592"/>
                  <a:pt x="17673" y="14236"/>
                </a:cubicBezTo>
                <a:lnTo>
                  <a:pt x="17673" y="3436"/>
                </a:lnTo>
                <a:cubicBezTo>
                  <a:pt x="17673" y="3165"/>
                  <a:pt x="17453" y="2945"/>
                  <a:pt x="17182" y="29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2" name="Shape 2731"/>
          <p:cNvSpPr/>
          <p:nvPr/>
        </p:nvSpPr>
        <p:spPr>
          <a:xfrm>
            <a:off x="1732965" y="4816120"/>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474" y="6862"/>
                </a:moveTo>
                <a:lnTo>
                  <a:pt x="18121" y="9450"/>
                </a:lnTo>
                <a:lnTo>
                  <a:pt x="17427" y="8686"/>
                </a:lnTo>
                <a:lnTo>
                  <a:pt x="19780" y="6098"/>
                </a:lnTo>
                <a:cubicBezTo>
                  <a:pt x="19869" y="6000"/>
                  <a:pt x="19992" y="5940"/>
                  <a:pt x="20127" y="5940"/>
                </a:cubicBezTo>
                <a:cubicBezTo>
                  <a:pt x="20398" y="5940"/>
                  <a:pt x="20618" y="6182"/>
                  <a:pt x="20618" y="6480"/>
                </a:cubicBezTo>
                <a:cubicBezTo>
                  <a:pt x="20618" y="6629"/>
                  <a:pt x="20563" y="6764"/>
                  <a:pt x="20474" y="6862"/>
                </a:cubicBezTo>
                <a:moveTo>
                  <a:pt x="21600" y="6480"/>
                </a:moveTo>
                <a:cubicBezTo>
                  <a:pt x="21600" y="5586"/>
                  <a:pt x="20941" y="4860"/>
                  <a:pt x="20127" y="4860"/>
                </a:cubicBezTo>
                <a:cubicBezTo>
                  <a:pt x="19720" y="4860"/>
                  <a:pt x="19352" y="5041"/>
                  <a:pt x="19086" y="5335"/>
                </a:cubicBezTo>
                <a:lnTo>
                  <a:pt x="6813" y="18835"/>
                </a:lnTo>
                <a:cubicBezTo>
                  <a:pt x="6547" y="19128"/>
                  <a:pt x="6382" y="19533"/>
                  <a:pt x="6382" y="19980"/>
                </a:cubicBezTo>
                <a:cubicBezTo>
                  <a:pt x="6382" y="20874"/>
                  <a:pt x="7041" y="21600"/>
                  <a:pt x="7855" y="21600"/>
                </a:cubicBezTo>
                <a:cubicBezTo>
                  <a:pt x="8262" y="21600"/>
                  <a:pt x="8630" y="21419"/>
                  <a:pt x="8896" y="21125"/>
                </a:cubicBezTo>
                <a:lnTo>
                  <a:pt x="21169" y="7625"/>
                </a:lnTo>
                <a:cubicBezTo>
                  <a:pt x="21435" y="7332"/>
                  <a:pt x="21600" y="6927"/>
                  <a:pt x="21600" y="6480"/>
                </a:cubicBezTo>
                <a:moveTo>
                  <a:pt x="20127" y="14040"/>
                </a:moveTo>
                <a:lnTo>
                  <a:pt x="18655" y="14040"/>
                </a:lnTo>
                <a:lnTo>
                  <a:pt x="18655" y="11918"/>
                </a:lnTo>
                <a:lnTo>
                  <a:pt x="15744" y="15120"/>
                </a:lnTo>
                <a:lnTo>
                  <a:pt x="20127" y="15120"/>
                </a:lnTo>
                <a:cubicBezTo>
                  <a:pt x="20398" y="15120"/>
                  <a:pt x="20618" y="15362"/>
                  <a:pt x="20618" y="15660"/>
                </a:cubicBezTo>
                <a:cubicBezTo>
                  <a:pt x="20618" y="15958"/>
                  <a:pt x="20398" y="16200"/>
                  <a:pt x="20127" y="16200"/>
                </a:cubicBezTo>
                <a:lnTo>
                  <a:pt x="14762" y="16200"/>
                </a:lnTo>
                <a:lnTo>
                  <a:pt x="13780" y="17280"/>
                </a:lnTo>
                <a:lnTo>
                  <a:pt x="20127" y="17280"/>
                </a:lnTo>
                <a:cubicBezTo>
                  <a:pt x="20941" y="17280"/>
                  <a:pt x="21600" y="16554"/>
                  <a:pt x="21600" y="15660"/>
                </a:cubicBezTo>
                <a:cubicBezTo>
                  <a:pt x="21600" y="14766"/>
                  <a:pt x="20941" y="14040"/>
                  <a:pt x="20127" y="14040"/>
                </a:cubicBezTo>
                <a:moveTo>
                  <a:pt x="7820" y="16200"/>
                </a:moveTo>
                <a:lnTo>
                  <a:pt x="1473" y="16200"/>
                </a:lnTo>
                <a:cubicBezTo>
                  <a:pt x="1202" y="16200"/>
                  <a:pt x="982" y="15958"/>
                  <a:pt x="982" y="15660"/>
                </a:cubicBezTo>
                <a:cubicBezTo>
                  <a:pt x="982" y="15362"/>
                  <a:pt x="1202" y="15120"/>
                  <a:pt x="1473" y="15120"/>
                </a:cubicBezTo>
                <a:lnTo>
                  <a:pt x="8802" y="15120"/>
                </a:lnTo>
                <a:lnTo>
                  <a:pt x="12729" y="10800"/>
                </a:lnTo>
                <a:lnTo>
                  <a:pt x="3927" y="10800"/>
                </a:lnTo>
                <a:lnTo>
                  <a:pt x="3927" y="1080"/>
                </a:lnTo>
                <a:lnTo>
                  <a:pt x="17673" y="1080"/>
                </a:lnTo>
                <a:lnTo>
                  <a:pt x="17673" y="5362"/>
                </a:lnTo>
                <a:lnTo>
                  <a:pt x="18655" y="4282"/>
                </a:lnTo>
                <a:lnTo>
                  <a:pt x="18655" y="540"/>
                </a:lnTo>
                <a:cubicBezTo>
                  <a:pt x="18655" y="242"/>
                  <a:pt x="18434" y="0"/>
                  <a:pt x="18164" y="0"/>
                </a:cubicBezTo>
                <a:lnTo>
                  <a:pt x="3436" y="0"/>
                </a:lnTo>
                <a:cubicBezTo>
                  <a:pt x="3166" y="0"/>
                  <a:pt x="2945" y="242"/>
                  <a:pt x="2945" y="540"/>
                </a:cubicBezTo>
                <a:lnTo>
                  <a:pt x="2945" y="14040"/>
                </a:lnTo>
                <a:lnTo>
                  <a:pt x="1473" y="14040"/>
                </a:lnTo>
                <a:cubicBezTo>
                  <a:pt x="659" y="14040"/>
                  <a:pt x="0" y="14766"/>
                  <a:pt x="0" y="15660"/>
                </a:cubicBezTo>
                <a:cubicBezTo>
                  <a:pt x="0" y="16554"/>
                  <a:pt x="659" y="17280"/>
                  <a:pt x="1473" y="17280"/>
                </a:cubicBezTo>
                <a:lnTo>
                  <a:pt x="6838" y="17280"/>
                </a:lnTo>
                <a:cubicBezTo>
                  <a:pt x="6838" y="17280"/>
                  <a:pt x="7820" y="16200"/>
                  <a:pt x="7820" y="162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3" name="Shape 2732"/>
          <p:cNvSpPr/>
          <p:nvPr/>
        </p:nvSpPr>
        <p:spPr>
          <a:xfrm>
            <a:off x="2266226" y="4879604"/>
            <a:ext cx="279328" cy="126968"/>
          </a:xfrm>
          <a:custGeom>
            <a:avLst/>
            <a:gdLst/>
            <a:ahLst/>
            <a:cxnLst>
              <a:cxn ang="0">
                <a:pos x="wd2" y="hd2"/>
              </a:cxn>
              <a:cxn ang="5400000">
                <a:pos x="wd2" y="hd2"/>
              </a:cxn>
              <a:cxn ang="10800000">
                <a:pos x="wd2" y="hd2"/>
              </a:cxn>
              <a:cxn ang="16200000">
                <a:pos x="wd2" y="hd2"/>
              </a:cxn>
            </a:cxnLst>
            <a:rect l="0" t="0" r="r" b="b"/>
            <a:pathLst>
              <a:path w="21600" h="21600" extrusionOk="0">
                <a:moveTo>
                  <a:pt x="19236" y="19413"/>
                </a:moveTo>
                <a:lnTo>
                  <a:pt x="13945" y="13593"/>
                </a:lnTo>
                <a:cubicBezTo>
                  <a:pt x="14130" y="12747"/>
                  <a:pt x="14236" y="11802"/>
                  <a:pt x="14236" y="10800"/>
                </a:cubicBezTo>
                <a:cubicBezTo>
                  <a:pt x="14236" y="9799"/>
                  <a:pt x="14130" y="8854"/>
                  <a:pt x="13945" y="8007"/>
                </a:cubicBezTo>
                <a:lnTo>
                  <a:pt x="19236" y="2187"/>
                </a:lnTo>
                <a:cubicBezTo>
                  <a:pt x="20007" y="2465"/>
                  <a:pt x="20618" y="6209"/>
                  <a:pt x="20618" y="10800"/>
                </a:cubicBezTo>
                <a:cubicBezTo>
                  <a:pt x="20618" y="15392"/>
                  <a:pt x="20007" y="19136"/>
                  <a:pt x="19236" y="19413"/>
                </a:cubicBezTo>
                <a:moveTo>
                  <a:pt x="11291" y="15120"/>
                </a:moveTo>
                <a:lnTo>
                  <a:pt x="10309" y="15120"/>
                </a:lnTo>
                <a:cubicBezTo>
                  <a:pt x="9225" y="15120"/>
                  <a:pt x="8345" y="13186"/>
                  <a:pt x="8345" y="10800"/>
                </a:cubicBezTo>
                <a:cubicBezTo>
                  <a:pt x="8345" y="8414"/>
                  <a:pt x="9225" y="6480"/>
                  <a:pt x="10309" y="6480"/>
                </a:cubicBezTo>
                <a:lnTo>
                  <a:pt x="11291" y="6480"/>
                </a:lnTo>
                <a:cubicBezTo>
                  <a:pt x="12375" y="6480"/>
                  <a:pt x="13255" y="8414"/>
                  <a:pt x="13255" y="10800"/>
                </a:cubicBezTo>
                <a:cubicBezTo>
                  <a:pt x="13255" y="13186"/>
                  <a:pt x="12375" y="15120"/>
                  <a:pt x="11291" y="15120"/>
                </a:cubicBezTo>
                <a:moveTo>
                  <a:pt x="7654" y="13593"/>
                </a:moveTo>
                <a:lnTo>
                  <a:pt x="2363" y="19413"/>
                </a:lnTo>
                <a:cubicBezTo>
                  <a:pt x="1593" y="19135"/>
                  <a:pt x="982" y="15391"/>
                  <a:pt x="982" y="10800"/>
                </a:cubicBezTo>
                <a:cubicBezTo>
                  <a:pt x="982" y="6209"/>
                  <a:pt x="1593" y="2465"/>
                  <a:pt x="2363" y="2187"/>
                </a:cubicBezTo>
                <a:lnTo>
                  <a:pt x="7654" y="8007"/>
                </a:lnTo>
                <a:cubicBezTo>
                  <a:pt x="7470" y="8854"/>
                  <a:pt x="7364" y="9799"/>
                  <a:pt x="7364" y="10800"/>
                </a:cubicBezTo>
                <a:cubicBezTo>
                  <a:pt x="7364" y="11802"/>
                  <a:pt x="7470" y="12747"/>
                  <a:pt x="7654" y="13593"/>
                </a:cubicBezTo>
                <a:moveTo>
                  <a:pt x="19145" y="0"/>
                </a:moveTo>
                <a:cubicBezTo>
                  <a:pt x="19066" y="0"/>
                  <a:pt x="18994" y="51"/>
                  <a:pt x="18928" y="124"/>
                </a:cubicBezTo>
                <a:lnTo>
                  <a:pt x="18925" y="114"/>
                </a:lnTo>
                <a:lnTo>
                  <a:pt x="13374" y="6221"/>
                </a:lnTo>
                <a:cubicBezTo>
                  <a:pt x="12841" y="5047"/>
                  <a:pt x="12105" y="4320"/>
                  <a:pt x="11291" y="4320"/>
                </a:cubicBezTo>
                <a:lnTo>
                  <a:pt x="10309" y="4320"/>
                </a:lnTo>
                <a:cubicBezTo>
                  <a:pt x="9495" y="4320"/>
                  <a:pt x="8758" y="5047"/>
                  <a:pt x="8225" y="6221"/>
                </a:cubicBezTo>
                <a:lnTo>
                  <a:pt x="2674" y="114"/>
                </a:lnTo>
                <a:lnTo>
                  <a:pt x="2671" y="124"/>
                </a:lnTo>
                <a:cubicBezTo>
                  <a:pt x="2606" y="51"/>
                  <a:pt x="2534" y="0"/>
                  <a:pt x="2455" y="0"/>
                </a:cubicBezTo>
                <a:cubicBezTo>
                  <a:pt x="1099" y="0"/>
                  <a:pt x="0" y="4835"/>
                  <a:pt x="0" y="10800"/>
                </a:cubicBezTo>
                <a:cubicBezTo>
                  <a:pt x="0" y="16765"/>
                  <a:pt x="1099" y="21600"/>
                  <a:pt x="2455" y="21600"/>
                </a:cubicBezTo>
                <a:cubicBezTo>
                  <a:pt x="2534" y="21600"/>
                  <a:pt x="2605" y="21549"/>
                  <a:pt x="2671" y="21477"/>
                </a:cubicBezTo>
                <a:lnTo>
                  <a:pt x="2674" y="21486"/>
                </a:lnTo>
                <a:lnTo>
                  <a:pt x="8225" y="15379"/>
                </a:lnTo>
                <a:cubicBezTo>
                  <a:pt x="8758" y="16554"/>
                  <a:pt x="9495" y="17280"/>
                  <a:pt x="10309" y="17280"/>
                </a:cubicBezTo>
                <a:lnTo>
                  <a:pt x="11291" y="17280"/>
                </a:lnTo>
                <a:cubicBezTo>
                  <a:pt x="12105" y="17280"/>
                  <a:pt x="12842" y="16554"/>
                  <a:pt x="13375" y="15379"/>
                </a:cubicBezTo>
                <a:lnTo>
                  <a:pt x="18940" y="21501"/>
                </a:lnTo>
                <a:lnTo>
                  <a:pt x="18941" y="21496"/>
                </a:lnTo>
                <a:cubicBezTo>
                  <a:pt x="19003" y="21560"/>
                  <a:pt x="19072" y="21600"/>
                  <a:pt x="19145" y="21600"/>
                </a:cubicBezTo>
                <a:cubicBezTo>
                  <a:pt x="20501" y="21600"/>
                  <a:pt x="21600" y="16765"/>
                  <a:pt x="21600" y="10800"/>
                </a:cubicBezTo>
                <a:cubicBezTo>
                  <a:pt x="21600" y="4835"/>
                  <a:pt x="20501" y="0"/>
                  <a:pt x="19145"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4" name="Shape 2733"/>
          <p:cNvSpPr/>
          <p:nvPr/>
        </p:nvSpPr>
        <p:spPr>
          <a:xfrm>
            <a:off x="2888364" y="4803424"/>
            <a:ext cx="101574"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364"/>
                </a:moveTo>
                <a:lnTo>
                  <a:pt x="2804" y="17041"/>
                </a:lnTo>
                <a:lnTo>
                  <a:pt x="9142" y="5518"/>
                </a:lnTo>
                <a:lnTo>
                  <a:pt x="9803" y="5724"/>
                </a:lnTo>
                <a:cubicBezTo>
                  <a:pt x="9859" y="5747"/>
                  <a:pt x="9925" y="5764"/>
                  <a:pt x="9991" y="5783"/>
                </a:cubicBezTo>
                <a:lnTo>
                  <a:pt x="10130" y="5826"/>
                </a:lnTo>
                <a:lnTo>
                  <a:pt x="10141" y="5820"/>
                </a:lnTo>
                <a:cubicBezTo>
                  <a:pt x="10339" y="5861"/>
                  <a:pt x="10555" y="5891"/>
                  <a:pt x="10800" y="5891"/>
                </a:cubicBezTo>
                <a:cubicBezTo>
                  <a:pt x="11045" y="5891"/>
                  <a:pt x="11261" y="5861"/>
                  <a:pt x="11459" y="5820"/>
                </a:cubicBezTo>
                <a:lnTo>
                  <a:pt x="11470" y="5826"/>
                </a:lnTo>
                <a:lnTo>
                  <a:pt x="11609" y="5783"/>
                </a:lnTo>
                <a:cubicBezTo>
                  <a:pt x="11675" y="5764"/>
                  <a:pt x="11741" y="5747"/>
                  <a:pt x="11797" y="5724"/>
                </a:cubicBezTo>
                <a:lnTo>
                  <a:pt x="12457" y="5518"/>
                </a:lnTo>
                <a:lnTo>
                  <a:pt x="14283" y="8836"/>
                </a:lnTo>
                <a:lnTo>
                  <a:pt x="10800" y="8836"/>
                </a:lnTo>
                <a:cubicBezTo>
                  <a:pt x="10054" y="8836"/>
                  <a:pt x="9450" y="9056"/>
                  <a:pt x="9450" y="9327"/>
                </a:cubicBezTo>
                <a:cubicBezTo>
                  <a:pt x="9450" y="9599"/>
                  <a:pt x="10054" y="9818"/>
                  <a:pt x="10800" y="9818"/>
                </a:cubicBezTo>
                <a:lnTo>
                  <a:pt x="14824" y="9818"/>
                </a:lnTo>
                <a:lnTo>
                  <a:pt x="18796" y="17041"/>
                </a:lnTo>
                <a:cubicBezTo>
                  <a:pt x="18796" y="17041"/>
                  <a:pt x="10800" y="20364"/>
                  <a:pt x="10800" y="20364"/>
                </a:cubicBezTo>
                <a:close/>
                <a:moveTo>
                  <a:pt x="2776" y="2264"/>
                </a:moveTo>
                <a:cubicBezTo>
                  <a:pt x="3291" y="1541"/>
                  <a:pt x="6683" y="982"/>
                  <a:pt x="10800" y="982"/>
                </a:cubicBezTo>
                <a:cubicBezTo>
                  <a:pt x="14917" y="982"/>
                  <a:pt x="18308" y="1541"/>
                  <a:pt x="18825" y="2264"/>
                </a:cubicBezTo>
                <a:lnTo>
                  <a:pt x="10800" y="4765"/>
                </a:lnTo>
                <a:cubicBezTo>
                  <a:pt x="10800" y="4765"/>
                  <a:pt x="2776" y="2264"/>
                  <a:pt x="2776" y="2264"/>
                </a:cubicBezTo>
                <a:close/>
                <a:moveTo>
                  <a:pt x="21551" y="17094"/>
                </a:moveTo>
                <a:lnTo>
                  <a:pt x="21578" y="17093"/>
                </a:lnTo>
                <a:lnTo>
                  <a:pt x="17575" y="9818"/>
                </a:lnTo>
                <a:lnTo>
                  <a:pt x="18900" y="9818"/>
                </a:lnTo>
                <a:cubicBezTo>
                  <a:pt x="19646" y="9818"/>
                  <a:pt x="20250" y="9599"/>
                  <a:pt x="20250" y="9327"/>
                </a:cubicBezTo>
                <a:cubicBezTo>
                  <a:pt x="20250" y="9056"/>
                  <a:pt x="19646" y="8836"/>
                  <a:pt x="18900" y="8836"/>
                </a:cubicBezTo>
                <a:lnTo>
                  <a:pt x="17036" y="8836"/>
                </a:lnTo>
                <a:lnTo>
                  <a:pt x="14828" y="4820"/>
                </a:lnTo>
                <a:lnTo>
                  <a:pt x="14801" y="4822"/>
                </a:lnTo>
                <a:cubicBezTo>
                  <a:pt x="14795" y="4812"/>
                  <a:pt x="14792" y="4803"/>
                  <a:pt x="14785" y="4793"/>
                </a:cubicBezTo>
                <a:lnTo>
                  <a:pt x="20920" y="2881"/>
                </a:lnTo>
                <a:lnTo>
                  <a:pt x="20909" y="2874"/>
                </a:lnTo>
                <a:cubicBezTo>
                  <a:pt x="21315" y="2789"/>
                  <a:pt x="21600" y="2637"/>
                  <a:pt x="21600" y="2455"/>
                </a:cubicBezTo>
                <a:cubicBezTo>
                  <a:pt x="21600" y="1099"/>
                  <a:pt x="16764" y="0"/>
                  <a:pt x="10800" y="0"/>
                </a:cubicBezTo>
                <a:cubicBezTo>
                  <a:pt x="4836" y="0"/>
                  <a:pt x="0" y="1099"/>
                  <a:pt x="0" y="2455"/>
                </a:cubicBezTo>
                <a:cubicBezTo>
                  <a:pt x="0" y="2637"/>
                  <a:pt x="285" y="2789"/>
                  <a:pt x="691" y="2874"/>
                </a:cubicBezTo>
                <a:lnTo>
                  <a:pt x="680" y="2881"/>
                </a:lnTo>
                <a:lnTo>
                  <a:pt x="6815" y="4793"/>
                </a:lnTo>
                <a:cubicBezTo>
                  <a:pt x="6808" y="4802"/>
                  <a:pt x="6805" y="4812"/>
                  <a:pt x="6799" y="4822"/>
                </a:cubicBezTo>
                <a:lnTo>
                  <a:pt x="6772" y="4820"/>
                </a:lnTo>
                <a:lnTo>
                  <a:pt x="22" y="17093"/>
                </a:lnTo>
                <a:lnTo>
                  <a:pt x="49" y="17094"/>
                </a:lnTo>
                <a:cubicBezTo>
                  <a:pt x="34" y="17123"/>
                  <a:pt x="0" y="17151"/>
                  <a:pt x="0" y="17182"/>
                </a:cubicBezTo>
                <a:cubicBezTo>
                  <a:pt x="0" y="17306"/>
                  <a:pt x="137" y="17416"/>
                  <a:pt x="345" y="17502"/>
                </a:cubicBezTo>
                <a:lnTo>
                  <a:pt x="335" y="17505"/>
                </a:lnTo>
                <a:lnTo>
                  <a:pt x="9785" y="21432"/>
                </a:lnTo>
                <a:lnTo>
                  <a:pt x="9795" y="21429"/>
                </a:lnTo>
                <a:cubicBezTo>
                  <a:pt x="10041" y="21532"/>
                  <a:pt x="10394" y="21600"/>
                  <a:pt x="10800" y="21600"/>
                </a:cubicBezTo>
                <a:cubicBezTo>
                  <a:pt x="11206" y="21600"/>
                  <a:pt x="11557" y="21532"/>
                  <a:pt x="11805" y="21429"/>
                </a:cubicBezTo>
                <a:lnTo>
                  <a:pt x="11815" y="21432"/>
                </a:lnTo>
                <a:lnTo>
                  <a:pt x="21265" y="17505"/>
                </a:lnTo>
                <a:lnTo>
                  <a:pt x="21255" y="17502"/>
                </a:lnTo>
                <a:cubicBezTo>
                  <a:pt x="21463" y="17416"/>
                  <a:pt x="21600" y="17306"/>
                  <a:pt x="21600" y="17182"/>
                </a:cubicBezTo>
                <a:cubicBezTo>
                  <a:pt x="21600" y="17151"/>
                  <a:pt x="21566" y="17123"/>
                  <a:pt x="21551" y="1709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5" name="Shape 2734"/>
          <p:cNvSpPr/>
          <p:nvPr/>
        </p:nvSpPr>
        <p:spPr>
          <a:xfrm>
            <a:off x="3332748" y="4841514"/>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0309" y="9450"/>
                </a:moveTo>
                <a:lnTo>
                  <a:pt x="9140" y="9450"/>
                </a:lnTo>
                <a:lnTo>
                  <a:pt x="8293" y="7123"/>
                </a:lnTo>
                <a:lnTo>
                  <a:pt x="8289" y="7126"/>
                </a:lnTo>
                <a:cubicBezTo>
                  <a:pt x="8208" y="6906"/>
                  <a:pt x="8046" y="6750"/>
                  <a:pt x="7855" y="6750"/>
                </a:cubicBezTo>
                <a:cubicBezTo>
                  <a:pt x="7663" y="6750"/>
                  <a:pt x="7501" y="6906"/>
                  <a:pt x="7420" y="7126"/>
                </a:cubicBezTo>
                <a:lnTo>
                  <a:pt x="7415" y="7123"/>
                </a:lnTo>
                <a:lnTo>
                  <a:pt x="6569" y="9450"/>
                </a:lnTo>
                <a:lnTo>
                  <a:pt x="5400" y="9450"/>
                </a:lnTo>
                <a:cubicBezTo>
                  <a:pt x="5129" y="9450"/>
                  <a:pt x="4909" y="9752"/>
                  <a:pt x="4909" y="10125"/>
                </a:cubicBezTo>
                <a:cubicBezTo>
                  <a:pt x="4909" y="10571"/>
                  <a:pt x="5128" y="10687"/>
                  <a:pt x="5128" y="10687"/>
                </a:cubicBezTo>
                <a:lnTo>
                  <a:pt x="6405" y="11857"/>
                </a:lnTo>
                <a:lnTo>
                  <a:pt x="5914" y="14014"/>
                </a:lnTo>
                <a:cubicBezTo>
                  <a:pt x="5905" y="14067"/>
                  <a:pt x="5891" y="14118"/>
                  <a:pt x="5891" y="14175"/>
                </a:cubicBezTo>
                <a:cubicBezTo>
                  <a:pt x="5891" y="14548"/>
                  <a:pt x="6110" y="14850"/>
                  <a:pt x="6382" y="14850"/>
                </a:cubicBezTo>
                <a:cubicBezTo>
                  <a:pt x="6483" y="14850"/>
                  <a:pt x="6574" y="14801"/>
                  <a:pt x="6650" y="14727"/>
                </a:cubicBezTo>
                <a:lnTo>
                  <a:pt x="7855" y="13636"/>
                </a:lnTo>
                <a:lnTo>
                  <a:pt x="9055" y="14737"/>
                </a:lnTo>
                <a:cubicBezTo>
                  <a:pt x="9055" y="14737"/>
                  <a:pt x="9127" y="14850"/>
                  <a:pt x="9327" y="14850"/>
                </a:cubicBezTo>
                <a:cubicBezTo>
                  <a:pt x="9599" y="14850"/>
                  <a:pt x="9818" y="14548"/>
                  <a:pt x="9818" y="14175"/>
                </a:cubicBezTo>
                <a:cubicBezTo>
                  <a:pt x="9818" y="14117"/>
                  <a:pt x="9798" y="14070"/>
                  <a:pt x="9787" y="14017"/>
                </a:cubicBezTo>
                <a:lnTo>
                  <a:pt x="9304" y="11857"/>
                </a:lnTo>
                <a:lnTo>
                  <a:pt x="10581" y="10687"/>
                </a:lnTo>
                <a:cubicBezTo>
                  <a:pt x="10581" y="10687"/>
                  <a:pt x="10800" y="10571"/>
                  <a:pt x="10800" y="10125"/>
                </a:cubicBezTo>
                <a:cubicBezTo>
                  <a:pt x="10800" y="9752"/>
                  <a:pt x="10580" y="9450"/>
                  <a:pt x="10309" y="9450"/>
                </a:cubicBezTo>
                <a:moveTo>
                  <a:pt x="13255" y="11475"/>
                </a:moveTo>
                <a:lnTo>
                  <a:pt x="15218" y="11475"/>
                </a:lnTo>
                <a:cubicBezTo>
                  <a:pt x="15490" y="11475"/>
                  <a:pt x="15709" y="11173"/>
                  <a:pt x="15709" y="10800"/>
                </a:cubicBezTo>
                <a:cubicBezTo>
                  <a:pt x="15709" y="10427"/>
                  <a:pt x="15490" y="10125"/>
                  <a:pt x="15218" y="10125"/>
                </a:cubicBezTo>
                <a:lnTo>
                  <a:pt x="13255" y="10125"/>
                </a:lnTo>
                <a:cubicBezTo>
                  <a:pt x="12983" y="10125"/>
                  <a:pt x="12764" y="10427"/>
                  <a:pt x="12764" y="10800"/>
                </a:cubicBezTo>
                <a:cubicBezTo>
                  <a:pt x="12764" y="11173"/>
                  <a:pt x="12983" y="11475"/>
                  <a:pt x="13255" y="11475"/>
                </a:cubicBezTo>
                <a:moveTo>
                  <a:pt x="16200" y="12150"/>
                </a:moveTo>
                <a:lnTo>
                  <a:pt x="13255" y="12150"/>
                </a:lnTo>
                <a:cubicBezTo>
                  <a:pt x="12983" y="12150"/>
                  <a:pt x="12764" y="12452"/>
                  <a:pt x="12764" y="12825"/>
                </a:cubicBezTo>
                <a:cubicBezTo>
                  <a:pt x="12764" y="13198"/>
                  <a:pt x="12983" y="13500"/>
                  <a:pt x="13255" y="13500"/>
                </a:cubicBezTo>
                <a:lnTo>
                  <a:pt x="16200" y="13500"/>
                </a:lnTo>
                <a:cubicBezTo>
                  <a:pt x="16471" y="13500"/>
                  <a:pt x="16691" y="13198"/>
                  <a:pt x="16691" y="12825"/>
                </a:cubicBezTo>
                <a:cubicBezTo>
                  <a:pt x="16691" y="12452"/>
                  <a:pt x="16471" y="12150"/>
                  <a:pt x="16200" y="12150"/>
                </a:cubicBezTo>
                <a:moveTo>
                  <a:pt x="20618" y="14768"/>
                </a:moveTo>
                <a:lnTo>
                  <a:pt x="20618" y="17550"/>
                </a:lnTo>
                <a:lnTo>
                  <a:pt x="982" y="17550"/>
                </a:lnTo>
                <a:lnTo>
                  <a:pt x="982" y="14768"/>
                </a:lnTo>
                <a:cubicBezTo>
                  <a:pt x="2102" y="14393"/>
                  <a:pt x="2945" y="12759"/>
                  <a:pt x="2945" y="10800"/>
                </a:cubicBezTo>
                <a:cubicBezTo>
                  <a:pt x="2945" y="8841"/>
                  <a:pt x="2102" y="7207"/>
                  <a:pt x="982" y="6832"/>
                </a:cubicBezTo>
                <a:lnTo>
                  <a:pt x="982" y="4050"/>
                </a:lnTo>
                <a:lnTo>
                  <a:pt x="20618" y="4050"/>
                </a:lnTo>
                <a:lnTo>
                  <a:pt x="20618" y="6832"/>
                </a:lnTo>
                <a:cubicBezTo>
                  <a:pt x="19498" y="7207"/>
                  <a:pt x="18655" y="8841"/>
                  <a:pt x="18655" y="10800"/>
                </a:cubicBezTo>
                <a:cubicBezTo>
                  <a:pt x="18655" y="12759"/>
                  <a:pt x="19498" y="14393"/>
                  <a:pt x="20618" y="14768"/>
                </a:cubicBezTo>
                <a:moveTo>
                  <a:pt x="20618" y="20250"/>
                </a:moveTo>
                <a:lnTo>
                  <a:pt x="18655" y="20250"/>
                </a:lnTo>
                <a:lnTo>
                  <a:pt x="18655" y="18900"/>
                </a:lnTo>
                <a:lnTo>
                  <a:pt x="20618" y="18900"/>
                </a:lnTo>
                <a:cubicBezTo>
                  <a:pt x="20618" y="18900"/>
                  <a:pt x="20618" y="20250"/>
                  <a:pt x="20618" y="20250"/>
                </a:cubicBezTo>
                <a:close/>
                <a:moveTo>
                  <a:pt x="17673" y="20250"/>
                </a:moveTo>
                <a:lnTo>
                  <a:pt x="982" y="20250"/>
                </a:lnTo>
                <a:lnTo>
                  <a:pt x="982" y="18900"/>
                </a:lnTo>
                <a:lnTo>
                  <a:pt x="17673" y="18900"/>
                </a:lnTo>
                <a:cubicBezTo>
                  <a:pt x="17673" y="18900"/>
                  <a:pt x="17673" y="20250"/>
                  <a:pt x="17673" y="20250"/>
                </a:cubicBezTo>
                <a:close/>
                <a:moveTo>
                  <a:pt x="982" y="1350"/>
                </a:moveTo>
                <a:lnTo>
                  <a:pt x="17673" y="1350"/>
                </a:lnTo>
                <a:lnTo>
                  <a:pt x="17673" y="2700"/>
                </a:lnTo>
                <a:lnTo>
                  <a:pt x="982" y="2700"/>
                </a:lnTo>
                <a:cubicBezTo>
                  <a:pt x="982" y="2700"/>
                  <a:pt x="982" y="1350"/>
                  <a:pt x="982" y="1350"/>
                </a:cubicBezTo>
                <a:close/>
                <a:moveTo>
                  <a:pt x="18655" y="1350"/>
                </a:moveTo>
                <a:lnTo>
                  <a:pt x="20618" y="1350"/>
                </a:lnTo>
                <a:lnTo>
                  <a:pt x="20618" y="2700"/>
                </a:lnTo>
                <a:lnTo>
                  <a:pt x="18655" y="2700"/>
                </a:lnTo>
                <a:cubicBezTo>
                  <a:pt x="18655" y="2700"/>
                  <a:pt x="18655" y="1350"/>
                  <a:pt x="18655" y="1350"/>
                </a:cubicBezTo>
                <a:close/>
                <a:moveTo>
                  <a:pt x="21109" y="8100"/>
                </a:moveTo>
                <a:cubicBezTo>
                  <a:pt x="21380" y="8100"/>
                  <a:pt x="21600" y="7798"/>
                  <a:pt x="21600" y="7425"/>
                </a:cubicBezTo>
                <a:lnTo>
                  <a:pt x="21600" y="1350"/>
                </a:lnTo>
                <a:cubicBezTo>
                  <a:pt x="21600" y="605"/>
                  <a:pt x="21160" y="0"/>
                  <a:pt x="20618" y="0"/>
                </a:cubicBezTo>
                <a:lnTo>
                  <a:pt x="982" y="0"/>
                </a:lnTo>
                <a:cubicBezTo>
                  <a:pt x="439" y="0"/>
                  <a:pt x="0" y="605"/>
                  <a:pt x="0" y="1350"/>
                </a:cubicBezTo>
                <a:lnTo>
                  <a:pt x="0" y="7425"/>
                </a:lnTo>
                <a:cubicBezTo>
                  <a:pt x="0" y="7798"/>
                  <a:pt x="220" y="8100"/>
                  <a:pt x="491" y="8100"/>
                </a:cubicBezTo>
                <a:cubicBezTo>
                  <a:pt x="1304" y="8100"/>
                  <a:pt x="1964" y="9309"/>
                  <a:pt x="1964" y="10800"/>
                </a:cubicBezTo>
                <a:cubicBezTo>
                  <a:pt x="1964" y="12291"/>
                  <a:pt x="1304" y="13500"/>
                  <a:pt x="491" y="13500"/>
                </a:cubicBezTo>
                <a:cubicBezTo>
                  <a:pt x="220" y="13500"/>
                  <a:pt x="0" y="13802"/>
                  <a:pt x="0" y="14175"/>
                </a:cubicBezTo>
                <a:lnTo>
                  <a:pt x="0" y="20250"/>
                </a:lnTo>
                <a:cubicBezTo>
                  <a:pt x="0" y="20995"/>
                  <a:pt x="439" y="21600"/>
                  <a:pt x="982" y="21600"/>
                </a:cubicBezTo>
                <a:lnTo>
                  <a:pt x="20618" y="21600"/>
                </a:lnTo>
                <a:cubicBezTo>
                  <a:pt x="21160" y="21600"/>
                  <a:pt x="21600" y="20995"/>
                  <a:pt x="21600" y="20250"/>
                </a:cubicBezTo>
                <a:lnTo>
                  <a:pt x="21600" y="14175"/>
                </a:lnTo>
                <a:cubicBezTo>
                  <a:pt x="21600" y="13802"/>
                  <a:pt x="21380" y="13500"/>
                  <a:pt x="21109" y="13500"/>
                </a:cubicBezTo>
                <a:cubicBezTo>
                  <a:pt x="20296" y="13500"/>
                  <a:pt x="19636" y="12291"/>
                  <a:pt x="19636" y="10800"/>
                </a:cubicBezTo>
                <a:cubicBezTo>
                  <a:pt x="19636" y="9309"/>
                  <a:pt x="20296" y="8100"/>
                  <a:pt x="21109" y="8100"/>
                </a:cubicBezTo>
                <a:moveTo>
                  <a:pt x="16200" y="8100"/>
                </a:moveTo>
                <a:lnTo>
                  <a:pt x="13255" y="8100"/>
                </a:lnTo>
                <a:cubicBezTo>
                  <a:pt x="12983" y="8100"/>
                  <a:pt x="12764" y="8402"/>
                  <a:pt x="12764" y="8775"/>
                </a:cubicBezTo>
                <a:cubicBezTo>
                  <a:pt x="12764" y="9148"/>
                  <a:pt x="12983" y="9450"/>
                  <a:pt x="13255" y="9450"/>
                </a:cubicBezTo>
                <a:lnTo>
                  <a:pt x="16200" y="9450"/>
                </a:lnTo>
                <a:cubicBezTo>
                  <a:pt x="16471" y="9450"/>
                  <a:pt x="16691" y="9148"/>
                  <a:pt x="16691" y="8775"/>
                </a:cubicBezTo>
                <a:cubicBezTo>
                  <a:pt x="16691" y="8402"/>
                  <a:pt x="16471" y="8100"/>
                  <a:pt x="16200" y="81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6" name="Shape 2735"/>
          <p:cNvSpPr/>
          <p:nvPr/>
        </p:nvSpPr>
        <p:spPr>
          <a:xfrm>
            <a:off x="3866009" y="4828817"/>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11291" y="12000"/>
                </a:moveTo>
                <a:lnTo>
                  <a:pt x="13255" y="12000"/>
                </a:lnTo>
                <a:cubicBezTo>
                  <a:pt x="13526" y="12000"/>
                  <a:pt x="13745" y="11732"/>
                  <a:pt x="13745" y="11400"/>
                </a:cubicBezTo>
                <a:cubicBezTo>
                  <a:pt x="13745" y="11068"/>
                  <a:pt x="13526" y="10800"/>
                  <a:pt x="13255" y="10800"/>
                </a:cubicBezTo>
                <a:lnTo>
                  <a:pt x="11291" y="10800"/>
                </a:lnTo>
                <a:cubicBezTo>
                  <a:pt x="11020" y="10800"/>
                  <a:pt x="10800" y="11068"/>
                  <a:pt x="10800" y="11400"/>
                </a:cubicBezTo>
                <a:cubicBezTo>
                  <a:pt x="10800" y="11732"/>
                  <a:pt x="11020" y="12000"/>
                  <a:pt x="11291" y="12000"/>
                </a:cubicBezTo>
                <a:moveTo>
                  <a:pt x="11291" y="13800"/>
                </a:moveTo>
                <a:lnTo>
                  <a:pt x="12273" y="13800"/>
                </a:lnTo>
                <a:cubicBezTo>
                  <a:pt x="12544" y="13800"/>
                  <a:pt x="12764" y="13532"/>
                  <a:pt x="12764" y="13200"/>
                </a:cubicBezTo>
                <a:cubicBezTo>
                  <a:pt x="12764" y="12868"/>
                  <a:pt x="12544" y="12600"/>
                  <a:pt x="12273" y="12600"/>
                </a:cubicBezTo>
                <a:lnTo>
                  <a:pt x="11291" y="12600"/>
                </a:lnTo>
                <a:cubicBezTo>
                  <a:pt x="11020" y="12600"/>
                  <a:pt x="10800" y="12868"/>
                  <a:pt x="10800" y="13200"/>
                </a:cubicBezTo>
                <a:cubicBezTo>
                  <a:pt x="10800" y="13532"/>
                  <a:pt x="11020" y="13800"/>
                  <a:pt x="11291" y="13800"/>
                </a:cubicBezTo>
                <a:moveTo>
                  <a:pt x="11291" y="15600"/>
                </a:moveTo>
                <a:lnTo>
                  <a:pt x="13255" y="15600"/>
                </a:lnTo>
                <a:cubicBezTo>
                  <a:pt x="13526" y="15600"/>
                  <a:pt x="13745" y="15332"/>
                  <a:pt x="13745" y="15000"/>
                </a:cubicBezTo>
                <a:cubicBezTo>
                  <a:pt x="13745" y="14668"/>
                  <a:pt x="13526" y="14400"/>
                  <a:pt x="13255" y="14400"/>
                </a:cubicBezTo>
                <a:lnTo>
                  <a:pt x="11291" y="14400"/>
                </a:lnTo>
                <a:cubicBezTo>
                  <a:pt x="11020" y="14400"/>
                  <a:pt x="10800" y="14668"/>
                  <a:pt x="10800" y="15000"/>
                </a:cubicBezTo>
                <a:cubicBezTo>
                  <a:pt x="10800" y="15332"/>
                  <a:pt x="11020" y="15600"/>
                  <a:pt x="11291" y="15600"/>
                </a:cubicBezTo>
                <a:moveTo>
                  <a:pt x="20618" y="0"/>
                </a:moveTo>
                <a:lnTo>
                  <a:pt x="3927" y="0"/>
                </a:lnTo>
                <a:cubicBezTo>
                  <a:pt x="3385" y="0"/>
                  <a:pt x="2945" y="538"/>
                  <a:pt x="2945" y="1200"/>
                </a:cubicBezTo>
                <a:lnTo>
                  <a:pt x="2945" y="3000"/>
                </a:lnTo>
                <a:cubicBezTo>
                  <a:pt x="2945" y="3332"/>
                  <a:pt x="3165" y="3600"/>
                  <a:pt x="3436" y="3600"/>
                </a:cubicBezTo>
                <a:cubicBezTo>
                  <a:pt x="3708" y="3600"/>
                  <a:pt x="3927" y="3332"/>
                  <a:pt x="3927" y="3000"/>
                </a:cubicBezTo>
                <a:lnTo>
                  <a:pt x="3927" y="1200"/>
                </a:lnTo>
                <a:lnTo>
                  <a:pt x="20618" y="1200"/>
                </a:lnTo>
                <a:lnTo>
                  <a:pt x="20618" y="15600"/>
                </a:lnTo>
                <a:lnTo>
                  <a:pt x="20127" y="15600"/>
                </a:lnTo>
                <a:cubicBezTo>
                  <a:pt x="19856" y="15600"/>
                  <a:pt x="19636" y="15868"/>
                  <a:pt x="19636" y="16200"/>
                </a:cubicBezTo>
                <a:cubicBezTo>
                  <a:pt x="19636" y="16532"/>
                  <a:pt x="19856" y="16800"/>
                  <a:pt x="20127" y="16800"/>
                </a:cubicBezTo>
                <a:lnTo>
                  <a:pt x="20618" y="16800"/>
                </a:lnTo>
                <a:cubicBezTo>
                  <a:pt x="21160" y="16800"/>
                  <a:pt x="21600" y="16263"/>
                  <a:pt x="21600" y="15600"/>
                </a:cubicBezTo>
                <a:lnTo>
                  <a:pt x="21600" y="1200"/>
                </a:lnTo>
                <a:cubicBezTo>
                  <a:pt x="21600" y="538"/>
                  <a:pt x="21160" y="0"/>
                  <a:pt x="20618" y="0"/>
                </a:cubicBezTo>
                <a:moveTo>
                  <a:pt x="5091" y="13116"/>
                </a:moveTo>
                <a:lnTo>
                  <a:pt x="6156" y="13983"/>
                </a:lnTo>
                <a:lnTo>
                  <a:pt x="5747" y="15581"/>
                </a:lnTo>
                <a:cubicBezTo>
                  <a:pt x="5738" y="15620"/>
                  <a:pt x="5727" y="15657"/>
                  <a:pt x="5727" y="15700"/>
                </a:cubicBezTo>
                <a:cubicBezTo>
                  <a:pt x="5727" y="15976"/>
                  <a:pt x="5911" y="16200"/>
                  <a:pt x="6136" y="16200"/>
                </a:cubicBezTo>
                <a:cubicBezTo>
                  <a:pt x="6221" y="16200"/>
                  <a:pt x="6296" y="16164"/>
                  <a:pt x="6360" y="16110"/>
                </a:cubicBezTo>
                <a:lnTo>
                  <a:pt x="7364" y="15301"/>
                </a:lnTo>
                <a:lnTo>
                  <a:pt x="8364" y="16116"/>
                </a:lnTo>
                <a:cubicBezTo>
                  <a:pt x="8364" y="16116"/>
                  <a:pt x="8424" y="16200"/>
                  <a:pt x="8591" y="16200"/>
                </a:cubicBezTo>
                <a:cubicBezTo>
                  <a:pt x="8817" y="16200"/>
                  <a:pt x="9000" y="15976"/>
                  <a:pt x="9000" y="15700"/>
                </a:cubicBezTo>
                <a:cubicBezTo>
                  <a:pt x="9000" y="15657"/>
                  <a:pt x="8983" y="15622"/>
                  <a:pt x="8974" y="15583"/>
                </a:cubicBezTo>
                <a:lnTo>
                  <a:pt x="8572" y="13983"/>
                </a:lnTo>
                <a:lnTo>
                  <a:pt x="9636" y="13116"/>
                </a:lnTo>
                <a:cubicBezTo>
                  <a:pt x="9636" y="13116"/>
                  <a:pt x="9818" y="13030"/>
                  <a:pt x="9818" y="12700"/>
                </a:cubicBezTo>
                <a:cubicBezTo>
                  <a:pt x="9818" y="12424"/>
                  <a:pt x="9635" y="12200"/>
                  <a:pt x="9409" y="12200"/>
                </a:cubicBezTo>
                <a:lnTo>
                  <a:pt x="8435" y="12200"/>
                </a:lnTo>
                <a:lnTo>
                  <a:pt x="7730" y="10477"/>
                </a:lnTo>
                <a:lnTo>
                  <a:pt x="7726" y="10479"/>
                </a:lnTo>
                <a:cubicBezTo>
                  <a:pt x="7658" y="10315"/>
                  <a:pt x="7524" y="10200"/>
                  <a:pt x="7364" y="10200"/>
                </a:cubicBezTo>
                <a:cubicBezTo>
                  <a:pt x="7204" y="10200"/>
                  <a:pt x="7069" y="10315"/>
                  <a:pt x="7001" y="10479"/>
                </a:cubicBezTo>
                <a:lnTo>
                  <a:pt x="6998" y="10477"/>
                </a:lnTo>
                <a:lnTo>
                  <a:pt x="6293" y="12200"/>
                </a:lnTo>
                <a:lnTo>
                  <a:pt x="5319" y="12200"/>
                </a:lnTo>
                <a:cubicBezTo>
                  <a:pt x="5092" y="12200"/>
                  <a:pt x="4909" y="12424"/>
                  <a:pt x="4909" y="12700"/>
                </a:cubicBezTo>
                <a:cubicBezTo>
                  <a:pt x="4909" y="13030"/>
                  <a:pt x="5091" y="13116"/>
                  <a:pt x="5091" y="13116"/>
                </a:cubicBezTo>
                <a:moveTo>
                  <a:pt x="17673" y="7200"/>
                </a:moveTo>
                <a:lnTo>
                  <a:pt x="16691" y="7200"/>
                </a:lnTo>
                <a:lnTo>
                  <a:pt x="16691" y="6000"/>
                </a:lnTo>
                <a:lnTo>
                  <a:pt x="17673" y="6000"/>
                </a:lnTo>
                <a:cubicBezTo>
                  <a:pt x="17673" y="6000"/>
                  <a:pt x="17673" y="7200"/>
                  <a:pt x="17673" y="7200"/>
                </a:cubicBezTo>
                <a:close/>
                <a:moveTo>
                  <a:pt x="17673" y="10947"/>
                </a:moveTo>
                <a:cubicBezTo>
                  <a:pt x="17102" y="11278"/>
                  <a:pt x="16691" y="12157"/>
                  <a:pt x="16691" y="13200"/>
                </a:cubicBezTo>
                <a:cubicBezTo>
                  <a:pt x="16691" y="14244"/>
                  <a:pt x="17102" y="15122"/>
                  <a:pt x="17673" y="15453"/>
                </a:cubicBezTo>
                <a:lnTo>
                  <a:pt x="17673" y="18000"/>
                </a:lnTo>
                <a:lnTo>
                  <a:pt x="982" y="18000"/>
                </a:lnTo>
                <a:lnTo>
                  <a:pt x="982" y="15453"/>
                </a:lnTo>
                <a:cubicBezTo>
                  <a:pt x="1552" y="15122"/>
                  <a:pt x="1964" y="14244"/>
                  <a:pt x="1964" y="13200"/>
                </a:cubicBezTo>
                <a:cubicBezTo>
                  <a:pt x="1964" y="12157"/>
                  <a:pt x="1552" y="11278"/>
                  <a:pt x="982" y="10947"/>
                </a:cubicBezTo>
                <a:lnTo>
                  <a:pt x="982" y="8400"/>
                </a:lnTo>
                <a:lnTo>
                  <a:pt x="17673" y="8400"/>
                </a:lnTo>
                <a:cubicBezTo>
                  <a:pt x="17673" y="8400"/>
                  <a:pt x="17673" y="10947"/>
                  <a:pt x="17673" y="10947"/>
                </a:cubicBezTo>
                <a:close/>
                <a:moveTo>
                  <a:pt x="17673" y="20400"/>
                </a:moveTo>
                <a:lnTo>
                  <a:pt x="16691" y="20400"/>
                </a:lnTo>
                <a:lnTo>
                  <a:pt x="16691" y="19200"/>
                </a:lnTo>
                <a:lnTo>
                  <a:pt x="17673" y="19200"/>
                </a:lnTo>
                <a:cubicBezTo>
                  <a:pt x="17673" y="19200"/>
                  <a:pt x="17673" y="20400"/>
                  <a:pt x="17673" y="20400"/>
                </a:cubicBezTo>
                <a:close/>
                <a:moveTo>
                  <a:pt x="15709" y="20400"/>
                </a:moveTo>
                <a:lnTo>
                  <a:pt x="982" y="20400"/>
                </a:lnTo>
                <a:lnTo>
                  <a:pt x="982" y="19200"/>
                </a:lnTo>
                <a:lnTo>
                  <a:pt x="15709" y="19200"/>
                </a:lnTo>
                <a:cubicBezTo>
                  <a:pt x="15709" y="19200"/>
                  <a:pt x="15709" y="20400"/>
                  <a:pt x="15709" y="20400"/>
                </a:cubicBezTo>
                <a:close/>
                <a:moveTo>
                  <a:pt x="982" y="6000"/>
                </a:moveTo>
                <a:lnTo>
                  <a:pt x="15709" y="6000"/>
                </a:lnTo>
                <a:lnTo>
                  <a:pt x="15709" y="7200"/>
                </a:lnTo>
                <a:lnTo>
                  <a:pt x="982" y="7200"/>
                </a:lnTo>
                <a:cubicBezTo>
                  <a:pt x="982" y="7200"/>
                  <a:pt x="982" y="6000"/>
                  <a:pt x="982" y="6000"/>
                </a:cubicBezTo>
                <a:close/>
                <a:moveTo>
                  <a:pt x="17673" y="4800"/>
                </a:moveTo>
                <a:lnTo>
                  <a:pt x="982" y="4800"/>
                </a:lnTo>
                <a:cubicBezTo>
                  <a:pt x="439" y="4800"/>
                  <a:pt x="0" y="5338"/>
                  <a:pt x="0" y="6000"/>
                </a:cubicBezTo>
                <a:lnTo>
                  <a:pt x="0" y="11400"/>
                </a:lnTo>
                <a:cubicBezTo>
                  <a:pt x="0" y="11732"/>
                  <a:pt x="220" y="12000"/>
                  <a:pt x="491" y="12000"/>
                </a:cubicBezTo>
                <a:cubicBezTo>
                  <a:pt x="762" y="12000"/>
                  <a:pt x="982" y="12538"/>
                  <a:pt x="982" y="13200"/>
                </a:cubicBezTo>
                <a:cubicBezTo>
                  <a:pt x="982" y="13862"/>
                  <a:pt x="762" y="14400"/>
                  <a:pt x="491" y="14400"/>
                </a:cubicBezTo>
                <a:cubicBezTo>
                  <a:pt x="220" y="14400"/>
                  <a:pt x="0" y="14668"/>
                  <a:pt x="0" y="15000"/>
                </a:cubicBezTo>
                <a:lnTo>
                  <a:pt x="0" y="20400"/>
                </a:lnTo>
                <a:cubicBezTo>
                  <a:pt x="0" y="21063"/>
                  <a:pt x="439" y="21600"/>
                  <a:pt x="982" y="21600"/>
                </a:cubicBezTo>
                <a:lnTo>
                  <a:pt x="17673" y="21600"/>
                </a:lnTo>
                <a:cubicBezTo>
                  <a:pt x="18214" y="21600"/>
                  <a:pt x="18655" y="21063"/>
                  <a:pt x="18655" y="20400"/>
                </a:cubicBezTo>
                <a:lnTo>
                  <a:pt x="18655" y="15000"/>
                </a:lnTo>
                <a:cubicBezTo>
                  <a:pt x="18655" y="14668"/>
                  <a:pt x="18435" y="14400"/>
                  <a:pt x="18164" y="14400"/>
                </a:cubicBezTo>
                <a:cubicBezTo>
                  <a:pt x="17892" y="14400"/>
                  <a:pt x="17673" y="13862"/>
                  <a:pt x="17673" y="13200"/>
                </a:cubicBezTo>
                <a:cubicBezTo>
                  <a:pt x="17673" y="12538"/>
                  <a:pt x="17892" y="12000"/>
                  <a:pt x="18164" y="12000"/>
                </a:cubicBezTo>
                <a:cubicBezTo>
                  <a:pt x="18435" y="12000"/>
                  <a:pt x="18655" y="11732"/>
                  <a:pt x="18655" y="11400"/>
                </a:cubicBezTo>
                <a:lnTo>
                  <a:pt x="18655" y="6000"/>
                </a:lnTo>
                <a:cubicBezTo>
                  <a:pt x="18655" y="5338"/>
                  <a:pt x="18214" y="4800"/>
                  <a:pt x="17673" y="4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7" name="Shape 2736"/>
          <p:cNvSpPr/>
          <p:nvPr/>
        </p:nvSpPr>
        <p:spPr>
          <a:xfrm>
            <a:off x="4399270" y="480342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945" y="2945"/>
                </a:moveTo>
                <a:lnTo>
                  <a:pt x="18655" y="2945"/>
                </a:lnTo>
                <a:lnTo>
                  <a:pt x="18655" y="18655"/>
                </a:lnTo>
                <a:lnTo>
                  <a:pt x="2945" y="18655"/>
                </a:lnTo>
                <a:cubicBezTo>
                  <a:pt x="2945" y="18655"/>
                  <a:pt x="2945" y="2945"/>
                  <a:pt x="2945" y="2945"/>
                </a:cubicBezTo>
                <a:close/>
                <a:moveTo>
                  <a:pt x="1964" y="19636"/>
                </a:moveTo>
                <a:lnTo>
                  <a:pt x="19636" y="19636"/>
                </a:lnTo>
                <a:lnTo>
                  <a:pt x="19636" y="1964"/>
                </a:lnTo>
                <a:lnTo>
                  <a:pt x="1964" y="1964"/>
                </a:lnTo>
                <a:cubicBezTo>
                  <a:pt x="1964" y="1964"/>
                  <a:pt x="1964" y="19636"/>
                  <a:pt x="1964" y="19636"/>
                </a:cubicBezTo>
                <a:close/>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8" name="Shape 2737"/>
          <p:cNvSpPr/>
          <p:nvPr/>
        </p:nvSpPr>
        <p:spPr>
          <a:xfrm>
            <a:off x="4932531" y="480342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273" y="12273"/>
                </a:moveTo>
                <a:lnTo>
                  <a:pt x="18655" y="12273"/>
                </a:lnTo>
                <a:lnTo>
                  <a:pt x="18655" y="18655"/>
                </a:lnTo>
                <a:lnTo>
                  <a:pt x="12273" y="18655"/>
                </a:lnTo>
                <a:cubicBezTo>
                  <a:pt x="12273" y="18655"/>
                  <a:pt x="12273" y="12273"/>
                  <a:pt x="12273" y="12273"/>
                </a:cubicBezTo>
                <a:close/>
                <a:moveTo>
                  <a:pt x="11291" y="19636"/>
                </a:moveTo>
                <a:lnTo>
                  <a:pt x="19636" y="19636"/>
                </a:lnTo>
                <a:lnTo>
                  <a:pt x="19636" y="11291"/>
                </a:lnTo>
                <a:lnTo>
                  <a:pt x="11291" y="11291"/>
                </a:lnTo>
                <a:cubicBezTo>
                  <a:pt x="11291" y="11291"/>
                  <a:pt x="11291" y="19636"/>
                  <a:pt x="11291" y="19636"/>
                </a:cubicBezTo>
                <a:close/>
                <a:moveTo>
                  <a:pt x="12273" y="2945"/>
                </a:moveTo>
                <a:lnTo>
                  <a:pt x="18655" y="2945"/>
                </a:lnTo>
                <a:lnTo>
                  <a:pt x="18655" y="9327"/>
                </a:lnTo>
                <a:lnTo>
                  <a:pt x="12273" y="9327"/>
                </a:lnTo>
                <a:cubicBezTo>
                  <a:pt x="12273" y="9327"/>
                  <a:pt x="12273" y="2945"/>
                  <a:pt x="12273" y="2945"/>
                </a:cubicBezTo>
                <a:close/>
                <a:moveTo>
                  <a:pt x="11291" y="10309"/>
                </a:moveTo>
                <a:lnTo>
                  <a:pt x="19636" y="10309"/>
                </a:lnTo>
                <a:lnTo>
                  <a:pt x="19636" y="1964"/>
                </a:lnTo>
                <a:lnTo>
                  <a:pt x="11291" y="1964"/>
                </a:lnTo>
                <a:cubicBezTo>
                  <a:pt x="11291" y="1964"/>
                  <a:pt x="11291" y="10309"/>
                  <a:pt x="11291" y="10309"/>
                </a:cubicBezTo>
                <a:close/>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2945" y="2945"/>
                </a:moveTo>
                <a:lnTo>
                  <a:pt x="9327" y="2945"/>
                </a:lnTo>
                <a:lnTo>
                  <a:pt x="9327" y="9327"/>
                </a:lnTo>
                <a:lnTo>
                  <a:pt x="2945" y="9327"/>
                </a:lnTo>
                <a:cubicBezTo>
                  <a:pt x="2945" y="9327"/>
                  <a:pt x="2945" y="2945"/>
                  <a:pt x="2945" y="2945"/>
                </a:cubicBezTo>
                <a:close/>
                <a:moveTo>
                  <a:pt x="1964" y="10309"/>
                </a:moveTo>
                <a:lnTo>
                  <a:pt x="10309" y="10309"/>
                </a:lnTo>
                <a:lnTo>
                  <a:pt x="10309" y="1964"/>
                </a:lnTo>
                <a:lnTo>
                  <a:pt x="1964" y="1964"/>
                </a:lnTo>
                <a:cubicBezTo>
                  <a:pt x="1964" y="1964"/>
                  <a:pt x="1964" y="10309"/>
                  <a:pt x="1964" y="10309"/>
                </a:cubicBezTo>
                <a:close/>
                <a:moveTo>
                  <a:pt x="2945" y="12273"/>
                </a:moveTo>
                <a:lnTo>
                  <a:pt x="9327" y="12273"/>
                </a:lnTo>
                <a:lnTo>
                  <a:pt x="9327" y="18655"/>
                </a:lnTo>
                <a:lnTo>
                  <a:pt x="2945" y="18655"/>
                </a:lnTo>
                <a:cubicBezTo>
                  <a:pt x="2945" y="18655"/>
                  <a:pt x="2945" y="12273"/>
                  <a:pt x="2945" y="12273"/>
                </a:cubicBezTo>
                <a:close/>
                <a:moveTo>
                  <a:pt x="1964" y="19636"/>
                </a:moveTo>
                <a:lnTo>
                  <a:pt x="10309" y="19636"/>
                </a:lnTo>
                <a:lnTo>
                  <a:pt x="10309" y="11291"/>
                </a:lnTo>
                <a:lnTo>
                  <a:pt x="1964" y="11291"/>
                </a:lnTo>
                <a:cubicBezTo>
                  <a:pt x="1964" y="11291"/>
                  <a:pt x="1964" y="19636"/>
                  <a:pt x="1964" y="19636"/>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9" name="Shape 2738"/>
          <p:cNvSpPr/>
          <p:nvPr/>
        </p:nvSpPr>
        <p:spPr>
          <a:xfrm>
            <a:off x="133182"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945" y="2945"/>
                </a:moveTo>
                <a:lnTo>
                  <a:pt x="9327" y="2945"/>
                </a:lnTo>
                <a:lnTo>
                  <a:pt x="9327" y="18655"/>
                </a:lnTo>
                <a:lnTo>
                  <a:pt x="2945" y="18655"/>
                </a:lnTo>
                <a:cubicBezTo>
                  <a:pt x="2945" y="18655"/>
                  <a:pt x="2945" y="2945"/>
                  <a:pt x="2945" y="2945"/>
                </a:cubicBezTo>
                <a:close/>
                <a:moveTo>
                  <a:pt x="1964" y="19636"/>
                </a:moveTo>
                <a:lnTo>
                  <a:pt x="10309" y="19636"/>
                </a:lnTo>
                <a:lnTo>
                  <a:pt x="10309" y="1964"/>
                </a:lnTo>
                <a:lnTo>
                  <a:pt x="1964" y="1964"/>
                </a:lnTo>
                <a:cubicBezTo>
                  <a:pt x="1964" y="1964"/>
                  <a:pt x="1964" y="19636"/>
                  <a:pt x="1964" y="19636"/>
                </a:cubicBezTo>
                <a:close/>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2273" y="2945"/>
                </a:moveTo>
                <a:lnTo>
                  <a:pt x="18655" y="2945"/>
                </a:lnTo>
                <a:lnTo>
                  <a:pt x="18655" y="18655"/>
                </a:lnTo>
                <a:lnTo>
                  <a:pt x="12273" y="18655"/>
                </a:lnTo>
                <a:cubicBezTo>
                  <a:pt x="12273" y="18655"/>
                  <a:pt x="12273" y="2945"/>
                  <a:pt x="12273" y="2945"/>
                </a:cubicBezTo>
                <a:close/>
                <a:moveTo>
                  <a:pt x="11291" y="19636"/>
                </a:moveTo>
                <a:lnTo>
                  <a:pt x="19636" y="19636"/>
                </a:lnTo>
                <a:lnTo>
                  <a:pt x="19636" y="1964"/>
                </a:lnTo>
                <a:lnTo>
                  <a:pt x="11291" y="1964"/>
                </a:lnTo>
                <a:cubicBezTo>
                  <a:pt x="11291" y="1964"/>
                  <a:pt x="11291" y="19636"/>
                  <a:pt x="11291" y="19636"/>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0" name="Shape 2739"/>
          <p:cNvSpPr/>
          <p:nvPr/>
        </p:nvSpPr>
        <p:spPr>
          <a:xfrm>
            <a:off x="666443"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945" y="2945"/>
                </a:moveTo>
                <a:lnTo>
                  <a:pt x="18655" y="2945"/>
                </a:lnTo>
                <a:lnTo>
                  <a:pt x="18655" y="9327"/>
                </a:lnTo>
                <a:lnTo>
                  <a:pt x="2945" y="9327"/>
                </a:lnTo>
                <a:cubicBezTo>
                  <a:pt x="2945" y="9327"/>
                  <a:pt x="2945" y="2945"/>
                  <a:pt x="2945" y="2945"/>
                </a:cubicBezTo>
                <a:close/>
                <a:moveTo>
                  <a:pt x="1964" y="10309"/>
                </a:moveTo>
                <a:lnTo>
                  <a:pt x="19636" y="10309"/>
                </a:lnTo>
                <a:lnTo>
                  <a:pt x="19636" y="1964"/>
                </a:lnTo>
                <a:lnTo>
                  <a:pt x="1964" y="1964"/>
                </a:lnTo>
                <a:cubicBezTo>
                  <a:pt x="1964" y="1964"/>
                  <a:pt x="1964" y="10309"/>
                  <a:pt x="1964" y="10309"/>
                </a:cubicBezTo>
                <a:close/>
                <a:moveTo>
                  <a:pt x="2945" y="12273"/>
                </a:moveTo>
                <a:lnTo>
                  <a:pt x="18655" y="12273"/>
                </a:lnTo>
                <a:lnTo>
                  <a:pt x="18655" y="18655"/>
                </a:lnTo>
                <a:lnTo>
                  <a:pt x="2945" y="18655"/>
                </a:lnTo>
                <a:cubicBezTo>
                  <a:pt x="2945" y="18655"/>
                  <a:pt x="2945" y="12273"/>
                  <a:pt x="2945" y="12273"/>
                </a:cubicBezTo>
                <a:close/>
                <a:moveTo>
                  <a:pt x="1964" y="19636"/>
                </a:moveTo>
                <a:lnTo>
                  <a:pt x="19636" y="19636"/>
                </a:lnTo>
                <a:lnTo>
                  <a:pt x="19636" y="11291"/>
                </a:lnTo>
                <a:lnTo>
                  <a:pt x="1964" y="11291"/>
                </a:lnTo>
                <a:cubicBezTo>
                  <a:pt x="1964" y="11291"/>
                  <a:pt x="1964" y="19636"/>
                  <a:pt x="1964" y="19636"/>
                </a:cubicBezTo>
                <a:close/>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1" name="Shape 2740"/>
          <p:cNvSpPr/>
          <p:nvPr/>
        </p:nvSpPr>
        <p:spPr>
          <a:xfrm>
            <a:off x="1199704"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273" y="2945"/>
                </a:moveTo>
                <a:lnTo>
                  <a:pt x="18655" y="2945"/>
                </a:lnTo>
                <a:lnTo>
                  <a:pt x="18655" y="18655"/>
                </a:lnTo>
                <a:lnTo>
                  <a:pt x="12273" y="18655"/>
                </a:lnTo>
                <a:cubicBezTo>
                  <a:pt x="12273" y="18655"/>
                  <a:pt x="12273" y="2945"/>
                  <a:pt x="12273" y="2945"/>
                </a:cubicBezTo>
                <a:close/>
                <a:moveTo>
                  <a:pt x="11291" y="19636"/>
                </a:moveTo>
                <a:lnTo>
                  <a:pt x="19636" y="19636"/>
                </a:lnTo>
                <a:lnTo>
                  <a:pt x="19636" y="1964"/>
                </a:lnTo>
                <a:lnTo>
                  <a:pt x="11291" y="1964"/>
                </a:lnTo>
                <a:cubicBezTo>
                  <a:pt x="11291" y="1964"/>
                  <a:pt x="11291" y="19636"/>
                  <a:pt x="11291" y="19636"/>
                </a:cubicBezTo>
                <a:close/>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2945" y="2945"/>
                </a:moveTo>
                <a:lnTo>
                  <a:pt x="9327" y="2945"/>
                </a:lnTo>
                <a:lnTo>
                  <a:pt x="9327" y="9327"/>
                </a:lnTo>
                <a:lnTo>
                  <a:pt x="2945" y="9327"/>
                </a:lnTo>
                <a:cubicBezTo>
                  <a:pt x="2945" y="9327"/>
                  <a:pt x="2945" y="2945"/>
                  <a:pt x="2945" y="2945"/>
                </a:cubicBezTo>
                <a:close/>
                <a:moveTo>
                  <a:pt x="1964" y="10309"/>
                </a:moveTo>
                <a:lnTo>
                  <a:pt x="10309" y="10309"/>
                </a:lnTo>
                <a:lnTo>
                  <a:pt x="10309" y="1964"/>
                </a:lnTo>
                <a:lnTo>
                  <a:pt x="1964" y="1964"/>
                </a:lnTo>
                <a:cubicBezTo>
                  <a:pt x="1964" y="1964"/>
                  <a:pt x="1964" y="10309"/>
                  <a:pt x="1964" y="10309"/>
                </a:cubicBezTo>
                <a:close/>
                <a:moveTo>
                  <a:pt x="2945" y="12273"/>
                </a:moveTo>
                <a:lnTo>
                  <a:pt x="9327" y="12273"/>
                </a:lnTo>
                <a:lnTo>
                  <a:pt x="9327" y="18655"/>
                </a:lnTo>
                <a:lnTo>
                  <a:pt x="2945" y="18655"/>
                </a:lnTo>
                <a:cubicBezTo>
                  <a:pt x="2945" y="18655"/>
                  <a:pt x="2945" y="12273"/>
                  <a:pt x="2945" y="12273"/>
                </a:cubicBezTo>
                <a:close/>
                <a:moveTo>
                  <a:pt x="1964" y="19636"/>
                </a:moveTo>
                <a:lnTo>
                  <a:pt x="10309" y="19636"/>
                </a:lnTo>
                <a:lnTo>
                  <a:pt x="10309" y="11291"/>
                </a:lnTo>
                <a:lnTo>
                  <a:pt x="1964" y="11291"/>
                </a:lnTo>
                <a:cubicBezTo>
                  <a:pt x="1964" y="11291"/>
                  <a:pt x="1964" y="19636"/>
                  <a:pt x="1964" y="19636"/>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2" name="Shape 2741"/>
          <p:cNvSpPr/>
          <p:nvPr/>
        </p:nvSpPr>
        <p:spPr>
          <a:xfrm>
            <a:off x="1732965"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2273" y="2945"/>
                </a:moveTo>
                <a:lnTo>
                  <a:pt x="18655" y="2945"/>
                </a:lnTo>
                <a:lnTo>
                  <a:pt x="18655" y="9327"/>
                </a:lnTo>
                <a:lnTo>
                  <a:pt x="12273" y="9327"/>
                </a:lnTo>
                <a:cubicBezTo>
                  <a:pt x="12273" y="9327"/>
                  <a:pt x="12273" y="2945"/>
                  <a:pt x="12273" y="2945"/>
                </a:cubicBezTo>
                <a:close/>
                <a:moveTo>
                  <a:pt x="11291" y="10309"/>
                </a:moveTo>
                <a:lnTo>
                  <a:pt x="19636" y="10309"/>
                </a:lnTo>
                <a:lnTo>
                  <a:pt x="19636" y="1964"/>
                </a:lnTo>
                <a:lnTo>
                  <a:pt x="11291" y="1964"/>
                </a:lnTo>
                <a:cubicBezTo>
                  <a:pt x="11291" y="1964"/>
                  <a:pt x="11291" y="10309"/>
                  <a:pt x="11291" y="10309"/>
                </a:cubicBezTo>
                <a:close/>
                <a:moveTo>
                  <a:pt x="2945" y="12273"/>
                </a:moveTo>
                <a:lnTo>
                  <a:pt x="18655" y="12273"/>
                </a:lnTo>
                <a:lnTo>
                  <a:pt x="18655" y="18655"/>
                </a:lnTo>
                <a:lnTo>
                  <a:pt x="2945" y="18655"/>
                </a:lnTo>
                <a:cubicBezTo>
                  <a:pt x="2945" y="18655"/>
                  <a:pt x="2945" y="12273"/>
                  <a:pt x="2945" y="12273"/>
                </a:cubicBezTo>
                <a:close/>
                <a:moveTo>
                  <a:pt x="1964" y="19636"/>
                </a:moveTo>
                <a:lnTo>
                  <a:pt x="19636" y="19636"/>
                </a:lnTo>
                <a:lnTo>
                  <a:pt x="19636" y="11291"/>
                </a:lnTo>
                <a:lnTo>
                  <a:pt x="1964" y="11291"/>
                </a:lnTo>
                <a:cubicBezTo>
                  <a:pt x="1964" y="11291"/>
                  <a:pt x="1964" y="19636"/>
                  <a:pt x="1964" y="19636"/>
                </a:cubicBezTo>
                <a:close/>
                <a:moveTo>
                  <a:pt x="9327" y="9327"/>
                </a:moveTo>
                <a:lnTo>
                  <a:pt x="2945" y="9327"/>
                </a:lnTo>
                <a:lnTo>
                  <a:pt x="2945" y="2945"/>
                </a:lnTo>
                <a:lnTo>
                  <a:pt x="9327" y="2945"/>
                </a:lnTo>
                <a:cubicBezTo>
                  <a:pt x="9327" y="2945"/>
                  <a:pt x="9327" y="9327"/>
                  <a:pt x="9327" y="9327"/>
                </a:cubicBezTo>
                <a:close/>
                <a:moveTo>
                  <a:pt x="10309" y="1964"/>
                </a:moveTo>
                <a:lnTo>
                  <a:pt x="1964" y="1964"/>
                </a:lnTo>
                <a:lnTo>
                  <a:pt x="1964" y="10309"/>
                </a:lnTo>
                <a:lnTo>
                  <a:pt x="10309" y="10309"/>
                </a:lnTo>
                <a:cubicBezTo>
                  <a:pt x="10309" y="10309"/>
                  <a:pt x="10309" y="1964"/>
                  <a:pt x="10309" y="1964"/>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3" name="Shape 2742"/>
          <p:cNvSpPr/>
          <p:nvPr/>
        </p:nvSpPr>
        <p:spPr>
          <a:xfrm>
            <a:off x="2266226"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273" y="12273"/>
                </a:moveTo>
                <a:lnTo>
                  <a:pt x="18655" y="12273"/>
                </a:lnTo>
                <a:lnTo>
                  <a:pt x="18655" y="18655"/>
                </a:lnTo>
                <a:lnTo>
                  <a:pt x="12273" y="18655"/>
                </a:lnTo>
                <a:cubicBezTo>
                  <a:pt x="12273" y="18655"/>
                  <a:pt x="12273" y="12273"/>
                  <a:pt x="12273" y="12273"/>
                </a:cubicBezTo>
                <a:close/>
                <a:moveTo>
                  <a:pt x="11291" y="19636"/>
                </a:moveTo>
                <a:lnTo>
                  <a:pt x="19636" y="19636"/>
                </a:lnTo>
                <a:lnTo>
                  <a:pt x="19636" y="11291"/>
                </a:lnTo>
                <a:lnTo>
                  <a:pt x="11291" y="11291"/>
                </a:lnTo>
                <a:cubicBezTo>
                  <a:pt x="11291" y="11291"/>
                  <a:pt x="11291" y="19636"/>
                  <a:pt x="11291" y="19636"/>
                </a:cubicBezTo>
                <a:close/>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2273" y="2945"/>
                </a:moveTo>
                <a:lnTo>
                  <a:pt x="18655" y="2945"/>
                </a:lnTo>
                <a:lnTo>
                  <a:pt x="18655" y="9327"/>
                </a:lnTo>
                <a:lnTo>
                  <a:pt x="12273" y="9327"/>
                </a:lnTo>
                <a:cubicBezTo>
                  <a:pt x="12273" y="9327"/>
                  <a:pt x="12273" y="2945"/>
                  <a:pt x="12273" y="2945"/>
                </a:cubicBezTo>
                <a:close/>
                <a:moveTo>
                  <a:pt x="11291" y="10309"/>
                </a:moveTo>
                <a:lnTo>
                  <a:pt x="19636" y="10309"/>
                </a:lnTo>
                <a:lnTo>
                  <a:pt x="19636" y="1964"/>
                </a:lnTo>
                <a:lnTo>
                  <a:pt x="11291" y="1964"/>
                </a:lnTo>
                <a:cubicBezTo>
                  <a:pt x="11291" y="1964"/>
                  <a:pt x="11291" y="10309"/>
                  <a:pt x="11291" y="10309"/>
                </a:cubicBezTo>
                <a:close/>
                <a:moveTo>
                  <a:pt x="2945" y="2945"/>
                </a:moveTo>
                <a:lnTo>
                  <a:pt x="9327" y="2945"/>
                </a:lnTo>
                <a:lnTo>
                  <a:pt x="9327" y="18655"/>
                </a:lnTo>
                <a:lnTo>
                  <a:pt x="2945" y="18655"/>
                </a:lnTo>
                <a:cubicBezTo>
                  <a:pt x="2945" y="18655"/>
                  <a:pt x="2945" y="2945"/>
                  <a:pt x="2945" y="2945"/>
                </a:cubicBezTo>
                <a:close/>
                <a:moveTo>
                  <a:pt x="1964" y="19636"/>
                </a:moveTo>
                <a:lnTo>
                  <a:pt x="10309" y="19636"/>
                </a:lnTo>
                <a:lnTo>
                  <a:pt x="10309" y="1964"/>
                </a:lnTo>
                <a:lnTo>
                  <a:pt x="1964" y="1964"/>
                </a:lnTo>
                <a:cubicBezTo>
                  <a:pt x="1964" y="1964"/>
                  <a:pt x="1964" y="19636"/>
                  <a:pt x="1964" y="19636"/>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4" name="Shape 2743"/>
          <p:cNvSpPr/>
          <p:nvPr/>
        </p:nvSpPr>
        <p:spPr>
          <a:xfrm>
            <a:off x="2799487"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273" y="12273"/>
                </a:moveTo>
                <a:lnTo>
                  <a:pt x="18655" y="12273"/>
                </a:lnTo>
                <a:lnTo>
                  <a:pt x="18655" y="18655"/>
                </a:lnTo>
                <a:lnTo>
                  <a:pt x="12273" y="18655"/>
                </a:lnTo>
                <a:cubicBezTo>
                  <a:pt x="12273" y="18655"/>
                  <a:pt x="12273" y="12273"/>
                  <a:pt x="12273" y="12273"/>
                </a:cubicBezTo>
                <a:close/>
                <a:moveTo>
                  <a:pt x="11291" y="19636"/>
                </a:moveTo>
                <a:lnTo>
                  <a:pt x="19636" y="19636"/>
                </a:lnTo>
                <a:lnTo>
                  <a:pt x="19636" y="11291"/>
                </a:lnTo>
                <a:lnTo>
                  <a:pt x="11291" y="11291"/>
                </a:lnTo>
                <a:cubicBezTo>
                  <a:pt x="11291" y="11291"/>
                  <a:pt x="11291" y="19636"/>
                  <a:pt x="11291" y="19636"/>
                </a:cubicBezTo>
                <a:close/>
                <a:moveTo>
                  <a:pt x="2945" y="2945"/>
                </a:moveTo>
                <a:lnTo>
                  <a:pt x="18655" y="2945"/>
                </a:lnTo>
                <a:lnTo>
                  <a:pt x="18655" y="9327"/>
                </a:lnTo>
                <a:lnTo>
                  <a:pt x="2945" y="9327"/>
                </a:lnTo>
                <a:cubicBezTo>
                  <a:pt x="2945" y="9327"/>
                  <a:pt x="2945" y="2945"/>
                  <a:pt x="2945" y="2945"/>
                </a:cubicBezTo>
                <a:close/>
                <a:moveTo>
                  <a:pt x="1964" y="10309"/>
                </a:moveTo>
                <a:lnTo>
                  <a:pt x="19636" y="10309"/>
                </a:lnTo>
                <a:lnTo>
                  <a:pt x="19636" y="1964"/>
                </a:lnTo>
                <a:lnTo>
                  <a:pt x="1964" y="1964"/>
                </a:lnTo>
                <a:cubicBezTo>
                  <a:pt x="1964" y="1964"/>
                  <a:pt x="1964" y="10309"/>
                  <a:pt x="1964" y="10309"/>
                </a:cubicBezTo>
                <a:close/>
                <a:moveTo>
                  <a:pt x="2945" y="12273"/>
                </a:moveTo>
                <a:lnTo>
                  <a:pt x="9327" y="12273"/>
                </a:lnTo>
                <a:lnTo>
                  <a:pt x="9327" y="18655"/>
                </a:lnTo>
                <a:lnTo>
                  <a:pt x="2945" y="18655"/>
                </a:lnTo>
                <a:cubicBezTo>
                  <a:pt x="2945" y="18655"/>
                  <a:pt x="2945" y="12273"/>
                  <a:pt x="2945" y="12273"/>
                </a:cubicBezTo>
                <a:close/>
                <a:moveTo>
                  <a:pt x="1964" y="19636"/>
                </a:moveTo>
                <a:lnTo>
                  <a:pt x="10309" y="19636"/>
                </a:lnTo>
                <a:lnTo>
                  <a:pt x="10309" y="11291"/>
                </a:lnTo>
                <a:lnTo>
                  <a:pt x="1964" y="11291"/>
                </a:lnTo>
                <a:cubicBezTo>
                  <a:pt x="1964" y="11291"/>
                  <a:pt x="1964" y="19636"/>
                  <a:pt x="1964" y="19636"/>
                </a:cubicBezTo>
                <a:close/>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5" name="Shape 2744"/>
          <p:cNvSpPr/>
          <p:nvPr/>
        </p:nvSpPr>
        <p:spPr>
          <a:xfrm>
            <a:off x="3332748"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9327" y="9327"/>
                </a:moveTo>
                <a:lnTo>
                  <a:pt x="12273" y="9327"/>
                </a:lnTo>
                <a:lnTo>
                  <a:pt x="12273" y="12273"/>
                </a:lnTo>
                <a:lnTo>
                  <a:pt x="9327" y="12273"/>
                </a:lnTo>
                <a:cubicBezTo>
                  <a:pt x="9327" y="12273"/>
                  <a:pt x="9327" y="9327"/>
                  <a:pt x="9327" y="9327"/>
                </a:cubicBezTo>
                <a:close/>
                <a:moveTo>
                  <a:pt x="8345" y="13255"/>
                </a:moveTo>
                <a:lnTo>
                  <a:pt x="13255" y="13255"/>
                </a:lnTo>
                <a:lnTo>
                  <a:pt x="13255" y="8345"/>
                </a:lnTo>
                <a:lnTo>
                  <a:pt x="8345" y="8345"/>
                </a:lnTo>
                <a:cubicBezTo>
                  <a:pt x="8345" y="8345"/>
                  <a:pt x="8345" y="13255"/>
                  <a:pt x="8345" y="13255"/>
                </a:cubicBezTo>
                <a:close/>
                <a:moveTo>
                  <a:pt x="9327" y="15709"/>
                </a:moveTo>
                <a:lnTo>
                  <a:pt x="12273" y="15709"/>
                </a:lnTo>
                <a:lnTo>
                  <a:pt x="12273" y="18655"/>
                </a:lnTo>
                <a:lnTo>
                  <a:pt x="9327" y="18655"/>
                </a:lnTo>
                <a:cubicBezTo>
                  <a:pt x="9327" y="18655"/>
                  <a:pt x="9327" y="15709"/>
                  <a:pt x="9327" y="15709"/>
                </a:cubicBezTo>
                <a:close/>
                <a:moveTo>
                  <a:pt x="8345" y="19636"/>
                </a:moveTo>
                <a:lnTo>
                  <a:pt x="13255" y="19636"/>
                </a:lnTo>
                <a:lnTo>
                  <a:pt x="13255" y="14727"/>
                </a:lnTo>
                <a:lnTo>
                  <a:pt x="8345" y="14727"/>
                </a:lnTo>
                <a:cubicBezTo>
                  <a:pt x="8345" y="14727"/>
                  <a:pt x="8345" y="19636"/>
                  <a:pt x="8345" y="19636"/>
                </a:cubicBezTo>
                <a:close/>
                <a:moveTo>
                  <a:pt x="15709" y="2945"/>
                </a:moveTo>
                <a:lnTo>
                  <a:pt x="18655" y="2945"/>
                </a:lnTo>
                <a:lnTo>
                  <a:pt x="18655" y="5891"/>
                </a:lnTo>
                <a:lnTo>
                  <a:pt x="15709" y="5891"/>
                </a:lnTo>
                <a:cubicBezTo>
                  <a:pt x="15709" y="5891"/>
                  <a:pt x="15709" y="2945"/>
                  <a:pt x="15709" y="2945"/>
                </a:cubicBezTo>
                <a:close/>
                <a:moveTo>
                  <a:pt x="14727" y="6873"/>
                </a:moveTo>
                <a:lnTo>
                  <a:pt x="19636" y="6873"/>
                </a:lnTo>
                <a:lnTo>
                  <a:pt x="19636" y="1964"/>
                </a:lnTo>
                <a:lnTo>
                  <a:pt x="14727" y="1964"/>
                </a:lnTo>
                <a:cubicBezTo>
                  <a:pt x="14727" y="1964"/>
                  <a:pt x="14727" y="6873"/>
                  <a:pt x="14727" y="6873"/>
                </a:cubicBezTo>
                <a:close/>
                <a:moveTo>
                  <a:pt x="15709" y="9327"/>
                </a:moveTo>
                <a:lnTo>
                  <a:pt x="18655" y="9327"/>
                </a:lnTo>
                <a:lnTo>
                  <a:pt x="18655" y="12273"/>
                </a:lnTo>
                <a:lnTo>
                  <a:pt x="15709" y="12273"/>
                </a:lnTo>
                <a:cubicBezTo>
                  <a:pt x="15709" y="12273"/>
                  <a:pt x="15709" y="9327"/>
                  <a:pt x="15709" y="9327"/>
                </a:cubicBezTo>
                <a:close/>
                <a:moveTo>
                  <a:pt x="14727" y="13255"/>
                </a:moveTo>
                <a:lnTo>
                  <a:pt x="19636" y="13255"/>
                </a:lnTo>
                <a:lnTo>
                  <a:pt x="19636" y="8345"/>
                </a:lnTo>
                <a:lnTo>
                  <a:pt x="14727" y="8345"/>
                </a:lnTo>
                <a:cubicBezTo>
                  <a:pt x="14727" y="8345"/>
                  <a:pt x="14727" y="13255"/>
                  <a:pt x="14727" y="13255"/>
                </a:cubicBezTo>
                <a:close/>
                <a:moveTo>
                  <a:pt x="9327" y="2945"/>
                </a:moveTo>
                <a:lnTo>
                  <a:pt x="12273" y="2945"/>
                </a:lnTo>
                <a:lnTo>
                  <a:pt x="12273" y="5891"/>
                </a:lnTo>
                <a:lnTo>
                  <a:pt x="9327" y="5891"/>
                </a:lnTo>
                <a:cubicBezTo>
                  <a:pt x="9327" y="5891"/>
                  <a:pt x="9327" y="2945"/>
                  <a:pt x="9327" y="2945"/>
                </a:cubicBezTo>
                <a:close/>
                <a:moveTo>
                  <a:pt x="8345" y="6873"/>
                </a:moveTo>
                <a:lnTo>
                  <a:pt x="13255" y="6873"/>
                </a:lnTo>
                <a:lnTo>
                  <a:pt x="13255" y="1964"/>
                </a:lnTo>
                <a:lnTo>
                  <a:pt x="8345" y="1964"/>
                </a:lnTo>
                <a:cubicBezTo>
                  <a:pt x="8345" y="1964"/>
                  <a:pt x="8345" y="6873"/>
                  <a:pt x="8345" y="6873"/>
                </a:cubicBezTo>
                <a:close/>
                <a:moveTo>
                  <a:pt x="2945" y="9327"/>
                </a:moveTo>
                <a:lnTo>
                  <a:pt x="5891" y="9327"/>
                </a:lnTo>
                <a:lnTo>
                  <a:pt x="5891" y="12273"/>
                </a:lnTo>
                <a:lnTo>
                  <a:pt x="2945" y="12273"/>
                </a:lnTo>
                <a:cubicBezTo>
                  <a:pt x="2945" y="12273"/>
                  <a:pt x="2945" y="9327"/>
                  <a:pt x="2945" y="9327"/>
                </a:cubicBezTo>
                <a:close/>
                <a:moveTo>
                  <a:pt x="1964" y="13255"/>
                </a:moveTo>
                <a:lnTo>
                  <a:pt x="6873" y="13255"/>
                </a:lnTo>
                <a:lnTo>
                  <a:pt x="6873" y="8345"/>
                </a:lnTo>
                <a:lnTo>
                  <a:pt x="1964" y="8345"/>
                </a:lnTo>
                <a:cubicBezTo>
                  <a:pt x="1964" y="8345"/>
                  <a:pt x="1964" y="13255"/>
                  <a:pt x="1964" y="13255"/>
                </a:cubicBezTo>
                <a:close/>
                <a:moveTo>
                  <a:pt x="2945" y="2945"/>
                </a:moveTo>
                <a:lnTo>
                  <a:pt x="5891" y="2945"/>
                </a:lnTo>
                <a:lnTo>
                  <a:pt x="5891" y="5891"/>
                </a:lnTo>
                <a:lnTo>
                  <a:pt x="2945" y="5891"/>
                </a:lnTo>
                <a:cubicBezTo>
                  <a:pt x="2945" y="5891"/>
                  <a:pt x="2945" y="2945"/>
                  <a:pt x="2945" y="2945"/>
                </a:cubicBezTo>
                <a:close/>
                <a:moveTo>
                  <a:pt x="1964" y="6873"/>
                </a:moveTo>
                <a:lnTo>
                  <a:pt x="6873" y="6873"/>
                </a:lnTo>
                <a:lnTo>
                  <a:pt x="6873" y="1964"/>
                </a:lnTo>
                <a:lnTo>
                  <a:pt x="1964" y="1964"/>
                </a:lnTo>
                <a:cubicBezTo>
                  <a:pt x="1964" y="1964"/>
                  <a:pt x="1964" y="6873"/>
                  <a:pt x="1964" y="6873"/>
                </a:cubicBezTo>
                <a:close/>
                <a:moveTo>
                  <a:pt x="20618" y="19636"/>
                </a:moveTo>
                <a:cubicBezTo>
                  <a:pt x="20618" y="20178"/>
                  <a:pt x="20178" y="20618"/>
                  <a:pt x="19636" y="20618"/>
                </a:cubicBezTo>
                <a:lnTo>
                  <a:pt x="1964" y="20618"/>
                </a:lnTo>
                <a:cubicBezTo>
                  <a:pt x="1421" y="20618"/>
                  <a:pt x="982" y="20178"/>
                  <a:pt x="982" y="19636"/>
                </a:cubicBezTo>
                <a:lnTo>
                  <a:pt x="982" y="1964"/>
                </a:lnTo>
                <a:cubicBezTo>
                  <a:pt x="982" y="1422"/>
                  <a:pt x="1421"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2945" y="15709"/>
                </a:moveTo>
                <a:lnTo>
                  <a:pt x="5891" y="15709"/>
                </a:lnTo>
                <a:lnTo>
                  <a:pt x="5891" y="18655"/>
                </a:lnTo>
                <a:lnTo>
                  <a:pt x="2945" y="18655"/>
                </a:lnTo>
                <a:cubicBezTo>
                  <a:pt x="2945" y="18655"/>
                  <a:pt x="2945" y="15709"/>
                  <a:pt x="2945" y="15709"/>
                </a:cubicBezTo>
                <a:close/>
                <a:moveTo>
                  <a:pt x="1964" y="19636"/>
                </a:moveTo>
                <a:lnTo>
                  <a:pt x="6873" y="19636"/>
                </a:lnTo>
                <a:lnTo>
                  <a:pt x="6873" y="14727"/>
                </a:lnTo>
                <a:lnTo>
                  <a:pt x="1964" y="14727"/>
                </a:lnTo>
                <a:cubicBezTo>
                  <a:pt x="1964" y="14727"/>
                  <a:pt x="1964" y="19636"/>
                  <a:pt x="1964" y="19636"/>
                </a:cubicBezTo>
                <a:close/>
                <a:moveTo>
                  <a:pt x="15709" y="15709"/>
                </a:moveTo>
                <a:lnTo>
                  <a:pt x="18655" y="15709"/>
                </a:lnTo>
                <a:lnTo>
                  <a:pt x="18655" y="18655"/>
                </a:lnTo>
                <a:lnTo>
                  <a:pt x="15709" y="18655"/>
                </a:lnTo>
                <a:cubicBezTo>
                  <a:pt x="15709" y="18655"/>
                  <a:pt x="15709" y="15709"/>
                  <a:pt x="15709" y="15709"/>
                </a:cubicBezTo>
                <a:close/>
                <a:moveTo>
                  <a:pt x="14727" y="19636"/>
                </a:moveTo>
                <a:lnTo>
                  <a:pt x="19636" y="19636"/>
                </a:lnTo>
                <a:lnTo>
                  <a:pt x="19636" y="14727"/>
                </a:lnTo>
                <a:lnTo>
                  <a:pt x="14727" y="14727"/>
                </a:lnTo>
                <a:cubicBezTo>
                  <a:pt x="14727" y="14727"/>
                  <a:pt x="14727" y="19636"/>
                  <a:pt x="14727" y="19636"/>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6" name="Shape 2745"/>
          <p:cNvSpPr/>
          <p:nvPr/>
        </p:nvSpPr>
        <p:spPr>
          <a:xfrm>
            <a:off x="3866009"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8"/>
                  <a:pt x="19636" y="20618"/>
                </a:cubicBezTo>
                <a:lnTo>
                  <a:pt x="13745" y="20618"/>
                </a:lnTo>
                <a:cubicBezTo>
                  <a:pt x="13204" y="20618"/>
                  <a:pt x="12764" y="20178"/>
                  <a:pt x="12764" y="19636"/>
                </a:cubicBezTo>
                <a:lnTo>
                  <a:pt x="12764" y="13745"/>
                </a:lnTo>
                <a:cubicBezTo>
                  <a:pt x="12764" y="13204"/>
                  <a:pt x="13204" y="12764"/>
                  <a:pt x="13745" y="12764"/>
                </a:cubicBezTo>
                <a:lnTo>
                  <a:pt x="19636" y="12764"/>
                </a:lnTo>
                <a:cubicBezTo>
                  <a:pt x="20178" y="12764"/>
                  <a:pt x="20618" y="13204"/>
                  <a:pt x="20618" y="13745"/>
                </a:cubicBezTo>
                <a:cubicBezTo>
                  <a:pt x="20618" y="13745"/>
                  <a:pt x="20618" y="19636"/>
                  <a:pt x="20618" y="19636"/>
                </a:cubicBezTo>
                <a:close/>
                <a:moveTo>
                  <a:pt x="19636" y="11782"/>
                </a:moveTo>
                <a:lnTo>
                  <a:pt x="13745" y="11782"/>
                </a:lnTo>
                <a:cubicBezTo>
                  <a:pt x="12661" y="11782"/>
                  <a:pt x="11782" y="12661"/>
                  <a:pt x="11782" y="13745"/>
                </a:cubicBezTo>
                <a:lnTo>
                  <a:pt x="11782" y="19636"/>
                </a:lnTo>
                <a:cubicBezTo>
                  <a:pt x="11782" y="20721"/>
                  <a:pt x="12661" y="21600"/>
                  <a:pt x="13745" y="21600"/>
                </a:cubicBezTo>
                <a:lnTo>
                  <a:pt x="19636" y="21600"/>
                </a:lnTo>
                <a:cubicBezTo>
                  <a:pt x="20721" y="21600"/>
                  <a:pt x="21600" y="20721"/>
                  <a:pt x="21600" y="19636"/>
                </a:cubicBezTo>
                <a:lnTo>
                  <a:pt x="21600" y="13745"/>
                </a:lnTo>
                <a:cubicBezTo>
                  <a:pt x="21600" y="12661"/>
                  <a:pt x="20721" y="11782"/>
                  <a:pt x="19636" y="11782"/>
                </a:cubicBezTo>
                <a:moveTo>
                  <a:pt x="20618" y="7855"/>
                </a:moveTo>
                <a:cubicBezTo>
                  <a:pt x="20618" y="8396"/>
                  <a:pt x="20178" y="8836"/>
                  <a:pt x="19636" y="8836"/>
                </a:cubicBezTo>
                <a:lnTo>
                  <a:pt x="13745" y="8836"/>
                </a:lnTo>
                <a:cubicBezTo>
                  <a:pt x="13204" y="8836"/>
                  <a:pt x="12764" y="8396"/>
                  <a:pt x="12764" y="7855"/>
                </a:cubicBezTo>
                <a:lnTo>
                  <a:pt x="12764" y="1964"/>
                </a:lnTo>
                <a:cubicBezTo>
                  <a:pt x="12764" y="1422"/>
                  <a:pt x="13204" y="982"/>
                  <a:pt x="13745" y="982"/>
                </a:cubicBezTo>
                <a:lnTo>
                  <a:pt x="19636" y="982"/>
                </a:lnTo>
                <a:cubicBezTo>
                  <a:pt x="20178" y="982"/>
                  <a:pt x="20618" y="1422"/>
                  <a:pt x="20618" y="1964"/>
                </a:cubicBezTo>
                <a:cubicBezTo>
                  <a:pt x="20618" y="1964"/>
                  <a:pt x="20618" y="7855"/>
                  <a:pt x="20618" y="7855"/>
                </a:cubicBezTo>
                <a:close/>
                <a:moveTo>
                  <a:pt x="19636" y="0"/>
                </a:moveTo>
                <a:lnTo>
                  <a:pt x="13745" y="0"/>
                </a:lnTo>
                <a:cubicBezTo>
                  <a:pt x="12661" y="0"/>
                  <a:pt x="11782" y="879"/>
                  <a:pt x="11782" y="1964"/>
                </a:cubicBezTo>
                <a:lnTo>
                  <a:pt x="11782" y="7855"/>
                </a:lnTo>
                <a:cubicBezTo>
                  <a:pt x="11782" y="8939"/>
                  <a:pt x="12661" y="9818"/>
                  <a:pt x="13745" y="9818"/>
                </a:cubicBezTo>
                <a:lnTo>
                  <a:pt x="19636" y="9818"/>
                </a:lnTo>
                <a:cubicBezTo>
                  <a:pt x="20721" y="9818"/>
                  <a:pt x="21600" y="8939"/>
                  <a:pt x="21600" y="7855"/>
                </a:cubicBezTo>
                <a:lnTo>
                  <a:pt x="21600" y="1964"/>
                </a:lnTo>
                <a:cubicBezTo>
                  <a:pt x="21600" y="879"/>
                  <a:pt x="20721" y="0"/>
                  <a:pt x="19636" y="0"/>
                </a:cubicBezTo>
                <a:moveTo>
                  <a:pt x="8836" y="7855"/>
                </a:moveTo>
                <a:cubicBezTo>
                  <a:pt x="8836" y="8396"/>
                  <a:pt x="8396" y="8836"/>
                  <a:pt x="7855" y="8836"/>
                </a:cubicBezTo>
                <a:lnTo>
                  <a:pt x="1964" y="8836"/>
                </a:lnTo>
                <a:cubicBezTo>
                  <a:pt x="1421" y="8836"/>
                  <a:pt x="982" y="8396"/>
                  <a:pt x="982" y="7855"/>
                </a:cubicBezTo>
                <a:lnTo>
                  <a:pt x="982" y="1964"/>
                </a:lnTo>
                <a:cubicBezTo>
                  <a:pt x="982" y="1422"/>
                  <a:pt x="1421" y="982"/>
                  <a:pt x="1964" y="982"/>
                </a:cubicBezTo>
                <a:lnTo>
                  <a:pt x="7855" y="982"/>
                </a:lnTo>
                <a:cubicBezTo>
                  <a:pt x="8396" y="982"/>
                  <a:pt x="8836" y="1422"/>
                  <a:pt x="8836" y="1964"/>
                </a:cubicBezTo>
                <a:cubicBezTo>
                  <a:pt x="8836" y="1964"/>
                  <a:pt x="8836" y="7855"/>
                  <a:pt x="8836" y="7855"/>
                </a:cubicBezTo>
                <a:close/>
                <a:moveTo>
                  <a:pt x="7855" y="0"/>
                </a:moveTo>
                <a:lnTo>
                  <a:pt x="1964" y="0"/>
                </a:lnTo>
                <a:cubicBezTo>
                  <a:pt x="879" y="0"/>
                  <a:pt x="0" y="879"/>
                  <a:pt x="0" y="1964"/>
                </a:cubicBezTo>
                <a:lnTo>
                  <a:pt x="0" y="7855"/>
                </a:lnTo>
                <a:cubicBezTo>
                  <a:pt x="0" y="8939"/>
                  <a:pt x="879" y="9818"/>
                  <a:pt x="1964" y="9818"/>
                </a:cubicBezTo>
                <a:lnTo>
                  <a:pt x="7855" y="9818"/>
                </a:lnTo>
                <a:cubicBezTo>
                  <a:pt x="8939" y="9818"/>
                  <a:pt x="9818" y="8939"/>
                  <a:pt x="9818" y="7855"/>
                </a:cubicBezTo>
                <a:lnTo>
                  <a:pt x="9818" y="1964"/>
                </a:lnTo>
                <a:cubicBezTo>
                  <a:pt x="9818" y="879"/>
                  <a:pt x="8939" y="0"/>
                  <a:pt x="7855" y="0"/>
                </a:cubicBezTo>
                <a:moveTo>
                  <a:pt x="8836" y="19636"/>
                </a:moveTo>
                <a:cubicBezTo>
                  <a:pt x="8836" y="20178"/>
                  <a:pt x="8396" y="20618"/>
                  <a:pt x="7855" y="20618"/>
                </a:cubicBezTo>
                <a:lnTo>
                  <a:pt x="1964" y="20618"/>
                </a:lnTo>
                <a:cubicBezTo>
                  <a:pt x="1421" y="20618"/>
                  <a:pt x="982" y="20178"/>
                  <a:pt x="982" y="19636"/>
                </a:cubicBezTo>
                <a:lnTo>
                  <a:pt x="982" y="13745"/>
                </a:lnTo>
                <a:cubicBezTo>
                  <a:pt x="982" y="13204"/>
                  <a:pt x="1421" y="12764"/>
                  <a:pt x="1964" y="12764"/>
                </a:cubicBezTo>
                <a:lnTo>
                  <a:pt x="7855" y="12764"/>
                </a:lnTo>
                <a:cubicBezTo>
                  <a:pt x="8396" y="12764"/>
                  <a:pt x="8836" y="13204"/>
                  <a:pt x="8836" y="13745"/>
                </a:cubicBezTo>
                <a:cubicBezTo>
                  <a:pt x="8836" y="13745"/>
                  <a:pt x="8836" y="19636"/>
                  <a:pt x="8836" y="19636"/>
                </a:cubicBezTo>
                <a:close/>
                <a:moveTo>
                  <a:pt x="7855" y="11782"/>
                </a:moveTo>
                <a:lnTo>
                  <a:pt x="1964" y="11782"/>
                </a:lnTo>
                <a:cubicBezTo>
                  <a:pt x="879" y="11782"/>
                  <a:pt x="0" y="12661"/>
                  <a:pt x="0" y="13745"/>
                </a:cubicBezTo>
                <a:lnTo>
                  <a:pt x="0" y="19636"/>
                </a:lnTo>
                <a:cubicBezTo>
                  <a:pt x="0" y="20721"/>
                  <a:pt x="879" y="21600"/>
                  <a:pt x="1964" y="21600"/>
                </a:cubicBezTo>
                <a:lnTo>
                  <a:pt x="7855" y="21600"/>
                </a:lnTo>
                <a:cubicBezTo>
                  <a:pt x="8939" y="21600"/>
                  <a:pt x="9818" y="20721"/>
                  <a:pt x="9818" y="19636"/>
                </a:cubicBezTo>
                <a:lnTo>
                  <a:pt x="9818" y="13745"/>
                </a:lnTo>
                <a:cubicBezTo>
                  <a:pt x="9818" y="12661"/>
                  <a:pt x="8939" y="11782"/>
                  <a:pt x="7855"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7" name="Shape 2746"/>
          <p:cNvSpPr/>
          <p:nvPr/>
        </p:nvSpPr>
        <p:spPr>
          <a:xfrm>
            <a:off x="4399270"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2764"/>
                </a:moveTo>
                <a:lnTo>
                  <a:pt x="16691" y="12764"/>
                </a:lnTo>
                <a:lnTo>
                  <a:pt x="16691" y="8836"/>
                </a:lnTo>
                <a:lnTo>
                  <a:pt x="20618" y="8836"/>
                </a:lnTo>
                <a:cubicBezTo>
                  <a:pt x="20618" y="8836"/>
                  <a:pt x="20618" y="12764"/>
                  <a:pt x="20618" y="12764"/>
                </a:cubicBezTo>
                <a:close/>
                <a:moveTo>
                  <a:pt x="20618" y="7855"/>
                </a:moveTo>
                <a:lnTo>
                  <a:pt x="16691" y="7855"/>
                </a:lnTo>
                <a:cubicBezTo>
                  <a:pt x="16149" y="7855"/>
                  <a:pt x="15709" y="8295"/>
                  <a:pt x="15709" y="8836"/>
                </a:cubicBezTo>
                <a:lnTo>
                  <a:pt x="15709" y="12764"/>
                </a:lnTo>
                <a:cubicBezTo>
                  <a:pt x="15709" y="13305"/>
                  <a:pt x="16149" y="13745"/>
                  <a:pt x="16691" y="13745"/>
                </a:cubicBezTo>
                <a:lnTo>
                  <a:pt x="20618" y="13745"/>
                </a:lnTo>
                <a:cubicBezTo>
                  <a:pt x="21160" y="13745"/>
                  <a:pt x="21600" y="13305"/>
                  <a:pt x="21600" y="12764"/>
                </a:cubicBezTo>
                <a:lnTo>
                  <a:pt x="21600" y="8836"/>
                </a:lnTo>
                <a:cubicBezTo>
                  <a:pt x="21600" y="8295"/>
                  <a:pt x="21160" y="7855"/>
                  <a:pt x="20618" y="7855"/>
                </a:cubicBezTo>
                <a:moveTo>
                  <a:pt x="12764" y="20618"/>
                </a:moveTo>
                <a:lnTo>
                  <a:pt x="8836" y="20618"/>
                </a:lnTo>
                <a:lnTo>
                  <a:pt x="8836" y="16691"/>
                </a:lnTo>
                <a:lnTo>
                  <a:pt x="12764" y="16691"/>
                </a:lnTo>
                <a:cubicBezTo>
                  <a:pt x="12764" y="16691"/>
                  <a:pt x="12764" y="20618"/>
                  <a:pt x="12764" y="20618"/>
                </a:cubicBezTo>
                <a:close/>
                <a:moveTo>
                  <a:pt x="12764" y="15709"/>
                </a:moveTo>
                <a:lnTo>
                  <a:pt x="8836" y="15709"/>
                </a:lnTo>
                <a:cubicBezTo>
                  <a:pt x="8295" y="15709"/>
                  <a:pt x="7855" y="16149"/>
                  <a:pt x="7855" y="16691"/>
                </a:cubicBezTo>
                <a:lnTo>
                  <a:pt x="7855" y="20618"/>
                </a:lnTo>
                <a:cubicBezTo>
                  <a:pt x="7855" y="21160"/>
                  <a:pt x="8295" y="21600"/>
                  <a:pt x="8836" y="21600"/>
                </a:cubicBezTo>
                <a:lnTo>
                  <a:pt x="12764" y="21600"/>
                </a:lnTo>
                <a:cubicBezTo>
                  <a:pt x="13305" y="21600"/>
                  <a:pt x="13745" y="21160"/>
                  <a:pt x="13745" y="20618"/>
                </a:cubicBezTo>
                <a:lnTo>
                  <a:pt x="13745" y="16691"/>
                </a:lnTo>
                <a:cubicBezTo>
                  <a:pt x="13745" y="16149"/>
                  <a:pt x="13305" y="15709"/>
                  <a:pt x="12764" y="15709"/>
                </a:cubicBezTo>
                <a:moveTo>
                  <a:pt x="12764" y="12764"/>
                </a:moveTo>
                <a:lnTo>
                  <a:pt x="8836" y="12764"/>
                </a:lnTo>
                <a:lnTo>
                  <a:pt x="8836" y="8836"/>
                </a:lnTo>
                <a:lnTo>
                  <a:pt x="12764" y="8836"/>
                </a:lnTo>
                <a:cubicBezTo>
                  <a:pt x="12764" y="8836"/>
                  <a:pt x="12764" y="12764"/>
                  <a:pt x="12764" y="12764"/>
                </a:cubicBezTo>
                <a:close/>
                <a:moveTo>
                  <a:pt x="12764" y="7855"/>
                </a:moveTo>
                <a:lnTo>
                  <a:pt x="8836" y="7855"/>
                </a:lnTo>
                <a:cubicBezTo>
                  <a:pt x="8295" y="7855"/>
                  <a:pt x="7855" y="8295"/>
                  <a:pt x="7855" y="8836"/>
                </a:cubicBezTo>
                <a:lnTo>
                  <a:pt x="7855" y="12764"/>
                </a:lnTo>
                <a:cubicBezTo>
                  <a:pt x="7855" y="13305"/>
                  <a:pt x="8295" y="13745"/>
                  <a:pt x="8836" y="13745"/>
                </a:cubicBezTo>
                <a:lnTo>
                  <a:pt x="12764" y="13745"/>
                </a:lnTo>
                <a:cubicBezTo>
                  <a:pt x="13305" y="13745"/>
                  <a:pt x="13745" y="13305"/>
                  <a:pt x="13745" y="12764"/>
                </a:cubicBezTo>
                <a:lnTo>
                  <a:pt x="13745" y="8836"/>
                </a:lnTo>
                <a:cubicBezTo>
                  <a:pt x="13745" y="8295"/>
                  <a:pt x="13305" y="7855"/>
                  <a:pt x="12764" y="7855"/>
                </a:cubicBezTo>
                <a:moveTo>
                  <a:pt x="4909" y="4909"/>
                </a:moveTo>
                <a:lnTo>
                  <a:pt x="982" y="4909"/>
                </a:lnTo>
                <a:lnTo>
                  <a:pt x="982" y="982"/>
                </a:lnTo>
                <a:lnTo>
                  <a:pt x="4909" y="982"/>
                </a:lnTo>
                <a:cubicBezTo>
                  <a:pt x="4909" y="982"/>
                  <a:pt x="4909" y="4909"/>
                  <a:pt x="4909" y="4909"/>
                </a:cubicBezTo>
                <a:close/>
                <a:moveTo>
                  <a:pt x="4909" y="0"/>
                </a:moveTo>
                <a:lnTo>
                  <a:pt x="982" y="0"/>
                </a:lnTo>
                <a:cubicBezTo>
                  <a:pt x="440" y="0"/>
                  <a:pt x="0" y="440"/>
                  <a:pt x="0" y="982"/>
                </a:cubicBezTo>
                <a:lnTo>
                  <a:pt x="0" y="4909"/>
                </a:lnTo>
                <a:cubicBezTo>
                  <a:pt x="0" y="5451"/>
                  <a:pt x="440" y="5891"/>
                  <a:pt x="982" y="5891"/>
                </a:cubicBezTo>
                <a:lnTo>
                  <a:pt x="4909" y="5891"/>
                </a:lnTo>
                <a:cubicBezTo>
                  <a:pt x="5451" y="5891"/>
                  <a:pt x="5891" y="5451"/>
                  <a:pt x="5891" y="4909"/>
                </a:cubicBezTo>
                <a:lnTo>
                  <a:pt x="5891" y="982"/>
                </a:lnTo>
                <a:cubicBezTo>
                  <a:pt x="5891" y="440"/>
                  <a:pt x="5451" y="0"/>
                  <a:pt x="4909" y="0"/>
                </a:cubicBezTo>
                <a:moveTo>
                  <a:pt x="20618" y="20618"/>
                </a:moveTo>
                <a:lnTo>
                  <a:pt x="16691" y="20618"/>
                </a:lnTo>
                <a:lnTo>
                  <a:pt x="16691" y="16691"/>
                </a:lnTo>
                <a:lnTo>
                  <a:pt x="20618" y="16691"/>
                </a:lnTo>
                <a:cubicBezTo>
                  <a:pt x="20618" y="16691"/>
                  <a:pt x="20618" y="20618"/>
                  <a:pt x="20618" y="20618"/>
                </a:cubicBezTo>
                <a:close/>
                <a:moveTo>
                  <a:pt x="20618" y="15709"/>
                </a:moveTo>
                <a:lnTo>
                  <a:pt x="16691" y="15709"/>
                </a:lnTo>
                <a:cubicBezTo>
                  <a:pt x="16149" y="15709"/>
                  <a:pt x="15709" y="16149"/>
                  <a:pt x="15709" y="16691"/>
                </a:cubicBezTo>
                <a:lnTo>
                  <a:pt x="15709" y="20618"/>
                </a:lnTo>
                <a:cubicBezTo>
                  <a:pt x="15709" y="21160"/>
                  <a:pt x="16149" y="21600"/>
                  <a:pt x="16691" y="21600"/>
                </a:cubicBezTo>
                <a:lnTo>
                  <a:pt x="20618" y="21600"/>
                </a:lnTo>
                <a:cubicBezTo>
                  <a:pt x="21160" y="21600"/>
                  <a:pt x="21600" y="21160"/>
                  <a:pt x="21600" y="20618"/>
                </a:cubicBezTo>
                <a:lnTo>
                  <a:pt x="21600" y="16691"/>
                </a:lnTo>
                <a:cubicBezTo>
                  <a:pt x="21600" y="16149"/>
                  <a:pt x="21160" y="15709"/>
                  <a:pt x="20618" y="15709"/>
                </a:cubicBezTo>
                <a:moveTo>
                  <a:pt x="20618" y="4909"/>
                </a:moveTo>
                <a:lnTo>
                  <a:pt x="16691" y="4909"/>
                </a:lnTo>
                <a:lnTo>
                  <a:pt x="16691" y="982"/>
                </a:lnTo>
                <a:lnTo>
                  <a:pt x="20618" y="982"/>
                </a:lnTo>
                <a:cubicBezTo>
                  <a:pt x="20618" y="982"/>
                  <a:pt x="20618" y="4909"/>
                  <a:pt x="20618" y="4909"/>
                </a:cubicBezTo>
                <a:close/>
                <a:moveTo>
                  <a:pt x="20618" y="0"/>
                </a:moveTo>
                <a:lnTo>
                  <a:pt x="16691" y="0"/>
                </a:lnTo>
                <a:cubicBezTo>
                  <a:pt x="16149" y="0"/>
                  <a:pt x="15709" y="440"/>
                  <a:pt x="15709" y="982"/>
                </a:cubicBezTo>
                <a:lnTo>
                  <a:pt x="15709" y="4909"/>
                </a:lnTo>
                <a:cubicBezTo>
                  <a:pt x="15709" y="5451"/>
                  <a:pt x="16149" y="5891"/>
                  <a:pt x="16691" y="5891"/>
                </a:cubicBezTo>
                <a:lnTo>
                  <a:pt x="20618" y="5891"/>
                </a:lnTo>
                <a:cubicBezTo>
                  <a:pt x="21160" y="5891"/>
                  <a:pt x="21600" y="5451"/>
                  <a:pt x="21600" y="4909"/>
                </a:cubicBezTo>
                <a:lnTo>
                  <a:pt x="21600" y="982"/>
                </a:lnTo>
                <a:cubicBezTo>
                  <a:pt x="21600" y="440"/>
                  <a:pt x="21160" y="0"/>
                  <a:pt x="20618" y="0"/>
                </a:cubicBezTo>
                <a:moveTo>
                  <a:pt x="4909" y="20618"/>
                </a:moveTo>
                <a:lnTo>
                  <a:pt x="982" y="20618"/>
                </a:lnTo>
                <a:lnTo>
                  <a:pt x="982" y="16691"/>
                </a:lnTo>
                <a:lnTo>
                  <a:pt x="4909" y="16691"/>
                </a:lnTo>
                <a:cubicBezTo>
                  <a:pt x="4909" y="16691"/>
                  <a:pt x="4909" y="20618"/>
                  <a:pt x="4909" y="20618"/>
                </a:cubicBezTo>
                <a:close/>
                <a:moveTo>
                  <a:pt x="4909" y="15709"/>
                </a:moveTo>
                <a:lnTo>
                  <a:pt x="982" y="15709"/>
                </a:lnTo>
                <a:cubicBezTo>
                  <a:pt x="440" y="15709"/>
                  <a:pt x="0" y="16149"/>
                  <a:pt x="0" y="16691"/>
                </a:cubicBezTo>
                <a:lnTo>
                  <a:pt x="0" y="20618"/>
                </a:lnTo>
                <a:cubicBezTo>
                  <a:pt x="0" y="21160"/>
                  <a:pt x="440" y="21600"/>
                  <a:pt x="982" y="21600"/>
                </a:cubicBezTo>
                <a:lnTo>
                  <a:pt x="4909" y="21600"/>
                </a:lnTo>
                <a:cubicBezTo>
                  <a:pt x="5451" y="21600"/>
                  <a:pt x="5891" y="21160"/>
                  <a:pt x="5891" y="20618"/>
                </a:cubicBezTo>
                <a:lnTo>
                  <a:pt x="5891" y="16691"/>
                </a:lnTo>
                <a:cubicBezTo>
                  <a:pt x="5891" y="16149"/>
                  <a:pt x="5451" y="15709"/>
                  <a:pt x="4909" y="15709"/>
                </a:cubicBezTo>
                <a:moveTo>
                  <a:pt x="12764" y="4909"/>
                </a:moveTo>
                <a:lnTo>
                  <a:pt x="8836" y="4909"/>
                </a:lnTo>
                <a:lnTo>
                  <a:pt x="8836" y="982"/>
                </a:lnTo>
                <a:lnTo>
                  <a:pt x="12764" y="982"/>
                </a:lnTo>
                <a:cubicBezTo>
                  <a:pt x="12764" y="982"/>
                  <a:pt x="12764" y="4909"/>
                  <a:pt x="12764" y="4909"/>
                </a:cubicBezTo>
                <a:close/>
                <a:moveTo>
                  <a:pt x="12764" y="0"/>
                </a:moveTo>
                <a:lnTo>
                  <a:pt x="8836" y="0"/>
                </a:lnTo>
                <a:cubicBezTo>
                  <a:pt x="8295" y="0"/>
                  <a:pt x="7855" y="440"/>
                  <a:pt x="7855" y="982"/>
                </a:cubicBezTo>
                <a:lnTo>
                  <a:pt x="7855" y="4909"/>
                </a:lnTo>
                <a:cubicBezTo>
                  <a:pt x="7855" y="5451"/>
                  <a:pt x="8295" y="5891"/>
                  <a:pt x="8836" y="5891"/>
                </a:cubicBezTo>
                <a:lnTo>
                  <a:pt x="12764" y="5891"/>
                </a:lnTo>
                <a:cubicBezTo>
                  <a:pt x="13305" y="5891"/>
                  <a:pt x="13745" y="5451"/>
                  <a:pt x="13745" y="4909"/>
                </a:cubicBezTo>
                <a:lnTo>
                  <a:pt x="13745" y="982"/>
                </a:lnTo>
                <a:cubicBezTo>
                  <a:pt x="13745" y="440"/>
                  <a:pt x="13305" y="0"/>
                  <a:pt x="12764" y="0"/>
                </a:cubicBezTo>
                <a:moveTo>
                  <a:pt x="4909" y="12764"/>
                </a:moveTo>
                <a:lnTo>
                  <a:pt x="982" y="12764"/>
                </a:lnTo>
                <a:lnTo>
                  <a:pt x="982" y="8836"/>
                </a:lnTo>
                <a:lnTo>
                  <a:pt x="4909" y="8836"/>
                </a:lnTo>
                <a:cubicBezTo>
                  <a:pt x="4909" y="8836"/>
                  <a:pt x="4909" y="12764"/>
                  <a:pt x="4909" y="12764"/>
                </a:cubicBezTo>
                <a:close/>
                <a:moveTo>
                  <a:pt x="4909" y="7855"/>
                </a:moveTo>
                <a:lnTo>
                  <a:pt x="982" y="7855"/>
                </a:lnTo>
                <a:cubicBezTo>
                  <a:pt x="440" y="7855"/>
                  <a:pt x="0" y="8295"/>
                  <a:pt x="0" y="8836"/>
                </a:cubicBezTo>
                <a:lnTo>
                  <a:pt x="0" y="12764"/>
                </a:lnTo>
                <a:cubicBezTo>
                  <a:pt x="0" y="13305"/>
                  <a:pt x="440" y="13745"/>
                  <a:pt x="982" y="13745"/>
                </a:cubicBezTo>
                <a:lnTo>
                  <a:pt x="4909" y="13745"/>
                </a:lnTo>
                <a:cubicBezTo>
                  <a:pt x="5451" y="13745"/>
                  <a:pt x="5891" y="13305"/>
                  <a:pt x="5891" y="12764"/>
                </a:cubicBezTo>
                <a:lnTo>
                  <a:pt x="5891" y="8836"/>
                </a:lnTo>
                <a:cubicBezTo>
                  <a:pt x="5891" y="8295"/>
                  <a:pt x="5451" y="7855"/>
                  <a:pt x="4909" y="78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8" name="Shape 2747"/>
          <p:cNvSpPr/>
          <p:nvPr/>
        </p:nvSpPr>
        <p:spPr>
          <a:xfrm>
            <a:off x="4932531" y="536618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0618"/>
                </a:moveTo>
                <a:lnTo>
                  <a:pt x="8836" y="20618"/>
                </a:lnTo>
                <a:lnTo>
                  <a:pt x="8836" y="8836"/>
                </a:lnTo>
                <a:lnTo>
                  <a:pt x="20618" y="8836"/>
                </a:lnTo>
                <a:cubicBezTo>
                  <a:pt x="20618" y="8836"/>
                  <a:pt x="20618" y="20618"/>
                  <a:pt x="20618" y="20618"/>
                </a:cubicBezTo>
                <a:close/>
                <a:moveTo>
                  <a:pt x="20618" y="7855"/>
                </a:moveTo>
                <a:lnTo>
                  <a:pt x="8836" y="7855"/>
                </a:lnTo>
                <a:cubicBezTo>
                  <a:pt x="8295" y="7855"/>
                  <a:pt x="7855" y="8295"/>
                  <a:pt x="7855" y="8836"/>
                </a:cubicBezTo>
                <a:lnTo>
                  <a:pt x="7855" y="20618"/>
                </a:lnTo>
                <a:cubicBezTo>
                  <a:pt x="7855" y="21160"/>
                  <a:pt x="8295" y="21600"/>
                  <a:pt x="8836" y="21600"/>
                </a:cubicBezTo>
                <a:lnTo>
                  <a:pt x="20618" y="21600"/>
                </a:lnTo>
                <a:cubicBezTo>
                  <a:pt x="21160" y="21600"/>
                  <a:pt x="21600" y="21160"/>
                  <a:pt x="21600" y="20618"/>
                </a:cubicBezTo>
                <a:lnTo>
                  <a:pt x="21600" y="8836"/>
                </a:lnTo>
                <a:cubicBezTo>
                  <a:pt x="21600" y="8295"/>
                  <a:pt x="21160" y="7855"/>
                  <a:pt x="20618" y="7855"/>
                </a:cubicBezTo>
                <a:moveTo>
                  <a:pt x="20618" y="4909"/>
                </a:moveTo>
                <a:lnTo>
                  <a:pt x="982" y="4909"/>
                </a:lnTo>
                <a:lnTo>
                  <a:pt x="982" y="982"/>
                </a:lnTo>
                <a:lnTo>
                  <a:pt x="20618" y="982"/>
                </a:lnTo>
                <a:cubicBezTo>
                  <a:pt x="20618" y="982"/>
                  <a:pt x="20618" y="4909"/>
                  <a:pt x="20618" y="4909"/>
                </a:cubicBezTo>
                <a:close/>
                <a:moveTo>
                  <a:pt x="20618" y="0"/>
                </a:moveTo>
                <a:lnTo>
                  <a:pt x="982" y="0"/>
                </a:lnTo>
                <a:cubicBezTo>
                  <a:pt x="440" y="0"/>
                  <a:pt x="0" y="440"/>
                  <a:pt x="0" y="982"/>
                </a:cubicBezTo>
                <a:lnTo>
                  <a:pt x="0" y="4909"/>
                </a:lnTo>
                <a:cubicBezTo>
                  <a:pt x="0" y="5451"/>
                  <a:pt x="440" y="5891"/>
                  <a:pt x="982" y="5891"/>
                </a:cubicBezTo>
                <a:lnTo>
                  <a:pt x="20618" y="5891"/>
                </a:lnTo>
                <a:cubicBezTo>
                  <a:pt x="21160" y="5891"/>
                  <a:pt x="21600" y="5451"/>
                  <a:pt x="21600" y="4909"/>
                </a:cubicBezTo>
                <a:lnTo>
                  <a:pt x="21600" y="982"/>
                </a:lnTo>
                <a:cubicBezTo>
                  <a:pt x="21600" y="440"/>
                  <a:pt x="21160" y="0"/>
                  <a:pt x="20618" y="0"/>
                </a:cubicBezTo>
                <a:moveTo>
                  <a:pt x="4909" y="20618"/>
                </a:moveTo>
                <a:lnTo>
                  <a:pt x="982" y="20618"/>
                </a:lnTo>
                <a:lnTo>
                  <a:pt x="982" y="8836"/>
                </a:lnTo>
                <a:lnTo>
                  <a:pt x="4909" y="8836"/>
                </a:lnTo>
                <a:cubicBezTo>
                  <a:pt x="4909" y="8836"/>
                  <a:pt x="4909" y="20618"/>
                  <a:pt x="4909" y="20618"/>
                </a:cubicBezTo>
                <a:close/>
                <a:moveTo>
                  <a:pt x="4909" y="7855"/>
                </a:moveTo>
                <a:lnTo>
                  <a:pt x="982" y="7855"/>
                </a:lnTo>
                <a:cubicBezTo>
                  <a:pt x="440" y="7855"/>
                  <a:pt x="0" y="8295"/>
                  <a:pt x="0" y="8836"/>
                </a:cubicBezTo>
                <a:lnTo>
                  <a:pt x="0" y="20618"/>
                </a:lnTo>
                <a:cubicBezTo>
                  <a:pt x="0" y="21160"/>
                  <a:pt x="440" y="21600"/>
                  <a:pt x="982" y="21600"/>
                </a:cubicBezTo>
                <a:lnTo>
                  <a:pt x="4909" y="21600"/>
                </a:lnTo>
                <a:cubicBezTo>
                  <a:pt x="5451" y="21600"/>
                  <a:pt x="5891" y="21160"/>
                  <a:pt x="5891" y="20618"/>
                </a:cubicBezTo>
                <a:lnTo>
                  <a:pt x="5891" y="8836"/>
                </a:lnTo>
                <a:cubicBezTo>
                  <a:pt x="5891" y="8295"/>
                  <a:pt x="5451" y="7855"/>
                  <a:pt x="4909" y="78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9" name="Shape 2748"/>
          <p:cNvSpPr/>
          <p:nvPr/>
        </p:nvSpPr>
        <p:spPr>
          <a:xfrm>
            <a:off x="5491186" y="369264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7"/>
                  <a:pt x="5377" y="982"/>
                  <a:pt x="10800" y="982"/>
                </a:cubicBezTo>
                <a:cubicBezTo>
                  <a:pt x="16223" y="982"/>
                  <a:pt x="20618" y="5377"/>
                  <a:pt x="20618" y="10800"/>
                </a:cubicBezTo>
                <a:cubicBezTo>
                  <a:pt x="20618" y="16223"/>
                  <a:pt x="16223" y="20618"/>
                  <a:pt x="10800" y="20618"/>
                </a:cubicBezTo>
                <a:moveTo>
                  <a:pt x="18280" y="18579"/>
                </a:moveTo>
                <a:cubicBezTo>
                  <a:pt x="20323" y="16614"/>
                  <a:pt x="21600" y="13859"/>
                  <a:pt x="21600" y="10800"/>
                </a:cubicBezTo>
                <a:cubicBezTo>
                  <a:pt x="21600" y="4835"/>
                  <a:pt x="16764" y="0"/>
                  <a:pt x="10800" y="0"/>
                </a:cubicBezTo>
                <a:cubicBezTo>
                  <a:pt x="4836" y="0"/>
                  <a:pt x="0" y="4835"/>
                  <a:pt x="0" y="10800"/>
                </a:cubicBezTo>
                <a:cubicBezTo>
                  <a:pt x="0" y="13859"/>
                  <a:pt x="1277" y="16614"/>
                  <a:pt x="3320" y="18579"/>
                </a:cubicBezTo>
                <a:lnTo>
                  <a:pt x="2107" y="20762"/>
                </a:lnTo>
                <a:cubicBezTo>
                  <a:pt x="2019" y="20851"/>
                  <a:pt x="1964" y="20974"/>
                  <a:pt x="1964" y="21109"/>
                </a:cubicBezTo>
                <a:cubicBezTo>
                  <a:pt x="1964" y="21380"/>
                  <a:pt x="2184" y="21600"/>
                  <a:pt x="2455" y="21600"/>
                </a:cubicBezTo>
                <a:cubicBezTo>
                  <a:pt x="2590" y="21600"/>
                  <a:pt x="2713" y="21545"/>
                  <a:pt x="2802" y="21456"/>
                </a:cubicBezTo>
                <a:cubicBezTo>
                  <a:pt x="2858" y="21400"/>
                  <a:pt x="2894" y="21327"/>
                  <a:pt x="2917" y="21248"/>
                </a:cubicBezTo>
                <a:lnTo>
                  <a:pt x="4044" y="19219"/>
                </a:lnTo>
                <a:cubicBezTo>
                  <a:pt x="5895" y="20706"/>
                  <a:pt x="8242" y="21600"/>
                  <a:pt x="10800" y="21600"/>
                </a:cubicBezTo>
                <a:cubicBezTo>
                  <a:pt x="13358" y="21600"/>
                  <a:pt x="15705" y="20706"/>
                  <a:pt x="17555" y="19219"/>
                </a:cubicBezTo>
                <a:lnTo>
                  <a:pt x="18683" y="21248"/>
                </a:lnTo>
                <a:cubicBezTo>
                  <a:pt x="18743" y="21450"/>
                  <a:pt x="18923" y="21600"/>
                  <a:pt x="19145" y="21600"/>
                </a:cubicBezTo>
                <a:cubicBezTo>
                  <a:pt x="19416" y="21600"/>
                  <a:pt x="19636" y="21380"/>
                  <a:pt x="19636" y="21109"/>
                </a:cubicBezTo>
                <a:cubicBezTo>
                  <a:pt x="19636" y="20974"/>
                  <a:pt x="19581" y="20851"/>
                  <a:pt x="19493" y="20762"/>
                </a:cubicBezTo>
                <a:cubicBezTo>
                  <a:pt x="19493" y="20762"/>
                  <a:pt x="18280" y="18579"/>
                  <a:pt x="18280" y="18579"/>
                </a:cubicBezTo>
                <a:close/>
                <a:moveTo>
                  <a:pt x="10800" y="16691"/>
                </a:moveTo>
                <a:cubicBezTo>
                  <a:pt x="7547" y="16691"/>
                  <a:pt x="4909" y="14053"/>
                  <a:pt x="4909" y="10800"/>
                </a:cubicBezTo>
                <a:cubicBezTo>
                  <a:pt x="4909" y="7547"/>
                  <a:pt x="7547" y="4909"/>
                  <a:pt x="10800" y="4909"/>
                </a:cubicBezTo>
                <a:cubicBezTo>
                  <a:pt x="14053" y="4909"/>
                  <a:pt x="16691" y="7547"/>
                  <a:pt x="16691" y="10800"/>
                </a:cubicBezTo>
                <a:cubicBezTo>
                  <a:pt x="16691" y="14053"/>
                  <a:pt x="14053" y="16691"/>
                  <a:pt x="10800" y="16691"/>
                </a:cubicBezTo>
                <a:moveTo>
                  <a:pt x="10800" y="3927"/>
                </a:moveTo>
                <a:cubicBezTo>
                  <a:pt x="7004" y="3927"/>
                  <a:pt x="3927" y="7004"/>
                  <a:pt x="3927" y="10800"/>
                </a:cubicBezTo>
                <a:cubicBezTo>
                  <a:pt x="3927" y="14596"/>
                  <a:pt x="7004" y="17673"/>
                  <a:pt x="10800" y="17673"/>
                </a:cubicBezTo>
                <a:cubicBezTo>
                  <a:pt x="14596" y="17673"/>
                  <a:pt x="17673" y="14596"/>
                  <a:pt x="17673" y="10800"/>
                </a:cubicBezTo>
                <a:cubicBezTo>
                  <a:pt x="17673" y="7004"/>
                  <a:pt x="14596" y="3927"/>
                  <a:pt x="10800" y="3927"/>
                </a:cubicBezTo>
                <a:moveTo>
                  <a:pt x="10800" y="12764"/>
                </a:moveTo>
                <a:cubicBezTo>
                  <a:pt x="9716" y="12764"/>
                  <a:pt x="8836" y="11884"/>
                  <a:pt x="8836" y="10800"/>
                </a:cubicBezTo>
                <a:cubicBezTo>
                  <a:pt x="8836" y="9716"/>
                  <a:pt x="9716" y="8836"/>
                  <a:pt x="10800" y="8836"/>
                </a:cubicBezTo>
                <a:cubicBezTo>
                  <a:pt x="11884" y="8836"/>
                  <a:pt x="12764" y="9716"/>
                  <a:pt x="12764" y="10800"/>
                </a:cubicBezTo>
                <a:cubicBezTo>
                  <a:pt x="12764" y="11884"/>
                  <a:pt x="11884" y="12764"/>
                  <a:pt x="10800" y="12764"/>
                </a:cubicBezTo>
                <a:moveTo>
                  <a:pt x="10800" y="7855"/>
                </a:moveTo>
                <a:cubicBezTo>
                  <a:pt x="9173" y="7855"/>
                  <a:pt x="7855" y="9173"/>
                  <a:pt x="7855" y="10800"/>
                </a:cubicBezTo>
                <a:cubicBezTo>
                  <a:pt x="7855" y="12427"/>
                  <a:pt x="9173" y="13745"/>
                  <a:pt x="10800" y="13745"/>
                </a:cubicBezTo>
                <a:cubicBezTo>
                  <a:pt x="12427" y="13745"/>
                  <a:pt x="13745" y="12427"/>
                  <a:pt x="13745" y="10800"/>
                </a:cubicBezTo>
                <a:cubicBezTo>
                  <a:pt x="13745" y="9173"/>
                  <a:pt x="12427" y="7855"/>
                  <a:pt x="10800" y="78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0" name="Shape 2749"/>
          <p:cNvSpPr/>
          <p:nvPr/>
        </p:nvSpPr>
        <p:spPr>
          <a:xfrm>
            <a:off x="6075234" y="3692644"/>
            <a:ext cx="177754" cy="279328"/>
          </a:xfrm>
          <a:custGeom>
            <a:avLst/>
            <a:gdLst/>
            <a:ahLst/>
            <a:cxnLst>
              <a:cxn ang="0">
                <a:pos x="wd2" y="hd2"/>
              </a:cxn>
              <a:cxn ang="5400000">
                <a:pos x="wd2" y="hd2"/>
              </a:cxn>
              <a:cxn ang="10800000">
                <a:pos x="wd2" y="hd2"/>
              </a:cxn>
              <a:cxn ang="16200000">
                <a:pos x="wd2" y="hd2"/>
              </a:cxn>
            </a:cxnLst>
            <a:rect l="0" t="0" r="r" b="b"/>
            <a:pathLst>
              <a:path w="21600" h="21600" extrusionOk="0">
                <a:moveTo>
                  <a:pt x="20057" y="2884"/>
                </a:moveTo>
                <a:cubicBezTo>
                  <a:pt x="19862" y="3005"/>
                  <a:pt x="15661" y="5580"/>
                  <a:pt x="11606" y="4718"/>
                </a:cubicBezTo>
                <a:cubicBezTo>
                  <a:pt x="9681" y="4310"/>
                  <a:pt x="8390" y="3899"/>
                  <a:pt x="7251" y="3535"/>
                </a:cubicBezTo>
                <a:cubicBezTo>
                  <a:pt x="5426" y="2953"/>
                  <a:pt x="4042" y="2513"/>
                  <a:pt x="1543" y="2647"/>
                </a:cubicBezTo>
                <a:lnTo>
                  <a:pt x="1543" y="982"/>
                </a:lnTo>
                <a:lnTo>
                  <a:pt x="20057" y="982"/>
                </a:lnTo>
                <a:cubicBezTo>
                  <a:pt x="20057" y="982"/>
                  <a:pt x="20057" y="2884"/>
                  <a:pt x="20057" y="2884"/>
                </a:cubicBezTo>
                <a:close/>
                <a:moveTo>
                  <a:pt x="20057" y="5891"/>
                </a:moveTo>
                <a:cubicBezTo>
                  <a:pt x="20057" y="9144"/>
                  <a:pt x="15912" y="11782"/>
                  <a:pt x="10800" y="11782"/>
                </a:cubicBezTo>
                <a:cubicBezTo>
                  <a:pt x="5688" y="11782"/>
                  <a:pt x="1543" y="9144"/>
                  <a:pt x="1543" y="5891"/>
                </a:cubicBezTo>
                <a:lnTo>
                  <a:pt x="1543" y="3634"/>
                </a:lnTo>
                <a:cubicBezTo>
                  <a:pt x="3681" y="3500"/>
                  <a:pt x="4767" y="3841"/>
                  <a:pt x="6560" y="4413"/>
                </a:cubicBezTo>
                <a:cubicBezTo>
                  <a:pt x="7686" y="4772"/>
                  <a:pt x="9088" y="5219"/>
                  <a:pt x="11118" y="5650"/>
                </a:cubicBezTo>
                <a:cubicBezTo>
                  <a:pt x="11869" y="5809"/>
                  <a:pt x="12616" y="5877"/>
                  <a:pt x="13343" y="5877"/>
                </a:cubicBezTo>
                <a:cubicBezTo>
                  <a:pt x="16154" y="5877"/>
                  <a:pt x="18675" y="4862"/>
                  <a:pt x="20057" y="4176"/>
                </a:cubicBezTo>
                <a:cubicBezTo>
                  <a:pt x="20057" y="4176"/>
                  <a:pt x="20057" y="5891"/>
                  <a:pt x="20057" y="5891"/>
                </a:cubicBezTo>
                <a:close/>
                <a:moveTo>
                  <a:pt x="20829" y="0"/>
                </a:moveTo>
                <a:lnTo>
                  <a:pt x="771" y="0"/>
                </a:lnTo>
                <a:cubicBezTo>
                  <a:pt x="346" y="0"/>
                  <a:pt x="0" y="220"/>
                  <a:pt x="0" y="491"/>
                </a:cubicBezTo>
                <a:lnTo>
                  <a:pt x="0" y="5891"/>
                </a:lnTo>
                <a:cubicBezTo>
                  <a:pt x="0" y="9521"/>
                  <a:pt x="4426" y="12486"/>
                  <a:pt x="10029" y="12739"/>
                </a:cubicBezTo>
                <a:lnTo>
                  <a:pt x="10029" y="20618"/>
                </a:lnTo>
                <a:lnTo>
                  <a:pt x="3857" y="20618"/>
                </a:lnTo>
                <a:cubicBezTo>
                  <a:pt x="3432" y="20618"/>
                  <a:pt x="3086" y="20838"/>
                  <a:pt x="3086" y="21109"/>
                </a:cubicBezTo>
                <a:cubicBezTo>
                  <a:pt x="3086" y="21380"/>
                  <a:pt x="3432" y="21600"/>
                  <a:pt x="3857" y="21600"/>
                </a:cubicBezTo>
                <a:lnTo>
                  <a:pt x="17743" y="21600"/>
                </a:lnTo>
                <a:cubicBezTo>
                  <a:pt x="18168" y="21600"/>
                  <a:pt x="18514" y="21380"/>
                  <a:pt x="18514" y="21109"/>
                </a:cubicBezTo>
                <a:cubicBezTo>
                  <a:pt x="18514" y="20838"/>
                  <a:pt x="18168" y="20618"/>
                  <a:pt x="17743" y="20618"/>
                </a:cubicBezTo>
                <a:lnTo>
                  <a:pt x="11571" y="20618"/>
                </a:lnTo>
                <a:lnTo>
                  <a:pt x="11571" y="12739"/>
                </a:lnTo>
                <a:cubicBezTo>
                  <a:pt x="17174" y="12486"/>
                  <a:pt x="21600" y="9521"/>
                  <a:pt x="21600" y="5891"/>
                </a:cubicBezTo>
                <a:lnTo>
                  <a:pt x="21600" y="491"/>
                </a:lnTo>
                <a:cubicBezTo>
                  <a:pt x="21600" y="220"/>
                  <a:pt x="21254" y="0"/>
                  <a:pt x="20829"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1" name="Shape 2750"/>
          <p:cNvSpPr/>
          <p:nvPr/>
        </p:nvSpPr>
        <p:spPr>
          <a:xfrm>
            <a:off x="6633888" y="3692644"/>
            <a:ext cx="126968" cy="279328"/>
          </a:xfrm>
          <a:custGeom>
            <a:avLst/>
            <a:gdLst/>
            <a:ahLst/>
            <a:cxnLst>
              <a:cxn ang="0">
                <a:pos x="wd2" y="hd2"/>
              </a:cxn>
              <a:cxn ang="5400000">
                <a:pos x="wd2" y="hd2"/>
              </a:cxn>
              <a:cxn ang="10800000">
                <a:pos x="wd2" y="hd2"/>
              </a:cxn>
              <a:cxn ang="16200000">
                <a:pos x="wd2" y="hd2"/>
              </a:cxn>
            </a:cxnLst>
            <a:rect l="0" t="0" r="r" b="b"/>
            <a:pathLst>
              <a:path w="21600" h="21600" extrusionOk="0">
                <a:moveTo>
                  <a:pt x="19440" y="10800"/>
                </a:moveTo>
                <a:lnTo>
                  <a:pt x="2160" y="10800"/>
                </a:lnTo>
                <a:lnTo>
                  <a:pt x="2160" y="8836"/>
                </a:lnTo>
                <a:cubicBezTo>
                  <a:pt x="2160" y="7752"/>
                  <a:pt x="4094" y="6873"/>
                  <a:pt x="6480" y="6873"/>
                </a:cubicBezTo>
                <a:lnTo>
                  <a:pt x="15120" y="6873"/>
                </a:lnTo>
                <a:cubicBezTo>
                  <a:pt x="17506" y="6873"/>
                  <a:pt x="19440" y="7752"/>
                  <a:pt x="19440" y="8836"/>
                </a:cubicBezTo>
                <a:cubicBezTo>
                  <a:pt x="19440" y="8836"/>
                  <a:pt x="19440" y="10800"/>
                  <a:pt x="19440" y="10800"/>
                </a:cubicBezTo>
                <a:close/>
                <a:moveTo>
                  <a:pt x="19440" y="15709"/>
                </a:moveTo>
                <a:lnTo>
                  <a:pt x="2160" y="15709"/>
                </a:lnTo>
                <a:lnTo>
                  <a:pt x="2160" y="11782"/>
                </a:lnTo>
                <a:lnTo>
                  <a:pt x="19440" y="11782"/>
                </a:lnTo>
                <a:cubicBezTo>
                  <a:pt x="19440" y="11782"/>
                  <a:pt x="19440" y="15709"/>
                  <a:pt x="19440" y="15709"/>
                </a:cubicBezTo>
                <a:close/>
                <a:moveTo>
                  <a:pt x="19440" y="18655"/>
                </a:moveTo>
                <a:cubicBezTo>
                  <a:pt x="19440" y="19739"/>
                  <a:pt x="17506" y="20618"/>
                  <a:pt x="15120" y="20618"/>
                </a:cubicBezTo>
                <a:lnTo>
                  <a:pt x="6480" y="20618"/>
                </a:lnTo>
                <a:cubicBezTo>
                  <a:pt x="4094" y="20618"/>
                  <a:pt x="2160" y="19739"/>
                  <a:pt x="2160" y="18655"/>
                </a:cubicBezTo>
                <a:lnTo>
                  <a:pt x="2160" y="16691"/>
                </a:lnTo>
                <a:lnTo>
                  <a:pt x="19440" y="16691"/>
                </a:lnTo>
                <a:cubicBezTo>
                  <a:pt x="19440" y="16691"/>
                  <a:pt x="19440" y="18655"/>
                  <a:pt x="19440" y="18655"/>
                </a:cubicBezTo>
                <a:close/>
                <a:moveTo>
                  <a:pt x="8640" y="2945"/>
                </a:moveTo>
                <a:lnTo>
                  <a:pt x="12960" y="2945"/>
                </a:lnTo>
                <a:lnTo>
                  <a:pt x="12960" y="5891"/>
                </a:lnTo>
                <a:lnTo>
                  <a:pt x="8640" y="5891"/>
                </a:lnTo>
                <a:cubicBezTo>
                  <a:pt x="8640" y="5891"/>
                  <a:pt x="8640" y="2945"/>
                  <a:pt x="8640" y="2945"/>
                </a:cubicBezTo>
                <a:close/>
                <a:moveTo>
                  <a:pt x="8640" y="982"/>
                </a:moveTo>
                <a:lnTo>
                  <a:pt x="12960" y="982"/>
                </a:lnTo>
                <a:lnTo>
                  <a:pt x="12960" y="1964"/>
                </a:lnTo>
                <a:lnTo>
                  <a:pt x="8640" y="1964"/>
                </a:lnTo>
                <a:cubicBezTo>
                  <a:pt x="8640" y="1964"/>
                  <a:pt x="8640" y="982"/>
                  <a:pt x="8640" y="982"/>
                </a:cubicBezTo>
                <a:close/>
                <a:moveTo>
                  <a:pt x="15120" y="5891"/>
                </a:moveTo>
                <a:lnTo>
                  <a:pt x="15120" y="982"/>
                </a:lnTo>
                <a:cubicBezTo>
                  <a:pt x="15120" y="440"/>
                  <a:pt x="14152" y="0"/>
                  <a:pt x="12960" y="0"/>
                </a:cubicBezTo>
                <a:lnTo>
                  <a:pt x="8640" y="0"/>
                </a:lnTo>
                <a:cubicBezTo>
                  <a:pt x="7448" y="0"/>
                  <a:pt x="6480" y="440"/>
                  <a:pt x="6480" y="982"/>
                </a:cubicBezTo>
                <a:lnTo>
                  <a:pt x="6480" y="5891"/>
                </a:lnTo>
                <a:cubicBezTo>
                  <a:pt x="2901" y="5891"/>
                  <a:pt x="0" y="7209"/>
                  <a:pt x="0" y="8836"/>
                </a:cubicBezTo>
                <a:lnTo>
                  <a:pt x="0" y="18655"/>
                </a:lnTo>
                <a:cubicBezTo>
                  <a:pt x="0" y="20281"/>
                  <a:pt x="2901" y="21600"/>
                  <a:pt x="6480" y="21600"/>
                </a:cubicBezTo>
                <a:lnTo>
                  <a:pt x="15120" y="21600"/>
                </a:lnTo>
                <a:cubicBezTo>
                  <a:pt x="18698" y="21600"/>
                  <a:pt x="21600" y="20281"/>
                  <a:pt x="21600" y="18655"/>
                </a:cubicBezTo>
                <a:lnTo>
                  <a:pt x="21600" y="8836"/>
                </a:lnTo>
                <a:cubicBezTo>
                  <a:pt x="21600" y="7209"/>
                  <a:pt x="18698" y="5891"/>
                  <a:pt x="15120" y="58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2" name="Shape 2751"/>
          <p:cNvSpPr/>
          <p:nvPr/>
        </p:nvSpPr>
        <p:spPr>
          <a:xfrm>
            <a:off x="7141756" y="3692644"/>
            <a:ext cx="177754" cy="279328"/>
          </a:xfrm>
          <a:custGeom>
            <a:avLst/>
            <a:gdLst/>
            <a:ahLst/>
            <a:cxnLst>
              <a:cxn ang="0">
                <a:pos x="wd2" y="hd2"/>
              </a:cxn>
              <a:cxn ang="5400000">
                <a:pos x="wd2" y="hd2"/>
              </a:cxn>
              <a:cxn ang="10800000">
                <a:pos x="wd2" y="hd2"/>
              </a:cxn>
              <a:cxn ang="16200000">
                <a:pos x="wd2" y="hd2"/>
              </a:cxn>
            </a:cxnLst>
            <a:rect l="0" t="0" r="r" b="b"/>
            <a:pathLst>
              <a:path w="21600" h="21600" extrusionOk="0">
                <a:moveTo>
                  <a:pt x="13114" y="15709"/>
                </a:moveTo>
                <a:cubicBezTo>
                  <a:pt x="12689" y="15709"/>
                  <a:pt x="12343" y="15929"/>
                  <a:pt x="12343" y="16200"/>
                </a:cubicBezTo>
                <a:cubicBezTo>
                  <a:pt x="12343" y="16471"/>
                  <a:pt x="12689" y="16691"/>
                  <a:pt x="13114" y="16691"/>
                </a:cubicBezTo>
                <a:cubicBezTo>
                  <a:pt x="13540" y="16691"/>
                  <a:pt x="13886" y="16471"/>
                  <a:pt x="13886" y="16200"/>
                </a:cubicBezTo>
                <a:cubicBezTo>
                  <a:pt x="13886" y="15929"/>
                  <a:pt x="13540" y="15709"/>
                  <a:pt x="13114" y="15709"/>
                </a:cubicBezTo>
                <a:moveTo>
                  <a:pt x="13886" y="7855"/>
                </a:moveTo>
                <a:cubicBezTo>
                  <a:pt x="13034" y="7855"/>
                  <a:pt x="12343" y="8295"/>
                  <a:pt x="12343" y="8836"/>
                </a:cubicBezTo>
                <a:cubicBezTo>
                  <a:pt x="12343" y="9379"/>
                  <a:pt x="13034" y="9818"/>
                  <a:pt x="13886" y="9818"/>
                </a:cubicBezTo>
                <a:cubicBezTo>
                  <a:pt x="14737" y="9818"/>
                  <a:pt x="15429" y="9379"/>
                  <a:pt x="15429" y="8836"/>
                </a:cubicBezTo>
                <a:cubicBezTo>
                  <a:pt x="15429" y="8295"/>
                  <a:pt x="14737" y="7855"/>
                  <a:pt x="13886" y="7855"/>
                </a:cubicBezTo>
                <a:moveTo>
                  <a:pt x="8486" y="17673"/>
                </a:moveTo>
                <a:cubicBezTo>
                  <a:pt x="8060" y="17673"/>
                  <a:pt x="7714" y="17892"/>
                  <a:pt x="7714" y="18164"/>
                </a:cubicBezTo>
                <a:cubicBezTo>
                  <a:pt x="7714" y="18435"/>
                  <a:pt x="8060" y="18655"/>
                  <a:pt x="8486" y="18655"/>
                </a:cubicBezTo>
                <a:cubicBezTo>
                  <a:pt x="8911" y="18655"/>
                  <a:pt x="9257" y="18435"/>
                  <a:pt x="9257" y="18164"/>
                </a:cubicBezTo>
                <a:cubicBezTo>
                  <a:pt x="9257" y="17892"/>
                  <a:pt x="8911" y="17673"/>
                  <a:pt x="8486" y="17673"/>
                </a:cubicBezTo>
                <a:moveTo>
                  <a:pt x="9257" y="10800"/>
                </a:moveTo>
                <a:cubicBezTo>
                  <a:pt x="9257" y="10258"/>
                  <a:pt x="8566" y="9818"/>
                  <a:pt x="7714" y="9818"/>
                </a:cubicBezTo>
                <a:cubicBezTo>
                  <a:pt x="6863" y="9818"/>
                  <a:pt x="6171" y="10258"/>
                  <a:pt x="6171" y="10800"/>
                </a:cubicBezTo>
                <a:cubicBezTo>
                  <a:pt x="6171" y="11343"/>
                  <a:pt x="6863" y="11782"/>
                  <a:pt x="7714" y="11782"/>
                </a:cubicBezTo>
                <a:cubicBezTo>
                  <a:pt x="8566" y="11782"/>
                  <a:pt x="9257" y="11343"/>
                  <a:pt x="9257" y="10800"/>
                </a:cubicBezTo>
                <a:moveTo>
                  <a:pt x="10029" y="13745"/>
                </a:moveTo>
                <a:cubicBezTo>
                  <a:pt x="9603" y="13745"/>
                  <a:pt x="9257" y="13965"/>
                  <a:pt x="9257" y="14236"/>
                </a:cubicBezTo>
                <a:cubicBezTo>
                  <a:pt x="9257" y="14508"/>
                  <a:pt x="9603" y="14727"/>
                  <a:pt x="10029" y="14727"/>
                </a:cubicBezTo>
                <a:cubicBezTo>
                  <a:pt x="10454" y="14727"/>
                  <a:pt x="10800" y="14508"/>
                  <a:pt x="10800" y="14236"/>
                </a:cubicBezTo>
                <a:cubicBezTo>
                  <a:pt x="10800" y="13965"/>
                  <a:pt x="10454" y="13745"/>
                  <a:pt x="10029" y="13745"/>
                </a:cubicBezTo>
                <a:moveTo>
                  <a:pt x="20057" y="1964"/>
                </a:moveTo>
                <a:lnTo>
                  <a:pt x="1543" y="1964"/>
                </a:lnTo>
                <a:lnTo>
                  <a:pt x="1543" y="982"/>
                </a:lnTo>
                <a:lnTo>
                  <a:pt x="20057" y="982"/>
                </a:lnTo>
                <a:cubicBezTo>
                  <a:pt x="20057" y="982"/>
                  <a:pt x="20057" y="1964"/>
                  <a:pt x="20057" y="1964"/>
                </a:cubicBezTo>
                <a:close/>
                <a:moveTo>
                  <a:pt x="16971" y="4033"/>
                </a:moveTo>
                <a:cubicBezTo>
                  <a:pt x="16079" y="4186"/>
                  <a:pt x="15266" y="4419"/>
                  <a:pt x="14349" y="4691"/>
                </a:cubicBezTo>
                <a:cubicBezTo>
                  <a:pt x="13209" y="5030"/>
                  <a:pt x="11919" y="5413"/>
                  <a:pt x="9994" y="5794"/>
                </a:cubicBezTo>
                <a:cubicBezTo>
                  <a:pt x="8093" y="6170"/>
                  <a:pt x="6167" y="5840"/>
                  <a:pt x="4629" y="5373"/>
                </a:cubicBezTo>
                <a:lnTo>
                  <a:pt x="4629" y="2945"/>
                </a:lnTo>
                <a:lnTo>
                  <a:pt x="16971" y="2945"/>
                </a:lnTo>
                <a:cubicBezTo>
                  <a:pt x="16971" y="2945"/>
                  <a:pt x="16971" y="4033"/>
                  <a:pt x="16971" y="4033"/>
                </a:cubicBezTo>
                <a:close/>
                <a:moveTo>
                  <a:pt x="16971" y="16691"/>
                </a:moveTo>
                <a:cubicBezTo>
                  <a:pt x="16971" y="18860"/>
                  <a:pt x="14208" y="20618"/>
                  <a:pt x="10800" y="20618"/>
                </a:cubicBezTo>
                <a:cubicBezTo>
                  <a:pt x="7391" y="20618"/>
                  <a:pt x="4629" y="18860"/>
                  <a:pt x="4629" y="16691"/>
                </a:cubicBezTo>
                <a:lnTo>
                  <a:pt x="4629" y="6384"/>
                </a:lnTo>
                <a:cubicBezTo>
                  <a:pt x="5722" y="6667"/>
                  <a:pt x="6954" y="6874"/>
                  <a:pt x="8257" y="6874"/>
                </a:cubicBezTo>
                <a:cubicBezTo>
                  <a:pt x="8984" y="6874"/>
                  <a:pt x="9731" y="6811"/>
                  <a:pt x="10481" y="6662"/>
                </a:cubicBezTo>
                <a:cubicBezTo>
                  <a:pt x="12512" y="6261"/>
                  <a:pt x="13914" y="5844"/>
                  <a:pt x="15040" y="5510"/>
                </a:cubicBezTo>
                <a:cubicBezTo>
                  <a:pt x="15760" y="5295"/>
                  <a:pt x="16366" y="5119"/>
                  <a:pt x="16971" y="4989"/>
                </a:cubicBezTo>
                <a:cubicBezTo>
                  <a:pt x="16971" y="4989"/>
                  <a:pt x="16971" y="16691"/>
                  <a:pt x="16971" y="16691"/>
                </a:cubicBezTo>
                <a:close/>
                <a:moveTo>
                  <a:pt x="20057" y="0"/>
                </a:moveTo>
                <a:lnTo>
                  <a:pt x="1543" y="0"/>
                </a:lnTo>
                <a:cubicBezTo>
                  <a:pt x="691" y="0"/>
                  <a:pt x="0" y="440"/>
                  <a:pt x="0" y="982"/>
                </a:cubicBezTo>
                <a:lnTo>
                  <a:pt x="0" y="1964"/>
                </a:lnTo>
                <a:cubicBezTo>
                  <a:pt x="0" y="2506"/>
                  <a:pt x="691" y="2945"/>
                  <a:pt x="1543" y="2945"/>
                </a:cubicBezTo>
                <a:lnTo>
                  <a:pt x="3086" y="2945"/>
                </a:lnTo>
                <a:lnTo>
                  <a:pt x="3086" y="16691"/>
                </a:lnTo>
                <a:cubicBezTo>
                  <a:pt x="3086" y="19402"/>
                  <a:pt x="6539" y="21600"/>
                  <a:pt x="10800" y="21600"/>
                </a:cubicBezTo>
                <a:cubicBezTo>
                  <a:pt x="15061" y="21600"/>
                  <a:pt x="18514" y="19402"/>
                  <a:pt x="18514" y="16691"/>
                </a:cubicBezTo>
                <a:lnTo>
                  <a:pt x="18514" y="2945"/>
                </a:lnTo>
                <a:lnTo>
                  <a:pt x="20057" y="2945"/>
                </a:lnTo>
                <a:cubicBezTo>
                  <a:pt x="20909" y="2945"/>
                  <a:pt x="21600" y="2506"/>
                  <a:pt x="21600" y="1964"/>
                </a:cubicBezTo>
                <a:lnTo>
                  <a:pt x="21600" y="982"/>
                </a:lnTo>
                <a:cubicBezTo>
                  <a:pt x="21600" y="440"/>
                  <a:pt x="20909" y="0"/>
                  <a:pt x="20057"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3" name="Shape 2752"/>
          <p:cNvSpPr/>
          <p:nvPr/>
        </p:nvSpPr>
        <p:spPr>
          <a:xfrm>
            <a:off x="7649624" y="3692644"/>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2600" y="17673"/>
                </a:moveTo>
                <a:cubicBezTo>
                  <a:pt x="12269" y="17673"/>
                  <a:pt x="12000" y="17892"/>
                  <a:pt x="12000" y="18164"/>
                </a:cubicBezTo>
                <a:cubicBezTo>
                  <a:pt x="12000" y="18435"/>
                  <a:pt x="12269" y="18655"/>
                  <a:pt x="12600" y="18655"/>
                </a:cubicBezTo>
                <a:cubicBezTo>
                  <a:pt x="12931" y="18655"/>
                  <a:pt x="13200" y="18435"/>
                  <a:pt x="13200" y="18164"/>
                </a:cubicBezTo>
                <a:cubicBezTo>
                  <a:pt x="13200" y="17892"/>
                  <a:pt x="12931" y="17673"/>
                  <a:pt x="12600" y="17673"/>
                </a:cubicBezTo>
                <a:moveTo>
                  <a:pt x="10800" y="13745"/>
                </a:moveTo>
                <a:cubicBezTo>
                  <a:pt x="10138" y="13745"/>
                  <a:pt x="9600" y="14186"/>
                  <a:pt x="9600" y="14727"/>
                </a:cubicBezTo>
                <a:cubicBezTo>
                  <a:pt x="9600" y="15269"/>
                  <a:pt x="10138" y="15709"/>
                  <a:pt x="10800" y="15709"/>
                </a:cubicBezTo>
                <a:cubicBezTo>
                  <a:pt x="11462" y="15709"/>
                  <a:pt x="12000" y="15269"/>
                  <a:pt x="12000" y="14727"/>
                </a:cubicBezTo>
                <a:cubicBezTo>
                  <a:pt x="12000" y="14186"/>
                  <a:pt x="11462" y="13745"/>
                  <a:pt x="10800" y="13745"/>
                </a:cubicBezTo>
                <a:moveTo>
                  <a:pt x="12600" y="10800"/>
                </a:moveTo>
                <a:cubicBezTo>
                  <a:pt x="12269" y="10800"/>
                  <a:pt x="12000" y="10580"/>
                  <a:pt x="12000" y="10309"/>
                </a:cubicBezTo>
                <a:cubicBezTo>
                  <a:pt x="12000" y="10038"/>
                  <a:pt x="12269" y="9818"/>
                  <a:pt x="12600" y="9818"/>
                </a:cubicBezTo>
                <a:cubicBezTo>
                  <a:pt x="12931" y="9818"/>
                  <a:pt x="13200" y="10038"/>
                  <a:pt x="13200" y="10309"/>
                </a:cubicBezTo>
                <a:cubicBezTo>
                  <a:pt x="13200" y="10580"/>
                  <a:pt x="12931" y="10800"/>
                  <a:pt x="12600" y="10800"/>
                </a:cubicBezTo>
                <a:moveTo>
                  <a:pt x="12600" y="8836"/>
                </a:moveTo>
                <a:cubicBezTo>
                  <a:pt x="11606" y="8836"/>
                  <a:pt x="10800" y="9496"/>
                  <a:pt x="10800" y="10309"/>
                </a:cubicBezTo>
                <a:cubicBezTo>
                  <a:pt x="10800" y="11123"/>
                  <a:pt x="11606" y="11782"/>
                  <a:pt x="12600" y="11782"/>
                </a:cubicBezTo>
                <a:cubicBezTo>
                  <a:pt x="13594" y="11782"/>
                  <a:pt x="14400" y="11123"/>
                  <a:pt x="14400" y="10309"/>
                </a:cubicBezTo>
                <a:cubicBezTo>
                  <a:pt x="14400" y="9496"/>
                  <a:pt x="13594" y="8836"/>
                  <a:pt x="12600" y="8836"/>
                </a:cubicBezTo>
                <a:moveTo>
                  <a:pt x="17760" y="20618"/>
                </a:moveTo>
                <a:lnTo>
                  <a:pt x="3840" y="20618"/>
                </a:lnTo>
                <a:cubicBezTo>
                  <a:pt x="2134" y="19151"/>
                  <a:pt x="1200" y="17248"/>
                  <a:pt x="1200" y="15218"/>
                </a:cubicBezTo>
                <a:cubicBezTo>
                  <a:pt x="1200" y="12593"/>
                  <a:pt x="2796" y="10152"/>
                  <a:pt x="5468" y="8688"/>
                </a:cubicBezTo>
                <a:cubicBezTo>
                  <a:pt x="5800" y="8506"/>
                  <a:pt x="6000" y="8199"/>
                  <a:pt x="6000" y="7872"/>
                </a:cubicBezTo>
                <a:lnTo>
                  <a:pt x="6000" y="6529"/>
                </a:lnTo>
                <a:cubicBezTo>
                  <a:pt x="6729" y="6758"/>
                  <a:pt x="7567" y="6924"/>
                  <a:pt x="8484" y="6924"/>
                </a:cubicBezTo>
                <a:cubicBezTo>
                  <a:pt x="9499" y="6924"/>
                  <a:pt x="10603" y="6723"/>
                  <a:pt x="11748" y="6188"/>
                </a:cubicBezTo>
                <a:cubicBezTo>
                  <a:pt x="13252" y="5485"/>
                  <a:pt x="14575" y="5306"/>
                  <a:pt x="15600" y="5323"/>
                </a:cubicBezTo>
                <a:lnTo>
                  <a:pt x="15600" y="7872"/>
                </a:lnTo>
                <a:cubicBezTo>
                  <a:pt x="15600" y="8199"/>
                  <a:pt x="15800" y="8506"/>
                  <a:pt x="16132" y="8688"/>
                </a:cubicBezTo>
                <a:cubicBezTo>
                  <a:pt x="18804" y="10152"/>
                  <a:pt x="20400" y="12593"/>
                  <a:pt x="20400" y="15218"/>
                </a:cubicBezTo>
                <a:cubicBezTo>
                  <a:pt x="20400" y="17248"/>
                  <a:pt x="19466" y="19151"/>
                  <a:pt x="17760" y="20618"/>
                </a:cubicBezTo>
                <a:moveTo>
                  <a:pt x="15600" y="2945"/>
                </a:moveTo>
                <a:lnTo>
                  <a:pt x="15600" y="4340"/>
                </a:lnTo>
                <a:cubicBezTo>
                  <a:pt x="14391" y="4322"/>
                  <a:pt x="12860" y="4538"/>
                  <a:pt x="11152" y="5336"/>
                </a:cubicBezTo>
                <a:cubicBezTo>
                  <a:pt x="9163" y="6265"/>
                  <a:pt x="7312" y="5965"/>
                  <a:pt x="6000" y="5473"/>
                </a:cubicBezTo>
                <a:lnTo>
                  <a:pt x="6000" y="2945"/>
                </a:lnTo>
                <a:cubicBezTo>
                  <a:pt x="6000" y="2945"/>
                  <a:pt x="15600" y="2945"/>
                  <a:pt x="15600" y="2945"/>
                </a:cubicBezTo>
                <a:close/>
                <a:moveTo>
                  <a:pt x="3600" y="982"/>
                </a:moveTo>
                <a:lnTo>
                  <a:pt x="18000" y="982"/>
                </a:lnTo>
                <a:lnTo>
                  <a:pt x="18000" y="1964"/>
                </a:lnTo>
                <a:lnTo>
                  <a:pt x="3600" y="1964"/>
                </a:lnTo>
                <a:cubicBezTo>
                  <a:pt x="3600" y="1964"/>
                  <a:pt x="3600" y="982"/>
                  <a:pt x="3600" y="982"/>
                </a:cubicBezTo>
                <a:close/>
                <a:moveTo>
                  <a:pt x="16800" y="7872"/>
                </a:moveTo>
                <a:lnTo>
                  <a:pt x="16800" y="2945"/>
                </a:lnTo>
                <a:lnTo>
                  <a:pt x="18000" y="2945"/>
                </a:lnTo>
                <a:cubicBezTo>
                  <a:pt x="18662" y="2945"/>
                  <a:pt x="19200" y="2505"/>
                  <a:pt x="19200" y="1964"/>
                </a:cubicBezTo>
                <a:lnTo>
                  <a:pt x="19200" y="982"/>
                </a:lnTo>
                <a:cubicBezTo>
                  <a:pt x="19200" y="440"/>
                  <a:pt x="18662" y="0"/>
                  <a:pt x="18000" y="0"/>
                </a:cubicBezTo>
                <a:lnTo>
                  <a:pt x="3600" y="0"/>
                </a:lnTo>
                <a:cubicBezTo>
                  <a:pt x="2938" y="0"/>
                  <a:pt x="2400" y="440"/>
                  <a:pt x="2400" y="982"/>
                </a:cubicBezTo>
                <a:lnTo>
                  <a:pt x="2400" y="1964"/>
                </a:lnTo>
                <a:cubicBezTo>
                  <a:pt x="2400" y="2505"/>
                  <a:pt x="2938" y="2945"/>
                  <a:pt x="3600" y="2945"/>
                </a:cubicBezTo>
                <a:lnTo>
                  <a:pt x="4800" y="2945"/>
                </a:lnTo>
                <a:lnTo>
                  <a:pt x="4800" y="7872"/>
                </a:lnTo>
                <a:cubicBezTo>
                  <a:pt x="1906" y="9457"/>
                  <a:pt x="0" y="12155"/>
                  <a:pt x="0" y="15218"/>
                </a:cubicBezTo>
                <a:cubicBezTo>
                  <a:pt x="0" y="17730"/>
                  <a:pt x="1286" y="19991"/>
                  <a:pt x="3342" y="21600"/>
                </a:cubicBezTo>
                <a:lnTo>
                  <a:pt x="18258" y="21600"/>
                </a:lnTo>
                <a:cubicBezTo>
                  <a:pt x="20313" y="19991"/>
                  <a:pt x="21600" y="17730"/>
                  <a:pt x="21600" y="15218"/>
                </a:cubicBezTo>
                <a:cubicBezTo>
                  <a:pt x="21600" y="12155"/>
                  <a:pt x="19693" y="9457"/>
                  <a:pt x="16800" y="7872"/>
                </a:cubicBezTo>
                <a:moveTo>
                  <a:pt x="16200" y="15709"/>
                </a:moveTo>
                <a:cubicBezTo>
                  <a:pt x="15869" y="15709"/>
                  <a:pt x="15600" y="15929"/>
                  <a:pt x="15600" y="16200"/>
                </a:cubicBezTo>
                <a:cubicBezTo>
                  <a:pt x="15600" y="16471"/>
                  <a:pt x="15869" y="16691"/>
                  <a:pt x="16200" y="16691"/>
                </a:cubicBezTo>
                <a:cubicBezTo>
                  <a:pt x="16531" y="16691"/>
                  <a:pt x="16800" y="16471"/>
                  <a:pt x="16800" y="16200"/>
                </a:cubicBezTo>
                <a:cubicBezTo>
                  <a:pt x="16800" y="15929"/>
                  <a:pt x="16531" y="15709"/>
                  <a:pt x="16200" y="15709"/>
                </a:cubicBezTo>
                <a:moveTo>
                  <a:pt x="7800" y="11782"/>
                </a:moveTo>
                <a:cubicBezTo>
                  <a:pt x="7469" y="11782"/>
                  <a:pt x="7200" y="12001"/>
                  <a:pt x="7200" y="12273"/>
                </a:cubicBezTo>
                <a:cubicBezTo>
                  <a:pt x="7200" y="12544"/>
                  <a:pt x="7469" y="12764"/>
                  <a:pt x="7800" y="12764"/>
                </a:cubicBezTo>
                <a:cubicBezTo>
                  <a:pt x="8131" y="12764"/>
                  <a:pt x="8400" y="12544"/>
                  <a:pt x="8400" y="12273"/>
                </a:cubicBezTo>
                <a:cubicBezTo>
                  <a:pt x="8400" y="12001"/>
                  <a:pt x="8131" y="11782"/>
                  <a:pt x="7800" y="11782"/>
                </a:cubicBezTo>
                <a:moveTo>
                  <a:pt x="6000" y="15709"/>
                </a:moveTo>
                <a:cubicBezTo>
                  <a:pt x="5338" y="15709"/>
                  <a:pt x="4800" y="16149"/>
                  <a:pt x="4800" y="16691"/>
                </a:cubicBezTo>
                <a:cubicBezTo>
                  <a:pt x="4800" y="17233"/>
                  <a:pt x="5338" y="17673"/>
                  <a:pt x="6000" y="17673"/>
                </a:cubicBezTo>
                <a:cubicBezTo>
                  <a:pt x="6662" y="17673"/>
                  <a:pt x="7200" y="17233"/>
                  <a:pt x="7200" y="16691"/>
                </a:cubicBezTo>
                <a:cubicBezTo>
                  <a:pt x="7200" y="16149"/>
                  <a:pt x="6662" y="15709"/>
                  <a:pt x="6000" y="157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4" name="Shape 2753"/>
          <p:cNvSpPr/>
          <p:nvPr/>
        </p:nvSpPr>
        <p:spPr>
          <a:xfrm>
            <a:off x="8182885" y="3692644"/>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3800" y="18655"/>
                </a:moveTo>
                <a:cubicBezTo>
                  <a:pt x="13468" y="18655"/>
                  <a:pt x="13200" y="18874"/>
                  <a:pt x="13200" y="19145"/>
                </a:cubicBezTo>
                <a:cubicBezTo>
                  <a:pt x="13200" y="19417"/>
                  <a:pt x="13468" y="19636"/>
                  <a:pt x="13800" y="19636"/>
                </a:cubicBezTo>
                <a:cubicBezTo>
                  <a:pt x="14132" y="19636"/>
                  <a:pt x="14400" y="19417"/>
                  <a:pt x="14400" y="19145"/>
                </a:cubicBezTo>
                <a:cubicBezTo>
                  <a:pt x="14400" y="18874"/>
                  <a:pt x="14132" y="18655"/>
                  <a:pt x="13800" y="18655"/>
                </a:cubicBezTo>
                <a:moveTo>
                  <a:pt x="10200" y="15709"/>
                </a:moveTo>
                <a:cubicBezTo>
                  <a:pt x="9868" y="15709"/>
                  <a:pt x="9600" y="15490"/>
                  <a:pt x="9600" y="15218"/>
                </a:cubicBezTo>
                <a:cubicBezTo>
                  <a:pt x="9600" y="14947"/>
                  <a:pt x="9868" y="14727"/>
                  <a:pt x="10200" y="14727"/>
                </a:cubicBezTo>
                <a:cubicBezTo>
                  <a:pt x="10532" y="14727"/>
                  <a:pt x="10800" y="14947"/>
                  <a:pt x="10800" y="15218"/>
                </a:cubicBezTo>
                <a:cubicBezTo>
                  <a:pt x="10800" y="15490"/>
                  <a:pt x="10532" y="15709"/>
                  <a:pt x="10200" y="15709"/>
                </a:cubicBezTo>
                <a:moveTo>
                  <a:pt x="10200" y="13745"/>
                </a:moveTo>
                <a:cubicBezTo>
                  <a:pt x="9206" y="13745"/>
                  <a:pt x="8400" y="14405"/>
                  <a:pt x="8400" y="15218"/>
                </a:cubicBezTo>
                <a:cubicBezTo>
                  <a:pt x="8400" y="16031"/>
                  <a:pt x="9206" y="16691"/>
                  <a:pt x="10200" y="16691"/>
                </a:cubicBezTo>
                <a:cubicBezTo>
                  <a:pt x="11194" y="16691"/>
                  <a:pt x="12000" y="16031"/>
                  <a:pt x="12000" y="15218"/>
                </a:cubicBezTo>
                <a:cubicBezTo>
                  <a:pt x="12000" y="14405"/>
                  <a:pt x="11194" y="13745"/>
                  <a:pt x="10200" y="13745"/>
                </a:cubicBezTo>
                <a:moveTo>
                  <a:pt x="15600" y="13745"/>
                </a:moveTo>
                <a:cubicBezTo>
                  <a:pt x="14938" y="13745"/>
                  <a:pt x="14400" y="14186"/>
                  <a:pt x="14400" y="14727"/>
                </a:cubicBezTo>
                <a:cubicBezTo>
                  <a:pt x="14400" y="15269"/>
                  <a:pt x="14938" y="15709"/>
                  <a:pt x="15600" y="15709"/>
                </a:cubicBezTo>
                <a:cubicBezTo>
                  <a:pt x="16262" y="15709"/>
                  <a:pt x="16800" y="15269"/>
                  <a:pt x="16800" y="14727"/>
                </a:cubicBezTo>
                <a:cubicBezTo>
                  <a:pt x="16800" y="14186"/>
                  <a:pt x="16262" y="13745"/>
                  <a:pt x="15600" y="13745"/>
                </a:cubicBezTo>
                <a:moveTo>
                  <a:pt x="14400" y="20618"/>
                </a:moveTo>
                <a:lnTo>
                  <a:pt x="7200" y="20618"/>
                </a:lnTo>
                <a:cubicBezTo>
                  <a:pt x="3892" y="20618"/>
                  <a:pt x="1200" y="18416"/>
                  <a:pt x="1200" y="15709"/>
                </a:cubicBezTo>
                <a:cubicBezTo>
                  <a:pt x="1200" y="13123"/>
                  <a:pt x="2182" y="11620"/>
                  <a:pt x="3320" y="9880"/>
                </a:cubicBezTo>
                <a:cubicBezTo>
                  <a:pt x="3477" y="9639"/>
                  <a:pt x="3636" y="9392"/>
                  <a:pt x="3797" y="9140"/>
                </a:cubicBezTo>
                <a:cubicBezTo>
                  <a:pt x="3905" y="9093"/>
                  <a:pt x="6420" y="8038"/>
                  <a:pt x="9814" y="9625"/>
                </a:cubicBezTo>
                <a:cubicBezTo>
                  <a:pt x="10959" y="10160"/>
                  <a:pt x="12064" y="10360"/>
                  <a:pt x="13079" y="10360"/>
                </a:cubicBezTo>
                <a:cubicBezTo>
                  <a:pt x="15152" y="10360"/>
                  <a:pt x="16846" y="9523"/>
                  <a:pt x="17711" y="8991"/>
                </a:cubicBezTo>
                <a:cubicBezTo>
                  <a:pt x="17902" y="9295"/>
                  <a:pt x="18093" y="9592"/>
                  <a:pt x="18280" y="9880"/>
                </a:cubicBezTo>
                <a:cubicBezTo>
                  <a:pt x="19418" y="11620"/>
                  <a:pt x="20400" y="13123"/>
                  <a:pt x="20400" y="15709"/>
                </a:cubicBezTo>
                <a:cubicBezTo>
                  <a:pt x="20400" y="18416"/>
                  <a:pt x="17708" y="20618"/>
                  <a:pt x="14400" y="20618"/>
                </a:cubicBezTo>
                <a:moveTo>
                  <a:pt x="5967" y="2945"/>
                </a:moveTo>
                <a:lnTo>
                  <a:pt x="15633" y="2945"/>
                </a:lnTo>
                <a:cubicBezTo>
                  <a:pt x="15782" y="5133"/>
                  <a:pt x="16425" y="6735"/>
                  <a:pt x="17180" y="8090"/>
                </a:cubicBezTo>
                <a:cubicBezTo>
                  <a:pt x="16281" y="8690"/>
                  <a:pt x="13509" y="10220"/>
                  <a:pt x="10410" y="8772"/>
                </a:cubicBezTo>
                <a:cubicBezTo>
                  <a:pt x="7921" y="7609"/>
                  <a:pt x="5800" y="7679"/>
                  <a:pt x="4520" y="7912"/>
                </a:cubicBezTo>
                <a:cubicBezTo>
                  <a:pt x="5231" y="6594"/>
                  <a:pt x="5824" y="5037"/>
                  <a:pt x="5967" y="2945"/>
                </a:cubicBezTo>
                <a:moveTo>
                  <a:pt x="3600" y="982"/>
                </a:moveTo>
                <a:lnTo>
                  <a:pt x="18000" y="982"/>
                </a:lnTo>
                <a:lnTo>
                  <a:pt x="18000" y="1964"/>
                </a:lnTo>
                <a:lnTo>
                  <a:pt x="3600" y="1964"/>
                </a:lnTo>
                <a:cubicBezTo>
                  <a:pt x="3600" y="1964"/>
                  <a:pt x="3600" y="982"/>
                  <a:pt x="3600" y="982"/>
                </a:cubicBezTo>
                <a:close/>
                <a:moveTo>
                  <a:pt x="16843" y="2945"/>
                </a:moveTo>
                <a:lnTo>
                  <a:pt x="18000" y="2945"/>
                </a:lnTo>
                <a:cubicBezTo>
                  <a:pt x="18662" y="2945"/>
                  <a:pt x="19200" y="2505"/>
                  <a:pt x="19200" y="1964"/>
                </a:cubicBezTo>
                <a:lnTo>
                  <a:pt x="19200" y="982"/>
                </a:lnTo>
                <a:cubicBezTo>
                  <a:pt x="19200" y="440"/>
                  <a:pt x="18662" y="0"/>
                  <a:pt x="18000" y="0"/>
                </a:cubicBezTo>
                <a:lnTo>
                  <a:pt x="3600" y="0"/>
                </a:lnTo>
                <a:cubicBezTo>
                  <a:pt x="2938" y="0"/>
                  <a:pt x="2400" y="440"/>
                  <a:pt x="2400" y="982"/>
                </a:cubicBezTo>
                <a:lnTo>
                  <a:pt x="2400" y="1964"/>
                </a:lnTo>
                <a:cubicBezTo>
                  <a:pt x="2400" y="2505"/>
                  <a:pt x="2938" y="2945"/>
                  <a:pt x="3600" y="2945"/>
                </a:cubicBezTo>
                <a:lnTo>
                  <a:pt x="4757" y="2945"/>
                </a:lnTo>
                <a:cubicBezTo>
                  <a:pt x="4322" y="8937"/>
                  <a:pt x="0" y="10114"/>
                  <a:pt x="0" y="15709"/>
                </a:cubicBezTo>
                <a:cubicBezTo>
                  <a:pt x="0" y="18962"/>
                  <a:pt x="3224" y="21600"/>
                  <a:pt x="7200" y="21600"/>
                </a:cubicBezTo>
                <a:lnTo>
                  <a:pt x="14400" y="21600"/>
                </a:lnTo>
                <a:cubicBezTo>
                  <a:pt x="18376" y="21600"/>
                  <a:pt x="21600" y="18962"/>
                  <a:pt x="21600" y="15709"/>
                </a:cubicBezTo>
                <a:cubicBezTo>
                  <a:pt x="21600" y="10114"/>
                  <a:pt x="17278" y="8937"/>
                  <a:pt x="16843" y="2945"/>
                </a:cubicBezTo>
                <a:moveTo>
                  <a:pt x="17400" y="11782"/>
                </a:moveTo>
                <a:cubicBezTo>
                  <a:pt x="17068" y="11782"/>
                  <a:pt x="16800" y="12001"/>
                  <a:pt x="16800" y="12273"/>
                </a:cubicBezTo>
                <a:cubicBezTo>
                  <a:pt x="16800" y="12544"/>
                  <a:pt x="17068" y="12764"/>
                  <a:pt x="17400" y="12764"/>
                </a:cubicBezTo>
                <a:cubicBezTo>
                  <a:pt x="17732" y="12764"/>
                  <a:pt x="18000" y="12544"/>
                  <a:pt x="18000" y="12273"/>
                </a:cubicBezTo>
                <a:cubicBezTo>
                  <a:pt x="18000" y="12001"/>
                  <a:pt x="17732" y="11782"/>
                  <a:pt x="17400" y="11782"/>
                </a:cubicBezTo>
                <a:moveTo>
                  <a:pt x="6000" y="10800"/>
                </a:moveTo>
                <a:cubicBezTo>
                  <a:pt x="5338" y="10800"/>
                  <a:pt x="4800" y="11240"/>
                  <a:pt x="4800" y="11782"/>
                </a:cubicBezTo>
                <a:cubicBezTo>
                  <a:pt x="4800" y="12324"/>
                  <a:pt x="5338" y="12764"/>
                  <a:pt x="6000" y="12764"/>
                </a:cubicBezTo>
                <a:cubicBezTo>
                  <a:pt x="6662" y="12764"/>
                  <a:pt x="7200" y="12324"/>
                  <a:pt x="7200" y="11782"/>
                </a:cubicBezTo>
                <a:cubicBezTo>
                  <a:pt x="7200" y="11240"/>
                  <a:pt x="6662" y="10800"/>
                  <a:pt x="6000" y="10800"/>
                </a:cubicBezTo>
                <a:moveTo>
                  <a:pt x="5400" y="16691"/>
                </a:moveTo>
                <a:cubicBezTo>
                  <a:pt x="5068" y="16691"/>
                  <a:pt x="4800" y="16910"/>
                  <a:pt x="4800" y="17182"/>
                </a:cubicBezTo>
                <a:cubicBezTo>
                  <a:pt x="4800" y="17453"/>
                  <a:pt x="5068" y="17673"/>
                  <a:pt x="5400" y="17673"/>
                </a:cubicBezTo>
                <a:cubicBezTo>
                  <a:pt x="5732" y="17673"/>
                  <a:pt x="6000" y="17453"/>
                  <a:pt x="6000" y="17182"/>
                </a:cubicBezTo>
                <a:cubicBezTo>
                  <a:pt x="6000" y="16910"/>
                  <a:pt x="5732" y="16691"/>
                  <a:pt x="5400" y="166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5" name="Shape 2754"/>
          <p:cNvSpPr/>
          <p:nvPr/>
        </p:nvSpPr>
        <p:spPr>
          <a:xfrm>
            <a:off x="8703449" y="3692644"/>
            <a:ext cx="253935"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5709"/>
                </a:moveTo>
                <a:cubicBezTo>
                  <a:pt x="10203" y="15709"/>
                  <a:pt x="9720" y="16149"/>
                  <a:pt x="9720" y="16691"/>
                </a:cubicBezTo>
                <a:cubicBezTo>
                  <a:pt x="9720" y="17233"/>
                  <a:pt x="10203" y="17673"/>
                  <a:pt x="10800" y="17673"/>
                </a:cubicBezTo>
                <a:cubicBezTo>
                  <a:pt x="11396" y="17673"/>
                  <a:pt x="11880" y="17233"/>
                  <a:pt x="11880" y="16691"/>
                </a:cubicBezTo>
                <a:cubicBezTo>
                  <a:pt x="11880" y="16149"/>
                  <a:pt x="11396" y="15709"/>
                  <a:pt x="10800" y="15709"/>
                </a:cubicBezTo>
                <a:moveTo>
                  <a:pt x="12960" y="10800"/>
                </a:moveTo>
                <a:cubicBezTo>
                  <a:pt x="12363" y="10800"/>
                  <a:pt x="11880" y="11240"/>
                  <a:pt x="11880" y="11782"/>
                </a:cubicBezTo>
                <a:cubicBezTo>
                  <a:pt x="11880" y="12324"/>
                  <a:pt x="12363" y="12764"/>
                  <a:pt x="12960" y="12764"/>
                </a:cubicBezTo>
                <a:cubicBezTo>
                  <a:pt x="13556" y="12764"/>
                  <a:pt x="14040" y="12324"/>
                  <a:pt x="14040" y="11782"/>
                </a:cubicBezTo>
                <a:cubicBezTo>
                  <a:pt x="14040" y="11240"/>
                  <a:pt x="13556" y="10800"/>
                  <a:pt x="12960" y="10800"/>
                </a:cubicBezTo>
                <a:moveTo>
                  <a:pt x="15660" y="14727"/>
                </a:moveTo>
                <a:cubicBezTo>
                  <a:pt x="15362" y="14727"/>
                  <a:pt x="15120" y="14947"/>
                  <a:pt x="15120" y="15218"/>
                </a:cubicBezTo>
                <a:cubicBezTo>
                  <a:pt x="15120" y="15490"/>
                  <a:pt x="15362" y="15709"/>
                  <a:pt x="15660" y="15709"/>
                </a:cubicBezTo>
                <a:cubicBezTo>
                  <a:pt x="15958" y="15709"/>
                  <a:pt x="16200" y="15490"/>
                  <a:pt x="16200" y="15218"/>
                </a:cubicBezTo>
                <a:cubicBezTo>
                  <a:pt x="16200" y="14947"/>
                  <a:pt x="15958" y="14727"/>
                  <a:pt x="15660" y="14727"/>
                </a:cubicBezTo>
                <a:moveTo>
                  <a:pt x="16740" y="17673"/>
                </a:moveTo>
                <a:cubicBezTo>
                  <a:pt x="16442" y="17673"/>
                  <a:pt x="16200" y="17892"/>
                  <a:pt x="16200" y="18164"/>
                </a:cubicBezTo>
                <a:cubicBezTo>
                  <a:pt x="16200" y="18435"/>
                  <a:pt x="16442" y="18655"/>
                  <a:pt x="16740" y="18655"/>
                </a:cubicBezTo>
                <a:cubicBezTo>
                  <a:pt x="17038" y="18655"/>
                  <a:pt x="17280" y="18435"/>
                  <a:pt x="17280" y="18164"/>
                </a:cubicBezTo>
                <a:cubicBezTo>
                  <a:pt x="17280" y="17892"/>
                  <a:pt x="17038" y="17673"/>
                  <a:pt x="16740" y="17673"/>
                </a:cubicBezTo>
                <a:moveTo>
                  <a:pt x="7020" y="13745"/>
                </a:moveTo>
                <a:cubicBezTo>
                  <a:pt x="6722" y="13745"/>
                  <a:pt x="6480" y="13525"/>
                  <a:pt x="6480" y="13255"/>
                </a:cubicBezTo>
                <a:cubicBezTo>
                  <a:pt x="6480" y="12983"/>
                  <a:pt x="6722" y="12764"/>
                  <a:pt x="7020" y="12764"/>
                </a:cubicBezTo>
                <a:cubicBezTo>
                  <a:pt x="7318" y="12764"/>
                  <a:pt x="7560" y="12983"/>
                  <a:pt x="7560" y="13255"/>
                </a:cubicBezTo>
                <a:cubicBezTo>
                  <a:pt x="7560" y="13525"/>
                  <a:pt x="7318" y="13745"/>
                  <a:pt x="7020" y="13745"/>
                </a:cubicBezTo>
                <a:moveTo>
                  <a:pt x="7020" y="11782"/>
                </a:moveTo>
                <a:cubicBezTo>
                  <a:pt x="6126" y="11782"/>
                  <a:pt x="5400" y="12441"/>
                  <a:pt x="5400" y="13255"/>
                </a:cubicBezTo>
                <a:cubicBezTo>
                  <a:pt x="5400" y="14068"/>
                  <a:pt x="6126" y="14727"/>
                  <a:pt x="7020" y="14727"/>
                </a:cubicBezTo>
                <a:cubicBezTo>
                  <a:pt x="7914" y="14727"/>
                  <a:pt x="8640" y="14068"/>
                  <a:pt x="8640" y="13255"/>
                </a:cubicBezTo>
                <a:cubicBezTo>
                  <a:pt x="8640" y="12441"/>
                  <a:pt x="7914" y="11782"/>
                  <a:pt x="7020" y="11782"/>
                </a:cubicBezTo>
                <a:moveTo>
                  <a:pt x="16200" y="20618"/>
                </a:moveTo>
                <a:lnTo>
                  <a:pt x="5400" y="20618"/>
                </a:lnTo>
                <a:cubicBezTo>
                  <a:pt x="5224" y="20618"/>
                  <a:pt x="1080" y="20574"/>
                  <a:pt x="1080" y="16691"/>
                </a:cubicBezTo>
                <a:cubicBezTo>
                  <a:pt x="1080" y="12965"/>
                  <a:pt x="3149" y="11214"/>
                  <a:pt x="4975" y="9670"/>
                </a:cubicBezTo>
                <a:cubicBezTo>
                  <a:pt x="6031" y="8777"/>
                  <a:pt x="7028" y="7920"/>
                  <a:pt x="7400" y="6808"/>
                </a:cubicBezTo>
                <a:cubicBezTo>
                  <a:pt x="7683" y="6848"/>
                  <a:pt x="7974" y="6878"/>
                  <a:pt x="8279" y="6878"/>
                </a:cubicBezTo>
                <a:cubicBezTo>
                  <a:pt x="9182" y="6878"/>
                  <a:pt x="10166" y="6687"/>
                  <a:pt x="11184" y="6177"/>
                </a:cubicBezTo>
                <a:cubicBezTo>
                  <a:pt x="12256" y="5642"/>
                  <a:pt x="13226" y="5425"/>
                  <a:pt x="14040" y="5367"/>
                </a:cubicBezTo>
                <a:lnTo>
                  <a:pt x="14040" y="5891"/>
                </a:lnTo>
                <a:cubicBezTo>
                  <a:pt x="14040" y="7483"/>
                  <a:pt x="15296" y="8546"/>
                  <a:pt x="16625" y="9670"/>
                </a:cubicBezTo>
                <a:cubicBezTo>
                  <a:pt x="18451" y="11214"/>
                  <a:pt x="20520" y="12965"/>
                  <a:pt x="20520" y="16691"/>
                </a:cubicBezTo>
                <a:cubicBezTo>
                  <a:pt x="20520" y="20474"/>
                  <a:pt x="16637" y="20614"/>
                  <a:pt x="16200" y="20618"/>
                </a:cubicBezTo>
                <a:moveTo>
                  <a:pt x="14040" y="2945"/>
                </a:moveTo>
                <a:lnTo>
                  <a:pt x="14040" y="4432"/>
                </a:lnTo>
                <a:cubicBezTo>
                  <a:pt x="13069" y="4489"/>
                  <a:pt x="11917" y="4734"/>
                  <a:pt x="10654" y="5365"/>
                </a:cubicBezTo>
                <a:cubicBezTo>
                  <a:pt x="9547" y="5920"/>
                  <a:pt x="8485" y="6015"/>
                  <a:pt x="7560" y="5894"/>
                </a:cubicBezTo>
                <a:lnTo>
                  <a:pt x="7560" y="5891"/>
                </a:lnTo>
                <a:lnTo>
                  <a:pt x="7560" y="2945"/>
                </a:lnTo>
                <a:cubicBezTo>
                  <a:pt x="7560" y="2945"/>
                  <a:pt x="14040" y="2945"/>
                  <a:pt x="14040" y="2945"/>
                </a:cubicBezTo>
                <a:close/>
                <a:moveTo>
                  <a:pt x="5400" y="982"/>
                </a:moveTo>
                <a:lnTo>
                  <a:pt x="16200" y="982"/>
                </a:lnTo>
                <a:lnTo>
                  <a:pt x="16200" y="1964"/>
                </a:lnTo>
                <a:lnTo>
                  <a:pt x="5400" y="1964"/>
                </a:lnTo>
                <a:cubicBezTo>
                  <a:pt x="5400" y="1964"/>
                  <a:pt x="5400" y="982"/>
                  <a:pt x="5400" y="982"/>
                </a:cubicBezTo>
                <a:close/>
                <a:moveTo>
                  <a:pt x="15120" y="5891"/>
                </a:moveTo>
                <a:lnTo>
                  <a:pt x="15120" y="2945"/>
                </a:lnTo>
                <a:lnTo>
                  <a:pt x="16200" y="2945"/>
                </a:lnTo>
                <a:cubicBezTo>
                  <a:pt x="16796" y="2945"/>
                  <a:pt x="17280" y="2505"/>
                  <a:pt x="17280" y="1964"/>
                </a:cubicBezTo>
                <a:lnTo>
                  <a:pt x="17280" y="982"/>
                </a:lnTo>
                <a:cubicBezTo>
                  <a:pt x="17280" y="440"/>
                  <a:pt x="16796" y="0"/>
                  <a:pt x="16200" y="0"/>
                </a:cubicBezTo>
                <a:lnTo>
                  <a:pt x="5400" y="0"/>
                </a:lnTo>
                <a:cubicBezTo>
                  <a:pt x="4803" y="0"/>
                  <a:pt x="4320" y="440"/>
                  <a:pt x="4320" y="982"/>
                </a:cubicBezTo>
                <a:lnTo>
                  <a:pt x="4320" y="1964"/>
                </a:lnTo>
                <a:cubicBezTo>
                  <a:pt x="4320" y="2505"/>
                  <a:pt x="4803" y="2945"/>
                  <a:pt x="5400" y="2945"/>
                </a:cubicBezTo>
                <a:lnTo>
                  <a:pt x="6480" y="2945"/>
                </a:lnTo>
                <a:lnTo>
                  <a:pt x="6480" y="5891"/>
                </a:lnTo>
                <a:cubicBezTo>
                  <a:pt x="6480" y="8836"/>
                  <a:pt x="0" y="9818"/>
                  <a:pt x="0" y="16691"/>
                </a:cubicBezTo>
                <a:cubicBezTo>
                  <a:pt x="0" y="21600"/>
                  <a:pt x="5400" y="21600"/>
                  <a:pt x="5400" y="21600"/>
                </a:cubicBezTo>
                <a:lnTo>
                  <a:pt x="16200" y="21600"/>
                </a:lnTo>
                <a:cubicBezTo>
                  <a:pt x="16200" y="21600"/>
                  <a:pt x="21600" y="21600"/>
                  <a:pt x="21600" y="16691"/>
                </a:cubicBezTo>
                <a:cubicBezTo>
                  <a:pt x="21600" y="9818"/>
                  <a:pt x="15120" y="8836"/>
                  <a:pt x="15120" y="5891"/>
                </a:cubicBezTo>
                <a:moveTo>
                  <a:pt x="5940" y="16691"/>
                </a:moveTo>
                <a:cubicBezTo>
                  <a:pt x="5642" y="16691"/>
                  <a:pt x="5400" y="16910"/>
                  <a:pt x="5400" y="17182"/>
                </a:cubicBezTo>
                <a:cubicBezTo>
                  <a:pt x="5400" y="17453"/>
                  <a:pt x="5642" y="17673"/>
                  <a:pt x="5940" y="17673"/>
                </a:cubicBezTo>
                <a:cubicBezTo>
                  <a:pt x="6238" y="17673"/>
                  <a:pt x="6480" y="17453"/>
                  <a:pt x="6480" y="17182"/>
                </a:cubicBezTo>
                <a:cubicBezTo>
                  <a:pt x="6480" y="16910"/>
                  <a:pt x="6238" y="16691"/>
                  <a:pt x="5940" y="166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6" name="Shape 2755"/>
          <p:cNvSpPr/>
          <p:nvPr/>
        </p:nvSpPr>
        <p:spPr>
          <a:xfrm>
            <a:off x="9249407" y="3692644"/>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20400" y="4909"/>
                </a:moveTo>
                <a:lnTo>
                  <a:pt x="19200" y="4909"/>
                </a:lnTo>
                <a:lnTo>
                  <a:pt x="19200" y="2945"/>
                </a:lnTo>
                <a:cubicBezTo>
                  <a:pt x="19200" y="2674"/>
                  <a:pt x="18932" y="2455"/>
                  <a:pt x="18600" y="2455"/>
                </a:cubicBezTo>
                <a:cubicBezTo>
                  <a:pt x="18268" y="2455"/>
                  <a:pt x="18000" y="2674"/>
                  <a:pt x="18000" y="2945"/>
                </a:cubicBezTo>
                <a:lnTo>
                  <a:pt x="18000" y="4909"/>
                </a:lnTo>
                <a:lnTo>
                  <a:pt x="16800" y="4909"/>
                </a:lnTo>
                <a:lnTo>
                  <a:pt x="16800" y="2945"/>
                </a:lnTo>
                <a:cubicBezTo>
                  <a:pt x="16800" y="2674"/>
                  <a:pt x="16532" y="2455"/>
                  <a:pt x="16200" y="2455"/>
                </a:cubicBezTo>
                <a:cubicBezTo>
                  <a:pt x="15868" y="2455"/>
                  <a:pt x="15600" y="2674"/>
                  <a:pt x="15600" y="2945"/>
                </a:cubicBezTo>
                <a:lnTo>
                  <a:pt x="15600" y="4909"/>
                </a:lnTo>
                <a:lnTo>
                  <a:pt x="14400" y="4909"/>
                </a:lnTo>
                <a:lnTo>
                  <a:pt x="14400" y="2455"/>
                </a:lnTo>
                <a:cubicBezTo>
                  <a:pt x="14400" y="2183"/>
                  <a:pt x="14132" y="1964"/>
                  <a:pt x="13800" y="1964"/>
                </a:cubicBezTo>
                <a:cubicBezTo>
                  <a:pt x="13468" y="1964"/>
                  <a:pt x="13200" y="2183"/>
                  <a:pt x="13200" y="2455"/>
                </a:cubicBezTo>
                <a:lnTo>
                  <a:pt x="13200" y="4909"/>
                </a:lnTo>
                <a:lnTo>
                  <a:pt x="12000" y="4909"/>
                </a:lnTo>
                <a:lnTo>
                  <a:pt x="12000" y="2945"/>
                </a:lnTo>
                <a:cubicBezTo>
                  <a:pt x="12000" y="2674"/>
                  <a:pt x="11732" y="2455"/>
                  <a:pt x="11400" y="2455"/>
                </a:cubicBezTo>
                <a:cubicBezTo>
                  <a:pt x="11068" y="2455"/>
                  <a:pt x="10800" y="2674"/>
                  <a:pt x="10800" y="2945"/>
                </a:cubicBezTo>
                <a:lnTo>
                  <a:pt x="10800" y="4909"/>
                </a:lnTo>
                <a:lnTo>
                  <a:pt x="9600" y="4909"/>
                </a:lnTo>
                <a:lnTo>
                  <a:pt x="9600" y="2455"/>
                </a:lnTo>
                <a:cubicBezTo>
                  <a:pt x="9600" y="2183"/>
                  <a:pt x="9332" y="1964"/>
                  <a:pt x="9000" y="1964"/>
                </a:cubicBezTo>
                <a:cubicBezTo>
                  <a:pt x="8668" y="1964"/>
                  <a:pt x="8400" y="2183"/>
                  <a:pt x="8400" y="2455"/>
                </a:cubicBezTo>
                <a:lnTo>
                  <a:pt x="8400" y="4909"/>
                </a:lnTo>
                <a:lnTo>
                  <a:pt x="6000" y="4909"/>
                </a:lnTo>
                <a:lnTo>
                  <a:pt x="6000" y="2945"/>
                </a:lnTo>
                <a:cubicBezTo>
                  <a:pt x="6000" y="2674"/>
                  <a:pt x="5732" y="2455"/>
                  <a:pt x="5400" y="2455"/>
                </a:cubicBezTo>
                <a:cubicBezTo>
                  <a:pt x="5068" y="2455"/>
                  <a:pt x="4800" y="2674"/>
                  <a:pt x="4800" y="2945"/>
                </a:cubicBezTo>
                <a:lnTo>
                  <a:pt x="4800" y="4909"/>
                </a:lnTo>
                <a:lnTo>
                  <a:pt x="3600" y="4909"/>
                </a:lnTo>
                <a:lnTo>
                  <a:pt x="3600" y="2455"/>
                </a:lnTo>
                <a:cubicBezTo>
                  <a:pt x="3600" y="2183"/>
                  <a:pt x="3332" y="1964"/>
                  <a:pt x="3000" y="1964"/>
                </a:cubicBezTo>
                <a:cubicBezTo>
                  <a:pt x="2668" y="1964"/>
                  <a:pt x="2400" y="2183"/>
                  <a:pt x="2400" y="2455"/>
                </a:cubicBezTo>
                <a:lnTo>
                  <a:pt x="2400" y="4909"/>
                </a:lnTo>
                <a:lnTo>
                  <a:pt x="1200" y="4909"/>
                </a:lnTo>
                <a:lnTo>
                  <a:pt x="1200" y="982"/>
                </a:lnTo>
                <a:lnTo>
                  <a:pt x="20400" y="982"/>
                </a:lnTo>
                <a:cubicBezTo>
                  <a:pt x="20400" y="982"/>
                  <a:pt x="20400" y="4909"/>
                  <a:pt x="20400" y="4909"/>
                </a:cubicBezTo>
                <a:close/>
                <a:moveTo>
                  <a:pt x="20400" y="10309"/>
                </a:moveTo>
                <a:lnTo>
                  <a:pt x="19200" y="10309"/>
                </a:lnTo>
                <a:lnTo>
                  <a:pt x="19200" y="7855"/>
                </a:lnTo>
                <a:cubicBezTo>
                  <a:pt x="19200" y="7583"/>
                  <a:pt x="18932" y="7364"/>
                  <a:pt x="18600" y="7364"/>
                </a:cubicBezTo>
                <a:cubicBezTo>
                  <a:pt x="18268" y="7364"/>
                  <a:pt x="18000" y="7583"/>
                  <a:pt x="18000" y="7855"/>
                </a:cubicBezTo>
                <a:lnTo>
                  <a:pt x="18000" y="10309"/>
                </a:lnTo>
                <a:lnTo>
                  <a:pt x="16800" y="10309"/>
                </a:lnTo>
                <a:lnTo>
                  <a:pt x="16800" y="7364"/>
                </a:lnTo>
                <a:cubicBezTo>
                  <a:pt x="16800" y="7092"/>
                  <a:pt x="16532" y="6873"/>
                  <a:pt x="16200" y="6873"/>
                </a:cubicBezTo>
                <a:cubicBezTo>
                  <a:pt x="15868" y="6873"/>
                  <a:pt x="15600" y="7092"/>
                  <a:pt x="15600" y="7364"/>
                </a:cubicBezTo>
                <a:lnTo>
                  <a:pt x="15600" y="10309"/>
                </a:lnTo>
                <a:lnTo>
                  <a:pt x="14400" y="10309"/>
                </a:lnTo>
                <a:lnTo>
                  <a:pt x="14400" y="7855"/>
                </a:lnTo>
                <a:cubicBezTo>
                  <a:pt x="14400" y="7583"/>
                  <a:pt x="14132" y="7364"/>
                  <a:pt x="13800" y="7364"/>
                </a:cubicBezTo>
                <a:cubicBezTo>
                  <a:pt x="13468" y="7364"/>
                  <a:pt x="13200" y="7583"/>
                  <a:pt x="13200" y="7855"/>
                </a:cubicBezTo>
                <a:lnTo>
                  <a:pt x="13200" y="10309"/>
                </a:lnTo>
                <a:lnTo>
                  <a:pt x="12000" y="10309"/>
                </a:lnTo>
                <a:lnTo>
                  <a:pt x="12000" y="7364"/>
                </a:lnTo>
                <a:cubicBezTo>
                  <a:pt x="12000" y="7092"/>
                  <a:pt x="11732" y="6873"/>
                  <a:pt x="11400" y="6873"/>
                </a:cubicBezTo>
                <a:cubicBezTo>
                  <a:pt x="11068" y="6873"/>
                  <a:pt x="10800" y="7092"/>
                  <a:pt x="10800" y="7364"/>
                </a:cubicBezTo>
                <a:lnTo>
                  <a:pt x="10800" y="10309"/>
                </a:lnTo>
                <a:lnTo>
                  <a:pt x="8400" y="10309"/>
                </a:lnTo>
                <a:lnTo>
                  <a:pt x="8400" y="7855"/>
                </a:lnTo>
                <a:cubicBezTo>
                  <a:pt x="8400" y="7583"/>
                  <a:pt x="8132" y="7364"/>
                  <a:pt x="7800" y="7364"/>
                </a:cubicBezTo>
                <a:cubicBezTo>
                  <a:pt x="7468" y="7364"/>
                  <a:pt x="7200" y="7583"/>
                  <a:pt x="7200" y="7855"/>
                </a:cubicBezTo>
                <a:lnTo>
                  <a:pt x="7200" y="10309"/>
                </a:lnTo>
                <a:lnTo>
                  <a:pt x="6000" y="10309"/>
                </a:lnTo>
                <a:lnTo>
                  <a:pt x="6000" y="7855"/>
                </a:lnTo>
                <a:cubicBezTo>
                  <a:pt x="6000" y="7583"/>
                  <a:pt x="5732" y="7364"/>
                  <a:pt x="5400" y="7364"/>
                </a:cubicBezTo>
                <a:cubicBezTo>
                  <a:pt x="5068" y="7364"/>
                  <a:pt x="4800" y="7583"/>
                  <a:pt x="4800" y="7855"/>
                </a:cubicBezTo>
                <a:lnTo>
                  <a:pt x="4800" y="10309"/>
                </a:lnTo>
                <a:lnTo>
                  <a:pt x="3600" y="10309"/>
                </a:lnTo>
                <a:lnTo>
                  <a:pt x="3600" y="7364"/>
                </a:lnTo>
                <a:cubicBezTo>
                  <a:pt x="3600" y="7092"/>
                  <a:pt x="3332" y="6873"/>
                  <a:pt x="3000" y="6873"/>
                </a:cubicBezTo>
                <a:cubicBezTo>
                  <a:pt x="2668" y="6873"/>
                  <a:pt x="2400" y="7092"/>
                  <a:pt x="2400" y="7364"/>
                </a:cubicBezTo>
                <a:lnTo>
                  <a:pt x="2400" y="10309"/>
                </a:lnTo>
                <a:lnTo>
                  <a:pt x="1200" y="10309"/>
                </a:lnTo>
                <a:lnTo>
                  <a:pt x="1200" y="5891"/>
                </a:lnTo>
                <a:lnTo>
                  <a:pt x="20400" y="5891"/>
                </a:lnTo>
                <a:cubicBezTo>
                  <a:pt x="20400" y="5891"/>
                  <a:pt x="20400" y="10309"/>
                  <a:pt x="20400" y="10309"/>
                </a:cubicBezTo>
                <a:close/>
                <a:moveTo>
                  <a:pt x="20400" y="15709"/>
                </a:moveTo>
                <a:lnTo>
                  <a:pt x="19200" y="15709"/>
                </a:lnTo>
                <a:lnTo>
                  <a:pt x="19200" y="13255"/>
                </a:lnTo>
                <a:cubicBezTo>
                  <a:pt x="19200" y="12983"/>
                  <a:pt x="18932" y="12764"/>
                  <a:pt x="18600" y="12764"/>
                </a:cubicBezTo>
                <a:cubicBezTo>
                  <a:pt x="18268" y="12764"/>
                  <a:pt x="18000" y="12983"/>
                  <a:pt x="18000" y="13255"/>
                </a:cubicBezTo>
                <a:lnTo>
                  <a:pt x="18000" y="15709"/>
                </a:lnTo>
                <a:lnTo>
                  <a:pt x="16800" y="15709"/>
                </a:lnTo>
                <a:lnTo>
                  <a:pt x="16800" y="13255"/>
                </a:lnTo>
                <a:cubicBezTo>
                  <a:pt x="16800" y="12983"/>
                  <a:pt x="16532" y="12764"/>
                  <a:pt x="16200" y="12764"/>
                </a:cubicBezTo>
                <a:cubicBezTo>
                  <a:pt x="15868" y="12764"/>
                  <a:pt x="15600" y="12983"/>
                  <a:pt x="15600" y="13255"/>
                </a:cubicBezTo>
                <a:lnTo>
                  <a:pt x="15600" y="15709"/>
                </a:lnTo>
                <a:lnTo>
                  <a:pt x="13200" y="15709"/>
                </a:lnTo>
                <a:lnTo>
                  <a:pt x="13200" y="13745"/>
                </a:lnTo>
                <a:cubicBezTo>
                  <a:pt x="13200" y="13474"/>
                  <a:pt x="12932" y="13255"/>
                  <a:pt x="12600" y="13255"/>
                </a:cubicBezTo>
                <a:cubicBezTo>
                  <a:pt x="12268" y="13255"/>
                  <a:pt x="12000" y="13474"/>
                  <a:pt x="12000" y="13745"/>
                </a:cubicBezTo>
                <a:lnTo>
                  <a:pt x="12000" y="15709"/>
                </a:lnTo>
                <a:lnTo>
                  <a:pt x="10800" y="15709"/>
                </a:lnTo>
                <a:lnTo>
                  <a:pt x="10800" y="13745"/>
                </a:lnTo>
                <a:cubicBezTo>
                  <a:pt x="10800" y="13474"/>
                  <a:pt x="10532" y="13255"/>
                  <a:pt x="10200" y="13255"/>
                </a:cubicBezTo>
                <a:cubicBezTo>
                  <a:pt x="9868" y="13255"/>
                  <a:pt x="9600" y="13474"/>
                  <a:pt x="9600" y="13745"/>
                </a:cubicBezTo>
                <a:lnTo>
                  <a:pt x="9600" y="15709"/>
                </a:lnTo>
                <a:lnTo>
                  <a:pt x="8400" y="15709"/>
                </a:lnTo>
                <a:lnTo>
                  <a:pt x="8400" y="13255"/>
                </a:lnTo>
                <a:cubicBezTo>
                  <a:pt x="8400" y="12983"/>
                  <a:pt x="8132" y="12764"/>
                  <a:pt x="7800" y="12764"/>
                </a:cubicBezTo>
                <a:cubicBezTo>
                  <a:pt x="7468" y="12764"/>
                  <a:pt x="7200" y="12983"/>
                  <a:pt x="7200" y="13255"/>
                </a:cubicBezTo>
                <a:lnTo>
                  <a:pt x="7200" y="15709"/>
                </a:lnTo>
                <a:lnTo>
                  <a:pt x="6000" y="15709"/>
                </a:lnTo>
                <a:lnTo>
                  <a:pt x="6000" y="13745"/>
                </a:lnTo>
                <a:cubicBezTo>
                  <a:pt x="6000" y="13474"/>
                  <a:pt x="5732" y="13255"/>
                  <a:pt x="5400" y="13255"/>
                </a:cubicBezTo>
                <a:cubicBezTo>
                  <a:pt x="5068" y="13255"/>
                  <a:pt x="4800" y="13474"/>
                  <a:pt x="4800" y="13745"/>
                </a:cubicBezTo>
                <a:lnTo>
                  <a:pt x="4800" y="15709"/>
                </a:lnTo>
                <a:lnTo>
                  <a:pt x="1200" y="15709"/>
                </a:lnTo>
                <a:lnTo>
                  <a:pt x="1200" y="11291"/>
                </a:lnTo>
                <a:lnTo>
                  <a:pt x="20400" y="11291"/>
                </a:lnTo>
                <a:cubicBezTo>
                  <a:pt x="20400" y="11291"/>
                  <a:pt x="20400" y="15709"/>
                  <a:pt x="20400" y="15709"/>
                </a:cubicBezTo>
                <a:close/>
                <a:moveTo>
                  <a:pt x="20400" y="20618"/>
                </a:moveTo>
                <a:lnTo>
                  <a:pt x="19200" y="20618"/>
                </a:lnTo>
                <a:lnTo>
                  <a:pt x="19200" y="18655"/>
                </a:lnTo>
                <a:cubicBezTo>
                  <a:pt x="19200" y="18383"/>
                  <a:pt x="18932" y="18164"/>
                  <a:pt x="18600" y="18164"/>
                </a:cubicBezTo>
                <a:cubicBezTo>
                  <a:pt x="18268" y="18164"/>
                  <a:pt x="18000" y="18383"/>
                  <a:pt x="18000" y="18655"/>
                </a:cubicBezTo>
                <a:lnTo>
                  <a:pt x="18000" y="20618"/>
                </a:lnTo>
                <a:lnTo>
                  <a:pt x="16800" y="20618"/>
                </a:lnTo>
                <a:lnTo>
                  <a:pt x="16800" y="18655"/>
                </a:lnTo>
                <a:cubicBezTo>
                  <a:pt x="16800" y="18383"/>
                  <a:pt x="16532" y="18164"/>
                  <a:pt x="16200" y="18164"/>
                </a:cubicBezTo>
                <a:cubicBezTo>
                  <a:pt x="15868" y="18164"/>
                  <a:pt x="15600" y="18383"/>
                  <a:pt x="15600" y="18655"/>
                </a:cubicBezTo>
                <a:lnTo>
                  <a:pt x="15600" y="20618"/>
                </a:lnTo>
                <a:lnTo>
                  <a:pt x="14400" y="20618"/>
                </a:lnTo>
                <a:lnTo>
                  <a:pt x="14400" y="18164"/>
                </a:lnTo>
                <a:cubicBezTo>
                  <a:pt x="14400" y="17892"/>
                  <a:pt x="14132" y="17673"/>
                  <a:pt x="13800" y="17673"/>
                </a:cubicBezTo>
                <a:cubicBezTo>
                  <a:pt x="13468" y="17673"/>
                  <a:pt x="13200" y="17892"/>
                  <a:pt x="13200" y="18164"/>
                </a:cubicBezTo>
                <a:lnTo>
                  <a:pt x="13200" y="20618"/>
                </a:lnTo>
                <a:lnTo>
                  <a:pt x="10800" y="20618"/>
                </a:lnTo>
                <a:lnTo>
                  <a:pt x="10800" y="18164"/>
                </a:lnTo>
                <a:cubicBezTo>
                  <a:pt x="10800" y="17892"/>
                  <a:pt x="10532" y="17673"/>
                  <a:pt x="10200" y="17673"/>
                </a:cubicBezTo>
                <a:cubicBezTo>
                  <a:pt x="9868" y="17673"/>
                  <a:pt x="9600" y="17892"/>
                  <a:pt x="9600" y="18164"/>
                </a:cubicBezTo>
                <a:lnTo>
                  <a:pt x="9600" y="20618"/>
                </a:lnTo>
                <a:lnTo>
                  <a:pt x="8400" y="20618"/>
                </a:lnTo>
                <a:lnTo>
                  <a:pt x="8400" y="18655"/>
                </a:lnTo>
                <a:cubicBezTo>
                  <a:pt x="8400" y="18383"/>
                  <a:pt x="8132" y="18164"/>
                  <a:pt x="7800" y="18164"/>
                </a:cubicBezTo>
                <a:cubicBezTo>
                  <a:pt x="7468" y="18164"/>
                  <a:pt x="7200" y="18383"/>
                  <a:pt x="7200" y="18655"/>
                </a:cubicBezTo>
                <a:lnTo>
                  <a:pt x="7200" y="20618"/>
                </a:lnTo>
                <a:lnTo>
                  <a:pt x="6000" y="20618"/>
                </a:lnTo>
                <a:lnTo>
                  <a:pt x="6000" y="18164"/>
                </a:lnTo>
                <a:cubicBezTo>
                  <a:pt x="6000" y="17892"/>
                  <a:pt x="5732" y="17673"/>
                  <a:pt x="5400" y="17673"/>
                </a:cubicBezTo>
                <a:cubicBezTo>
                  <a:pt x="5068" y="17673"/>
                  <a:pt x="4800" y="17892"/>
                  <a:pt x="4800" y="18164"/>
                </a:cubicBezTo>
                <a:lnTo>
                  <a:pt x="4800" y="20618"/>
                </a:lnTo>
                <a:lnTo>
                  <a:pt x="3600" y="20618"/>
                </a:lnTo>
                <a:lnTo>
                  <a:pt x="3600" y="18655"/>
                </a:lnTo>
                <a:cubicBezTo>
                  <a:pt x="3600" y="18383"/>
                  <a:pt x="3332" y="18164"/>
                  <a:pt x="3000" y="18164"/>
                </a:cubicBezTo>
                <a:cubicBezTo>
                  <a:pt x="2668" y="18164"/>
                  <a:pt x="2400" y="18383"/>
                  <a:pt x="2400" y="18655"/>
                </a:cubicBezTo>
                <a:lnTo>
                  <a:pt x="2400" y="20618"/>
                </a:lnTo>
                <a:lnTo>
                  <a:pt x="1200" y="20618"/>
                </a:lnTo>
                <a:lnTo>
                  <a:pt x="1200" y="16691"/>
                </a:lnTo>
                <a:lnTo>
                  <a:pt x="20400" y="16691"/>
                </a:lnTo>
                <a:cubicBezTo>
                  <a:pt x="20400" y="16691"/>
                  <a:pt x="20400" y="20618"/>
                  <a:pt x="20400" y="20618"/>
                </a:cubicBezTo>
                <a:close/>
                <a:moveTo>
                  <a:pt x="20400" y="0"/>
                </a:moveTo>
                <a:lnTo>
                  <a:pt x="1200" y="0"/>
                </a:lnTo>
                <a:cubicBezTo>
                  <a:pt x="537" y="0"/>
                  <a:pt x="0" y="440"/>
                  <a:pt x="0" y="982"/>
                </a:cubicBezTo>
                <a:lnTo>
                  <a:pt x="0" y="20618"/>
                </a:lnTo>
                <a:cubicBezTo>
                  <a:pt x="0" y="21160"/>
                  <a:pt x="537" y="21600"/>
                  <a:pt x="1200" y="21600"/>
                </a:cubicBezTo>
                <a:lnTo>
                  <a:pt x="20400" y="21600"/>
                </a:lnTo>
                <a:cubicBezTo>
                  <a:pt x="21062" y="21600"/>
                  <a:pt x="21600" y="21160"/>
                  <a:pt x="21600" y="20618"/>
                </a:cubicBezTo>
                <a:lnTo>
                  <a:pt x="21600" y="982"/>
                </a:lnTo>
                <a:cubicBezTo>
                  <a:pt x="21600" y="440"/>
                  <a:pt x="21062" y="0"/>
                  <a:pt x="204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7" name="Shape 2756"/>
          <p:cNvSpPr/>
          <p:nvPr/>
        </p:nvSpPr>
        <p:spPr>
          <a:xfrm>
            <a:off x="9757275" y="3768824"/>
            <a:ext cx="279328" cy="126968"/>
          </a:xfrm>
          <a:custGeom>
            <a:avLst/>
            <a:gdLst/>
            <a:ahLst/>
            <a:cxnLst>
              <a:cxn ang="0">
                <a:pos x="wd2" y="hd2"/>
              </a:cxn>
              <a:cxn ang="5400000">
                <a:pos x="wd2" y="hd2"/>
              </a:cxn>
              <a:cxn ang="10800000">
                <a:pos x="wd2" y="hd2"/>
              </a:cxn>
              <a:cxn ang="16200000">
                <a:pos x="wd2" y="hd2"/>
              </a:cxn>
            </a:cxnLst>
            <a:rect l="0" t="0" r="r" b="b"/>
            <a:pathLst>
              <a:path w="21600" h="21600" extrusionOk="0">
                <a:moveTo>
                  <a:pt x="18900" y="19440"/>
                </a:moveTo>
                <a:cubicBezTo>
                  <a:pt x="17951" y="19440"/>
                  <a:pt x="17182" y="17747"/>
                  <a:pt x="17182" y="15660"/>
                </a:cubicBezTo>
                <a:cubicBezTo>
                  <a:pt x="17182" y="14601"/>
                  <a:pt x="17381" y="13647"/>
                  <a:pt x="17700" y="12960"/>
                </a:cubicBezTo>
                <a:lnTo>
                  <a:pt x="3900" y="12960"/>
                </a:lnTo>
                <a:cubicBezTo>
                  <a:pt x="4219" y="13647"/>
                  <a:pt x="4418" y="14601"/>
                  <a:pt x="4418" y="15660"/>
                </a:cubicBezTo>
                <a:cubicBezTo>
                  <a:pt x="4418" y="17747"/>
                  <a:pt x="3649" y="19440"/>
                  <a:pt x="2700" y="19440"/>
                </a:cubicBezTo>
                <a:cubicBezTo>
                  <a:pt x="1751" y="19440"/>
                  <a:pt x="982" y="17747"/>
                  <a:pt x="982" y="15660"/>
                </a:cubicBezTo>
                <a:cubicBezTo>
                  <a:pt x="982" y="13757"/>
                  <a:pt x="1623" y="12199"/>
                  <a:pt x="2455" y="11935"/>
                </a:cubicBezTo>
                <a:lnTo>
                  <a:pt x="2455" y="11880"/>
                </a:lnTo>
                <a:cubicBezTo>
                  <a:pt x="2726" y="11880"/>
                  <a:pt x="2945" y="11397"/>
                  <a:pt x="2945" y="10800"/>
                </a:cubicBezTo>
                <a:cubicBezTo>
                  <a:pt x="2945" y="10203"/>
                  <a:pt x="2726" y="9720"/>
                  <a:pt x="2455" y="9720"/>
                </a:cubicBezTo>
                <a:lnTo>
                  <a:pt x="2455" y="9665"/>
                </a:lnTo>
                <a:cubicBezTo>
                  <a:pt x="1623" y="9401"/>
                  <a:pt x="982" y="7843"/>
                  <a:pt x="982" y="5940"/>
                </a:cubicBezTo>
                <a:cubicBezTo>
                  <a:pt x="982" y="3852"/>
                  <a:pt x="1751" y="2160"/>
                  <a:pt x="2700" y="2160"/>
                </a:cubicBezTo>
                <a:cubicBezTo>
                  <a:pt x="3649" y="2160"/>
                  <a:pt x="4418" y="3852"/>
                  <a:pt x="4418" y="5940"/>
                </a:cubicBezTo>
                <a:cubicBezTo>
                  <a:pt x="4418" y="6999"/>
                  <a:pt x="4219" y="7954"/>
                  <a:pt x="3900" y="8640"/>
                </a:cubicBezTo>
                <a:lnTo>
                  <a:pt x="17700" y="8640"/>
                </a:lnTo>
                <a:cubicBezTo>
                  <a:pt x="17381" y="7954"/>
                  <a:pt x="17182" y="6999"/>
                  <a:pt x="17182" y="5940"/>
                </a:cubicBezTo>
                <a:cubicBezTo>
                  <a:pt x="17182" y="3852"/>
                  <a:pt x="17951" y="2160"/>
                  <a:pt x="18900" y="2160"/>
                </a:cubicBezTo>
                <a:cubicBezTo>
                  <a:pt x="19849" y="2160"/>
                  <a:pt x="20618" y="3852"/>
                  <a:pt x="20618" y="5940"/>
                </a:cubicBezTo>
                <a:cubicBezTo>
                  <a:pt x="20618" y="7843"/>
                  <a:pt x="19977" y="9401"/>
                  <a:pt x="19145" y="9665"/>
                </a:cubicBezTo>
                <a:lnTo>
                  <a:pt x="19145" y="9720"/>
                </a:lnTo>
                <a:cubicBezTo>
                  <a:pt x="18874" y="9720"/>
                  <a:pt x="18655" y="10203"/>
                  <a:pt x="18655" y="10800"/>
                </a:cubicBezTo>
                <a:cubicBezTo>
                  <a:pt x="18655" y="11397"/>
                  <a:pt x="18874" y="11880"/>
                  <a:pt x="19145" y="11880"/>
                </a:cubicBezTo>
                <a:lnTo>
                  <a:pt x="19145" y="11935"/>
                </a:lnTo>
                <a:cubicBezTo>
                  <a:pt x="19977" y="12199"/>
                  <a:pt x="20618" y="13757"/>
                  <a:pt x="20618" y="15660"/>
                </a:cubicBezTo>
                <a:cubicBezTo>
                  <a:pt x="20618" y="17747"/>
                  <a:pt x="19849" y="19440"/>
                  <a:pt x="18900" y="19440"/>
                </a:cubicBezTo>
                <a:moveTo>
                  <a:pt x="20449" y="10800"/>
                </a:moveTo>
                <a:cubicBezTo>
                  <a:pt x="21145" y="9725"/>
                  <a:pt x="21600" y="7950"/>
                  <a:pt x="21600" y="5940"/>
                </a:cubicBezTo>
                <a:cubicBezTo>
                  <a:pt x="21600" y="2660"/>
                  <a:pt x="20391" y="0"/>
                  <a:pt x="18900" y="0"/>
                </a:cubicBezTo>
                <a:cubicBezTo>
                  <a:pt x="17409" y="0"/>
                  <a:pt x="16200" y="2660"/>
                  <a:pt x="16200" y="5940"/>
                </a:cubicBezTo>
                <a:cubicBezTo>
                  <a:pt x="16200" y="6124"/>
                  <a:pt x="16208" y="6301"/>
                  <a:pt x="16215" y="6480"/>
                </a:cubicBezTo>
                <a:lnTo>
                  <a:pt x="5385" y="6480"/>
                </a:lnTo>
                <a:cubicBezTo>
                  <a:pt x="5392" y="6301"/>
                  <a:pt x="5400" y="6124"/>
                  <a:pt x="5400" y="5940"/>
                </a:cubicBezTo>
                <a:cubicBezTo>
                  <a:pt x="5400" y="2660"/>
                  <a:pt x="4191" y="0"/>
                  <a:pt x="2700" y="0"/>
                </a:cubicBezTo>
                <a:cubicBezTo>
                  <a:pt x="1209" y="0"/>
                  <a:pt x="0" y="2660"/>
                  <a:pt x="0" y="5940"/>
                </a:cubicBezTo>
                <a:cubicBezTo>
                  <a:pt x="0" y="7950"/>
                  <a:pt x="455" y="9725"/>
                  <a:pt x="1151" y="10800"/>
                </a:cubicBezTo>
                <a:cubicBezTo>
                  <a:pt x="455" y="11875"/>
                  <a:pt x="0" y="13649"/>
                  <a:pt x="0" y="15660"/>
                </a:cubicBezTo>
                <a:cubicBezTo>
                  <a:pt x="0" y="18940"/>
                  <a:pt x="1209" y="21600"/>
                  <a:pt x="2700" y="21600"/>
                </a:cubicBezTo>
                <a:cubicBezTo>
                  <a:pt x="4191" y="21600"/>
                  <a:pt x="5400" y="18940"/>
                  <a:pt x="5400" y="15660"/>
                </a:cubicBezTo>
                <a:cubicBezTo>
                  <a:pt x="5400" y="15476"/>
                  <a:pt x="5392" y="15298"/>
                  <a:pt x="5385" y="15120"/>
                </a:cubicBezTo>
                <a:lnTo>
                  <a:pt x="16215" y="15120"/>
                </a:lnTo>
                <a:cubicBezTo>
                  <a:pt x="16208" y="15298"/>
                  <a:pt x="16200" y="15476"/>
                  <a:pt x="16200" y="15660"/>
                </a:cubicBezTo>
                <a:cubicBezTo>
                  <a:pt x="16200" y="18940"/>
                  <a:pt x="17409" y="21600"/>
                  <a:pt x="18900" y="21600"/>
                </a:cubicBezTo>
                <a:cubicBezTo>
                  <a:pt x="20391" y="21600"/>
                  <a:pt x="21600" y="18940"/>
                  <a:pt x="21600" y="15660"/>
                </a:cubicBezTo>
                <a:cubicBezTo>
                  <a:pt x="21600" y="13649"/>
                  <a:pt x="21145" y="11875"/>
                  <a:pt x="20449" y="10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8" name="Shape 2757"/>
          <p:cNvSpPr/>
          <p:nvPr/>
        </p:nvSpPr>
        <p:spPr>
          <a:xfrm>
            <a:off x="10290535" y="3692644"/>
            <a:ext cx="279399" cy="279401"/>
          </a:xfrm>
          <a:custGeom>
            <a:avLst/>
            <a:gdLst/>
            <a:ahLst/>
            <a:cxnLst>
              <a:cxn ang="0">
                <a:pos x="wd2" y="hd2"/>
              </a:cxn>
              <a:cxn ang="5400000">
                <a:pos x="wd2" y="hd2"/>
              </a:cxn>
              <a:cxn ang="10800000">
                <a:pos x="wd2" y="hd2"/>
              </a:cxn>
              <a:cxn ang="16200000">
                <a:pos x="wd2" y="hd2"/>
              </a:cxn>
            </a:cxnLst>
            <a:rect l="0" t="0" r="r" b="b"/>
            <a:pathLst>
              <a:path w="21084" h="21085" extrusionOk="0">
                <a:moveTo>
                  <a:pt x="6690" y="19632"/>
                </a:moveTo>
                <a:cubicBezTo>
                  <a:pt x="6035" y="20288"/>
                  <a:pt x="4973" y="20288"/>
                  <a:pt x="4318" y="19632"/>
                </a:cubicBezTo>
                <a:cubicBezTo>
                  <a:pt x="3731" y="19043"/>
                  <a:pt x="3675" y="18127"/>
                  <a:pt x="4141" y="17471"/>
                </a:cubicBezTo>
                <a:lnTo>
                  <a:pt x="4127" y="17458"/>
                </a:lnTo>
                <a:cubicBezTo>
                  <a:pt x="4237" y="17311"/>
                  <a:pt x="4231" y="17106"/>
                  <a:pt x="4096" y="16973"/>
                </a:cubicBezTo>
                <a:cubicBezTo>
                  <a:pt x="3963" y="16842"/>
                  <a:pt x="3758" y="16835"/>
                  <a:pt x="3610" y="16939"/>
                </a:cubicBezTo>
                <a:lnTo>
                  <a:pt x="3601" y="16931"/>
                </a:lnTo>
                <a:cubicBezTo>
                  <a:pt x="2946" y="17395"/>
                  <a:pt x="2036" y="17338"/>
                  <a:pt x="1449" y="16752"/>
                </a:cubicBezTo>
                <a:cubicBezTo>
                  <a:pt x="794" y="16097"/>
                  <a:pt x="794" y="15035"/>
                  <a:pt x="1449" y="14381"/>
                </a:cubicBezTo>
                <a:cubicBezTo>
                  <a:pt x="2104" y="13726"/>
                  <a:pt x="3166" y="13726"/>
                  <a:pt x="3821" y="14381"/>
                </a:cubicBezTo>
                <a:cubicBezTo>
                  <a:pt x="4110" y="14670"/>
                  <a:pt x="4264" y="15040"/>
                  <a:pt x="4297" y="15418"/>
                </a:cubicBezTo>
                <a:lnTo>
                  <a:pt x="9862" y="9852"/>
                </a:lnTo>
                <a:lnTo>
                  <a:pt x="15417" y="4298"/>
                </a:lnTo>
                <a:cubicBezTo>
                  <a:pt x="15038" y="4264"/>
                  <a:pt x="14669" y="4111"/>
                  <a:pt x="14380" y="3821"/>
                </a:cubicBezTo>
                <a:cubicBezTo>
                  <a:pt x="13725" y="3166"/>
                  <a:pt x="13725" y="2105"/>
                  <a:pt x="14380" y="1450"/>
                </a:cubicBezTo>
                <a:cubicBezTo>
                  <a:pt x="15034" y="795"/>
                  <a:pt x="16096" y="795"/>
                  <a:pt x="16751" y="1450"/>
                </a:cubicBezTo>
                <a:cubicBezTo>
                  <a:pt x="17332" y="2031"/>
                  <a:pt x="17394" y="2932"/>
                  <a:pt x="16943" y="3585"/>
                </a:cubicBezTo>
                <a:lnTo>
                  <a:pt x="16949" y="3592"/>
                </a:lnTo>
                <a:cubicBezTo>
                  <a:pt x="16829" y="3738"/>
                  <a:pt x="16832" y="3953"/>
                  <a:pt x="16971" y="4089"/>
                </a:cubicBezTo>
                <a:cubicBezTo>
                  <a:pt x="17109" y="4225"/>
                  <a:pt x="17323" y="4230"/>
                  <a:pt x="17473" y="4114"/>
                </a:cubicBezTo>
                <a:lnTo>
                  <a:pt x="17487" y="4129"/>
                </a:lnTo>
                <a:cubicBezTo>
                  <a:pt x="18142" y="3675"/>
                  <a:pt x="19047" y="3737"/>
                  <a:pt x="19631" y="4319"/>
                </a:cubicBezTo>
                <a:cubicBezTo>
                  <a:pt x="20287" y="4974"/>
                  <a:pt x="20287" y="6036"/>
                  <a:pt x="19631" y="6691"/>
                </a:cubicBezTo>
                <a:cubicBezTo>
                  <a:pt x="18974" y="7346"/>
                  <a:pt x="17909" y="7346"/>
                  <a:pt x="17253" y="6691"/>
                </a:cubicBezTo>
                <a:cubicBezTo>
                  <a:pt x="16962" y="6400"/>
                  <a:pt x="16807" y="6029"/>
                  <a:pt x="16775" y="5650"/>
                </a:cubicBezTo>
                <a:lnTo>
                  <a:pt x="5650" y="16775"/>
                </a:lnTo>
                <a:cubicBezTo>
                  <a:pt x="6029" y="16808"/>
                  <a:pt x="6400" y="16963"/>
                  <a:pt x="6690" y="17254"/>
                </a:cubicBezTo>
                <a:cubicBezTo>
                  <a:pt x="7344" y="17910"/>
                  <a:pt x="7344" y="18975"/>
                  <a:pt x="6690" y="19632"/>
                </a:cubicBezTo>
                <a:moveTo>
                  <a:pt x="7277" y="16503"/>
                </a:moveTo>
                <a:lnTo>
                  <a:pt x="16501" y="7278"/>
                </a:lnTo>
                <a:cubicBezTo>
                  <a:pt x="16528" y="7307"/>
                  <a:pt x="16545" y="7340"/>
                  <a:pt x="16573" y="7368"/>
                </a:cubicBezTo>
                <a:cubicBezTo>
                  <a:pt x="17605" y="8397"/>
                  <a:pt x="19278" y="8397"/>
                  <a:pt x="20310" y="7368"/>
                </a:cubicBezTo>
                <a:cubicBezTo>
                  <a:pt x="21342" y="6339"/>
                  <a:pt x="21342" y="4671"/>
                  <a:pt x="20310" y="3641"/>
                </a:cubicBezTo>
                <a:cubicBezTo>
                  <a:pt x="19726" y="3059"/>
                  <a:pt x="18937" y="2818"/>
                  <a:pt x="18175" y="2895"/>
                </a:cubicBezTo>
                <a:cubicBezTo>
                  <a:pt x="18250" y="2137"/>
                  <a:pt x="18009" y="1353"/>
                  <a:pt x="17428" y="772"/>
                </a:cubicBezTo>
                <a:cubicBezTo>
                  <a:pt x="16399" y="-257"/>
                  <a:pt x="14731" y="-257"/>
                  <a:pt x="13702" y="772"/>
                </a:cubicBezTo>
                <a:cubicBezTo>
                  <a:pt x="12673" y="1802"/>
                  <a:pt x="12673" y="3470"/>
                  <a:pt x="13702" y="4498"/>
                </a:cubicBezTo>
                <a:cubicBezTo>
                  <a:pt x="13729" y="4526"/>
                  <a:pt x="13763" y="4543"/>
                  <a:pt x="13791" y="4569"/>
                </a:cubicBezTo>
                <a:lnTo>
                  <a:pt x="4568" y="13791"/>
                </a:lnTo>
                <a:cubicBezTo>
                  <a:pt x="4542" y="13763"/>
                  <a:pt x="4526" y="13730"/>
                  <a:pt x="4498" y="13703"/>
                </a:cubicBezTo>
                <a:cubicBezTo>
                  <a:pt x="3469" y="12674"/>
                  <a:pt x="1801" y="12674"/>
                  <a:pt x="772" y="13703"/>
                </a:cubicBezTo>
                <a:cubicBezTo>
                  <a:pt x="-258" y="14732"/>
                  <a:pt x="-258" y="16400"/>
                  <a:pt x="772" y="17429"/>
                </a:cubicBezTo>
                <a:cubicBezTo>
                  <a:pt x="1353" y="18010"/>
                  <a:pt x="2136" y="18251"/>
                  <a:pt x="2895" y="18176"/>
                </a:cubicBezTo>
                <a:cubicBezTo>
                  <a:pt x="2818" y="18938"/>
                  <a:pt x="3058" y="19727"/>
                  <a:pt x="3641" y="20311"/>
                </a:cubicBezTo>
                <a:cubicBezTo>
                  <a:pt x="4670" y="21343"/>
                  <a:pt x="6338" y="21343"/>
                  <a:pt x="7367" y="20311"/>
                </a:cubicBezTo>
                <a:cubicBezTo>
                  <a:pt x="8396" y="19279"/>
                  <a:pt x="8396" y="17606"/>
                  <a:pt x="7367" y="16574"/>
                </a:cubicBezTo>
                <a:cubicBezTo>
                  <a:pt x="7339" y="16546"/>
                  <a:pt x="7306" y="16529"/>
                  <a:pt x="7277" y="16503"/>
                </a:cubicBezTo>
                <a:moveTo>
                  <a:pt x="16558" y="13703"/>
                </a:moveTo>
                <a:cubicBezTo>
                  <a:pt x="16530" y="13731"/>
                  <a:pt x="16513" y="13764"/>
                  <a:pt x="16487" y="13793"/>
                </a:cubicBezTo>
                <a:lnTo>
                  <a:pt x="14254" y="11560"/>
                </a:lnTo>
                <a:cubicBezTo>
                  <a:pt x="14067" y="11391"/>
                  <a:pt x="13780" y="11393"/>
                  <a:pt x="13601" y="11573"/>
                </a:cubicBezTo>
                <a:cubicBezTo>
                  <a:pt x="13421" y="11753"/>
                  <a:pt x="13419" y="12039"/>
                  <a:pt x="13588" y="12226"/>
                </a:cubicBezTo>
                <a:lnTo>
                  <a:pt x="13576" y="12237"/>
                </a:lnTo>
                <a:lnTo>
                  <a:pt x="16759" y="15420"/>
                </a:lnTo>
                <a:cubicBezTo>
                  <a:pt x="16792" y="15041"/>
                  <a:pt x="16947" y="14671"/>
                  <a:pt x="17238" y="14381"/>
                </a:cubicBezTo>
                <a:cubicBezTo>
                  <a:pt x="17895" y="13726"/>
                  <a:pt x="18959" y="13726"/>
                  <a:pt x="19615" y="14381"/>
                </a:cubicBezTo>
                <a:cubicBezTo>
                  <a:pt x="20273" y="15035"/>
                  <a:pt x="20273" y="16097"/>
                  <a:pt x="19615" y="16752"/>
                </a:cubicBezTo>
                <a:cubicBezTo>
                  <a:pt x="19027" y="17339"/>
                  <a:pt x="18112" y="17395"/>
                  <a:pt x="17455" y="16929"/>
                </a:cubicBezTo>
                <a:lnTo>
                  <a:pt x="17442" y="16942"/>
                </a:lnTo>
                <a:cubicBezTo>
                  <a:pt x="17295" y="16832"/>
                  <a:pt x="17090" y="16839"/>
                  <a:pt x="16957" y="16974"/>
                </a:cubicBezTo>
                <a:cubicBezTo>
                  <a:pt x="16826" y="17107"/>
                  <a:pt x="16819" y="17312"/>
                  <a:pt x="16923" y="17460"/>
                </a:cubicBezTo>
                <a:lnTo>
                  <a:pt x="16915" y="17469"/>
                </a:lnTo>
                <a:cubicBezTo>
                  <a:pt x="17379" y="18124"/>
                  <a:pt x="17322" y="19034"/>
                  <a:pt x="16736" y="19621"/>
                </a:cubicBezTo>
                <a:cubicBezTo>
                  <a:pt x="16081" y="20276"/>
                  <a:pt x="15019" y="20276"/>
                  <a:pt x="14365" y="19621"/>
                </a:cubicBezTo>
                <a:cubicBezTo>
                  <a:pt x="13710" y="18966"/>
                  <a:pt x="13710" y="17904"/>
                  <a:pt x="14365" y="17250"/>
                </a:cubicBezTo>
                <a:cubicBezTo>
                  <a:pt x="14654" y="16960"/>
                  <a:pt x="15024" y="16807"/>
                  <a:pt x="15402" y="16773"/>
                </a:cubicBezTo>
                <a:lnTo>
                  <a:pt x="12222" y="13592"/>
                </a:lnTo>
                <a:lnTo>
                  <a:pt x="12218" y="13596"/>
                </a:lnTo>
                <a:cubicBezTo>
                  <a:pt x="12031" y="13427"/>
                  <a:pt x="11744" y="13428"/>
                  <a:pt x="11565" y="13609"/>
                </a:cubicBezTo>
                <a:cubicBezTo>
                  <a:pt x="11385" y="13789"/>
                  <a:pt x="11383" y="14075"/>
                  <a:pt x="11552" y="14262"/>
                </a:cubicBezTo>
                <a:lnTo>
                  <a:pt x="13776" y="16501"/>
                </a:lnTo>
                <a:cubicBezTo>
                  <a:pt x="13748" y="16528"/>
                  <a:pt x="13714" y="16544"/>
                  <a:pt x="13687" y="16572"/>
                </a:cubicBezTo>
                <a:cubicBezTo>
                  <a:pt x="12658" y="17601"/>
                  <a:pt x="12658" y="19269"/>
                  <a:pt x="13687" y="20298"/>
                </a:cubicBezTo>
                <a:cubicBezTo>
                  <a:pt x="14716" y="21328"/>
                  <a:pt x="16384" y="21328"/>
                  <a:pt x="17413" y="20298"/>
                </a:cubicBezTo>
                <a:cubicBezTo>
                  <a:pt x="17994" y="19717"/>
                  <a:pt x="18235" y="18934"/>
                  <a:pt x="18160" y="18175"/>
                </a:cubicBezTo>
                <a:cubicBezTo>
                  <a:pt x="18922" y="18252"/>
                  <a:pt x="19711" y="18011"/>
                  <a:pt x="20295" y="17429"/>
                </a:cubicBezTo>
                <a:cubicBezTo>
                  <a:pt x="21327" y="16400"/>
                  <a:pt x="21327" y="14732"/>
                  <a:pt x="20295" y="13703"/>
                </a:cubicBezTo>
                <a:cubicBezTo>
                  <a:pt x="19263" y="12674"/>
                  <a:pt x="17590" y="12674"/>
                  <a:pt x="16558" y="13703"/>
                </a:cubicBezTo>
                <a:moveTo>
                  <a:pt x="4511" y="7368"/>
                </a:moveTo>
                <a:cubicBezTo>
                  <a:pt x="4539" y="7340"/>
                  <a:pt x="4556" y="7306"/>
                  <a:pt x="4582" y="7278"/>
                </a:cubicBezTo>
                <a:lnTo>
                  <a:pt x="6815" y="9511"/>
                </a:lnTo>
                <a:cubicBezTo>
                  <a:pt x="7002" y="9679"/>
                  <a:pt x="7289" y="9678"/>
                  <a:pt x="7468" y="9498"/>
                </a:cubicBezTo>
                <a:cubicBezTo>
                  <a:pt x="7649" y="9318"/>
                  <a:pt x="7650" y="9031"/>
                  <a:pt x="7481" y="8844"/>
                </a:cubicBezTo>
                <a:lnTo>
                  <a:pt x="7493" y="8833"/>
                </a:lnTo>
                <a:lnTo>
                  <a:pt x="4309" y="5650"/>
                </a:lnTo>
                <a:cubicBezTo>
                  <a:pt x="4277" y="6029"/>
                  <a:pt x="4122" y="6400"/>
                  <a:pt x="3831" y="6691"/>
                </a:cubicBezTo>
                <a:cubicBezTo>
                  <a:pt x="3175" y="7346"/>
                  <a:pt x="2110" y="7346"/>
                  <a:pt x="1453" y="6691"/>
                </a:cubicBezTo>
                <a:cubicBezTo>
                  <a:pt x="797" y="6036"/>
                  <a:pt x="797" y="4974"/>
                  <a:pt x="1453" y="4319"/>
                </a:cubicBezTo>
                <a:cubicBezTo>
                  <a:pt x="2042" y="3732"/>
                  <a:pt x="2957" y="3676"/>
                  <a:pt x="3614" y="4142"/>
                </a:cubicBezTo>
                <a:lnTo>
                  <a:pt x="3627" y="4128"/>
                </a:lnTo>
                <a:cubicBezTo>
                  <a:pt x="3774" y="4238"/>
                  <a:pt x="3979" y="4232"/>
                  <a:pt x="4112" y="4097"/>
                </a:cubicBezTo>
                <a:cubicBezTo>
                  <a:pt x="4243" y="3963"/>
                  <a:pt x="4250" y="3759"/>
                  <a:pt x="4146" y="3610"/>
                </a:cubicBezTo>
                <a:lnTo>
                  <a:pt x="4154" y="3602"/>
                </a:lnTo>
                <a:cubicBezTo>
                  <a:pt x="3690" y="2947"/>
                  <a:pt x="3746" y="2036"/>
                  <a:pt x="4333" y="1450"/>
                </a:cubicBezTo>
                <a:cubicBezTo>
                  <a:pt x="4988" y="795"/>
                  <a:pt x="6050" y="795"/>
                  <a:pt x="6705" y="1450"/>
                </a:cubicBezTo>
                <a:cubicBezTo>
                  <a:pt x="7359" y="2105"/>
                  <a:pt x="7359" y="3166"/>
                  <a:pt x="6705" y="3821"/>
                </a:cubicBezTo>
                <a:cubicBezTo>
                  <a:pt x="6415" y="4111"/>
                  <a:pt x="6046" y="4264"/>
                  <a:pt x="5667" y="4298"/>
                </a:cubicBezTo>
                <a:lnTo>
                  <a:pt x="8847" y="7478"/>
                </a:lnTo>
                <a:lnTo>
                  <a:pt x="8851" y="7475"/>
                </a:lnTo>
                <a:cubicBezTo>
                  <a:pt x="9038" y="7644"/>
                  <a:pt x="9325" y="7642"/>
                  <a:pt x="9504" y="7462"/>
                </a:cubicBezTo>
                <a:cubicBezTo>
                  <a:pt x="9684" y="7282"/>
                  <a:pt x="9686" y="6995"/>
                  <a:pt x="9517" y="6808"/>
                </a:cubicBezTo>
                <a:lnTo>
                  <a:pt x="7293" y="4569"/>
                </a:lnTo>
                <a:cubicBezTo>
                  <a:pt x="7321" y="4543"/>
                  <a:pt x="7355" y="4526"/>
                  <a:pt x="7382" y="4498"/>
                </a:cubicBezTo>
                <a:cubicBezTo>
                  <a:pt x="8411" y="3470"/>
                  <a:pt x="8411" y="1802"/>
                  <a:pt x="7382" y="772"/>
                </a:cubicBezTo>
                <a:cubicBezTo>
                  <a:pt x="6353" y="-257"/>
                  <a:pt x="4685" y="-257"/>
                  <a:pt x="3656" y="772"/>
                </a:cubicBezTo>
                <a:cubicBezTo>
                  <a:pt x="3075" y="1353"/>
                  <a:pt x="2834" y="2137"/>
                  <a:pt x="2909" y="2895"/>
                </a:cubicBezTo>
                <a:cubicBezTo>
                  <a:pt x="2147" y="2818"/>
                  <a:pt x="1358" y="3059"/>
                  <a:pt x="774" y="3641"/>
                </a:cubicBezTo>
                <a:cubicBezTo>
                  <a:pt x="-258" y="4671"/>
                  <a:pt x="-258" y="6339"/>
                  <a:pt x="774" y="7368"/>
                </a:cubicBezTo>
                <a:cubicBezTo>
                  <a:pt x="1806" y="8397"/>
                  <a:pt x="3479" y="8397"/>
                  <a:pt x="4511" y="736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9" name="Shape 2758"/>
          <p:cNvSpPr/>
          <p:nvPr/>
        </p:nvSpPr>
        <p:spPr>
          <a:xfrm>
            <a:off x="5491186"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945"/>
                </a:moveTo>
                <a:lnTo>
                  <a:pt x="982" y="2945"/>
                </a:lnTo>
                <a:lnTo>
                  <a:pt x="982" y="982"/>
                </a:lnTo>
                <a:lnTo>
                  <a:pt x="20618" y="982"/>
                </a:lnTo>
                <a:cubicBezTo>
                  <a:pt x="20618" y="982"/>
                  <a:pt x="20618" y="2945"/>
                  <a:pt x="20618" y="2945"/>
                </a:cubicBezTo>
                <a:close/>
                <a:moveTo>
                  <a:pt x="20618" y="0"/>
                </a:moveTo>
                <a:lnTo>
                  <a:pt x="982" y="0"/>
                </a:lnTo>
                <a:cubicBezTo>
                  <a:pt x="440" y="0"/>
                  <a:pt x="0" y="440"/>
                  <a:pt x="0" y="982"/>
                </a:cubicBezTo>
                <a:lnTo>
                  <a:pt x="0" y="2945"/>
                </a:lnTo>
                <a:cubicBezTo>
                  <a:pt x="0" y="3487"/>
                  <a:pt x="440" y="3927"/>
                  <a:pt x="982" y="3927"/>
                </a:cubicBezTo>
                <a:lnTo>
                  <a:pt x="20618" y="3927"/>
                </a:lnTo>
                <a:cubicBezTo>
                  <a:pt x="21160" y="3927"/>
                  <a:pt x="21600" y="3487"/>
                  <a:pt x="21600" y="2945"/>
                </a:cubicBezTo>
                <a:lnTo>
                  <a:pt x="21600" y="982"/>
                </a:lnTo>
                <a:cubicBezTo>
                  <a:pt x="21600" y="440"/>
                  <a:pt x="21160" y="0"/>
                  <a:pt x="20618" y="0"/>
                </a:cubicBezTo>
                <a:moveTo>
                  <a:pt x="20618" y="14727"/>
                </a:moveTo>
                <a:lnTo>
                  <a:pt x="982" y="14727"/>
                </a:lnTo>
                <a:lnTo>
                  <a:pt x="982" y="12764"/>
                </a:lnTo>
                <a:lnTo>
                  <a:pt x="20618" y="12764"/>
                </a:lnTo>
                <a:cubicBezTo>
                  <a:pt x="20618" y="12764"/>
                  <a:pt x="20618" y="14727"/>
                  <a:pt x="20618" y="14727"/>
                </a:cubicBezTo>
                <a:close/>
                <a:moveTo>
                  <a:pt x="20618" y="11782"/>
                </a:moveTo>
                <a:lnTo>
                  <a:pt x="982" y="11782"/>
                </a:lnTo>
                <a:cubicBezTo>
                  <a:pt x="440" y="11782"/>
                  <a:pt x="0" y="12222"/>
                  <a:pt x="0" y="12764"/>
                </a:cubicBezTo>
                <a:lnTo>
                  <a:pt x="0" y="14727"/>
                </a:lnTo>
                <a:cubicBezTo>
                  <a:pt x="0" y="15270"/>
                  <a:pt x="440" y="15709"/>
                  <a:pt x="982" y="15709"/>
                </a:cubicBezTo>
                <a:lnTo>
                  <a:pt x="20618" y="15709"/>
                </a:lnTo>
                <a:cubicBezTo>
                  <a:pt x="21160" y="15709"/>
                  <a:pt x="21600" y="15270"/>
                  <a:pt x="21600" y="14727"/>
                </a:cubicBezTo>
                <a:lnTo>
                  <a:pt x="21600" y="12764"/>
                </a:lnTo>
                <a:cubicBezTo>
                  <a:pt x="21600" y="12222"/>
                  <a:pt x="21160" y="11782"/>
                  <a:pt x="20618" y="11782"/>
                </a:cubicBezTo>
                <a:moveTo>
                  <a:pt x="982" y="6873"/>
                </a:moveTo>
                <a:lnTo>
                  <a:pt x="14727" y="6873"/>
                </a:lnTo>
                <a:lnTo>
                  <a:pt x="14727" y="8836"/>
                </a:lnTo>
                <a:lnTo>
                  <a:pt x="982" y="8836"/>
                </a:lnTo>
                <a:cubicBezTo>
                  <a:pt x="982" y="8836"/>
                  <a:pt x="982" y="6873"/>
                  <a:pt x="982" y="6873"/>
                </a:cubicBezTo>
                <a:close/>
                <a:moveTo>
                  <a:pt x="982" y="9818"/>
                </a:moveTo>
                <a:lnTo>
                  <a:pt x="14727" y="9818"/>
                </a:lnTo>
                <a:cubicBezTo>
                  <a:pt x="15269" y="9818"/>
                  <a:pt x="15709" y="9378"/>
                  <a:pt x="15709" y="8836"/>
                </a:cubicBezTo>
                <a:lnTo>
                  <a:pt x="15709" y="6873"/>
                </a:lnTo>
                <a:cubicBezTo>
                  <a:pt x="15709" y="6331"/>
                  <a:pt x="15269" y="5891"/>
                  <a:pt x="14727" y="5891"/>
                </a:cubicBezTo>
                <a:lnTo>
                  <a:pt x="982" y="5891"/>
                </a:lnTo>
                <a:cubicBezTo>
                  <a:pt x="440" y="5891"/>
                  <a:pt x="0" y="6331"/>
                  <a:pt x="0" y="6873"/>
                </a:cubicBezTo>
                <a:lnTo>
                  <a:pt x="0" y="8836"/>
                </a:lnTo>
                <a:cubicBezTo>
                  <a:pt x="0" y="9378"/>
                  <a:pt x="440" y="9818"/>
                  <a:pt x="982" y="9818"/>
                </a:cubicBezTo>
                <a:moveTo>
                  <a:pt x="14727" y="20618"/>
                </a:moveTo>
                <a:lnTo>
                  <a:pt x="982" y="20618"/>
                </a:lnTo>
                <a:lnTo>
                  <a:pt x="982" y="18655"/>
                </a:lnTo>
                <a:lnTo>
                  <a:pt x="14727" y="18655"/>
                </a:lnTo>
                <a:cubicBezTo>
                  <a:pt x="14727" y="18655"/>
                  <a:pt x="14727" y="20618"/>
                  <a:pt x="14727" y="20618"/>
                </a:cubicBezTo>
                <a:close/>
                <a:moveTo>
                  <a:pt x="14727" y="17673"/>
                </a:moveTo>
                <a:lnTo>
                  <a:pt x="982" y="17673"/>
                </a:lnTo>
                <a:cubicBezTo>
                  <a:pt x="440" y="17673"/>
                  <a:pt x="0" y="18113"/>
                  <a:pt x="0" y="18655"/>
                </a:cubicBezTo>
                <a:lnTo>
                  <a:pt x="0" y="20618"/>
                </a:lnTo>
                <a:cubicBezTo>
                  <a:pt x="0" y="21160"/>
                  <a:pt x="440" y="21600"/>
                  <a:pt x="982" y="21600"/>
                </a:cubicBezTo>
                <a:lnTo>
                  <a:pt x="14727" y="21600"/>
                </a:lnTo>
                <a:cubicBezTo>
                  <a:pt x="15269" y="21600"/>
                  <a:pt x="15709" y="21160"/>
                  <a:pt x="15709" y="20618"/>
                </a:cubicBezTo>
                <a:lnTo>
                  <a:pt x="15709" y="18655"/>
                </a:lnTo>
                <a:cubicBezTo>
                  <a:pt x="15709" y="18113"/>
                  <a:pt x="15269" y="17673"/>
                  <a:pt x="14727" y="176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0" name="Shape 2759"/>
          <p:cNvSpPr/>
          <p:nvPr/>
        </p:nvSpPr>
        <p:spPr>
          <a:xfrm>
            <a:off x="6024447"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945"/>
                </a:moveTo>
                <a:lnTo>
                  <a:pt x="982" y="2945"/>
                </a:lnTo>
                <a:lnTo>
                  <a:pt x="982" y="982"/>
                </a:lnTo>
                <a:lnTo>
                  <a:pt x="20618" y="982"/>
                </a:lnTo>
                <a:cubicBezTo>
                  <a:pt x="20618" y="982"/>
                  <a:pt x="20618" y="2945"/>
                  <a:pt x="20618" y="2945"/>
                </a:cubicBezTo>
                <a:close/>
                <a:moveTo>
                  <a:pt x="20618" y="0"/>
                </a:moveTo>
                <a:lnTo>
                  <a:pt x="982" y="0"/>
                </a:lnTo>
                <a:cubicBezTo>
                  <a:pt x="440" y="0"/>
                  <a:pt x="0" y="440"/>
                  <a:pt x="0" y="982"/>
                </a:cubicBezTo>
                <a:lnTo>
                  <a:pt x="0" y="2945"/>
                </a:lnTo>
                <a:cubicBezTo>
                  <a:pt x="0" y="3487"/>
                  <a:pt x="440" y="3927"/>
                  <a:pt x="982" y="3927"/>
                </a:cubicBezTo>
                <a:lnTo>
                  <a:pt x="20618" y="3927"/>
                </a:lnTo>
                <a:cubicBezTo>
                  <a:pt x="21160" y="3927"/>
                  <a:pt x="21600" y="3487"/>
                  <a:pt x="21600" y="2945"/>
                </a:cubicBezTo>
                <a:lnTo>
                  <a:pt x="21600" y="982"/>
                </a:lnTo>
                <a:cubicBezTo>
                  <a:pt x="21600" y="440"/>
                  <a:pt x="21160" y="0"/>
                  <a:pt x="20618" y="0"/>
                </a:cubicBezTo>
                <a:moveTo>
                  <a:pt x="20618" y="14727"/>
                </a:moveTo>
                <a:lnTo>
                  <a:pt x="982" y="14727"/>
                </a:lnTo>
                <a:lnTo>
                  <a:pt x="982" y="12764"/>
                </a:lnTo>
                <a:lnTo>
                  <a:pt x="20618" y="12764"/>
                </a:lnTo>
                <a:cubicBezTo>
                  <a:pt x="20618" y="12764"/>
                  <a:pt x="20618" y="14727"/>
                  <a:pt x="20618" y="14727"/>
                </a:cubicBezTo>
                <a:close/>
                <a:moveTo>
                  <a:pt x="20618" y="11782"/>
                </a:moveTo>
                <a:lnTo>
                  <a:pt x="982" y="11782"/>
                </a:lnTo>
                <a:cubicBezTo>
                  <a:pt x="440" y="11782"/>
                  <a:pt x="0" y="12222"/>
                  <a:pt x="0" y="12764"/>
                </a:cubicBezTo>
                <a:lnTo>
                  <a:pt x="0" y="14727"/>
                </a:lnTo>
                <a:cubicBezTo>
                  <a:pt x="0" y="15270"/>
                  <a:pt x="440" y="15709"/>
                  <a:pt x="982" y="15709"/>
                </a:cubicBezTo>
                <a:lnTo>
                  <a:pt x="20618" y="15709"/>
                </a:lnTo>
                <a:cubicBezTo>
                  <a:pt x="21160" y="15709"/>
                  <a:pt x="21600" y="15270"/>
                  <a:pt x="21600" y="14727"/>
                </a:cubicBezTo>
                <a:lnTo>
                  <a:pt x="21600" y="12764"/>
                </a:lnTo>
                <a:cubicBezTo>
                  <a:pt x="21600" y="12222"/>
                  <a:pt x="21160" y="11782"/>
                  <a:pt x="20618" y="11782"/>
                </a:cubicBezTo>
                <a:moveTo>
                  <a:pt x="3927" y="6873"/>
                </a:moveTo>
                <a:lnTo>
                  <a:pt x="17673" y="6873"/>
                </a:lnTo>
                <a:lnTo>
                  <a:pt x="17673" y="8836"/>
                </a:lnTo>
                <a:lnTo>
                  <a:pt x="3927" y="8836"/>
                </a:lnTo>
                <a:cubicBezTo>
                  <a:pt x="3927" y="8836"/>
                  <a:pt x="3927" y="6873"/>
                  <a:pt x="3927" y="6873"/>
                </a:cubicBezTo>
                <a:close/>
                <a:moveTo>
                  <a:pt x="17673" y="9818"/>
                </a:moveTo>
                <a:cubicBezTo>
                  <a:pt x="18215" y="9818"/>
                  <a:pt x="18655" y="9378"/>
                  <a:pt x="18655" y="8836"/>
                </a:cubicBezTo>
                <a:lnTo>
                  <a:pt x="18655" y="6873"/>
                </a:lnTo>
                <a:cubicBezTo>
                  <a:pt x="18655" y="6331"/>
                  <a:pt x="18215" y="5891"/>
                  <a:pt x="17673" y="5891"/>
                </a:cubicBezTo>
                <a:lnTo>
                  <a:pt x="3927" y="5891"/>
                </a:lnTo>
                <a:cubicBezTo>
                  <a:pt x="3385" y="5891"/>
                  <a:pt x="2945" y="6331"/>
                  <a:pt x="2945" y="6873"/>
                </a:cubicBezTo>
                <a:lnTo>
                  <a:pt x="2945" y="8836"/>
                </a:lnTo>
                <a:cubicBezTo>
                  <a:pt x="2945" y="9378"/>
                  <a:pt x="3385" y="9818"/>
                  <a:pt x="3927" y="9818"/>
                </a:cubicBezTo>
                <a:cubicBezTo>
                  <a:pt x="3927" y="9818"/>
                  <a:pt x="17673" y="9818"/>
                  <a:pt x="17673" y="9818"/>
                </a:cubicBezTo>
                <a:close/>
                <a:moveTo>
                  <a:pt x="17673" y="20618"/>
                </a:moveTo>
                <a:lnTo>
                  <a:pt x="3927" y="20618"/>
                </a:lnTo>
                <a:lnTo>
                  <a:pt x="3927" y="18655"/>
                </a:lnTo>
                <a:lnTo>
                  <a:pt x="17673" y="18655"/>
                </a:lnTo>
                <a:cubicBezTo>
                  <a:pt x="17673" y="18655"/>
                  <a:pt x="17673" y="20618"/>
                  <a:pt x="17673" y="20618"/>
                </a:cubicBezTo>
                <a:close/>
                <a:moveTo>
                  <a:pt x="17673" y="17673"/>
                </a:moveTo>
                <a:lnTo>
                  <a:pt x="3927" y="17673"/>
                </a:lnTo>
                <a:cubicBezTo>
                  <a:pt x="3385" y="17673"/>
                  <a:pt x="2945" y="18113"/>
                  <a:pt x="2945" y="18655"/>
                </a:cubicBezTo>
                <a:lnTo>
                  <a:pt x="2945" y="20618"/>
                </a:lnTo>
                <a:cubicBezTo>
                  <a:pt x="2945" y="21160"/>
                  <a:pt x="3385" y="21600"/>
                  <a:pt x="3927" y="21600"/>
                </a:cubicBezTo>
                <a:lnTo>
                  <a:pt x="17673" y="21600"/>
                </a:lnTo>
                <a:cubicBezTo>
                  <a:pt x="18215" y="21600"/>
                  <a:pt x="18655" y="21160"/>
                  <a:pt x="18655" y="20618"/>
                </a:cubicBezTo>
                <a:lnTo>
                  <a:pt x="18655" y="18655"/>
                </a:lnTo>
                <a:cubicBezTo>
                  <a:pt x="18655" y="18113"/>
                  <a:pt x="18215" y="17673"/>
                  <a:pt x="17673" y="176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1" name="Shape 2760"/>
          <p:cNvSpPr/>
          <p:nvPr/>
        </p:nvSpPr>
        <p:spPr>
          <a:xfrm>
            <a:off x="6557708"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945"/>
                </a:moveTo>
                <a:lnTo>
                  <a:pt x="982" y="2945"/>
                </a:lnTo>
                <a:lnTo>
                  <a:pt x="982" y="982"/>
                </a:lnTo>
                <a:lnTo>
                  <a:pt x="20618" y="982"/>
                </a:lnTo>
                <a:cubicBezTo>
                  <a:pt x="20618" y="982"/>
                  <a:pt x="20618" y="2945"/>
                  <a:pt x="20618" y="2945"/>
                </a:cubicBezTo>
                <a:close/>
                <a:moveTo>
                  <a:pt x="20618" y="0"/>
                </a:moveTo>
                <a:lnTo>
                  <a:pt x="982" y="0"/>
                </a:lnTo>
                <a:cubicBezTo>
                  <a:pt x="440" y="0"/>
                  <a:pt x="0" y="440"/>
                  <a:pt x="0" y="982"/>
                </a:cubicBezTo>
                <a:lnTo>
                  <a:pt x="0" y="2945"/>
                </a:lnTo>
                <a:cubicBezTo>
                  <a:pt x="0" y="3487"/>
                  <a:pt x="440" y="3927"/>
                  <a:pt x="982" y="3927"/>
                </a:cubicBezTo>
                <a:lnTo>
                  <a:pt x="20618" y="3927"/>
                </a:lnTo>
                <a:cubicBezTo>
                  <a:pt x="21160" y="3927"/>
                  <a:pt x="21600" y="3487"/>
                  <a:pt x="21600" y="2945"/>
                </a:cubicBezTo>
                <a:lnTo>
                  <a:pt x="21600" y="982"/>
                </a:lnTo>
                <a:cubicBezTo>
                  <a:pt x="21600" y="440"/>
                  <a:pt x="21160" y="0"/>
                  <a:pt x="20618" y="0"/>
                </a:cubicBezTo>
                <a:moveTo>
                  <a:pt x="20618" y="14727"/>
                </a:moveTo>
                <a:lnTo>
                  <a:pt x="982" y="14727"/>
                </a:lnTo>
                <a:lnTo>
                  <a:pt x="982" y="12764"/>
                </a:lnTo>
                <a:lnTo>
                  <a:pt x="20618" y="12764"/>
                </a:lnTo>
                <a:cubicBezTo>
                  <a:pt x="20618" y="12764"/>
                  <a:pt x="20618" y="14727"/>
                  <a:pt x="20618" y="14727"/>
                </a:cubicBezTo>
                <a:close/>
                <a:moveTo>
                  <a:pt x="20618" y="11782"/>
                </a:moveTo>
                <a:lnTo>
                  <a:pt x="982" y="11782"/>
                </a:lnTo>
                <a:cubicBezTo>
                  <a:pt x="440" y="11782"/>
                  <a:pt x="0" y="12222"/>
                  <a:pt x="0" y="12764"/>
                </a:cubicBezTo>
                <a:lnTo>
                  <a:pt x="0" y="14727"/>
                </a:lnTo>
                <a:cubicBezTo>
                  <a:pt x="0" y="15270"/>
                  <a:pt x="440" y="15709"/>
                  <a:pt x="982" y="15709"/>
                </a:cubicBezTo>
                <a:lnTo>
                  <a:pt x="20618" y="15709"/>
                </a:lnTo>
                <a:cubicBezTo>
                  <a:pt x="21160" y="15709"/>
                  <a:pt x="21600" y="15270"/>
                  <a:pt x="21600" y="14727"/>
                </a:cubicBezTo>
                <a:lnTo>
                  <a:pt x="21600" y="12764"/>
                </a:lnTo>
                <a:cubicBezTo>
                  <a:pt x="21600" y="12222"/>
                  <a:pt x="21160" y="11782"/>
                  <a:pt x="20618" y="11782"/>
                </a:cubicBezTo>
                <a:moveTo>
                  <a:pt x="20618" y="8836"/>
                </a:moveTo>
                <a:lnTo>
                  <a:pt x="6873" y="8836"/>
                </a:lnTo>
                <a:lnTo>
                  <a:pt x="6873" y="6873"/>
                </a:lnTo>
                <a:lnTo>
                  <a:pt x="20618" y="6873"/>
                </a:lnTo>
                <a:cubicBezTo>
                  <a:pt x="20618" y="6873"/>
                  <a:pt x="20618" y="8836"/>
                  <a:pt x="20618" y="8836"/>
                </a:cubicBezTo>
                <a:close/>
                <a:moveTo>
                  <a:pt x="20618" y="5891"/>
                </a:moveTo>
                <a:lnTo>
                  <a:pt x="6873" y="5891"/>
                </a:lnTo>
                <a:cubicBezTo>
                  <a:pt x="6331" y="5891"/>
                  <a:pt x="5891" y="6331"/>
                  <a:pt x="5891" y="6873"/>
                </a:cubicBezTo>
                <a:lnTo>
                  <a:pt x="5891" y="8836"/>
                </a:lnTo>
                <a:cubicBezTo>
                  <a:pt x="5891" y="9378"/>
                  <a:pt x="6331" y="9818"/>
                  <a:pt x="6873" y="9818"/>
                </a:cubicBezTo>
                <a:lnTo>
                  <a:pt x="20618" y="9818"/>
                </a:lnTo>
                <a:cubicBezTo>
                  <a:pt x="21160" y="9818"/>
                  <a:pt x="21600" y="9378"/>
                  <a:pt x="21600" y="8836"/>
                </a:cubicBezTo>
                <a:lnTo>
                  <a:pt x="21600" y="6873"/>
                </a:lnTo>
                <a:cubicBezTo>
                  <a:pt x="21600" y="6331"/>
                  <a:pt x="21160" y="5891"/>
                  <a:pt x="20618" y="5891"/>
                </a:cubicBezTo>
                <a:moveTo>
                  <a:pt x="20618" y="20618"/>
                </a:moveTo>
                <a:lnTo>
                  <a:pt x="6873" y="20618"/>
                </a:lnTo>
                <a:lnTo>
                  <a:pt x="6873" y="18655"/>
                </a:lnTo>
                <a:lnTo>
                  <a:pt x="20618" y="18655"/>
                </a:lnTo>
                <a:cubicBezTo>
                  <a:pt x="20618" y="18655"/>
                  <a:pt x="20618" y="20618"/>
                  <a:pt x="20618" y="20618"/>
                </a:cubicBezTo>
                <a:close/>
                <a:moveTo>
                  <a:pt x="20618" y="17673"/>
                </a:moveTo>
                <a:lnTo>
                  <a:pt x="6873" y="17673"/>
                </a:lnTo>
                <a:cubicBezTo>
                  <a:pt x="6331" y="17673"/>
                  <a:pt x="5891" y="18113"/>
                  <a:pt x="5891" y="18655"/>
                </a:cubicBezTo>
                <a:lnTo>
                  <a:pt x="5891" y="20618"/>
                </a:lnTo>
                <a:cubicBezTo>
                  <a:pt x="5891" y="21160"/>
                  <a:pt x="6331" y="21600"/>
                  <a:pt x="6873" y="21600"/>
                </a:cubicBezTo>
                <a:lnTo>
                  <a:pt x="20618" y="21600"/>
                </a:lnTo>
                <a:cubicBezTo>
                  <a:pt x="21160" y="21600"/>
                  <a:pt x="21600" y="21160"/>
                  <a:pt x="21600" y="20618"/>
                </a:cubicBezTo>
                <a:lnTo>
                  <a:pt x="21600" y="18655"/>
                </a:lnTo>
                <a:cubicBezTo>
                  <a:pt x="21600" y="18113"/>
                  <a:pt x="21160" y="17673"/>
                  <a:pt x="20618" y="176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2" name="Shape 2761"/>
          <p:cNvSpPr/>
          <p:nvPr/>
        </p:nvSpPr>
        <p:spPr>
          <a:xfrm>
            <a:off x="7090969"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2764"/>
                </a:lnTo>
                <a:lnTo>
                  <a:pt x="20618" y="12764"/>
                </a:lnTo>
                <a:cubicBezTo>
                  <a:pt x="20618" y="12764"/>
                  <a:pt x="20618" y="14727"/>
                  <a:pt x="20618" y="14727"/>
                </a:cubicBezTo>
                <a:close/>
                <a:moveTo>
                  <a:pt x="20618" y="11782"/>
                </a:moveTo>
                <a:lnTo>
                  <a:pt x="982" y="11782"/>
                </a:lnTo>
                <a:cubicBezTo>
                  <a:pt x="440" y="11782"/>
                  <a:pt x="0" y="12222"/>
                  <a:pt x="0" y="12764"/>
                </a:cubicBezTo>
                <a:lnTo>
                  <a:pt x="0" y="14727"/>
                </a:lnTo>
                <a:cubicBezTo>
                  <a:pt x="0" y="15270"/>
                  <a:pt x="440" y="15709"/>
                  <a:pt x="982" y="15709"/>
                </a:cubicBezTo>
                <a:lnTo>
                  <a:pt x="20618" y="15709"/>
                </a:lnTo>
                <a:cubicBezTo>
                  <a:pt x="21160" y="15709"/>
                  <a:pt x="21600" y="15270"/>
                  <a:pt x="21600" y="14727"/>
                </a:cubicBezTo>
                <a:lnTo>
                  <a:pt x="21600" y="12764"/>
                </a:lnTo>
                <a:cubicBezTo>
                  <a:pt x="21600" y="12222"/>
                  <a:pt x="21160" y="11782"/>
                  <a:pt x="20618" y="11782"/>
                </a:cubicBezTo>
                <a:moveTo>
                  <a:pt x="20618" y="8836"/>
                </a:moveTo>
                <a:lnTo>
                  <a:pt x="982" y="8836"/>
                </a:lnTo>
                <a:lnTo>
                  <a:pt x="982" y="6873"/>
                </a:lnTo>
                <a:lnTo>
                  <a:pt x="20618" y="6873"/>
                </a:lnTo>
                <a:cubicBezTo>
                  <a:pt x="20618" y="6873"/>
                  <a:pt x="20618" y="8836"/>
                  <a:pt x="20618" y="8836"/>
                </a:cubicBezTo>
                <a:close/>
                <a:moveTo>
                  <a:pt x="20618" y="5891"/>
                </a:moveTo>
                <a:lnTo>
                  <a:pt x="982" y="5891"/>
                </a:lnTo>
                <a:cubicBezTo>
                  <a:pt x="440" y="5891"/>
                  <a:pt x="0" y="6331"/>
                  <a:pt x="0" y="6873"/>
                </a:cubicBezTo>
                <a:lnTo>
                  <a:pt x="0" y="8836"/>
                </a:lnTo>
                <a:cubicBezTo>
                  <a:pt x="0" y="9378"/>
                  <a:pt x="440" y="9818"/>
                  <a:pt x="982" y="9818"/>
                </a:cubicBezTo>
                <a:lnTo>
                  <a:pt x="20618" y="9818"/>
                </a:lnTo>
                <a:cubicBezTo>
                  <a:pt x="21160" y="9818"/>
                  <a:pt x="21600" y="9378"/>
                  <a:pt x="21600" y="8836"/>
                </a:cubicBezTo>
                <a:lnTo>
                  <a:pt x="21600" y="6873"/>
                </a:lnTo>
                <a:cubicBezTo>
                  <a:pt x="21600" y="6331"/>
                  <a:pt x="21160" y="5891"/>
                  <a:pt x="20618" y="5891"/>
                </a:cubicBezTo>
                <a:moveTo>
                  <a:pt x="20618" y="2945"/>
                </a:moveTo>
                <a:lnTo>
                  <a:pt x="982" y="2945"/>
                </a:lnTo>
                <a:lnTo>
                  <a:pt x="982" y="982"/>
                </a:lnTo>
                <a:lnTo>
                  <a:pt x="20618" y="982"/>
                </a:lnTo>
                <a:cubicBezTo>
                  <a:pt x="20618" y="982"/>
                  <a:pt x="20618" y="2945"/>
                  <a:pt x="20618" y="2945"/>
                </a:cubicBezTo>
                <a:close/>
                <a:moveTo>
                  <a:pt x="20618" y="0"/>
                </a:moveTo>
                <a:lnTo>
                  <a:pt x="982" y="0"/>
                </a:lnTo>
                <a:cubicBezTo>
                  <a:pt x="440" y="0"/>
                  <a:pt x="0" y="440"/>
                  <a:pt x="0" y="982"/>
                </a:cubicBezTo>
                <a:lnTo>
                  <a:pt x="0" y="2945"/>
                </a:lnTo>
                <a:cubicBezTo>
                  <a:pt x="0" y="3487"/>
                  <a:pt x="440" y="3927"/>
                  <a:pt x="982" y="3927"/>
                </a:cubicBezTo>
                <a:lnTo>
                  <a:pt x="20618" y="3927"/>
                </a:lnTo>
                <a:cubicBezTo>
                  <a:pt x="21160" y="3927"/>
                  <a:pt x="21600" y="3487"/>
                  <a:pt x="21600" y="2945"/>
                </a:cubicBezTo>
                <a:lnTo>
                  <a:pt x="21600" y="982"/>
                </a:lnTo>
                <a:cubicBezTo>
                  <a:pt x="21600" y="440"/>
                  <a:pt x="21160" y="0"/>
                  <a:pt x="20618" y="0"/>
                </a:cubicBezTo>
                <a:moveTo>
                  <a:pt x="20618" y="20618"/>
                </a:moveTo>
                <a:lnTo>
                  <a:pt x="982" y="20618"/>
                </a:lnTo>
                <a:lnTo>
                  <a:pt x="982" y="18655"/>
                </a:lnTo>
                <a:lnTo>
                  <a:pt x="20618" y="18655"/>
                </a:lnTo>
                <a:cubicBezTo>
                  <a:pt x="20618" y="18655"/>
                  <a:pt x="20618" y="20618"/>
                  <a:pt x="20618" y="20618"/>
                </a:cubicBezTo>
                <a:close/>
                <a:moveTo>
                  <a:pt x="20618" y="17673"/>
                </a:moveTo>
                <a:lnTo>
                  <a:pt x="982" y="17673"/>
                </a:lnTo>
                <a:cubicBezTo>
                  <a:pt x="440" y="17673"/>
                  <a:pt x="0" y="18113"/>
                  <a:pt x="0" y="18655"/>
                </a:cubicBezTo>
                <a:lnTo>
                  <a:pt x="0" y="20618"/>
                </a:lnTo>
                <a:cubicBezTo>
                  <a:pt x="0" y="21160"/>
                  <a:pt x="440" y="21600"/>
                  <a:pt x="982" y="21600"/>
                </a:cubicBezTo>
                <a:lnTo>
                  <a:pt x="20618" y="21600"/>
                </a:lnTo>
                <a:cubicBezTo>
                  <a:pt x="21160" y="21600"/>
                  <a:pt x="21600" y="21160"/>
                  <a:pt x="21600" y="20618"/>
                </a:cubicBezTo>
                <a:lnTo>
                  <a:pt x="21600" y="18655"/>
                </a:lnTo>
                <a:cubicBezTo>
                  <a:pt x="21600" y="18113"/>
                  <a:pt x="21160" y="17673"/>
                  <a:pt x="20618" y="1767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3" name="Shape 2762"/>
          <p:cNvSpPr/>
          <p:nvPr/>
        </p:nvSpPr>
        <p:spPr>
          <a:xfrm>
            <a:off x="7624230"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8164" y="982"/>
                </a:moveTo>
                <a:cubicBezTo>
                  <a:pt x="19520" y="982"/>
                  <a:pt x="20618" y="2081"/>
                  <a:pt x="20618" y="3436"/>
                </a:cubicBezTo>
                <a:cubicBezTo>
                  <a:pt x="20618" y="4792"/>
                  <a:pt x="19520" y="5891"/>
                  <a:pt x="18164" y="5891"/>
                </a:cubicBezTo>
                <a:cubicBezTo>
                  <a:pt x="16808" y="5891"/>
                  <a:pt x="15709" y="4792"/>
                  <a:pt x="15709" y="3436"/>
                </a:cubicBezTo>
                <a:cubicBezTo>
                  <a:pt x="15709" y="2081"/>
                  <a:pt x="16808" y="982"/>
                  <a:pt x="18164" y="982"/>
                </a:cubicBezTo>
                <a:moveTo>
                  <a:pt x="18164" y="6873"/>
                </a:moveTo>
                <a:cubicBezTo>
                  <a:pt x="20062" y="6873"/>
                  <a:pt x="21600" y="5334"/>
                  <a:pt x="21600" y="3436"/>
                </a:cubicBezTo>
                <a:cubicBezTo>
                  <a:pt x="21600" y="1538"/>
                  <a:pt x="20062" y="0"/>
                  <a:pt x="18164" y="0"/>
                </a:cubicBezTo>
                <a:cubicBezTo>
                  <a:pt x="16266" y="0"/>
                  <a:pt x="14727" y="1538"/>
                  <a:pt x="14727" y="3436"/>
                </a:cubicBezTo>
                <a:cubicBezTo>
                  <a:pt x="14727" y="5334"/>
                  <a:pt x="16266" y="6873"/>
                  <a:pt x="18164" y="6873"/>
                </a:cubicBezTo>
                <a:moveTo>
                  <a:pt x="18164" y="3927"/>
                </a:moveTo>
                <a:lnTo>
                  <a:pt x="18655" y="3927"/>
                </a:lnTo>
                <a:cubicBezTo>
                  <a:pt x="18925" y="3927"/>
                  <a:pt x="19145" y="3708"/>
                  <a:pt x="19145" y="3436"/>
                </a:cubicBezTo>
                <a:cubicBezTo>
                  <a:pt x="19145" y="3165"/>
                  <a:pt x="18925" y="2945"/>
                  <a:pt x="18655" y="2945"/>
                </a:cubicBezTo>
                <a:lnTo>
                  <a:pt x="18655" y="2455"/>
                </a:lnTo>
                <a:cubicBezTo>
                  <a:pt x="18655" y="2183"/>
                  <a:pt x="18434" y="1964"/>
                  <a:pt x="18164" y="1964"/>
                </a:cubicBezTo>
                <a:cubicBezTo>
                  <a:pt x="17893" y="1964"/>
                  <a:pt x="17673" y="2183"/>
                  <a:pt x="17673" y="2455"/>
                </a:cubicBezTo>
                <a:lnTo>
                  <a:pt x="17673" y="3436"/>
                </a:lnTo>
                <a:cubicBezTo>
                  <a:pt x="17673" y="3708"/>
                  <a:pt x="17893" y="3927"/>
                  <a:pt x="18164" y="3927"/>
                </a:cubicBezTo>
                <a:moveTo>
                  <a:pt x="9818" y="11782"/>
                </a:moveTo>
                <a:lnTo>
                  <a:pt x="4909" y="11782"/>
                </a:lnTo>
                <a:lnTo>
                  <a:pt x="4909" y="8836"/>
                </a:lnTo>
                <a:lnTo>
                  <a:pt x="9818" y="8836"/>
                </a:lnTo>
                <a:cubicBezTo>
                  <a:pt x="9818" y="8836"/>
                  <a:pt x="9818" y="11782"/>
                  <a:pt x="9818" y="11782"/>
                </a:cubicBezTo>
                <a:close/>
                <a:moveTo>
                  <a:pt x="21109" y="12764"/>
                </a:moveTo>
                <a:lnTo>
                  <a:pt x="11291" y="12764"/>
                </a:lnTo>
                <a:cubicBezTo>
                  <a:pt x="11562" y="12764"/>
                  <a:pt x="11782" y="12544"/>
                  <a:pt x="11782" y="12273"/>
                </a:cubicBezTo>
                <a:cubicBezTo>
                  <a:pt x="11782" y="12001"/>
                  <a:pt x="11562" y="11782"/>
                  <a:pt x="11291" y="11782"/>
                </a:cubicBezTo>
                <a:lnTo>
                  <a:pt x="10800" y="11782"/>
                </a:lnTo>
                <a:lnTo>
                  <a:pt x="10800" y="8836"/>
                </a:lnTo>
                <a:cubicBezTo>
                  <a:pt x="10800" y="8295"/>
                  <a:pt x="10360" y="7855"/>
                  <a:pt x="9818" y="7855"/>
                </a:cubicBezTo>
                <a:lnTo>
                  <a:pt x="4909" y="7855"/>
                </a:lnTo>
                <a:cubicBezTo>
                  <a:pt x="4367" y="7855"/>
                  <a:pt x="3927" y="8295"/>
                  <a:pt x="3927" y="8836"/>
                </a:cubicBezTo>
                <a:lnTo>
                  <a:pt x="3927" y="11782"/>
                </a:lnTo>
                <a:lnTo>
                  <a:pt x="3436" y="11782"/>
                </a:lnTo>
                <a:cubicBezTo>
                  <a:pt x="3166" y="11782"/>
                  <a:pt x="2945" y="12001"/>
                  <a:pt x="2945" y="12273"/>
                </a:cubicBezTo>
                <a:cubicBezTo>
                  <a:pt x="2945" y="12544"/>
                  <a:pt x="3166" y="12764"/>
                  <a:pt x="3436" y="12764"/>
                </a:cubicBezTo>
                <a:lnTo>
                  <a:pt x="491" y="12764"/>
                </a:lnTo>
                <a:cubicBezTo>
                  <a:pt x="220" y="12764"/>
                  <a:pt x="0" y="12983"/>
                  <a:pt x="0" y="13255"/>
                </a:cubicBezTo>
                <a:cubicBezTo>
                  <a:pt x="0" y="13526"/>
                  <a:pt x="220" y="13745"/>
                  <a:pt x="491" y="13745"/>
                </a:cubicBezTo>
                <a:lnTo>
                  <a:pt x="2945" y="13745"/>
                </a:lnTo>
                <a:lnTo>
                  <a:pt x="2945" y="21109"/>
                </a:lnTo>
                <a:cubicBezTo>
                  <a:pt x="2945" y="21380"/>
                  <a:pt x="3166" y="21600"/>
                  <a:pt x="3436" y="21600"/>
                </a:cubicBezTo>
                <a:cubicBezTo>
                  <a:pt x="3707" y="21600"/>
                  <a:pt x="3927" y="21380"/>
                  <a:pt x="3927" y="21109"/>
                </a:cubicBezTo>
                <a:lnTo>
                  <a:pt x="3927" y="13745"/>
                </a:lnTo>
                <a:lnTo>
                  <a:pt x="17673" y="13745"/>
                </a:lnTo>
                <a:lnTo>
                  <a:pt x="17673" y="21109"/>
                </a:lnTo>
                <a:cubicBezTo>
                  <a:pt x="17673" y="21380"/>
                  <a:pt x="17893" y="21600"/>
                  <a:pt x="18164" y="21600"/>
                </a:cubicBezTo>
                <a:cubicBezTo>
                  <a:pt x="18434" y="21600"/>
                  <a:pt x="18655" y="21380"/>
                  <a:pt x="18655" y="21109"/>
                </a:cubicBezTo>
                <a:lnTo>
                  <a:pt x="18655" y="13745"/>
                </a:lnTo>
                <a:lnTo>
                  <a:pt x="21109" y="13745"/>
                </a:lnTo>
                <a:cubicBezTo>
                  <a:pt x="21380" y="13745"/>
                  <a:pt x="21600" y="13526"/>
                  <a:pt x="21600" y="13255"/>
                </a:cubicBezTo>
                <a:cubicBezTo>
                  <a:pt x="21600" y="12983"/>
                  <a:pt x="21380" y="12764"/>
                  <a:pt x="21109" y="127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4" name="Shape 2763"/>
          <p:cNvSpPr/>
          <p:nvPr/>
        </p:nvSpPr>
        <p:spPr>
          <a:xfrm>
            <a:off x="8157491"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579" y="7008"/>
                </a:moveTo>
                <a:cubicBezTo>
                  <a:pt x="20006" y="12260"/>
                  <a:pt x="12624" y="19436"/>
                  <a:pt x="10800" y="20538"/>
                </a:cubicBezTo>
                <a:cubicBezTo>
                  <a:pt x="8976" y="19436"/>
                  <a:pt x="1594" y="12260"/>
                  <a:pt x="1021" y="7001"/>
                </a:cubicBezTo>
                <a:cubicBezTo>
                  <a:pt x="1021" y="7001"/>
                  <a:pt x="982" y="6718"/>
                  <a:pt x="982" y="6382"/>
                </a:cubicBezTo>
                <a:cubicBezTo>
                  <a:pt x="982" y="3405"/>
                  <a:pt x="3404" y="982"/>
                  <a:pt x="6382" y="982"/>
                </a:cubicBezTo>
                <a:cubicBezTo>
                  <a:pt x="7780" y="982"/>
                  <a:pt x="9107" y="1518"/>
                  <a:pt x="10120" y="2491"/>
                </a:cubicBezTo>
                <a:lnTo>
                  <a:pt x="10585" y="2939"/>
                </a:lnTo>
                <a:lnTo>
                  <a:pt x="8836" y="6873"/>
                </a:lnTo>
                <a:lnTo>
                  <a:pt x="11291" y="9818"/>
                </a:lnTo>
                <a:lnTo>
                  <a:pt x="9327" y="14236"/>
                </a:lnTo>
                <a:lnTo>
                  <a:pt x="10800" y="16691"/>
                </a:lnTo>
                <a:lnTo>
                  <a:pt x="10432" y="14236"/>
                </a:lnTo>
                <a:lnTo>
                  <a:pt x="12365" y="9542"/>
                </a:lnTo>
                <a:lnTo>
                  <a:pt x="10002" y="6781"/>
                </a:lnTo>
                <a:lnTo>
                  <a:pt x="12069" y="2007"/>
                </a:lnTo>
                <a:cubicBezTo>
                  <a:pt x="12984" y="1345"/>
                  <a:pt x="14076" y="982"/>
                  <a:pt x="15218" y="982"/>
                </a:cubicBezTo>
                <a:cubicBezTo>
                  <a:pt x="18196" y="982"/>
                  <a:pt x="20618" y="3405"/>
                  <a:pt x="20618" y="6382"/>
                </a:cubicBezTo>
                <a:cubicBezTo>
                  <a:pt x="20618" y="6725"/>
                  <a:pt x="20579" y="7008"/>
                  <a:pt x="20579" y="7008"/>
                </a:cubicBezTo>
                <a:moveTo>
                  <a:pt x="21600" y="6382"/>
                </a:moveTo>
                <a:cubicBezTo>
                  <a:pt x="21600" y="2857"/>
                  <a:pt x="18743" y="0"/>
                  <a:pt x="15218" y="0"/>
                </a:cubicBezTo>
                <a:cubicBezTo>
                  <a:pt x="13502" y="0"/>
                  <a:pt x="11947" y="681"/>
                  <a:pt x="10800" y="1783"/>
                </a:cubicBezTo>
                <a:cubicBezTo>
                  <a:pt x="9653" y="681"/>
                  <a:pt x="8098" y="0"/>
                  <a:pt x="6382" y="0"/>
                </a:cubicBezTo>
                <a:cubicBezTo>
                  <a:pt x="2857" y="0"/>
                  <a:pt x="0" y="2857"/>
                  <a:pt x="0" y="6382"/>
                </a:cubicBezTo>
                <a:cubicBezTo>
                  <a:pt x="0" y="6792"/>
                  <a:pt x="65" y="7282"/>
                  <a:pt x="45" y="7115"/>
                </a:cubicBezTo>
                <a:cubicBezTo>
                  <a:pt x="733" y="13419"/>
                  <a:pt x="9855" y="21600"/>
                  <a:pt x="10800" y="21600"/>
                </a:cubicBezTo>
                <a:cubicBezTo>
                  <a:pt x="11745" y="21600"/>
                  <a:pt x="20867" y="13419"/>
                  <a:pt x="21555" y="7115"/>
                </a:cubicBezTo>
                <a:cubicBezTo>
                  <a:pt x="21536" y="7282"/>
                  <a:pt x="21600" y="6792"/>
                  <a:pt x="21600" y="63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5" name="Shape 2764"/>
          <p:cNvSpPr/>
          <p:nvPr/>
        </p:nvSpPr>
        <p:spPr>
          <a:xfrm>
            <a:off x="8690752" y="4238601"/>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588" y="6611"/>
                </a:moveTo>
                <a:cubicBezTo>
                  <a:pt x="20587" y="6619"/>
                  <a:pt x="20587" y="6627"/>
                  <a:pt x="20586" y="6635"/>
                </a:cubicBezTo>
                <a:cubicBezTo>
                  <a:pt x="20585" y="6640"/>
                  <a:pt x="20582" y="6674"/>
                  <a:pt x="20581" y="6680"/>
                </a:cubicBezTo>
                <a:cubicBezTo>
                  <a:pt x="20107" y="11287"/>
                  <a:pt x="14607" y="17428"/>
                  <a:pt x="12595" y="19086"/>
                </a:cubicBezTo>
                <a:lnTo>
                  <a:pt x="11905" y="15660"/>
                </a:lnTo>
                <a:lnTo>
                  <a:pt x="13960" y="10631"/>
                </a:lnTo>
                <a:lnTo>
                  <a:pt x="11429" y="7425"/>
                </a:lnTo>
                <a:lnTo>
                  <a:pt x="12699" y="2550"/>
                </a:lnTo>
                <a:cubicBezTo>
                  <a:pt x="12708" y="2540"/>
                  <a:pt x="12713" y="2534"/>
                  <a:pt x="12723" y="2524"/>
                </a:cubicBezTo>
                <a:cubicBezTo>
                  <a:pt x="13572" y="1625"/>
                  <a:pt x="14916" y="1080"/>
                  <a:pt x="16088" y="1080"/>
                </a:cubicBezTo>
                <a:cubicBezTo>
                  <a:pt x="18586" y="1080"/>
                  <a:pt x="20618" y="3315"/>
                  <a:pt x="20618" y="6063"/>
                </a:cubicBezTo>
                <a:cubicBezTo>
                  <a:pt x="20618" y="6262"/>
                  <a:pt x="20598" y="6506"/>
                  <a:pt x="20588" y="6611"/>
                </a:cubicBezTo>
                <a:moveTo>
                  <a:pt x="21600" y="6063"/>
                </a:moveTo>
                <a:cubicBezTo>
                  <a:pt x="21600" y="2715"/>
                  <a:pt x="19132" y="0"/>
                  <a:pt x="16088" y="0"/>
                </a:cubicBezTo>
                <a:cubicBezTo>
                  <a:pt x="14607" y="0"/>
                  <a:pt x="12974" y="748"/>
                  <a:pt x="11983" y="1794"/>
                </a:cubicBezTo>
                <a:lnTo>
                  <a:pt x="11985" y="1802"/>
                </a:lnTo>
                <a:cubicBezTo>
                  <a:pt x="11900" y="1871"/>
                  <a:pt x="11839" y="1965"/>
                  <a:pt x="11809" y="2079"/>
                </a:cubicBezTo>
                <a:lnTo>
                  <a:pt x="11797" y="2076"/>
                </a:lnTo>
                <a:lnTo>
                  <a:pt x="10309" y="7560"/>
                </a:lnTo>
                <a:lnTo>
                  <a:pt x="12764" y="10800"/>
                </a:lnTo>
                <a:lnTo>
                  <a:pt x="10800" y="15660"/>
                </a:lnTo>
                <a:lnTo>
                  <a:pt x="11797" y="20098"/>
                </a:lnTo>
                <a:lnTo>
                  <a:pt x="11803" y="20097"/>
                </a:lnTo>
                <a:cubicBezTo>
                  <a:pt x="11853" y="20337"/>
                  <a:pt x="12039" y="20520"/>
                  <a:pt x="12273" y="20520"/>
                </a:cubicBezTo>
                <a:cubicBezTo>
                  <a:pt x="12410" y="20520"/>
                  <a:pt x="12534" y="20457"/>
                  <a:pt x="12623" y="20357"/>
                </a:cubicBezTo>
                <a:cubicBezTo>
                  <a:pt x="14361" y="19225"/>
                  <a:pt x="20995" y="12270"/>
                  <a:pt x="21558" y="6787"/>
                </a:cubicBezTo>
                <a:lnTo>
                  <a:pt x="21558" y="6791"/>
                </a:lnTo>
                <a:cubicBezTo>
                  <a:pt x="21559" y="6791"/>
                  <a:pt x="21600" y="6399"/>
                  <a:pt x="21600" y="6063"/>
                </a:cubicBezTo>
                <a:moveTo>
                  <a:pt x="1019" y="7760"/>
                </a:moveTo>
                <a:cubicBezTo>
                  <a:pt x="1018" y="7754"/>
                  <a:pt x="1015" y="7720"/>
                  <a:pt x="1014" y="7715"/>
                </a:cubicBezTo>
                <a:cubicBezTo>
                  <a:pt x="1013" y="7707"/>
                  <a:pt x="1013" y="7699"/>
                  <a:pt x="1012" y="7691"/>
                </a:cubicBezTo>
                <a:cubicBezTo>
                  <a:pt x="1002" y="7586"/>
                  <a:pt x="982" y="7342"/>
                  <a:pt x="982" y="7143"/>
                </a:cubicBezTo>
                <a:cubicBezTo>
                  <a:pt x="982" y="4395"/>
                  <a:pt x="3014" y="2160"/>
                  <a:pt x="5512" y="2160"/>
                </a:cubicBezTo>
                <a:cubicBezTo>
                  <a:pt x="6634" y="2160"/>
                  <a:pt x="7908" y="2664"/>
                  <a:pt x="8760" y="3495"/>
                </a:cubicBezTo>
                <a:lnTo>
                  <a:pt x="7364" y="8640"/>
                </a:lnTo>
                <a:lnTo>
                  <a:pt x="9818" y="11880"/>
                </a:lnTo>
                <a:lnTo>
                  <a:pt x="7855" y="16740"/>
                </a:lnTo>
                <a:lnTo>
                  <a:pt x="8531" y="19752"/>
                </a:lnTo>
                <a:cubicBezTo>
                  <a:pt x="6242" y="17649"/>
                  <a:pt x="1459" y="12041"/>
                  <a:pt x="1019" y="7760"/>
                </a:cubicBezTo>
                <a:moveTo>
                  <a:pt x="9803" y="20925"/>
                </a:moveTo>
                <a:lnTo>
                  <a:pt x="8959" y="16740"/>
                </a:lnTo>
                <a:lnTo>
                  <a:pt x="11015" y="11711"/>
                </a:lnTo>
                <a:lnTo>
                  <a:pt x="8484" y="8505"/>
                </a:lnTo>
                <a:lnTo>
                  <a:pt x="9799" y="3457"/>
                </a:lnTo>
                <a:lnTo>
                  <a:pt x="9791" y="3454"/>
                </a:lnTo>
                <a:cubicBezTo>
                  <a:pt x="9804" y="3407"/>
                  <a:pt x="9818" y="3360"/>
                  <a:pt x="9818" y="3308"/>
                </a:cubicBezTo>
                <a:cubicBezTo>
                  <a:pt x="9818" y="3130"/>
                  <a:pt x="9736" y="2981"/>
                  <a:pt x="9615" y="2882"/>
                </a:cubicBezTo>
                <a:lnTo>
                  <a:pt x="9617" y="2874"/>
                </a:lnTo>
                <a:cubicBezTo>
                  <a:pt x="8626" y="1827"/>
                  <a:pt x="6993" y="1080"/>
                  <a:pt x="5512" y="1080"/>
                </a:cubicBezTo>
                <a:cubicBezTo>
                  <a:pt x="2468" y="1080"/>
                  <a:pt x="0" y="3795"/>
                  <a:pt x="0" y="7143"/>
                </a:cubicBezTo>
                <a:cubicBezTo>
                  <a:pt x="0" y="7479"/>
                  <a:pt x="41" y="7871"/>
                  <a:pt x="42" y="7871"/>
                </a:cubicBezTo>
                <a:lnTo>
                  <a:pt x="42" y="7867"/>
                </a:lnTo>
                <a:cubicBezTo>
                  <a:pt x="605" y="13350"/>
                  <a:pt x="7239" y="20305"/>
                  <a:pt x="8977" y="21437"/>
                </a:cubicBezTo>
                <a:cubicBezTo>
                  <a:pt x="9066" y="21537"/>
                  <a:pt x="9190" y="21600"/>
                  <a:pt x="9327" y="21600"/>
                </a:cubicBezTo>
                <a:cubicBezTo>
                  <a:pt x="9599" y="21600"/>
                  <a:pt x="9818" y="21358"/>
                  <a:pt x="9818" y="21060"/>
                </a:cubicBezTo>
                <a:cubicBezTo>
                  <a:pt x="9818" y="21013"/>
                  <a:pt x="9804" y="20971"/>
                  <a:pt x="9794" y="20927"/>
                </a:cubicBezTo>
                <a:cubicBezTo>
                  <a:pt x="9794" y="20927"/>
                  <a:pt x="9803" y="20925"/>
                  <a:pt x="9803" y="20925"/>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6" name="Shape 2765"/>
          <p:cNvSpPr/>
          <p:nvPr/>
        </p:nvSpPr>
        <p:spPr>
          <a:xfrm>
            <a:off x="9224014"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1782" y="12764"/>
                </a:moveTo>
                <a:cubicBezTo>
                  <a:pt x="11510" y="12764"/>
                  <a:pt x="11291" y="12984"/>
                  <a:pt x="11291" y="13255"/>
                </a:cubicBezTo>
                <a:cubicBezTo>
                  <a:pt x="11291" y="13526"/>
                  <a:pt x="11510" y="13745"/>
                  <a:pt x="11782" y="13745"/>
                </a:cubicBezTo>
                <a:cubicBezTo>
                  <a:pt x="12053" y="13745"/>
                  <a:pt x="12273" y="13526"/>
                  <a:pt x="12273" y="13255"/>
                </a:cubicBezTo>
                <a:cubicBezTo>
                  <a:pt x="12273" y="12984"/>
                  <a:pt x="12053" y="12764"/>
                  <a:pt x="11782" y="12764"/>
                </a:cubicBezTo>
                <a:moveTo>
                  <a:pt x="14727" y="10800"/>
                </a:moveTo>
                <a:cubicBezTo>
                  <a:pt x="14999" y="10800"/>
                  <a:pt x="15218" y="10580"/>
                  <a:pt x="15218" y="10309"/>
                </a:cubicBezTo>
                <a:cubicBezTo>
                  <a:pt x="15218" y="10038"/>
                  <a:pt x="14999" y="9818"/>
                  <a:pt x="14727" y="9818"/>
                </a:cubicBezTo>
                <a:cubicBezTo>
                  <a:pt x="14456" y="9818"/>
                  <a:pt x="14236" y="10038"/>
                  <a:pt x="14236" y="10309"/>
                </a:cubicBezTo>
                <a:cubicBezTo>
                  <a:pt x="14236" y="10580"/>
                  <a:pt x="14456" y="10800"/>
                  <a:pt x="14727" y="10800"/>
                </a:cubicBezTo>
                <a:moveTo>
                  <a:pt x="19913" y="7150"/>
                </a:moveTo>
                <a:lnTo>
                  <a:pt x="19959" y="7195"/>
                </a:lnTo>
                <a:lnTo>
                  <a:pt x="19468" y="7686"/>
                </a:lnTo>
                <a:lnTo>
                  <a:pt x="19468" y="7687"/>
                </a:lnTo>
                <a:lnTo>
                  <a:pt x="17606" y="9549"/>
                </a:lnTo>
                <a:lnTo>
                  <a:pt x="12052" y="3994"/>
                </a:lnTo>
                <a:lnTo>
                  <a:pt x="13913" y="2132"/>
                </a:lnTo>
                <a:cubicBezTo>
                  <a:pt x="13914" y="2132"/>
                  <a:pt x="13914" y="2132"/>
                  <a:pt x="13914" y="2132"/>
                </a:cubicBezTo>
                <a:lnTo>
                  <a:pt x="14405" y="1641"/>
                </a:lnTo>
                <a:lnTo>
                  <a:pt x="14450" y="1687"/>
                </a:lnTo>
                <a:cubicBezTo>
                  <a:pt x="15086" y="1244"/>
                  <a:pt x="15857" y="982"/>
                  <a:pt x="16691" y="982"/>
                </a:cubicBezTo>
                <a:cubicBezTo>
                  <a:pt x="18860" y="982"/>
                  <a:pt x="20618" y="2740"/>
                  <a:pt x="20618" y="4909"/>
                </a:cubicBezTo>
                <a:cubicBezTo>
                  <a:pt x="20618" y="5743"/>
                  <a:pt x="20356" y="6514"/>
                  <a:pt x="19913" y="7150"/>
                </a:cubicBezTo>
                <a:moveTo>
                  <a:pt x="10242" y="16912"/>
                </a:moveTo>
                <a:lnTo>
                  <a:pt x="4689" y="11358"/>
                </a:lnTo>
                <a:lnTo>
                  <a:pt x="11358" y="4689"/>
                </a:lnTo>
                <a:lnTo>
                  <a:pt x="16911" y="10243"/>
                </a:lnTo>
                <a:cubicBezTo>
                  <a:pt x="16911" y="10243"/>
                  <a:pt x="10242" y="16912"/>
                  <a:pt x="10242" y="16912"/>
                </a:cubicBezTo>
                <a:close/>
                <a:moveTo>
                  <a:pt x="7686" y="19468"/>
                </a:moveTo>
                <a:cubicBezTo>
                  <a:pt x="6975" y="20179"/>
                  <a:pt x="5994" y="20618"/>
                  <a:pt x="4909" y="20618"/>
                </a:cubicBezTo>
                <a:cubicBezTo>
                  <a:pt x="2740" y="20618"/>
                  <a:pt x="982" y="18860"/>
                  <a:pt x="982" y="16691"/>
                </a:cubicBezTo>
                <a:cubicBezTo>
                  <a:pt x="982" y="15606"/>
                  <a:pt x="1421" y="14625"/>
                  <a:pt x="2132" y="13914"/>
                </a:cubicBezTo>
                <a:lnTo>
                  <a:pt x="3994" y="12052"/>
                </a:lnTo>
                <a:lnTo>
                  <a:pt x="9548" y="17606"/>
                </a:lnTo>
                <a:cubicBezTo>
                  <a:pt x="9548" y="17606"/>
                  <a:pt x="7686" y="19468"/>
                  <a:pt x="7686" y="19468"/>
                </a:cubicBezTo>
                <a:close/>
                <a:moveTo>
                  <a:pt x="21600" y="4909"/>
                </a:moveTo>
                <a:cubicBezTo>
                  <a:pt x="21600" y="2198"/>
                  <a:pt x="19402" y="0"/>
                  <a:pt x="16691" y="0"/>
                </a:cubicBezTo>
                <a:cubicBezTo>
                  <a:pt x="15586" y="0"/>
                  <a:pt x="14570" y="370"/>
                  <a:pt x="13749" y="986"/>
                </a:cubicBezTo>
                <a:lnTo>
                  <a:pt x="13710" y="947"/>
                </a:lnTo>
                <a:lnTo>
                  <a:pt x="13221" y="1437"/>
                </a:lnTo>
                <a:cubicBezTo>
                  <a:pt x="13220" y="1438"/>
                  <a:pt x="13220" y="1438"/>
                  <a:pt x="13219" y="1439"/>
                </a:cubicBezTo>
                <a:lnTo>
                  <a:pt x="1438" y="13220"/>
                </a:lnTo>
                <a:cubicBezTo>
                  <a:pt x="549" y="14108"/>
                  <a:pt x="0" y="15336"/>
                  <a:pt x="0" y="16691"/>
                </a:cubicBezTo>
                <a:cubicBezTo>
                  <a:pt x="0" y="19402"/>
                  <a:pt x="2198" y="21600"/>
                  <a:pt x="4909" y="21600"/>
                </a:cubicBezTo>
                <a:cubicBezTo>
                  <a:pt x="6265" y="21600"/>
                  <a:pt x="7492" y="21051"/>
                  <a:pt x="8380" y="20162"/>
                </a:cubicBezTo>
                <a:lnTo>
                  <a:pt x="20162" y="8381"/>
                </a:lnTo>
                <a:lnTo>
                  <a:pt x="20163" y="8380"/>
                </a:lnTo>
                <a:lnTo>
                  <a:pt x="20653" y="7890"/>
                </a:lnTo>
                <a:lnTo>
                  <a:pt x="20614" y="7851"/>
                </a:lnTo>
                <a:cubicBezTo>
                  <a:pt x="21230" y="7030"/>
                  <a:pt x="21600" y="6015"/>
                  <a:pt x="21600" y="4909"/>
                </a:cubicBezTo>
                <a:moveTo>
                  <a:pt x="10800" y="6873"/>
                </a:moveTo>
                <a:cubicBezTo>
                  <a:pt x="10800" y="7144"/>
                  <a:pt x="11020" y="7364"/>
                  <a:pt x="11291" y="7364"/>
                </a:cubicBezTo>
                <a:cubicBezTo>
                  <a:pt x="11562" y="7364"/>
                  <a:pt x="11782" y="7144"/>
                  <a:pt x="11782" y="6873"/>
                </a:cubicBezTo>
                <a:cubicBezTo>
                  <a:pt x="11782" y="6602"/>
                  <a:pt x="11562" y="6382"/>
                  <a:pt x="11291" y="6382"/>
                </a:cubicBezTo>
                <a:cubicBezTo>
                  <a:pt x="11020" y="6382"/>
                  <a:pt x="10800" y="6602"/>
                  <a:pt x="10800" y="6873"/>
                </a:cubicBezTo>
                <a:moveTo>
                  <a:pt x="13255" y="12273"/>
                </a:moveTo>
                <a:cubicBezTo>
                  <a:pt x="13526" y="12273"/>
                  <a:pt x="13745" y="12053"/>
                  <a:pt x="13745" y="11782"/>
                </a:cubicBezTo>
                <a:cubicBezTo>
                  <a:pt x="13745" y="11511"/>
                  <a:pt x="13526" y="11291"/>
                  <a:pt x="13255" y="11291"/>
                </a:cubicBezTo>
                <a:cubicBezTo>
                  <a:pt x="12983" y="11291"/>
                  <a:pt x="12764" y="11511"/>
                  <a:pt x="12764" y="11782"/>
                </a:cubicBezTo>
                <a:cubicBezTo>
                  <a:pt x="12764" y="12053"/>
                  <a:pt x="12983" y="12273"/>
                  <a:pt x="13255" y="12273"/>
                </a:cubicBezTo>
                <a:moveTo>
                  <a:pt x="12273" y="9818"/>
                </a:moveTo>
                <a:cubicBezTo>
                  <a:pt x="12544" y="9818"/>
                  <a:pt x="12764" y="9599"/>
                  <a:pt x="12764" y="9327"/>
                </a:cubicBezTo>
                <a:cubicBezTo>
                  <a:pt x="12764" y="9056"/>
                  <a:pt x="12544" y="8836"/>
                  <a:pt x="12273" y="8836"/>
                </a:cubicBezTo>
                <a:cubicBezTo>
                  <a:pt x="12001" y="8836"/>
                  <a:pt x="11782" y="9056"/>
                  <a:pt x="11782" y="9327"/>
                </a:cubicBezTo>
                <a:cubicBezTo>
                  <a:pt x="11782" y="9599"/>
                  <a:pt x="12001" y="9818"/>
                  <a:pt x="12273" y="9818"/>
                </a:cubicBezTo>
                <a:moveTo>
                  <a:pt x="10800" y="10309"/>
                </a:moveTo>
                <a:cubicBezTo>
                  <a:pt x="10529" y="10309"/>
                  <a:pt x="10309" y="10529"/>
                  <a:pt x="10309" y="10800"/>
                </a:cubicBezTo>
                <a:cubicBezTo>
                  <a:pt x="10309" y="11071"/>
                  <a:pt x="10529" y="11291"/>
                  <a:pt x="10800" y="11291"/>
                </a:cubicBezTo>
                <a:cubicBezTo>
                  <a:pt x="11071" y="11291"/>
                  <a:pt x="11291" y="11071"/>
                  <a:pt x="11291" y="10800"/>
                </a:cubicBezTo>
                <a:cubicBezTo>
                  <a:pt x="11291" y="10529"/>
                  <a:pt x="11071" y="10309"/>
                  <a:pt x="10800" y="10309"/>
                </a:cubicBezTo>
                <a:moveTo>
                  <a:pt x="10309" y="14236"/>
                </a:moveTo>
                <a:cubicBezTo>
                  <a:pt x="10038" y="14236"/>
                  <a:pt x="9818" y="14456"/>
                  <a:pt x="9818" y="14727"/>
                </a:cubicBezTo>
                <a:cubicBezTo>
                  <a:pt x="9818" y="14999"/>
                  <a:pt x="10038" y="15218"/>
                  <a:pt x="10309" y="15218"/>
                </a:cubicBezTo>
                <a:cubicBezTo>
                  <a:pt x="10580" y="15218"/>
                  <a:pt x="10800" y="14999"/>
                  <a:pt x="10800" y="14727"/>
                </a:cubicBezTo>
                <a:cubicBezTo>
                  <a:pt x="10800" y="14456"/>
                  <a:pt x="10580" y="14236"/>
                  <a:pt x="10309" y="14236"/>
                </a:cubicBezTo>
                <a:moveTo>
                  <a:pt x="9818" y="8836"/>
                </a:moveTo>
                <a:cubicBezTo>
                  <a:pt x="10090" y="8836"/>
                  <a:pt x="10309" y="8617"/>
                  <a:pt x="10309" y="8345"/>
                </a:cubicBezTo>
                <a:cubicBezTo>
                  <a:pt x="10309" y="8075"/>
                  <a:pt x="10090" y="7855"/>
                  <a:pt x="9818" y="7855"/>
                </a:cubicBezTo>
                <a:cubicBezTo>
                  <a:pt x="9547" y="7855"/>
                  <a:pt x="9327" y="8075"/>
                  <a:pt x="9327" y="8345"/>
                </a:cubicBezTo>
                <a:cubicBezTo>
                  <a:pt x="9327" y="8617"/>
                  <a:pt x="9547" y="8836"/>
                  <a:pt x="9818" y="8836"/>
                </a:cubicBezTo>
                <a:moveTo>
                  <a:pt x="6873" y="10800"/>
                </a:moveTo>
                <a:cubicBezTo>
                  <a:pt x="6601" y="10800"/>
                  <a:pt x="6382" y="11020"/>
                  <a:pt x="6382" y="11291"/>
                </a:cubicBezTo>
                <a:cubicBezTo>
                  <a:pt x="6382" y="11562"/>
                  <a:pt x="6601" y="11782"/>
                  <a:pt x="6873" y="11782"/>
                </a:cubicBezTo>
                <a:cubicBezTo>
                  <a:pt x="7144" y="11782"/>
                  <a:pt x="7364" y="11562"/>
                  <a:pt x="7364" y="11291"/>
                </a:cubicBezTo>
                <a:cubicBezTo>
                  <a:pt x="7364" y="11020"/>
                  <a:pt x="7144" y="10800"/>
                  <a:pt x="6873" y="10800"/>
                </a:cubicBezTo>
                <a:moveTo>
                  <a:pt x="8345" y="9327"/>
                </a:moveTo>
                <a:cubicBezTo>
                  <a:pt x="8074" y="9327"/>
                  <a:pt x="7855" y="9547"/>
                  <a:pt x="7855" y="9818"/>
                </a:cubicBezTo>
                <a:cubicBezTo>
                  <a:pt x="7855" y="10090"/>
                  <a:pt x="8074" y="10309"/>
                  <a:pt x="8345" y="10309"/>
                </a:cubicBezTo>
                <a:cubicBezTo>
                  <a:pt x="8617" y="10309"/>
                  <a:pt x="8836" y="10090"/>
                  <a:pt x="8836" y="9818"/>
                </a:cubicBezTo>
                <a:cubicBezTo>
                  <a:pt x="8836" y="9547"/>
                  <a:pt x="8617" y="9327"/>
                  <a:pt x="8345" y="9327"/>
                </a:cubicBezTo>
                <a:moveTo>
                  <a:pt x="9327" y="11782"/>
                </a:moveTo>
                <a:cubicBezTo>
                  <a:pt x="9056" y="11782"/>
                  <a:pt x="8836" y="12001"/>
                  <a:pt x="8836" y="12273"/>
                </a:cubicBezTo>
                <a:cubicBezTo>
                  <a:pt x="8836" y="12544"/>
                  <a:pt x="9056" y="12764"/>
                  <a:pt x="9327" y="12764"/>
                </a:cubicBezTo>
                <a:cubicBezTo>
                  <a:pt x="9599" y="12764"/>
                  <a:pt x="9818" y="12544"/>
                  <a:pt x="9818" y="12273"/>
                </a:cubicBezTo>
                <a:cubicBezTo>
                  <a:pt x="9818" y="12001"/>
                  <a:pt x="9599" y="11782"/>
                  <a:pt x="9327"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7" name="Shape 2766"/>
          <p:cNvSpPr/>
          <p:nvPr/>
        </p:nvSpPr>
        <p:spPr>
          <a:xfrm>
            <a:off x="9757275"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11782"/>
                </a:moveTo>
                <a:lnTo>
                  <a:pt x="11782" y="11782"/>
                </a:lnTo>
                <a:lnTo>
                  <a:pt x="11782" y="15709"/>
                </a:lnTo>
                <a:lnTo>
                  <a:pt x="9818" y="15709"/>
                </a:lnTo>
                <a:lnTo>
                  <a:pt x="9818" y="11782"/>
                </a:lnTo>
                <a:lnTo>
                  <a:pt x="5891" y="11782"/>
                </a:lnTo>
                <a:lnTo>
                  <a:pt x="5891" y="9818"/>
                </a:lnTo>
                <a:lnTo>
                  <a:pt x="9818" y="9818"/>
                </a:lnTo>
                <a:lnTo>
                  <a:pt x="9818" y="5891"/>
                </a:lnTo>
                <a:lnTo>
                  <a:pt x="11782" y="5891"/>
                </a:lnTo>
                <a:lnTo>
                  <a:pt x="11782" y="9818"/>
                </a:lnTo>
                <a:lnTo>
                  <a:pt x="15709" y="9818"/>
                </a:lnTo>
                <a:cubicBezTo>
                  <a:pt x="15709" y="9818"/>
                  <a:pt x="15709" y="11782"/>
                  <a:pt x="15709" y="11782"/>
                </a:cubicBezTo>
                <a:close/>
                <a:moveTo>
                  <a:pt x="15709" y="8836"/>
                </a:moveTo>
                <a:lnTo>
                  <a:pt x="12764" y="8836"/>
                </a:lnTo>
                <a:lnTo>
                  <a:pt x="12764" y="5891"/>
                </a:lnTo>
                <a:cubicBezTo>
                  <a:pt x="12764" y="5349"/>
                  <a:pt x="12324" y="4909"/>
                  <a:pt x="11782" y="4909"/>
                </a:cubicBezTo>
                <a:lnTo>
                  <a:pt x="9818" y="4909"/>
                </a:lnTo>
                <a:cubicBezTo>
                  <a:pt x="9276" y="4909"/>
                  <a:pt x="8836" y="5349"/>
                  <a:pt x="8836" y="5891"/>
                </a:cubicBezTo>
                <a:lnTo>
                  <a:pt x="8836" y="8836"/>
                </a:lnTo>
                <a:lnTo>
                  <a:pt x="5891" y="8836"/>
                </a:lnTo>
                <a:cubicBezTo>
                  <a:pt x="5349" y="8836"/>
                  <a:pt x="4909" y="9276"/>
                  <a:pt x="4909" y="9818"/>
                </a:cubicBezTo>
                <a:lnTo>
                  <a:pt x="4909" y="11782"/>
                </a:lnTo>
                <a:cubicBezTo>
                  <a:pt x="4909" y="12324"/>
                  <a:pt x="5349" y="12764"/>
                  <a:pt x="5891" y="12764"/>
                </a:cubicBezTo>
                <a:lnTo>
                  <a:pt x="8836" y="12764"/>
                </a:lnTo>
                <a:lnTo>
                  <a:pt x="8836" y="15709"/>
                </a:lnTo>
                <a:cubicBezTo>
                  <a:pt x="8836" y="16251"/>
                  <a:pt x="9276" y="16691"/>
                  <a:pt x="9818" y="16691"/>
                </a:cubicBezTo>
                <a:lnTo>
                  <a:pt x="11782" y="16691"/>
                </a:lnTo>
                <a:cubicBezTo>
                  <a:pt x="12324" y="16691"/>
                  <a:pt x="12764" y="16251"/>
                  <a:pt x="12764" y="15709"/>
                </a:cubicBezTo>
                <a:lnTo>
                  <a:pt x="12764" y="12764"/>
                </a:lnTo>
                <a:lnTo>
                  <a:pt x="15709" y="12764"/>
                </a:lnTo>
                <a:cubicBezTo>
                  <a:pt x="16251" y="12764"/>
                  <a:pt x="16691" y="12324"/>
                  <a:pt x="16691" y="11782"/>
                </a:cubicBezTo>
                <a:lnTo>
                  <a:pt x="16691" y="9818"/>
                </a:lnTo>
                <a:cubicBezTo>
                  <a:pt x="16691" y="9276"/>
                  <a:pt x="16251" y="8836"/>
                  <a:pt x="15709" y="8836"/>
                </a:cubicBezTo>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8" name="Shape 2767"/>
          <p:cNvSpPr/>
          <p:nvPr/>
        </p:nvSpPr>
        <p:spPr>
          <a:xfrm>
            <a:off x="10290536" y="4225905"/>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11782"/>
                </a:moveTo>
                <a:lnTo>
                  <a:pt x="11782" y="11782"/>
                </a:lnTo>
                <a:lnTo>
                  <a:pt x="11782" y="15709"/>
                </a:lnTo>
                <a:lnTo>
                  <a:pt x="9818" y="15709"/>
                </a:lnTo>
                <a:lnTo>
                  <a:pt x="9818" y="11782"/>
                </a:lnTo>
                <a:lnTo>
                  <a:pt x="5891" y="11782"/>
                </a:lnTo>
                <a:lnTo>
                  <a:pt x="5891" y="9818"/>
                </a:lnTo>
                <a:lnTo>
                  <a:pt x="9818" y="9818"/>
                </a:lnTo>
                <a:lnTo>
                  <a:pt x="9818" y="5891"/>
                </a:lnTo>
                <a:lnTo>
                  <a:pt x="11782" y="5891"/>
                </a:lnTo>
                <a:lnTo>
                  <a:pt x="11782" y="9818"/>
                </a:lnTo>
                <a:lnTo>
                  <a:pt x="15709" y="9818"/>
                </a:lnTo>
                <a:cubicBezTo>
                  <a:pt x="15709" y="9818"/>
                  <a:pt x="15709" y="11782"/>
                  <a:pt x="15709" y="11782"/>
                </a:cubicBezTo>
                <a:close/>
                <a:moveTo>
                  <a:pt x="15709" y="8836"/>
                </a:moveTo>
                <a:lnTo>
                  <a:pt x="12764" y="8836"/>
                </a:lnTo>
                <a:lnTo>
                  <a:pt x="12764" y="5891"/>
                </a:lnTo>
                <a:cubicBezTo>
                  <a:pt x="12764" y="5349"/>
                  <a:pt x="12324" y="4909"/>
                  <a:pt x="11782" y="4909"/>
                </a:cubicBezTo>
                <a:lnTo>
                  <a:pt x="9818" y="4909"/>
                </a:lnTo>
                <a:cubicBezTo>
                  <a:pt x="9276" y="4909"/>
                  <a:pt x="8836" y="5349"/>
                  <a:pt x="8836" y="5891"/>
                </a:cubicBezTo>
                <a:lnTo>
                  <a:pt x="8836" y="8836"/>
                </a:lnTo>
                <a:lnTo>
                  <a:pt x="5891" y="8836"/>
                </a:lnTo>
                <a:cubicBezTo>
                  <a:pt x="5349" y="8836"/>
                  <a:pt x="4909" y="9276"/>
                  <a:pt x="4909" y="9818"/>
                </a:cubicBezTo>
                <a:lnTo>
                  <a:pt x="4909" y="11782"/>
                </a:lnTo>
                <a:cubicBezTo>
                  <a:pt x="4909" y="12324"/>
                  <a:pt x="5349" y="12764"/>
                  <a:pt x="5891" y="12764"/>
                </a:cubicBezTo>
                <a:lnTo>
                  <a:pt x="8836" y="12764"/>
                </a:lnTo>
                <a:lnTo>
                  <a:pt x="8836" y="15709"/>
                </a:lnTo>
                <a:cubicBezTo>
                  <a:pt x="8836" y="16251"/>
                  <a:pt x="9276" y="16691"/>
                  <a:pt x="9818" y="16691"/>
                </a:cubicBezTo>
                <a:lnTo>
                  <a:pt x="11782" y="16691"/>
                </a:lnTo>
                <a:cubicBezTo>
                  <a:pt x="12324" y="16691"/>
                  <a:pt x="12764" y="16251"/>
                  <a:pt x="12764" y="15709"/>
                </a:cubicBezTo>
                <a:lnTo>
                  <a:pt x="12764" y="12764"/>
                </a:lnTo>
                <a:lnTo>
                  <a:pt x="15709" y="12764"/>
                </a:lnTo>
                <a:cubicBezTo>
                  <a:pt x="16251" y="12764"/>
                  <a:pt x="16691" y="12324"/>
                  <a:pt x="16691" y="11782"/>
                </a:cubicBezTo>
                <a:lnTo>
                  <a:pt x="16691" y="9818"/>
                </a:lnTo>
                <a:cubicBezTo>
                  <a:pt x="16691" y="9276"/>
                  <a:pt x="16251" y="8836"/>
                  <a:pt x="15709" y="8836"/>
                </a:cubicBezTo>
                <a:moveTo>
                  <a:pt x="10800" y="20618"/>
                </a:moveTo>
                <a:cubicBezTo>
                  <a:pt x="5377" y="20618"/>
                  <a:pt x="982" y="16222"/>
                  <a:pt x="982" y="10800"/>
                </a:cubicBezTo>
                <a:cubicBezTo>
                  <a:pt x="982" y="5377"/>
                  <a:pt x="5377" y="982"/>
                  <a:pt x="10800" y="982"/>
                </a:cubicBezTo>
                <a:cubicBezTo>
                  <a:pt x="16223" y="982"/>
                  <a:pt x="20618" y="5377"/>
                  <a:pt x="20618" y="10800"/>
                </a:cubicBezTo>
                <a:cubicBezTo>
                  <a:pt x="20618" y="16222"/>
                  <a:pt x="16223" y="20618"/>
                  <a:pt x="10800" y="20618"/>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9" name="Shape 2768"/>
          <p:cNvSpPr/>
          <p:nvPr/>
        </p:nvSpPr>
        <p:spPr>
          <a:xfrm>
            <a:off x="5491186" y="4892288"/>
            <a:ext cx="279328" cy="101574"/>
          </a:xfrm>
          <a:custGeom>
            <a:avLst/>
            <a:gdLst/>
            <a:ahLst/>
            <a:cxnLst>
              <a:cxn ang="0">
                <a:pos x="wd2" y="hd2"/>
              </a:cxn>
              <a:cxn ang="5400000">
                <a:pos x="wd2" y="hd2"/>
              </a:cxn>
              <a:cxn ang="10800000">
                <a:pos x="wd2" y="hd2"/>
              </a:cxn>
              <a:cxn ang="16200000">
                <a:pos x="wd2" y="hd2"/>
              </a:cxn>
            </a:cxnLst>
            <a:rect l="0" t="0" r="r" b="b"/>
            <a:pathLst>
              <a:path w="21600" h="21600" extrusionOk="0">
                <a:moveTo>
                  <a:pt x="17673" y="18900"/>
                </a:moveTo>
                <a:lnTo>
                  <a:pt x="11291" y="18900"/>
                </a:lnTo>
                <a:lnTo>
                  <a:pt x="11291" y="2700"/>
                </a:lnTo>
                <a:lnTo>
                  <a:pt x="17673" y="2700"/>
                </a:lnTo>
                <a:cubicBezTo>
                  <a:pt x="19300" y="2700"/>
                  <a:pt x="20618" y="6328"/>
                  <a:pt x="20618" y="10800"/>
                </a:cubicBezTo>
                <a:cubicBezTo>
                  <a:pt x="20618" y="15273"/>
                  <a:pt x="19300" y="18900"/>
                  <a:pt x="17673" y="18900"/>
                </a:cubicBezTo>
                <a:moveTo>
                  <a:pt x="6382" y="13500"/>
                </a:moveTo>
                <a:cubicBezTo>
                  <a:pt x="6111" y="13500"/>
                  <a:pt x="5891" y="12896"/>
                  <a:pt x="5891" y="12150"/>
                </a:cubicBezTo>
                <a:cubicBezTo>
                  <a:pt x="5891" y="11404"/>
                  <a:pt x="6111" y="10800"/>
                  <a:pt x="6382" y="10800"/>
                </a:cubicBezTo>
                <a:cubicBezTo>
                  <a:pt x="6653" y="10800"/>
                  <a:pt x="6873" y="11404"/>
                  <a:pt x="6873" y="12150"/>
                </a:cubicBezTo>
                <a:cubicBezTo>
                  <a:pt x="6873" y="12896"/>
                  <a:pt x="6653" y="13500"/>
                  <a:pt x="6382" y="13500"/>
                </a:cubicBezTo>
                <a:moveTo>
                  <a:pt x="3927" y="10800"/>
                </a:moveTo>
                <a:cubicBezTo>
                  <a:pt x="3385" y="10800"/>
                  <a:pt x="2945" y="9592"/>
                  <a:pt x="2945" y="8100"/>
                </a:cubicBezTo>
                <a:cubicBezTo>
                  <a:pt x="2945" y="6610"/>
                  <a:pt x="3385" y="5400"/>
                  <a:pt x="3927" y="5400"/>
                </a:cubicBezTo>
                <a:cubicBezTo>
                  <a:pt x="4469" y="5400"/>
                  <a:pt x="4909" y="6610"/>
                  <a:pt x="4909" y="8100"/>
                </a:cubicBezTo>
                <a:cubicBezTo>
                  <a:pt x="4909" y="9592"/>
                  <a:pt x="4469" y="10800"/>
                  <a:pt x="3927" y="10800"/>
                </a:cubicBezTo>
                <a:moveTo>
                  <a:pt x="17673" y="0"/>
                </a:moveTo>
                <a:lnTo>
                  <a:pt x="3927" y="0"/>
                </a:lnTo>
                <a:cubicBezTo>
                  <a:pt x="1758" y="0"/>
                  <a:pt x="0" y="4836"/>
                  <a:pt x="0" y="10800"/>
                </a:cubicBezTo>
                <a:cubicBezTo>
                  <a:pt x="0" y="16764"/>
                  <a:pt x="1758" y="21600"/>
                  <a:pt x="3927" y="21600"/>
                </a:cubicBezTo>
                <a:lnTo>
                  <a:pt x="17673" y="21600"/>
                </a:lnTo>
                <a:cubicBezTo>
                  <a:pt x="19842" y="21600"/>
                  <a:pt x="21600" y="16764"/>
                  <a:pt x="21600" y="10800"/>
                </a:cubicBezTo>
                <a:cubicBezTo>
                  <a:pt x="21600" y="4836"/>
                  <a:pt x="19842" y="0"/>
                  <a:pt x="17673"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0" name="Shape 2769"/>
          <p:cNvSpPr/>
          <p:nvPr/>
        </p:nvSpPr>
        <p:spPr>
          <a:xfrm>
            <a:off x="6062537" y="4803411"/>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1350" y="8836"/>
                </a:moveTo>
                <a:cubicBezTo>
                  <a:pt x="1350" y="7752"/>
                  <a:pt x="2559" y="6873"/>
                  <a:pt x="4050" y="6873"/>
                </a:cubicBezTo>
                <a:lnTo>
                  <a:pt x="17550" y="6873"/>
                </a:lnTo>
                <a:cubicBezTo>
                  <a:pt x="19041" y="6873"/>
                  <a:pt x="20250" y="7752"/>
                  <a:pt x="20250" y="8836"/>
                </a:cubicBezTo>
                <a:cubicBezTo>
                  <a:pt x="20250" y="8836"/>
                  <a:pt x="1350" y="8836"/>
                  <a:pt x="1350" y="8836"/>
                </a:cubicBezTo>
                <a:close/>
                <a:moveTo>
                  <a:pt x="14850" y="12764"/>
                </a:moveTo>
                <a:lnTo>
                  <a:pt x="14850" y="14727"/>
                </a:lnTo>
                <a:lnTo>
                  <a:pt x="12150" y="14727"/>
                </a:lnTo>
                <a:lnTo>
                  <a:pt x="12150" y="16691"/>
                </a:lnTo>
                <a:lnTo>
                  <a:pt x="9450" y="16691"/>
                </a:lnTo>
                <a:lnTo>
                  <a:pt x="9450" y="14727"/>
                </a:lnTo>
                <a:lnTo>
                  <a:pt x="6750" y="14727"/>
                </a:lnTo>
                <a:lnTo>
                  <a:pt x="6750" y="12764"/>
                </a:lnTo>
                <a:lnTo>
                  <a:pt x="9450" y="12764"/>
                </a:lnTo>
                <a:lnTo>
                  <a:pt x="9450" y="10800"/>
                </a:lnTo>
                <a:lnTo>
                  <a:pt x="12150" y="10800"/>
                </a:lnTo>
                <a:lnTo>
                  <a:pt x="12150" y="12764"/>
                </a:lnTo>
                <a:cubicBezTo>
                  <a:pt x="12150" y="12764"/>
                  <a:pt x="14850" y="12764"/>
                  <a:pt x="14850" y="12764"/>
                </a:cubicBezTo>
                <a:close/>
                <a:moveTo>
                  <a:pt x="17550" y="20618"/>
                </a:moveTo>
                <a:lnTo>
                  <a:pt x="4050" y="20618"/>
                </a:lnTo>
                <a:cubicBezTo>
                  <a:pt x="2559" y="20618"/>
                  <a:pt x="1350" y="19739"/>
                  <a:pt x="1350" y="18655"/>
                </a:cubicBezTo>
                <a:lnTo>
                  <a:pt x="20250" y="18655"/>
                </a:lnTo>
                <a:cubicBezTo>
                  <a:pt x="20250" y="19739"/>
                  <a:pt x="19041" y="20618"/>
                  <a:pt x="17550" y="20618"/>
                </a:cubicBezTo>
                <a:moveTo>
                  <a:pt x="6750" y="2945"/>
                </a:moveTo>
                <a:lnTo>
                  <a:pt x="14850" y="2945"/>
                </a:lnTo>
                <a:lnTo>
                  <a:pt x="14850" y="4909"/>
                </a:lnTo>
                <a:lnTo>
                  <a:pt x="6750" y="4909"/>
                </a:lnTo>
                <a:cubicBezTo>
                  <a:pt x="6750" y="4909"/>
                  <a:pt x="6750" y="2945"/>
                  <a:pt x="6750" y="2945"/>
                </a:cubicBezTo>
                <a:close/>
                <a:moveTo>
                  <a:pt x="6750" y="982"/>
                </a:moveTo>
                <a:lnTo>
                  <a:pt x="14850" y="982"/>
                </a:lnTo>
                <a:lnTo>
                  <a:pt x="14850" y="1964"/>
                </a:lnTo>
                <a:lnTo>
                  <a:pt x="6750" y="1964"/>
                </a:lnTo>
                <a:cubicBezTo>
                  <a:pt x="6750" y="1964"/>
                  <a:pt x="6750" y="982"/>
                  <a:pt x="6750" y="982"/>
                </a:cubicBezTo>
                <a:close/>
                <a:moveTo>
                  <a:pt x="17550" y="5891"/>
                </a:moveTo>
                <a:lnTo>
                  <a:pt x="16200" y="5891"/>
                </a:lnTo>
                <a:lnTo>
                  <a:pt x="16200" y="4909"/>
                </a:lnTo>
                <a:lnTo>
                  <a:pt x="16200" y="982"/>
                </a:lnTo>
                <a:cubicBezTo>
                  <a:pt x="16200" y="440"/>
                  <a:pt x="15595" y="0"/>
                  <a:pt x="14850" y="0"/>
                </a:cubicBezTo>
                <a:lnTo>
                  <a:pt x="6750" y="0"/>
                </a:lnTo>
                <a:cubicBezTo>
                  <a:pt x="6005" y="0"/>
                  <a:pt x="5400" y="440"/>
                  <a:pt x="5400" y="982"/>
                </a:cubicBezTo>
                <a:lnTo>
                  <a:pt x="5400" y="4909"/>
                </a:lnTo>
                <a:lnTo>
                  <a:pt x="5400" y="5891"/>
                </a:lnTo>
                <a:lnTo>
                  <a:pt x="4050" y="5891"/>
                </a:lnTo>
                <a:cubicBezTo>
                  <a:pt x="1813" y="5891"/>
                  <a:pt x="0" y="7210"/>
                  <a:pt x="0" y="8836"/>
                </a:cubicBezTo>
                <a:lnTo>
                  <a:pt x="0" y="18655"/>
                </a:lnTo>
                <a:cubicBezTo>
                  <a:pt x="0" y="20282"/>
                  <a:pt x="1813" y="21600"/>
                  <a:pt x="4050" y="21600"/>
                </a:cubicBezTo>
                <a:lnTo>
                  <a:pt x="17550" y="21600"/>
                </a:lnTo>
                <a:cubicBezTo>
                  <a:pt x="19787" y="21600"/>
                  <a:pt x="21600" y="20282"/>
                  <a:pt x="21600" y="18655"/>
                </a:cubicBezTo>
                <a:lnTo>
                  <a:pt x="21600" y="8836"/>
                </a:lnTo>
                <a:cubicBezTo>
                  <a:pt x="21600" y="7210"/>
                  <a:pt x="19787" y="5891"/>
                  <a:pt x="17550" y="58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1" name="Shape 2770"/>
          <p:cNvSpPr/>
          <p:nvPr/>
        </p:nvSpPr>
        <p:spPr>
          <a:xfrm>
            <a:off x="6557708" y="480341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945"/>
                </a:moveTo>
                <a:lnTo>
                  <a:pt x="982" y="2945"/>
                </a:lnTo>
                <a:lnTo>
                  <a:pt x="982" y="1964"/>
                </a:lnTo>
                <a:lnTo>
                  <a:pt x="20618" y="1964"/>
                </a:lnTo>
                <a:cubicBezTo>
                  <a:pt x="20618" y="1964"/>
                  <a:pt x="20618" y="2945"/>
                  <a:pt x="20618" y="2945"/>
                </a:cubicBezTo>
                <a:close/>
                <a:moveTo>
                  <a:pt x="19636" y="15709"/>
                </a:moveTo>
                <a:lnTo>
                  <a:pt x="1964" y="15709"/>
                </a:lnTo>
                <a:lnTo>
                  <a:pt x="1964" y="3927"/>
                </a:lnTo>
                <a:lnTo>
                  <a:pt x="19636" y="3927"/>
                </a:lnTo>
                <a:cubicBezTo>
                  <a:pt x="19636" y="3927"/>
                  <a:pt x="19636" y="15709"/>
                  <a:pt x="19636" y="15709"/>
                </a:cubicBezTo>
                <a:close/>
                <a:moveTo>
                  <a:pt x="20618" y="982"/>
                </a:moveTo>
                <a:lnTo>
                  <a:pt x="11782" y="982"/>
                </a:lnTo>
                <a:cubicBezTo>
                  <a:pt x="11782" y="440"/>
                  <a:pt x="11342" y="0"/>
                  <a:pt x="10800" y="0"/>
                </a:cubicBezTo>
                <a:cubicBezTo>
                  <a:pt x="10258" y="0"/>
                  <a:pt x="9818" y="440"/>
                  <a:pt x="9818" y="982"/>
                </a:cubicBezTo>
                <a:lnTo>
                  <a:pt x="982" y="982"/>
                </a:lnTo>
                <a:cubicBezTo>
                  <a:pt x="440" y="982"/>
                  <a:pt x="0" y="1422"/>
                  <a:pt x="0" y="1964"/>
                </a:cubicBezTo>
                <a:lnTo>
                  <a:pt x="0" y="2945"/>
                </a:lnTo>
                <a:cubicBezTo>
                  <a:pt x="0" y="3488"/>
                  <a:pt x="440" y="3927"/>
                  <a:pt x="982" y="3927"/>
                </a:cubicBezTo>
                <a:lnTo>
                  <a:pt x="982" y="15709"/>
                </a:lnTo>
                <a:cubicBezTo>
                  <a:pt x="982" y="16252"/>
                  <a:pt x="1422" y="16691"/>
                  <a:pt x="1964" y="16691"/>
                </a:cubicBezTo>
                <a:lnTo>
                  <a:pt x="10309" y="16691"/>
                </a:lnTo>
                <a:lnTo>
                  <a:pt x="10309" y="17960"/>
                </a:lnTo>
                <a:lnTo>
                  <a:pt x="7507" y="20762"/>
                </a:lnTo>
                <a:cubicBezTo>
                  <a:pt x="7419" y="20851"/>
                  <a:pt x="7364" y="20974"/>
                  <a:pt x="7364" y="21109"/>
                </a:cubicBezTo>
                <a:cubicBezTo>
                  <a:pt x="7364" y="21380"/>
                  <a:pt x="7584" y="21600"/>
                  <a:pt x="7855" y="21600"/>
                </a:cubicBezTo>
                <a:cubicBezTo>
                  <a:pt x="7990" y="21600"/>
                  <a:pt x="8113" y="21545"/>
                  <a:pt x="8202" y="21456"/>
                </a:cubicBezTo>
                <a:lnTo>
                  <a:pt x="10800" y="18858"/>
                </a:lnTo>
                <a:lnTo>
                  <a:pt x="13398" y="21456"/>
                </a:lnTo>
                <a:cubicBezTo>
                  <a:pt x="13487" y="21545"/>
                  <a:pt x="13610" y="21600"/>
                  <a:pt x="13745" y="21600"/>
                </a:cubicBezTo>
                <a:cubicBezTo>
                  <a:pt x="14016" y="21600"/>
                  <a:pt x="14236" y="21380"/>
                  <a:pt x="14236" y="21109"/>
                </a:cubicBezTo>
                <a:cubicBezTo>
                  <a:pt x="14236" y="20974"/>
                  <a:pt x="14181" y="20851"/>
                  <a:pt x="14093" y="20762"/>
                </a:cubicBezTo>
                <a:lnTo>
                  <a:pt x="11291" y="17960"/>
                </a:lnTo>
                <a:lnTo>
                  <a:pt x="11291" y="16691"/>
                </a:lnTo>
                <a:lnTo>
                  <a:pt x="19636" y="16691"/>
                </a:lnTo>
                <a:cubicBezTo>
                  <a:pt x="20178" y="16691"/>
                  <a:pt x="20618" y="16252"/>
                  <a:pt x="20618" y="15709"/>
                </a:cubicBezTo>
                <a:lnTo>
                  <a:pt x="20618" y="3927"/>
                </a:lnTo>
                <a:cubicBezTo>
                  <a:pt x="21160" y="3927"/>
                  <a:pt x="21600" y="3488"/>
                  <a:pt x="21600" y="2945"/>
                </a:cubicBezTo>
                <a:lnTo>
                  <a:pt x="21600" y="1964"/>
                </a:lnTo>
                <a:cubicBezTo>
                  <a:pt x="21600" y="1422"/>
                  <a:pt x="21160" y="982"/>
                  <a:pt x="20618" y="9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2" name="Shape 2771"/>
          <p:cNvSpPr/>
          <p:nvPr/>
        </p:nvSpPr>
        <p:spPr>
          <a:xfrm>
            <a:off x="7090969" y="480341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4727" y="8836"/>
                </a:moveTo>
                <a:cubicBezTo>
                  <a:pt x="15812" y="8836"/>
                  <a:pt x="16691" y="9716"/>
                  <a:pt x="16691" y="10800"/>
                </a:cubicBezTo>
                <a:cubicBezTo>
                  <a:pt x="16691" y="11884"/>
                  <a:pt x="15812" y="12764"/>
                  <a:pt x="14727" y="12764"/>
                </a:cubicBezTo>
                <a:cubicBezTo>
                  <a:pt x="13643" y="12764"/>
                  <a:pt x="12764" y="11884"/>
                  <a:pt x="12764" y="10800"/>
                </a:cubicBezTo>
                <a:cubicBezTo>
                  <a:pt x="12764" y="9716"/>
                  <a:pt x="13643" y="8836"/>
                  <a:pt x="14727" y="8836"/>
                </a:cubicBezTo>
                <a:moveTo>
                  <a:pt x="14727" y="13745"/>
                </a:moveTo>
                <a:cubicBezTo>
                  <a:pt x="16354" y="13745"/>
                  <a:pt x="17673" y="12427"/>
                  <a:pt x="17673" y="10800"/>
                </a:cubicBezTo>
                <a:cubicBezTo>
                  <a:pt x="17673" y="9174"/>
                  <a:pt x="16354" y="7855"/>
                  <a:pt x="14727" y="7855"/>
                </a:cubicBezTo>
                <a:cubicBezTo>
                  <a:pt x="13100" y="7855"/>
                  <a:pt x="11782" y="9174"/>
                  <a:pt x="11782" y="10800"/>
                </a:cubicBezTo>
                <a:cubicBezTo>
                  <a:pt x="11782" y="12427"/>
                  <a:pt x="13100" y="13745"/>
                  <a:pt x="14727" y="13745"/>
                </a:cubicBezTo>
                <a:moveTo>
                  <a:pt x="6873" y="7308"/>
                </a:moveTo>
                <a:lnTo>
                  <a:pt x="8442" y="9818"/>
                </a:lnTo>
                <a:lnTo>
                  <a:pt x="5304" y="9818"/>
                </a:lnTo>
                <a:cubicBezTo>
                  <a:pt x="5304" y="9818"/>
                  <a:pt x="6873" y="7308"/>
                  <a:pt x="6873" y="7308"/>
                </a:cubicBezTo>
                <a:close/>
                <a:moveTo>
                  <a:pt x="4418" y="10800"/>
                </a:moveTo>
                <a:lnTo>
                  <a:pt x="9327" y="10800"/>
                </a:lnTo>
                <a:cubicBezTo>
                  <a:pt x="9598" y="10800"/>
                  <a:pt x="9818" y="10580"/>
                  <a:pt x="9818" y="10309"/>
                </a:cubicBezTo>
                <a:cubicBezTo>
                  <a:pt x="9818" y="10208"/>
                  <a:pt x="9780" y="10120"/>
                  <a:pt x="9728" y="10042"/>
                </a:cubicBezTo>
                <a:lnTo>
                  <a:pt x="9736" y="10037"/>
                </a:lnTo>
                <a:lnTo>
                  <a:pt x="7281" y="6110"/>
                </a:lnTo>
                <a:lnTo>
                  <a:pt x="7274" y="6114"/>
                </a:lnTo>
                <a:cubicBezTo>
                  <a:pt x="7186" y="5983"/>
                  <a:pt x="7043" y="5891"/>
                  <a:pt x="6873" y="5891"/>
                </a:cubicBezTo>
                <a:cubicBezTo>
                  <a:pt x="6702" y="5891"/>
                  <a:pt x="6560" y="5983"/>
                  <a:pt x="6472" y="6114"/>
                </a:cubicBezTo>
                <a:lnTo>
                  <a:pt x="6464" y="6110"/>
                </a:lnTo>
                <a:lnTo>
                  <a:pt x="4010" y="10037"/>
                </a:lnTo>
                <a:lnTo>
                  <a:pt x="4018" y="10042"/>
                </a:lnTo>
                <a:cubicBezTo>
                  <a:pt x="3965" y="10120"/>
                  <a:pt x="3927" y="10208"/>
                  <a:pt x="3927" y="10309"/>
                </a:cubicBezTo>
                <a:cubicBezTo>
                  <a:pt x="3927" y="10580"/>
                  <a:pt x="4147" y="10800"/>
                  <a:pt x="4418" y="10800"/>
                </a:cubicBezTo>
                <a:moveTo>
                  <a:pt x="20618" y="2945"/>
                </a:moveTo>
                <a:lnTo>
                  <a:pt x="982" y="2945"/>
                </a:lnTo>
                <a:lnTo>
                  <a:pt x="982" y="1964"/>
                </a:lnTo>
                <a:lnTo>
                  <a:pt x="20618" y="1964"/>
                </a:lnTo>
                <a:cubicBezTo>
                  <a:pt x="20618" y="1964"/>
                  <a:pt x="20618" y="2945"/>
                  <a:pt x="20618" y="2945"/>
                </a:cubicBezTo>
                <a:close/>
                <a:moveTo>
                  <a:pt x="19636" y="15709"/>
                </a:moveTo>
                <a:lnTo>
                  <a:pt x="1964" y="15709"/>
                </a:lnTo>
                <a:lnTo>
                  <a:pt x="1964" y="3927"/>
                </a:lnTo>
                <a:lnTo>
                  <a:pt x="19636" y="3927"/>
                </a:lnTo>
                <a:cubicBezTo>
                  <a:pt x="19636" y="3927"/>
                  <a:pt x="19636" y="15709"/>
                  <a:pt x="19636" y="15709"/>
                </a:cubicBezTo>
                <a:close/>
                <a:moveTo>
                  <a:pt x="20618" y="982"/>
                </a:moveTo>
                <a:lnTo>
                  <a:pt x="11782" y="982"/>
                </a:lnTo>
                <a:cubicBezTo>
                  <a:pt x="11782" y="440"/>
                  <a:pt x="11342" y="0"/>
                  <a:pt x="10800" y="0"/>
                </a:cubicBezTo>
                <a:cubicBezTo>
                  <a:pt x="10258" y="0"/>
                  <a:pt x="9818" y="440"/>
                  <a:pt x="9818" y="982"/>
                </a:cubicBezTo>
                <a:lnTo>
                  <a:pt x="982" y="982"/>
                </a:lnTo>
                <a:cubicBezTo>
                  <a:pt x="440" y="982"/>
                  <a:pt x="0" y="1422"/>
                  <a:pt x="0" y="1964"/>
                </a:cubicBezTo>
                <a:lnTo>
                  <a:pt x="0" y="2945"/>
                </a:lnTo>
                <a:cubicBezTo>
                  <a:pt x="0" y="3488"/>
                  <a:pt x="440" y="3927"/>
                  <a:pt x="982" y="3927"/>
                </a:cubicBezTo>
                <a:lnTo>
                  <a:pt x="982" y="15709"/>
                </a:lnTo>
                <a:cubicBezTo>
                  <a:pt x="982" y="16252"/>
                  <a:pt x="1422" y="16691"/>
                  <a:pt x="1964" y="16691"/>
                </a:cubicBezTo>
                <a:lnTo>
                  <a:pt x="10309" y="16691"/>
                </a:lnTo>
                <a:lnTo>
                  <a:pt x="10309" y="17960"/>
                </a:lnTo>
                <a:lnTo>
                  <a:pt x="7507" y="20762"/>
                </a:lnTo>
                <a:cubicBezTo>
                  <a:pt x="7419" y="20851"/>
                  <a:pt x="7364" y="20974"/>
                  <a:pt x="7364" y="21109"/>
                </a:cubicBezTo>
                <a:cubicBezTo>
                  <a:pt x="7364" y="21380"/>
                  <a:pt x="7584" y="21600"/>
                  <a:pt x="7855" y="21600"/>
                </a:cubicBezTo>
                <a:cubicBezTo>
                  <a:pt x="7990" y="21600"/>
                  <a:pt x="8113" y="21545"/>
                  <a:pt x="8202" y="21456"/>
                </a:cubicBezTo>
                <a:lnTo>
                  <a:pt x="10800" y="18858"/>
                </a:lnTo>
                <a:lnTo>
                  <a:pt x="13398" y="21456"/>
                </a:lnTo>
                <a:cubicBezTo>
                  <a:pt x="13487" y="21545"/>
                  <a:pt x="13610" y="21600"/>
                  <a:pt x="13745" y="21600"/>
                </a:cubicBezTo>
                <a:cubicBezTo>
                  <a:pt x="14016" y="21600"/>
                  <a:pt x="14236" y="21380"/>
                  <a:pt x="14236" y="21109"/>
                </a:cubicBezTo>
                <a:cubicBezTo>
                  <a:pt x="14236" y="20974"/>
                  <a:pt x="14181" y="20851"/>
                  <a:pt x="14093" y="20762"/>
                </a:cubicBezTo>
                <a:lnTo>
                  <a:pt x="11291" y="17960"/>
                </a:lnTo>
                <a:lnTo>
                  <a:pt x="11291" y="16691"/>
                </a:lnTo>
                <a:lnTo>
                  <a:pt x="19636" y="16691"/>
                </a:lnTo>
                <a:cubicBezTo>
                  <a:pt x="20178" y="16691"/>
                  <a:pt x="20618" y="16252"/>
                  <a:pt x="20618" y="15709"/>
                </a:cubicBezTo>
                <a:lnTo>
                  <a:pt x="20618" y="3927"/>
                </a:lnTo>
                <a:cubicBezTo>
                  <a:pt x="21160" y="3927"/>
                  <a:pt x="21600" y="3488"/>
                  <a:pt x="21600" y="2945"/>
                </a:cubicBezTo>
                <a:lnTo>
                  <a:pt x="21600" y="1964"/>
                </a:lnTo>
                <a:cubicBezTo>
                  <a:pt x="21600" y="1422"/>
                  <a:pt x="21160" y="982"/>
                  <a:pt x="20618" y="9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3" name="Shape 2772"/>
          <p:cNvSpPr/>
          <p:nvPr/>
        </p:nvSpPr>
        <p:spPr>
          <a:xfrm>
            <a:off x="7624230" y="480341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945"/>
                </a:moveTo>
                <a:lnTo>
                  <a:pt x="982" y="2945"/>
                </a:lnTo>
                <a:lnTo>
                  <a:pt x="982" y="1964"/>
                </a:lnTo>
                <a:lnTo>
                  <a:pt x="20618" y="1964"/>
                </a:lnTo>
                <a:cubicBezTo>
                  <a:pt x="20618" y="1964"/>
                  <a:pt x="20618" y="2945"/>
                  <a:pt x="20618" y="2945"/>
                </a:cubicBezTo>
                <a:close/>
                <a:moveTo>
                  <a:pt x="19636" y="15709"/>
                </a:moveTo>
                <a:lnTo>
                  <a:pt x="1964" y="15709"/>
                </a:lnTo>
                <a:lnTo>
                  <a:pt x="1964" y="3927"/>
                </a:lnTo>
                <a:lnTo>
                  <a:pt x="19636" y="3927"/>
                </a:lnTo>
                <a:cubicBezTo>
                  <a:pt x="19636" y="3927"/>
                  <a:pt x="19636" y="15709"/>
                  <a:pt x="19636" y="15709"/>
                </a:cubicBezTo>
                <a:close/>
                <a:moveTo>
                  <a:pt x="20618" y="982"/>
                </a:moveTo>
                <a:lnTo>
                  <a:pt x="11782" y="982"/>
                </a:lnTo>
                <a:cubicBezTo>
                  <a:pt x="11782" y="440"/>
                  <a:pt x="11342" y="0"/>
                  <a:pt x="10800" y="0"/>
                </a:cubicBezTo>
                <a:cubicBezTo>
                  <a:pt x="10258" y="0"/>
                  <a:pt x="9818" y="440"/>
                  <a:pt x="9818" y="982"/>
                </a:cubicBezTo>
                <a:lnTo>
                  <a:pt x="982" y="982"/>
                </a:lnTo>
                <a:cubicBezTo>
                  <a:pt x="440" y="982"/>
                  <a:pt x="0" y="1422"/>
                  <a:pt x="0" y="1964"/>
                </a:cubicBezTo>
                <a:lnTo>
                  <a:pt x="0" y="2945"/>
                </a:lnTo>
                <a:cubicBezTo>
                  <a:pt x="0" y="3488"/>
                  <a:pt x="440" y="3927"/>
                  <a:pt x="982" y="3927"/>
                </a:cubicBezTo>
                <a:lnTo>
                  <a:pt x="982" y="15709"/>
                </a:lnTo>
                <a:cubicBezTo>
                  <a:pt x="982" y="16252"/>
                  <a:pt x="1422" y="16691"/>
                  <a:pt x="1964" y="16691"/>
                </a:cubicBezTo>
                <a:lnTo>
                  <a:pt x="10309" y="16691"/>
                </a:lnTo>
                <a:lnTo>
                  <a:pt x="10309" y="17960"/>
                </a:lnTo>
                <a:lnTo>
                  <a:pt x="7507" y="20762"/>
                </a:lnTo>
                <a:cubicBezTo>
                  <a:pt x="7419" y="20851"/>
                  <a:pt x="7364" y="20974"/>
                  <a:pt x="7364" y="21109"/>
                </a:cubicBezTo>
                <a:cubicBezTo>
                  <a:pt x="7364" y="21380"/>
                  <a:pt x="7584" y="21600"/>
                  <a:pt x="7855" y="21600"/>
                </a:cubicBezTo>
                <a:cubicBezTo>
                  <a:pt x="7990" y="21600"/>
                  <a:pt x="8113" y="21545"/>
                  <a:pt x="8202" y="21456"/>
                </a:cubicBezTo>
                <a:lnTo>
                  <a:pt x="10800" y="18858"/>
                </a:lnTo>
                <a:lnTo>
                  <a:pt x="13398" y="21456"/>
                </a:lnTo>
                <a:cubicBezTo>
                  <a:pt x="13487" y="21545"/>
                  <a:pt x="13610" y="21600"/>
                  <a:pt x="13745" y="21600"/>
                </a:cubicBezTo>
                <a:cubicBezTo>
                  <a:pt x="14016" y="21600"/>
                  <a:pt x="14236" y="21380"/>
                  <a:pt x="14236" y="21109"/>
                </a:cubicBezTo>
                <a:cubicBezTo>
                  <a:pt x="14236" y="20974"/>
                  <a:pt x="14181" y="20851"/>
                  <a:pt x="14093" y="20762"/>
                </a:cubicBezTo>
                <a:lnTo>
                  <a:pt x="11291" y="17960"/>
                </a:lnTo>
                <a:lnTo>
                  <a:pt x="11291" y="16691"/>
                </a:lnTo>
                <a:lnTo>
                  <a:pt x="19636" y="16691"/>
                </a:lnTo>
                <a:cubicBezTo>
                  <a:pt x="20178" y="16691"/>
                  <a:pt x="20618" y="16252"/>
                  <a:pt x="20618" y="15709"/>
                </a:cubicBezTo>
                <a:lnTo>
                  <a:pt x="20618" y="3927"/>
                </a:lnTo>
                <a:cubicBezTo>
                  <a:pt x="21160" y="3927"/>
                  <a:pt x="21600" y="3488"/>
                  <a:pt x="21600" y="2945"/>
                </a:cubicBezTo>
                <a:lnTo>
                  <a:pt x="21600" y="1964"/>
                </a:lnTo>
                <a:cubicBezTo>
                  <a:pt x="21600" y="1422"/>
                  <a:pt x="21160" y="982"/>
                  <a:pt x="20618" y="982"/>
                </a:cubicBezTo>
                <a:moveTo>
                  <a:pt x="12273" y="12764"/>
                </a:moveTo>
                <a:lnTo>
                  <a:pt x="17182" y="12764"/>
                </a:lnTo>
                <a:cubicBezTo>
                  <a:pt x="17453" y="12764"/>
                  <a:pt x="17673" y="12544"/>
                  <a:pt x="17673" y="12273"/>
                </a:cubicBezTo>
                <a:cubicBezTo>
                  <a:pt x="17673" y="12002"/>
                  <a:pt x="17453" y="11782"/>
                  <a:pt x="17182" y="11782"/>
                </a:cubicBezTo>
                <a:lnTo>
                  <a:pt x="12273" y="11782"/>
                </a:lnTo>
                <a:cubicBezTo>
                  <a:pt x="12002" y="11782"/>
                  <a:pt x="11782" y="12002"/>
                  <a:pt x="11782" y="12273"/>
                </a:cubicBezTo>
                <a:cubicBezTo>
                  <a:pt x="11782" y="12544"/>
                  <a:pt x="12002" y="12764"/>
                  <a:pt x="12273" y="12764"/>
                </a:cubicBezTo>
                <a:moveTo>
                  <a:pt x="4909" y="6873"/>
                </a:moveTo>
                <a:lnTo>
                  <a:pt x="8836" y="6873"/>
                </a:lnTo>
                <a:lnTo>
                  <a:pt x="8836" y="11782"/>
                </a:lnTo>
                <a:lnTo>
                  <a:pt x="4909" y="11782"/>
                </a:lnTo>
                <a:cubicBezTo>
                  <a:pt x="4909" y="11782"/>
                  <a:pt x="4909" y="6873"/>
                  <a:pt x="4909" y="6873"/>
                </a:cubicBezTo>
                <a:close/>
                <a:moveTo>
                  <a:pt x="4909" y="12764"/>
                </a:moveTo>
                <a:lnTo>
                  <a:pt x="8836" y="12764"/>
                </a:lnTo>
                <a:cubicBezTo>
                  <a:pt x="9378" y="12764"/>
                  <a:pt x="9818" y="12325"/>
                  <a:pt x="9818" y="11782"/>
                </a:cubicBezTo>
                <a:lnTo>
                  <a:pt x="9818" y="6873"/>
                </a:lnTo>
                <a:cubicBezTo>
                  <a:pt x="9818" y="6331"/>
                  <a:pt x="9378" y="5891"/>
                  <a:pt x="8836" y="5891"/>
                </a:cubicBezTo>
                <a:lnTo>
                  <a:pt x="4909" y="5891"/>
                </a:lnTo>
                <a:cubicBezTo>
                  <a:pt x="4367" y="5891"/>
                  <a:pt x="3927" y="6331"/>
                  <a:pt x="3927" y="6873"/>
                </a:cubicBezTo>
                <a:lnTo>
                  <a:pt x="3927" y="11782"/>
                </a:lnTo>
                <a:cubicBezTo>
                  <a:pt x="3927" y="12325"/>
                  <a:pt x="4367" y="12764"/>
                  <a:pt x="4909" y="12764"/>
                </a:cubicBezTo>
                <a:moveTo>
                  <a:pt x="12273" y="10800"/>
                </a:moveTo>
                <a:lnTo>
                  <a:pt x="14236" y="10800"/>
                </a:lnTo>
                <a:cubicBezTo>
                  <a:pt x="14507" y="10800"/>
                  <a:pt x="14727" y="10580"/>
                  <a:pt x="14727" y="10309"/>
                </a:cubicBezTo>
                <a:cubicBezTo>
                  <a:pt x="14727" y="10038"/>
                  <a:pt x="14507" y="9818"/>
                  <a:pt x="14236" y="9818"/>
                </a:cubicBezTo>
                <a:lnTo>
                  <a:pt x="12273" y="9818"/>
                </a:lnTo>
                <a:cubicBezTo>
                  <a:pt x="12002" y="9818"/>
                  <a:pt x="11782" y="10038"/>
                  <a:pt x="11782" y="10309"/>
                </a:cubicBezTo>
                <a:cubicBezTo>
                  <a:pt x="11782" y="10580"/>
                  <a:pt x="12002" y="10800"/>
                  <a:pt x="12273" y="10800"/>
                </a:cubicBezTo>
                <a:moveTo>
                  <a:pt x="12273" y="6873"/>
                </a:moveTo>
                <a:lnTo>
                  <a:pt x="15218" y="6873"/>
                </a:lnTo>
                <a:cubicBezTo>
                  <a:pt x="15489" y="6873"/>
                  <a:pt x="15709" y="6653"/>
                  <a:pt x="15709" y="6382"/>
                </a:cubicBezTo>
                <a:cubicBezTo>
                  <a:pt x="15709" y="6111"/>
                  <a:pt x="15489" y="5891"/>
                  <a:pt x="15218" y="5891"/>
                </a:cubicBezTo>
                <a:lnTo>
                  <a:pt x="12273" y="5891"/>
                </a:lnTo>
                <a:cubicBezTo>
                  <a:pt x="12002" y="5891"/>
                  <a:pt x="11782" y="6111"/>
                  <a:pt x="11782" y="6382"/>
                </a:cubicBezTo>
                <a:cubicBezTo>
                  <a:pt x="11782" y="6653"/>
                  <a:pt x="12002" y="6873"/>
                  <a:pt x="12273" y="6873"/>
                </a:cubicBezTo>
                <a:moveTo>
                  <a:pt x="12273" y="8836"/>
                </a:moveTo>
                <a:lnTo>
                  <a:pt x="17182" y="8836"/>
                </a:lnTo>
                <a:cubicBezTo>
                  <a:pt x="17453" y="8836"/>
                  <a:pt x="17673" y="8617"/>
                  <a:pt x="17673" y="8345"/>
                </a:cubicBezTo>
                <a:cubicBezTo>
                  <a:pt x="17673" y="8075"/>
                  <a:pt x="17453" y="7855"/>
                  <a:pt x="17182" y="7855"/>
                </a:cubicBezTo>
                <a:lnTo>
                  <a:pt x="12273" y="7855"/>
                </a:lnTo>
                <a:cubicBezTo>
                  <a:pt x="12002" y="7855"/>
                  <a:pt x="11782" y="8075"/>
                  <a:pt x="11782" y="8345"/>
                </a:cubicBezTo>
                <a:cubicBezTo>
                  <a:pt x="11782" y="8617"/>
                  <a:pt x="12002" y="8836"/>
                  <a:pt x="12273"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4" name="Shape 2773"/>
          <p:cNvSpPr/>
          <p:nvPr/>
        </p:nvSpPr>
        <p:spPr>
          <a:xfrm>
            <a:off x="8157491" y="480341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945"/>
                </a:moveTo>
                <a:lnTo>
                  <a:pt x="982" y="2945"/>
                </a:lnTo>
                <a:lnTo>
                  <a:pt x="982" y="1964"/>
                </a:lnTo>
                <a:lnTo>
                  <a:pt x="20618" y="1964"/>
                </a:lnTo>
                <a:cubicBezTo>
                  <a:pt x="20618" y="1964"/>
                  <a:pt x="20618" y="2945"/>
                  <a:pt x="20618" y="2945"/>
                </a:cubicBezTo>
                <a:close/>
                <a:moveTo>
                  <a:pt x="19636" y="15709"/>
                </a:moveTo>
                <a:lnTo>
                  <a:pt x="1964" y="15709"/>
                </a:lnTo>
                <a:lnTo>
                  <a:pt x="1964" y="3927"/>
                </a:lnTo>
                <a:lnTo>
                  <a:pt x="19636" y="3927"/>
                </a:lnTo>
                <a:cubicBezTo>
                  <a:pt x="19636" y="3927"/>
                  <a:pt x="19636" y="15709"/>
                  <a:pt x="19636" y="15709"/>
                </a:cubicBezTo>
                <a:close/>
                <a:moveTo>
                  <a:pt x="20618" y="982"/>
                </a:moveTo>
                <a:lnTo>
                  <a:pt x="11782" y="982"/>
                </a:lnTo>
                <a:cubicBezTo>
                  <a:pt x="11782" y="440"/>
                  <a:pt x="11342" y="0"/>
                  <a:pt x="10800" y="0"/>
                </a:cubicBezTo>
                <a:cubicBezTo>
                  <a:pt x="10258" y="0"/>
                  <a:pt x="9818" y="440"/>
                  <a:pt x="9818" y="982"/>
                </a:cubicBezTo>
                <a:lnTo>
                  <a:pt x="982" y="982"/>
                </a:lnTo>
                <a:cubicBezTo>
                  <a:pt x="440" y="982"/>
                  <a:pt x="0" y="1422"/>
                  <a:pt x="0" y="1964"/>
                </a:cubicBezTo>
                <a:lnTo>
                  <a:pt x="0" y="2945"/>
                </a:lnTo>
                <a:cubicBezTo>
                  <a:pt x="0" y="3488"/>
                  <a:pt x="440" y="3927"/>
                  <a:pt x="982" y="3927"/>
                </a:cubicBezTo>
                <a:lnTo>
                  <a:pt x="982" y="15709"/>
                </a:lnTo>
                <a:cubicBezTo>
                  <a:pt x="982" y="16252"/>
                  <a:pt x="1422" y="16691"/>
                  <a:pt x="1964" y="16691"/>
                </a:cubicBezTo>
                <a:lnTo>
                  <a:pt x="10309" y="16691"/>
                </a:lnTo>
                <a:lnTo>
                  <a:pt x="10309" y="17960"/>
                </a:lnTo>
                <a:lnTo>
                  <a:pt x="7507" y="20762"/>
                </a:lnTo>
                <a:cubicBezTo>
                  <a:pt x="7418" y="20851"/>
                  <a:pt x="7364" y="20974"/>
                  <a:pt x="7364" y="21109"/>
                </a:cubicBezTo>
                <a:cubicBezTo>
                  <a:pt x="7364" y="21380"/>
                  <a:pt x="7583" y="21600"/>
                  <a:pt x="7855" y="21600"/>
                </a:cubicBezTo>
                <a:cubicBezTo>
                  <a:pt x="7990" y="21600"/>
                  <a:pt x="8113" y="21545"/>
                  <a:pt x="8202" y="21456"/>
                </a:cubicBezTo>
                <a:lnTo>
                  <a:pt x="10800" y="18858"/>
                </a:lnTo>
                <a:lnTo>
                  <a:pt x="13398" y="21456"/>
                </a:lnTo>
                <a:cubicBezTo>
                  <a:pt x="13488" y="21545"/>
                  <a:pt x="13610" y="21600"/>
                  <a:pt x="13745" y="21600"/>
                </a:cubicBezTo>
                <a:cubicBezTo>
                  <a:pt x="14017" y="21600"/>
                  <a:pt x="14236" y="21380"/>
                  <a:pt x="14236" y="21109"/>
                </a:cubicBezTo>
                <a:cubicBezTo>
                  <a:pt x="14236" y="20974"/>
                  <a:pt x="14182" y="20851"/>
                  <a:pt x="14093" y="20762"/>
                </a:cubicBezTo>
                <a:lnTo>
                  <a:pt x="11291" y="17960"/>
                </a:lnTo>
                <a:lnTo>
                  <a:pt x="11291" y="16691"/>
                </a:lnTo>
                <a:lnTo>
                  <a:pt x="19636" y="16691"/>
                </a:lnTo>
                <a:cubicBezTo>
                  <a:pt x="20178" y="16691"/>
                  <a:pt x="20618" y="16252"/>
                  <a:pt x="20618" y="15709"/>
                </a:cubicBezTo>
                <a:lnTo>
                  <a:pt x="20618" y="3927"/>
                </a:lnTo>
                <a:cubicBezTo>
                  <a:pt x="21160" y="3927"/>
                  <a:pt x="21600" y="3488"/>
                  <a:pt x="21600" y="2945"/>
                </a:cubicBezTo>
                <a:lnTo>
                  <a:pt x="21600" y="1964"/>
                </a:lnTo>
                <a:cubicBezTo>
                  <a:pt x="21600" y="1422"/>
                  <a:pt x="21160" y="982"/>
                  <a:pt x="20618" y="982"/>
                </a:cubicBezTo>
                <a:moveTo>
                  <a:pt x="4909" y="12764"/>
                </a:moveTo>
                <a:cubicBezTo>
                  <a:pt x="5180" y="12764"/>
                  <a:pt x="5400" y="12544"/>
                  <a:pt x="5400" y="12273"/>
                </a:cubicBezTo>
                <a:cubicBezTo>
                  <a:pt x="5400" y="9290"/>
                  <a:pt x="7818" y="6873"/>
                  <a:pt x="10800" y="6873"/>
                </a:cubicBezTo>
                <a:cubicBezTo>
                  <a:pt x="13782" y="6873"/>
                  <a:pt x="16200" y="9290"/>
                  <a:pt x="16200" y="12273"/>
                </a:cubicBezTo>
                <a:cubicBezTo>
                  <a:pt x="16200" y="12544"/>
                  <a:pt x="16420" y="12764"/>
                  <a:pt x="16691" y="12764"/>
                </a:cubicBezTo>
                <a:cubicBezTo>
                  <a:pt x="16962" y="12764"/>
                  <a:pt x="17182" y="12544"/>
                  <a:pt x="17182" y="12273"/>
                </a:cubicBezTo>
                <a:cubicBezTo>
                  <a:pt x="17182" y="8748"/>
                  <a:pt x="14325" y="5891"/>
                  <a:pt x="10800" y="5891"/>
                </a:cubicBezTo>
                <a:cubicBezTo>
                  <a:pt x="7275" y="5891"/>
                  <a:pt x="4418" y="8748"/>
                  <a:pt x="4418" y="12273"/>
                </a:cubicBezTo>
                <a:cubicBezTo>
                  <a:pt x="4418" y="12544"/>
                  <a:pt x="4638" y="12764"/>
                  <a:pt x="4909" y="12764"/>
                </a:cubicBezTo>
                <a:moveTo>
                  <a:pt x="10800" y="11782"/>
                </a:moveTo>
                <a:cubicBezTo>
                  <a:pt x="10529" y="11782"/>
                  <a:pt x="10309" y="12002"/>
                  <a:pt x="10309" y="12273"/>
                </a:cubicBezTo>
                <a:cubicBezTo>
                  <a:pt x="10309" y="12544"/>
                  <a:pt x="10529" y="12764"/>
                  <a:pt x="10800" y="12764"/>
                </a:cubicBezTo>
                <a:cubicBezTo>
                  <a:pt x="11071" y="12764"/>
                  <a:pt x="11291" y="12544"/>
                  <a:pt x="11291" y="12273"/>
                </a:cubicBezTo>
                <a:cubicBezTo>
                  <a:pt x="11291" y="12002"/>
                  <a:pt x="11071" y="11782"/>
                  <a:pt x="10800" y="11782"/>
                </a:cubicBezTo>
                <a:moveTo>
                  <a:pt x="10800" y="8836"/>
                </a:moveTo>
                <a:cubicBezTo>
                  <a:pt x="8903" y="8836"/>
                  <a:pt x="7364" y="10375"/>
                  <a:pt x="7364" y="12273"/>
                </a:cubicBezTo>
                <a:cubicBezTo>
                  <a:pt x="7364" y="12544"/>
                  <a:pt x="7583" y="12764"/>
                  <a:pt x="7855" y="12764"/>
                </a:cubicBezTo>
                <a:cubicBezTo>
                  <a:pt x="8126" y="12764"/>
                  <a:pt x="8345" y="12544"/>
                  <a:pt x="8345" y="12273"/>
                </a:cubicBezTo>
                <a:cubicBezTo>
                  <a:pt x="8345" y="10917"/>
                  <a:pt x="9444" y="9818"/>
                  <a:pt x="10800" y="9818"/>
                </a:cubicBezTo>
                <a:cubicBezTo>
                  <a:pt x="12156" y="9818"/>
                  <a:pt x="13255" y="10917"/>
                  <a:pt x="13255" y="12273"/>
                </a:cubicBezTo>
                <a:cubicBezTo>
                  <a:pt x="13255" y="12544"/>
                  <a:pt x="13474" y="12764"/>
                  <a:pt x="13745" y="12764"/>
                </a:cubicBezTo>
                <a:cubicBezTo>
                  <a:pt x="14017" y="12764"/>
                  <a:pt x="14236" y="12544"/>
                  <a:pt x="14236" y="12273"/>
                </a:cubicBezTo>
                <a:cubicBezTo>
                  <a:pt x="14236" y="10375"/>
                  <a:pt x="12698" y="8836"/>
                  <a:pt x="10800"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5" name="Shape 2774"/>
          <p:cNvSpPr/>
          <p:nvPr/>
        </p:nvSpPr>
        <p:spPr>
          <a:xfrm>
            <a:off x="8690752" y="480341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2945"/>
                </a:moveTo>
                <a:lnTo>
                  <a:pt x="982" y="2945"/>
                </a:lnTo>
                <a:lnTo>
                  <a:pt x="982" y="1964"/>
                </a:lnTo>
                <a:lnTo>
                  <a:pt x="20618" y="1964"/>
                </a:lnTo>
                <a:cubicBezTo>
                  <a:pt x="20618" y="1964"/>
                  <a:pt x="20618" y="2945"/>
                  <a:pt x="20618" y="2945"/>
                </a:cubicBezTo>
                <a:close/>
                <a:moveTo>
                  <a:pt x="19636" y="15709"/>
                </a:moveTo>
                <a:lnTo>
                  <a:pt x="1964" y="15709"/>
                </a:lnTo>
                <a:lnTo>
                  <a:pt x="1964" y="3927"/>
                </a:lnTo>
                <a:lnTo>
                  <a:pt x="19636" y="3927"/>
                </a:lnTo>
                <a:cubicBezTo>
                  <a:pt x="19636" y="3927"/>
                  <a:pt x="19636" y="15709"/>
                  <a:pt x="19636" y="15709"/>
                </a:cubicBezTo>
                <a:close/>
                <a:moveTo>
                  <a:pt x="20618" y="982"/>
                </a:moveTo>
                <a:lnTo>
                  <a:pt x="11782" y="982"/>
                </a:lnTo>
                <a:cubicBezTo>
                  <a:pt x="11782" y="440"/>
                  <a:pt x="11342" y="0"/>
                  <a:pt x="10800" y="0"/>
                </a:cubicBezTo>
                <a:cubicBezTo>
                  <a:pt x="10257" y="0"/>
                  <a:pt x="9818" y="440"/>
                  <a:pt x="9818" y="982"/>
                </a:cubicBezTo>
                <a:lnTo>
                  <a:pt x="982" y="982"/>
                </a:lnTo>
                <a:cubicBezTo>
                  <a:pt x="439" y="982"/>
                  <a:pt x="0" y="1422"/>
                  <a:pt x="0" y="1964"/>
                </a:cubicBezTo>
                <a:lnTo>
                  <a:pt x="0" y="2945"/>
                </a:lnTo>
                <a:cubicBezTo>
                  <a:pt x="0" y="3488"/>
                  <a:pt x="439" y="3927"/>
                  <a:pt x="982" y="3927"/>
                </a:cubicBezTo>
                <a:lnTo>
                  <a:pt x="982" y="15709"/>
                </a:lnTo>
                <a:cubicBezTo>
                  <a:pt x="982" y="16252"/>
                  <a:pt x="1421" y="16691"/>
                  <a:pt x="1964" y="16691"/>
                </a:cubicBezTo>
                <a:lnTo>
                  <a:pt x="10309" y="16691"/>
                </a:lnTo>
                <a:lnTo>
                  <a:pt x="10309" y="17960"/>
                </a:lnTo>
                <a:lnTo>
                  <a:pt x="7507" y="20762"/>
                </a:lnTo>
                <a:cubicBezTo>
                  <a:pt x="7419" y="20851"/>
                  <a:pt x="7364" y="20974"/>
                  <a:pt x="7364" y="21109"/>
                </a:cubicBezTo>
                <a:cubicBezTo>
                  <a:pt x="7364" y="21380"/>
                  <a:pt x="7583" y="21600"/>
                  <a:pt x="7855" y="21600"/>
                </a:cubicBezTo>
                <a:cubicBezTo>
                  <a:pt x="7990" y="21600"/>
                  <a:pt x="8113" y="21545"/>
                  <a:pt x="8202" y="21456"/>
                </a:cubicBezTo>
                <a:lnTo>
                  <a:pt x="10800" y="18858"/>
                </a:lnTo>
                <a:lnTo>
                  <a:pt x="13398" y="21456"/>
                </a:lnTo>
                <a:cubicBezTo>
                  <a:pt x="13488" y="21545"/>
                  <a:pt x="13610" y="21600"/>
                  <a:pt x="13745" y="21600"/>
                </a:cubicBezTo>
                <a:cubicBezTo>
                  <a:pt x="14017" y="21600"/>
                  <a:pt x="14236" y="21380"/>
                  <a:pt x="14236" y="21109"/>
                </a:cubicBezTo>
                <a:cubicBezTo>
                  <a:pt x="14236" y="20974"/>
                  <a:pt x="14182" y="20851"/>
                  <a:pt x="14093" y="20762"/>
                </a:cubicBezTo>
                <a:lnTo>
                  <a:pt x="11291" y="17960"/>
                </a:lnTo>
                <a:lnTo>
                  <a:pt x="11291" y="16691"/>
                </a:lnTo>
                <a:lnTo>
                  <a:pt x="19636" y="16691"/>
                </a:lnTo>
                <a:cubicBezTo>
                  <a:pt x="20178" y="16691"/>
                  <a:pt x="20618" y="16252"/>
                  <a:pt x="20618" y="15709"/>
                </a:cubicBezTo>
                <a:lnTo>
                  <a:pt x="20618" y="3927"/>
                </a:lnTo>
                <a:cubicBezTo>
                  <a:pt x="21160" y="3927"/>
                  <a:pt x="21600" y="3488"/>
                  <a:pt x="21600" y="2945"/>
                </a:cubicBezTo>
                <a:lnTo>
                  <a:pt x="21600" y="1964"/>
                </a:lnTo>
                <a:cubicBezTo>
                  <a:pt x="21600" y="1422"/>
                  <a:pt x="21160" y="982"/>
                  <a:pt x="20618" y="982"/>
                </a:cubicBezTo>
                <a:moveTo>
                  <a:pt x="16200" y="5891"/>
                </a:moveTo>
                <a:cubicBezTo>
                  <a:pt x="16471" y="5891"/>
                  <a:pt x="16691" y="6111"/>
                  <a:pt x="16691" y="6382"/>
                </a:cubicBezTo>
                <a:cubicBezTo>
                  <a:pt x="16691" y="6653"/>
                  <a:pt x="16471" y="6873"/>
                  <a:pt x="16200" y="6873"/>
                </a:cubicBezTo>
                <a:cubicBezTo>
                  <a:pt x="15929" y="6873"/>
                  <a:pt x="15709" y="6653"/>
                  <a:pt x="15709" y="6382"/>
                </a:cubicBezTo>
                <a:cubicBezTo>
                  <a:pt x="15709" y="6111"/>
                  <a:pt x="15929" y="5891"/>
                  <a:pt x="16200" y="5891"/>
                </a:cubicBezTo>
                <a:moveTo>
                  <a:pt x="16200" y="7855"/>
                </a:moveTo>
                <a:cubicBezTo>
                  <a:pt x="17013" y="7855"/>
                  <a:pt x="17673" y="7196"/>
                  <a:pt x="17673" y="6382"/>
                </a:cubicBezTo>
                <a:cubicBezTo>
                  <a:pt x="17673" y="5569"/>
                  <a:pt x="17013" y="4909"/>
                  <a:pt x="16200" y="4909"/>
                </a:cubicBezTo>
                <a:cubicBezTo>
                  <a:pt x="15387" y="4909"/>
                  <a:pt x="14727" y="5569"/>
                  <a:pt x="14727" y="6382"/>
                </a:cubicBezTo>
                <a:cubicBezTo>
                  <a:pt x="14727" y="7196"/>
                  <a:pt x="15387" y="7855"/>
                  <a:pt x="16200" y="7855"/>
                </a:cubicBezTo>
                <a:moveTo>
                  <a:pt x="8422" y="8135"/>
                </a:moveTo>
                <a:lnTo>
                  <a:pt x="11926" y="11638"/>
                </a:lnTo>
                <a:cubicBezTo>
                  <a:pt x="12015" y="11727"/>
                  <a:pt x="12138" y="11782"/>
                  <a:pt x="12273" y="11782"/>
                </a:cubicBezTo>
                <a:cubicBezTo>
                  <a:pt x="12408" y="11782"/>
                  <a:pt x="12531" y="11727"/>
                  <a:pt x="12620" y="11638"/>
                </a:cubicBezTo>
                <a:lnTo>
                  <a:pt x="14183" y="10075"/>
                </a:lnTo>
                <a:lnTo>
                  <a:pt x="16200" y="12764"/>
                </a:lnTo>
                <a:lnTo>
                  <a:pt x="5336" y="12764"/>
                </a:lnTo>
                <a:cubicBezTo>
                  <a:pt x="5336" y="12764"/>
                  <a:pt x="8422" y="8135"/>
                  <a:pt x="8422" y="8135"/>
                </a:cubicBezTo>
                <a:close/>
                <a:moveTo>
                  <a:pt x="4418" y="13745"/>
                </a:moveTo>
                <a:lnTo>
                  <a:pt x="17182" y="13745"/>
                </a:lnTo>
                <a:cubicBezTo>
                  <a:pt x="17453" y="13745"/>
                  <a:pt x="17673" y="13526"/>
                  <a:pt x="17673" y="13255"/>
                </a:cubicBezTo>
                <a:cubicBezTo>
                  <a:pt x="17673" y="13144"/>
                  <a:pt x="17630" y="13047"/>
                  <a:pt x="17568" y="12965"/>
                </a:cubicBezTo>
                <a:lnTo>
                  <a:pt x="17575" y="12960"/>
                </a:lnTo>
                <a:lnTo>
                  <a:pt x="14629" y="9033"/>
                </a:lnTo>
                <a:lnTo>
                  <a:pt x="14622" y="9038"/>
                </a:lnTo>
                <a:cubicBezTo>
                  <a:pt x="14533" y="8919"/>
                  <a:pt x="14397" y="8836"/>
                  <a:pt x="14236" y="8836"/>
                </a:cubicBezTo>
                <a:cubicBezTo>
                  <a:pt x="14101" y="8836"/>
                  <a:pt x="13978" y="8891"/>
                  <a:pt x="13889" y="8980"/>
                </a:cubicBezTo>
                <a:lnTo>
                  <a:pt x="12273" y="10597"/>
                </a:lnTo>
                <a:lnTo>
                  <a:pt x="8693" y="7017"/>
                </a:lnTo>
                <a:cubicBezTo>
                  <a:pt x="8604" y="6928"/>
                  <a:pt x="8481" y="6873"/>
                  <a:pt x="8345" y="6873"/>
                </a:cubicBezTo>
                <a:cubicBezTo>
                  <a:pt x="8175" y="6873"/>
                  <a:pt x="8033" y="6965"/>
                  <a:pt x="7945" y="7097"/>
                </a:cubicBezTo>
                <a:lnTo>
                  <a:pt x="7937" y="7091"/>
                </a:lnTo>
                <a:lnTo>
                  <a:pt x="4010" y="12982"/>
                </a:lnTo>
                <a:lnTo>
                  <a:pt x="4017" y="12988"/>
                </a:lnTo>
                <a:cubicBezTo>
                  <a:pt x="3965" y="13066"/>
                  <a:pt x="3927" y="13154"/>
                  <a:pt x="3927" y="13255"/>
                </a:cubicBezTo>
                <a:cubicBezTo>
                  <a:pt x="3927" y="13526"/>
                  <a:pt x="4147" y="13745"/>
                  <a:pt x="4418" y="137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6" name="Shape 2775"/>
          <p:cNvSpPr/>
          <p:nvPr/>
        </p:nvSpPr>
        <p:spPr>
          <a:xfrm>
            <a:off x="9224014" y="4847850"/>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0800" y="10755"/>
                </a:moveTo>
                <a:lnTo>
                  <a:pt x="1866" y="6075"/>
                </a:lnTo>
                <a:lnTo>
                  <a:pt x="10800" y="1395"/>
                </a:lnTo>
                <a:lnTo>
                  <a:pt x="19735" y="6075"/>
                </a:lnTo>
                <a:cubicBezTo>
                  <a:pt x="19735" y="6075"/>
                  <a:pt x="10800" y="10755"/>
                  <a:pt x="10800" y="10755"/>
                </a:cubicBezTo>
                <a:close/>
                <a:moveTo>
                  <a:pt x="18031" y="17315"/>
                </a:moveTo>
                <a:lnTo>
                  <a:pt x="14834" y="16216"/>
                </a:lnTo>
                <a:lnTo>
                  <a:pt x="14832" y="16229"/>
                </a:lnTo>
                <a:cubicBezTo>
                  <a:pt x="14797" y="16218"/>
                  <a:pt x="14765" y="16200"/>
                  <a:pt x="14727" y="16200"/>
                </a:cubicBezTo>
                <a:cubicBezTo>
                  <a:pt x="14627" y="16200"/>
                  <a:pt x="14538" y="16251"/>
                  <a:pt x="14460" y="16324"/>
                </a:cubicBezTo>
                <a:lnTo>
                  <a:pt x="14455" y="16313"/>
                </a:lnTo>
                <a:lnTo>
                  <a:pt x="10820" y="20061"/>
                </a:lnTo>
                <a:lnTo>
                  <a:pt x="7658" y="16334"/>
                </a:lnTo>
                <a:lnTo>
                  <a:pt x="7653" y="16344"/>
                </a:lnTo>
                <a:cubicBezTo>
                  <a:pt x="7571" y="16259"/>
                  <a:pt x="7474" y="16200"/>
                  <a:pt x="7364" y="16200"/>
                </a:cubicBezTo>
                <a:cubicBezTo>
                  <a:pt x="7327" y="16200"/>
                  <a:pt x="7294" y="16218"/>
                  <a:pt x="7259" y="16229"/>
                </a:cubicBezTo>
                <a:lnTo>
                  <a:pt x="7257" y="16216"/>
                </a:lnTo>
                <a:lnTo>
                  <a:pt x="4013" y="17331"/>
                </a:lnTo>
                <a:lnTo>
                  <a:pt x="4767" y="9035"/>
                </a:lnTo>
                <a:lnTo>
                  <a:pt x="10589" y="12084"/>
                </a:lnTo>
                <a:lnTo>
                  <a:pt x="10591" y="12080"/>
                </a:lnTo>
                <a:cubicBezTo>
                  <a:pt x="10655" y="12122"/>
                  <a:pt x="10724" y="12150"/>
                  <a:pt x="10800" y="12150"/>
                </a:cubicBezTo>
                <a:cubicBezTo>
                  <a:pt x="10876" y="12150"/>
                  <a:pt x="10946" y="12122"/>
                  <a:pt x="11009" y="12080"/>
                </a:cubicBezTo>
                <a:lnTo>
                  <a:pt x="11011" y="12084"/>
                </a:lnTo>
                <a:lnTo>
                  <a:pt x="16897" y="9001"/>
                </a:lnTo>
                <a:cubicBezTo>
                  <a:pt x="16897" y="9001"/>
                  <a:pt x="18031" y="17315"/>
                  <a:pt x="18031" y="17315"/>
                </a:cubicBezTo>
                <a:close/>
                <a:moveTo>
                  <a:pt x="21600" y="6075"/>
                </a:moveTo>
                <a:cubicBezTo>
                  <a:pt x="21600" y="5806"/>
                  <a:pt x="21484" y="5579"/>
                  <a:pt x="21319" y="5470"/>
                </a:cubicBezTo>
                <a:lnTo>
                  <a:pt x="21320" y="5466"/>
                </a:lnTo>
                <a:lnTo>
                  <a:pt x="21306" y="5458"/>
                </a:lnTo>
                <a:cubicBezTo>
                  <a:pt x="21301" y="5455"/>
                  <a:pt x="21296" y="5453"/>
                  <a:pt x="21292" y="5451"/>
                </a:cubicBezTo>
                <a:lnTo>
                  <a:pt x="11011" y="66"/>
                </a:lnTo>
                <a:lnTo>
                  <a:pt x="11009" y="70"/>
                </a:lnTo>
                <a:cubicBezTo>
                  <a:pt x="10946" y="28"/>
                  <a:pt x="10876" y="0"/>
                  <a:pt x="10800" y="0"/>
                </a:cubicBezTo>
                <a:cubicBezTo>
                  <a:pt x="10724" y="0"/>
                  <a:pt x="10655" y="28"/>
                  <a:pt x="10591" y="70"/>
                </a:cubicBezTo>
                <a:lnTo>
                  <a:pt x="10589" y="66"/>
                </a:lnTo>
                <a:lnTo>
                  <a:pt x="309" y="5451"/>
                </a:lnTo>
                <a:cubicBezTo>
                  <a:pt x="304" y="5453"/>
                  <a:pt x="299" y="5455"/>
                  <a:pt x="295" y="5458"/>
                </a:cubicBezTo>
                <a:lnTo>
                  <a:pt x="280" y="5466"/>
                </a:lnTo>
                <a:lnTo>
                  <a:pt x="281" y="5470"/>
                </a:lnTo>
                <a:cubicBezTo>
                  <a:pt x="116" y="5579"/>
                  <a:pt x="0" y="5806"/>
                  <a:pt x="0" y="6075"/>
                </a:cubicBezTo>
                <a:cubicBezTo>
                  <a:pt x="0" y="6344"/>
                  <a:pt x="116" y="6571"/>
                  <a:pt x="281" y="6680"/>
                </a:cubicBezTo>
                <a:lnTo>
                  <a:pt x="280" y="6684"/>
                </a:lnTo>
                <a:lnTo>
                  <a:pt x="295" y="6692"/>
                </a:lnTo>
                <a:cubicBezTo>
                  <a:pt x="299" y="6695"/>
                  <a:pt x="304" y="6697"/>
                  <a:pt x="309" y="6699"/>
                </a:cubicBezTo>
                <a:lnTo>
                  <a:pt x="1230" y="7182"/>
                </a:lnTo>
                <a:lnTo>
                  <a:pt x="608" y="13603"/>
                </a:lnTo>
                <a:cubicBezTo>
                  <a:pt x="251" y="13805"/>
                  <a:pt x="0" y="14287"/>
                  <a:pt x="0" y="14850"/>
                </a:cubicBezTo>
                <a:cubicBezTo>
                  <a:pt x="0" y="15596"/>
                  <a:pt x="439" y="16200"/>
                  <a:pt x="982" y="16200"/>
                </a:cubicBezTo>
                <a:cubicBezTo>
                  <a:pt x="1524" y="16200"/>
                  <a:pt x="1964" y="15596"/>
                  <a:pt x="1964" y="14850"/>
                </a:cubicBezTo>
                <a:cubicBezTo>
                  <a:pt x="1964" y="14416"/>
                  <a:pt x="1812" y="14034"/>
                  <a:pt x="1580" y="13787"/>
                </a:cubicBezTo>
                <a:lnTo>
                  <a:pt x="2173" y="7676"/>
                </a:lnTo>
                <a:lnTo>
                  <a:pt x="3822" y="8540"/>
                </a:lnTo>
                <a:lnTo>
                  <a:pt x="2950" y="18135"/>
                </a:lnTo>
                <a:lnTo>
                  <a:pt x="2958" y="18138"/>
                </a:lnTo>
                <a:cubicBezTo>
                  <a:pt x="2955" y="18167"/>
                  <a:pt x="2945" y="18193"/>
                  <a:pt x="2945" y="18225"/>
                </a:cubicBezTo>
                <a:cubicBezTo>
                  <a:pt x="2945" y="18598"/>
                  <a:pt x="3165" y="18900"/>
                  <a:pt x="3436" y="18900"/>
                </a:cubicBezTo>
                <a:cubicBezTo>
                  <a:pt x="3474" y="18900"/>
                  <a:pt x="3506" y="18884"/>
                  <a:pt x="3541" y="18873"/>
                </a:cubicBezTo>
                <a:lnTo>
                  <a:pt x="3543" y="18884"/>
                </a:lnTo>
                <a:lnTo>
                  <a:pt x="7238" y="17613"/>
                </a:lnTo>
                <a:lnTo>
                  <a:pt x="10506" y="21465"/>
                </a:lnTo>
                <a:lnTo>
                  <a:pt x="10510" y="21456"/>
                </a:lnTo>
                <a:cubicBezTo>
                  <a:pt x="10593" y="21541"/>
                  <a:pt x="10690" y="21600"/>
                  <a:pt x="10800" y="21600"/>
                </a:cubicBezTo>
                <a:cubicBezTo>
                  <a:pt x="10901" y="21600"/>
                  <a:pt x="10989" y="21548"/>
                  <a:pt x="11068" y="21476"/>
                </a:cubicBezTo>
                <a:lnTo>
                  <a:pt x="11072" y="21487"/>
                </a:lnTo>
                <a:lnTo>
                  <a:pt x="14834" y="17607"/>
                </a:lnTo>
                <a:lnTo>
                  <a:pt x="18548" y="18884"/>
                </a:lnTo>
                <a:lnTo>
                  <a:pt x="18550" y="18871"/>
                </a:lnTo>
                <a:cubicBezTo>
                  <a:pt x="18585" y="18882"/>
                  <a:pt x="18618" y="18900"/>
                  <a:pt x="18655" y="18900"/>
                </a:cubicBezTo>
                <a:cubicBezTo>
                  <a:pt x="18926" y="18900"/>
                  <a:pt x="19145" y="18598"/>
                  <a:pt x="19145" y="18225"/>
                </a:cubicBezTo>
                <a:cubicBezTo>
                  <a:pt x="19145" y="18181"/>
                  <a:pt x="19135" y="18143"/>
                  <a:pt x="19130" y="18102"/>
                </a:cubicBezTo>
                <a:lnTo>
                  <a:pt x="19137" y="18100"/>
                </a:lnTo>
                <a:lnTo>
                  <a:pt x="17830" y="8513"/>
                </a:lnTo>
                <a:lnTo>
                  <a:pt x="21292" y="6699"/>
                </a:lnTo>
                <a:cubicBezTo>
                  <a:pt x="21296" y="6697"/>
                  <a:pt x="21301" y="6695"/>
                  <a:pt x="21306" y="6692"/>
                </a:cubicBezTo>
                <a:lnTo>
                  <a:pt x="21320" y="6684"/>
                </a:lnTo>
                <a:lnTo>
                  <a:pt x="21319" y="6680"/>
                </a:lnTo>
                <a:cubicBezTo>
                  <a:pt x="21484" y="6571"/>
                  <a:pt x="21600" y="6344"/>
                  <a:pt x="21600" y="607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7" name="Shape 2776"/>
          <p:cNvSpPr/>
          <p:nvPr/>
        </p:nvSpPr>
        <p:spPr>
          <a:xfrm>
            <a:off x="9820758" y="4803411"/>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6300" y="7855"/>
                </a:moveTo>
                <a:lnTo>
                  <a:pt x="9900" y="7855"/>
                </a:lnTo>
                <a:lnTo>
                  <a:pt x="9900" y="9818"/>
                </a:lnTo>
                <a:cubicBezTo>
                  <a:pt x="9900" y="10090"/>
                  <a:pt x="10303" y="10309"/>
                  <a:pt x="10800" y="10309"/>
                </a:cubicBezTo>
                <a:cubicBezTo>
                  <a:pt x="11297" y="10309"/>
                  <a:pt x="11700" y="10090"/>
                  <a:pt x="11700" y="9818"/>
                </a:cubicBezTo>
                <a:lnTo>
                  <a:pt x="11700" y="7855"/>
                </a:lnTo>
                <a:lnTo>
                  <a:pt x="15300" y="7855"/>
                </a:lnTo>
                <a:cubicBezTo>
                  <a:pt x="15797" y="7855"/>
                  <a:pt x="16200" y="7635"/>
                  <a:pt x="16200" y="7364"/>
                </a:cubicBezTo>
                <a:cubicBezTo>
                  <a:pt x="16200" y="7092"/>
                  <a:pt x="15797" y="6873"/>
                  <a:pt x="15300" y="6873"/>
                </a:cubicBezTo>
                <a:lnTo>
                  <a:pt x="11700" y="6873"/>
                </a:lnTo>
                <a:lnTo>
                  <a:pt x="11700" y="4909"/>
                </a:lnTo>
                <a:cubicBezTo>
                  <a:pt x="11700" y="4638"/>
                  <a:pt x="11297" y="4418"/>
                  <a:pt x="10800" y="4418"/>
                </a:cubicBezTo>
                <a:cubicBezTo>
                  <a:pt x="10303" y="4418"/>
                  <a:pt x="9900" y="4638"/>
                  <a:pt x="9900" y="4909"/>
                </a:cubicBezTo>
                <a:lnTo>
                  <a:pt x="9900" y="6873"/>
                </a:lnTo>
                <a:lnTo>
                  <a:pt x="6300" y="6873"/>
                </a:lnTo>
                <a:cubicBezTo>
                  <a:pt x="5803" y="6873"/>
                  <a:pt x="5400" y="7092"/>
                  <a:pt x="5400" y="7364"/>
                </a:cubicBezTo>
                <a:cubicBezTo>
                  <a:pt x="5400" y="7635"/>
                  <a:pt x="5803" y="7855"/>
                  <a:pt x="6300" y="7855"/>
                </a:cubicBezTo>
                <a:moveTo>
                  <a:pt x="19800" y="19847"/>
                </a:moveTo>
                <a:lnTo>
                  <a:pt x="11464" y="14886"/>
                </a:lnTo>
                <a:lnTo>
                  <a:pt x="11457" y="14889"/>
                </a:lnTo>
                <a:cubicBezTo>
                  <a:pt x="11294" y="14791"/>
                  <a:pt x="11063" y="14727"/>
                  <a:pt x="10800" y="14727"/>
                </a:cubicBezTo>
                <a:cubicBezTo>
                  <a:pt x="10537" y="14727"/>
                  <a:pt x="10306" y="14791"/>
                  <a:pt x="10142" y="14889"/>
                </a:cubicBezTo>
                <a:lnTo>
                  <a:pt x="10136" y="14886"/>
                </a:lnTo>
                <a:lnTo>
                  <a:pt x="1800" y="19847"/>
                </a:lnTo>
                <a:lnTo>
                  <a:pt x="1800" y="982"/>
                </a:lnTo>
                <a:lnTo>
                  <a:pt x="19800" y="982"/>
                </a:lnTo>
                <a:cubicBezTo>
                  <a:pt x="19800" y="982"/>
                  <a:pt x="19800" y="19847"/>
                  <a:pt x="19800" y="19847"/>
                </a:cubicBezTo>
                <a:close/>
                <a:moveTo>
                  <a:pt x="20700" y="0"/>
                </a:moveTo>
                <a:lnTo>
                  <a:pt x="900" y="0"/>
                </a:lnTo>
                <a:cubicBezTo>
                  <a:pt x="403" y="0"/>
                  <a:pt x="0" y="220"/>
                  <a:pt x="0" y="491"/>
                </a:cubicBezTo>
                <a:lnTo>
                  <a:pt x="0" y="21109"/>
                </a:lnTo>
                <a:cubicBezTo>
                  <a:pt x="0" y="21380"/>
                  <a:pt x="403" y="21600"/>
                  <a:pt x="900" y="21600"/>
                </a:cubicBezTo>
                <a:cubicBezTo>
                  <a:pt x="1163" y="21600"/>
                  <a:pt x="1394" y="21536"/>
                  <a:pt x="1559" y="21438"/>
                </a:cubicBezTo>
                <a:lnTo>
                  <a:pt x="1564" y="21441"/>
                </a:lnTo>
                <a:lnTo>
                  <a:pt x="10800" y="15945"/>
                </a:lnTo>
                <a:lnTo>
                  <a:pt x="20036" y="21441"/>
                </a:lnTo>
                <a:lnTo>
                  <a:pt x="20041" y="21438"/>
                </a:lnTo>
                <a:cubicBezTo>
                  <a:pt x="20206" y="21536"/>
                  <a:pt x="20437" y="21600"/>
                  <a:pt x="20700" y="21600"/>
                </a:cubicBezTo>
                <a:cubicBezTo>
                  <a:pt x="21197" y="21600"/>
                  <a:pt x="21600" y="21380"/>
                  <a:pt x="21600" y="21109"/>
                </a:cubicBezTo>
                <a:lnTo>
                  <a:pt x="21600" y="491"/>
                </a:lnTo>
                <a:cubicBezTo>
                  <a:pt x="21600" y="220"/>
                  <a:pt x="21197" y="0"/>
                  <a:pt x="207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8" name="Shape 2777"/>
          <p:cNvSpPr/>
          <p:nvPr/>
        </p:nvSpPr>
        <p:spPr>
          <a:xfrm>
            <a:off x="10328626" y="4803411"/>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0250" y="20095"/>
                </a:moveTo>
                <a:lnTo>
                  <a:pt x="11298" y="14886"/>
                </a:lnTo>
                <a:lnTo>
                  <a:pt x="11293" y="14890"/>
                </a:lnTo>
                <a:cubicBezTo>
                  <a:pt x="11170" y="14791"/>
                  <a:pt x="10997" y="14727"/>
                  <a:pt x="10800" y="14727"/>
                </a:cubicBezTo>
                <a:cubicBezTo>
                  <a:pt x="10603" y="14727"/>
                  <a:pt x="10430" y="14791"/>
                  <a:pt x="10306" y="14890"/>
                </a:cubicBezTo>
                <a:lnTo>
                  <a:pt x="10302" y="14886"/>
                </a:lnTo>
                <a:lnTo>
                  <a:pt x="1350" y="20095"/>
                </a:lnTo>
                <a:lnTo>
                  <a:pt x="1350" y="982"/>
                </a:lnTo>
                <a:lnTo>
                  <a:pt x="20250" y="982"/>
                </a:lnTo>
                <a:cubicBezTo>
                  <a:pt x="20250" y="982"/>
                  <a:pt x="20250" y="20095"/>
                  <a:pt x="20250" y="20095"/>
                </a:cubicBezTo>
                <a:close/>
                <a:moveTo>
                  <a:pt x="20925" y="0"/>
                </a:moveTo>
                <a:lnTo>
                  <a:pt x="675" y="0"/>
                </a:lnTo>
                <a:cubicBezTo>
                  <a:pt x="302" y="0"/>
                  <a:pt x="0" y="220"/>
                  <a:pt x="0" y="491"/>
                </a:cubicBezTo>
                <a:lnTo>
                  <a:pt x="0" y="21109"/>
                </a:lnTo>
                <a:cubicBezTo>
                  <a:pt x="0" y="21380"/>
                  <a:pt x="302" y="21600"/>
                  <a:pt x="675" y="21600"/>
                </a:cubicBezTo>
                <a:cubicBezTo>
                  <a:pt x="872" y="21600"/>
                  <a:pt x="1045" y="21537"/>
                  <a:pt x="1169" y="21438"/>
                </a:cubicBezTo>
                <a:lnTo>
                  <a:pt x="1173" y="21441"/>
                </a:lnTo>
                <a:lnTo>
                  <a:pt x="10800" y="15839"/>
                </a:lnTo>
                <a:lnTo>
                  <a:pt x="20427" y="21441"/>
                </a:lnTo>
                <a:lnTo>
                  <a:pt x="20431" y="21438"/>
                </a:lnTo>
                <a:cubicBezTo>
                  <a:pt x="20555" y="21537"/>
                  <a:pt x="20728" y="21600"/>
                  <a:pt x="20925" y="21600"/>
                </a:cubicBezTo>
                <a:cubicBezTo>
                  <a:pt x="21298" y="21600"/>
                  <a:pt x="21600" y="21380"/>
                  <a:pt x="21600" y="21109"/>
                </a:cubicBezTo>
                <a:lnTo>
                  <a:pt x="21600" y="491"/>
                </a:lnTo>
                <a:cubicBezTo>
                  <a:pt x="21600" y="220"/>
                  <a:pt x="21298" y="0"/>
                  <a:pt x="20925" y="0"/>
                </a:cubicBezTo>
                <a:moveTo>
                  <a:pt x="7337" y="7850"/>
                </a:moveTo>
                <a:lnTo>
                  <a:pt x="9710" y="7850"/>
                </a:lnTo>
                <a:lnTo>
                  <a:pt x="10039" y="7213"/>
                </a:lnTo>
                <a:lnTo>
                  <a:pt x="10800" y="5738"/>
                </a:lnTo>
                <a:lnTo>
                  <a:pt x="11561" y="7213"/>
                </a:lnTo>
                <a:lnTo>
                  <a:pt x="11890" y="7850"/>
                </a:lnTo>
                <a:lnTo>
                  <a:pt x="14263" y="7850"/>
                </a:lnTo>
                <a:lnTo>
                  <a:pt x="13014" y="8550"/>
                </a:lnTo>
                <a:lnTo>
                  <a:pt x="12253" y="8976"/>
                </a:lnTo>
                <a:lnTo>
                  <a:pt x="12557" y="9638"/>
                </a:lnTo>
                <a:lnTo>
                  <a:pt x="13240" y="11130"/>
                </a:lnTo>
                <a:lnTo>
                  <a:pt x="11598" y="10254"/>
                </a:lnTo>
                <a:lnTo>
                  <a:pt x="10800" y="9828"/>
                </a:lnTo>
                <a:lnTo>
                  <a:pt x="10002" y="10254"/>
                </a:lnTo>
                <a:lnTo>
                  <a:pt x="8360" y="11130"/>
                </a:lnTo>
                <a:lnTo>
                  <a:pt x="9043" y="9638"/>
                </a:lnTo>
                <a:lnTo>
                  <a:pt x="9347" y="8976"/>
                </a:lnTo>
                <a:lnTo>
                  <a:pt x="8586" y="8550"/>
                </a:lnTo>
                <a:cubicBezTo>
                  <a:pt x="8586" y="8550"/>
                  <a:pt x="7337" y="7850"/>
                  <a:pt x="7337" y="7850"/>
                </a:cubicBezTo>
                <a:close/>
                <a:moveTo>
                  <a:pt x="5737" y="13745"/>
                </a:moveTo>
                <a:lnTo>
                  <a:pt x="10800" y="11045"/>
                </a:lnTo>
                <a:lnTo>
                  <a:pt x="15863" y="13745"/>
                </a:lnTo>
                <a:lnTo>
                  <a:pt x="13838" y="9328"/>
                </a:lnTo>
                <a:lnTo>
                  <a:pt x="18225" y="6868"/>
                </a:lnTo>
                <a:lnTo>
                  <a:pt x="12825" y="6868"/>
                </a:lnTo>
                <a:lnTo>
                  <a:pt x="10800" y="2945"/>
                </a:lnTo>
                <a:lnTo>
                  <a:pt x="8775" y="6868"/>
                </a:lnTo>
                <a:lnTo>
                  <a:pt x="3375" y="6868"/>
                </a:lnTo>
                <a:lnTo>
                  <a:pt x="7762" y="9328"/>
                </a:lnTo>
                <a:cubicBezTo>
                  <a:pt x="7762" y="9328"/>
                  <a:pt x="5737" y="13745"/>
                  <a:pt x="5737" y="13745"/>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9" name="Shape 2778"/>
          <p:cNvSpPr/>
          <p:nvPr/>
        </p:nvSpPr>
        <p:spPr>
          <a:xfrm>
            <a:off x="5491186" y="5366170"/>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7481" y="12956"/>
                </a:moveTo>
                <a:cubicBezTo>
                  <a:pt x="17070" y="12258"/>
                  <a:pt x="16576" y="11533"/>
                  <a:pt x="16011" y="10795"/>
                </a:cubicBezTo>
                <a:cubicBezTo>
                  <a:pt x="16573" y="10063"/>
                  <a:pt x="17072" y="9339"/>
                  <a:pt x="17481" y="8644"/>
                </a:cubicBezTo>
                <a:cubicBezTo>
                  <a:pt x="19410" y="9181"/>
                  <a:pt x="20618" y="9948"/>
                  <a:pt x="20618" y="10800"/>
                </a:cubicBezTo>
                <a:cubicBezTo>
                  <a:pt x="20618" y="11652"/>
                  <a:pt x="19410" y="12419"/>
                  <a:pt x="17481" y="12956"/>
                </a:cubicBezTo>
                <a:moveTo>
                  <a:pt x="17742" y="17743"/>
                </a:moveTo>
                <a:cubicBezTo>
                  <a:pt x="17140" y="18345"/>
                  <a:pt x="15740" y="18028"/>
                  <a:pt x="13996" y="17045"/>
                </a:cubicBezTo>
                <a:cubicBezTo>
                  <a:pt x="14198" y="16261"/>
                  <a:pt x="14365" y="15406"/>
                  <a:pt x="14487" y="14488"/>
                </a:cubicBezTo>
                <a:cubicBezTo>
                  <a:pt x="15405" y="14366"/>
                  <a:pt x="16261" y="14198"/>
                  <a:pt x="17044" y="13996"/>
                </a:cubicBezTo>
                <a:cubicBezTo>
                  <a:pt x="18028" y="15740"/>
                  <a:pt x="18345" y="17140"/>
                  <a:pt x="17742" y="17743"/>
                </a:cubicBezTo>
                <a:moveTo>
                  <a:pt x="15404" y="11561"/>
                </a:moveTo>
                <a:cubicBezTo>
                  <a:pt x="15837" y="12119"/>
                  <a:pt x="16219" y="12662"/>
                  <a:pt x="16554" y="13185"/>
                </a:cubicBezTo>
                <a:cubicBezTo>
                  <a:pt x="15950" y="13317"/>
                  <a:pt x="15295" y="13429"/>
                  <a:pt x="14597" y="13517"/>
                </a:cubicBezTo>
                <a:cubicBezTo>
                  <a:pt x="14631" y="13155"/>
                  <a:pt x="14655" y="12784"/>
                  <a:pt x="14677" y="12409"/>
                </a:cubicBezTo>
                <a:cubicBezTo>
                  <a:pt x="14930" y="12127"/>
                  <a:pt x="15170" y="11844"/>
                  <a:pt x="15404" y="11561"/>
                </a:cubicBezTo>
                <a:moveTo>
                  <a:pt x="15402" y="10032"/>
                </a:moveTo>
                <a:cubicBezTo>
                  <a:pt x="15170" y="9752"/>
                  <a:pt x="14928" y="9471"/>
                  <a:pt x="14677" y="9191"/>
                </a:cubicBezTo>
                <a:cubicBezTo>
                  <a:pt x="14655" y="8817"/>
                  <a:pt x="14631" y="8445"/>
                  <a:pt x="14597" y="8084"/>
                </a:cubicBezTo>
                <a:cubicBezTo>
                  <a:pt x="15295" y="8171"/>
                  <a:pt x="15950" y="8283"/>
                  <a:pt x="16554" y="8415"/>
                </a:cubicBezTo>
                <a:cubicBezTo>
                  <a:pt x="16221" y="8935"/>
                  <a:pt x="15832" y="9478"/>
                  <a:pt x="15402" y="10032"/>
                </a:cubicBezTo>
                <a:moveTo>
                  <a:pt x="17742" y="3857"/>
                </a:moveTo>
                <a:cubicBezTo>
                  <a:pt x="18345" y="4460"/>
                  <a:pt x="18028" y="5860"/>
                  <a:pt x="17044" y="7604"/>
                </a:cubicBezTo>
                <a:cubicBezTo>
                  <a:pt x="16261" y="7402"/>
                  <a:pt x="15405" y="7234"/>
                  <a:pt x="14487" y="7112"/>
                </a:cubicBezTo>
                <a:cubicBezTo>
                  <a:pt x="14365" y="6194"/>
                  <a:pt x="14198" y="5339"/>
                  <a:pt x="13996" y="4555"/>
                </a:cubicBezTo>
                <a:cubicBezTo>
                  <a:pt x="15740" y="3572"/>
                  <a:pt x="17140" y="3255"/>
                  <a:pt x="17742" y="3857"/>
                </a:cubicBezTo>
                <a:moveTo>
                  <a:pt x="13718" y="12012"/>
                </a:moveTo>
                <a:cubicBezTo>
                  <a:pt x="13448" y="12303"/>
                  <a:pt x="13172" y="12593"/>
                  <a:pt x="12882" y="12883"/>
                </a:cubicBezTo>
                <a:cubicBezTo>
                  <a:pt x="12593" y="13172"/>
                  <a:pt x="12303" y="13449"/>
                  <a:pt x="12012" y="13719"/>
                </a:cubicBezTo>
                <a:cubicBezTo>
                  <a:pt x="11614" y="13733"/>
                  <a:pt x="11212" y="13745"/>
                  <a:pt x="10800" y="13745"/>
                </a:cubicBezTo>
                <a:cubicBezTo>
                  <a:pt x="10387" y="13745"/>
                  <a:pt x="9985" y="13733"/>
                  <a:pt x="9587" y="13719"/>
                </a:cubicBezTo>
                <a:cubicBezTo>
                  <a:pt x="9297" y="13449"/>
                  <a:pt x="9006" y="13172"/>
                  <a:pt x="8717" y="12883"/>
                </a:cubicBezTo>
                <a:cubicBezTo>
                  <a:pt x="8428" y="12593"/>
                  <a:pt x="8152" y="12303"/>
                  <a:pt x="7881" y="12012"/>
                </a:cubicBezTo>
                <a:cubicBezTo>
                  <a:pt x="7866" y="11614"/>
                  <a:pt x="7855" y="11212"/>
                  <a:pt x="7855" y="10800"/>
                </a:cubicBezTo>
                <a:cubicBezTo>
                  <a:pt x="7855" y="10388"/>
                  <a:pt x="7866" y="9986"/>
                  <a:pt x="7881" y="9587"/>
                </a:cubicBezTo>
                <a:cubicBezTo>
                  <a:pt x="8152" y="9297"/>
                  <a:pt x="8428" y="9007"/>
                  <a:pt x="8717" y="8717"/>
                </a:cubicBezTo>
                <a:cubicBezTo>
                  <a:pt x="9006" y="8428"/>
                  <a:pt x="9297" y="8151"/>
                  <a:pt x="9587" y="7881"/>
                </a:cubicBezTo>
                <a:cubicBezTo>
                  <a:pt x="9985" y="7867"/>
                  <a:pt x="10387" y="7855"/>
                  <a:pt x="10800" y="7855"/>
                </a:cubicBezTo>
                <a:cubicBezTo>
                  <a:pt x="11212" y="7855"/>
                  <a:pt x="11614" y="7867"/>
                  <a:pt x="12012" y="7881"/>
                </a:cubicBezTo>
                <a:cubicBezTo>
                  <a:pt x="12303" y="8151"/>
                  <a:pt x="12593" y="8428"/>
                  <a:pt x="12882" y="8717"/>
                </a:cubicBezTo>
                <a:cubicBezTo>
                  <a:pt x="13172" y="9007"/>
                  <a:pt x="13448" y="9297"/>
                  <a:pt x="13718" y="9587"/>
                </a:cubicBezTo>
                <a:cubicBezTo>
                  <a:pt x="13733" y="9986"/>
                  <a:pt x="13745" y="10388"/>
                  <a:pt x="13745" y="10800"/>
                </a:cubicBezTo>
                <a:cubicBezTo>
                  <a:pt x="13745" y="11212"/>
                  <a:pt x="13733" y="11614"/>
                  <a:pt x="13718" y="12012"/>
                </a:cubicBezTo>
                <a:moveTo>
                  <a:pt x="13185" y="16555"/>
                </a:moveTo>
                <a:cubicBezTo>
                  <a:pt x="12662" y="16219"/>
                  <a:pt x="12120" y="15837"/>
                  <a:pt x="11561" y="15404"/>
                </a:cubicBezTo>
                <a:cubicBezTo>
                  <a:pt x="11844" y="15170"/>
                  <a:pt x="12127" y="14931"/>
                  <a:pt x="12409" y="14677"/>
                </a:cubicBezTo>
                <a:cubicBezTo>
                  <a:pt x="12783" y="14655"/>
                  <a:pt x="13155" y="14631"/>
                  <a:pt x="13517" y="14597"/>
                </a:cubicBezTo>
                <a:cubicBezTo>
                  <a:pt x="13429" y="15295"/>
                  <a:pt x="13316" y="15950"/>
                  <a:pt x="13185" y="16555"/>
                </a:cubicBezTo>
                <a:moveTo>
                  <a:pt x="10800" y="20618"/>
                </a:moveTo>
                <a:cubicBezTo>
                  <a:pt x="9948" y="20618"/>
                  <a:pt x="9181" y="19410"/>
                  <a:pt x="8643" y="17481"/>
                </a:cubicBezTo>
                <a:cubicBezTo>
                  <a:pt x="9339" y="17072"/>
                  <a:pt x="10062" y="16573"/>
                  <a:pt x="10795" y="16011"/>
                </a:cubicBezTo>
                <a:cubicBezTo>
                  <a:pt x="11532" y="16576"/>
                  <a:pt x="12258" y="17070"/>
                  <a:pt x="12957" y="17481"/>
                </a:cubicBezTo>
                <a:cubicBezTo>
                  <a:pt x="12419" y="19410"/>
                  <a:pt x="11652" y="20618"/>
                  <a:pt x="10800" y="20618"/>
                </a:cubicBezTo>
                <a:moveTo>
                  <a:pt x="8083" y="14597"/>
                </a:moveTo>
                <a:cubicBezTo>
                  <a:pt x="8445" y="14631"/>
                  <a:pt x="8816" y="14655"/>
                  <a:pt x="9190" y="14677"/>
                </a:cubicBezTo>
                <a:cubicBezTo>
                  <a:pt x="9471" y="14929"/>
                  <a:pt x="9751" y="15170"/>
                  <a:pt x="10032" y="15403"/>
                </a:cubicBezTo>
                <a:cubicBezTo>
                  <a:pt x="9478" y="15832"/>
                  <a:pt x="8935" y="16221"/>
                  <a:pt x="8415" y="16555"/>
                </a:cubicBezTo>
                <a:cubicBezTo>
                  <a:pt x="8283" y="15950"/>
                  <a:pt x="8171" y="15295"/>
                  <a:pt x="8083" y="14597"/>
                </a:cubicBezTo>
                <a:moveTo>
                  <a:pt x="8415" y="5045"/>
                </a:moveTo>
                <a:cubicBezTo>
                  <a:pt x="8938" y="5381"/>
                  <a:pt x="9480" y="5762"/>
                  <a:pt x="10038" y="6196"/>
                </a:cubicBezTo>
                <a:cubicBezTo>
                  <a:pt x="9756" y="6430"/>
                  <a:pt x="9473" y="6670"/>
                  <a:pt x="9190" y="6924"/>
                </a:cubicBezTo>
                <a:cubicBezTo>
                  <a:pt x="8816" y="6945"/>
                  <a:pt x="8445" y="6969"/>
                  <a:pt x="8083" y="7003"/>
                </a:cubicBezTo>
                <a:cubicBezTo>
                  <a:pt x="8171" y="6305"/>
                  <a:pt x="8283" y="5650"/>
                  <a:pt x="8415" y="5045"/>
                </a:cubicBezTo>
                <a:moveTo>
                  <a:pt x="10800" y="982"/>
                </a:moveTo>
                <a:cubicBezTo>
                  <a:pt x="11652" y="982"/>
                  <a:pt x="12419" y="2191"/>
                  <a:pt x="12957" y="4119"/>
                </a:cubicBezTo>
                <a:cubicBezTo>
                  <a:pt x="12261" y="4528"/>
                  <a:pt x="11537" y="5027"/>
                  <a:pt x="10804" y="5589"/>
                </a:cubicBezTo>
                <a:cubicBezTo>
                  <a:pt x="10067" y="5024"/>
                  <a:pt x="9341" y="4530"/>
                  <a:pt x="8643" y="4119"/>
                </a:cubicBezTo>
                <a:cubicBezTo>
                  <a:pt x="9181" y="2191"/>
                  <a:pt x="9948" y="982"/>
                  <a:pt x="10800" y="982"/>
                </a:cubicBezTo>
                <a:moveTo>
                  <a:pt x="13517" y="7003"/>
                </a:moveTo>
                <a:cubicBezTo>
                  <a:pt x="13155" y="6969"/>
                  <a:pt x="12783" y="6945"/>
                  <a:pt x="12409" y="6924"/>
                </a:cubicBezTo>
                <a:cubicBezTo>
                  <a:pt x="12129" y="6671"/>
                  <a:pt x="11848" y="6430"/>
                  <a:pt x="11568" y="6198"/>
                </a:cubicBezTo>
                <a:cubicBezTo>
                  <a:pt x="12122" y="5768"/>
                  <a:pt x="12665" y="5379"/>
                  <a:pt x="13185" y="5045"/>
                </a:cubicBezTo>
                <a:cubicBezTo>
                  <a:pt x="13316" y="5650"/>
                  <a:pt x="13429" y="6305"/>
                  <a:pt x="13517" y="7003"/>
                </a:cubicBezTo>
                <a:moveTo>
                  <a:pt x="7112" y="7112"/>
                </a:moveTo>
                <a:cubicBezTo>
                  <a:pt x="6194" y="7234"/>
                  <a:pt x="5339" y="7402"/>
                  <a:pt x="4555" y="7604"/>
                </a:cubicBezTo>
                <a:cubicBezTo>
                  <a:pt x="3572" y="5860"/>
                  <a:pt x="3255" y="4460"/>
                  <a:pt x="3858" y="3857"/>
                </a:cubicBezTo>
                <a:cubicBezTo>
                  <a:pt x="4460" y="3255"/>
                  <a:pt x="5860" y="3572"/>
                  <a:pt x="7604" y="4555"/>
                </a:cubicBezTo>
                <a:cubicBezTo>
                  <a:pt x="7402" y="5339"/>
                  <a:pt x="7234" y="6194"/>
                  <a:pt x="7112" y="7112"/>
                </a:cubicBezTo>
                <a:moveTo>
                  <a:pt x="3858" y="17743"/>
                </a:moveTo>
                <a:cubicBezTo>
                  <a:pt x="3255" y="17140"/>
                  <a:pt x="3572" y="15740"/>
                  <a:pt x="4555" y="13996"/>
                </a:cubicBezTo>
                <a:cubicBezTo>
                  <a:pt x="5339" y="14198"/>
                  <a:pt x="6194" y="14366"/>
                  <a:pt x="7112" y="14488"/>
                </a:cubicBezTo>
                <a:cubicBezTo>
                  <a:pt x="7234" y="15406"/>
                  <a:pt x="7402" y="16261"/>
                  <a:pt x="7604" y="17045"/>
                </a:cubicBezTo>
                <a:cubicBezTo>
                  <a:pt x="5860" y="18028"/>
                  <a:pt x="4460" y="18345"/>
                  <a:pt x="3858" y="17743"/>
                </a:cubicBezTo>
                <a:moveTo>
                  <a:pt x="7003" y="13517"/>
                </a:moveTo>
                <a:cubicBezTo>
                  <a:pt x="6305" y="13429"/>
                  <a:pt x="5650" y="13317"/>
                  <a:pt x="5045" y="13185"/>
                </a:cubicBezTo>
                <a:cubicBezTo>
                  <a:pt x="5379" y="12665"/>
                  <a:pt x="5768" y="12122"/>
                  <a:pt x="6197" y="11568"/>
                </a:cubicBezTo>
                <a:cubicBezTo>
                  <a:pt x="6429" y="11848"/>
                  <a:pt x="6671" y="12129"/>
                  <a:pt x="6923" y="12409"/>
                </a:cubicBezTo>
                <a:cubicBezTo>
                  <a:pt x="6944" y="12784"/>
                  <a:pt x="6968" y="13155"/>
                  <a:pt x="7003" y="13517"/>
                </a:cubicBezTo>
                <a:moveTo>
                  <a:pt x="6923" y="9191"/>
                </a:moveTo>
                <a:cubicBezTo>
                  <a:pt x="6669" y="9473"/>
                  <a:pt x="6429" y="9756"/>
                  <a:pt x="6196" y="10039"/>
                </a:cubicBezTo>
                <a:cubicBezTo>
                  <a:pt x="5763" y="9481"/>
                  <a:pt x="5381" y="8938"/>
                  <a:pt x="5045" y="8415"/>
                </a:cubicBezTo>
                <a:cubicBezTo>
                  <a:pt x="5650" y="8283"/>
                  <a:pt x="6305" y="8171"/>
                  <a:pt x="7003" y="8084"/>
                </a:cubicBezTo>
                <a:cubicBezTo>
                  <a:pt x="6968" y="8445"/>
                  <a:pt x="6944" y="8816"/>
                  <a:pt x="6923" y="9191"/>
                </a:cubicBezTo>
                <a:moveTo>
                  <a:pt x="982" y="10800"/>
                </a:moveTo>
                <a:cubicBezTo>
                  <a:pt x="982" y="9948"/>
                  <a:pt x="2190" y="9181"/>
                  <a:pt x="4119" y="8644"/>
                </a:cubicBezTo>
                <a:cubicBezTo>
                  <a:pt x="4530" y="9342"/>
                  <a:pt x="5023" y="10067"/>
                  <a:pt x="5588" y="10805"/>
                </a:cubicBezTo>
                <a:cubicBezTo>
                  <a:pt x="5027" y="11537"/>
                  <a:pt x="4528" y="12262"/>
                  <a:pt x="4119" y="12956"/>
                </a:cubicBezTo>
                <a:cubicBezTo>
                  <a:pt x="2190" y="12419"/>
                  <a:pt x="982" y="11652"/>
                  <a:pt x="982" y="10800"/>
                </a:cubicBezTo>
                <a:moveTo>
                  <a:pt x="21600" y="10800"/>
                </a:moveTo>
                <a:cubicBezTo>
                  <a:pt x="21600" y="9624"/>
                  <a:pt x="20173" y="8571"/>
                  <a:pt x="17918" y="7853"/>
                </a:cubicBezTo>
                <a:cubicBezTo>
                  <a:pt x="19002" y="5750"/>
                  <a:pt x="19269" y="3995"/>
                  <a:pt x="18437" y="3163"/>
                </a:cubicBezTo>
                <a:cubicBezTo>
                  <a:pt x="17605" y="2332"/>
                  <a:pt x="15850" y="2598"/>
                  <a:pt x="13748" y="3682"/>
                </a:cubicBezTo>
                <a:cubicBezTo>
                  <a:pt x="13029" y="1427"/>
                  <a:pt x="11976" y="0"/>
                  <a:pt x="10800" y="0"/>
                </a:cubicBezTo>
                <a:cubicBezTo>
                  <a:pt x="9623" y="0"/>
                  <a:pt x="8571" y="1427"/>
                  <a:pt x="7852" y="3682"/>
                </a:cubicBezTo>
                <a:cubicBezTo>
                  <a:pt x="5750" y="2598"/>
                  <a:pt x="3995" y="2332"/>
                  <a:pt x="3163" y="3163"/>
                </a:cubicBezTo>
                <a:cubicBezTo>
                  <a:pt x="2331" y="3995"/>
                  <a:pt x="2598" y="5750"/>
                  <a:pt x="3682" y="7853"/>
                </a:cubicBezTo>
                <a:cubicBezTo>
                  <a:pt x="1426" y="8571"/>
                  <a:pt x="0" y="9624"/>
                  <a:pt x="0" y="10800"/>
                </a:cubicBezTo>
                <a:cubicBezTo>
                  <a:pt x="0" y="11976"/>
                  <a:pt x="1426" y="13029"/>
                  <a:pt x="3682" y="13748"/>
                </a:cubicBezTo>
                <a:cubicBezTo>
                  <a:pt x="2598" y="15851"/>
                  <a:pt x="2331" y="17605"/>
                  <a:pt x="3163" y="18437"/>
                </a:cubicBezTo>
                <a:cubicBezTo>
                  <a:pt x="3995" y="19268"/>
                  <a:pt x="5750" y="19002"/>
                  <a:pt x="7852" y="17918"/>
                </a:cubicBezTo>
                <a:cubicBezTo>
                  <a:pt x="8571" y="20173"/>
                  <a:pt x="9623" y="21600"/>
                  <a:pt x="10800" y="21600"/>
                </a:cubicBezTo>
                <a:cubicBezTo>
                  <a:pt x="11976" y="21600"/>
                  <a:pt x="13029" y="20173"/>
                  <a:pt x="13748" y="17918"/>
                </a:cubicBezTo>
                <a:cubicBezTo>
                  <a:pt x="15850" y="19002"/>
                  <a:pt x="17605" y="19268"/>
                  <a:pt x="18437" y="18437"/>
                </a:cubicBezTo>
                <a:cubicBezTo>
                  <a:pt x="19269" y="17605"/>
                  <a:pt x="19002" y="15851"/>
                  <a:pt x="17918" y="13748"/>
                </a:cubicBezTo>
                <a:cubicBezTo>
                  <a:pt x="20173" y="13029"/>
                  <a:pt x="21600" y="11976"/>
                  <a:pt x="21600" y="10800"/>
                </a:cubicBezTo>
                <a:moveTo>
                  <a:pt x="10800" y="9818"/>
                </a:moveTo>
                <a:cubicBezTo>
                  <a:pt x="10258" y="9818"/>
                  <a:pt x="9818" y="10258"/>
                  <a:pt x="9818" y="10800"/>
                </a:cubicBezTo>
                <a:cubicBezTo>
                  <a:pt x="9818" y="11342"/>
                  <a:pt x="10258" y="11782"/>
                  <a:pt x="10800" y="11782"/>
                </a:cubicBezTo>
                <a:cubicBezTo>
                  <a:pt x="11342" y="11782"/>
                  <a:pt x="11782" y="11342"/>
                  <a:pt x="11782" y="10800"/>
                </a:cubicBezTo>
                <a:cubicBezTo>
                  <a:pt x="11782" y="10258"/>
                  <a:pt x="11342" y="9818"/>
                  <a:pt x="10800" y="981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0" name="Shape 2779"/>
          <p:cNvSpPr/>
          <p:nvPr/>
        </p:nvSpPr>
        <p:spPr>
          <a:xfrm>
            <a:off x="6062537" y="5366170"/>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1867" y="16691"/>
                </a:moveTo>
                <a:lnTo>
                  <a:pt x="5303" y="12525"/>
                </a:lnTo>
                <a:lnTo>
                  <a:pt x="5294" y="12521"/>
                </a:lnTo>
                <a:cubicBezTo>
                  <a:pt x="5355" y="12447"/>
                  <a:pt x="5400" y="12365"/>
                  <a:pt x="5400" y="12273"/>
                </a:cubicBezTo>
                <a:cubicBezTo>
                  <a:pt x="5400" y="12001"/>
                  <a:pt x="5098" y="11782"/>
                  <a:pt x="4725" y="11782"/>
                </a:cubicBezTo>
                <a:lnTo>
                  <a:pt x="3375" y="11782"/>
                </a:lnTo>
                <a:lnTo>
                  <a:pt x="6615" y="8640"/>
                </a:lnTo>
                <a:lnTo>
                  <a:pt x="6606" y="8635"/>
                </a:lnTo>
                <a:cubicBezTo>
                  <a:pt x="6691" y="8553"/>
                  <a:pt x="6750" y="8456"/>
                  <a:pt x="6750" y="8345"/>
                </a:cubicBezTo>
                <a:cubicBezTo>
                  <a:pt x="6750" y="8075"/>
                  <a:pt x="6448" y="7855"/>
                  <a:pt x="6075" y="7855"/>
                </a:cubicBezTo>
                <a:lnTo>
                  <a:pt x="4855" y="7855"/>
                </a:lnTo>
                <a:lnTo>
                  <a:pt x="8548" y="4785"/>
                </a:lnTo>
                <a:lnTo>
                  <a:pt x="8544" y="4782"/>
                </a:lnTo>
                <a:cubicBezTo>
                  <a:pt x="8683" y="4691"/>
                  <a:pt x="8775" y="4564"/>
                  <a:pt x="8775" y="4418"/>
                </a:cubicBezTo>
                <a:cubicBezTo>
                  <a:pt x="8775" y="4147"/>
                  <a:pt x="8473" y="3927"/>
                  <a:pt x="8100" y="3927"/>
                </a:cubicBezTo>
                <a:lnTo>
                  <a:pt x="7029" y="3927"/>
                </a:lnTo>
                <a:lnTo>
                  <a:pt x="10800" y="1185"/>
                </a:lnTo>
                <a:lnTo>
                  <a:pt x="14571" y="3927"/>
                </a:lnTo>
                <a:lnTo>
                  <a:pt x="13500" y="3927"/>
                </a:lnTo>
                <a:cubicBezTo>
                  <a:pt x="13128" y="3927"/>
                  <a:pt x="12825" y="4147"/>
                  <a:pt x="12825" y="4418"/>
                </a:cubicBezTo>
                <a:cubicBezTo>
                  <a:pt x="12825" y="4564"/>
                  <a:pt x="12917" y="4691"/>
                  <a:pt x="13056" y="4782"/>
                </a:cubicBezTo>
                <a:lnTo>
                  <a:pt x="13052" y="4785"/>
                </a:lnTo>
                <a:lnTo>
                  <a:pt x="16744" y="7855"/>
                </a:lnTo>
                <a:lnTo>
                  <a:pt x="15525" y="7855"/>
                </a:lnTo>
                <a:cubicBezTo>
                  <a:pt x="15153" y="7855"/>
                  <a:pt x="14850" y="8075"/>
                  <a:pt x="14850" y="8345"/>
                </a:cubicBezTo>
                <a:cubicBezTo>
                  <a:pt x="14850" y="8456"/>
                  <a:pt x="14909" y="8553"/>
                  <a:pt x="14994" y="8635"/>
                </a:cubicBezTo>
                <a:lnTo>
                  <a:pt x="14985" y="8640"/>
                </a:lnTo>
                <a:lnTo>
                  <a:pt x="18225" y="11782"/>
                </a:lnTo>
                <a:lnTo>
                  <a:pt x="16875" y="11782"/>
                </a:lnTo>
                <a:cubicBezTo>
                  <a:pt x="16503" y="11782"/>
                  <a:pt x="16200" y="12001"/>
                  <a:pt x="16200" y="12273"/>
                </a:cubicBezTo>
                <a:cubicBezTo>
                  <a:pt x="16200" y="12365"/>
                  <a:pt x="16244" y="12447"/>
                  <a:pt x="16306" y="12521"/>
                </a:cubicBezTo>
                <a:lnTo>
                  <a:pt x="16296" y="12525"/>
                </a:lnTo>
                <a:lnTo>
                  <a:pt x="19733" y="16691"/>
                </a:lnTo>
                <a:cubicBezTo>
                  <a:pt x="19733" y="16691"/>
                  <a:pt x="1867" y="16691"/>
                  <a:pt x="1867" y="16691"/>
                </a:cubicBezTo>
                <a:close/>
                <a:moveTo>
                  <a:pt x="12150" y="20618"/>
                </a:moveTo>
                <a:lnTo>
                  <a:pt x="9450" y="20618"/>
                </a:lnTo>
                <a:lnTo>
                  <a:pt x="9450" y="17673"/>
                </a:lnTo>
                <a:lnTo>
                  <a:pt x="12150" y="17673"/>
                </a:lnTo>
                <a:cubicBezTo>
                  <a:pt x="12150" y="17673"/>
                  <a:pt x="12150" y="20618"/>
                  <a:pt x="12150" y="20618"/>
                </a:cubicBezTo>
                <a:close/>
                <a:moveTo>
                  <a:pt x="21494" y="16933"/>
                </a:moveTo>
                <a:lnTo>
                  <a:pt x="21503" y="16929"/>
                </a:lnTo>
                <a:lnTo>
                  <a:pt x="18067" y="12764"/>
                </a:lnTo>
                <a:lnTo>
                  <a:pt x="19575" y="12764"/>
                </a:lnTo>
                <a:cubicBezTo>
                  <a:pt x="19948" y="12764"/>
                  <a:pt x="20250" y="12544"/>
                  <a:pt x="20250" y="12273"/>
                </a:cubicBezTo>
                <a:cubicBezTo>
                  <a:pt x="20250" y="12162"/>
                  <a:pt x="20191" y="12066"/>
                  <a:pt x="20106" y="11983"/>
                </a:cubicBezTo>
                <a:lnTo>
                  <a:pt x="20115" y="11978"/>
                </a:lnTo>
                <a:lnTo>
                  <a:pt x="16875" y="8836"/>
                </a:lnTo>
                <a:lnTo>
                  <a:pt x="18225" y="8836"/>
                </a:lnTo>
                <a:cubicBezTo>
                  <a:pt x="18598" y="8836"/>
                  <a:pt x="18900" y="8617"/>
                  <a:pt x="18900" y="8345"/>
                </a:cubicBezTo>
                <a:cubicBezTo>
                  <a:pt x="18900" y="8200"/>
                  <a:pt x="18808" y="8072"/>
                  <a:pt x="18669" y="7982"/>
                </a:cubicBezTo>
                <a:lnTo>
                  <a:pt x="18673" y="7978"/>
                </a:lnTo>
                <a:lnTo>
                  <a:pt x="14980" y="4909"/>
                </a:lnTo>
                <a:lnTo>
                  <a:pt x="16200" y="4909"/>
                </a:lnTo>
                <a:cubicBezTo>
                  <a:pt x="16573" y="4909"/>
                  <a:pt x="16875" y="4690"/>
                  <a:pt x="16875" y="4418"/>
                </a:cubicBezTo>
                <a:cubicBezTo>
                  <a:pt x="16875" y="4283"/>
                  <a:pt x="16800" y="4160"/>
                  <a:pt x="16677" y="4071"/>
                </a:cubicBezTo>
                <a:lnTo>
                  <a:pt x="11277" y="144"/>
                </a:lnTo>
                <a:cubicBezTo>
                  <a:pt x="11155" y="55"/>
                  <a:pt x="10986" y="0"/>
                  <a:pt x="10800" y="0"/>
                </a:cubicBezTo>
                <a:cubicBezTo>
                  <a:pt x="10614" y="0"/>
                  <a:pt x="10445" y="55"/>
                  <a:pt x="10323" y="144"/>
                </a:cubicBezTo>
                <a:lnTo>
                  <a:pt x="4923" y="4071"/>
                </a:lnTo>
                <a:cubicBezTo>
                  <a:pt x="4801" y="4160"/>
                  <a:pt x="4725" y="4283"/>
                  <a:pt x="4725" y="4418"/>
                </a:cubicBezTo>
                <a:cubicBezTo>
                  <a:pt x="4725" y="4690"/>
                  <a:pt x="5028" y="4909"/>
                  <a:pt x="5400" y="4909"/>
                </a:cubicBezTo>
                <a:lnTo>
                  <a:pt x="6619" y="4909"/>
                </a:lnTo>
                <a:lnTo>
                  <a:pt x="2927" y="7978"/>
                </a:lnTo>
                <a:lnTo>
                  <a:pt x="2931" y="7982"/>
                </a:lnTo>
                <a:cubicBezTo>
                  <a:pt x="2792" y="8072"/>
                  <a:pt x="2700" y="8200"/>
                  <a:pt x="2700" y="8345"/>
                </a:cubicBezTo>
                <a:cubicBezTo>
                  <a:pt x="2700" y="8617"/>
                  <a:pt x="3003" y="8836"/>
                  <a:pt x="3375" y="8836"/>
                </a:cubicBezTo>
                <a:lnTo>
                  <a:pt x="4725" y="8836"/>
                </a:lnTo>
                <a:lnTo>
                  <a:pt x="1485" y="11978"/>
                </a:lnTo>
                <a:lnTo>
                  <a:pt x="1494" y="11983"/>
                </a:lnTo>
                <a:cubicBezTo>
                  <a:pt x="1409" y="12066"/>
                  <a:pt x="1350" y="12162"/>
                  <a:pt x="1350" y="12273"/>
                </a:cubicBezTo>
                <a:cubicBezTo>
                  <a:pt x="1350" y="12544"/>
                  <a:pt x="1653" y="12764"/>
                  <a:pt x="2025" y="12764"/>
                </a:cubicBezTo>
                <a:lnTo>
                  <a:pt x="3533" y="12764"/>
                </a:lnTo>
                <a:lnTo>
                  <a:pt x="96" y="16929"/>
                </a:lnTo>
                <a:lnTo>
                  <a:pt x="106" y="16933"/>
                </a:lnTo>
                <a:cubicBezTo>
                  <a:pt x="44" y="17007"/>
                  <a:pt x="0" y="17089"/>
                  <a:pt x="0" y="17182"/>
                </a:cubicBezTo>
                <a:cubicBezTo>
                  <a:pt x="0" y="17453"/>
                  <a:pt x="303" y="17673"/>
                  <a:pt x="675" y="17673"/>
                </a:cubicBezTo>
                <a:lnTo>
                  <a:pt x="8100" y="17673"/>
                </a:lnTo>
                <a:lnTo>
                  <a:pt x="8100" y="21109"/>
                </a:lnTo>
                <a:cubicBezTo>
                  <a:pt x="8100" y="21380"/>
                  <a:pt x="8403" y="21600"/>
                  <a:pt x="8775" y="21600"/>
                </a:cubicBezTo>
                <a:lnTo>
                  <a:pt x="12825" y="21600"/>
                </a:lnTo>
                <a:cubicBezTo>
                  <a:pt x="13198" y="21600"/>
                  <a:pt x="13500" y="21380"/>
                  <a:pt x="13500" y="21109"/>
                </a:cubicBezTo>
                <a:lnTo>
                  <a:pt x="13500" y="17673"/>
                </a:lnTo>
                <a:lnTo>
                  <a:pt x="20925" y="17673"/>
                </a:lnTo>
                <a:cubicBezTo>
                  <a:pt x="21298" y="17673"/>
                  <a:pt x="21600" y="17453"/>
                  <a:pt x="21600" y="17182"/>
                </a:cubicBezTo>
                <a:cubicBezTo>
                  <a:pt x="21600" y="17089"/>
                  <a:pt x="21555" y="17007"/>
                  <a:pt x="21494" y="1693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1" name="Shape 2780"/>
          <p:cNvSpPr/>
          <p:nvPr/>
        </p:nvSpPr>
        <p:spPr>
          <a:xfrm>
            <a:off x="6633888" y="5366170"/>
            <a:ext cx="126968" cy="279328"/>
          </a:xfrm>
          <a:custGeom>
            <a:avLst/>
            <a:gdLst/>
            <a:ahLst/>
            <a:cxnLst>
              <a:cxn ang="0">
                <a:pos x="wd2" y="hd2"/>
              </a:cxn>
              <a:cxn ang="5400000">
                <a:pos x="wd2" y="hd2"/>
              </a:cxn>
              <a:cxn ang="10800000">
                <a:pos x="wd2" y="hd2"/>
              </a:cxn>
              <a:cxn ang="16200000">
                <a:pos x="wd2" y="hd2"/>
              </a:cxn>
            </a:cxnLst>
            <a:rect l="0" t="0" r="r" b="b"/>
            <a:pathLst>
              <a:path w="21600" h="21600" extrusionOk="0">
                <a:moveTo>
                  <a:pt x="19440" y="14727"/>
                </a:moveTo>
                <a:lnTo>
                  <a:pt x="2160" y="14727"/>
                </a:lnTo>
                <a:lnTo>
                  <a:pt x="2160" y="4909"/>
                </a:lnTo>
                <a:cubicBezTo>
                  <a:pt x="2160" y="2740"/>
                  <a:pt x="6028" y="982"/>
                  <a:pt x="10800" y="982"/>
                </a:cubicBezTo>
                <a:cubicBezTo>
                  <a:pt x="15571" y="982"/>
                  <a:pt x="19440" y="2740"/>
                  <a:pt x="19440" y="4909"/>
                </a:cubicBezTo>
                <a:cubicBezTo>
                  <a:pt x="19440" y="4909"/>
                  <a:pt x="19440" y="14727"/>
                  <a:pt x="19440" y="14727"/>
                </a:cubicBezTo>
                <a:close/>
                <a:moveTo>
                  <a:pt x="10800" y="0"/>
                </a:moveTo>
                <a:cubicBezTo>
                  <a:pt x="4835" y="0"/>
                  <a:pt x="0" y="2198"/>
                  <a:pt x="0" y="4909"/>
                </a:cubicBezTo>
                <a:lnTo>
                  <a:pt x="0" y="14727"/>
                </a:lnTo>
                <a:cubicBezTo>
                  <a:pt x="0" y="15269"/>
                  <a:pt x="968" y="15709"/>
                  <a:pt x="2160" y="15709"/>
                </a:cubicBezTo>
                <a:lnTo>
                  <a:pt x="9720" y="15709"/>
                </a:lnTo>
                <a:lnTo>
                  <a:pt x="9720" y="21109"/>
                </a:lnTo>
                <a:cubicBezTo>
                  <a:pt x="9720" y="21380"/>
                  <a:pt x="10204" y="21600"/>
                  <a:pt x="10800" y="21600"/>
                </a:cubicBezTo>
                <a:cubicBezTo>
                  <a:pt x="11396" y="21600"/>
                  <a:pt x="11880" y="21380"/>
                  <a:pt x="11880" y="21109"/>
                </a:cubicBezTo>
                <a:lnTo>
                  <a:pt x="11880" y="15709"/>
                </a:lnTo>
                <a:lnTo>
                  <a:pt x="19440" y="15709"/>
                </a:lnTo>
                <a:cubicBezTo>
                  <a:pt x="20632" y="15709"/>
                  <a:pt x="21600" y="15269"/>
                  <a:pt x="21600" y="14727"/>
                </a:cubicBezTo>
                <a:lnTo>
                  <a:pt x="21600" y="4909"/>
                </a:lnTo>
                <a:cubicBezTo>
                  <a:pt x="21600" y="2198"/>
                  <a:pt x="16765" y="0"/>
                  <a:pt x="10800" y="0"/>
                </a:cubicBezTo>
                <a:moveTo>
                  <a:pt x="7560" y="4909"/>
                </a:moveTo>
                <a:cubicBezTo>
                  <a:pt x="6964" y="4909"/>
                  <a:pt x="6480" y="5129"/>
                  <a:pt x="6480" y="5400"/>
                </a:cubicBezTo>
                <a:lnTo>
                  <a:pt x="6480" y="12273"/>
                </a:lnTo>
                <a:cubicBezTo>
                  <a:pt x="6480" y="12544"/>
                  <a:pt x="6964" y="12764"/>
                  <a:pt x="7560" y="12764"/>
                </a:cubicBezTo>
                <a:cubicBezTo>
                  <a:pt x="8156" y="12764"/>
                  <a:pt x="8640" y="12544"/>
                  <a:pt x="8640" y="12273"/>
                </a:cubicBezTo>
                <a:lnTo>
                  <a:pt x="8640" y="5400"/>
                </a:lnTo>
                <a:cubicBezTo>
                  <a:pt x="8640" y="5129"/>
                  <a:pt x="8156" y="4909"/>
                  <a:pt x="7560" y="4909"/>
                </a:cubicBezTo>
                <a:moveTo>
                  <a:pt x="14040" y="4909"/>
                </a:moveTo>
                <a:cubicBezTo>
                  <a:pt x="13444" y="4909"/>
                  <a:pt x="12960" y="5129"/>
                  <a:pt x="12960" y="5400"/>
                </a:cubicBezTo>
                <a:lnTo>
                  <a:pt x="12960" y="12273"/>
                </a:lnTo>
                <a:cubicBezTo>
                  <a:pt x="12960" y="12544"/>
                  <a:pt x="13444" y="12764"/>
                  <a:pt x="14040" y="12764"/>
                </a:cubicBezTo>
                <a:cubicBezTo>
                  <a:pt x="14636" y="12764"/>
                  <a:pt x="15120" y="12544"/>
                  <a:pt x="15120" y="12273"/>
                </a:cubicBezTo>
                <a:lnTo>
                  <a:pt x="15120" y="5400"/>
                </a:lnTo>
                <a:cubicBezTo>
                  <a:pt x="15120" y="5129"/>
                  <a:pt x="14636" y="4909"/>
                  <a:pt x="14040" y="49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2" name="Shape 2781"/>
          <p:cNvSpPr/>
          <p:nvPr/>
        </p:nvSpPr>
        <p:spPr>
          <a:xfrm>
            <a:off x="7090969" y="5366170"/>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5891" y="6873"/>
                </a:moveTo>
                <a:cubicBezTo>
                  <a:pt x="6162" y="6873"/>
                  <a:pt x="6382" y="6653"/>
                  <a:pt x="6382" y="6382"/>
                </a:cubicBezTo>
                <a:lnTo>
                  <a:pt x="6382" y="1473"/>
                </a:lnTo>
                <a:cubicBezTo>
                  <a:pt x="6382" y="1201"/>
                  <a:pt x="6162" y="982"/>
                  <a:pt x="5891" y="982"/>
                </a:cubicBezTo>
                <a:cubicBezTo>
                  <a:pt x="5620" y="982"/>
                  <a:pt x="5400" y="1201"/>
                  <a:pt x="5400" y="1473"/>
                </a:cubicBezTo>
                <a:lnTo>
                  <a:pt x="5400" y="6382"/>
                </a:lnTo>
                <a:cubicBezTo>
                  <a:pt x="5400" y="6653"/>
                  <a:pt x="5620" y="6873"/>
                  <a:pt x="5891" y="6873"/>
                </a:cubicBezTo>
                <a:moveTo>
                  <a:pt x="2945" y="5891"/>
                </a:moveTo>
                <a:cubicBezTo>
                  <a:pt x="3216" y="5891"/>
                  <a:pt x="3436" y="5671"/>
                  <a:pt x="3436" y="5400"/>
                </a:cubicBezTo>
                <a:lnTo>
                  <a:pt x="3436" y="2455"/>
                </a:lnTo>
                <a:cubicBezTo>
                  <a:pt x="3436" y="2183"/>
                  <a:pt x="3216" y="1964"/>
                  <a:pt x="2945" y="1964"/>
                </a:cubicBezTo>
                <a:cubicBezTo>
                  <a:pt x="2675" y="1964"/>
                  <a:pt x="2455" y="2183"/>
                  <a:pt x="2455" y="2455"/>
                </a:cubicBezTo>
                <a:lnTo>
                  <a:pt x="2455" y="5400"/>
                </a:lnTo>
                <a:cubicBezTo>
                  <a:pt x="2455" y="5671"/>
                  <a:pt x="2675" y="5891"/>
                  <a:pt x="2945" y="5891"/>
                </a:cubicBezTo>
                <a:moveTo>
                  <a:pt x="18655" y="15218"/>
                </a:moveTo>
                <a:lnTo>
                  <a:pt x="17648" y="15218"/>
                </a:lnTo>
                <a:cubicBezTo>
                  <a:pt x="17660" y="15056"/>
                  <a:pt x="17673" y="14893"/>
                  <a:pt x="17673" y="14727"/>
                </a:cubicBezTo>
                <a:lnTo>
                  <a:pt x="17673" y="11291"/>
                </a:lnTo>
                <a:lnTo>
                  <a:pt x="18655" y="11291"/>
                </a:lnTo>
                <a:cubicBezTo>
                  <a:pt x="19739" y="11291"/>
                  <a:pt x="20618" y="12170"/>
                  <a:pt x="20618" y="13255"/>
                </a:cubicBezTo>
                <a:cubicBezTo>
                  <a:pt x="20618" y="14339"/>
                  <a:pt x="19739" y="15218"/>
                  <a:pt x="18655" y="15218"/>
                </a:cubicBezTo>
                <a:moveTo>
                  <a:pt x="16691" y="14727"/>
                </a:moveTo>
                <a:cubicBezTo>
                  <a:pt x="16691" y="15802"/>
                  <a:pt x="16399" y="16805"/>
                  <a:pt x="15896" y="17673"/>
                </a:cubicBezTo>
                <a:lnTo>
                  <a:pt x="1777" y="17673"/>
                </a:lnTo>
                <a:cubicBezTo>
                  <a:pt x="1274" y="16805"/>
                  <a:pt x="982" y="15802"/>
                  <a:pt x="982" y="14727"/>
                </a:cubicBezTo>
                <a:lnTo>
                  <a:pt x="982" y="8836"/>
                </a:lnTo>
                <a:lnTo>
                  <a:pt x="16691" y="8836"/>
                </a:lnTo>
                <a:cubicBezTo>
                  <a:pt x="16691" y="8836"/>
                  <a:pt x="16691" y="14727"/>
                  <a:pt x="16691" y="14727"/>
                </a:cubicBezTo>
                <a:close/>
                <a:moveTo>
                  <a:pt x="10800" y="20618"/>
                </a:moveTo>
                <a:lnTo>
                  <a:pt x="6873" y="20618"/>
                </a:lnTo>
                <a:cubicBezTo>
                  <a:pt x="5131" y="20618"/>
                  <a:pt x="3569" y="19857"/>
                  <a:pt x="2491" y="18655"/>
                </a:cubicBezTo>
                <a:lnTo>
                  <a:pt x="15182" y="18655"/>
                </a:lnTo>
                <a:cubicBezTo>
                  <a:pt x="14103" y="19857"/>
                  <a:pt x="12542" y="20618"/>
                  <a:pt x="10800" y="20618"/>
                </a:cubicBezTo>
                <a:moveTo>
                  <a:pt x="18655" y="10309"/>
                </a:moveTo>
                <a:lnTo>
                  <a:pt x="17673" y="10309"/>
                </a:lnTo>
                <a:lnTo>
                  <a:pt x="17673" y="8836"/>
                </a:lnTo>
                <a:cubicBezTo>
                  <a:pt x="17673" y="8295"/>
                  <a:pt x="17233" y="7855"/>
                  <a:pt x="16691" y="7855"/>
                </a:cubicBezTo>
                <a:lnTo>
                  <a:pt x="982" y="7855"/>
                </a:lnTo>
                <a:cubicBezTo>
                  <a:pt x="440" y="7855"/>
                  <a:pt x="0" y="8295"/>
                  <a:pt x="0" y="8836"/>
                </a:cubicBezTo>
                <a:lnTo>
                  <a:pt x="0" y="14727"/>
                </a:lnTo>
                <a:cubicBezTo>
                  <a:pt x="0" y="17232"/>
                  <a:pt x="1344" y="19417"/>
                  <a:pt x="3346" y="20618"/>
                </a:cubicBezTo>
                <a:lnTo>
                  <a:pt x="491" y="20618"/>
                </a:lnTo>
                <a:cubicBezTo>
                  <a:pt x="220" y="20618"/>
                  <a:pt x="0" y="20838"/>
                  <a:pt x="0" y="21109"/>
                </a:cubicBezTo>
                <a:cubicBezTo>
                  <a:pt x="0" y="21380"/>
                  <a:pt x="220" y="21600"/>
                  <a:pt x="491" y="21600"/>
                </a:cubicBezTo>
                <a:lnTo>
                  <a:pt x="17182" y="21600"/>
                </a:lnTo>
                <a:cubicBezTo>
                  <a:pt x="17453" y="21600"/>
                  <a:pt x="17673" y="21380"/>
                  <a:pt x="17673" y="21109"/>
                </a:cubicBezTo>
                <a:cubicBezTo>
                  <a:pt x="17673" y="20838"/>
                  <a:pt x="17453" y="20618"/>
                  <a:pt x="17182" y="20618"/>
                </a:cubicBezTo>
                <a:lnTo>
                  <a:pt x="14330" y="20618"/>
                </a:lnTo>
                <a:cubicBezTo>
                  <a:pt x="15925" y="19659"/>
                  <a:pt x="17101" y="18074"/>
                  <a:pt x="17511" y="16200"/>
                </a:cubicBezTo>
                <a:lnTo>
                  <a:pt x="18655" y="16200"/>
                </a:lnTo>
                <a:cubicBezTo>
                  <a:pt x="20281" y="16200"/>
                  <a:pt x="21600" y="14882"/>
                  <a:pt x="21600" y="13255"/>
                </a:cubicBezTo>
                <a:cubicBezTo>
                  <a:pt x="21600" y="11628"/>
                  <a:pt x="20281" y="10309"/>
                  <a:pt x="18655" y="10309"/>
                </a:cubicBezTo>
                <a:moveTo>
                  <a:pt x="11782" y="5891"/>
                </a:moveTo>
                <a:cubicBezTo>
                  <a:pt x="12053" y="5891"/>
                  <a:pt x="12273" y="5671"/>
                  <a:pt x="12273" y="5400"/>
                </a:cubicBezTo>
                <a:lnTo>
                  <a:pt x="12273" y="2455"/>
                </a:lnTo>
                <a:cubicBezTo>
                  <a:pt x="12273" y="2183"/>
                  <a:pt x="12053" y="1964"/>
                  <a:pt x="11782" y="1964"/>
                </a:cubicBezTo>
                <a:cubicBezTo>
                  <a:pt x="11511" y="1964"/>
                  <a:pt x="11291" y="2183"/>
                  <a:pt x="11291" y="2455"/>
                </a:cubicBezTo>
                <a:lnTo>
                  <a:pt x="11291" y="5400"/>
                </a:lnTo>
                <a:cubicBezTo>
                  <a:pt x="11291" y="5671"/>
                  <a:pt x="11511" y="5891"/>
                  <a:pt x="11782" y="5891"/>
                </a:cubicBezTo>
                <a:moveTo>
                  <a:pt x="14727" y="6873"/>
                </a:moveTo>
                <a:cubicBezTo>
                  <a:pt x="14998" y="6873"/>
                  <a:pt x="15218" y="6653"/>
                  <a:pt x="15218" y="6382"/>
                </a:cubicBezTo>
                <a:lnTo>
                  <a:pt x="15218" y="1473"/>
                </a:lnTo>
                <a:cubicBezTo>
                  <a:pt x="15218" y="1201"/>
                  <a:pt x="14998" y="982"/>
                  <a:pt x="14727" y="982"/>
                </a:cubicBezTo>
                <a:cubicBezTo>
                  <a:pt x="14456" y="982"/>
                  <a:pt x="14236" y="1201"/>
                  <a:pt x="14236" y="1473"/>
                </a:cubicBezTo>
                <a:lnTo>
                  <a:pt x="14236" y="6382"/>
                </a:lnTo>
                <a:cubicBezTo>
                  <a:pt x="14236" y="6653"/>
                  <a:pt x="14456" y="6873"/>
                  <a:pt x="14727" y="6873"/>
                </a:cubicBezTo>
                <a:moveTo>
                  <a:pt x="8836" y="5891"/>
                </a:moveTo>
                <a:cubicBezTo>
                  <a:pt x="9107" y="5891"/>
                  <a:pt x="9327" y="5671"/>
                  <a:pt x="9327" y="5400"/>
                </a:cubicBezTo>
                <a:lnTo>
                  <a:pt x="9327" y="491"/>
                </a:lnTo>
                <a:cubicBezTo>
                  <a:pt x="9327" y="220"/>
                  <a:pt x="9107" y="0"/>
                  <a:pt x="8836" y="0"/>
                </a:cubicBezTo>
                <a:cubicBezTo>
                  <a:pt x="8566" y="0"/>
                  <a:pt x="8345" y="220"/>
                  <a:pt x="8345" y="491"/>
                </a:cubicBezTo>
                <a:lnTo>
                  <a:pt x="8345" y="5400"/>
                </a:lnTo>
                <a:cubicBezTo>
                  <a:pt x="8345" y="5671"/>
                  <a:pt x="8566" y="5891"/>
                  <a:pt x="8836" y="58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3" name="Shape 2782"/>
          <p:cNvSpPr/>
          <p:nvPr/>
        </p:nvSpPr>
        <p:spPr>
          <a:xfrm>
            <a:off x="10915188" y="4826098"/>
            <a:ext cx="279597" cy="241293"/>
          </a:xfrm>
          <a:custGeom>
            <a:avLst/>
            <a:gdLst/>
            <a:ahLst/>
            <a:cxnLst>
              <a:cxn ang="0">
                <a:pos x="wd2" y="hd2"/>
              </a:cxn>
              <a:cxn ang="5400000">
                <a:pos x="wd2" y="hd2"/>
              </a:cxn>
              <a:cxn ang="10800000">
                <a:pos x="wd2" y="hd2"/>
              </a:cxn>
              <a:cxn ang="16200000">
                <a:pos x="wd2" y="hd2"/>
              </a:cxn>
            </a:cxnLst>
            <a:rect l="0" t="0" r="r" b="b"/>
            <a:pathLst>
              <a:path w="20683" h="20545" extrusionOk="0">
                <a:moveTo>
                  <a:pt x="9621" y="9676"/>
                </a:moveTo>
                <a:cubicBezTo>
                  <a:pt x="9621" y="9676"/>
                  <a:pt x="9621" y="9675"/>
                  <a:pt x="9621" y="9675"/>
                </a:cubicBezTo>
                <a:lnTo>
                  <a:pt x="9620" y="9674"/>
                </a:lnTo>
                <a:cubicBezTo>
                  <a:pt x="9620" y="9674"/>
                  <a:pt x="9621" y="9676"/>
                  <a:pt x="9621" y="9676"/>
                </a:cubicBezTo>
                <a:close/>
                <a:moveTo>
                  <a:pt x="19582" y="1266"/>
                </a:moveTo>
                <a:cubicBezTo>
                  <a:pt x="18115" y="-422"/>
                  <a:pt x="15737" y="-422"/>
                  <a:pt x="14270" y="1266"/>
                </a:cubicBezTo>
                <a:lnTo>
                  <a:pt x="14934" y="2030"/>
                </a:lnTo>
                <a:cubicBezTo>
                  <a:pt x="16034" y="765"/>
                  <a:pt x="17818" y="765"/>
                  <a:pt x="18918" y="2030"/>
                </a:cubicBezTo>
                <a:cubicBezTo>
                  <a:pt x="20019" y="3297"/>
                  <a:pt x="20019" y="5351"/>
                  <a:pt x="18918" y="6618"/>
                </a:cubicBezTo>
                <a:lnTo>
                  <a:pt x="8956" y="17881"/>
                </a:lnTo>
                <a:lnTo>
                  <a:pt x="9621" y="18645"/>
                </a:lnTo>
                <a:lnTo>
                  <a:pt x="19582" y="7382"/>
                </a:lnTo>
                <a:cubicBezTo>
                  <a:pt x="21050" y="5693"/>
                  <a:pt x="21050" y="2955"/>
                  <a:pt x="19582" y="1266"/>
                </a:cubicBezTo>
                <a:moveTo>
                  <a:pt x="2315" y="17881"/>
                </a:moveTo>
                <a:cubicBezTo>
                  <a:pt x="481" y="15770"/>
                  <a:pt x="481" y="12551"/>
                  <a:pt x="2315" y="10439"/>
                </a:cubicBezTo>
                <a:cubicBezTo>
                  <a:pt x="2317" y="10437"/>
                  <a:pt x="2320" y="10434"/>
                  <a:pt x="2323" y="10431"/>
                </a:cubicBezTo>
                <a:lnTo>
                  <a:pt x="2323" y="10431"/>
                </a:lnTo>
                <a:lnTo>
                  <a:pt x="9289" y="2413"/>
                </a:lnTo>
                <a:cubicBezTo>
                  <a:pt x="9472" y="2201"/>
                  <a:pt x="9472" y="1859"/>
                  <a:pt x="9289" y="1648"/>
                </a:cubicBezTo>
                <a:cubicBezTo>
                  <a:pt x="9105" y="1437"/>
                  <a:pt x="8808" y="1437"/>
                  <a:pt x="8624" y="1648"/>
                </a:cubicBezTo>
                <a:lnTo>
                  <a:pt x="1651" y="9675"/>
                </a:lnTo>
                <a:cubicBezTo>
                  <a:pt x="-550" y="12208"/>
                  <a:pt x="-550" y="16112"/>
                  <a:pt x="1651" y="18645"/>
                </a:cubicBezTo>
                <a:cubicBezTo>
                  <a:pt x="3852" y="21178"/>
                  <a:pt x="7420" y="21178"/>
                  <a:pt x="9621" y="18645"/>
                </a:cubicBezTo>
                <a:lnTo>
                  <a:pt x="8948" y="17889"/>
                </a:lnTo>
                <a:cubicBezTo>
                  <a:pt x="7114" y="19991"/>
                  <a:pt x="4147" y="19989"/>
                  <a:pt x="2315" y="17881"/>
                </a:cubicBezTo>
                <a:moveTo>
                  <a:pt x="6300" y="13497"/>
                </a:moveTo>
                <a:cubicBezTo>
                  <a:pt x="7033" y="14341"/>
                  <a:pt x="8223" y="14341"/>
                  <a:pt x="8956" y="13497"/>
                </a:cubicBezTo>
                <a:lnTo>
                  <a:pt x="13937" y="7764"/>
                </a:lnTo>
                <a:cubicBezTo>
                  <a:pt x="14121" y="7553"/>
                  <a:pt x="14121" y="7211"/>
                  <a:pt x="13937" y="7000"/>
                </a:cubicBezTo>
                <a:cubicBezTo>
                  <a:pt x="13754" y="6789"/>
                  <a:pt x="13457" y="6789"/>
                  <a:pt x="13273" y="7000"/>
                </a:cubicBezTo>
                <a:lnTo>
                  <a:pt x="8292" y="12732"/>
                </a:lnTo>
                <a:cubicBezTo>
                  <a:pt x="7926" y="13155"/>
                  <a:pt x="7331" y="13155"/>
                  <a:pt x="6964" y="12732"/>
                </a:cubicBezTo>
                <a:cubicBezTo>
                  <a:pt x="6597" y="12310"/>
                  <a:pt x="6597" y="11626"/>
                  <a:pt x="6964" y="11204"/>
                </a:cubicBezTo>
                <a:lnTo>
                  <a:pt x="8292" y="9675"/>
                </a:lnTo>
                <a:lnTo>
                  <a:pt x="14934" y="2030"/>
                </a:lnTo>
                <a:lnTo>
                  <a:pt x="14270" y="1266"/>
                </a:lnTo>
                <a:lnTo>
                  <a:pt x="6300" y="10439"/>
                </a:lnTo>
                <a:cubicBezTo>
                  <a:pt x="5566" y="11284"/>
                  <a:pt x="5566" y="12653"/>
                  <a:pt x="6300" y="1349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4" name="Shape 2783"/>
          <p:cNvSpPr/>
          <p:nvPr/>
        </p:nvSpPr>
        <p:spPr>
          <a:xfrm>
            <a:off x="11448449" y="4826098"/>
            <a:ext cx="279328" cy="241238"/>
          </a:xfrm>
          <a:custGeom>
            <a:avLst/>
            <a:gdLst/>
            <a:ahLst/>
            <a:cxnLst>
              <a:cxn ang="0">
                <a:pos x="wd2" y="hd2"/>
              </a:cxn>
              <a:cxn ang="5400000">
                <a:pos x="wd2" y="hd2"/>
              </a:cxn>
              <a:cxn ang="10800000">
                <a:pos x="wd2" y="hd2"/>
              </a:cxn>
              <a:cxn ang="16200000">
                <a:pos x="wd2" y="hd2"/>
              </a:cxn>
            </a:cxnLst>
            <a:rect l="0" t="0" r="r" b="b"/>
            <a:pathLst>
              <a:path w="21600" h="21600" extrusionOk="0">
                <a:moveTo>
                  <a:pt x="10800" y="15855"/>
                </a:moveTo>
                <a:lnTo>
                  <a:pt x="1633" y="10800"/>
                </a:lnTo>
                <a:lnTo>
                  <a:pt x="4615" y="9156"/>
                </a:lnTo>
                <a:lnTo>
                  <a:pt x="10589" y="12450"/>
                </a:lnTo>
                <a:lnTo>
                  <a:pt x="10591" y="12446"/>
                </a:lnTo>
                <a:cubicBezTo>
                  <a:pt x="10654" y="12482"/>
                  <a:pt x="10724" y="12505"/>
                  <a:pt x="10800" y="12505"/>
                </a:cubicBezTo>
                <a:cubicBezTo>
                  <a:pt x="10876" y="12505"/>
                  <a:pt x="10946" y="12482"/>
                  <a:pt x="11009" y="12446"/>
                </a:cubicBezTo>
                <a:lnTo>
                  <a:pt x="11011" y="12450"/>
                </a:lnTo>
                <a:lnTo>
                  <a:pt x="16985" y="9156"/>
                </a:lnTo>
                <a:lnTo>
                  <a:pt x="19967" y="10800"/>
                </a:lnTo>
                <a:cubicBezTo>
                  <a:pt x="19967" y="10800"/>
                  <a:pt x="10800" y="15855"/>
                  <a:pt x="10800" y="15855"/>
                </a:cubicBezTo>
                <a:close/>
                <a:moveTo>
                  <a:pt x="19967" y="15347"/>
                </a:moveTo>
                <a:lnTo>
                  <a:pt x="10800" y="20402"/>
                </a:lnTo>
                <a:lnTo>
                  <a:pt x="1633" y="15347"/>
                </a:lnTo>
                <a:lnTo>
                  <a:pt x="4615" y="13703"/>
                </a:lnTo>
                <a:lnTo>
                  <a:pt x="10589" y="16997"/>
                </a:lnTo>
                <a:lnTo>
                  <a:pt x="10591" y="16994"/>
                </a:lnTo>
                <a:cubicBezTo>
                  <a:pt x="10654" y="17029"/>
                  <a:pt x="10724" y="17053"/>
                  <a:pt x="10800" y="17053"/>
                </a:cubicBezTo>
                <a:cubicBezTo>
                  <a:pt x="10876" y="17053"/>
                  <a:pt x="10946" y="17029"/>
                  <a:pt x="11009" y="16994"/>
                </a:cubicBezTo>
                <a:lnTo>
                  <a:pt x="11011" y="16997"/>
                </a:lnTo>
                <a:lnTo>
                  <a:pt x="16985" y="13703"/>
                </a:lnTo>
                <a:cubicBezTo>
                  <a:pt x="16985" y="13703"/>
                  <a:pt x="19967" y="15347"/>
                  <a:pt x="19967" y="15347"/>
                </a:cubicBezTo>
                <a:close/>
                <a:moveTo>
                  <a:pt x="1633" y="6253"/>
                </a:moveTo>
                <a:lnTo>
                  <a:pt x="10800" y="1198"/>
                </a:lnTo>
                <a:lnTo>
                  <a:pt x="19967" y="6253"/>
                </a:lnTo>
                <a:lnTo>
                  <a:pt x="10800" y="11307"/>
                </a:lnTo>
                <a:cubicBezTo>
                  <a:pt x="10800" y="11307"/>
                  <a:pt x="1633" y="6253"/>
                  <a:pt x="1633" y="6253"/>
                </a:cubicBezTo>
                <a:close/>
                <a:moveTo>
                  <a:pt x="21600" y="10800"/>
                </a:moveTo>
                <a:cubicBezTo>
                  <a:pt x="21600" y="10574"/>
                  <a:pt x="21484" y="10383"/>
                  <a:pt x="21319" y="10290"/>
                </a:cubicBezTo>
                <a:lnTo>
                  <a:pt x="21320" y="10287"/>
                </a:lnTo>
                <a:lnTo>
                  <a:pt x="18127" y="8526"/>
                </a:lnTo>
                <a:lnTo>
                  <a:pt x="21320" y="6766"/>
                </a:lnTo>
                <a:lnTo>
                  <a:pt x="21319" y="6762"/>
                </a:lnTo>
                <a:cubicBezTo>
                  <a:pt x="21484" y="6671"/>
                  <a:pt x="21600" y="6479"/>
                  <a:pt x="21600" y="6253"/>
                </a:cubicBezTo>
                <a:cubicBezTo>
                  <a:pt x="21600" y="6027"/>
                  <a:pt x="21484" y="5835"/>
                  <a:pt x="21319" y="5743"/>
                </a:cubicBezTo>
                <a:lnTo>
                  <a:pt x="21320" y="5740"/>
                </a:lnTo>
                <a:lnTo>
                  <a:pt x="11011" y="56"/>
                </a:lnTo>
                <a:lnTo>
                  <a:pt x="11009" y="59"/>
                </a:lnTo>
                <a:cubicBezTo>
                  <a:pt x="10946" y="23"/>
                  <a:pt x="10876" y="0"/>
                  <a:pt x="10800" y="0"/>
                </a:cubicBezTo>
                <a:cubicBezTo>
                  <a:pt x="10724" y="0"/>
                  <a:pt x="10654" y="23"/>
                  <a:pt x="10591" y="59"/>
                </a:cubicBezTo>
                <a:lnTo>
                  <a:pt x="10589" y="56"/>
                </a:lnTo>
                <a:lnTo>
                  <a:pt x="280" y="5740"/>
                </a:lnTo>
                <a:lnTo>
                  <a:pt x="281" y="5743"/>
                </a:lnTo>
                <a:cubicBezTo>
                  <a:pt x="116" y="5835"/>
                  <a:pt x="0" y="6027"/>
                  <a:pt x="0" y="6253"/>
                </a:cubicBezTo>
                <a:cubicBezTo>
                  <a:pt x="0" y="6479"/>
                  <a:pt x="116" y="6671"/>
                  <a:pt x="281" y="6762"/>
                </a:cubicBezTo>
                <a:lnTo>
                  <a:pt x="280" y="6766"/>
                </a:lnTo>
                <a:lnTo>
                  <a:pt x="3473" y="8526"/>
                </a:lnTo>
                <a:lnTo>
                  <a:pt x="280" y="10287"/>
                </a:lnTo>
                <a:lnTo>
                  <a:pt x="281" y="10290"/>
                </a:lnTo>
                <a:cubicBezTo>
                  <a:pt x="116" y="10383"/>
                  <a:pt x="0" y="10574"/>
                  <a:pt x="0" y="10800"/>
                </a:cubicBezTo>
                <a:cubicBezTo>
                  <a:pt x="0" y="11026"/>
                  <a:pt x="116" y="11218"/>
                  <a:pt x="281" y="11310"/>
                </a:cubicBezTo>
                <a:lnTo>
                  <a:pt x="280" y="11313"/>
                </a:lnTo>
                <a:lnTo>
                  <a:pt x="3473" y="13074"/>
                </a:lnTo>
                <a:lnTo>
                  <a:pt x="280" y="14834"/>
                </a:lnTo>
                <a:lnTo>
                  <a:pt x="281" y="14838"/>
                </a:lnTo>
                <a:cubicBezTo>
                  <a:pt x="116" y="14930"/>
                  <a:pt x="0" y="15121"/>
                  <a:pt x="0" y="15347"/>
                </a:cubicBezTo>
                <a:cubicBezTo>
                  <a:pt x="0" y="15574"/>
                  <a:pt x="116" y="15765"/>
                  <a:pt x="281" y="15857"/>
                </a:cubicBezTo>
                <a:lnTo>
                  <a:pt x="280" y="15860"/>
                </a:lnTo>
                <a:lnTo>
                  <a:pt x="10589" y="21544"/>
                </a:lnTo>
                <a:lnTo>
                  <a:pt x="10591" y="21541"/>
                </a:lnTo>
                <a:cubicBezTo>
                  <a:pt x="10654" y="21577"/>
                  <a:pt x="10724" y="21600"/>
                  <a:pt x="10800" y="21600"/>
                </a:cubicBezTo>
                <a:cubicBezTo>
                  <a:pt x="10876" y="21600"/>
                  <a:pt x="10946" y="21577"/>
                  <a:pt x="11009" y="21541"/>
                </a:cubicBezTo>
                <a:lnTo>
                  <a:pt x="11011" y="21544"/>
                </a:lnTo>
                <a:lnTo>
                  <a:pt x="21320" y="15860"/>
                </a:lnTo>
                <a:lnTo>
                  <a:pt x="21319" y="15857"/>
                </a:lnTo>
                <a:cubicBezTo>
                  <a:pt x="21484" y="15765"/>
                  <a:pt x="21600" y="15574"/>
                  <a:pt x="21600" y="15347"/>
                </a:cubicBezTo>
                <a:cubicBezTo>
                  <a:pt x="21600" y="15121"/>
                  <a:pt x="21484" y="14930"/>
                  <a:pt x="21319" y="14838"/>
                </a:cubicBezTo>
                <a:lnTo>
                  <a:pt x="21320" y="14834"/>
                </a:lnTo>
                <a:lnTo>
                  <a:pt x="18127" y="13074"/>
                </a:lnTo>
                <a:lnTo>
                  <a:pt x="21320" y="11313"/>
                </a:lnTo>
                <a:lnTo>
                  <a:pt x="21319" y="11310"/>
                </a:lnTo>
                <a:cubicBezTo>
                  <a:pt x="21484" y="11218"/>
                  <a:pt x="21600" y="11026"/>
                  <a:pt x="21600" y="10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5" name="Shape 2784"/>
          <p:cNvSpPr/>
          <p:nvPr/>
        </p:nvSpPr>
        <p:spPr>
          <a:xfrm>
            <a:off x="11475683" y="418772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353" y="11229"/>
                </a:moveTo>
                <a:lnTo>
                  <a:pt x="20356" y="11234"/>
                </a:lnTo>
                <a:lnTo>
                  <a:pt x="11029" y="16143"/>
                </a:lnTo>
                <a:lnTo>
                  <a:pt x="11026" y="16138"/>
                </a:lnTo>
                <a:cubicBezTo>
                  <a:pt x="10957" y="16174"/>
                  <a:pt x="10883" y="16200"/>
                  <a:pt x="10800" y="16200"/>
                </a:cubicBezTo>
                <a:cubicBezTo>
                  <a:pt x="10717" y="16200"/>
                  <a:pt x="10643" y="16174"/>
                  <a:pt x="10574" y="16138"/>
                </a:cubicBezTo>
                <a:lnTo>
                  <a:pt x="10571" y="16143"/>
                </a:lnTo>
                <a:lnTo>
                  <a:pt x="1244" y="11234"/>
                </a:lnTo>
                <a:lnTo>
                  <a:pt x="1247" y="11229"/>
                </a:lnTo>
                <a:cubicBezTo>
                  <a:pt x="1091" y="11147"/>
                  <a:pt x="982" y="10988"/>
                  <a:pt x="982" y="10800"/>
                </a:cubicBezTo>
                <a:cubicBezTo>
                  <a:pt x="982" y="10612"/>
                  <a:pt x="1091" y="10453"/>
                  <a:pt x="1247" y="10371"/>
                </a:cubicBezTo>
                <a:lnTo>
                  <a:pt x="1244" y="10366"/>
                </a:lnTo>
                <a:lnTo>
                  <a:pt x="3562" y="9146"/>
                </a:lnTo>
                <a:lnTo>
                  <a:pt x="10113" y="12594"/>
                </a:lnTo>
                <a:lnTo>
                  <a:pt x="10117" y="12588"/>
                </a:lnTo>
                <a:cubicBezTo>
                  <a:pt x="10322" y="12697"/>
                  <a:pt x="10552" y="12764"/>
                  <a:pt x="10800" y="12764"/>
                </a:cubicBezTo>
                <a:cubicBezTo>
                  <a:pt x="11048" y="12764"/>
                  <a:pt x="11278" y="12697"/>
                  <a:pt x="11483" y="12588"/>
                </a:cubicBezTo>
                <a:lnTo>
                  <a:pt x="11486" y="12594"/>
                </a:lnTo>
                <a:lnTo>
                  <a:pt x="18038" y="9146"/>
                </a:lnTo>
                <a:lnTo>
                  <a:pt x="20356" y="10366"/>
                </a:lnTo>
                <a:lnTo>
                  <a:pt x="20353" y="10371"/>
                </a:lnTo>
                <a:cubicBezTo>
                  <a:pt x="20509" y="10453"/>
                  <a:pt x="20618" y="10612"/>
                  <a:pt x="20618" y="10800"/>
                </a:cubicBezTo>
                <a:cubicBezTo>
                  <a:pt x="20618" y="10988"/>
                  <a:pt x="20509" y="11147"/>
                  <a:pt x="20353" y="11229"/>
                </a:cubicBezTo>
                <a:moveTo>
                  <a:pt x="20356" y="14784"/>
                </a:moveTo>
                <a:lnTo>
                  <a:pt x="20353" y="14790"/>
                </a:lnTo>
                <a:cubicBezTo>
                  <a:pt x="20509" y="14872"/>
                  <a:pt x="20618" y="15030"/>
                  <a:pt x="20618" y="15218"/>
                </a:cubicBezTo>
                <a:cubicBezTo>
                  <a:pt x="20618" y="15407"/>
                  <a:pt x="20509" y="15565"/>
                  <a:pt x="20353" y="15647"/>
                </a:cubicBezTo>
                <a:lnTo>
                  <a:pt x="20356" y="15653"/>
                </a:lnTo>
                <a:lnTo>
                  <a:pt x="11029" y="20562"/>
                </a:lnTo>
                <a:lnTo>
                  <a:pt x="11026" y="20556"/>
                </a:lnTo>
                <a:cubicBezTo>
                  <a:pt x="10957" y="20592"/>
                  <a:pt x="10883" y="20618"/>
                  <a:pt x="10800" y="20618"/>
                </a:cubicBezTo>
                <a:cubicBezTo>
                  <a:pt x="10717" y="20618"/>
                  <a:pt x="10643" y="20592"/>
                  <a:pt x="10574" y="20556"/>
                </a:cubicBezTo>
                <a:lnTo>
                  <a:pt x="10571" y="20562"/>
                </a:lnTo>
                <a:lnTo>
                  <a:pt x="1244" y="15653"/>
                </a:lnTo>
                <a:lnTo>
                  <a:pt x="1247" y="15647"/>
                </a:lnTo>
                <a:cubicBezTo>
                  <a:pt x="1091" y="15565"/>
                  <a:pt x="982" y="15407"/>
                  <a:pt x="982" y="15218"/>
                </a:cubicBezTo>
                <a:cubicBezTo>
                  <a:pt x="982" y="15030"/>
                  <a:pt x="1091" y="14872"/>
                  <a:pt x="1247" y="14790"/>
                </a:cubicBezTo>
                <a:lnTo>
                  <a:pt x="1244" y="14784"/>
                </a:lnTo>
                <a:lnTo>
                  <a:pt x="3562" y="13564"/>
                </a:lnTo>
                <a:lnTo>
                  <a:pt x="10113" y="17012"/>
                </a:lnTo>
                <a:lnTo>
                  <a:pt x="10117" y="17006"/>
                </a:lnTo>
                <a:cubicBezTo>
                  <a:pt x="10322" y="17115"/>
                  <a:pt x="10552" y="17182"/>
                  <a:pt x="10800" y="17182"/>
                </a:cubicBezTo>
                <a:cubicBezTo>
                  <a:pt x="11048" y="17182"/>
                  <a:pt x="11278" y="17115"/>
                  <a:pt x="11483" y="17006"/>
                </a:cubicBezTo>
                <a:lnTo>
                  <a:pt x="11486" y="17012"/>
                </a:lnTo>
                <a:lnTo>
                  <a:pt x="18038" y="13564"/>
                </a:lnTo>
                <a:cubicBezTo>
                  <a:pt x="18038" y="13564"/>
                  <a:pt x="20356" y="14784"/>
                  <a:pt x="20356" y="14784"/>
                </a:cubicBezTo>
                <a:close/>
                <a:moveTo>
                  <a:pt x="1244" y="6816"/>
                </a:moveTo>
                <a:lnTo>
                  <a:pt x="1247" y="6811"/>
                </a:lnTo>
                <a:cubicBezTo>
                  <a:pt x="1091" y="6728"/>
                  <a:pt x="982" y="6570"/>
                  <a:pt x="982" y="6382"/>
                </a:cubicBezTo>
                <a:cubicBezTo>
                  <a:pt x="982" y="6194"/>
                  <a:pt x="1091" y="6035"/>
                  <a:pt x="1247" y="5953"/>
                </a:cubicBezTo>
                <a:lnTo>
                  <a:pt x="1244" y="5947"/>
                </a:lnTo>
                <a:lnTo>
                  <a:pt x="10571" y="1038"/>
                </a:lnTo>
                <a:lnTo>
                  <a:pt x="10574" y="1044"/>
                </a:lnTo>
                <a:cubicBezTo>
                  <a:pt x="10643" y="1008"/>
                  <a:pt x="10717" y="982"/>
                  <a:pt x="10800" y="982"/>
                </a:cubicBezTo>
                <a:cubicBezTo>
                  <a:pt x="10883" y="982"/>
                  <a:pt x="10957" y="1008"/>
                  <a:pt x="11026" y="1044"/>
                </a:cubicBezTo>
                <a:lnTo>
                  <a:pt x="11029" y="1038"/>
                </a:lnTo>
                <a:lnTo>
                  <a:pt x="20356" y="5947"/>
                </a:lnTo>
                <a:lnTo>
                  <a:pt x="20353" y="5953"/>
                </a:lnTo>
                <a:cubicBezTo>
                  <a:pt x="20509" y="6035"/>
                  <a:pt x="20618" y="6194"/>
                  <a:pt x="20618" y="6382"/>
                </a:cubicBezTo>
                <a:cubicBezTo>
                  <a:pt x="20618" y="6570"/>
                  <a:pt x="20509" y="6728"/>
                  <a:pt x="20353" y="6811"/>
                </a:cubicBezTo>
                <a:lnTo>
                  <a:pt x="20356" y="6816"/>
                </a:lnTo>
                <a:lnTo>
                  <a:pt x="11029" y="11725"/>
                </a:lnTo>
                <a:lnTo>
                  <a:pt x="11026" y="11720"/>
                </a:lnTo>
                <a:cubicBezTo>
                  <a:pt x="10957" y="11756"/>
                  <a:pt x="10883" y="11782"/>
                  <a:pt x="10800" y="11782"/>
                </a:cubicBezTo>
                <a:cubicBezTo>
                  <a:pt x="10717" y="11782"/>
                  <a:pt x="10643" y="11756"/>
                  <a:pt x="10574" y="11720"/>
                </a:cubicBezTo>
                <a:lnTo>
                  <a:pt x="10571" y="11725"/>
                </a:lnTo>
                <a:cubicBezTo>
                  <a:pt x="10571" y="11725"/>
                  <a:pt x="1244" y="6816"/>
                  <a:pt x="1244" y="6816"/>
                </a:cubicBezTo>
                <a:close/>
                <a:moveTo>
                  <a:pt x="21600" y="10800"/>
                </a:moveTo>
                <a:cubicBezTo>
                  <a:pt x="21600" y="10234"/>
                  <a:pt x="21278" y="9749"/>
                  <a:pt x="20810" y="9503"/>
                </a:cubicBezTo>
                <a:lnTo>
                  <a:pt x="20813" y="9497"/>
                </a:lnTo>
                <a:lnTo>
                  <a:pt x="19092" y="8591"/>
                </a:lnTo>
                <a:lnTo>
                  <a:pt x="20813" y="7685"/>
                </a:lnTo>
                <a:lnTo>
                  <a:pt x="20810" y="7679"/>
                </a:lnTo>
                <a:cubicBezTo>
                  <a:pt x="21278" y="7433"/>
                  <a:pt x="21600" y="6948"/>
                  <a:pt x="21600" y="6382"/>
                </a:cubicBezTo>
                <a:cubicBezTo>
                  <a:pt x="21600" y="5816"/>
                  <a:pt x="21278" y="5331"/>
                  <a:pt x="20810" y="5085"/>
                </a:cubicBezTo>
                <a:lnTo>
                  <a:pt x="20813" y="5079"/>
                </a:lnTo>
                <a:lnTo>
                  <a:pt x="11486" y="170"/>
                </a:lnTo>
                <a:lnTo>
                  <a:pt x="11483" y="175"/>
                </a:lnTo>
                <a:cubicBezTo>
                  <a:pt x="11278" y="67"/>
                  <a:pt x="11048" y="0"/>
                  <a:pt x="10800" y="0"/>
                </a:cubicBezTo>
                <a:cubicBezTo>
                  <a:pt x="10552" y="0"/>
                  <a:pt x="10322" y="67"/>
                  <a:pt x="10117" y="175"/>
                </a:cubicBezTo>
                <a:lnTo>
                  <a:pt x="10113" y="170"/>
                </a:lnTo>
                <a:lnTo>
                  <a:pt x="786" y="5079"/>
                </a:lnTo>
                <a:lnTo>
                  <a:pt x="790" y="5085"/>
                </a:lnTo>
                <a:cubicBezTo>
                  <a:pt x="322" y="5331"/>
                  <a:pt x="0" y="5816"/>
                  <a:pt x="0" y="6382"/>
                </a:cubicBezTo>
                <a:cubicBezTo>
                  <a:pt x="0" y="6948"/>
                  <a:pt x="322" y="7433"/>
                  <a:pt x="790" y="7679"/>
                </a:cubicBezTo>
                <a:lnTo>
                  <a:pt x="786" y="7685"/>
                </a:lnTo>
                <a:lnTo>
                  <a:pt x="2508" y="8591"/>
                </a:lnTo>
                <a:lnTo>
                  <a:pt x="786" y="9497"/>
                </a:lnTo>
                <a:lnTo>
                  <a:pt x="790" y="9503"/>
                </a:lnTo>
                <a:cubicBezTo>
                  <a:pt x="322" y="9749"/>
                  <a:pt x="0" y="10234"/>
                  <a:pt x="0" y="10800"/>
                </a:cubicBezTo>
                <a:cubicBezTo>
                  <a:pt x="0" y="11366"/>
                  <a:pt x="322" y="11851"/>
                  <a:pt x="790" y="12097"/>
                </a:cubicBezTo>
                <a:lnTo>
                  <a:pt x="786" y="12103"/>
                </a:lnTo>
                <a:lnTo>
                  <a:pt x="2508" y="13009"/>
                </a:lnTo>
                <a:lnTo>
                  <a:pt x="786" y="13915"/>
                </a:lnTo>
                <a:lnTo>
                  <a:pt x="790" y="13921"/>
                </a:lnTo>
                <a:cubicBezTo>
                  <a:pt x="322" y="14167"/>
                  <a:pt x="0" y="14652"/>
                  <a:pt x="0" y="15218"/>
                </a:cubicBezTo>
                <a:cubicBezTo>
                  <a:pt x="0" y="15784"/>
                  <a:pt x="322" y="16269"/>
                  <a:pt x="790" y="16515"/>
                </a:cubicBezTo>
                <a:lnTo>
                  <a:pt x="786" y="16521"/>
                </a:lnTo>
                <a:lnTo>
                  <a:pt x="10113" y="21430"/>
                </a:lnTo>
                <a:lnTo>
                  <a:pt x="10117" y="21425"/>
                </a:lnTo>
                <a:cubicBezTo>
                  <a:pt x="10322" y="21533"/>
                  <a:pt x="10552" y="21600"/>
                  <a:pt x="10800" y="21600"/>
                </a:cubicBezTo>
                <a:cubicBezTo>
                  <a:pt x="11048" y="21600"/>
                  <a:pt x="11278" y="21533"/>
                  <a:pt x="11483" y="21425"/>
                </a:cubicBezTo>
                <a:lnTo>
                  <a:pt x="11486" y="21430"/>
                </a:lnTo>
                <a:lnTo>
                  <a:pt x="20813" y="16521"/>
                </a:lnTo>
                <a:lnTo>
                  <a:pt x="20810" y="16515"/>
                </a:lnTo>
                <a:cubicBezTo>
                  <a:pt x="21278" y="16269"/>
                  <a:pt x="21600" y="15784"/>
                  <a:pt x="21600" y="15218"/>
                </a:cubicBezTo>
                <a:cubicBezTo>
                  <a:pt x="21600" y="14652"/>
                  <a:pt x="21278" y="14167"/>
                  <a:pt x="20810" y="13921"/>
                </a:cubicBezTo>
                <a:lnTo>
                  <a:pt x="20813" y="13915"/>
                </a:lnTo>
                <a:lnTo>
                  <a:pt x="19092" y="13009"/>
                </a:lnTo>
                <a:lnTo>
                  <a:pt x="20813" y="12103"/>
                </a:lnTo>
                <a:lnTo>
                  <a:pt x="20810" y="12097"/>
                </a:lnTo>
                <a:cubicBezTo>
                  <a:pt x="21278" y="11851"/>
                  <a:pt x="21600" y="11366"/>
                  <a:pt x="21600" y="10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6" name="Shape 2785"/>
          <p:cNvSpPr/>
          <p:nvPr/>
        </p:nvSpPr>
        <p:spPr>
          <a:xfrm>
            <a:off x="10934656" y="3698016"/>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16691" y="20400"/>
                </a:moveTo>
                <a:cubicBezTo>
                  <a:pt x="14522" y="20400"/>
                  <a:pt x="12764" y="18251"/>
                  <a:pt x="12764" y="15600"/>
                </a:cubicBezTo>
                <a:cubicBezTo>
                  <a:pt x="12764" y="12949"/>
                  <a:pt x="14522" y="10800"/>
                  <a:pt x="16691" y="10800"/>
                </a:cubicBezTo>
                <a:cubicBezTo>
                  <a:pt x="18860" y="10800"/>
                  <a:pt x="20618" y="12949"/>
                  <a:pt x="20618" y="15600"/>
                </a:cubicBezTo>
                <a:cubicBezTo>
                  <a:pt x="20618" y="18251"/>
                  <a:pt x="18860" y="20400"/>
                  <a:pt x="16691" y="20400"/>
                </a:cubicBezTo>
                <a:moveTo>
                  <a:pt x="12762" y="3393"/>
                </a:moveTo>
                <a:lnTo>
                  <a:pt x="12781" y="3388"/>
                </a:lnTo>
                <a:cubicBezTo>
                  <a:pt x="12870" y="2164"/>
                  <a:pt x="13702" y="1200"/>
                  <a:pt x="14727" y="1200"/>
                </a:cubicBezTo>
                <a:cubicBezTo>
                  <a:pt x="15521" y="1200"/>
                  <a:pt x="16202" y="1779"/>
                  <a:pt x="16511" y="2609"/>
                </a:cubicBezTo>
                <a:lnTo>
                  <a:pt x="16509" y="2609"/>
                </a:lnTo>
                <a:lnTo>
                  <a:pt x="19162" y="10421"/>
                </a:lnTo>
                <a:cubicBezTo>
                  <a:pt x="18436" y="9902"/>
                  <a:pt x="17593" y="9600"/>
                  <a:pt x="16691" y="9600"/>
                </a:cubicBezTo>
                <a:cubicBezTo>
                  <a:pt x="15082" y="9600"/>
                  <a:pt x="13658" y="10550"/>
                  <a:pt x="12763" y="12012"/>
                </a:cubicBezTo>
                <a:cubicBezTo>
                  <a:pt x="12763" y="12012"/>
                  <a:pt x="12762" y="3393"/>
                  <a:pt x="12762" y="3393"/>
                </a:cubicBezTo>
                <a:close/>
                <a:moveTo>
                  <a:pt x="11782" y="13200"/>
                </a:moveTo>
                <a:lnTo>
                  <a:pt x="9818" y="13200"/>
                </a:lnTo>
                <a:lnTo>
                  <a:pt x="9818" y="4800"/>
                </a:lnTo>
                <a:lnTo>
                  <a:pt x="11782" y="4800"/>
                </a:lnTo>
                <a:cubicBezTo>
                  <a:pt x="11782" y="4800"/>
                  <a:pt x="11782" y="13200"/>
                  <a:pt x="11782" y="13200"/>
                </a:cubicBezTo>
                <a:close/>
                <a:moveTo>
                  <a:pt x="11782" y="15600"/>
                </a:moveTo>
                <a:lnTo>
                  <a:pt x="9818" y="15600"/>
                </a:lnTo>
                <a:lnTo>
                  <a:pt x="9818" y="14400"/>
                </a:lnTo>
                <a:lnTo>
                  <a:pt x="11782" y="14400"/>
                </a:lnTo>
                <a:cubicBezTo>
                  <a:pt x="11782" y="14400"/>
                  <a:pt x="11782" y="15600"/>
                  <a:pt x="11782" y="15600"/>
                </a:cubicBezTo>
                <a:close/>
                <a:moveTo>
                  <a:pt x="8837" y="12012"/>
                </a:moveTo>
                <a:cubicBezTo>
                  <a:pt x="7942" y="10550"/>
                  <a:pt x="6518" y="9600"/>
                  <a:pt x="4909" y="9600"/>
                </a:cubicBezTo>
                <a:cubicBezTo>
                  <a:pt x="4007" y="9600"/>
                  <a:pt x="3164" y="9902"/>
                  <a:pt x="2438" y="10421"/>
                </a:cubicBezTo>
                <a:lnTo>
                  <a:pt x="5091" y="2609"/>
                </a:lnTo>
                <a:lnTo>
                  <a:pt x="5089" y="2609"/>
                </a:lnTo>
                <a:cubicBezTo>
                  <a:pt x="5398" y="1779"/>
                  <a:pt x="6079" y="1200"/>
                  <a:pt x="6873" y="1200"/>
                </a:cubicBezTo>
                <a:cubicBezTo>
                  <a:pt x="7898" y="1200"/>
                  <a:pt x="8730" y="2164"/>
                  <a:pt x="8819" y="3388"/>
                </a:cubicBezTo>
                <a:lnTo>
                  <a:pt x="8838" y="3393"/>
                </a:lnTo>
                <a:cubicBezTo>
                  <a:pt x="8838" y="3393"/>
                  <a:pt x="8837" y="12012"/>
                  <a:pt x="8837" y="12012"/>
                </a:cubicBezTo>
                <a:close/>
                <a:moveTo>
                  <a:pt x="4909" y="20400"/>
                </a:moveTo>
                <a:cubicBezTo>
                  <a:pt x="2740" y="20400"/>
                  <a:pt x="982" y="18251"/>
                  <a:pt x="982" y="15600"/>
                </a:cubicBezTo>
                <a:cubicBezTo>
                  <a:pt x="982" y="12949"/>
                  <a:pt x="2740" y="10800"/>
                  <a:pt x="4909" y="10800"/>
                </a:cubicBezTo>
                <a:cubicBezTo>
                  <a:pt x="7078" y="10800"/>
                  <a:pt x="8836" y="12949"/>
                  <a:pt x="8836" y="15600"/>
                </a:cubicBezTo>
                <a:cubicBezTo>
                  <a:pt x="8836" y="18251"/>
                  <a:pt x="7078" y="20400"/>
                  <a:pt x="4909" y="20400"/>
                </a:cubicBezTo>
                <a:moveTo>
                  <a:pt x="21102" y="12980"/>
                </a:moveTo>
                <a:lnTo>
                  <a:pt x="17504" y="2400"/>
                </a:lnTo>
                <a:lnTo>
                  <a:pt x="17493" y="2402"/>
                </a:lnTo>
                <a:cubicBezTo>
                  <a:pt x="17088" y="1006"/>
                  <a:pt x="16009" y="0"/>
                  <a:pt x="14727" y="0"/>
                </a:cubicBezTo>
                <a:cubicBezTo>
                  <a:pt x="13101" y="0"/>
                  <a:pt x="11782" y="1612"/>
                  <a:pt x="11782" y="3600"/>
                </a:cubicBezTo>
                <a:lnTo>
                  <a:pt x="9818" y="3600"/>
                </a:lnTo>
                <a:cubicBezTo>
                  <a:pt x="9818" y="1612"/>
                  <a:pt x="8499" y="0"/>
                  <a:pt x="6873" y="0"/>
                </a:cubicBezTo>
                <a:cubicBezTo>
                  <a:pt x="5592" y="0"/>
                  <a:pt x="4512" y="1006"/>
                  <a:pt x="4107" y="2402"/>
                </a:cubicBezTo>
                <a:lnTo>
                  <a:pt x="4096" y="2400"/>
                </a:lnTo>
                <a:lnTo>
                  <a:pt x="498" y="12980"/>
                </a:lnTo>
                <a:cubicBezTo>
                  <a:pt x="182" y="13772"/>
                  <a:pt x="0" y="14659"/>
                  <a:pt x="0" y="15600"/>
                </a:cubicBezTo>
                <a:cubicBezTo>
                  <a:pt x="0" y="18914"/>
                  <a:pt x="2198" y="21600"/>
                  <a:pt x="4909" y="21600"/>
                </a:cubicBezTo>
                <a:cubicBezTo>
                  <a:pt x="7284" y="21600"/>
                  <a:pt x="9265" y="19539"/>
                  <a:pt x="9719" y="16800"/>
                </a:cubicBezTo>
                <a:lnTo>
                  <a:pt x="11881" y="16800"/>
                </a:lnTo>
                <a:cubicBezTo>
                  <a:pt x="12335" y="19539"/>
                  <a:pt x="14316" y="21600"/>
                  <a:pt x="16691" y="21600"/>
                </a:cubicBezTo>
                <a:cubicBezTo>
                  <a:pt x="19402" y="21600"/>
                  <a:pt x="21600" y="18914"/>
                  <a:pt x="21600" y="15600"/>
                </a:cubicBezTo>
                <a:cubicBezTo>
                  <a:pt x="21600" y="14659"/>
                  <a:pt x="21418" y="13772"/>
                  <a:pt x="21102" y="12980"/>
                </a:cubicBezTo>
                <a:moveTo>
                  <a:pt x="16691" y="12000"/>
                </a:moveTo>
                <a:cubicBezTo>
                  <a:pt x="15064" y="12000"/>
                  <a:pt x="13745" y="13612"/>
                  <a:pt x="13745" y="15600"/>
                </a:cubicBezTo>
                <a:cubicBezTo>
                  <a:pt x="13745" y="15932"/>
                  <a:pt x="13965" y="16200"/>
                  <a:pt x="14236" y="16200"/>
                </a:cubicBezTo>
                <a:cubicBezTo>
                  <a:pt x="14508" y="16200"/>
                  <a:pt x="14727" y="15932"/>
                  <a:pt x="14727" y="15600"/>
                </a:cubicBezTo>
                <a:cubicBezTo>
                  <a:pt x="14727" y="14275"/>
                  <a:pt x="15606" y="13200"/>
                  <a:pt x="16691" y="13200"/>
                </a:cubicBezTo>
                <a:cubicBezTo>
                  <a:pt x="16962" y="13200"/>
                  <a:pt x="17182" y="12932"/>
                  <a:pt x="17182" y="12600"/>
                </a:cubicBezTo>
                <a:cubicBezTo>
                  <a:pt x="17182" y="12268"/>
                  <a:pt x="16962" y="12000"/>
                  <a:pt x="16691" y="12000"/>
                </a:cubicBezTo>
                <a:moveTo>
                  <a:pt x="4909" y="12000"/>
                </a:moveTo>
                <a:cubicBezTo>
                  <a:pt x="3282" y="12000"/>
                  <a:pt x="1964" y="13612"/>
                  <a:pt x="1964" y="15600"/>
                </a:cubicBezTo>
                <a:cubicBezTo>
                  <a:pt x="1964" y="15932"/>
                  <a:pt x="2183" y="16200"/>
                  <a:pt x="2455" y="16200"/>
                </a:cubicBezTo>
                <a:cubicBezTo>
                  <a:pt x="2726" y="16200"/>
                  <a:pt x="2945" y="15932"/>
                  <a:pt x="2945" y="15600"/>
                </a:cubicBezTo>
                <a:cubicBezTo>
                  <a:pt x="2945" y="14275"/>
                  <a:pt x="3825" y="13200"/>
                  <a:pt x="4909" y="13200"/>
                </a:cubicBezTo>
                <a:cubicBezTo>
                  <a:pt x="5180" y="13200"/>
                  <a:pt x="5400" y="12932"/>
                  <a:pt x="5400" y="12600"/>
                </a:cubicBezTo>
                <a:cubicBezTo>
                  <a:pt x="5400" y="12268"/>
                  <a:pt x="5180" y="12000"/>
                  <a:pt x="4909" y="120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7" name="Shape 2786"/>
          <p:cNvSpPr/>
          <p:nvPr/>
        </p:nvSpPr>
        <p:spPr>
          <a:xfrm>
            <a:off x="11467916" y="3685320"/>
            <a:ext cx="279127" cy="253950"/>
          </a:xfrm>
          <a:custGeom>
            <a:avLst/>
            <a:gdLst/>
            <a:ahLst/>
            <a:cxnLst>
              <a:cxn ang="0">
                <a:pos x="wd2" y="hd2"/>
              </a:cxn>
              <a:cxn ang="5400000">
                <a:pos x="wd2" y="hd2"/>
              </a:cxn>
              <a:cxn ang="10800000">
                <a:pos x="wd2" y="hd2"/>
              </a:cxn>
              <a:cxn ang="16200000">
                <a:pos x="wd2" y="hd2"/>
              </a:cxn>
            </a:cxnLst>
            <a:rect l="0" t="0" r="r" b="b"/>
            <a:pathLst>
              <a:path w="21079" h="20458" extrusionOk="0">
                <a:moveTo>
                  <a:pt x="8629" y="9718"/>
                </a:moveTo>
                <a:cubicBezTo>
                  <a:pt x="8364" y="9718"/>
                  <a:pt x="8150" y="9946"/>
                  <a:pt x="8150" y="10229"/>
                </a:cubicBezTo>
                <a:cubicBezTo>
                  <a:pt x="8150" y="10512"/>
                  <a:pt x="8364" y="10740"/>
                  <a:pt x="8629" y="10740"/>
                </a:cubicBezTo>
                <a:cubicBezTo>
                  <a:pt x="8894" y="10740"/>
                  <a:pt x="9109" y="10512"/>
                  <a:pt x="9109" y="10229"/>
                </a:cubicBezTo>
                <a:cubicBezTo>
                  <a:pt x="9109" y="9946"/>
                  <a:pt x="8894" y="9718"/>
                  <a:pt x="8629" y="9718"/>
                </a:cubicBezTo>
                <a:moveTo>
                  <a:pt x="19841" y="17227"/>
                </a:moveTo>
                <a:cubicBezTo>
                  <a:pt x="18962" y="17974"/>
                  <a:pt x="18122" y="17900"/>
                  <a:pt x="18122" y="17900"/>
                </a:cubicBezTo>
                <a:cubicBezTo>
                  <a:pt x="17681" y="17900"/>
                  <a:pt x="16277" y="16919"/>
                  <a:pt x="9448" y="11852"/>
                </a:cubicBezTo>
                <a:lnTo>
                  <a:pt x="10866" y="10844"/>
                </a:lnTo>
                <a:cubicBezTo>
                  <a:pt x="10866" y="10844"/>
                  <a:pt x="19841" y="17227"/>
                  <a:pt x="19841" y="17227"/>
                </a:cubicBezTo>
                <a:close/>
                <a:moveTo>
                  <a:pt x="6661" y="12605"/>
                </a:moveTo>
                <a:cubicBezTo>
                  <a:pt x="6010" y="12349"/>
                  <a:pt x="5264" y="12239"/>
                  <a:pt x="4521" y="12267"/>
                </a:cubicBezTo>
                <a:cubicBezTo>
                  <a:pt x="15686" y="3965"/>
                  <a:pt x="17591" y="2558"/>
                  <a:pt x="18122" y="2558"/>
                </a:cubicBezTo>
                <a:cubicBezTo>
                  <a:pt x="18122" y="2558"/>
                  <a:pt x="18962" y="2484"/>
                  <a:pt x="19841" y="3231"/>
                </a:cubicBezTo>
                <a:cubicBezTo>
                  <a:pt x="19841" y="3231"/>
                  <a:pt x="6661" y="12605"/>
                  <a:pt x="6661" y="12605"/>
                </a:cubicBezTo>
                <a:close/>
                <a:moveTo>
                  <a:pt x="5586" y="19031"/>
                </a:moveTo>
                <a:cubicBezTo>
                  <a:pt x="4111" y="19863"/>
                  <a:pt x="2224" y="19369"/>
                  <a:pt x="1372" y="17927"/>
                </a:cubicBezTo>
                <a:cubicBezTo>
                  <a:pt x="520" y="16485"/>
                  <a:pt x="1026" y="14640"/>
                  <a:pt x="2501" y="13808"/>
                </a:cubicBezTo>
                <a:cubicBezTo>
                  <a:pt x="3977" y="12975"/>
                  <a:pt x="6532" y="13092"/>
                  <a:pt x="7383" y="14534"/>
                </a:cubicBezTo>
                <a:cubicBezTo>
                  <a:pt x="8235" y="15977"/>
                  <a:pt x="7062" y="18198"/>
                  <a:pt x="5586" y="19031"/>
                </a:cubicBezTo>
                <a:moveTo>
                  <a:pt x="4521" y="8191"/>
                </a:moveTo>
                <a:cubicBezTo>
                  <a:pt x="5264" y="8219"/>
                  <a:pt x="6010" y="8109"/>
                  <a:pt x="6661" y="7853"/>
                </a:cubicBezTo>
                <a:lnTo>
                  <a:pt x="7765" y="8638"/>
                </a:lnTo>
                <a:cubicBezTo>
                  <a:pt x="7345" y="8950"/>
                  <a:pt x="6901" y="9281"/>
                  <a:pt x="6443" y="9621"/>
                </a:cubicBezTo>
                <a:cubicBezTo>
                  <a:pt x="5833" y="9167"/>
                  <a:pt x="5200" y="8696"/>
                  <a:pt x="4521" y="8191"/>
                </a:cubicBezTo>
                <a:moveTo>
                  <a:pt x="2501" y="6650"/>
                </a:moveTo>
                <a:cubicBezTo>
                  <a:pt x="1026" y="5818"/>
                  <a:pt x="520" y="3973"/>
                  <a:pt x="1372" y="2531"/>
                </a:cubicBezTo>
                <a:cubicBezTo>
                  <a:pt x="2224" y="1089"/>
                  <a:pt x="4111" y="595"/>
                  <a:pt x="5586" y="1427"/>
                </a:cubicBezTo>
                <a:cubicBezTo>
                  <a:pt x="7062" y="2260"/>
                  <a:pt x="8235" y="4481"/>
                  <a:pt x="7383" y="5924"/>
                </a:cubicBezTo>
                <a:cubicBezTo>
                  <a:pt x="6532" y="7366"/>
                  <a:pt x="3977" y="7483"/>
                  <a:pt x="2501" y="6650"/>
                </a:cubicBezTo>
                <a:moveTo>
                  <a:pt x="21079" y="3580"/>
                </a:moveTo>
                <a:cubicBezTo>
                  <a:pt x="21079" y="2451"/>
                  <a:pt x="19262" y="1535"/>
                  <a:pt x="18203" y="1535"/>
                </a:cubicBezTo>
                <a:lnTo>
                  <a:pt x="18122" y="1535"/>
                </a:lnTo>
                <a:cubicBezTo>
                  <a:pt x="17404" y="1535"/>
                  <a:pt x="17139" y="1673"/>
                  <a:pt x="8610" y="8009"/>
                </a:cubicBezTo>
                <a:lnTo>
                  <a:pt x="7613" y="7300"/>
                </a:lnTo>
                <a:cubicBezTo>
                  <a:pt x="7876" y="7084"/>
                  <a:pt x="8104" y="6833"/>
                  <a:pt x="8275" y="6534"/>
                </a:cubicBezTo>
                <a:cubicBezTo>
                  <a:pt x="9372" y="4611"/>
                  <a:pt x="7861" y="1650"/>
                  <a:pt x="5960" y="539"/>
                </a:cubicBezTo>
                <a:cubicBezTo>
                  <a:pt x="4060" y="-571"/>
                  <a:pt x="1629" y="88"/>
                  <a:pt x="532" y="2011"/>
                </a:cubicBezTo>
                <a:cubicBezTo>
                  <a:pt x="-521" y="3857"/>
                  <a:pt x="41" y="6194"/>
                  <a:pt x="1769" y="7361"/>
                </a:cubicBezTo>
                <a:cubicBezTo>
                  <a:pt x="3185" y="8414"/>
                  <a:pt x="4458" y="9360"/>
                  <a:pt x="5626" y="10229"/>
                </a:cubicBezTo>
                <a:cubicBezTo>
                  <a:pt x="4461" y="11096"/>
                  <a:pt x="3178" y="12049"/>
                  <a:pt x="1769" y="13097"/>
                </a:cubicBezTo>
                <a:cubicBezTo>
                  <a:pt x="40" y="14264"/>
                  <a:pt x="-521" y="16601"/>
                  <a:pt x="532" y="18447"/>
                </a:cubicBezTo>
                <a:cubicBezTo>
                  <a:pt x="1629" y="20371"/>
                  <a:pt x="4060" y="21029"/>
                  <a:pt x="5960" y="19919"/>
                </a:cubicBezTo>
                <a:cubicBezTo>
                  <a:pt x="7861" y="18808"/>
                  <a:pt x="9372" y="15847"/>
                  <a:pt x="8275" y="13924"/>
                </a:cubicBezTo>
                <a:cubicBezTo>
                  <a:pt x="8104" y="13625"/>
                  <a:pt x="7876" y="13374"/>
                  <a:pt x="7613" y="13158"/>
                </a:cubicBezTo>
                <a:lnTo>
                  <a:pt x="8610" y="12449"/>
                </a:lnTo>
                <a:cubicBezTo>
                  <a:pt x="17134" y="18781"/>
                  <a:pt x="17404" y="18923"/>
                  <a:pt x="18122" y="18923"/>
                </a:cubicBezTo>
                <a:lnTo>
                  <a:pt x="18203" y="18923"/>
                </a:lnTo>
                <a:cubicBezTo>
                  <a:pt x="19262" y="18923"/>
                  <a:pt x="21079" y="18007"/>
                  <a:pt x="21079" y="16878"/>
                </a:cubicBezTo>
                <a:lnTo>
                  <a:pt x="11731" y="10229"/>
                </a:lnTo>
                <a:cubicBezTo>
                  <a:pt x="11731" y="10229"/>
                  <a:pt x="21079" y="3580"/>
                  <a:pt x="21079" y="3580"/>
                </a:cubicBezTo>
                <a:close/>
                <a:moveTo>
                  <a:pt x="4639" y="16789"/>
                </a:moveTo>
                <a:cubicBezTo>
                  <a:pt x="4496" y="16859"/>
                  <a:pt x="4332" y="16897"/>
                  <a:pt x="4162" y="16897"/>
                </a:cubicBezTo>
                <a:cubicBezTo>
                  <a:pt x="3846" y="16897"/>
                  <a:pt x="3544" y="16764"/>
                  <a:pt x="3411" y="16567"/>
                </a:cubicBezTo>
                <a:cubicBezTo>
                  <a:pt x="3347" y="16471"/>
                  <a:pt x="3351" y="16406"/>
                  <a:pt x="3362" y="16361"/>
                </a:cubicBezTo>
                <a:cubicBezTo>
                  <a:pt x="3392" y="16240"/>
                  <a:pt x="3511" y="16117"/>
                  <a:pt x="3682" y="16034"/>
                </a:cubicBezTo>
                <a:cubicBezTo>
                  <a:pt x="3891" y="15930"/>
                  <a:pt x="4198" y="15869"/>
                  <a:pt x="4503" y="15869"/>
                </a:cubicBezTo>
                <a:cubicBezTo>
                  <a:pt x="4935" y="15869"/>
                  <a:pt x="5194" y="15988"/>
                  <a:pt x="5273" y="16050"/>
                </a:cubicBezTo>
                <a:cubicBezTo>
                  <a:pt x="5252" y="16207"/>
                  <a:pt x="5019" y="16601"/>
                  <a:pt x="4639" y="16789"/>
                </a:cubicBezTo>
                <a:moveTo>
                  <a:pt x="4503" y="14845"/>
                </a:moveTo>
                <a:cubicBezTo>
                  <a:pt x="4065" y="14845"/>
                  <a:pt x="3621" y="14936"/>
                  <a:pt x="3279" y="15105"/>
                </a:cubicBezTo>
                <a:cubicBezTo>
                  <a:pt x="2435" y="15522"/>
                  <a:pt x="2147" y="16443"/>
                  <a:pt x="2633" y="17165"/>
                </a:cubicBezTo>
                <a:cubicBezTo>
                  <a:pt x="2960" y="17649"/>
                  <a:pt x="3553" y="17919"/>
                  <a:pt x="4162" y="17919"/>
                </a:cubicBezTo>
                <a:cubicBezTo>
                  <a:pt x="4461" y="17919"/>
                  <a:pt x="4764" y="17854"/>
                  <a:pt x="5041" y="17717"/>
                </a:cubicBezTo>
                <a:cubicBezTo>
                  <a:pt x="5885" y="17300"/>
                  <a:pt x="6555" y="16190"/>
                  <a:pt x="6069" y="15469"/>
                </a:cubicBezTo>
                <a:cubicBezTo>
                  <a:pt x="5779" y="15040"/>
                  <a:pt x="5146" y="14845"/>
                  <a:pt x="4503" y="14845"/>
                </a:cubicBezTo>
                <a:moveTo>
                  <a:pt x="4503" y="4590"/>
                </a:moveTo>
                <a:cubicBezTo>
                  <a:pt x="4198" y="4590"/>
                  <a:pt x="3891" y="4528"/>
                  <a:pt x="3682" y="4425"/>
                </a:cubicBezTo>
                <a:cubicBezTo>
                  <a:pt x="3511" y="4341"/>
                  <a:pt x="3392" y="4219"/>
                  <a:pt x="3362" y="4098"/>
                </a:cubicBezTo>
                <a:cubicBezTo>
                  <a:pt x="3351" y="4052"/>
                  <a:pt x="3347" y="3987"/>
                  <a:pt x="3411" y="3891"/>
                </a:cubicBezTo>
                <a:cubicBezTo>
                  <a:pt x="3544" y="3694"/>
                  <a:pt x="3846" y="3561"/>
                  <a:pt x="4162" y="3561"/>
                </a:cubicBezTo>
                <a:cubicBezTo>
                  <a:pt x="4332" y="3561"/>
                  <a:pt x="4496" y="3599"/>
                  <a:pt x="4639" y="3669"/>
                </a:cubicBezTo>
                <a:cubicBezTo>
                  <a:pt x="5019" y="3857"/>
                  <a:pt x="5252" y="4252"/>
                  <a:pt x="5273" y="4408"/>
                </a:cubicBezTo>
                <a:cubicBezTo>
                  <a:pt x="5194" y="4470"/>
                  <a:pt x="4935" y="4590"/>
                  <a:pt x="4503" y="4590"/>
                </a:cubicBezTo>
                <a:moveTo>
                  <a:pt x="5041" y="2741"/>
                </a:moveTo>
                <a:cubicBezTo>
                  <a:pt x="4764" y="2604"/>
                  <a:pt x="4461" y="2539"/>
                  <a:pt x="4162" y="2539"/>
                </a:cubicBezTo>
                <a:cubicBezTo>
                  <a:pt x="3553" y="2539"/>
                  <a:pt x="2960" y="2809"/>
                  <a:pt x="2633" y="3294"/>
                </a:cubicBezTo>
                <a:cubicBezTo>
                  <a:pt x="2147" y="4015"/>
                  <a:pt x="2435" y="4937"/>
                  <a:pt x="3279" y="5353"/>
                </a:cubicBezTo>
                <a:cubicBezTo>
                  <a:pt x="3621" y="5522"/>
                  <a:pt x="4065" y="5613"/>
                  <a:pt x="4503" y="5613"/>
                </a:cubicBezTo>
                <a:cubicBezTo>
                  <a:pt x="5146" y="5613"/>
                  <a:pt x="5779" y="5418"/>
                  <a:pt x="6069" y="4990"/>
                </a:cubicBezTo>
                <a:cubicBezTo>
                  <a:pt x="6555" y="4268"/>
                  <a:pt x="5885" y="3158"/>
                  <a:pt x="5041" y="274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8" name="Shape 2787"/>
          <p:cNvSpPr/>
          <p:nvPr/>
        </p:nvSpPr>
        <p:spPr>
          <a:xfrm>
            <a:off x="10893934" y="4204462"/>
            <a:ext cx="279155" cy="279341"/>
          </a:xfrm>
          <a:custGeom>
            <a:avLst/>
            <a:gdLst/>
            <a:ahLst/>
            <a:cxnLst>
              <a:cxn ang="0">
                <a:pos x="wd2" y="hd2"/>
              </a:cxn>
              <a:cxn ang="5400000">
                <a:pos x="wd2" y="hd2"/>
              </a:cxn>
              <a:cxn ang="10800000">
                <a:pos x="wd2" y="hd2"/>
              </a:cxn>
              <a:cxn ang="16200000">
                <a:pos x="wd2" y="hd2"/>
              </a:cxn>
            </a:cxnLst>
            <a:rect l="0" t="0" r="r" b="b"/>
            <a:pathLst>
              <a:path w="21086" h="21600" extrusionOk="0">
                <a:moveTo>
                  <a:pt x="11502" y="10309"/>
                </a:moveTo>
                <a:cubicBezTo>
                  <a:pt x="11767" y="10309"/>
                  <a:pt x="11981" y="10090"/>
                  <a:pt x="11981" y="9818"/>
                </a:cubicBezTo>
                <a:cubicBezTo>
                  <a:pt x="11981" y="9547"/>
                  <a:pt x="11767" y="9327"/>
                  <a:pt x="11502" y="9327"/>
                </a:cubicBezTo>
                <a:cubicBezTo>
                  <a:pt x="11237" y="9327"/>
                  <a:pt x="11022" y="9547"/>
                  <a:pt x="11022" y="9818"/>
                </a:cubicBezTo>
                <a:cubicBezTo>
                  <a:pt x="11022" y="10090"/>
                  <a:pt x="11237" y="10309"/>
                  <a:pt x="11502" y="10309"/>
                </a:cubicBezTo>
                <a:moveTo>
                  <a:pt x="15818" y="4909"/>
                </a:moveTo>
                <a:cubicBezTo>
                  <a:pt x="16083" y="4909"/>
                  <a:pt x="16297" y="5129"/>
                  <a:pt x="16297" y="5400"/>
                </a:cubicBezTo>
                <a:cubicBezTo>
                  <a:pt x="16297" y="5672"/>
                  <a:pt x="16083" y="5891"/>
                  <a:pt x="15818" y="5891"/>
                </a:cubicBezTo>
                <a:cubicBezTo>
                  <a:pt x="15553" y="5891"/>
                  <a:pt x="15338" y="5672"/>
                  <a:pt x="15338" y="5400"/>
                </a:cubicBezTo>
                <a:cubicBezTo>
                  <a:pt x="15338" y="5129"/>
                  <a:pt x="15553" y="4909"/>
                  <a:pt x="15818" y="4909"/>
                </a:cubicBezTo>
                <a:moveTo>
                  <a:pt x="15818" y="6873"/>
                </a:moveTo>
                <a:cubicBezTo>
                  <a:pt x="16612" y="6873"/>
                  <a:pt x="17256" y="6213"/>
                  <a:pt x="17256" y="5400"/>
                </a:cubicBezTo>
                <a:cubicBezTo>
                  <a:pt x="17256" y="4587"/>
                  <a:pt x="16612" y="3928"/>
                  <a:pt x="15818" y="3928"/>
                </a:cubicBezTo>
                <a:cubicBezTo>
                  <a:pt x="15023" y="3928"/>
                  <a:pt x="14379" y="4587"/>
                  <a:pt x="14379" y="5400"/>
                </a:cubicBezTo>
                <a:cubicBezTo>
                  <a:pt x="14379" y="6213"/>
                  <a:pt x="15023" y="6873"/>
                  <a:pt x="15818" y="6873"/>
                </a:cubicBezTo>
                <a:moveTo>
                  <a:pt x="12941" y="11782"/>
                </a:moveTo>
                <a:cubicBezTo>
                  <a:pt x="13206" y="11782"/>
                  <a:pt x="13420" y="11562"/>
                  <a:pt x="13420" y="11291"/>
                </a:cubicBezTo>
                <a:cubicBezTo>
                  <a:pt x="13420" y="11020"/>
                  <a:pt x="13206" y="10800"/>
                  <a:pt x="12941" y="10800"/>
                </a:cubicBezTo>
                <a:cubicBezTo>
                  <a:pt x="12675" y="10800"/>
                  <a:pt x="12461" y="11020"/>
                  <a:pt x="12461" y="11291"/>
                </a:cubicBezTo>
                <a:cubicBezTo>
                  <a:pt x="12461" y="11562"/>
                  <a:pt x="12675" y="11782"/>
                  <a:pt x="12941" y="11782"/>
                </a:cubicBezTo>
                <a:moveTo>
                  <a:pt x="10063" y="7855"/>
                </a:moveTo>
                <a:cubicBezTo>
                  <a:pt x="9798" y="7855"/>
                  <a:pt x="9584" y="8074"/>
                  <a:pt x="9584" y="8346"/>
                </a:cubicBezTo>
                <a:cubicBezTo>
                  <a:pt x="9584" y="8617"/>
                  <a:pt x="9798" y="8836"/>
                  <a:pt x="10063" y="8836"/>
                </a:cubicBezTo>
                <a:cubicBezTo>
                  <a:pt x="10328" y="8836"/>
                  <a:pt x="10543" y="8617"/>
                  <a:pt x="10543" y="8346"/>
                </a:cubicBezTo>
                <a:cubicBezTo>
                  <a:pt x="10543" y="8074"/>
                  <a:pt x="10328" y="7855"/>
                  <a:pt x="10063" y="7855"/>
                </a:cubicBezTo>
                <a:moveTo>
                  <a:pt x="1718" y="19842"/>
                </a:moveTo>
                <a:lnTo>
                  <a:pt x="3451" y="15392"/>
                </a:lnTo>
                <a:cubicBezTo>
                  <a:pt x="3684" y="15834"/>
                  <a:pt x="3973" y="16253"/>
                  <a:pt x="4312" y="16642"/>
                </a:cubicBezTo>
                <a:cubicBezTo>
                  <a:pt x="4824" y="17230"/>
                  <a:pt x="5418" y="17711"/>
                  <a:pt x="6061" y="18068"/>
                </a:cubicBezTo>
                <a:cubicBezTo>
                  <a:pt x="6061" y="18068"/>
                  <a:pt x="1718" y="19842"/>
                  <a:pt x="1718" y="19842"/>
                </a:cubicBezTo>
                <a:close/>
                <a:moveTo>
                  <a:pt x="3717" y="12060"/>
                </a:moveTo>
                <a:lnTo>
                  <a:pt x="0" y="21600"/>
                </a:lnTo>
                <a:lnTo>
                  <a:pt x="9319" y="17795"/>
                </a:lnTo>
                <a:cubicBezTo>
                  <a:pt x="9153" y="17815"/>
                  <a:pt x="8987" y="17824"/>
                  <a:pt x="8822" y="17824"/>
                </a:cubicBezTo>
                <a:cubicBezTo>
                  <a:pt x="5971" y="17824"/>
                  <a:pt x="3389" y="15002"/>
                  <a:pt x="3717" y="12060"/>
                </a:cubicBezTo>
                <a:moveTo>
                  <a:pt x="16115" y="10657"/>
                </a:moveTo>
                <a:cubicBezTo>
                  <a:pt x="15925" y="10851"/>
                  <a:pt x="15627" y="11171"/>
                  <a:pt x="15280" y="11542"/>
                </a:cubicBezTo>
                <a:cubicBezTo>
                  <a:pt x="14662" y="12204"/>
                  <a:pt x="13712" y="13221"/>
                  <a:pt x="13147" y="13753"/>
                </a:cubicBezTo>
                <a:lnTo>
                  <a:pt x="7665" y="8141"/>
                </a:lnTo>
                <a:cubicBezTo>
                  <a:pt x="8185" y="7563"/>
                  <a:pt x="9179" y="6590"/>
                  <a:pt x="9825" y="5958"/>
                </a:cubicBezTo>
                <a:cubicBezTo>
                  <a:pt x="10188" y="5603"/>
                  <a:pt x="10500" y="5298"/>
                  <a:pt x="10690" y="5103"/>
                </a:cubicBezTo>
                <a:cubicBezTo>
                  <a:pt x="13284" y="2447"/>
                  <a:pt x="18271" y="993"/>
                  <a:pt x="20136" y="982"/>
                </a:cubicBezTo>
                <a:cubicBezTo>
                  <a:pt x="20132" y="2572"/>
                  <a:pt x="18824" y="7884"/>
                  <a:pt x="16115" y="10657"/>
                </a:cubicBezTo>
                <a:moveTo>
                  <a:pt x="12477" y="14563"/>
                </a:moveTo>
                <a:cubicBezTo>
                  <a:pt x="12127" y="15873"/>
                  <a:pt x="11665" y="17072"/>
                  <a:pt x="11154" y="18035"/>
                </a:cubicBezTo>
                <a:cubicBezTo>
                  <a:pt x="10943" y="17454"/>
                  <a:pt x="10642" y="16798"/>
                  <a:pt x="10214" y="16110"/>
                </a:cubicBezTo>
                <a:cubicBezTo>
                  <a:pt x="10035" y="15823"/>
                  <a:pt x="9728" y="15656"/>
                  <a:pt x="9405" y="15656"/>
                </a:cubicBezTo>
                <a:cubicBezTo>
                  <a:pt x="9329" y="15656"/>
                  <a:pt x="9252" y="15665"/>
                  <a:pt x="9176" y="15684"/>
                </a:cubicBezTo>
                <a:cubicBezTo>
                  <a:pt x="8990" y="15731"/>
                  <a:pt x="8799" y="15755"/>
                  <a:pt x="8610" y="15755"/>
                </a:cubicBezTo>
                <a:cubicBezTo>
                  <a:pt x="7905" y="15755"/>
                  <a:pt x="7217" y="15432"/>
                  <a:pt x="6621" y="14822"/>
                </a:cubicBezTo>
                <a:cubicBezTo>
                  <a:pt x="5861" y="14044"/>
                  <a:pt x="5561" y="13114"/>
                  <a:pt x="5779" y="12206"/>
                </a:cubicBezTo>
                <a:cubicBezTo>
                  <a:pt x="5877" y="11797"/>
                  <a:pt x="5709" y="11370"/>
                  <a:pt x="5363" y="11144"/>
                </a:cubicBezTo>
                <a:cubicBezTo>
                  <a:pt x="4690" y="10706"/>
                  <a:pt x="4050" y="10398"/>
                  <a:pt x="3482" y="10183"/>
                </a:cubicBezTo>
                <a:cubicBezTo>
                  <a:pt x="4423" y="9658"/>
                  <a:pt x="5594" y="9186"/>
                  <a:pt x="6874" y="8827"/>
                </a:cubicBezTo>
                <a:cubicBezTo>
                  <a:pt x="6900" y="8820"/>
                  <a:pt x="6921" y="8803"/>
                  <a:pt x="6946" y="8793"/>
                </a:cubicBezTo>
                <a:lnTo>
                  <a:pt x="12510" y="14490"/>
                </a:lnTo>
                <a:cubicBezTo>
                  <a:pt x="12501" y="14515"/>
                  <a:pt x="12484" y="14536"/>
                  <a:pt x="12477" y="14563"/>
                </a:cubicBezTo>
                <a:moveTo>
                  <a:pt x="20922" y="167"/>
                </a:moveTo>
                <a:cubicBezTo>
                  <a:pt x="20813" y="55"/>
                  <a:pt x="20545" y="0"/>
                  <a:pt x="20157" y="0"/>
                </a:cubicBezTo>
                <a:cubicBezTo>
                  <a:pt x="18131" y="0"/>
                  <a:pt x="12842" y="1511"/>
                  <a:pt x="10012" y="4409"/>
                </a:cubicBezTo>
                <a:cubicBezTo>
                  <a:pt x="9345" y="5092"/>
                  <a:pt x="7134" y="7175"/>
                  <a:pt x="6621" y="7880"/>
                </a:cubicBezTo>
                <a:cubicBezTo>
                  <a:pt x="4961" y="8346"/>
                  <a:pt x="2544" y="9277"/>
                  <a:pt x="1196" y="10657"/>
                </a:cubicBezTo>
                <a:cubicBezTo>
                  <a:pt x="1196" y="10657"/>
                  <a:pt x="2841" y="10663"/>
                  <a:pt x="4848" y="11972"/>
                </a:cubicBezTo>
                <a:cubicBezTo>
                  <a:pt x="4556" y="13190"/>
                  <a:pt x="4926" y="14475"/>
                  <a:pt x="5943" y="15516"/>
                </a:cubicBezTo>
                <a:cubicBezTo>
                  <a:pt x="6735" y="16327"/>
                  <a:pt x="7672" y="16737"/>
                  <a:pt x="8610" y="16737"/>
                </a:cubicBezTo>
                <a:cubicBezTo>
                  <a:pt x="8876" y="16737"/>
                  <a:pt x="9142" y="16704"/>
                  <a:pt x="9405" y="16637"/>
                </a:cubicBezTo>
                <a:cubicBezTo>
                  <a:pt x="10683" y="18692"/>
                  <a:pt x="10690" y="20376"/>
                  <a:pt x="10690" y="20376"/>
                </a:cubicBezTo>
                <a:cubicBezTo>
                  <a:pt x="12038" y="18996"/>
                  <a:pt x="12948" y="16521"/>
                  <a:pt x="13402" y="14822"/>
                </a:cubicBezTo>
                <a:cubicBezTo>
                  <a:pt x="14091" y="14297"/>
                  <a:pt x="16126" y="12034"/>
                  <a:pt x="16793" y="11351"/>
                </a:cubicBezTo>
                <a:cubicBezTo>
                  <a:pt x="20164" y="7900"/>
                  <a:pt x="21600" y="861"/>
                  <a:pt x="20922" y="16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9" name="Freeform 44"/>
          <p:cNvSpPr>
            <a:spLocks noChangeArrowheads="1"/>
          </p:cNvSpPr>
          <p:nvPr/>
        </p:nvSpPr>
        <p:spPr bwMode="auto">
          <a:xfrm>
            <a:off x="11513860" y="5395784"/>
            <a:ext cx="213727" cy="270934"/>
          </a:xfrm>
          <a:custGeom>
            <a:avLst/>
            <a:gdLst>
              <a:gd name="T0" fmla="*/ 319 w 355"/>
              <a:gd name="T1" fmla="*/ 177 h 453"/>
              <a:gd name="T2" fmla="*/ 319 w 355"/>
              <a:gd name="T3" fmla="*/ 177 h 453"/>
              <a:gd name="T4" fmla="*/ 275 w 355"/>
              <a:gd name="T5" fmla="*/ 177 h 453"/>
              <a:gd name="T6" fmla="*/ 275 w 355"/>
              <a:gd name="T7" fmla="*/ 115 h 453"/>
              <a:gd name="T8" fmla="*/ 177 w 355"/>
              <a:gd name="T9" fmla="*/ 0 h 453"/>
              <a:gd name="T10" fmla="*/ 79 w 355"/>
              <a:gd name="T11" fmla="*/ 115 h 453"/>
              <a:gd name="T12" fmla="*/ 79 w 355"/>
              <a:gd name="T13" fmla="*/ 124 h 453"/>
              <a:gd name="T14" fmla="*/ 124 w 355"/>
              <a:gd name="T15" fmla="*/ 124 h 453"/>
              <a:gd name="T16" fmla="*/ 124 w 355"/>
              <a:gd name="T17" fmla="*/ 106 h 453"/>
              <a:gd name="T18" fmla="*/ 177 w 355"/>
              <a:gd name="T19" fmla="*/ 53 h 453"/>
              <a:gd name="T20" fmla="*/ 230 w 355"/>
              <a:gd name="T21" fmla="*/ 106 h 453"/>
              <a:gd name="T22" fmla="*/ 230 w 355"/>
              <a:gd name="T23" fmla="*/ 177 h 453"/>
              <a:gd name="T24" fmla="*/ 26 w 355"/>
              <a:gd name="T25" fmla="*/ 177 h 453"/>
              <a:gd name="T26" fmla="*/ 0 w 355"/>
              <a:gd name="T27" fmla="*/ 204 h 453"/>
              <a:gd name="T28" fmla="*/ 0 w 355"/>
              <a:gd name="T29" fmla="*/ 399 h 453"/>
              <a:gd name="T30" fmla="*/ 26 w 355"/>
              <a:gd name="T31" fmla="*/ 434 h 453"/>
              <a:gd name="T32" fmla="*/ 53 w 355"/>
              <a:gd name="T33" fmla="*/ 443 h 453"/>
              <a:gd name="T34" fmla="*/ 106 w 355"/>
              <a:gd name="T35" fmla="*/ 452 h 453"/>
              <a:gd name="T36" fmla="*/ 248 w 355"/>
              <a:gd name="T37" fmla="*/ 452 h 453"/>
              <a:gd name="T38" fmla="*/ 301 w 355"/>
              <a:gd name="T39" fmla="*/ 443 h 453"/>
              <a:gd name="T40" fmla="*/ 328 w 355"/>
              <a:gd name="T41" fmla="*/ 434 h 453"/>
              <a:gd name="T42" fmla="*/ 354 w 355"/>
              <a:gd name="T43" fmla="*/ 399 h 453"/>
              <a:gd name="T44" fmla="*/ 354 w 355"/>
              <a:gd name="T45" fmla="*/ 204 h 453"/>
              <a:gd name="T46" fmla="*/ 319 w 355"/>
              <a:gd name="T47" fmla="*/ 177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355" h="453">
                <a:moveTo>
                  <a:pt x="319" y="177"/>
                </a:moveTo>
                <a:lnTo>
                  <a:pt x="319" y="177"/>
                </a:lnTo>
                <a:cubicBezTo>
                  <a:pt x="275" y="177"/>
                  <a:pt x="275" y="177"/>
                  <a:pt x="275" y="177"/>
                </a:cubicBezTo>
                <a:cubicBezTo>
                  <a:pt x="275" y="115"/>
                  <a:pt x="275" y="115"/>
                  <a:pt x="275" y="115"/>
                </a:cubicBezTo>
                <a:cubicBezTo>
                  <a:pt x="275" y="44"/>
                  <a:pt x="238" y="0"/>
                  <a:pt x="177" y="0"/>
                </a:cubicBezTo>
                <a:cubicBezTo>
                  <a:pt x="106" y="0"/>
                  <a:pt x="79" y="44"/>
                  <a:pt x="79" y="115"/>
                </a:cubicBezTo>
                <a:cubicBezTo>
                  <a:pt x="79" y="124"/>
                  <a:pt x="79" y="124"/>
                  <a:pt x="79" y="124"/>
                </a:cubicBezTo>
                <a:cubicBezTo>
                  <a:pt x="124" y="124"/>
                  <a:pt x="124" y="124"/>
                  <a:pt x="124" y="124"/>
                </a:cubicBezTo>
                <a:cubicBezTo>
                  <a:pt x="124" y="106"/>
                  <a:pt x="124" y="106"/>
                  <a:pt x="124" y="106"/>
                </a:cubicBezTo>
                <a:cubicBezTo>
                  <a:pt x="124" y="71"/>
                  <a:pt x="150" y="53"/>
                  <a:pt x="177" y="53"/>
                </a:cubicBezTo>
                <a:cubicBezTo>
                  <a:pt x="203" y="53"/>
                  <a:pt x="230" y="71"/>
                  <a:pt x="230" y="106"/>
                </a:cubicBezTo>
                <a:cubicBezTo>
                  <a:pt x="230" y="177"/>
                  <a:pt x="230" y="177"/>
                  <a:pt x="230" y="177"/>
                </a:cubicBezTo>
                <a:cubicBezTo>
                  <a:pt x="26" y="177"/>
                  <a:pt x="26" y="177"/>
                  <a:pt x="26" y="177"/>
                </a:cubicBezTo>
                <a:cubicBezTo>
                  <a:pt x="17" y="177"/>
                  <a:pt x="0" y="195"/>
                  <a:pt x="0" y="204"/>
                </a:cubicBezTo>
                <a:cubicBezTo>
                  <a:pt x="0" y="399"/>
                  <a:pt x="0" y="399"/>
                  <a:pt x="0" y="399"/>
                </a:cubicBezTo>
                <a:cubicBezTo>
                  <a:pt x="0" y="408"/>
                  <a:pt x="17" y="425"/>
                  <a:pt x="26" y="434"/>
                </a:cubicBezTo>
                <a:cubicBezTo>
                  <a:pt x="53" y="443"/>
                  <a:pt x="53" y="443"/>
                  <a:pt x="53" y="443"/>
                </a:cubicBezTo>
                <a:cubicBezTo>
                  <a:pt x="71" y="443"/>
                  <a:pt x="88" y="452"/>
                  <a:pt x="106" y="452"/>
                </a:cubicBezTo>
                <a:cubicBezTo>
                  <a:pt x="248" y="452"/>
                  <a:pt x="248" y="452"/>
                  <a:pt x="248" y="452"/>
                </a:cubicBezTo>
                <a:cubicBezTo>
                  <a:pt x="266" y="452"/>
                  <a:pt x="283" y="443"/>
                  <a:pt x="301" y="443"/>
                </a:cubicBezTo>
                <a:cubicBezTo>
                  <a:pt x="328" y="434"/>
                  <a:pt x="328" y="434"/>
                  <a:pt x="328" y="434"/>
                </a:cubicBezTo>
                <a:cubicBezTo>
                  <a:pt x="336" y="425"/>
                  <a:pt x="354" y="408"/>
                  <a:pt x="354" y="399"/>
                </a:cubicBezTo>
                <a:cubicBezTo>
                  <a:pt x="354" y="204"/>
                  <a:pt x="354" y="204"/>
                  <a:pt x="354" y="204"/>
                </a:cubicBezTo>
                <a:cubicBezTo>
                  <a:pt x="354" y="195"/>
                  <a:pt x="336" y="177"/>
                  <a:pt x="319" y="177"/>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70" name="Freeform 45"/>
          <p:cNvSpPr>
            <a:spLocks noChangeArrowheads="1"/>
          </p:cNvSpPr>
          <p:nvPr/>
        </p:nvSpPr>
        <p:spPr bwMode="auto">
          <a:xfrm>
            <a:off x="3759758" y="6045908"/>
            <a:ext cx="234888" cy="232834"/>
          </a:xfrm>
          <a:custGeom>
            <a:avLst/>
            <a:gdLst>
              <a:gd name="T0" fmla="*/ 354 w 391"/>
              <a:gd name="T1" fmla="*/ 35 h 391"/>
              <a:gd name="T2" fmla="*/ 354 w 391"/>
              <a:gd name="T3" fmla="*/ 35 h 391"/>
              <a:gd name="T4" fmla="*/ 292 w 391"/>
              <a:gd name="T5" fmla="*/ 0 h 391"/>
              <a:gd name="T6" fmla="*/ 169 w 391"/>
              <a:gd name="T7" fmla="*/ 133 h 391"/>
              <a:gd name="T8" fmla="*/ 26 w 391"/>
              <a:gd name="T9" fmla="*/ 275 h 391"/>
              <a:gd name="T10" fmla="*/ 0 w 391"/>
              <a:gd name="T11" fmla="*/ 390 h 391"/>
              <a:gd name="T12" fmla="*/ 116 w 391"/>
              <a:gd name="T13" fmla="*/ 363 h 391"/>
              <a:gd name="T14" fmla="*/ 266 w 391"/>
              <a:gd name="T15" fmla="*/ 222 h 391"/>
              <a:gd name="T16" fmla="*/ 390 w 391"/>
              <a:gd name="T17" fmla="*/ 97 h 391"/>
              <a:gd name="T18" fmla="*/ 354 w 391"/>
              <a:gd name="T19" fmla="*/ 35 h 391"/>
              <a:gd name="T20" fmla="*/ 116 w 391"/>
              <a:gd name="T21" fmla="*/ 354 h 391"/>
              <a:gd name="T22" fmla="*/ 116 w 391"/>
              <a:gd name="T23" fmla="*/ 354 h 391"/>
              <a:gd name="T24" fmla="*/ 71 w 391"/>
              <a:gd name="T25" fmla="*/ 363 h 391"/>
              <a:gd name="T26" fmla="*/ 54 w 391"/>
              <a:gd name="T27" fmla="*/ 337 h 391"/>
              <a:gd name="T28" fmla="*/ 35 w 391"/>
              <a:gd name="T29" fmla="*/ 319 h 391"/>
              <a:gd name="T30" fmla="*/ 44 w 391"/>
              <a:gd name="T31" fmla="*/ 284 h 391"/>
              <a:gd name="T32" fmla="*/ 54 w 391"/>
              <a:gd name="T33" fmla="*/ 266 h 391"/>
              <a:gd name="T34" fmla="*/ 98 w 391"/>
              <a:gd name="T35" fmla="*/ 292 h 391"/>
              <a:gd name="T36" fmla="*/ 124 w 391"/>
              <a:gd name="T37" fmla="*/ 337 h 391"/>
              <a:gd name="T38" fmla="*/ 116 w 391"/>
              <a:gd name="T39" fmla="*/ 354 h 3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391" h="391">
                <a:moveTo>
                  <a:pt x="354" y="35"/>
                </a:moveTo>
                <a:lnTo>
                  <a:pt x="354" y="35"/>
                </a:lnTo>
                <a:cubicBezTo>
                  <a:pt x="319" y="0"/>
                  <a:pt x="292" y="0"/>
                  <a:pt x="292" y="0"/>
                </a:cubicBezTo>
                <a:cubicBezTo>
                  <a:pt x="169" y="133"/>
                  <a:pt x="169" y="133"/>
                  <a:pt x="169" y="133"/>
                </a:cubicBezTo>
                <a:cubicBezTo>
                  <a:pt x="26" y="275"/>
                  <a:pt x="26" y="275"/>
                  <a:pt x="26" y="275"/>
                </a:cubicBezTo>
                <a:cubicBezTo>
                  <a:pt x="0" y="390"/>
                  <a:pt x="0" y="390"/>
                  <a:pt x="0" y="390"/>
                </a:cubicBezTo>
                <a:cubicBezTo>
                  <a:pt x="116" y="363"/>
                  <a:pt x="116" y="363"/>
                  <a:pt x="116" y="363"/>
                </a:cubicBezTo>
                <a:cubicBezTo>
                  <a:pt x="266" y="222"/>
                  <a:pt x="266" y="222"/>
                  <a:pt x="266" y="222"/>
                </a:cubicBezTo>
                <a:cubicBezTo>
                  <a:pt x="390" y="97"/>
                  <a:pt x="390" y="97"/>
                  <a:pt x="390" y="97"/>
                </a:cubicBezTo>
                <a:cubicBezTo>
                  <a:pt x="390" y="97"/>
                  <a:pt x="390" y="71"/>
                  <a:pt x="354" y="35"/>
                </a:cubicBezTo>
                <a:close/>
                <a:moveTo>
                  <a:pt x="116" y="354"/>
                </a:moveTo>
                <a:lnTo>
                  <a:pt x="116" y="354"/>
                </a:lnTo>
                <a:cubicBezTo>
                  <a:pt x="71" y="363"/>
                  <a:pt x="71" y="363"/>
                  <a:pt x="71" y="363"/>
                </a:cubicBezTo>
                <a:cubicBezTo>
                  <a:pt x="71" y="354"/>
                  <a:pt x="63" y="346"/>
                  <a:pt x="54" y="337"/>
                </a:cubicBezTo>
                <a:cubicBezTo>
                  <a:pt x="44" y="328"/>
                  <a:pt x="35" y="328"/>
                  <a:pt x="35" y="319"/>
                </a:cubicBezTo>
                <a:cubicBezTo>
                  <a:pt x="44" y="284"/>
                  <a:pt x="44" y="284"/>
                  <a:pt x="44" y="284"/>
                </a:cubicBezTo>
                <a:cubicBezTo>
                  <a:pt x="54" y="266"/>
                  <a:pt x="54" y="266"/>
                  <a:pt x="54" y="266"/>
                </a:cubicBezTo>
                <a:cubicBezTo>
                  <a:pt x="54" y="266"/>
                  <a:pt x="71" y="266"/>
                  <a:pt x="98" y="292"/>
                </a:cubicBezTo>
                <a:cubicBezTo>
                  <a:pt x="124" y="319"/>
                  <a:pt x="124" y="337"/>
                  <a:pt x="124" y="337"/>
                </a:cubicBezTo>
                <a:lnTo>
                  <a:pt x="116" y="354"/>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71" name="Freeform 46"/>
          <p:cNvSpPr>
            <a:spLocks noChangeArrowheads="1"/>
          </p:cNvSpPr>
          <p:nvPr/>
        </p:nvSpPr>
        <p:spPr bwMode="auto">
          <a:xfrm>
            <a:off x="7808995" y="5380967"/>
            <a:ext cx="277212" cy="264584"/>
          </a:xfrm>
          <a:custGeom>
            <a:avLst/>
            <a:gdLst>
              <a:gd name="T0" fmla="*/ 363 w 461"/>
              <a:gd name="T1" fmla="*/ 336 h 443"/>
              <a:gd name="T2" fmla="*/ 363 w 461"/>
              <a:gd name="T3" fmla="*/ 336 h 443"/>
              <a:gd name="T4" fmla="*/ 284 w 461"/>
              <a:gd name="T5" fmla="*/ 248 h 443"/>
              <a:gd name="T6" fmla="*/ 310 w 461"/>
              <a:gd name="T7" fmla="*/ 195 h 443"/>
              <a:gd name="T8" fmla="*/ 328 w 461"/>
              <a:gd name="T9" fmla="*/ 151 h 443"/>
              <a:gd name="T10" fmla="*/ 319 w 461"/>
              <a:gd name="T11" fmla="*/ 132 h 443"/>
              <a:gd name="T12" fmla="*/ 328 w 461"/>
              <a:gd name="T13" fmla="*/ 88 h 443"/>
              <a:gd name="T14" fmla="*/ 230 w 461"/>
              <a:gd name="T15" fmla="*/ 0 h 443"/>
              <a:gd name="T16" fmla="*/ 132 w 461"/>
              <a:gd name="T17" fmla="*/ 88 h 443"/>
              <a:gd name="T18" fmla="*/ 141 w 461"/>
              <a:gd name="T19" fmla="*/ 132 h 443"/>
              <a:gd name="T20" fmla="*/ 132 w 461"/>
              <a:gd name="T21" fmla="*/ 151 h 443"/>
              <a:gd name="T22" fmla="*/ 150 w 461"/>
              <a:gd name="T23" fmla="*/ 195 h 443"/>
              <a:gd name="T24" fmla="*/ 177 w 461"/>
              <a:gd name="T25" fmla="*/ 248 h 443"/>
              <a:gd name="T26" fmla="*/ 97 w 461"/>
              <a:gd name="T27" fmla="*/ 336 h 443"/>
              <a:gd name="T28" fmla="*/ 0 w 461"/>
              <a:gd name="T29" fmla="*/ 398 h 443"/>
              <a:gd name="T30" fmla="*/ 0 w 461"/>
              <a:gd name="T31" fmla="*/ 442 h 443"/>
              <a:gd name="T32" fmla="*/ 230 w 461"/>
              <a:gd name="T33" fmla="*/ 442 h 443"/>
              <a:gd name="T34" fmla="*/ 460 w 461"/>
              <a:gd name="T35" fmla="*/ 442 h 443"/>
              <a:gd name="T36" fmla="*/ 460 w 461"/>
              <a:gd name="T37" fmla="*/ 398 h 443"/>
              <a:gd name="T38" fmla="*/ 363 w 461"/>
              <a:gd name="T39" fmla="*/ 336 h 44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461" h="443">
                <a:moveTo>
                  <a:pt x="363" y="336"/>
                </a:moveTo>
                <a:lnTo>
                  <a:pt x="363" y="336"/>
                </a:lnTo>
                <a:cubicBezTo>
                  <a:pt x="301" y="310"/>
                  <a:pt x="284" y="292"/>
                  <a:pt x="284" y="248"/>
                </a:cubicBezTo>
                <a:cubicBezTo>
                  <a:pt x="284" y="230"/>
                  <a:pt x="301" y="239"/>
                  <a:pt x="310" y="195"/>
                </a:cubicBezTo>
                <a:cubicBezTo>
                  <a:pt x="310" y="176"/>
                  <a:pt x="328" y="195"/>
                  <a:pt x="328" y="151"/>
                </a:cubicBezTo>
                <a:cubicBezTo>
                  <a:pt x="328" y="132"/>
                  <a:pt x="319" y="132"/>
                  <a:pt x="319" y="132"/>
                </a:cubicBezTo>
                <a:cubicBezTo>
                  <a:pt x="319" y="132"/>
                  <a:pt x="328" y="106"/>
                  <a:pt x="328" y="88"/>
                </a:cubicBezTo>
                <a:cubicBezTo>
                  <a:pt x="328" y="61"/>
                  <a:pt x="319" y="0"/>
                  <a:pt x="230" y="0"/>
                </a:cubicBezTo>
                <a:cubicBezTo>
                  <a:pt x="141" y="0"/>
                  <a:pt x="132" y="61"/>
                  <a:pt x="132" y="88"/>
                </a:cubicBezTo>
                <a:cubicBezTo>
                  <a:pt x="132" y="106"/>
                  <a:pt x="141" y="132"/>
                  <a:pt x="141" y="132"/>
                </a:cubicBezTo>
                <a:cubicBezTo>
                  <a:pt x="141" y="132"/>
                  <a:pt x="132" y="132"/>
                  <a:pt x="132" y="151"/>
                </a:cubicBezTo>
                <a:cubicBezTo>
                  <a:pt x="132" y="195"/>
                  <a:pt x="150" y="176"/>
                  <a:pt x="150" y="195"/>
                </a:cubicBezTo>
                <a:cubicBezTo>
                  <a:pt x="159" y="239"/>
                  <a:pt x="177" y="230"/>
                  <a:pt x="177" y="248"/>
                </a:cubicBezTo>
                <a:cubicBezTo>
                  <a:pt x="177" y="292"/>
                  <a:pt x="159" y="310"/>
                  <a:pt x="97" y="336"/>
                </a:cubicBezTo>
                <a:cubicBezTo>
                  <a:pt x="35" y="354"/>
                  <a:pt x="0" y="380"/>
                  <a:pt x="0" y="398"/>
                </a:cubicBezTo>
                <a:cubicBezTo>
                  <a:pt x="0" y="407"/>
                  <a:pt x="0" y="442"/>
                  <a:pt x="0" y="442"/>
                </a:cubicBezTo>
                <a:cubicBezTo>
                  <a:pt x="230" y="442"/>
                  <a:pt x="230" y="442"/>
                  <a:pt x="230" y="442"/>
                </a:cubicBezTo>
                <a:cubicBezTo>
                  <a:pt x="460" y="442"/>
                  <a:pt x="460" y="442"/>
                  <a:pt x="460" y="442"/>
                </a:cubicBezTo>
                <a:cubicBezTo>
                  <a:pt x="460" y="442"/>
                  <a:pt x="460" y="407"/>
                  <a:pt x="460" y="398"/>
                </a:cubicBezTo>
                <a:cubicBezTo>
                  <a:pt x="460" y="380"/>
                  <a:pt x="425" y="354"/>
                  <a:pt x="363" y="336"/>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72" name="Freeform 47"/>
          <p:cNvSpPr>
            <a:spLocks noChangeArrowheads="1"/>
          </p:cNvSpPr>
          <p:nvPr/>
        </p:nvSpPr>
        <p:spPr bwMode="auto">
          <a:xfrm>
            <a:off x="8433880" y="5387316"/>
            <a:ext cx="296256" cy="260350"/>
          </a:xfrm>
          <a:custGeom>
            <a:avLst/>
            <a:gdLst>
              <a:gd name="T0" fmla="*/ 497 w 498"/>
              <a:gd name="T1" fmla="*/ 434 h 435"/>
              <a:gd name="T2" fmla="*/ 497 w 498"/>
              <a:gd name="T3" fmla="*/ 434 h 435"/>
              <a:gd name="T4" fmla="*/ 487 w 498"/>
              <a:gd name="T5" fmla="*/ 328 h 435"/>
              <a:gd name="T6" fmla="*/ 425 w 498"/>
              <a:gd name="T7" fmla="*/ 293 h 435"/>
              <a:gd name="T8" fmla="*/ 372 w 498"/>
              <a:gd name="T9" fmla="*/ 231 h 435"/>
              <a:gd name="T10" fmla="*/ 390 w 498"/>
              <a:gd name="T11" fmla="*/ 196 h 435"/>
              <a:gd name="T12" fmla="*/ 408 w 498"/>
              <a:gd name="T13" fmla="*/ 159 h 435"/>
              <a:gd name="T14" fmla="*/ 399 w 498"/>
              <a:gd name="T15" fmla="*/ 151 h 435"/>
              <a:gd name="T16" fmla="*/ 408 w 498"/>
              <a:gd name="T17" fmla="*/ 115 h 435"/>
              <a:gd name="T18" fmla="*/ 346 w 498"/>
              <a:gd name="T19" fmla="*/ 62 h 435"/>
              <a:gd name="T20" fmla="*/ 284 w 498"/>
              <a:gd name="T21" fmla="*/ 115 h 435"/>
              <a:gd name="T22" fmla="*/ 293 w 498"/>
              <a:gd name="T23" fmla="*/ 151 h 435"/>
              <a:gd name="T24" fmla="*/ 284 w 498"/>
              <a:gd name="T25" fmla="*/ 159 h 435"/>
              <a:gd name="T26" fmla="*/ 302 w 498"/>
              <a:gd name="T27" fmla="*/ 196 h 435"/>
              <a:gd name="T28" fmla="*/ 311 w 498"/>
              <a:gd name="T29" fmla="*/ 231 h 435"/>
              <a:gd name="T30" fmla="*/ 293 w 498"/>
              <a:gd name="T31" fmla="*/ 275 h 435"/>
              <a:gd name="T32" fmla="*/ 381 w 498"/>
              <a:gd name="T33" fmla="*/ 364 h 435"/>
              <a:gd name="T34" fmla="*/ 381 w 498"/>
              <a:gd name="T35" fmla="*/ 434 h 435"/>
              <a:gd name="T36" fmla="*/ 497 w 498"/>
              <a:gd name="T37" fmla="*/ 434 h 435"/>
              <a:gd name="T38" fmla="*/ 258 w 498"/>
              <a:gd name="T39" fmla="*/ 302 h 435"/>
              <a:gd name="T40" fmla="*/ 258 w 498"/>
              <a:gd name="T41" fmla="*/ 302 h 435"/>
              <a:gd name="T42" fmla="*/ 187 w 498"/>
              <a:gd name="T43" fmla="*/ 231 h 435"/>
              <a:gd name="T44" fmla="*/ 213 w 498"/>
              <a:gd name="T45" fmla="*/ 168 h 435"/>
              <a:gd name="T46" fmla="*/ 231 w 498"/>
              <a:gd name="T47" fmla="*/ 133 h 435"/>
              <a:gd name="T48" fmla="*/ 222 w 498"/>
              <a:gd name="T49" fmla="*/ 115 h 435"/>
              <a:gd name="T50" fmla="*/ 231 w 498"/>
              <a:gd name="T51" fmla="*/ 71 h 435"/>
              <a:gd name="T52" fmla="*/ 151 w 498"/>
              <a:gd name="T53" fmla="*/ 0 h 435"/>
              <a:gd name="T54" fmla="*/ 71 w 498"/>
              <a:gd name="T55" fmla="*/ 71 h 435"/>
              <a:gd name="T56" fmla="*/ 71 w 498"/>
              <a:gd name="T57" fmla="*/ 115 h 435"/>
              <a:gd name="T58" fmla="*/ 71 w 498"/>
              <a:gd name="T59" fmla="*/ 133 h 435"/>
              <a:gd name="T60" fmla="*/ 89 w 498"/>
              <a:gd name="T61" fmla="*/ 168 h 435"/>
              <a:gd name="T62" fmla="*/ 107 w 498"/>
              <a:gd name="T63" fmla="*/ 231 h 435"/>
              <a:gd name="T64" fmla="*/ 45 w 498"/>
              <a:gd name="T65" fmla="*/ 302 h 435"/>
              <a:gd name="T66" fmla="*/ 0 w 498"/>
              <a:gd name="T67" fmla="*/ 346 h 435"/>
              <a:gd name="T68" fmla="*/ 0 w 498"/>
              <a:gd name="T69" fmla="*/ 434 h 435"/>
              <a:gd name="T70" fmla="*/ 346 w 498"/>
              <a:gd name="T71" fmla="*/ 434 h 435"/>
              <a:gd name="T72" fmla="*/ 346 w 498"/>
              <a:gd name="T73" fmla="*/ 364 h 435"/>
              <a:gd name="T74" fmla="*/ 258 w 498"/>
              <a:gd name="T75" fmla="*/ 302 h 4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498" h="435">
                <a:moveTo>
                  <a:pt x="497" y="434"/>
                </a:moveTo>
                <a:lnTo>
                  <a:pt x="497" y="434"/>
                </a:lnTo>
                <a:cubicBezTo>
                  <a:pt x="497" y="434"/>
                  <a:pt x="497" y="337"/>
                  <a:pt x="487" y="328"/>
                </a:cubicBezTo>
                <a:cubicBezTo>
                  <a:pt x="479" y="319"/>
                  <a:pt x="462" y="302"/>
                  <a:pt x="425" y="293"/>
                </a:cubicBezTo>
                <a:cubicBezTo>
                  <a:pt x="390" y="275"/>
                  <a:pt x="372" y="257"/>
                  <a:pt x="372" y="231"/>
                </a:cubicBezTo>
                <a:cubicBezTo>
                  <a:pt x="372" y="213"/>
                  <a:pt x="390" y="222"/>
                  <a:pt x="390" y="196"/>
                </a:cubicBezTo>
                <a:cubicBezTo>
                  <a:pt x="390" y="178"/>
                  <a:pt x="408" y="196"/>
                  <a:pt x="408" y="159"/>
                </a:cubicBezTo>
                <a:cubicBezTo>
                  <a:pt x="408" y="151"/>
                  <a:pt x="399" y="151"/>
                  <a:pt x="399" y="151"/>
                </a:cubicBezTo>
                <a:cubicBezTo>
                  <a:pt x="399" y="151"/>
                  <a:pt x="408" y="133"/>
                  <a:pt x="408" y="115"/>
                </a:cubicBezTo>
                <a:cubicBezTo>
                  <a:pt x="408" y="98"/>
                  <a:pt x="399" y="62"/>
                  <a:pt x="346" y="62"/>
                </a:cubicBezTo>
                <a:cubicBezTo>
                  <a:pt x="293" y="62"/>
                  <a:pt x="284" y="98"/>
                  <a:pt x="284" y="115"/>
                </a:cubicBezTo>
                <a:cubicBezTo>
                  <a:pt x="284" y="133"/>
                  <a:pt x="293" y="151"/>
                  <a:pt x="293" y="151"/>
                </a:cubicBezTo>
                <a:cubicBezTo>
                  <a:pt x="293" y="151"/>
                  <a:pt x="284" y="151"/>
                  <a:pt x="284" y="159"/>
                </a:cubicBezTo>
                <a:cubicBezTo>
                  <a:pt x="284" y="196"/>
                  <a:pt x="293" y="178"/>
                  <a:pt x="302" y="196"/>
                </a:cubicBezTo>
                <a:cubicBezTo>
                  <a:pt x="302" y="222"/>
                  <a:pt x="311" y="213"/>
                  <a:pt x="311" y="231"/>
                </a:cubicBezTo>
                <a:cubicBezTo>
                  <a:pt x="311" y="249"/>
                  <a:pt x="311" y="266"/>
                  <a:pt x="293" y="275"/>
                </a:cubicBezTo>
                <a:cubicBezTo>
                  <a:pt x="372" y="319"/>
                  <a:pt x="381" y="319"/>
                  <a:pt x="381" y="364"/>
                </a:cubicBezTo>
                <a:cubicBezTo>
                  <a:pt x="381" y="434"/>
                  <a:pt x="381" y="434"/>
                  <a:pt x="381" y="434"/>
                </a:cubicBezTo>
                <a:lnTo>
                  <a:pt x="497" y="434"/>
                </a:lnTo>
                <a:close/>
                <a:moveTo>
                  <a:pt x="258" y="302"/>
                </a:moveTo>
                <a:lnTo>
                  <a:pt x="258" y="302"/>
                </a:lnTo>
                <a:cubicBezTo>
                  <a:pt x="204" y="284"/>
                  <a:pt x="187" y="266"/>
                  <a:pt x="187" y="231"/>
                </a:cubicBezTo>
                <a:cubicBezTo>
                  <a:pt x="187" y="204"/>
                  <a:pt x="204" y="213"/>
                  <a:pt x="213" y="168"/>
                </a:cubicBezTo>
                <a:cubicBezTo>
                  <a:pt x="213" y="159"/>
                  <a:pt x="231" y="168"/>
                  <a:pt x="231" y="133"/>
                </a:cubicBezTo>
                <a:cubicBezTo>
                  <a:pt x="231" y="115"/>
                  <a:pt x="222" y="115"/>
                  <a:pt x="222" y="115"/>
                </a:cubicBezTo>
                <a:cubicBezTo>
                  <a:pt x="222" y="115"/>
                  <a:pt x="222" y="89"/>
                  <a:pt x="231" y="71"/>
                </a:cubicBezTo>
                <a:cubicBezTo>
                  <a:pt x="231" y="53"/>
                  <a:pt x="213" y="0"/>
                  <a:pt x="151" y="0"/>
                </a:cubicBezTo>
                <a:cubicBezTo>
                  <a:pt x="80" y="0"/>
                  <a:pt x="71" y="53"/>
                  <a:pt x="71" y="71"/>
                </a:cubicBezTo>
                <a:cubicBezTo>
                  <a:pt x="71" y="89"/>
                  <a:pt x="71" y="115"/>
                  <a:pt x="71" y="115"/>
                </a:cubicBezTo>
                <a:cubicBezTo>
                  <a:pt x="71" y="115"/>
                  <a:pt x="71" y="115"/>
                  <a:pt x="71" y="133"/>
                </a:cubicBezTo>
                <a:cubicBezTo>
                  <a:pt x="71" y="168"/>
                  <a:pt x="80" y="159"/>
                  <a:pt x="89" y="168"/>
                </a:cubicBezTo>
                <a:cubicBezTo>
                  <a:pt x="89" y="213"/>
                  <a:pt x="107" y="204"/>
                  <a:pt x="107" y="231"/>
                </a:cubicBezTo>
                <a:cubicBezTo>
                  <a:pt x="107" y="266"/>
                  <a:pt x="89" y="284"/>
                  <a:pt x="45" y="302"/>
                </a:cubicBezTo>
                <a:cubicBezTo>
                  <a:pt x="27" y="310"/>
                  <a:pt x="0" y="319"/>
                  <a:pt x="0" y="346"/>
                </a:cubicBezTo>
                <a:cubicBezTo>
                  <a:pt x="0" y="434"/>
                  <a:pt x="0" y="434"/>
                  <a:pt x="0" y="434"/>
                </a:cubicBezTo>
                <a:cubicBezTo>
                  <a:pt x="346" y="434"/>
                  <a:pt x="346" y="434"/>
                  <a:pt x="346" y="434"/>
                </a:cubicBezTo>
                <a:cubicBezTo>
                  <a:pt x="346" y="434"/>
                  <a:pt x="346" y="381"/>
                  <a:pt x="346" y="364"/>
                </a:cubicBezTo>
                <a:cubicBezTo>
                  <a:pt x="346" y="346"/>
                  <a:pt x="302" y="328"/>
                  <a:pt x="258" y="30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73" name="Freeform 48"/>
          <p:cNvSpPr>
            <a:spLocks noChangeArrowheads="1"/>
          </p:cNvSpPr>
          <p:nvPr/>
        </p:nvSpPr>
        <p:spPr bwMode="auto">
          <a:xfrm>
            <a:off x="6185225" y="6060725"/>
            <a:ext cx="266631" cy="201083"/>
          </a:xfrm>
          <a:custGeom>
            <a:avLst/>
            <a:gdLst>
              <a:gd name="T0" fmla="*/ 444 w 445"/>
              <a:gd name="T1" fmla="*/ 336 h 337"/>
              <a:gd name="T2" fmla="*/ 444 w 445"/>
              <a:gd name="T3" fmla="*/ 336 h 337"/>
              <a:gd name="T4" fmla="*/ 178 w 445"/>
              <a:gd name="T5" fmla="*/ 98 h 337"/>
              <a:gd name="T6" fmla="*/ 178 w 445"/>
              <a:gd name="T7" fmla="*/ 0 h 337"/>
              <a:gd name="T8" fmla="*/ 0 w 445"/>
              <a:gd name="T9" fmla="*/ 159 h 337"/>
              <a:gd name="T10" fmla="*/ 178 w 445"/>
              <a:gd name="T11" fmla="*/ 327 h 337"/>
              <a:gd name="T12" fmla="*/ 178 w 445"/>
              <a:gd name="T13" fmla="*/ 221 h 337"/>
              <a:gd name="T14" fmla="*/ 444 w 445"/>
              <a:gd name="T15" fmla="*/ 336 h 337"/>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445" h="337">
                <a:moveTo>
                  <a:pt x="444" y="336"/>
                </a:moveTo>
                <a:lnTo>
                  <a:pt x="444" y="336"/>
                </a:lnTo>
                <a:cubicBezTo>
                  <a:pt x="444" y="336"/>
                  <a:pt x="399" y="98"/>
                  <a:pt x="178" y="98"/>
                </a:cubicBezTo>
                <a:cubicBezTo>
                  <a:pt x="178" y="0"/>
                  <a:pt x="178" y="0"/>
                  <a:pt x="178" y="0"/>
                </a:cubicBezTo>
                <a:cubicBezTo>
                  <a:pt x="0" y="159"/>
                  <a:pt x="0" y="159"/>
                  <a:pt x="0" y="159"/>
                </a:cubicBezTo>
                <a:cubicBezTo>
                  <a:pt x="178" y="327"/>
                  <a:pt x="178" y="327"/>
                  <a:pt x="178" y="327"/>
                </a:cubicBezTo>
                <a:cubicBezTo>
                  <a:pt x="178" y="221"/>
                  <a:pt x="178" y="221"/>
                  <a:pt x="178" y="221"/>
                </a:cubicBezTo>
                <a:cubicBezTo>
                  <a:pt x="293" y="221"/>
                  <a:pt x="381" y="230"/>
                  <a:pt x="444" y="336"/>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74" name="Freeform 49"/>
          <p:cNvSpPr>
            <a:spLocks noChangeArrowheads="1"/>
          </p:cNvSpPr>
          <p:nvPr/>
        </p:nvSpPr>
        <p:spPr bwMode="auto">
          <a:xfrm>
            <a:off x="7445573" y="6060725"/>
            <a:ext cx="266631" cy="201083"/>
          </a:xfrm>
          <a:custGeom>
            <a:avLst/>
            <a:gdLst>
              <a:gd name="T0" fmla="*/ 266 w 444"/>
              <a:gd name="T1" fmla="*/ 221 h 337"/>
              <a:gd name="T2" fmla="*/ 266 w 444"/>
              <a:gd name="T3" fmla="*/ 221 h 337"/>
              <a:gd name="T4" fmla="*/ 266 w 444"/>
              <a:gd name="T5" fmla="*/ 327 h 337"/>
              <a:gd name="T6" fmla="*/ 443 w 444"/>
              <a:gd name="T7" fmla="*/ 159 h 337"/>
              <a:gd name="T8" fmla="*/ 266 w 444"/>
              <a:gd name="T9" fmla="*/ 0 h 337"/>
              <a:gd name="T10" fmla="*/ 266 w 444"/>
              <a:gd name="T11" fmla="*/ 98 h 337"/>
              <a:gd name="T12" fmla="*/ 0 w 444"/>
              <a:gd name="T13" fmla="*/ 336 h 337"/>
              <a:gd name="T14" fmla="*/ 266 w 444"/>
              <a:gd name="T15" fmla="*/ 221 h 337"/>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444" h="337">
                <a:moveTo>
                  <a:pt x="266" y="221"/>
                </a:moveTo>
                <a:lnTo>
                  <a:pt x="266" y="221"/>
                </a:lnTo>
                <a:cubicBezTo>
                  <a:pt x="266" y="327"/>
                  <a:pt x="266" y="327"/>
                  <a:pt x="266" y="327"/>
                </a:cubicBezTo>
                <a:cubicBezTo>
                  <a:pt x="443" y="159"/>
                  <a:pt x="443" y="159"/>
                  <a:pt x="443" y="159"/>
                </a:cubicBezTo>
                <a:cubicBezTo>
                  <a:pt x="266" y="0"/>
                  <a:pt x="266" y="0"/>
                  <a:pt x="266" y="0"/>
                </a:cubicBezTo>
                <a:cubicBezTo>
                  <a:pt x="266" y="98"/>
                  <a:pt x="266" y="98"/>
                  <a:pt x="266" y="98"/>
                </a:cubicBezTo>
                <a:cubicBezTo>
                  <a:pt x="45" y="98"/>
                  <a:pt x="0" y="336"/>
                  <a:pt x="0" y="336"/>
                </a:cubicBezTo>
                <a:cubicBezTo>
                  <a:pt x="62" y="230"/>
                  <a:pt x="151" y="221"/>
                  <a:pt x="266" y="221"/>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75" name="Freeform 50"/>
          <p:cNvSpPr>
            <a:spLocks noChangeArrowheads="1"/>
          </p:cNvSpPr>
          <p:nvPr/>
        </p:nvSpPr>
        <p:spPr bwMode="auto">
          <a:xfrm>
            <a:off x="203027" y="6028973"/>
            <a:ext cx="266631" cy="264584"/>
          </a:xfrm>
          <a:custGeom>
            <a:avLst/>
            <a:gdLst>
              <a:gd name="T0" fmla="*/ 257 w 444"/>
              <a:gd name="T1" fmla="*/ 257 h 443"/>
              <a:gd name="T2" fmla="*/ 257 w 444"/>
              <a:gd name="T3" fmla="*/ 257 h 443"/>
              <a:gd name="T4" fmla="*/ 160 w 444"/>
              <a:gd name="T5" fmla="*/ 310 h 443"/>
              <a:gd name="T6" fmla="*/ 62 w 444"/>
              <a:gd name="T7" fmla="*/ 310 h 443"/>
              <a:gd name="T8" fmla="*/ 71 w 444"/>
              <a:gd name="T9" fmla="*/ 407 h 443"/>
              <a:gd name="T10" fmla="*/ 310 w 444"/>
              <a:gd name="T11" fmla="*/ 310 h 443"/>
              <a:gd name="T12" fmla="*/ 416 w 444"/>
              <a:gd name="T13" fmla="*/ 61 h 443"/>
              <a:gd name="T14" fmla="*/ 319 w 444"/>
              <a:gd name="T15" fmla="*/ 53 h 443"/>
              <a:gd name="T16" fmla="*/ 319 w 444"/>
              <a:gd name="T17" fmla="*/ 151 h 443"/>
              <a:gd name="T18" fmla="*/ 257 w 444"/>
              <a:gd name="T19" fmla="*/ 257 h 44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44" h="443">
                <a:moveTo>
                  <a:pt x="257" y="257"/>
                </a:moveTo>
                <a:lnTo>
                  <a:pt x="257" y="257"/>
                </a:lnTo>
                <a:cubicBezTo>
                  <a:pt x="222" y="292"/>
                  <a:pt x="177" y="327"/>
                  <a:pt x="160" y="310"/>
                </a:cubicBezTo>
                <a:cubicBezTo>
                  <a:pt x="133" y="283"/>
                  <a:pt x="115" y="265"/>
                  <a:pt x="62" y="310"/>
                </a:cubicBezTo>
                <a:cubicBezTo>
                  <a:pt x="0" y="354"/>
                  <a:pt x="44" y="389"/>
                  <a:pt x="71" y="407"/>
                </a:cubicBezTo>
                <a:cubicBezTo>
                  <a:pt x="97" y="442"/>
                  <a:pt x="204" y="416"/>
                  <a:pt x="310" y="310"/>
                </a:cubicBezTo>
                <a:cubicBezTo>
                  <a:pt x="416" y="204"/>
                  <a:pt x="443" y="97"/>
                  <a:pt x="416" y="61"/>
                </a:cubicBezTo>
                <a:cubicBezTo>
                  <a:pt x="390" y="35"/>
                  <a:pt x="363" y="0"/>
                  <a:pt x="319" y="53"/>
                </a:cubicBezTo>
                <a:cubicBezTo>
                  <a:pt x="275" y="106"/>
                  <a:pt x="293" y="123"/>
                  <a:pt x="319" y="151"/>
                </a:cubicBezTo>
                <a:cubicBezTo>
                  <a:pt x="337" y="167"/>
                  <a:pt x="302" y="212"/>
                  <a:pt x="257" y="257"/>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76" name="Freeform 51"/>
          <p:cNvSpPr>
            <a:spLocks noChangeArrowheads="1"/>
          </p:cNvSpPr>
          <p:nvPr/>
        </p:nvSpPr>
        <p:spPr bwMode="auto">
          <a:xfrm>
            <a:off x="2509992" y="6075542"/>
            <a:ext cx="277212" cy="171451"/>
          </a:xfrm>
          <a:custGeom>
            <a:avLst/>
            <a:gdLst>
              <a:gd name="T0" fmla="*/ 18 w 461"/>
              <a:gd name="T1" fmla="*/ 27 h 285"/>
              <a:gd name="T2" fmla="*/ 18 w 461"/>
              <a:gd name="T3" fmla="*/ 27 h 285"/>
              <a:gd name="T4" fmla="*/ 203 w 461"/>
              <a:gd name="T5" fmla="*/ 125 h 285"/>
              <a:gd name="T6" fmla="*/ 231 w 461"/>
              <a:gd name="T7" fmla="*/ 133 h 285"/>
              <a:gd name="T8" fmla="*/ 248 w 461"/>
              <a:gd name="T9" fmla="*/ 125 h 285"/>
              <a:gd name="T10" fmla="*/ 434 w 461"/>
              <a:gd name="T11" fmla="*/ 27 h 285"/>
              <a:gd name="T12" fmla="*/ 443 w 461"/>
              <a:gd name="T13" fmla="*/ 0 h 285"/>
              <a:gd name="T14" fmla="*/ 18 w 461"/>
              <a:gd name="T15" fmla="*/ 0 h 285"/>
              <a:gd name="T16" fmla="*/ 18 w 461"/>
              <a:gd name="T17" fmla="*/ 27 h 285"/>
              <a:gd name="T18" fmla="*/ 443 w 461"/>
              <a:gd name="T19" fmla="*/ 80 h 285"/>
              <a:gd name="T20" fmla="*/ 443 w 461"/>
              <a:gd name="T21" fmla="*/ 80 h 285"/>
              <a:gd name="T22" fmla="*/ 248 w 461"/>
              <a:gd name="T23" fmla="*/ 178 h 285"/>
              <a:gd name="T24" fmla="*/ 231 w 461"/>
              <a:gd name="T25" fmla="*/ 178 h 285"/>
              <a:gd name="T26" fmla="*/ 203 w 461"/>
              <a:gd name="T27" fmla="*/ 178 h 285"/>
              <a:gd name="T28" fmla="*/ 18 w 461"/>
              <a:gd name="T29" fmla="*/ 80 h 285"/>
              <a:gd name="T30" fmla="*/ 9 w 461"/>
              <a:gd name="T31" fmla="*/ 80 h 285"/>
              <a:gd name="T32" fmla="*/ 9 w 461"/>
              <a:gd name="T33" fmla="*/ 266 h 285"/>
              <a:gd name="T34" fmla="*/ 35 w 461"/>
              <a:gd name="T35" fmla="*/ 284 h 285"/>
              <a:gd name="T36" fmla="*/ 425 w 461"/>
              <a:gd name="T37" fmla="*/ 284 h 285"/>
              <a:gd name="T38" fmla="*/ 452 w 461"/>
              <a:gd name="T39" fmla="*/ 266 h 285"/>
              <a:gd name="T40" fmla="*/ 452 w 461"/>
              <a:gd name="T41" fmla="*/ 80 h 285"/>
              <a:gd name="T42" fmla="*/ 443 w 461"/>
              <a:gd name="T43" fmla="*/ 80 h 2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461" h="285">
                <a:moveTo>
                  <a:pt x="18" y="27"/>
                </a:moveTo>
                <a:lnTo>
                  <a:pt x="18" y="27"/>
                </a:lnTo>
                <a:cubicBezTo>
                  <a:pt x="35" y="35"/>
                  <a:pt x="203" y="125"/>
                  <a:pt x="203" y="125"/>
                </a:cubicBezTo>
                <a:cubicBezTo>
                  <a:pt x="212" y="133"/>
                  <a:pt x="221" y="133"/>
                  <a:pt x="231" y="133"/>
                </a:cubicBezTo>
                <a:cubicBezTo>
                  <a:pt x="239" y="133"/>
                  <a:pt x="248" y="133"/>
                  <a:pt x="248" y="125"/>
                </a:cubicBezTo>
                <a:cubicBezTo>
                  <a:pt x="256" y="125"/>
                  <a:pt x="425" y="35"/>
                  <a:pt x="434" y="27"/>
                </a:cubicBezTo>
                <a:cubicBezTo>
                  <a:pt x="452" y="18"/>
                  <a:pt x="460" y="0"/>
                  <a:pt x="443" y="0"/>
                </a:cubicBezTo>
                <a:cubicBezTo>
                  <a:pt x="18" y="0"/>
                  <a:pt x="18" y="0"/>
                  <a:pt x="18" y="0"/>
                </a:cubicBezTo>
                <a:cubicBezTo>
                  <a:pt x="0" y="0"/>
                  <a:pt x="9" y="18"/>
                  <a:pt x="18" y="27"/>
                </a:cubicBezTo>
                <a:close/>
                <a:moveTo>
                  <a:pt x="443" y="80"/>
                </a:moveTo>
                <a:lnTo>
                  <a:pt x="443" y="80"/>
                </a:lnTo>
                <a:cubicBezTo>
                  <a:pt x="434" y="80"/>
                  <a:pt x="256" y="169"/>
                  <a:pt x="248" y="178"/>
                </a:cubicBezTo>
                <a:cubicBezTo>
                  <a:pt x="248" y="178"/>
                  <a:pt x="239" y="178"/>
                  <a:pt x="231" y="178"/>
                </a:cubicBezTo>
                <a:cubicBezTo>
                  <a:pt x="221" y="178"/>
                  <a:pt x="212" y="178"/>
                  <a:pt x="203" y="178"/>
                </a:cubicBezTo>
                <a:cubicBezTo>
                  <a:pt x="194" y="169"/>
                  <a:pt x="27" y="80"/>
                  <a:pt x="18" y="80"/>
                </a:cubicBezTo>
                <a:cubicBezTo>
                  <a:pt x="9" y="72"/>
                  <a:pt x="9" y="80"/>
                  <a:pt x="9" y="80"/>
                </a:cubicBezTo>
                <a:cubicBezTo>
                  <a:pt x="9" y="88"/>
                  <a:pt x="9" y="266"/>
                  <a:pt x="9" y="266"/>
                </a:cubicBezTo>
                <a:cubicBezTo>
                  <a:pt x="9" y="275"/>
                  <a:pt x="18" y="284"/>
                  <a:pt x="35" y="284"/>
                </a:cubicBezTo>
                <a:cubicBezTo>
                  <a:pt x="425" y="284"/>
                  <a:pt x="425" y="284"/>
                  <a:pt x="425" y="284"/>
                </a:cubicBezTo>
                <a:cubicBezTo>
                  <a:pt x="443" y="284"/>
                  <a:pt x="452" y="275"/>
                  <a:pt x="452" y="266"/>
                </a:cubicBezTo>
                <a:cubicBezTo>
                  <a:pt x="452" y="266"/>
                  <a:pt x="452" y="88"/>
                  <a:pt x="452" y="80"/>
                </a:cubicBezTo>
                <a:cubicBezTo>
                  <a:pt x="452" y="80"/>
                  <a:pt x="452" y="72"/>
                  <a:pt x="443" y="8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77" name="Freeform 52"/>
          <p:cNvSpPr>
            <a:spLocks noChangeArrowheads="1"/>
          </p:cNvSpPr>
          <p:nvPr/>
        </p:nvSpPr>
        <p:spPr bwMode="auto">
          <a:xfrm>
            <a:off x="4903718" y="6014157"/>
            <a:ext cx="287792" cy="296334"/>
          </a:xfrm>
          <a:custGeom>
            <a:avLst/>
            <a:gdLst>
              <a:gd name="T0" fmla="*/ 133 w 479"/>
              <a:gd name="T1" fmla="*/ 497 h 498"/>
              <a:gd name="T2" fmla="*/ 133 w 479"/>
              <a:gd name="T3" fmla="*/ 497 h 498"/>
              <a:gd name="T4" fmla="*/ 53 w 479"/>
              <a:gd name="T5" fmla="*/ 460 h 498"/>
              <a:gd name="T6" fmla="*/ 53 w 479"/>
              <a:gd name="T7" fmla="*/ 284 h 498"/>
              <a:gd name="T8" fmla="*/ 301 w 479"/>
              <a:gd name="T9" fmla="*/ 35 h 498"/>
              <a:gd name="T10" fmla="*/ 390 w 479"/>
              <a:gd name="T11" fmla="*/ 9 h 498"/>
              <a:gd name="T12" fmla="*/ 452 w 479"/>
              <a:gd name="T13" fmla="*/ 71 h 498"/>
              <a:gd name="T14" fmla="*/ 425 w 479"/>
              <a:gd name="T15" fmla="*/ 159 h 498"/>
              <a:gd name="T16" fmla="*/ 195 w 479"/>
              <a:gd name="T17" fmla="*/ 390 h 498"/>
              <a:gd name="T18" fmla="*/ 150 w 479"/>
              <a:gd name="T19" fmla="*/ 416 h 498"/>
              <a:gd name="T20" fmla="*/ 106 w 479"/>
              <a:gd name="T21" fmla="*/ 399 h 498"/>
              <a:gd name="T22" fmla="*/ 115 w 479"/>
              <a:gd name="T23" fmla="*/ 319 h 498"/>
              <a:gd name="T24" fmla="*/ 284 w 479"/>
              <a:gd name="T25" fmla="*/ 150 h 498"/>
              <a:gd name="T26" fmla="*/ 309 w 479"/>
              <a:gd name="T27" fmla="*/ 150 h 498"/>
              <a:gd name="T28" fmla="*/ 309 w 479"/>
              <a:gd name="T29" fmla="*/ 178 h 498"/>
              <a:gd name="T30" fmla="*/ 142 w 479"/>
              <a:gd name="T31" fmla="*/ 345 h 498"/>
              <a:gd name="T32" fmla="*/ 133 w 479"/>
              <a:gd name="T33" fmla="*/ 381 h 498"/>
              <a:gd name="T34" fmla="*/ 142 w 479"/>
              <a:gd name="T35" fmla="*/ 381 h 498"/>
              <a:gd name="T36" fmla="*/ 168 w 479"/>
              <a:gd name="T37" fmla="*/ 372 h 498"/>
              <a:gd name="T38" fmla="*/ 399 w 479"/>
              <a:gd name="T39" fmla="*/ 133 h 498"/>
              <a:gd name="T40" fmla="*/ 416 w 479"/>
              <a:gd name="T41" fmla="*/ 80 h 498"/>
              <a:gd name="T42" fmla="*/ 381 w 479"/>
              <a:gd name="T43" fmla="*/ 44 h 498"/>
              <a:gd name="T44" fmla="*/ 328 w 479"/>
              <a:gd name="T45" fmla="*/ 62 h 498"/>
              <a:gd name="T46" fmla="*/ 80 w 479"/>
              <a:gd name="T47" fmla="*/ 301 h 498"/>
              <a:gd name="T48" fmla="*/ 80 w 479"/>
              <a:gd name="T49" fmla="*/ 434 h 498"/>
              <a:gd name="T50" fmla="*/ 203 w 479"/>
              <a:gd name="T51" fmla="*/ 425 h 498"/>
              <a:gd name="T52" fmla="*/ 452 w 479"/>
              <a:gd name="T53" fmla="*/ 186 h 498"/>
              <a:gd name="T54" fmla="*/ 478 w 479"/>
              <a:gd name="T55" fmla="*/ 186 h 498"/>
              <a:gd name="T56" fmla="*/ 478 w 479"/>
              <a:gd name="T57" fmla="*/ 203 h 498"/>
              <a:gd name="T58" fmla="*/ 230 w 479"/>
              <a:gd name="T59" fmla="*/ 452 h 498"/>
              <a:gd name="T60" fmla="*/ 133 w 479"/>
              <a:gd name="T61" fmla="*/ 497 h 4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Lst>
            <a:rect l="0" t="0" r="r" b="b"/>
            <a:pathLst>
              <a:path w="479" h="498">
                <a:moveTo>
                  <a:pt x="133" y="497"/>
                </a:moveTo>
                <a:lnTo>
                  <a:pt x="133" y="497"/>
                </a:lnTo>
                <a:cubicBezTo>
                  <a:pt x="106" y="497"/>
                  <a:pt x="71" y="478"/>
                  <a:pt x="53" y="460"/>
                </a:cubicBezTo>
                <a:cubicBezTo>
                  <a:pt x="9" y="416"/>
                  <a:pt x="0" y="337"/>
                  <a:pt x="53" y="284"/>
                </a:cubicBezTo>
                <a:cubicBezTo>
                  <a:pt x="89" y="248"/>
                  <a:pt x="230" y="106"/>
                  <a:pt x="301" y="35"/>
                </a:cubicBezTo>
                <a:cubicBezTo>
                  <a:pt x="328" y="9"/>
                  <a:pt x="363" y="0"/>
                  <a:pt x="390" y="9"/>
                </a:cubicBezTo>
                <a:cubicBezTo>
                  <a:pt x="416" y="18"/>
                  <a:pt x="443" y="44"/>
                  <a:pt x="452" y="71"/>
                </a:cubicBezTo>
                <a:cubicBezTo>
                  <a:pt x="461" y="97"/>
                  <a:pt x="452" y="133"/>
                  <a:pt x="425" y="159"/>
                </a:cubicBezTo>
                <a:cubicBezTo>
                  <a:pt x="195" y="390"/>
                  <a:pt x="195" y="390"/>
                  <a:pt x="195" y="390"/>
                </a:cubicBezTo>
                <a:cubicBezTo>
                  <a:pt x="177" y="407"/>
                  <a:pt x="159" y="416"/>
                  <a:pt x="150" y="416"/>
                </a:cubicBezTo>
                <a:cubicBezTo>
                  <a:pt x="133" y="416"/>
                  <a:pt x="115" y="416"/>
                  <a:pt x="106" y="399"/>
                </a:cubicBezTo>
                <a:cubicBezTo>
                  <a:pt x="89" y="381"/>
                  <a:pt x="89" y="354"/>
                  <a:pt x="115" y="319"/>
                </a:cubicBezTo>
                <a:cubicBezTo>
                  <a:pt x="284" y="150"/>
                  <a:pt x="284" y="150"/>
                  <a:pt x="284" y="150"/>
                </a:cubicBezTo>
                <a:cubicBezTo>
                  <a:pt x="293" y="150"/>
                  <a:pt x="301" y="150"/>
                  <a:pt x="309" y="150"/>
                </a:cubicBezTo>
                <a:cubicBezTo>
                  <a:pt x="309" y="159"/>
                  <a:pt x="309" y="168"/>
                  <a:pt x="309" y="178"/>
                </a:cubicBezTo>
                <a:cubicBezTo>
                  <a:pt x="142" y="345"/>
                  <a:pt x="142" y="345"/>
                  <a:pt x="142" y="345"/>
                </a:cubicBezTo>
                <a:cubicBezTo>
                  <a:pt x="124" y="354"/>
                  <a:pt x="124" y="372"/>
                  <a:pt x="133" y="381"/>
                </a:cubicBezTo>
                <a:lnTo>
                  <a:pt x="142" y="381"/>
                </a:lnTo>
                <a:cubicBezTo>
                  <a:pt x="150" y="381"/>
                  <a:pt x="159" y="372"/>
                  <a:pt x="168" y="372"/>
                </a:cubicBezTo>
                <a:cubicBezTo>
                  <a:pt x="399" y="133"/>
                  <a:pt x="399" y="133"/>
                  <a:pt x="399" y="133"/>
                </a:cubicBezTo>
                <a:cubicBezTo>
                  <a:pt x="416" y="115"/>
                  <a:pt x="425" y="97"/>
                  <a:pt x="416" y="80"/>
                </a:cubicBezTo>
                <a:cubicBezTo>
                  <a:pt x="416" y="62"/>
                  <a:pt x="399" y="44"/>
                  <a:pt x="381" y="44"/>
                </a:cubicBezTo>
                <a:cubicBezTo>
                  <a:pt x="363" y="35"/>
                  <a:pt x="346" y="44"/>
                  <a:pt x="328" y="62"/>
                </a:cubicBezTo>
                <a:cubicBezTo>
                  <a:pt x="256" y="133"/>
                  <a:pt x="115" y="275"/>
                  <a:pt x="80" y="301"/>
                </a:cubicBezTo>
                <a:cubicBezTo>
                  <a:pt x="36" y="354"/>
                  <a:pt x="44" y="407"/>
                  <a:pt x="80" y="434"/>
                </a:cubicBezTo>
                <a:cubicBezTo>
                  <a:pt x="106" y="460"/>
                  <a:pt x="159" y="478"/>
                  <a:pt x="203" y="425"/>
                </a:cubicBezTo>
                <a:cubicBezTo>
                  <a:pt x="452" y="186"/>
                  <a:pt x="452" y="186"/>
                  <a:pt x="452" y="186"/>
                </a:cubicBezTo>
                <a:cubicBezTo>
                  <a:pt x="461" y="178"/>
                  <a:pt x="469" y="178"/>
                  <a:pt x="478" y="186"/>
                </a:cubicBezTo>
                <a:lnTo>
                  <a:pt x="478" y="203"/>
                </a:lnTo>
                <a:cubicBezTo>
                  <a:pt x="230" y="452"/>
                  <a:pt x="230" y="452"/>
                  <a:pt x="230" y="452"/>
                </a:cubicBezTo>
                <a:cubicBezTo>
                  <a:pt x="203" y="478"/>
                  <a:pt x="168" y="497"/>
                  <a:pt x="133" y="497"/>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78" name="Freeform 53"/>
          <p:cNvSpPr>
            <a:spLocks noChangeArrowheads="1"/>
          </p:cNvSpPr>
          <p:nvPr/>
        </p:nvSpPr>
        <p:spPr bwMode="auto">
          <a:xfrm>
            <a:off x="6799526" y="6060725"/>
            <a:ext cx="298373" cy="201083"/>
          </a:xfrm>
          <a:custGeom>
            <a:avLst/>
            <a:gdLst>
              <a:gd name="T0" fmla="*/ 177 w 497"/>
              <a:gd name="T1" fmla="*/ 70 h 337"/>
              <a:gd name="T2" fmla="*/ 177 w 497"/>
              <a:gd name="T3" fmla="*/ 70 h 337"/>
              <a:gd name="T4" fmla="*/ 177 w 497"/>
              <a:gd name="T5" fmla="*/ 0 h 337"/>
              <a:gd name="T6" fmla="*/ 0 w 497"/>
              <a:gd name="T7" fmla="*/ 159 h 337"/>
              <a:gd name="T8" fmla="*/ 177 w 497"/>
              <a:gd name="T9" fmla="*/ 327 h 337"/>
              <a:gd name="T10" fmla="*/ 177 w 497"/>
              <a:gd name="T11" fmla="*/ 257 h 337"/>
              <a:gd name="T12" fmla="*/ 71 w 497"/>
              <a:gd name="T13" fmla="*/ 159 h 337"/>
              <a:gd name="T14" fmla="*/ 177 w 497"/>
              <a:gd name="T15" fmla="*/ 70 h 337"/>
              <a:gd name="T16" fmla="*/ 301 w 497"/>
              <a:gd name="T17" fmla="*/ 98 h 337"/>
              <a:gd name="T18" fmla="*/ 301 w 497"/>
              <a:gd name="T19" fmla="*/ 98 h 337"/>
              <a:gd name="T20" fmla="*/ 301 w 497"/>
              <a:gd name="T21" fmla="*/ 0 h 337"/>
              <a:gd name="T22" fmla="*/ 124 w 497"/>
              <a:gd name="T23" fmla="*/ 159 h 337"/>
              <a:gd name="T24" fmla="*/ 301 w 497"/>
              <a:gd name="T25" fmla="*/ 327 h 337"/>
              <a:gd name="T26" fmla="*/ 301 w 497"/>
              <a:gd name="T27" fmla="*/ 221 h 337"/>
              <a:gd name="T28" fmla="*/ 496 w 497"/>
              <a:gd name="T29" fmla="*/ 336 h 337"/>
              <a:gd name="T30" fmla="*/ 301 w 497"/>
              <a:gd name="T31" fmla="*/ 98 h 3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97" h="337">
                <a:moveTo>
                  <a:pt x="177" y="70"/>
                </a:moveTo>
                <a:lnTo>
                  <a:pt x="177" y="70"/>
                </a:lnTo>
                <a:cubicBezTo>
                  <a:pt x="177" y="0"/>
                  <a:pt x="177" y="0"/>
                  <a:pt x="177" y="0"/>
                </a:cubicBezTo>
                <a:cubicBezTo>
                  <a:pt x="0" y="159"/>
                  <a:pt x="0" y="159"/>
                  <a:pt x="0" y="159"/>
                </a:cubicBezTo>
                <a:cubicBezTo>
                  <a:pt x="177" y="327"/>
                  <a:pt x="177" y="327"/>
                  <a:pt x="177" y="327"/>
                </a:cubicBezTo>
                <a:cubicBezTo>
                  <a:pt x="177" y="257"/>
                  <a:pt x="177" y="257"/>
                  <a:pt x="177" y="257"/>
                </a:cubicBezTo>
                <a:cubicBezTo>
                  <a:pt x="71" y="159"/>
                  <a:pt x="71" y="159"/>
                  <a:pt x="71" y="159"/>
                </a:cubicBezTo>
                <a:lnTo>
                  <a:pt x="177" y="70"/>
                </a:lnTo>
                <a:close/>
                <a:moveTo>
                  <a:pt x="301" y="98"/>
                </a:moveTo>
                <a:lnTo>
                  <a:pt x="301" y="98"/>
                </a:lnTo>
                <a:cubicBezTo>
                  <a:pt x="301" y="0"/>
                  <a:pt x="301" y="0"/>
                  <a:pt x="301" y="0"/>
                </a:cubicBezTo>
                <a:cubicBezTo>
                  <a:pt x="124" y="159"/>
                  <a:pt x="124" y="159"/>
                  <a:pt x="124" y="159"/>
                </a:cubicBezTo>
                <a:cubicBezTo>
                  <a:pt x="301" y="327"/>
                  <a:pt x="301" y="327"/>
                  <a:pt x="301" y="327"/>
                </a:cubicBezTo>
                <a:cubicBezTo>
                  <a:pt x="301" y="221"/>
                  <a:pt x="301" y="221"/>
                  <a:pt x="301" y="221"/>
                </a:cubicBezTo>
                <a:cubicBezTo>
                  <a:pt x="381" y="221"/>
                  <a:pt x="435" y="230"/>
                  <a:pt x="496" y="336"/>
                </a:cubicBezTo>
                <a:cubicBezTo>
                  <a:pt x="496" y="336"/>
                  <a:pt x="488" y="98"/>
                  <a:pt x="301" y="98"/>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79" name="Freeform 54"/>
          <p:cNvSpPr>
            <a:spLocks noChangeArrowheads="1"/>
          </p:cNvSpPr>
          <p:nvPr/>
        </p:nvSpPr>
        <p:spPr bwMode="auto">
          <a:xfrm>
            <a:off x="1863949" y="6028974"/>
            <a:ext cx="298372" cy="264584"/>
          </a:xfrm>
          <a:custGeom>
            <a:avLst/>
            <a:gdLst>
              <a:gd name="T0" fmla="*/ 212 w 497"/>
              <a:gd name="T1" fmla="*/ 0 h 443"/>
              <a:gd name="T2" fmla="*/ 212 w 497"/>
              <a:gd name="T3" fmla="*/ 0 h 443"/>
              <a:gd name="T4" fmla="*/ 186 w 497"/>
              <a:gd name="T5" fmla="*/ 0 h 443"/>
              <a:gd name="T6" fmla="*/ 177 w 497"/>
              <a:gd name="T7" fmla="*/ 8 h 443"/>
              <a:gd name="T8" fmla="*/ 177 w 497"/>
              <a:gd name="T9" fmla="*/ 106 h 443"/>
              <a:gd name="T10" fmla="*/ 88 w 497"/>
              <a:gd name="T11" fmla="*/ 106 h 443"/>
              <a:gd name="T12" fmla="*/ 80 w 497"/>
              <a:gd name="T13" fmla="*/ 106 h 443"/>
              <a:gd name="T14" fmla="*/ 62 w 497"/>
              <a:gd name="T15" fmla="*/ 114 h 443"/>
              <a:gd name="T16" fmla="*/ 0 w 497"/>
              <a:gd name="T17" fmla="*/ 151 h 443"/>
              <a:gd name="T18" fmla="*/ 0 w 497"/>
              <a:gd name="T19" fmla="*/ 159 h 443"/>
              <a:gd name="T20" fmla="*/ 0 w 497"/>
              <a:gd name="T21" fmla="*/ 167 h 443"/>
              <a:gd name="T22" fmla="*/ 62 w 497"/>
              <a:gd name="T23" fmla="*/ 212 h 443"/>
              <a:gd name="T24" fmla="*/ 80 w 497"/>
              <a:gd name="T25" fmla="*/ 212 h 443"/>
              <a:gd name="T26" fmla="*/ 88 w 497"/>
              <a:gd name="T27" fmla="*/ 221 h 443"/>
              <a:gd name="T28" fmla="*/ 177 w 497"/>
              <a:gd name="T29" fmla="*/ 221 h 443"/>
              <a:gd name="T30" fmla="*/ 177 w 497"/>
              <a:gd name="T31" fmla="*/ 433 h 443"/>
              <a:gd name="T32" fmla="*/ 186 w 497"/>
              <a:gd name="T33" fmla="*/ 442 h 443"/>
              <a:gd name="T34" fmla="*/ 212 w 497"/>
              <a:gd name="T35" fmla="*/ 442 h 443"/>
              <a:gd name="T36" fmla="*/ 221 w 497"/>
              <a:gd name="T37" fmla="*/ 433 h 443"/>
              <a:gd name="T38" fmla="*/ 221 w 497"/>
              <a:gd name="T39" fmla="*/ 8 h 443"/>
              <a:gd name="T40" fmla="*/ 212 w 497"/>
              <a:gd name="T41" fmla="*/ 0 h 443"/>
              <a:gd name="T42" fmla="*/ 487 w 497"/>
              <a:gd name="T43" fmla="*/ 106 h 443"/>
              <a:gd name="T44" fmla="*/ 487 w 497"/>
              <a:gd name="T45" fmla="*/ 106 h 443"/>
              <a:gd name="T46" fmla="*/ 434 w 497"/>
              <a:gd name="T47" fmla="*/ 61 h 443"/>
              <a:gd name="T48" fmla="*/ 416 w 497"/>
              <a:gd name="T49" fmla="*/ 53 h 443"/>
              <a:gd name="T50" fmla="*/ 407 w 497"/>
              <a:gd name="T51" fmla="*/ 53 h 443"/>
              <a:gd name="T52" fmla="*/ 239 w 497"/>
              <a:gd name="T53" fmla="*/ 53 h 443"/>
              <a:gd name="T54" fmla="*/ 256 w 497"/>
              <a:gd name="T55" fmla="*/ 167 h 443"/>
              <a:gd name="T56" fmla="*/ 407 w 497"/>
              <a:gd name="T57" fmla="*/ 167 h 443"/>
              <a:gd name="T58" fmla="*/ 416 w 497"/>
              <a:gd name="T59" fmla="*/ 167 h 443"/>
              <a:gd name="T60" fmla="*/ 434 w 497"/>
              <a:gd name="T61" fmla="*/ 159 h 443"/>
              <a:gd name="T62" fmla="*/ 487 w 497"/>
              <a:gd name="T63" fmla="*/ 123 h 443"/>
              <a:gd name="T64" fmla="*/ 496 w 497"/>
              <a:gd name="T65" fmla="*/ 114 h 443"/>
              <a:gd name="T66" fmla="*/ 487 w 497"/>
              <a:gd name="T67" fmla="*/ 106 h 44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97" h="443">
                <a:moveTo>
                  <a:pt x="212" y="0"/>
                </a:moveTo>
                <a:lnTo>
                  <a:pt x="212" y="0"/>
                </a:lnTo>
                <a:cubicBezTo>
                  <a:pt x="186" y="0"/>
                  <a:pt x="186" y="0"/>
                  <a:pt x="186" y="0"/>
                </a:cubicBezTo>
                <a:lnTo>
                  <a:pt x="177" y="8"/>
                </a:lnTo>
                <a:cubicBezTo>
                  <a:pt x="177" y="106"/>
                  <a:pt x="177" y="106"/>
                  <a:pt x="177" y="106"/>
                </a:cubicBezTo>
                <a:cubicBezTo>
                  <a:pt x="88" y="106"/>
                  <a:pt x="88" y="106"/>
                  <a:pt x="88" y="106"/>
                </a:cubicBezTo>
                <a:lnTo>
                  <a:pt x="80" y="106"/>
                </a:lnTo>
                <a:cubicBezTo>
                  <a:pt x="71" y="106"/>
                  <a:pt x="71" y="106"/>
                  <a:pt x="62" y="114"/>
                </a:cubicBezTo>
                <a:cubicBezTo>
                  <a:pt x="0" y="151"/>
                  <a:pt x="0" y="151"/>
                  <a:pt x="0" y="151"/>
                </a:cubicBezTo>
                <a:cubicBezTo>
                  <a:pt x="0" y="159"/>
                  <a:pt x="0" y="159"/>
                  <a:pt x="0" y="159"/>
                </a:cubicBezTo>
                <a:cubicBezTo>
                  <a:pt x="0" y="167"/>
                  <a:pt x="0" y="167"/>
                  <a:pt x="0" y="167"/>
                </a:cubicBezTo>
                <a:cubicBezTo>
                  <a:pt x="62" y="212"/>
                  <a:pt x="62" y="212"/>
                  <a:pt x="62" y="212"/>
                </a:cubicBezTo>
                <a:cubicBezTo>
                  <a:pt x="71" y="212"/>
                  <a:pt x="71" y="212"/>
                  <a:pt x="80" y="212"/>
                </a:cubicBezTo>
                <a:cubicBezTo>
                  <a:pt x="80" y="221"/>
                  <a:pt x="88" y="221"/>
                  <a:pt x="88" y="221"/>
                </a:cubicBezTo>
                <a:cubicBezTo>
                  <a:pt x="177" y="221"/>
                  <a:pt x="177" y="221"/>
                  <a:pt x="177" y="221"/>
                </a:cubicBezTo>
                <a:cubicBezTo>
                  <a:pt x="177" y="433"/>
                  <a:pt x="177" y="433"/>
                  <a:pt x="177" y="433"/>
                </a:cubicBezTo>
                <a:cubicBezTo>
                  <a:pt x="177" y="442"/>
                  <a:pt x="186" y="442"/>
                  <a:pt x="186" y="442"/>
                </a:cubicBezTo>
                <a:cubicBezTo>
                  <a:pt x="212" y="442"/>
                  <a:pt x="212" y="442"/>
                  <a:pt x="212" y="442"/>
                </a:cubicBezTo>
                <a:cubicBezTo>
                  <a:pt x="212" y="442"/>
                  <a:pt x="221" y="442"/>
                  <a:pt x="221" y="433"/>
                </a:cubicBezTo>
                <a:cubicBezTo>
                  <a:pt x="221" y="8"/>
                  <a:pt x="221" y="8"/>
                  <a:pt x="221" y="8"/>
                </a:cubicBezTo>
                <a:lnTo>
                  <a:pt x="212" y="0"/>
                </a:lnTo>
                <a:close/>
                <a:moveTo>
                  <a:pt x="487" y="106"/>
                </a:moveTo>
                <a:lnTo>
                  <a:pt x="487" y="106"/>
                </a:lnTo>
                <a:cubicBezTo>
                  <a:pt x="434" y="61"/>
                  <a:pt x="434" y="61"/>
                  <a:pt x="434" y="61"/>
                </a:cubicBezTo>
                <a:cubicBezTo>
                  <a:pt x="425" y="61"/>
                  <a:pt x="425" y="61"/>
                  <a:pt x="416" y="53"/>
                </a:cubicBezTo>
                <a:lnTo>
                  <a:pt x="407" y="53"/>
                </a:lnTo>
                <a:cubicBezTo>
                  <a:pt x="239" y="53"/>
                  <a:pt x="239" y="53"/>
                  <a:pt x="239" y="53"/>
                </a:cubicBezTo>
                <a:cubicBezTo>
                  <a:pt x="256" y="167"/>
                  <a:pt x="256" y="167"/>
                  <a:pt x="256" y="167"/>
                </a:cubicBezTo>
                <a:cubicBezTo>
                  <a:pt x="407" y="167"/>
                  <a:pt x="407" y="167"/>
                  <a:pt x="407" y="167"/>
                </a:cubicBezTo>
                <a:lnTo>
                  <a:pt x="416" y="167"/>
                </a:lnTo>
                <a:cubicBezTo>
                  <a:pt x="425" y="167"/>
                  <a:pt x="425" y="159"/>
                  <a:pt x="434" y="159"/>
                </a:cubicBezTo>
                <a:cubicBezTo>
                  <a:pt x="487" y="123"/>
                  <a:pt x="487" y="123"/>
                  <a:pt x="487" y="123"/>
                </a:cubicBezTo>
                <a:cubicBezTo>
                  <a:pt x="496" y="114"/>
                  <a:pt x="496" y="114"/>
                  <a:pt x="496" y="114"/>
                </a:cubicBezTo>
                <a:cubicBezTo>
                  <a:pt x="496" y="106"/>
                  <a:pt x="496" y="106"/>
                  <a:pt x="487" y="106"/>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0" name="Freeform 55"/>
          <p:cNvSpPr>
            <a:spLocks noChangeArrowheads="1"/>
          </p:cNvSpPr>
          <p:nvPr/>
        </p:nvSpPr>
        <p:spPr bwMode="auto">
          <a:xfrm>
            <a:off x="1334290" y="6014157"/>
            <a:ext cx="181986" cy="306916"/>
          </a:xfrm>
          <a:custGeom>
            <a:avLst/>
            <a:gdLst>
              <a:gd name="T0" fmla="*/ 284 w 303"/>
              <a:gd name="T1" fmla="*/ 363 h 514"/>
              <a:gd name="T2" fmla="*/ 284 w 303"/>
              <a:gd name="T3" fmla="*/ 363 h 514"/>
              <a:gd name="T4" fmla="*/ 222 w 303"/>
              <a:gd name="T5" fmla="*/ 168 h 514"/>
              <a:gd name="T6" fmla="*/ 89 w 303"/>
              <a:gd name="T7" fmla="*/ 106 h 514"/>
              <a:gd name="T8" fmla="*/ 45 w 303"/>
              <a:gd name="T9" fmla="*/ 9 h 514"/>
              <a:gd name="T10" fmla="*/ 19 w 303"/>
              <a:gd name="T11" fmla="*/ 0 h 514"/>
              <a:gd name="T12" fmla="*/ 10 w 303"/>
              <a:gd name="T13" fmla="*/ 27 h 514"/>
              <a:gd name="T14" fmla="*/ 63 w 303"/>
              <a:gd name="T15" fmla="*/ 124 h 514"/>
              <a:gd name="T16" fmla="*/ 19 w 303"/>
              <a:gd name="T17" fmla="*/ 239 h 514"/>
              <a:gd name="T18" fmla="*/ 72 w 303"/>
              <a:gd name="T19" fmla="*/ 434 h 514"/>
              <a:gd name="T20" fmla="*/ 204 w 303"/>
              <a:gd name="T21" fmla="*/ 497 h 514"/>
              <a:gd name="T22" fmla="*/ 284 w 303"/>
              <a:gd name="T23" fmla="*/ 363 h 514"/>
              <a:gd name="T24" fmla="*/ 125 w 303"/>
              <a:gd name="T25" fmla="*/ 222 h 514"/>
              <a:gd name="T26" fmla="*/ 125 w 303"/>
              <a:gd name="T27" fmla="*/ 222 h 514"/>
              <a:gd name="T28" fmla="*/ 81 w 303"/>
              <a:gd name="T29" fmla="*/ 203 h 514"/>
              <a:gd name="T30" fmla="*/ 98 w 303"/>
              <a:gd name="T31" fmla="*/ 159 h 514"/>
              <a:gd name="T32" fmla="*/ 142 w 303"/>
              <a:gd name="T33" fmla="*/ 178 h 514"/>
              <a:gd name="T34" fmla="*/ 125 w 303"/>
              <a:gd name="T35" fmla="*/ 222 h 51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303" h="514">
                <a:moveTo>
                  <a:pt x="284" y="363"/>
                </a:moveTo>
                <a:lnTo>
                  <a:pt x="284" y="363"/>
                </a:lnTo>
                <a:cubicBezTo>
                  <a:pt x="222" y="168"/>
                  <a:pt x="222" y="168"/>
                  <a:pt x="222" y="168"/>
                </a:cubicBezTo>
                <a:cubicBezTo>
                  <a:pt x="204" y="124"/>
                  <a:pt x="142" y="88"/>
                  <a:pt x="89" y="106"/>
                </a:cubicBezTo>
                <a:cubicBezTo>
                  <a:pt x="45" y="9"/>
                  <a:pt x="45" y="9"/>
                  <a:pt x="45" y="9"/>
                </a:cubicBezTo>
                <a:cubicBezTo>
                  <a:pt x="36" y="0"/>
                  <a:pt x="28" y="0"/>
                  <a:pt x="19" y="0"/>
                </a:cubicBezTo>
                <a:cubicBezTo>
                  <a:pt x="10" y="9"/>
                  <a:pt x="10" y="18"/>
                  <a:pt x="10" y="27"/>
                </a:cubicBezTo>
                <a:cubicBezTo>
                  <a:pt x="63" y="124"/>
                  <a:pt x="63" y="124"/>
                  <a:pt x="63" y="124"/>
                </a:cubicBezTo>
                <a:cubicBezTo>
                  <a:pt x="28" y="141"/>
                  <a:pt x="0" y="194"/>
                  <a:pt x="19" y="239"/>
                </a:cubicBezTo>
                <a:cubicBezTo>
                  <a:pt x="72" y="434"/>
                  <a:pt x="72" y="434"/>
                  <a:pt x="72" y="434"/>
                </a:cubicBezTo>
                <a:cubicBezTo>
                  <a:pt x="81" y="487"/>
                  <a:pt x="142" y="513"/>
                  <a:pt x="204" y="497"/>
                </a:cubicBezTo>
                <a:cubicBezTo>
                  <a:pt x="267" y="469"/>
                  <a:pt x="302" y="407"/>
                  <a:pt x="284" y="363"/>
                </a:cubicBezTo>
                <a:close/>
                <a:moveTo>
                  <a:pt x="125" y="222"/>
                </a:moveTo>
                <a:lnTo>
                  <a:pt x="125" y="222"/>
                </a:lnTo>
                <a:cubicBezTo>
                  <a:pt x="107" y="231"/>
                  <a:pt x="89" y="222"/>
                  <a:pt x="81" y="203"/>
                </a:cubicBezTo>
                <a:cubicBezTo>
                  <a:pt x="72" y="186"/>
                  <a:pt x="81" y="159"/>
                  <a:pt x="98" y="159"/>
                </a:cubicBezTo>
                <a:cubicBezTo>
                  <a:pt x="125" y="150"/>
                  <a:pt x="142" y="159"/>
                  <a:pt x="142" y="178"/>
                </a:cubicBezTo>
                <a:cubicBezTo>
                  <a:pt x="151" y="194"/>
                  <a:pt x="142" y="222"/>
                  <a:pt x="125" y="22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1" name="Freeform 76"/>
          <p:cNvSpPr>
            <a:spLocks noChangeArrowheads="1"/>
          </p:cNvSpPr>
          <p:nvPr/>
        </p:nvSpPr>
        <p:spPr bwMode="auto">
          <a:xfrm>
            <a:off x="817329" y="6018390"/>
            <a:ext cx="169289" cy="292100"/>
          </a:xfrm>
          <a:custGeom>
            <a:avLst/>
            <a:gdLst>
              <a:gd name="T0" fmla="*/ 238 w 283"/>
              <a:gd name="T1" fmla="*/ 0 h 489"/>
              <a:gd name="T2" fmla="*/ 238 w 283"/>
              <a:gd name="T3" fmla="*/ 0 h 489"/>
              <a:gd name="T4" fmla="*/ 44 w 283"/>
              <a:gd name="T5" fmla="*/ 0 h 489"/>
              <a:gd name="T6" fmla="*/ 0 w 283"/>
              <a:gd name="T7" fmla="*/ 44 h 489"/>
              <a:gd name="T8" fmla="*/ 0 w 283"/>
              <a:gd name="T9" fmla="*/ 434 h 489"/>
              <a:gd name="T10" fmla="*/ 44 w 283"/>
              <a:gd name="T11" fmla="*/ 488 h 489"/>
              <a:gd name="T12" fmla="*/ 238 w 283"/>
              <a:gd name="T13" fmla="*/ 488 h 489"/>
              <a:gd name="T14" fmla="*/ 282 w 283"/>
              <a:gd name="T15" fmla="*/ 434 h 489"/>
              <a:gd name="T16" fmla="*/ 282 w 283"/>
              <a:gd name="T17" fmla="*/ 44 h 489"/>
              <a:gd name="T18" fmla="*/ 238 w 283"/>
              <a:gd name="T19" fmla="*/ 0 h 489"/>
              <a:gd name="T20" fmla="*/ 141 w 283"/>
              <a:gd name="T21" fmla="*/ 460 h 489"/>
              <a:gd name="T22" fmla="*/ 141 w 283"/>
              <a:gd name="T23" fmla="*/ 460 h 489"/>
              <a:gd name="T24" fmla="*/ 106 w 283"/>
              <a:gd name="T25" fmla="*/ 443 h 489"/>
              <a:gd name="T26" fmla="*/ 141 w 283"/>
              <a:gd name="T27" fmla="*/ 416 h 489"/>
              <a:gd name="T28" fmla="*/ 176 w 283"/>
              <a:gd name="T29" fmla="*/ 443 h 489"/>
              <a:gd name="T30" fmla="*/ 141 w 283"/>
              <a:gd name="T31" fmla="*/ 460 h 489"/>
              <a:gd name="T32" fmla="*/ 247 w 283"/>
              <a:gd name="T33" fmla="*/ 390 h 489"/>
              <a:gd name="T34" fmla="*/ 247 w 283"/>
              <a:gd name="T35" fmla="*/ 390 h 489"/>
              <a:gd name="T36" fmla="*/ 35 w 283"/>
              <a:gd name="T37" fmla="*/ 390 h 489"/>
              <a:gd name="T38" fmla="*/ 35 w 283"/>
              <a:gd name="T39" fmla="*/ 62 h 489"/>
              <a:gd name="T40" fmla="*/ 247 w 283"/>
              <a:gd name="T41" fmla="*/ 62 h 489"/>
              <a:gd name="T42" fmla="*/ 247 w 283"/>
              <a:gd name="T43" fmla="*/ 390 h 4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283" h="489">
                <a:moveTo>
                  <a:pt x="238" y="0"/>
                </a:moveTo>
                <a:lnTo>
                  <a:pt x="238" y="0"/>
                </a:lnTo>
                <a:cubicBezTo>
                  <a:pt x="44" y="0"/>
                  <a:pt x="44" y="0"/>
                  <a:pt x="44" y="0"/>
                </a:cubicBezTo>
                <a:cubicBezTo>
                  <a:pt x="17" y="0"/>
                  <a:pt x="0" y="18"/>
                  <a:pt x="0" y="44"/>
                </a:cubicBezTo>
                <a:cubicBezTo>
                  <a:pt x="0" y="434"/>
                  <a:pt x="0" y="434"/>
                  <a:pt x="0" y="434"/>
                </a:cubicBezTo>
                <a:cubicBezTo>
                  <a:pt x="0" y="460"/>
                  <a:pt x="17" y="488"/>
                  <a:pt x="44" y="488"/>
                </a:cubicBezTo>
                <a:cubicBezTo>
                  <a:pt x="238" y="488"/>
                  <a:pt x="238" y="488"/>
                  <a:pt x="238" y="488"/>
                </a:cubicBezTo>
                <a:cubicBezTo>
                  <a:pt x="265" y="488"/>
                  <a:pt x="282" y="460"/>
                  <a:pt x="282" y="434"/>
                </a:cubicBezTo>
                <a:cubicBezTo>
                  <a:pt x="282" y="44"/>
                  <a:pt x="282" y="44"/>
                  <a:pt x="282" y="44"/>
                </a:cubicBezTo>
                <a:cubicBezTo>
                  <a:pt x="282" y="18"/>
                  <a:pt x="265" y="0"/>
                  <a:pt x="238" y="0"/>
                </a:cubicBezTo>
                <a:close/>
                <a:moveTo>
                  <a:pt x="141" y="460"/>
                </a:moveTo>
                <a:lnTo>
                  <a:pt x="141" y="460"/>
                </a:lnTo>
                <a:cubicBezTo>
                  <a:pt x="123" y="460"/>
                  <a:pt x="106" y="451"/>
                  <a:pt x="106" y="443"/>
                </a:cubicBezTo>
                <a:cubicBezTo>
                  <a:pt x="106" y="425"/>
                  <a:pt x="123" y="416"/>
                  <a:pt x="141" y="416"/>
                </a:cubicBezTo>
                <a:cubicBezTo>
                  <a:pt x="159" y="416"/>
                  <a:pt x="176" y="425"/>
                  <a:pt x="176" y="443"/>
                </a:cubicBezTo>
                <a:cubicBezTo>
                  <a:pt x="176" y="451"/>
                  <a:pt x="159" y="460"/>
                  <a:pt x="141" y="460"/>
                </a:cubicBezTo>
                <a:close/>
                <a:moveTo>
                  <a:pt x="247" y="390"/>
                </a:moveTo>
                <a:lnTo>
                  <a:pt x="247" y="390"/>
                </a:lnTo>
                <a:cubicBezTo>
                  <a:pt x="35" y="390"/>
                  <a:pt x="35" y="390"/>
                  <a:pt x="35" y="390"/>
                </a:cubicBezTo>
                <a:cubicBezTo>
                  <a:pt x="35" y="62"/>
                  <a:pt x="35" y="62"/>
                  <a:pt x="35" y="62"/>
                </a:cubicBezTo>
                <a:cubicBezTo>
                  <a:pt x="247" y="62"/>
                  <a:pt x="247" y="62"/>
                  <a:pt x="247" y="62"/>
                </a:cubicBezTo>
                <a:lnTo>
                  <a:pt x="247" y="390"/>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2" name="Freeform 94"/>
          <p:cNvSpPr>
            <a:spLocks noChangeArrowheads="1"/>
          </p:cNvSpPr>
          <p:nvPr/>
        </p:nvSpPr>
        <p:spPr bwMode="auto">
          <a:xfrm>
            <a:off x="5539182" y="6096708"/>
            <a:ext cx="298372" cy="135467"/>
          </a:xfrm>
          <a:custGeom>
            <a:avLst/>
            <a:gdLst>
              <a:gd name="T0" fmla="*/ 478 w 498"/>
              <a:gd name="T1" fmla="*/ 90 h 223"/>
              <a:gd name="T2" fmla="*/ 478 w 498"/>
              <a:gd name="T3" fmla="*/ 90 h 223"/>
              <a:gd name="T4" fmla="*/ 399 w 498"/>
              <a:gd name="T5" fmla="*/ 9 h 223"/>
              <a:gd name="T6" fmla="*/ 372 w 498"/>
              <a:gd name="T7" fmla="*/ 0 h 223"/>
              <a:gd name="T8" fmla="*/ 249 w 498"/>
              <a:gd name="T9" fmla="*/ 0 h 223"/>
              <a:gd name="T10" fmla="*/ 124 w 498"/>
              <a:gd name="T11" fmla="*/ 0 h 223"/>
              <a:gd name="T12" fmla="*/ 98 w 498"/>
              <a:gd name="T13" fmla="*/ 9 h 223"/>
              <a:gd name="T14" fmla="*/ 18 w 498"/>
              <a:gd name="T15" fmla="*/ 90 h 223"/>
              <a:gd name="T16" fmla="*/ 0 w 498"/>
              <a:gd name="T17" fmla="*/ 125 h 223"/>
              <a:gd name="T18" fmla="*/ 18 w 498"/>
              <a:gd name="T19" fmla="*/ 196 h 223"/>
              <a:gd name="T20" fmla="*/ 45 w 498"/>
              <a:gd name="T21" fmla="*/ 222 h 223"/>
              <a:gd name="T22" fmla="*/ 452 w 498"/>
              <a:gd name="T23" fmla="*/ 222 h 223"/>
              <a:gd name="T24" fmla="*/ 478 w 498"/>
              <a:gd name="T25" fmla="*/ 196 h 223"/>
              <a:gd name="T26" fmla="*/ 497 w 498"/>
              <a:gd name="T27" fmla="*/ 125 h 223"/>
              <a:gd name="T28" fmla="*/ 478 w 498"/>
              <a:gd name="T29" fmla="*/ 90 h 223"/>
              <a:gd name="T30" fmla="*/ 346 w 498"/>
              <a:gd name="T31" fmla="*/ 98 h 223"/>
              <a:gd name="T32" fmla="*/ 346 w 498"/>
              <a:gd name="T33" fmla="*/ 98 h 223"/>
              <a:gd name="T34" fmla="*/ 346 w 498"/>
              <a:gd name="T35" fmla="*/ 107 h 223"/>
              <a:gd name="T36" fmla="*/ 319 w 498"/>
              <a:gd name="T37" fmla="*/ 151 h 223"/>
              <a:gd name="T38" fmla="*/ 178 w 498"/>
              <a:gd name="T39" fmla="*/ 151 h 223"/>
              <a:gd name="T40" fmla="*/ 151 w 498"/>
              <a:gd name="T41" fmla="*/ 107 h 223"/>
              <a:gd name="T42" fmla="*/ 151 w 498"/>
              <a:gd name="T43" fmla="*/ 98 h 223"/>
              <a:gd name="T44" fmla="*/ 62 w 498"/>
              <a:gd name="T45" fmla="*/ 98 h 223"/>
              <a:gd name="T46" fmla="*/ 106 w 498"/>
              <a:gd name="T47" fmla="*/ 45 h 223"/>
              <a:gd name="T48" fmla="*/ 390 w 498"/>
              <a:gd name="T49" fmla="*/ 45 h 223"/>
              <a:gd name="T50" fmla="*/ 434 w 498"/>
              <a:gd name="T51" fmla="*/ 98 h 223"/>
              <a:gd name="T52" fmla="*/ 346 w 498"/>
              <a:gd name="T53" fmla="*/ 98 h 22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498" h="223">
                <a:moveTo>
                  <a:pt x="478" y="90"/>
                </a:moveTo>
                <a:lnTo>
                  <a:pt x="478" y="90"/>
                </a:lnTo>
                <a:cubicBezTo>
                  <a:pt x="470" y="72"/>
                  <a:pt x="425" y="27"/>
                  <a:pt x="399" y="9"/>
                </a:cubicBezTo>
                <a:cubicBezTo>
                  <a:pt x="399" y="0"/>
                  <a:pt x="390" y="0"/>
                  <a:pt x="372" y="0"/>
                </a:cubicBezTo>
                <a:cubicBezTo>
                  <a:pt x="364" y="0"/>
                  <a:pt x="249" y="0"/>
                  <a:pt x="249" y="0"/>
                </a:cubicBezTo>
                <a:cubicBezTo>
                  <a:pt x="249" y="0"/>
                  <a:pt x="133" y="0"/>
                  <a:pt x="124" y="0"/>
                </a:cubicBezTo>
                <a:cubicBezTo>
                  <a:pt x="106" y="0"/>
                  <a:pt x="98" y="0"/>
                  <a:pt x="98" y="9"/>
                </a:cubicBezTo>
                <a:cubicBezTo>
                  <a:pt x="71" y="27"/>
                  <a:pt x="27" y="72"/>
                  <a:pt x="18" y="90"/>
                </a:cubicBezTo>
                <a:cubicBezTo>
                  <a:pt x="0" y="98"/>
                  <a:pt x="0" y="107"/>
                  <a:pt x="0" y="125"/>
                </a:cubicBezTo>
                <a:cubicBezTo>
                  <a:pt x="18" y="196"/>
                  <a:pt x="18" y="196"/>
                  <a:pt x="18" y="196"/>
                </a:cubicBezTo>
                <a:cubicBezTo>
                  <a:pt x="18" y="213"/>
                  <a:pt x="36" y="222"/>
                  <a:pt x="45" y="222"/>
                </a:cubicBezTo>
                <a:cubicBezTo>
                  <a:pt x="452" y="222"/>
                  <a:pt x="452" y="222"/>
                  <a:pt x="452" y="222"/>
                </a:cubicBezTo>
                <a:cubicBezTo>
                  <a:pt x="461" y="222"/>
                  <a:pt x="478" y="213"/>
                  <a:pt x="478" y="196"/>
                </a:cubicBezTo>
                <a:cubicBezTo>
                  <a:pt x="497" y="125"/>
                  <a:pt x="497" y="125"/>
                  <a:pt x="497" y="125"/>
                </a:cubicBezTo>
                <a:cubicBezTo>
                  <a:pt x="497" y="107"/>
                  <a:pt x="497" y="98"/>
                  <a:pt x="478" y="90"/>
                </a:cubicBezTo>
                <a:close/>
                <a:moveTo>
                  <a:pt x="346" y="98"/>
                </a:moveTo>
                <a:lnTo>
                  <a:pt x="346" y="98"/>
                </a:lnTo>
                <a:lnTo>
                  <a:pt x="346" y="107"/>
                </a:lnTo>
                <a:cubicBezTo>
                  <a:pt x="319" y="151"/>
                  <a:pt x="319" y="151"/>
                  <a:pt x="319" y="151"/>
                </a:cubicBezTo>
                <a:cubicBezTo>
                  <a:pt x="178" y="151"/>
                  <a:pt x="178" y="151"/>
                  <a:pt x="178" y="151"/>
                </a:cubicBezTo>
                <a:cubicBezTo>
                  <a:pt x="151" y="107"/>
                  <a:pt x="151" y="107"/>
                  <a:pt x="151" y="107"/>
                </a:cubicBezTo>
                <a:lnTo>
                  <a:pt x="151" y="98"/>
                </a:lnTo>
                <a:cubicBezTo>
                  <a:pt x="62" y="98"/>
                  <a:pt x="62" y="98"/>
                  <a:pt x="62" y="98"/>
                </a:cubicBezTo>
                <a:cubicBezTo>
                  <a:pt x="106" y="45"/>
                  <a:pt x="106" y="45"/>
                  <a:pt x="106" y="45"/>
                </a:cubicBezTo>
                <a:cubicBezTo>
                  <a:pt x="390" y="45"/>
                  <a:pt x="390" y="45"/>
                  <a:pt x="390" y="45"/>
                </a:cubicBezTo>
                <a:cubicBezTo>
                  <a:pt x="434" y="98"/>
                  <a:pt x="434" y="98"/>
                  <a:pt x="434" y="98"/>
                </a:cubicBezTo>
                <a:lnTo>
                  <a:pt x="346" y="98"/>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3" name="Freeform 106"/>
          <p:cNvSpPr>
            <a:spLocks noChangeArrowheads="1"/>
          </p:cNvSpPr>
          <p:nvPr/>
        </p:nvSpPr>
        <p:spPr bwMode="auto">
          <a:xfrm>
            <a:off x="4342318" y="6014157"/>
            <a:ext cx="213727" cy="302683"/>
          </a:xfrm>
          <a:custGeom>
            <a:avLst/>
            <a:gdLst>
              <a:gd name="T0" fmla="*/ 35 w 355"/>
              <a:gd name="T1" fmla="*/ 497 h 506"/>
              <a:gd name="T2" fmla="*/ 35 w 355"/>
              <a:gd name="T3" fmla="*/ 497 h 506"/>
              <a:gd name="T4" fmla="*/ 70 w 355"/>
              <a:gd name="T5" fmla="*/ 381 h 506"/>
              <a:gd name="T6" fmla="*/ 203 w 355"/>
              <a:gd name="T7" fmla="*/ 310 h 506"/>
              <a:gd name="T8" fmla="*/ 132 w 355"/>
              <a:gd name="T9" fmla="*/ 284 h 506"/>
              <a:gd name="T10" fmla="*/ 292 w 355"/>
              <a:gd name="T11" fmla="*/ 194 h 506"/>
              <a:gd name="T12" fmla="*/ 194 w 355"/>
              <a:gd name="T13" fmla="*/ 168 h 506"/>
              <a:gd name="T14" fmla="*/ 327 w 355"/>
              <a:gd name="T15" fmla="*/ 133 h 506"/>
              <a:gd name="T16" fmla="*/ 345 w 355"/>
              <a:gd name="T17" fmla="*/ 44 h 506"/>
              <a:gd name="T18" fmla="*/ 248 w 355"/>
              <a:gd name="T19" fmla="*/ 0 h 506"/>
              <a:gd name="T20" fmla="*/ 159 w 355"/>
              <a:gd name="T21" fmla="*/ 124 h 506"/>
              <a:gd name="T22" fmla="*/ 168 w 355"/>
              <a:gd name="T23" fmla="*/ 18 h 506"/>
              <a:gd name="T24" fmla="*/ 70 w 355"/>
              <a:gd name="T25" fmla="*/ 106 h 506"/>
              <a:gd name="T26" fmla="*/ 61 w 355"/>
              <a:gd name="T27" fmla="*/ 301 h 506"/>
              <a:gd name="T28" fmla="*/ 8 w 355"/>
              <a:gd name="T29" fmla="*/ 213 h 506"/>
              <a:gd name="T30" fmla="*/ 35 w 355"/>
              <a:gd name="T31" fmla="*/ 363 h 506"/>
              <a:gd name="T32" fmla="*/ 8 w 355"/>
              <a:gd name="T33" fmla="*/ 478 h 506"/>
              <a:gd name="T34" fmla="*/ 35 w 355"/>
              <a:gd name="T35" fmla="*/ 497 h 50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355" h="506">
                <a:moveTo>
                  <a:pt x="35" y="497"/>
                </a:moveTo>
                <a:lnTo>
                  <a:pt x="35" y="497"/>
                </a:lnTo>
                <a:cubicBezTo>
                  <a:pt x="44" y="469"/>
                  <a:pt x="53" y="434"/>
                  <a:pt x="70" y="381"/>
                </a:cubicBezTo>
                <a:cubicBezTo>
                  <a:pt x="132" y="372"/>
                  <a:pt x="168" y="390"/>
                  <a:pt x="203" y="310"/>
                </a:cubicBezTo>
                <a:cubicBezTo>
                  <a:pt x="168" y="328"/>
                  <a:pt x="132" y="292"/>
                  <a:pt x="132" y="284"/>
                </a:cubicBezTo>
                <a:cubicBezTo>
                  <a:pt x="132" y="266"/>
                  <a:pt x="229" y="292"/>
                  <a:pt x="292" y="194"/>
                </a:cubicBezTo>
                <a:cubicBezTo>
                  <a:pt x="212" y="213"/>
                  <a:pt x="185" y="178"/>
                  <a:pt x="194" y="168"/>
                </a:cubicBezTo>
                <a:cubicBezTo>
                  <a:pt x="221" y="159"/>
                  <a:pt x="292" y="168"/>
                  <a:pt x="327" y="133"/>
                </a:cubicBezTo>
                <a:cubicBezTo>
                  <a:pt x="345" y="115"/>
                  <a:pt x="354" y="62"/>
                  <a:pt x="345" y="44"/>
                </a:cubicBezTo>
                <a:cubicBezTo>
                  <a:pt x="336" y="27"/>
                  <a:pt x="283" y="0"/>
                  <a:pt x="248" y="0"/>
                </a:cubicBezTo>
                <a:cubicBezTo>
                  <a:pt x="221" y="9"/>
                  <a:pt x="168" y="124"/>
                  <a:pt x="159" y="124"/>
                </a:cubicBezTo>
                <a:cubicBezTo>
                  <a:pt x="141" y="124"/>
                  <a:pt x="141" y="71"/>
                  <a:pt x="168" y="18"/>
                </a:cubicBezTo>
                <a:cubicBezTo>
                  <a:pt x="132" y="35"/>
                  <a:pt x="88" y="71"/>
                  <a:pt x="70" y="106"/>
                </a:cubicBezTo>
                <a:cubicBezTo>
                  <a:pt x="44" y="159"/>
                  <a:pt x="79" y="301"/>
                  <a:pt x="61" y="301"/>
                </a:cubicBezTo>
                <a:cubicBezTo>
                  <a:pt x="53" y="310"/>
                  <a:pt x="17" y="239"/>
                  <a:pt x="8" y="213"/>
                </a:cubicBezTo>
                <a:cubicBezTo>
                  <a:pt x="0" y="257"/>
                  <a:pt x="0" y="301"/>
                  <a:pt x="35" y="363"/>
                </a:cubicBezTo>
                <a:cubicBezTo>
                  <a:pt x="26" y="407"/>
                  <a:pt x="17" y="452"/>
                  <a:pt x="8" y="478"/>
                </a:cubicBezTo>
                <a:cubicBezTo>
                  <a:pt x="8" y="497"/>
                  <a:pt x="35" y="505"/>
                  <a:pt x="35" y="497"/>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384" name="Freeform 110"/>
          <p:cNvSpPr>
            <a:spLocks noChangeArrowheads="1"/>
          </p:cNvSpPr>
          <p:nvPr/>
        </p:nvSpPr>
        <p:spPr bwMode="auto">
          <a:xfrm>
            <a:off x="3134877" y="6050141"/>
            <a:ext cx="277211" cy="224366"/>
          </a:xfrm>
          <a:custGeom>
            <a:avLst/>
            <a:gdLst>
              <a:gd name="T0" fmla="*/ 444 w 462"/>
              <a:gd name="T1" fmla="*/ 9 h 373"/>
              <a:gd name="T2" fmla="*/ 444 w 462"/>
              <a:gd name="T3" fmla="*/ 9 h 373"/>
              <a:gd name="T4" fmla="*/ 9 w 462"/>
              <a:gd name="T5" fmla="*/ 160 h 373"/>
              <a:gd name="T6" fmla="*/ 9 w 462"/>
              <a:gd name="T7" fmla="*/ 169 h 373"/>
              <a:gd name="T8" fmla="*/ 98 w 462"/>
              <a:gd name="T9" fmla="*/ 213 h 373"/>
              <a:gd name="T10" fmla="*/ 98 w 462"/>
              <a:gd name="T11" fmla="*/ 213 h 373"/>
              <a:gd name="T12" fmla="*/ 160 w 462"/>
              <a:gd name="T13" fmla="*/ 230 h 373"/>
              <a:gd name="T14" fmla="*/ 434 w 462"/>
              <a:gd name="T15" fmla="*/ 35 h 373"/>
              <a:gd name="T16" fmla="*/ 434 w 462"/>
              <a:gd name="T17" fmla="*/ 35 h 373"/>
              <a:gd name="T18" fmla="*/ 240 w 462"/>
              <a:gd name="T19" fmla="*/ 248 h 373"/>
              <a:gd name="T20" fmla="*/ 240 w 462"/>
              <a:gd name="T21" fmla="*/ 248 h 373"/>
              <a:gd name="T22" fmla="*/ 231 w 462"/>
              <a:gd name="T23" fmla="*/ 257 h 373"/>
              <a:gd name="T24" fmla="*/ 240 w 462"/>
              <a:gd name="T25" fmla="*/ 266 h 373"/>
              <a:gd name="T26" fmla="*/ 240 w 462"/>
              <a:gd name="T27" fmla="*/ 266 h 373"/>
              <a:gd name="T28" fmla="*/ 363 w 462"/>
              <a:gd name="T29" fmla="*/ 337 h 373"/>
              <a:gd name="T30" fmla="*/ 390 w 462"/>
              <a:gd name="T31" fmla="*/ 328 h 373"/>
              <a:gd name="T32" fmla="*/ 461 w 462"/>
              <a:gd name="T33" fmla="*/ 18 h 373"/>
              <a:gd name="T34" fmla="*/ 444 w 462"/>
              <a:gd name="T35" fmla="*/ 9 h 373"/>
              <a:gd name="T36" fmla="*/ 160 w 462"/>
              <a:gd name="T37" fmla="*/ 363 h 373"/>
              <a:gd name="T38" fmla="*/ 160 w 462"/>
              <a:gd name="T39" fmla="*/ 363 h 373"/>
              <a:gd name="T40" fmla="*/ 169 w 462"/>
              <a:gd name="T41" fmla="*/ 372 h 373"/>
              <a:gd name="T42" fmla="*/ 240 w 462"/>
              <a:gd name="T43" fmla="*/ 310 h 373"/>
              <a:gd name="T44" fmla="*/ 160 w 462"/>
              <a:gd name="T45" fmla="*/ 266 h 373"/>
              <a:gd name="T46" fmla="*/ 160 w 462"/>
              <a:gd name="T47" fmla="*/ 363 h 37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62" h="373">
                <a:moveTo>
                  <a:pt x="444" y="9"/>
                </a:moveTo>
                <a:lnTo>
                  <a:pt x="444" y="9"/>
                </a:lnTo>
                <a:cubicBezTo>
                  <a:pt x="434" y="9"/>
                  <a:pt x="18" y="160"/>
                  <a:pt x="9" y="160"/>
                </a:cubicBezTo>
                <a:cubicBezTo>
                  <a:pt x="0" y="160"/>
                  <a:pt x="0" y="169"/>
                  <a:pt x="9" y="169"/>
                </a:cubicBezTo>
                <a:cubicBezTo>
                  <a:pt x="18" y="177"/>
                  <a:pt x="98" y="213"/>
                  <a:pt x="98" y="213"/>
                </a:cubicBezTo>
                <a:lnTo>
                  <a:pt x="98" y="213"/>
                </a:lnTo>
                <a:cubicBezTo>
                  <a:pt x="160" y="230"/>
                  <a:pt x="160" y="230"/>
                  <a:pt x="160" y="230"/>
                </a:cubicBezTo>
                <a:cubicBezTo>
                  <a:pt x="160" y="230"/>
                  <a:pt x="425" y="35"/>
                  <a:pt x="434" y="35"/>
                </a:cubicBezTo>
                <a:cubicBezTo>
                  <a:pt x="434" y="26"/>
                  <a:pt x="434" y="35"/>
                  <a:pt x="434" y="35"/>
                </a:cubicBezTo>
                <a:lnTo>
                  <a:pt x="240" y="248"/>
                </a:lnTo>
                <a:lnTo>
                  <a:pt x="240" y="248"/>
                </a:lnTo>
                <a:cubicBezTo>
                  <a:pt x="231" y="257"/>
                  <a:pt x="231" y="257"/>
                  <a:pt x="231" y="257"/>
                </a:cubicBezTo>
                <a:cubicBezTo>
                  <a:pt x="240" y="266"/>
                  <a:pt x="240" y="266"/>
                  <a:pt x="240" y="266"/>
                </a:cubicBezTo>
                <a:lnTo>
                  <a:pt x="240" y="266"/>
                </a:lnTo>
                <a:cubicBezTo>
                  <a:pt x="240" y="266"/>
                  <a:pt x="363" y="328"/>
                  <a:pt x="363" y="337"/>
                </a:cubicBezTo>
                <a:cubicBezTo>
                  <a:pt x="372" y="337"/>
                  <a:pt x="381" y="337"/>
                  <a:pt x="390" y="328"/>
                </a:cubicBezTo>
                <a:cubicBezTo>
                  <a:pt x="390" y="319"/>
                  <a:pt x="461" y="26"/>
                  <a:pt x="461" y="18"/>
                </a:cubicBezTo>
                <a:cubicBezTo>
                  <a:pt x="461" y="9"/>
                  <a:pt x="453" y="0"/>
                  <a:pt x="444" y="9"/>
                </a:cubicBezTo>
                <a:close/>
                <a:moveTo>
                  <a:pt x="160" y="363"/>
                </a:moveTo>
                <a:lnTo>
                  <a:pt x="160" y="363"/>
                </a:lnTo>
                <a:cubicBezTo>
                  <a:pt x="160" y="372"/>
                  <a:pt x="160" y="372"/>
                  <a:pt x="169" y="372"/>
                </a:cubicBezTo>
                <a:cubicBezTo>
                  <a:pt x="169" y="363"/>
                  <a:pt x="240" y="310"/>
                  <a:pt x="240" y="310"/>
                </a:cubicBezTo>
                <a:cubicBezTo>
                  <a:pt x="160" y="266"/>
                  <a:pt x="160" y="266"/>
                  <a:pt x="160" y="266"/>
                </a:cubicBezTo>
                <a:lnTo>
                  <a:pt x="160" y="363"/>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5" name="Freeform 144"/>
          <p:cNvSpPr>
            <a:spLocks noChangeArrowheads="1"/>
          </p:cNvSpPr>
          <p:nvPr/>
        </p:nvSpPr>
        <p:spPr bwMode="auto">
          <a:xfrm>
            <a:off x="10899554" y="5416950"/>
            <a:ext cx="266631" cy="237066"/>
          </a:xfrm>
          <a:custGeom>
            <a:avLst/>
            <a:gdLst>
              <a:gd name="T0" fmla="*/ 426 w 444"/>
              <a:gd name="T1" fmla="*/ 0 h 399"/>
              <a:gd name="T2" fmla="*/ 426 w 444"/>
              <a:gd name="T3" fmla="*/ 0 h 399"/>
              <a:gd name="T4" fmla="*/ 9 w 444"/>
              <a:gd name="T5" fmla="*/ 0 h 399"/>
              <a:gd name="T6" fmla="*/ 0 w 444"/>
              <a:gd name="T7" fmla="*/ 17 h 399"/>
              <a:gd name="T8" fmla="*/ 0 w 444"/>
              <a:gd name="T9" fmla="*/ 70 h 399"/>
              <a:gd name="T10" fmla="*/ 443 w 444"/>
              <a:gd name="T11" fmla="*/ 70 h 399"/>
              <a:gd name="T12" fmla="*/ 443 w 444"/>
              <a:gd name="T13" fmla="*/ 17 h 399"/>
              <a:gd name="T14" fmla="*/ 426 w 444"/>
              <a:gd name="T15" fmla="*/ 0 h 399"/>
              <a:gd name="T16" fmla="*/ 27 w 444"/>
              <a:gd name="T17" fmla="*/ 363 h 399"/>
              <a:gd name="T18" fmla="*/ 27 w 444"/>
              <a:gd name="T19" fmla="*/ 363 h 399"/>
              <a:gd name="T20" fmla="*/ 54 w 444"/>
              <a:gd name="T21" fmla="*/ 398 h 399"/>
              <a:gd name="T22" fmla="*/ 381 w 444"/>
              <a:gd name="T23" fmla="*/ 398 h 399"/>
              <a:gd name="T24" fmla="*/ 417 w 444"/>
              <a:gd name="T25" fmla="*/ 363 h 399"/>
              <a:gd name="T26" fmla="*/ 417 w 444"/>
              <a:gd name="T27" fmla="*/ 97 h 399"/>
              <a:gd name="T28" fmla="*/ 27 w 444"/>
              <a:gd name="T29" fmla="*/ 97 h 399"/>
              <a:gd name="T30" fmla="*/ 27 w 444"/>
              <a:gd name="T31" fmla="*/ 363 h 399"/>
              <a:gd name="T32" fmla="*/ 151 w 444"/>
              <a:gd name="T33" fmla="*/ 150 h 399"/>
              <a:gd name="T34" fmla="*/ 151 w 444"/>
              <a:gd name="T35" fmla="*/ 150 h 399"/>
              <a:gd name="T36" fmla="*/ 293 w 444"/>
              <a:gd name="T37" fmla="*/ 150 h 399"/>
              <a:gd name="T38" fmla="*/ 293 w 444"/>
              <a:gd name="T39" fmla="*/ 194 h 399"/>
              <a:gd name="T40" fmla="*/ 151 w 444"/>
              <a:gd name="T41" fmla="*/ 194 h 399"/>
              <a:gd name="T42" fmla="*/ 151 w 444"/>
              <a:gd name="T43" fmla="*/ 150 h 39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444" h="399">
                <a:moveTo>
                  <a:pt x="426" y="0"/>
                </a:moveTo>
                <a:lnTo>
                  <a:pt x="426" y="0"/>
                </a:lnTo>
                <a:cubicBezTo>
                  <a:pt x="9" y="0"/>
                  <a:pt x="9" y="0"/>
                  <a:pt x="9" y="0"/>
                </a:cubicBezTo>
                <a:cubicBezTo>
                  <a:pt x="0" y="0"/>
                  <a:pt x="0" y="8"/>
                  <a:pt x="0" y="17"/>
                </a:cubicBezTo>
                <a:cubicBezTo>
                  <a:pt x="0" y="70"/>
                  <a:pt x="0" y="70"/>
                  <a:pt x="0" y="70"/>
                </a:cubicBezTo>
                <a:cubicBezTo>
                  <a:pt x="443" y="70"/>
                  <a:pt x="443" y="70"/>
                  <a:pt x="443" y="70"/>
                </a:cubicBezTo>
                <a:cubicBezTo>
                  <a:pt x="443" y="17"/>
                  <a:pt x="443" y="17"/>
                  <a:pt x="443" y="17"/>
                </a:cubicBezTo>
                <a:cubicBezTo>
                  <a:pt x="443" y="8"/>
                  <a:pt x="434" y="0"/>
                  <a:pt x="426" y="0"/>
                </a:cubicBezTo>
                <a:close/>
                <a:moveTo>
                  <a:pt x="27" y="363"/>
                </a:moveTo>
                <a:lnTo>
                  <a:pt x="27" y="363"/>
                </a:lnTo>
                <a:cubicBezTo>
                  <a:pt x="27" y="380"/>
                  <a:pt x="36" y="398"/>
                  <a:pt x="54" y="398"/>
                </a:cubicBezTo>
                <a:cubicBezTo>
                  <a:pt x="381" y="398"/>
                  <a:pt x="381" y="398"/>
                  <a:pt x="381" y="398"/>
                </a:cubicBezTo>
                <a:cubicBezTo>
                  <a:pt x="408" y="398"/>
                  <a:pt x="417" y="380"/>
                  <a:pt x="417" y="363"/>
                </a:cubicBezTo>
                <a:cubicBezTo>
                  <a:pt x="417" y="97"/>
                  <a:pt x="417" y="97"/>
                  <a:pt x="417" y="97"/>
                </a:cubicBezTo>
                <a:cubicBezTo>
                  <a:pt x="27" y="97"/>
                  <a:pt x="27" y="97"/>
                  <a:pt x="27" y="97"/>
                </a:cubicBezTo>
                <a:lnTo>
                  <a:pt x="27" y="363"/>
                </a:lnTo>
                <a:close/>
                <a:moveTo>
                  <a:pt x="151" y="150"/>
                </a:moveTo>
                <a:lnTo>
                  <a:pt x="151" y="150"/>
                </a:lnTo>
                <a:cubicBezTo>
                  <a:pt x="293" y="150"/>
                  <a:pt x="293" y="150"/>
                  <a:pt x="293" y="150"/>
                </a:cubicBezTo>
                <a:cubicBezTo>
                  <a:pt x="293" y="194"/>
                  <a:pt x="293" y="194"/>
                  <a:pt x="293" y="194"/>
                </a:cubicBezTo>
                <a:cubicBezTo>
                  <a:pt x="151" y="194"/>
                  <a:pt x="151" y="194"/>
                  <a:pt x="151" y="194"/>
                </a:cubicBezTo>
                <a:lnTo>
                  <a:pt x="151" y="150"/>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6" name="Freeform 145"/>
          <p:cNvSpPr>
            <a:spLocks noChangeArrowheads="1"/>
          </p:cNvSpPr>
          <p:nvPr/>
        </p:nvSpPr>
        <p:spPr bwMode="auto">
          <a:xfrm>
            <a:off x="10285253" y="5400017"/>
            <a:ext cx="266631" cy="266700"/>
          </a:xfrm>
          <a:custGeom>
            <a:avLst/>
            <a:gdLst>
              <a:gd name="T0" fmla="*/ 70 w 444"/>
              <a:gd name="T1" fmla="*/ 400 h 445"/>
              <a:gd name="T2" fmla="*/ 70 w 444"/>
              <a:gd name="T3" fmla="*/ 400 h 445"/>
              <a:gd name="T4" fmla="*/ 124 w 444"/>
              <a:gd name="T5" fmla="*/ 444 h 445"/>
              <a:gd name="T6" fmla="*/ 168 w 444"/>
              <a:gd name="T7" fmla="*/ 400 h 445"/>
              <a:gd name="T8" fmla="*/ 124 w 444"/>
              <a:gd name="T9" fmla="*/ 346 h 445"/>
              <a:gd name="T10" fmla="*/ 70 w 444"/>
              <a:gd name="T11" fmla="*/ 400 h 445"/>
              <a:gd name="T12" fmla="*/ 319 w 444"/>
              <a:gd name="T13" fmla="*/ 400 h 445"/>
              <a:gd name="T14" fmla="*/ 319 w 444"/>
              <a:gd name="T15" fmla="*/ 400 h 445"/>
              <a:gd name="T16" fmla="*/ 372 w 444"/>
              <a:gd name="T17" fmla="*/ 444 h 445"/>
              <a:gd name="T18" fmla="*/ 417 w 444"/>
              <a:gd name="T19" fmla="*/ 400 h 445"/>
              <a:gd name="T20" fmla="*/ 372 w 444"/>
              <a:gd name="T21" fmla="*/ 346 h 445"/>
              <a:gd name="T22" fmla="*/ 319 w 444"/>
              <a:gd name="T23" fmla="*/ 400 h 445"/>
              <a:gd name="T24" fmla="*/ 159 w 444"/>
              <a:gd name="T25" fmla="*/ 284 h 445"/>
              <a:gd name="T26" fmla="*/ 159 w 444"/>
              <a:gd name="T27" fmla="*/ 284 h 445"/>
              <a:gd name="T28" fmla="*/ 434 w 444"/>
              <a:gd name="T29" fmla="*/ 204 h 445"/>
              <a:gd name="T30" fmla="*/ 443 w 444"/>
              <a:gd name="T31" fmla="*/ 187 h 445"/>
              <a:gd name="T32" fmla="*/ 443 w 444"/>
              <a:gd name="T33" fmla="*/ 54 h 445"/>
              <a:gd name="T34" fmla="*/ 98 w 444"/>
              <a:gd name="T35" fmla="*/ 54 h 445"/>
              <a:gd name="T36" fmla="*/ 98 w 444"/>
              <a:gd name="T37" fmla="*/ 10 h 445"/>
              <a:gd name="T38" fmla="*/ 89 w 444"/>
              <a:gd name="T39" fmla="*/ 0 h 445"/>
              <a:gd name="T40" fmla="*/ 9 w 444"/>
              <a:gd name="T41" fmla="*/ 0 h 445"/>
              <a:gd name="T42" fmla="*/ 0 w 444"/>
              <a:gd name="T43" fmla="*/ 10 h 445"/>
              <a:gd name="T44" fmla="*/ 0 w 444"/>
              <a:gd name="T45" fmla="*/ 54 h 445"/>
              <a:gd name="T46" fmla="*/ 45 w 444"/>
              <a:gd name="T47" fmla="*/ 54 h 445"/>
              <a:gd name="T48" fmla="*/ 98 w 444"/>
              <a:gd name="T49" fmla="*/ 275 h 445"/>
              <a:gd name="T50" fmla="*/ 98 w 444"/>
              <a:gd name="T51" fmla="*/ 302 h 445"/>
              <a:gd name="T52" fmla="*/ 98 w 444"/>
              <a:gd name="T53" fmla="*/ 338 h 445"/>
              <a:gd name="T54" fmla="*/ 106 w 444"/>
              <a:gd name="T55" fmla="*/ 346 h 445"/>
              <a:gd name="T56" fmla="*/ 124 w 444"/>
              <a:gd name="T57" fmla="*/ 346 h 445"/>
              <a:gd name="T58" fmla="*/ 372 w 444"/>
              <a:gd name="T59" fmla="*/ 346 h 445"/>
              <a:gd name="T60" fmla="*/ 434 w 444"/>
              <a:gd name="T61" fmla="*/ 346 h 445"/>
              <a:gd name="T62" fmla="*/ 443 w 444"/>
              <a:gd name="T63" fmla="*/ 338 h 445"/>
              <a:gd name="T64" fmla="*/ 443 w 444"/>
              <a:gd name="T65" fmla="*/ 302 h 445"/>
              <a:gd name="T66" fmla="*/ 168 w 444"/>
              <a:gd name="T67" fmla="*/ 302 h 445"/>
              <a:gd name="T68" fmla="*/ 159 w 444"/>
              <a:gd name="T69" fmla="*/ 284 h 4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444" h="445">
                <a:moveTo>
                  <a:pt x="70" y="400"/>
                </a:moveTo>
                <a:lnTo>
                  <a:pt x="70" y="400"/>
                </a:lnTo>
                <a:cubicBezTo>
                  <a:pt x="70" y="426"/>
                  <a:pt x="98" y="444"/>
                  <a:pt x="124" y="444"/>
                </a:cubicBezTo>
                <a:cubicBezTo>
                  <a:pt x="151" y="444"/>
                  <a:pt x="168" y="426"/>
                  <a:pt x="168" y="400"/>
                </a:cubicBezTo>
                <a:cubicBezTo>
                  <a:pt x="168" y="373"/>
                  <a:pt x="151" y="346"/>
                  <a:pt x="124" y="346"/>
                </a:cubicBezTo>
                <a:cubicBezTo>
                  <a:pt x="98" y="346"/>
                  <a:pt x="70" y="373"/>
                  <a:pt x="70" y="400"/>
                </a:cubicBezTo>
                <a:close/>
                <a:moveTo>
                  <a:pt x="319" y="400"/>
                </a:moveTo>
                <a:lnTo>
                  <a:pt x="319" y="400"/>
                </a:lnTo>
                <a:cubicBezTo>
                  <a:pt x="319" y="426"/>
                  <a:pt x="345" y="444"/>
                  <a:pt x="372" y="444"/>
                </a:cubicBezTo>
                <a:cubicBezTo>
                  <a:pt x="399" y="444"/>
                  <a:pt x="417" y="426"/>
                  <a:pt x="417" y="400"/>
                </a:cubicBezTo>
                <a:cubicBezTo>
                  <a:pt x="417" y="373"/>
                  <a:pt x="399" y="346"/>
                  <a:pt x="372" y="346"/>
                </a:cubicBezTo>
                <a:cubicBezTo>
                  <a:pt x="345" y="346"/>
                  <a:pt x="319" y="373"/>
                  <a:pt x="319" y="400"/>
                </a:cubicBezTo>
                <a:close/>
                <a:moveTo>
                  <a:pt x="159" y="284"/>
                </a:moveTo>
                <a:lnTo>
                  <a:pt x="159" y="284"/>
                </a:lnTo>
                <a:cubicBezTo>
                  <a:pt x="434" y="204"/>
                  <a:pt x="434" y="204"/>
                  <a:pt x="434" y="204"/>
                </a:cubicBezTo>
                <a:cubicBezTo>
                  <a:pt x="443" y="204"/>
                  <a:pt x="443" y="195"/>
                  <a:pt x="443" y="187"/>
                </a:cubicBezTo>
                <a:cubicBezTo>
                  <a:pt x="443" y="54"/>
                  <a:pt x="443" y="54"/>
                  <a:pt x="443" y="54"/>
                </a:cubicBezTo>
                <a:cubicBezTo>
                  <a:pt x="98" y="54"/>
                  <a:pt x="98" y="54"/>
                  <a:pt x="98" y="54"/>
                </a:cubicBezTo>
                <a:cubicBezTo>
                  <a:pt x="98" y="10"/>
                  <a:pt x="98" y="10"/>
                  <a:pt x="98" y="10"/>
                </a:cubicBezTo>
                <a:lnTo>
                  <a:pt x="89" y="0"/>
                </a:lnTo>
                <a:cubicBezTo>
                  <a:pt x="9" y="0"/>
                  <a:pt x="9" y="0"/>
                  <a:pt x="9" y="0"/>
                </a:cubicBezTo>
                <a:cubicBezTo>
                  <a:pt x="0" y="0"/>
                  <a:pt x="0" y="10"/>
                  <a:pt x="0" y="10"/>
                </a:cubicBezTo>
                <a:cubicBezTo>
                  <a:pt x="0" y="54"/>
                  <a:pt x="0" y="54"/>
                  <a:pt x="0" y="54"/>
                </a:cubicBezTo>
                <a:cubicBezTo>
                  <a:pt x="45" y="54"/>
                  <a:pt x="45" y="54"/>
                  <a:pt x="45" y="54"/>
                </a:cubicBezTo>
                <a:cubicBezTo>
                  <a:pt x="98" y="275"/>
                  <a:pt x="98" y="275"/>
                  <a:pt x="98" y="275"/>
                </a:cubicBezTo>
                <a:cubicBezTo>
                  <a:pt x="98" y="302"/>
                  <a:pt x="98" y="302"/>
                  <a:pt x="98" y="302"/>
                </a:cubicBezTo>
                <a:cubicBezTo>
                  <a:pt x="98" y="338"/>
                  <a:pt x="98" y="338"/>
                  <a:pt x="98" y="338"/>
                </a:cubicBezTo>
                <a:cubicBezTo>
                  <a:pt x="98" y="346"/>
                  <a:pt x="106" y="346"/>
                  <a:pt x="106" y="346"/>
                </a:cubicBezTo>
                <a:cubicBezTo>
                  <a:pt x="124" y="346"/>
                  <a:pt x="124" y="346"/>
                  <a:pt x="124" y="346"/>
                </a:cubicBezTo>
                <a:cubicBezTo>
                  <a:pt x="372" y="346"/>
                  <a:pt x="372" y="346"/>
                  <a:pt x="372" y="346"/>
                </a:cubicBezTo>
                <a:cubicBezTo>
                  <a:pt x="434" y="346"/>
                  <a:pt x="434" y="346"/>
                  <a:pt x="434" y="346"/>
                </a:cubicBezTo>
                <a:cubicBezTo>
                  <a:pt x="443" y="346"/>
                  <a:pt x="443" y="346"/>
                  <a:pt x="443" y="338"/>
                </a:cubicBezTo>
                <a:cubicBezTo>
                  <a:pt x="443" y="302"/>
                  <a:pt x="443" y="302"/>
                  <a:pt x="443" y="302"/>
                </a:cubicBezTo>
                <a:cubicBezTo>
                  <a:pt x="168" y="302"/>
                  <a:pt x="168" y="302"/>
                  <a:pt x="168" y="302"/>
                </a:cubicBezTo>
                <a:cubicBezTo>
                  <a:pt x="133" y="302"/>
                  <a:pt x="133" y="284"/>
                  <a:pt x="159" y="284"/>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7" name="Freeform 146"/>
          <p:cNvSpPr>
            <a:spLocks noChangeArrowheads="1"/>
          </p:cNvSpPr>
          <p:nvPr/>
        </p:nvSpPr>
        <p:spPr bwMode="auto">
          <a:xfrm>
            <a:off x="9723853" y="5385200"/>
            <a:ext cx="213729" cy="296334"/>
          </a:xfrm>
          <a:custGeom>
            <a:avLst/>
            <a:gdLst>
              <a:gd name="T0" fmla="*/ 318 w 356"/>
              <a:gd name="T1" fmla="*/ 54 h 497"/>
              <a:gd name="T2" fmla="*/ 318 w 356"/>
              <a:gd name="T3" fmla="*/ 54 h 497"/>
              <a:gd name="T4" fmla="*/ 283 w 356"/>
              <a:gd name="T5" fmla="*/ 124 h 497"/>
              <a:gd name="T6" fmla="*/ 71 w 356"/>
              <a:gd name="T7" fmla="*/ 124 h 497"/>
              <a:gd name="T8" fmla="*/ 36 w 356"/>
              <a:gd name="T9" fmla="*/ 54 h 497"/>
              <a:gd name="T10" fmla="*/ 0 w 356"/>
              <a:gd name="T11" fmla="*/ 89 h 497"/>
              <a:gd name="T12" fmla="*/ 0 w 356"/>
              <a:gd name="T13" fmla="*/ 461 h 497"/>
              <a:gd name="T14" fmla="*/ 36 w 356"/>
              <a:gd name="T15" fmla="*/ 496 h 497"/>
              <a:gd name="T16" fmla="*/ 318 w 356"/>
              <a:gd name="T17" fmla="*/ 496 h 497"/>
              <a:gd name="T18" fmla="*/ 355 w 356"/>
              <a:gd name="T19" fmla="*/ 461 h 497"/>
              <a:gd name="T20" fmla="*/ 355 w 356"/>
              <a:gd name="T21" fmla="*/ 89 h 497"/>
              <a:gd name="T22" fmla="*/ 318 w 356"/>
              <a:gd name="T23" fmla="*/ 54 h 497"/>
              <a:gd name="T24" fmla="*/ 265 w 356"/>
              <a:gd name="T25" fmla="*/ 98 h 497"/>
              <a:gd name="T26" fmla="*/ 265 w 356"/>
              <a:gd name="T27" fmla="*/ 98 h 497"/>
              <a:gd name="T28" fmla="*/ 292 w 356"/>
              <a:gd name="T29" fmla="*/ 54 h 497"/>
              <a:gd name="T30" fmla="*/ 230 w 356"/>
              <a:gd name="T31" fmla="*/ 54 h 497"/>
              <a:gd name="T32" fmla="*/ 212 w 356"/>
              <a:gd name="T33" fmla="*/ 0 h 497"/>
              <a:gd name="T34" fmla="*/ 133 w 356"/>
              <a:gd name="T35" fmla="*/ 0 h 497"/>
              <a:gd name="T36" fmla="*/ 115 w 356"/>
              <a:gd name="T37" fmla="*/ 54 h 497"/>
              <a:gd name="T38" fmla="*/ 61 w 356"/>
              <a:gd name="T39" fmla="*/ 54 h 497"/>
              <a:gd name="T40" fmla="*/ 89 w 356"/>
              <a:gd name="T41" fmla="*/ 98 h 497"/>
              <a:gd name="T42" fmla="*/ 265 w 356"/>
              <a:gd name="T43" fmla="*/ 98 h 49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356" h="497">
                <a:moveTo>
                  <a:pt x="318" y="54"/>
                </a:moveTo>
                <a:lnTo>
                  <a:pt x="318" y="54"/>
                </a:lnTo>
                <a:cubicBezTo>
                  <a:pt x="283" y="124"/>
                  <a:pt x="283" y="124"/>
                  <a:pt x="283" y="124"/>
                </a:cubicBezTo>
                <a:cubicBezTo>
                  <a:pt x="71" y="124"/>
                  <a:pt x="71" y="124"/>
                  <a:pt x="71" y="124"/>
                </a:cubicBezTo>
                <a:cubicBezTo>
                  <a:pt x="36" y="54"/>
                  <a:pt x="36" y="54"/>
                  <a:pt x="36" y="54"/>
                </a:cubicBezTo>
                <a:cubicBezTo>
                  <a:pt x="17" y="54"/>
                  <a:pt x="0" y="71"/>
                  <a:pt x="0" y="89"/>
                </a:cubicBezTo>
                <a:cubicBezTo>
                  <a:pt x="0" y="461"/>
                  <a:pt x="0" y="461"/>
                  <a:pt x="0" y="461"/>
                </a:cubicBezTo>
                <a:cubicBezTo>
                  <a:pt x="0" y="487"/>
                  <a:pt x="17" y="496"/>
                  <a:pt x="36" y="496"/>
                </a:cubicBezTo>
                <a:cubicBezTo>
                  <a:pt x="318" y="496"/>
                  <a:pt x="318" y="496"/>
                  <a:pt x="318" y="496"/>
                </a:cubicBezTo>
                <a:cubicBezTo>
                  <a:pt x="336" y="496"/>
                  <a:pt x="355" y="487"/>
                  <a:pt x="355" y="461"/>
                </a:cubicBezTo>
                <a:cubicBezTo>
                  <a:pt x="355" y="89"/>
                  <a:pt x="355" y="89"/>
                  <a:pt x="355" y="89"/>
                </a:cubicBezTo>
                <a:cubicBezTo>
                  <a:pt x="355" y="71"/>
                  <a:pt x="336" y="54"/>
                  <a:pt x="318" y="54"/>
                </a:cubicBezTo>
                <a:close/>
                <a:moveTo>
                  <a:pt x="265" y="98"/>
                </a:moveTo>
                <a:lnTo>
                  <a:pt x="265" y="98"/>
                </a:lnTo>
                <a:cubicBezTo>
                  <a:pt x="292" y="54"/>
                  <a:pt x="292" y="54"/>
                  <a:pt x="292" y="54"/>
                </a:cubicBezTo>
                <a:cubicBezTo>
                  <a:pt x="230" y="54"/>
                  <a:pt x="230" y="54"/>
                  <a:pt x="230" y="54"/>
                </a:cubicBezTo>
                <a:cubicBezTo>
                  <a:pt x="212" y="0"/>
                  <a:pt x="212" y="0"/>
                  <a:pt x="212" y="0"/>
                </a:cubicBezTo>
                <a:cubicBezTo>
                  <a:pt x="133" y="0"/>
                  <a:pt x="133" y="0"/>
                  <a:pt x="133" y="0"/>
                </a:cubicBezTo>
                <a:cubicBezTo>
                  <a:pt x="115" y="54"/>
                  <a:pt x="115" y="54"/>
                  <a:pt x="115" y="54"/>
                </a:cubicBezTo>
                <a:cubicBezTo>
                  <a:pt x="61" y="54"/>
                  <a:pt x="61" y="54"/>
                  <a:pt x="61" y="54"/>
                </a:cubicBezTo>
                <a:cubicBezTo>
                  <a:pt x="89" y="98"/>
                  <a:pt x="89" y="98"/>
                  <a:pt x="89" y="98"/>
                </a:cubicBezTo>
                <a:lnTo>
                  <a:pt x="265" y="98"/>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8" name="Freeform 158"/>
          <p:cNvSpPr>
            <a:spLocks noChangeArrowheads="1"/>
          </p:cNvSpPr>
          <p:nvPr/>
        </p:nvSpPr>
        <p:spPr bwMode="auto">
          <a:xfrm>
            <a:off x="9077809" y="5463518"/>
            <a:ext cx="298372" cy="139701"/>
          </a:xfrm>
          <a:custGeom>
            <a:avLst/>
            <a:gdLst>
              <a:gd name="T0" fmla="*/ 380 w 497"/>
              <a:gd name="T1" fmla="*/ 0 h 232"/>
              <a:gd name="T2" fmla="*/ 380 w 497"/>
              <a:gd name="T3" fmla="*/ 0 h 232"/>
              <a:gd name="T4" fmla="*/ 266 w 497"/>
              <a:gd name="T5" fmla="*/ 115 h 232"/>
              <a:gd name="T6" fmla="*/ 283 w 497"/>
              <a:gd name="T7" fmla="*/ 186 h 232"/>
              <a:gd name="T8" fmla="*/ 203 w 497"/>
              <a:gd name="T9" fmla="*/ 186 h 232"/>
              <a:gd name="T10" fmla="*/ 230 w 497"/>
              <a:gd name="T11" fmla="*/ 115 h 232"/>
              <a:gd name="T12" fmla="*/ 114 w 497"/>
              <a:gd name="T13" fmla="*/ 0 h 232"/>
              <a:gd name="T14" fmla="*/ 0 w 497"/>
              <a:gd name="T15" fmla="*/ 115 h 232"/>
              <a:gd name="T16" fmla="*/ 114 w 497"/>
              <a:gd name="T17" fmla="*/ 231 h 232"/>
              <a:gd name="T18" fmla="*/ 380 w 497"/>
              <a:gd name="T19" fmla="*/ 231 h 232"/>
              <a:gd name="T20" fmla="*/ 496 w 497"/>
              <a:gd name="T21" fmla="*/ 115 h 232"/>
              <a:gd name="T22" fmla="*/ 380 w 497"/>
              <a:gd name="T23" fmla="*/ 0 h 232"/>
              <a:gd name="T24" fmla="*/ 53 w 497"/>
              <a:gd name="T25" fmla="*/ 115 h 232"/>
              <a:gd name="T26" fmla="*/ 53 w 497"/>
              <a:gd name="T27" fmla="*/ 115 h 232"/>
              <a:gd name="T28" fmla="*/ 114 w 497"/>
              <a:gd name="T29" fmla="*/ 53 h 232"/>
              <a:gd name="T30" fmla="*/ 177 w 497"/>
              <a:gd name="T31" fmla="*/ 115 h 232"/>
              <a:gd name="T32" fmla="*/ 114 w 497"/>
              <a:gd name="T33" fmla="*/ 186 h 232"/>
              <a:gd name="T34" fmla="*/ 53 w 497"/>
              <a:gd name="T35" fmla="*/ 115 h 232"/>
              <a:gd name="T36" fmla="*/ 380 w 497"/>
              <a:gd name="T37" fmla="*/ 186 h 232"/>
              <a:gd name="T38" fmla="*/ 380 w 497"/>
              <a:gd name="T39" fmla="*/ 186 h 232"/>
              <a:gd name="T40" fmla="*/ 319 w 497"/>
              <a:gd name="T41" fmla="*/ 115 h 232"/>
              <a:gd name="T42" fmla="*/ 380 w 497"/>
              <a:gd name="T43" fmla="*/ 53 h 232"/>
              <a:gd name="T44" fmla="*/ 442 w 497"/>
              <a:gd name="T45" fmla="*/ 115 h 232"/>
              <a:gd name="T46" fmla="*/ 380 w 497"/>
              <a:gd name="T47" fmla="*/ 186 h 23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97" h="232">
                <a:moveTo>
                  <a:pt x="380" y="0"/>
                </a:moveTo>
                <a:lnTo>
                  <a:pt x="380" y="0"/>
                </a:lnTo>
                <a:cubicBezTo>
                  <a:pt x="319" y="0"/>
                  <a:pt x="266" y="53"/>
                  <a:pt x="266" y="115"/>
                </a:cubicBezTo>
                <a:cubicBezTo>
                  <a:pt x="266" y="141"/>
                  <a:pt x="274" y="168"/>
                  <a:pt x="283" y="186"/>
                </a:cubicBezTo>
                <a:cubicBezTo>
                  <a:pt x="203" y="186"/>
                  <a:pt x="203" y="186"/>
                  <a:pt x="203" y="186"/>
                </a:cubicBezTo>
                <a:cubicBezTo>
                  <a:pt x="221" y="168"/>
                  <a:pt x="230" y="141"/>
                  <a:pt x="230" y="115"/>
                </a:cubicBezTo>
                <a:cubicBezTo>
                  <a:pt x="230" y="53"/>
                  <a:pt x="177" y="0"/>
                  <a:pt x="114" y="0"/>
                </a:cubicBezTo>
                <a:cubicBezTo>
                  <a:pt x="53" y="0"/>
                  <a:pt x="0" y="53"/>
                  <a:pt x="0" y="115"/>
                </a:cubicBezTo>
                <a:cubicBezTo>
                  <a:pt x="0" y="177"/>
                  <a:pt x="53" y="231"/>
                  <a:pt x="114" y="231"/>
                </a:cubicBezTo>
                <a:cubicBezTo>
                  <a:pt x="380" y="231"/>
                  <a:pt x="380" y="231"/>
                  <a:pt x="380" y="231"/>
                </a:cubicBezTo>
                <a:cubicBezTo>
                  <a:pt x="442" y="231"/>
                  <a:pt x="496" y="177"/>
                  <a:pt x="496" y="115"/>
                </a:cubicBezTo>
                <a:cubicBezTo>
                  <a:pt x="496" y="53"/>
                  <a:pt x="442" y="0"/>
                  <a:pt x="380" y="0"/>
                </a:cubicBezTo>
                <a:close/>
                <a:moveTo>
                  <a:pt x="53" y="115"/>
                </a:moveTo>
                <a:lnTo>
                  <a:pt x="53" y="115"/>
                </a:lnTo>
                <a:cubicBezTo>
                  <a:pt x="53" y="80"/>
                  <a:pt x="79" y="53"/>
                  <a:pt x="114" y="53"/>
                </a:cubicBezTo>
                <a:cubicBezTo>
                  <a:pt x="150" y="53"/>
                  <a:pt x="177" y="80"/>
                  <a:pt x="177" y="115"/>
                </a:cubicBezTo>
                <a:cubicBezTo>
                  <a:pt x="177" y="150"/>
                  <a:pt x="150" y="186"/>
                  <a:pt x="114" y="186"/>
                </a:cubicBezTo>
                <a:cubicBezTo>
                  <a:pt x="79" y="186"/>
                  <a:pt x="53" y="150"/>
                  <a:pt x="53" y="115"/>
                </a:cubicBezTo>
                <a:close/>
                <a:moveTo>
                  <a:pt x="380" y="186"/>
                </a:moveTo>
                <a:lnTo>
                  <a:pt x="380" y="186"/>
                </a:lnTo>
                <a:cubicBezTo>
                  <a:pt x="345" y="186"/>
                  <a:pt x="319" y="150"/>
                  <a:pt x="319" y="115"/>
                </a:cubicBezTo>
                <a:cubicBezTo>
                  <a:pt x="319" y="80"/>
                  <a:pt x="345" y="53"/>
                  <a:pt x="380" y="53"/>
                </a:cubicBezTo>
                <a:cubicBezTo>
                  <a:pt x="416" y="53"/>
                  <a:pt x="442" y="80"/>
                  <a:pt x="442" y="115"/>
                </a:cubicBezTo>
                <a:cubicBezTo>
                  <a:pt x="442" y="150"/>
                  <a:pt x="416" y="186"/>
                  <a:pt x="380" y="186"/>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389" name="Shape 2535"/>
          <p:cNvSpPr/>
          <p:nvPr/>
        </p:nvSpPr>
        <p:spPr>
          <a:xfrm>
            <a:off x="8003184" y="6016844"/>
            <a:ext cx="228541" cy="279337"/>
          </a:xfrm>
          <a:custGeom>
            <a:avLst/>
            <a:gdLst/>
            <a:ahLst/>
            <a:cxnLst>
              <a:cxn ang="0">
                <a:pos x="wd2" y="hd2"/>
              </a:cxn>
              <a:cxn ang="5400000">
                <a:pos x="wd2" y="hd2"/>
              </a:cxn>
              <a:cxn ang="10800000">
                <a:pos x="wd2" y="hd2"/>
              </a:cxn>
              <a:cxn ang="16200000">
                <a:pos x="wd2" y="hd2"/>
              </a:cxn>
            </a:cxnLst>
            <a:rect l="0" t="0" r="r" b="b"/>
            <a:pathLst>
              <a:path w="21600" h="21600" extrusionOk="0">
                <a:moveTo>
                  <a:pt x="10800" y="8836"/>
                </a:moveTo>
                <a:lnTo>
                  <a:pt x="10800" y="5966"/>
                </a:lnTo>
                <a:lnTo>
                  <a:pt x="13928" y="8836"/>
                </a:lnTo>
                <a:cubicBezTo>
                  <a:pt x="13928" y="8836"/>
                  <a:pt x="10800" y="8836"/>
                  <a:pt x="10800" y="8836"/>
                </a:cubicBezTo>
                <a:close/>
                <a:moveTo>
                  <a:pt x="14400" y="19636"/>
                </a:moveTo>
                <a:cubicBezTo>
                  <a:pt x="14400" y="20178"/>
                  <a:pt x="13862" y="20617"/>
                  <a:pt x="13200" y="20617"/>
                </a:cubicBezTo>
                <a:lnTo>
                  <a:pt x="2400" y="20617"/>
                </a:lnTo>
                <a:cubicBezTo>
                  <a:pt x="1738" y="20617"/>
                  <a:pt x="1200" y="20178"/>
                  <a:pt x="1200" y="19636"/>
                </a:cubicBezTo>
                <a:lnTo>
                  <a:pt x="1200" y="6872"/>
                </a:lnTo>
                <a:cubicBezTo>
                  <a:pt x="1200" y="6331"/>
                  <a:pt x="1738" y="5891"/>
                  <a:pt x="2400" y="5891"/>
                </a:cubicBezTo>
                <a:lnTo>
                  <a:pt x="9600" y="5891"/>
                </a:lnTo>
                <a:lnTo>
                  <a:pt x="9600" y="8836"/>
                </a:lnTo>
                <a:cubicBezTo>
                  <a:pt x="9600" y="9378"/>
                  <a:pt x="10138" y="9818"/>
                  <a:pt x="10800" y="9818"/>
                </a:cubicBezTo>
                <a:lnTo>
                  <a:pt x="14400" y="9818"/>
                </a:lnTo>
                <a:cubicBezTo>
                  <a:pt x="14400" y="9818"/>
                  <a:pt x="14400" y="19636"/>
                  <a:pt x="14400" y="19636"/>
                </a:cubicBezTo>
                <a:close/>
                <a:moveTo>
                  <a:pt x="2400" y="4909"/>
                </a:moveTo>
                <a:cubicBezTo>
                  <a:pt x="1075" y="4909"/>
                  <a:pt x="0" y="5788"/>
                  <a:pt x="0" y="6872"/>
                </a:cubicBezTo>
                <a:lnTo>
                  <a:pt x="0" y="19636"/>
                </a:lnTo>
                <a:cubicBezTo>
                  <a:pt x="0" y="20720"/>
                  <a:pt x="1075" y="21600"/>
                  <a:pt x="2400" y="21600"/>
                </a:cubicBezTo>
                <a:lnTo>
                  <a:pt x="13200" y="21600"/>
                </a:lnTo>
                <a:cubicBezTo>
                  <a:pt x="14525" y="21600"/>
                  <a:pt x="15600" y="20720"/>
                  <a:pt x="15600" y="19636"/>
                </a:cubicBezTo>
                <a:lnTo>
                  <a:pt x="15600" y="8836"/>
                </a:lnTo>
                <a:lnTo>
                  <a:pt x="11400" y="4909"/>
                </a:lnTo>
                <a:cubicBezTo>
                  <a:pt x="11400" y="4909"/>
                  <a:pt x="2400" y="4909"/>
                  <a:pt x="2400" y="4909"/>
                </a:cubicBezTo>
                <a:close/>
                <a:moveTo>
                  <a:pt x="16800" y="3927"/>
                </a:moveTo>
                <a:lnTo>
                  <a:pt x="16800" y="1058"/>
                </a:lnTo>
                <a:lnTo>
                  <a:pt x="19928" y="3927"/>
                </a:lnTo>
                <a:cubicBezTo>
                  <a:pt x="19928" y="3927"/>
                  <a:pt x="16800" y="3927"/>
                  <a:pt x="16800" y="3927"/>
                </a:cubicBezTo>
                <a:close/>
                <a:moveTo>
                  <a:pt x="17400" y="0"/>
                </a:moveTo>
                <a:lnTo>
                  <a:pt x="8400" y="0"/>
                </a:lnTo>
                <a:cubicBezTo>
                  <a:pt x="7075" y="0"/>
                  <a:pt x="6000" y="879"/>
                  <a:pt x="6000" y="1964"/>
                </a:cubicBezTo>
                <a:lnTo>
                  <a:pt x="6000" y="3436"/>
                </a:lnTo>
                <a:cubicBezTo>
                  <a:pt x="6000" y="3708"/>
                  <a:pt x="6269" y="3927"/>
                  <a:pt x="6600" y="3927"/>
                </a:cubicBezTo>
                <a:cubicBezTo>
                  <a:pt x="6931" y="3927"/>
                  <a:pt x="7200" y="3708"/>
                  <a:pt x="7200" y="3436"/>
                </a:cubicBezTo>
                <a:lnTo>
                  <a:pt x="7200" y="1964"/>
                </a:lnTo>
                <a:cubicBezTo>
                  <a:pt x="7200" y="1422"/>
                  <a:pt x="7738" y="982"/>
                  <a:pt x="8400" y="982"/>
                </a:cubicBezTo>
                <a:lnTo>
                  <a:pt x="15600" y="982"/>
                </a:lnTo>
                <a:lnTo>
                  <a:pt x="15600" y="3927"/>
                </a:lnTo>
                <a:cubicBezTo>
                  <a:pt x="15600" y="4469"/>
                  <a:pt x="16138" y="4909"/>
                  <a:pt x="16800" y="4909"/>
                </a:cubicBezTo>
                <a:lnTo>
                  <a:pt x="20400" y="4909"/>
                </a:lnTo>
                <a:lnTo>
                  <a:pt x="20400" y="14727"/>
                </a:lnTo>
                <a:cubicBezTo>
                  <a:pt x="20400" y="15269"/>
                  <a:pt x="19862" y="15709"/>
                  <a:pt x="19200" y="15709"/>
                </a:cubicBezTo>
                <a:lnTo>
                  <a:pt x="17400" y="15709"/>
                </a:lnTo>
                <a:cubicBezTo>
                  <a:pt x="17069" y="15709"/>
                  <a:pt x="16800" y="15929"/>
                  <a:pt x="16800" y="16199"/>
                </a:cubicBezTo>
                <a:cubicBezTo>
                  <a:pt x="16800" y="16471"/>
                  <a:pt x="17069" y="16690"/>
                  <a:pt x="17400" y="16690"/>
                </a:cubicBezTo>
                <a:lnTo>
                  <a:pt x="19200" y="16690"/>
                </a:lnTo>
                <a:cubicBezTo>
                  <a:pt x="20525" y="16690"/>
                  <a:pt x="21600" y="15811"/>
                  <a:pt x="21600" y="14727"/>
                </a:cubicBezTo>
                <a:lnTo>
                  <a:pt x="21600" y="3927"/>
                </a:lnTo>
                <a:cubicBezTo>
                  <a:pt x="21600" y="3927"/>
                  <a:pt x="17400" y="0"/>
                  <a:pt x="17400" y="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0" name="Shape 2536"/>
          <p:cNvSpPr/>
          <p:nvPr/>
        </p:nvSpPr>
        <p:spPr>
          <a:xfrm>
            <a:off x="8511052" y="601684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4418" y="11782"/>
                </a:moveTo>
                <a:lnTo>
                  <a:pt x="14236" y="11782"/>
                </a:lnTo>
                <a:cubicBezTo>
                  <a:pt x="14507" y="11782"/>
                  <a:pt x="14727" y="11562"/>
                  <a:pt x="14727" y="11291"/>
                </a:cubicBezTo>
                <a:cubicBezTo>
                  <a:pt x="14727" y="11020"/>
                  <a:pt x="14507" y="10800"/>
                  <a:pt x="14236" y="10800"/>
                </a:cubicBezTo>
                <a:lnTo>
                  <a:pt x="4418" y="10800"/>
                </a:lnTo>
                <a:cubicBezTo>
                  <a:pt x="4147" y="10800"/>
                  <a:pt x="3927" y="11020"/>
                  <a:pt x="3927" y="11291"/>
                </a:cubicBezTo>
                <a:cubicBezTo>
                  <a:pt x="3927" y="11562"/>
                  <a:pt x="4147" y="11782"/>
                  <a:pt x="4418" y="11782"/>
                </a:cubicBezTo>
                <a:moveTo>
                  <a:pt x="20618" y="20618"/>
                </a:moveTo>
                <a:lnTo>
                  <a:pt x="5891" y="20618"/>
                </a:lnTo>
                <a:lnTo>
                  <a:pt x="5891" y="16200"/>
                </a:lnTo>
                <a:cubicBezTo>
                  <a:pt x="5891" y="15929"/>
                  <a:pt x="5671" y="15709"/>
                  <a:pt x="5400" y="15709"/>
                </a:cubicBezTo>
                <a:lnTo>
                  <a:pt x="982" y="15709"/>
                </a:lnTo>
                <a:lnTo>
                  <a:pt x="982" y="982"/>
                </a:lnTo>
                <a:lnTo>
                  <a:pt x="20618" y="982"/>
                </a:lnTo>
                <a:cubicBezTo>
                  <a:pt x="20618" y="982"/>
                  <a:pt x="20618" y="20618"/>
                  <a:pt x="20618" y="20618"/>
                </a:cubicBezTo>
                <a:close/>
                <a:moveTo>
                  <a:pt x="4909" y="20127"/>
                </a:moveTo>
                <a:lnTo>
                  <a:pt x="1473" y="16691"/>
                </a:lnTo>
                <a:lnTo>
                  <a:pt x="4909" y="16691"/>
                </a:lnTo>
                <a:cubicBezTo>
                  <a:pt x="4909" y="16691"/>
                  <a:pt x="4909" y="20127"/>
                  <a:pt x="4909" y="20127"/>
                </a:cubicBezTo>
                <a:close/>
                <a:moveTo>
                  <a:pt x="20618" y="0"/>
                </a:moveTo>
                <a:lnTo>
                  <a:pt x="982" y="0"/>
                </a:lnTo>
                <a:cubicBezTo>
                  <a:pt x="440" y="0"/>
                  <a:pt x="0" y="440"/>
                  <a:pt x="0" y="982"/>
                </a:cubicBezTo>
                <a:lnTo>
                  <a:pt x="0" y="16691"/>
                </a:lnTo>
                <a:lnTo>
                  <a:pt x="4909" y="21600"/>
                </a:lnTo>
                <a:lnTo>
                  <a:pt x="20618" y="21600"/>
                </a:lnTo>
                <a:cubicBezTo>
                  <a:pt x="21160" y="21600"/>
                  <a:pt x="21600" y="21161"/>
                  <a:pt x="21600" y="20618"/>
                </a:cubicBezTo>
                <a:lnTo>
                  <a:pt x="21600" y="982"/>
                </a:lnTo>
                <a:cubicBezTo>
                  <a:pt x="21600" y="440"/>
                  <a:pt x="21160" y="0"/>
                  <a:pt x="20618" y="0"/>
                </a:cubicBezTo>
                <a:moveTo>
                  <a:pt x="4418" y="8836"/>
                </a:moveTo>
                <a:lnTo>
                  <a:pt x="17182" y="8836"/>
                </a:lnTo>
                <a:cubicBezTo>
                  <a:pt x="17453" y="8836"/>
                  <a:pt x="17673" y="8617"/>
                  <a:pt x="17673" y="8345"/>
                </a:cubicBezTo>
                <a:cubicBezTo>
                  <a:pt x="17673" y="8075"/>
                  <a:pt x="17453" y="7855"/>
                  <a:pt x="17182" y="7855"/>
                </a:cubicBezTo>
                <a:lnTo>
                  <a:pt x="4418" y="7855"/>
                </a:lnTo>
                <a:cubicBezTo>
                  <a:pt x="4147" y="7855"/>
                  <a:pt x="3927" y="8075"/>
                  <a:pt x="3927" y="8345"/>
                </a:cubicBezTo>
                <a:cubicBezTo>
                  <a:pt x="3927" y="8617"/>
                  <a:pt x="4147" y="8836"/>
                  <a:pt x="4418" y="8836"/>
                </a:cubicBezTo>
                <a:moveTo>
                  <a:pt x="4418" y="5891"/>
                </a:moveTo>
                <a:lnTo>
                  <a:pt x="10309" y="5891"/>
                </a:lnTo>
                <a:cubicBezTo>
                  <a:pt x="10580" y="5891"/>
                  <a:pt x="10800" y="5672"/>
                  <a:pt x="10800" y="5400"/>
                </a:cubicBezTo>
                <a:cubicBezTo>
                  <a:pt x="10800" y="5129"/>
                  <a:pt x="10580" y="4909"/>
                  <a:pt x="10309" y="4909"/>
                </a:cubicBezTo>
                <a:lnTo>
                  <a:pt x="4418" y="4909"/>
                </a:lnTo>
                <a:cubicBezTo>
                  <a:pt x="4147" y="4909"/>
                  <a:pt x="3927" y="5129"/>
                  <a:pt x="3927" y="5400"/>
                </a:cubicBezTo>
                <a:cubicBezTo>
                  <a:pt x="3927" y="5672"/>
                  <a:pt x="4147" y="5891"/>
                  <a:pt x="4418" y="58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1" name="Shape 2537"/>
          <p:cNvSpPr/>
          <p:nvPr/>
        </p:nvSpPr>
        <p:spPr>
          <a:xfrm>
            <a:off x="9069707" y="6016844"/>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4400" y="13745"/>
                </a:moveTo>
                <a:lnTo>
                  <a:pt x="3600" y="13745"/>
                </a:lnTo>
                <a:cubicBezTo>
                  <a:pt x="3269" y="13745"/>
                  <a:pt x="3000" y="13966"/>
                  <a:pt x="3000" y="14236"/>
                </a:cubicBezTo>
                <a:cubicBezTo>
                  <a:pt x="3000" y="14508"/>
                  <a:pt x="3269" y="14727"/>
                  <a:pt x="3600" y="14727"/>
                </a:cubicBezTo>
                <a:lnTo>
                  <a:pt x="14400" y="14727"/>
                </a:lnTo>
                <a:cubicBezTo>
                  <a:pt x="14731" y="14727"/>
                  <a:pt x="15000" y="14508"/>
                  <a:pt x="15000" y="14236"/>
                </a:cubicBezTo>
                <a:cubicBezTo>
                  <a:pt x="15000" y="13966"/>
                  <a:pt x="14731" y="13745"/>
                  <a:pt x="14400" y="13745"/>
                </a:cubicBezTo>
                <a:moveTo>
                  <a:pt x="3000" y="11291"/>
                </a:moveTo>
                <a:cubicBezTo>
                  <a:pt x="3000" y="11562"/>
                  <a:pt x="3269" y="11782"/>
                  <a:pt x="3600" y="11782"/>
                </a:cubicBezTo>
                <a:lnTo>
                  <a:pt x="18000" y="11782"/>
                </a:lnTo>
                <a:cubicBezTo>
                  <a:pt x="18331" y="11782"/>
                  <a:pt x="18600" y="11562"/>
                  <a:pt x="18600" y="11291"/>
                </a:cubicBezTo>
                <a:cubicBezTo>
                  <a:pt x="18600" y="11020"/>
                  <a:pt x="18331" y="10800"/>
                  <a:pt x="18000" y="10800"/>
                </a:cubicBezTo>
                <a:lnTo>
                  <a:pt x="3600" y="10800"/>
                </a:lnTo>
                <a:cubicBezTo>
                  <a:pt x="3269" y="10800"/>
                  <a:pt x="3000" y="11020"/>
                  <a:pt x="3000" y="11291"/>
                </a:cubicBezTo>
                <a:moveTo>
                  <a:pt x="20400" y="20618"/>
                </a:moveTo>
                <a:lnTo>
                  <a:pt x="6600" y="20618"/>
                </a:lnTo>
                <a:lnTo>
                  <a:pt x="1200" y="16200"/>
                </a:lnTo>
                <a:lnTo>
                  <a:pt x="1200" y="2945"/>
                </a:lnTo>
                <a:lnTo>
                  <a:pt x="4200" y="2945"/>
                </a:lnTo>
                <a:lnTo>
                  <a:pt x="4200" y="4418"/>
                </a:lnTo>
                <a:cubicBezTo>
                  <a:pt x="4200" y="4690"/>
                  <a:pt x="4469" y="4909"/>
                  <a:pt x="4800" y="4909"/>
                </a:cubicBezTo>
                <a:cubicBezTo>
                  <a:pt x="5131" y="4909"/>
                  <a:pt x="5400" y="4690"/>
                  <a:pt x="5400" y="4418"/>
                </a:cubicBezTo>
                <a:lnTo>
                  <a:pt x="5400" y="2945"/>
                </a:lnTo>
                <a:lnTo>
                  <a:pt x="6600" y="2945"/>
                </a:lnTo>
                <a:lnTo>
                  <a:pt x="6600" y="4418"/>
                </a:lnTo>
                <a:cubicBezTo>
                  <a:pt x="6600" y="4690"/>
                  <a:pt x="6869" y="4909"/>
                  <a:pt x="7200" y="4909"/>
                </a:cubicBezTo>
                <a:cubicBezTo>
                  <a:pt x="7531" y="4909"/>
                  <a:pt x="7800" y="4690"/>
                  <a:pt x="7800" y="4418"/>
                </a:cubicBezTo>
                <a:lnTo>
                  <a:pt x="7800" y="2945"/>
                </a:lnTo>
                <a:lnTo>
                  <a:pt x="9000" y="2945"/>
                </a:lnTo>
                <a:lnTo>
                  <a:pt x="9000" y="4418"/>
                </a:lnTo>
                <a:cubicBezTo>
                  <a:pt x="9000" y="4690"/>
                  <a:pt x="9269" y="4909"/>
                  <a:pt x="9600" y="4909"/>
                </a:cubicBezTo>
                <a:cubicBezTo>
                  <a:pt x="9931" y="4909"/>
                  <a:pt x="10200" y="4690"/>
                  <a:pt x="10200" y="4418"/>
                </a:cubicBezTo>
                <a:lnTo>
                  <a:pt x="10200" y="2945"/>
                </a:lnTo>
                <a:lnTo>
                  <a:pt x="11400" y="2945"/>
                </a:lnTo>
                <a:lnTo>
                  <a:pt x="11400" y="4418"/>
                </a:lnTo>
                <a:cubicBezTo>
                  <a:pt x="11400" y="4690"/>
                  <a:pt x="11669" y="4909"/>
                  <a:pt x="12000" y="4909"/>
                </a:cubicBezTo>
                <a:cubicBezTo>
                  <a:pt x="12331" y="4909"/>
                  <a:pt x="12600" y="4690"/>
                  <a:pt x="12600" y="4418"/>
                </a:cubicBezTo>
                <a:lnTo>
                  <a:pt x="12600" y="2945"/>
                </a:lnTo>
                <a:lnTo>
                  <a:pt x="13800" y="2945"/>
                </a:lnTo>
                <a:lnTo>
                  <a:pt x="13800" y="4418"/>
                </a:lnTo>
                <a:cubicBezTo>
                  <a:pt x="13800" y="4690"/>
                  <a:pt x="14069" y="4909"/>
                  <a:pt x="14400" y="4909"/>
                </a:cubicBezTo>
                <a:cubicBezTo>
                  <a:pt x="14731" y="4909"/>
                  <a:pt x="15000" y="4690"/>
                  <a:pt x="15000" y="4418"/>
                </a:cubicBezTo>
                <a:lnTo>
                  <a:pt x="15000" y="2945"/>
                </a:lnTo>
                <a:lnTo>
                  <a:pt x="16200" y="2945"/>
                </a:lnTo>
                <a:lnTo>
                  <a:pt x="16200" y="4418"/>
                </a:lnTo>
                <a:cubicBezTo>
                  <a:pt x="16200" y="4690"/>
                  <a:pt x="16469" y="4909"/>
                  <a:pt x="16800" y="4909"/>
                </a:cubicBezTo>
                <a:cubicBezTo>
                  <a:pt x="17131" y="4909"/>
                  <a:pt x="17400" y="4690"/>
                  <a:pt x="17400" y="4418"/>
                </a:cubicBezTo>
                <a:lnTo>
                  <a:pt x="17400" y="2945"/>
                </a:lnTo>
                <a:lnTo>
                  <a:pt x="20400" y="2945"/>
                </a:lnTo>
                <a:cubicBezTo>
                  <a:pt x="20400" y="2945"/>
                  <a:pt x="20400" y="20618"/>
                  <a:pt x="20400" y="20618"/>
                </a:cubicBezTo>
                <a:close/>
                <a:moveTo>
                  <a:pt x="1200" y="20618"/>
                </a:moveTo>
                <a:lnTo>
                  <a:pt x="1200" y="17673"/>
                </a:lnTo>
                <a:lnTo>
                  <a:pt x="4800" y="20618"/>
                </a:lnTo>
                <a:cubicBezTo>
                  <a:pt x="4800" y="20618"/>
                  <a:pt x="1200" y="20618"/>
                  <a:pt x="1200" y="20618"/>
                </a:cubicBezTo>
                <a:close/>
                <a:moveTo>
                  <a:pt x="20400" y="1964"/>
                </a:moveTo>
                <a:lnTo>
                  <a:pt x="17400" y="1964"/>
                </a:lnTo>
                <a:lnTo>
                  <a:pt x="17400" y="491"/>
                </a:lnTo>
                <a:cubicBezTo>
                  <a:pt x="17400" y="220"/>
                  <a:pt x="17131" y="0"/>
                  <a:pt x="16800" y="0"/>
                </a:cubicBezTo>
                <a:cubicBezTo>
                  <a:pt x="16469" y="0"/>
                  <a:pt x="16200" y="220"/>
                  <a:pt x="16200" y="491"/>
                </a:cubicBezTo>
                <a:lnTo>
                  <a:pt x="16200" y="1964"/>
                </a:lnTo>
                <a:lnTo>
                  <a:pt x="15000" y="1964"/>
                </a:lnTo>
                <a:lnTo>
                  <a:pt x="15000" y="491"/>
                </a:lnTo>
                <a:cubicBezTo>
                  <a:pt x="15000" y="220"/>
                  <a:pt x="14731" y="0"/>
                  <a:pt x="14400" y="0"/>
                </a:cubicBezTo>
                <a:cubicBezTo>
                  <a:pt x="14069" y="0"/>
                  <a:pt x="13800" y="220"/>
                  <a:pt x="13800" y="491"/>
                </a:cubicBezTo>
                <a:lnTo>
                  <a:pt x="13800" y="1964"/>
                </a:lnTo>
                <a:lnTo>
                  <a:pt x="12600" y="1964"/>
                </a:lnTo>
                <a:lnTo>
                  <a:pt x="12600" y="491"/>
                </a:lnTo>
                <a:cubicBezTo>
                  <a:pt x="12600" y="220"/>
                  <a:pt x="12331" y="0"/>
                  <a:pt x="12000" y="0"/>
                </a:cubicBezTo>
                <a:cubicBezTo>
                  <a:pt x="11669" y="0"/>
                  <a:pt x="11400" y="220"/>
                  <a:pt x="11400" y="491"/>
                </a:cubicBezTo>
                <a:lnTo>
                  <a:pt x="11400" y="1964"/>
                </a:lnTo>
                <a:lnTo>
                  <a:pt x="10200" y="1964"/>
                </a:lnTo>
                <a:lnTo>
                  <a:pt x="10200" y="491"/>
                </a:lnTo>
                <a:cubicBezTo>
                  <a:pt x="10200" y="220"/>
                  <a:pt x="9931" y="0"/>
                  <a:pt x="9600" y="0"/>
                </a:cubicBezTo>
                <a:cubicBezTo>
                  <a:pt x="9269" y="0"/>
                  <a:pt x="9000" y="220"/>
                  <a:pt x="9000" y="491"/>
                </a:cubicBezTo>
                <a:lnTo>
                  <a:pt x="9000" y="1964"/>
                </a:lnTo>
                <a:lnTo>
                  <a:pt x="7800" y="1964"/>
                </a:lnTo>
                <a:lnTo>
                  <a:pt x="7800" y="491"/>
                </a:lnTo>
                <a:cubicBezTo>
                  <a:pt x="7800" y="220"/>
                  <a:pt x="7531" y="0"/>
                  <a:pt x="7200" y="0"/>
                </a:cubicBezTo>
                <a:cubicBezTo>
                  <a:pt x="6869" y="0"/>
                  <a:pt x="6600" y="220"/>
                  <a:pt x="6600" y="491"/>
                </a:cubicBezTo>
                <a:lnTo>
                  <a:pt x="6600" y="1964"/>
                </a:lnTo>
                <a:lnTo>
                  <a:pt x="5400" y="1964"/>
                </a:lnTo>
                <a:lnTo>
                  <a:pt x="5400" y="491"/>
                </a:lnTo>
                <a:cubicBezTo>
                  <a:pt x="5400" y="220"/>
                  <a:pt x="5131" y="0"/>
                  <a:pt x="4800" y="0"/>
                </a:cubicBezTo>
                <a:cubicBezTo>
                  <a:pt x="4469" y="0"/>
                  <a:pt x="4200" y="220"/>
                  <a:pt x="4200" y="491"/>
                </a:cubicBezTo>
                <a:lnTo>
                  <a:pt x="4200" y="1964"/>
                </a:lnTo>
                <a:lnTo>
                  <a:pt x="1200" y="1964"/>
                </a:lnTo>
                <a:cubicBezTo>
                  <a:pt x="538" y="1964"/>
                  <a:pt x="0" y="2404"/>
                  <a:pt x="0" y="2945"/>
                </a:cubicBezTo>
                <a:lnTo>
                  <a:pt x="0" y="20618"/>
                </a:lnTo>
                <a:cubicBezTo>
                  <a:pt x="0" y="21161"/>
                  <a:pt x="538" y="21600"/>
                  <a:pt x="1200" y="21600"/>
                </a:cubicBezTo>
                <a:lnTo>
                  <a:pt x="20400" y="21600"/>
                </a:lnTo>
                <a:cubicBezTo>
                  <a:pt x="21062" y="21600"/>
                  <a:pt x="21600" y="21161"/>
                  <a:pt x="21600" y="20618"/>
                </a:cubicBezTo>
                <a:lnTo>
                  <a:pt x="21600" y="2945"/>
                </a:lnTo>
                <a:cubicBezTo>
                  <a:pt x="21600" y="2404"/>
                  <a:pt x="21062" y="1964"/>
                  <a:pt x="20400" y="1964"/>
                </a:cubicBezTo>
                <a:moveTo>
                  <a:pt x="3600" y="8836"/>
                </a:moveTo>
                <a:lnTo>
                  <a:pt x="10800" y="8836"/>
                </a:lnTo>
                <a:cubicBezTo>
                  <a:pt x="11131" y="8836"/>
                  <a:pt x="11400" y="8617"/>
                  <a:pt x="11400" y="8345"/>
                </a:cubicBezTo>
                <a:cubicBezTo>
                  <a:pt x="11400" y="8075"/>
                  <a:pt x="11131" y="7855"/>
                  <a:pt x="10800" y="7855"/>
                </a:cubicBezTo>
                <a:lnTo>
                  <a:pt x="3600" y="7855"/>
                </a:lnTo>
                <a:cubicBezTo>
                  <a:pt x="3269" y="7855"/>
                  <a:pt x="3000" y="8075"/>
                  <a:pt x="3000" y="8345"/>
                </a:cubicBezTo>
                <a:cubicBezTo>
                  <a:pt x="3000" y="8617"/>
                  <a:pt x="3269" y="8836"/>
                  <a:pt x="3600"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2" name="Shape 2538"/>
          <p:cNvSpPr/>
          <p:nvPr/>
        </p:nvSpPr>
        <p:spPr>
          <a:xfrm>
            <a:off x="9602968" y="6016844"/>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20400" y="5891"/>
                </a:moveTo>
                <a:lnTo>
                  <a:pt x="1200" y="5891"/>
                </a:lnTo>
                <a:lnTo>
                  <a:pt x="1200" y="3927"/>
                </a:lnTo>
                <a:lnTo>
                  <a:pt x="6000" y="3927"/>
                </a:lnTo>
                <a:cubicBezTo>
                  <a:pt x="6000" y="4469"/>
                  <a:pt x="6538" y="4909"/>
                  <a:pt x="7200" y="4909"/>
                </a:cubicBezTo>
                <a:lnTo>
                  <a:pt x="14400" y="4909"/>
                </a:lnTo>
                <a:cubicBezTo>
                  <a:pt x="15062" y="4909"/>
                  <a:pt x="15600" y="4469"/>
                  <a:pt x="15600" y="3927"/>
                </a:cubicBezTo>
                <a:lnTo>
                  <a:pt x="20400" y="3927"/>
                </a:lnTo>
                <a:cubicBezTo>
                  <a:pt x="20400" y="3927"/>
                  <a:pt x="20400" y="5891"/>
                  <a:pt x="20400" y="5891"/>
                </a:cubicBezTo>
                <a:close/>
                <a:moveTo>
                  <a:pt x="20400" y="20618"/>
                </a:moveTo>
                <a:lnTo>
                  <a:pt x="1200" y="20618"/>
                </a:lnTo>
                <a:lnTo>
                  <a:pt x="1200" y="6873"/>
                </a:lnTo>
                <a:lnTo>
                  <a:pt x="20400" y="6873"/>
                </a:lnTo>
                <a:cubicBezTo>
                  <a:pt x="20400" y="6873"/>
                  <a:pt x="20400" y="20618"/>
                  <a:pt x="20400" y="20618"/>
                </a:cubicBezTo>
                <a:close/>
                <a:moveTo>
                  <a:pt x="7200" y="1964"/>
                </a:moveTo>
                <a:lnTo>
                  <a:pt x="14400" y="1964"/>
                </a:lnTo>
                <a:lnTo>
                  <a:pt x="14400" y="3927"/>
                </a:lnTo>
                <a:lnTo>
                  <a:pt x="7200" y="3927"/>
                </a:lnTo>
                <a:cubicBezTo>
                  <a:pt x="7200" y="3927"/>
                  <a:pt x="7200" y="1964"/>
                  <a:pt x="7200" y="1964"/>
                </a:cubicBezTo>
                <a:close/>
                <a:moveTo>
                  <a:pt x="20400" y="2945"/>
                </a:moveTo>
                <a:lnTo>
                  <a:pt x="15600" y="2945"/>
                </a:lnTo>
                <a:lnTo>
                  <a:pt x="15600" y="1964"/>
                </a:lnTo>
                <a:cubicBezTo>
                  <a:pt x="15600" y="1422"/>
                  <a:pt x="15062" y="982"/>
                  <a:pt x="14400" y="982"/>
                </a:cubicBezTo>
                <a:lnTo>
                  <a:pt x="12000" y="982"/>
                </a:lnTo>
                <a:cubicBezTo>
                  <a:pt x="12000" y="440"/>
                  <a:pt x="11462" y="0"/>
                  <a:pt x="10800" y="0"/>
                </a:cubicBezTo>
                <a:cubicBezTo>
                  <a:pt x="10138" y="0"/>
                  <a:pt x="9600" y="440"/>
                  <a:pt x="9600" y="982"/>
                </a:cubicBezTo>
                <a:lnTo>
                  <a:pt x="7200" y="982"/>
                </a:lnTo>
                <a:cubicBezTo>
                  <a:pt x="6538" y="982"/>
                  <a:pt x="6000" y="1422"/>
                  <a:pt x="6000" y="1964"/>
                </a:cubicBezTo>
                <a:lnTo>
                  <a:pt x="6000" y="2945"/>
                </a:lnTo>
                <a:lnTo>
                  <a:pt x="1200" y="2945"/>
                </a:lnTo>
                <a:cubicBezTo>
                  <a:pt x="538" y="2945"/>
                  <a:pt x="0" y="3386"/>
                  <a:pt x="0" y="3927"/>
                </a:cubicBezTo>
                <a:lnTo>
                  <a:pt x="0" y="20618"/>
                </a:lnTo>
                <a:cubicBezTo>
                  <a:pt x="0" y="21160"/>
                  <a:pt x="538" y="21600"/>
                  <a:pt x="1200" y="21600"/>
                </a:cubicBezTo>
                <a:lnTo>
                  <a:pt x="20400" y="21600"/>
                </a:lnTo>
                <a:cubicBezTo>
                  <a:pt x="21062" y="21600"/>
                  <a:pt x="21600" y="21160"/>
                  <a:pt x="21600" y="20618"/>
                </a:cubicBezTo>
                <a:lnTo>
                  <a:pt x="21600" y="3927"/>
                </a:lnTo>
                <a:cubicBezTo>
                  <a:pt x="21600" y="3386"/>
                  <a:pt x="21062" y="2945"/>
                  <a:pt x="20400" y="2945"/>
                </a:cubicBezTo>
                <a:moveTo>
                  <a:pt x="4200" y="16691"/>
                </a:moveTo>
                <a:lnTo>
                  <a:pt x="15000" y="16691"/>
                </a:lnTo>
                <a:cubicBezTo>
                  <a:pt x="15331" y="16691"/>
                  <a:pt x="15600" y="16472"/>
                  <a:pt x="15600" y="16200"/>
                </a:cubicBezTo>
                <a:cubicBezTo>
                  <a:pt x="15600" y="15929"/>
                  <a:pt x="15331" y="15709"/>
                  <a:pt x="15000" y="15709"/>
                </a:cubicBezTo>
                <a:lnTo>
                  <a:pt x="4200" y="15709"/>
                </a:lnTo>
                <a:cubicBezTo>
                  <a:pt x="3869" y="15709"/>
                  <a:pt x="3600" y="15929"/>
                  <a:pt x="3600" y="16200"/>
                </a:cubicBezTo>
                <a:cubicBezTo>
                  <a:pt x="3600" y="16472"/>
                  <a:pt x="3869" y="16691"/>
                  <a:pt x="4200" y="16691"/>
                </a:cubicBezTo>
                <a:moveTo>
                  <a:pt x="4200" y="13745"/>
                </a:moveTo>
                <a:lnTo>
                  <a:pt x="17400" y="13745"/>
                </a:lnTo>
                <a:cubicBezTo>
                  <a:pt x="17731" y="13745"/>
                  <a:pt x="18000" y="13526"/>
                  <a:pt x="18000" y="13255"/>
                </a:cubicBezTo>
                <a:cubicBezTo>
                  <a:pt x="18000" y="12984"/>
                  <a:pt x="17731" y="12764"/>
                  <a:pt x="17400" y="12764"/>
                </a:cubicBezTo>
                <a:lnTo>
                  <a:pt x="4200" y="12764"/>
                </a:lnTo>
                <a:cubicBezTo>
                  <a:pt x="3869" y="12764"/>
                  <a:pt x="3600" y="12984"/>
                  <a:pt x="3600" y="13255"/>
                </a:cubicBezTo>
                <a:cubicBezTo>
                  <a:pt x="3600" y="13526"/>
                  <a:pt x="3869" y="13745"/>
                  <a:pt x="4200" y="13745"/>
                </a:cubicBezTo>
                <a:moveTo>
                  <a:pt x="4200" y="10800"/>
                </a:moveTo>
                <a:lnTo>
                  <a:pt x="11400" y="10800"/>
                </a:lnTo>
                <a:cubicBezTo>
                  <a:pt x="11731" y="10800"/>
                  <a:pt x="12000" y="10581"/>
                  <a:pt x="12000" y="10309"/>
                </a:cubicBezTo>
                <a:cubicBezTo>
                  <a:pt x="12000" y="10038"/>
                  <a:pt x="11731" y="9818"/>
                  <a:pt x="11400" y="9818"/>
                </a:cubicBezTo>
                <a:lnTo>
                  <a:pt x="4200" y="9818"/>
                </a:lnTo>
                <a:cubicBezTo>
                  <a:pt x="3869" y="9818"/>
                  <a:pt x="3600" y="10038"/>
                  <a:pt x="3600" y="10309"/>
                </a:cubicBezTo>
                <a:cubicBezTo>
                  <a:pt x="3600" y="10581"/>
                  <a:pt x="3869" y="10800"/>
                  <a:pt x="4200" y="10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3" name="Shape 2539"/>
          <p:cNvSpPr/>
          <p:nvPr/>
        </p:nvSpPr>
        <p:spPr>
          <a:xfrm>
            <a:off x="10110835" y="6061282"/>
            <a:ext cx="279328" cy="190451"/>
          </a:xfrm>
          <a:custGeom>
            <a:avLst/>
            <a:gdLst/>
            <a:ahLst/>
            <a:cxnLst>
              <a:cxn ang="0">
                <a:pos x="wd2" y="hd2"/>
              </a:cxn>
              <a:cxn ang="5400000">
                <a:pos x="wd2" y="hd2"/>
              </a:cxn>
              <a:cxn ang="10800000">
                <a:pos x="wd2" y="hd2"/>
              </a:cxn>
              <a:cxn ang="16200000">
                <a:pos x="wd2" y="hd2"/>
              </a:cxn>
            </a:cxnLst>
            <a:rect l="0" t="0" r="r" b="b"/>
            <a:pathLst>
              <a:path w="21600" h="21600" extrusionOk="0">
                <a:moveTo>
                  <a:pt x="21600" y="720"/>
                </a:moveTo>
                <a:cubicBezTo>
                  <a:pt x="21600" y="323"/>
                  <a:pt x="21380" y="0"/>
                  <a:pt x="21109" y="0"/>
                </a:cubicBezTo>
                <a:cubicBezTo>
                  <a:pt x="20969" y="0"/>
                  <a:pt x="20845" y="88"/>
                  <a:pt x="20756" y="226"/>
                </a:cubicBezTo>
                <a:lnTo>
                  <a:pt x="20754" y="223"/>
                </a:lnTo>
                <a:lnTo>
                  <a:pt x="7848" y="19853"/>
                </a:lnTo>
                <a:lnTo>
                  <a:pt x="838" y="9571"/>
                </a:lnTo>
                <a:cubicBezTo>
                  <a:pt x="749" y="9441"/>
                  <a:pt x="626" y="9360"/>
                  <a:pt x="491" y="9360"/>
                </a:cubicBezTo>
                <a:cubicBezTo>
                  <a:pt x="220" y="9360"/>
                  <a:pt x="0" y="9683"/>
                  <a:pt x="0" y="10080"/>
                </a:cubicBezTo>
                <a:cubicBezTo>
                  <a:pt x="0" y="10279"/>
                  <a:pt x="55" y="10459"/>
                  <a:pt x="144" y="10589"/>
                </a:cubicBezTo>
                <a:lnTo>
                  <a:pt x="7507" y="21390"/>
                </a:lnTo>
                <a:cubicBezTo>
                  <a:pt x="7596" y="21520"/>
                  <a:pt x="7719" y="21600"/>
                  <a:pt x="7855" y="21600"/>
                </a:cubicBezTo>
                <a:cubicBezTo>
                  <a:pt x="7995" y="21600"/>
                  <a:pt x="8119" y="21513"/>
                  <a:pt x="8208" y="21376"/>
                </a:cubicBezTo>
                <a:lnTo>
                  <a:pt x="8210" y="21377"/>
                </a:lnTo>
                <a:lnTo>
                  <a:pt x="21465" y="1217"/>
                </a:lnTo>
                <a:lnTo>
                  <a:pt x="21462" y="1215"/>
                </a:lnTo>
                <a:cubicBezTo>
                  <a:pt x="21547" y="1087"/>
                  <a:pt x="21600" y="913"/>
                  <a:pt x="21600" y="72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4" name="Shape 2540"/>
          <p:cNvSpPr/>
          <p:nvPr/>
        </p:nvSpPr>
        <p:spPr>
          <a:xfrm>
            <a:off x="10644097" y="601684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732" y="6661"/>
                </a:moveTo>
                <a:cubicBezTo>
                  <a:pt x="20540" y="6471"/>
                  <a:pt x="20228" y="6473"/>
                  <a:pt x="20038" y="6667"/>
                </a:cubicBezTo>
                <a:cubicBezTo>
                  <a:pt x="19903" y="6804"/>
                  <a:pt x="19870" y="7000"/>
                  <a:pt x="19929" y="7171"/>
                </a:cubicBezTo>
                <a:lnTo>
                  <a:pt x="19918" y="7175"/>
                </a:lnTo>
                <a:cubicBezTo>
                  <a:pt x="20365" y="8298"/>
                  <a:pt x="20618" y="9518"/>
                  <a:pt x="20618" y="10800"/>
                </a:cubicBezTo>
                <a:cubicBezTo>
                  <a:pt x="20618" y="16223"/>
                  <a:pt x="16223" y="20618"/>
                  <a:pt x="10800" y="20618"/>
                </a:cubicBezTo>
                <a:cubicBezTo>
                  <a:pt x="5378" y="20618"/>
                  <a:pt x="982" y="16223"/>
                  <a:pt x="982" y="10800"/>
                </a:cubicBezTo>
                <a:cubicBezTo>
                  <a:pt x="982" y="5377"/>
                  <a:pt x="5378" y="982"/>
                  <a:pt x="10800" y="982"/>
                </a:cubicBezTo>
                <a:cubicBezTo>
                  <a:pt x="13575" y="982"/>
                  <a:pt x="16077" y="2136"/>
                  <a:pt x="17862" y="3989"/>
                </a:cubicBezTo>
                <a:lnTo>
                  <a:pt x="17868" y="3982"/>
                </a:lnTo>
                <a:cubicBezTo>
                  <a:pt x="18062" y="4157"/>
                  <a:pt x="18359" y="4153"/>
                  <a:pt x="18544" y="3965"/>
                </a:cubicBezTo>
                <a:cubicBezTo>
                  <a:pt x="18734" y="3771"/>
                  <a:pt x="18732" y="3461"/>
                  <a:pt x="18539" y="3270"/>
                </a:cubicBezTo>
                <a:cubicBezTo>
                  <a:pt x="18520" y="3252"/>
                  <a:pt x="18496" y="3244"/>
                  <a:pt x="18476" y="3230"/>
                </a:cubicBezTo>
                <a:cubicBezTo>
                  <a:pt x="16521" y="1241"/>
                  <a:pt x="13810" y="0"/>
                  <a:pt x="10800" y="0"/>
                </a:cubicBezTo>
                <a:cubicBezTo>
                  <a:pt x="4835" y="0"/>
                  <a:pt x="0" y="4835"/>
                  <a:pt x="0" y="10800"/>
                </a:cubicBezTo>
                <a:cubicBezTo>
                  <a:pt x="0" y="16764"/>
                  <a:pt x="4835" y="21600"/>
                  <a:pt x="10800" y="21600"/>
                </a:cubicBezTo>
                <a:cubicBezTo>
                  <a:pt x="16765" y="21600"/>
                  <a:pt x="21600" y="16764"/>
                  <a:pt x="21600" y="10800"/>
                </a:cubicBezTo>
                <a:cubicBezTo>
                  <a:pt x="21600" y="9412"/>
                  <a:pt x="21329" y="8089"/>
                  <a:pt x="20851" y="6869"/>
                </a:cubicBezTo>
                <a:cubicBezTo>
                  <a:pt x="20828" y="6794"/>
                  <a:pt x="20793" y="6721"/>
                  <a:pt x="20732" y="6661"/>
                </a:cubicBezTo>
                <a:moveTo>
                  <a:pt x="10792" y="13534"/>
                </a:moveTo>
                <a:lnTo>
                  <a:pt x="6238" y="8980"/>
                </a:lnTo>
                <a:cubicBezTo>
                  <a:pt x="6149" y="8891"/>
                  <a:pt x="6027" y="8836"/>
                  <a:pt x="5891" y="8836"/>
                </a:cubicBezTo>
                <a:cubicBezTo>
                  <a:pt x="5620" y="8836"/>
                  <a:pt x="5400" y="9056"/>
                  <a:pt x="5400" y="9327"/>
                </a:cubicBezTo>
                <a:cubicBezTo>
                  <a:pt x="5400" y="9463"/>
                  <a:pt x="5455" y="9585"/>
                  <a:pt x="5544" y="9675"/>
                </a:cubicBezTo>
                <a:lnTo>
                  <a:pt x="10453" y="14583"/>
                </a:lnTo>
                <a:cubicBezTo>
                  <a:pt x="10542" y="14672"/>
                  <a:pt x="10664" y="14727"/>
                  <a:pt x="10800" y="14727"/>
                </a:cubicBezTo>
                <a:cubicBezTo>
                  <a:pt x="10940" y="14727"/>
                  <a:pt x="11064" y="14668"/>
                  <a:pt x="11154" y="14574"/>
                </a:cubicBezTo>
                <a:lnTo>
                  <a:pt x="11155" y="14576"/>
                </a:lnTo>
                <a:lnTo>
                  <a:pt x="19353" y="5988"/>
                </a:lnTo>
                <a:cubicBezTo>
                  <a:pt x="19353" y="5989"/>
                  <a:pt x="19354" y="5990"/>
                  <a:pt x="19354" y="5991"/>
                </a:cubicBezTo>
                <a:lnTo>
                  <a:pt x="20055" y="5255"/>
                </a:lnTo>
                <a:cubicBezTo>
                  <a:pt x="20055" y="5255"/>
                  <a:pt x="20054" y="5254"/>
                  <a:pt x="20054" y="5253"/>
                </a:cubicBezTo>
                <a:lnTo>
                  <a:pt x="21464" y="3775"/>
                </a:lnTo>
                <a:lnTo>
                  <a:pt x="21463" y="3774"/>
                </a:lnTo>
                <a:cubicBezTo>
                  <a:pt x="21547" y="3686"/>
                  <a:pt x="21600" y="3567"/>
                  <a:pt x="21600" y="3436"/>
                </a:cubicBezTo>
                <a:cubicBezTo>
                  <a:pt x="21600" y="3166"/>
                  <a:pt x="21380" y="2945"/>
                  <a:pt x="21109" y="2945"/>
                </a:cubicBezTo>
                <a:cubicBezTo>
                  <a:pt x="20969" y="2945"/>
                  <a:pt x="20844" y="3005"/>
                  <a:pt x="20755" y="3099"/>
                </a:cubicBezTo>
                <a:lnTo>
                  <a:pt x="20754" y="3097"/>
                </a:lnTo>
                <a:lnTo>
                  <a:pt x="19493" y="4419"/>
                </a:lnTo>
                <a:cubicBezTo>
                  <a:pt x="19492" y="4418"/>
                  <a:pt x="19491" y="4416"/>
                  <a:pt x="19490" y="4415"/>
                </a:cubicBezTo>
                <a:lnTo>
                  <a:pt x="18805" y="5133"/>
                </a:lnTo>
                <a:cubicBezTo>
                  <a:pt x="18806" y="5134"/>
                  <a:pt x="18807" y="5136"/>
                  <a:pt x="18807" y="5137"/>
                </a:cubicBezTo>
                <a:cubicBezTo>
                  <a:pt x="18807" y="5137"/>
                  <a:pt x="10792" y="13534"/>
                  <a:pt x="10792" y="13534"/>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95" name="Shape 2541"/>
          <p:cNvSpPr/>
          <p:nvPr/>
        </p:nvSpPr>
        <p:spPr>
          <a:xfrm>
            <a:off x="11202751" y="6042237"/>
            <a:ext cx="228541" cy="228541"/>
          </a:xfrm>
          <a:custGeom>
            <a:avLst/>
            <a:gdLst/>
            <a:ahLst/>
            <a:cxnLst>
              <a:cxn ang="0">
                <a:pos x="wd2" y="hd2"/>
              </a:cxn>
              <a:cxn ang="5400000">
                <a:pos x="wd2" y="hd2"/>
              </a:cxn>
              <a:cxn ang="10800000">
                <a:pos x="wd2" y="hd2"/>
              </a:cxn>
              <a:cxn ang="16200000">
                <a:pos x="wd2" y="hd2"/>
              </a:cxn>
            </a:cxnLst>
            <a:rect l="0" t="0" r="r" b="b"/>
            <a:pathLst>
              <a:path w="21600" h="21600" extrusionOk="0">
                <a:moveTo>
                  <a:pt x="11648" y="10800"/>
                </a:moveTo>
                <a:lnTo>
                  <a:pt x="21424" y="1024"/>
                </a:lnTo>
                <a:cubicBezTo>
                  <a:pt x="21533" y="916"/>
                  <a:pt x="21600" y="766"/>
                  <a:pt x="21600" y="600"/>
                </a:cubicBezTo>
                <a:cubicBezTo>
                  <a:pt x="21600" y="269"/>
                  <a:pt x="21332" y="0"/>
                  <a:pt x="21000" y="0"/>
                </a:cubicBezTo>
                <a:cubicBezTo>
                  <a:pt x="20835" y="0"/>
                  <a:pt x="20685" y="67"/>
                  <a:pt x="20576" y="176"/>
                </a:cubicBezTo>
                <a:lnTo>
                  <a:pt x="10800" y="9952"/>
                </a:lnTo>
                <a:lnTo>
                  <a:pt x="1024" y="176"/>
                </a:lnTo>
                <a:cubicBezTo>
                  <a:pt x="916" y="67"/>
                  <a:pt x="766" y="0"/>
                  <a:pt x="600" y="0"/>
                </a:cubicBezTo>
                <a:cubicBezTo>
                  <a:pt x="268" y="0"/>
                  <a:pt x="0" y="269"/>
                  <a:pt x="0" y="600"/>
                </a:cubicBezTo>
                <a:cubicBezTo>
                  <a:pt x="0" y="766"/>
                  <a:pt x="67" y="916"/>
                  <a:pt x="176" y="1025"/>
                </a:cubicBezTo>
                <a:lnTo>
                  <a:pt x="9952" y="10800"/>
                </a:lnTo>
                <a:lnTo>
                  <a:pt x="176" y="20576"/>
                </a:lnTo>
                <a:cubicBezTo>
                  <a:pt x="67" y="20684"/>
                  <a:pt x="0" y="20834"/>
                  <a:pt x="0" y="21000"/>
                </a:cubicBezTo>
                <a:cubicBezTo>
                  <a:pt x="0" y="21332"/>
                  <a:pt x="268" y="21600"/>
                  <a:pt x="600" y="21600"/>
                </a:cubicBezTo>
                <a:cubicBezTo>
                  <a:pt x="766" y="21600"/>
                  <a:pt x="916" y="21533"/>
                  <a:pt x="1024" y="21424"/>
                </a:cubicBezTo>
                <a:lnTo>
                  <a:pt x="10800" y="11648"/>
                </a:lnTo>
                <a:lnTo>
                  <a:pt x="20576" y="21424"/>
                </a:lnTo>
                <a:cubicBezTo>
                  <a:pt x="20685" y="21533"/>
                  <a:pt x="20835" y="21600"/>
                  <a:pt x="21000" y="21600"/>
                </a:cubicBezTo>
                <a:cubicBezTo>
                  <a:pt x="21332" y="21600"/>
                  <a:pt x="21600" y="21332"/>
                  <a:pt x="21600" y="21000"/>
                </a:cubicBezTo>
                <a:cubicBezTo>
                  <a:pt x="21600" y="20834"/>
                  <a:pt x="21533" y="20684"/>
                  <a:pt x="21424" y="20576"/>
                </a:cubicBezTo>
                <a:cubicBezTo>
                  <a:pt x="21424" y="20576"/>
                  <a:pt x="11648" y="10800"/>
                  <a:pt x="11648" y="108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Tree>
    <p:extLst>
      <p:ext uri="{BB962C8B-B14F-4D97-AF65-F5344CB8AC3E}">
        <p14:creationId xmlns:p14="http://schemas.microsoft.com/office/powerpoint/2010/main" val="3167202133"/>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 name="Rechteck 132"/>
          <p:cNvSpPr/>
          <p:nvPr/>
        </p:nvSpPr>
        <p:spPr>
          <a:xfrm>
            <a:off x="1588" y="0"/>
            <a:ext cx="12188825" cy="6858000"/>
          </a:xfrm>
          <a:prstGeom prst="rect">
            <a:avLst/>
          </a:prstGeom>
          <a:solidFill>
            <a:schemeClr val="bg1">
              <a:lumMod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3598">
              <a:solidFill>
                <a:schemeClr val="bg2">
                  <a:lumMod val="50000"/>
                </a:schemeClr>
              </a:solidFill>
            </a:endParaRPr>
          </a:p>
        </p:txBody>
      </p:sp>
      <p:sp>
        <p:nvSpPr>
          <p:cNvPr id="134" name="Freeform 1"/>
          <p:cNvSpPr>
            <a:spLocks noChangeArrowheads="1"/>
          </p:cNvSpPr>
          <p:nvPr/>
        </p:nvSpPr>
        <p:spPr bwMode="auto">
          <a:xfrm>
            <a:off x="8700169" y="3911299"/>
            <a:ext cx="266631" cy="213783"/>
          </a:xfrm>
          <a:custGeom>
            <a:avLst/>
            <a:gdLst>
              <a:gd name="T0" fmla="*/ 399 w 444"/>
              <a:gd name="T1" fmla="*/ 36 h 356"/>
              <a:gd name="T2" fmla="*/ 399 w 444"/>
              <a:gd name="T3" fmla="*/ 36 h 356"/>
              <a:gd name="T4" fmla="*/ 248 w 444"/>
              <a:gd name="T5" fmla="*/ 36 h 356"/>
              <a:gd name="T6" fmla="*/ 221 w 444"/>
              <a:gd name="T7" fmla="*/ 62 h 356"/>
              <a:gd name="T8" fmla="*/ 195 w 444"/>
              <a:gd name="T9" fmla="*/ 36 h 356"/>
              <a:gd name="T10" fmla="*/ 45 w 444"/>
              <a:gd name="T11" fmla="*/ 36 h 356"/>
              <a:gd name="T12" fmla="*/ 45 w 444"/>
              <a:gd name="T13" fmla="*/ 186 h 356"/>
              <a:gd name="T14" fmla="*/ 221 w 444"/>
              <a:gd name="T15" fmla="*/ 355 h 356"/>
              <a:gd name="T16" fmla="*/ 399 w 444"/>
              <a:gd name="T17" fmla="*/ 186 h 356"/>
              <a:gd name="T18" fmla="*/ 399 w 444"/>
              <a:gd name="T19" fmla="*/ 36 h 3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44" h="356">
                <a:moveTo>
                  <a:pt x="399" y="36"/>
                </a:moveTo>
                <a:lnTo>
                  <a:pt x="399" y="36"/>
                </a:lnTo>
                <a:cubicBezTo>
                  <a:pt x="355" y="0"/>
                  <a:pt x="293" y="0"/>
                  <a:pt x="248" y="36"/>
                </a:cubicBezTo>
                <a:cubicBezTo>
                  <a:pt x="221" y="62"/>
                  <a:pt x="221" y="62"/>
                  <a:pt x="221" y="62"/>
                </a:cubicBezTo>
                <a:cubicBezTo>
                  <a:pt x="195" y="36"/>
                  <a:pt x="195" y="36"/>
                  <a:pt x="195" y="36"/>
                </a:cubicBezTo>
                <a:cubicBezTo>
                  <a:pt x="151" y="0"/>
                  <a:pt x="89" y="0"/>
                  <a:pt x="45" y="36"/>
                </a:cubicBezTo>
                <a:cubicBezTo>
                  <a:pt x="0" y="80"/>
                  <a:pt x="0" y="151"/>
                  <a:pt x="45" y="186"/>
                </a:cubicBezTo>
                <a:cubicBezTo>
                  <a:pt x="221" y="355"/>
                  <a:pt x="221" y="355"/>
                  <a:pt x="221" y="355"/>
                </a:cubicBezTo>
                <a:cubicBezTo>
                  <a:pt x="399" y="186"/>
                  <a:pt x="399" y="186"/>
                  <a:pt x="399" y="186"/>
                </a:cubicBezTo>
                <a:cubicBezTo>
                  <a:pt x="443" y="151"/>
                  <a:pt x="443" y="80"/>
                  <a:pt x="399" y="36"/>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35" name="Freeform 2"/>
          <p:cNvSpPr>
            <a:spLocks noChangeArrowheads="1"/>
          </p:cNvSpPr>
          <p:nvPr/>
        </p:nvSpPr>
        <p:spPr bwMode="auto">
          <a:xfrm>
            <a:off x="1332259" y="3919325"/>
            <a:ext cx="148128" cy="239184"/>
          </a:xfrm>
          <a:custGeom>
            <a:avLst/>
            <a:gdLst>
              <a:gd name="T0" fmla="*/ 125 w 249"/>
              <a:gd name="T1" fmla="*/ 0 h 400"/>
              <a:gd name="T2" fmla="*/ 125 w 249"/>
              <a:gd name="T3" fmla="*/ 0 h 400"/>
              <a:gd name="T4" fmla="*/ 0 w 249"/>
              <a:gd name="T5" fmla="*/ 125 h 400"/>
              <a:gd name="T6" fmla="*/ 125 w 249"/>
              <a:gd name="T7" fmla="*/ 399 h 400"/>
              <a:gd name="T8" fmla="*/ 248 w 249"/>
              <a:gd name="T9" fmla="*/ 125 h 400"/>
              <a:gd name="T10" fmla="*/ 125 w 249"/>
              <a:gd name="T11" fmla="*/ 0 h 400"/>
              <a:gd name="T12" fmla="*/ 125 w 249"/>
              <a:gd name="T13" fmla="*/ 196 h 400"/>
              <a:gd name="T14" fmla="*/ 125 w 249"/>
              <a:gd name="T15" fmla="*/ 196 h 400"/>
              <a:gd name="T16" fmla="*/ 53 w 249"/>
              <a:gd name="T17" fmla="*/ 125 h 400"/>
              <a:gd name="T18" fmla="*/ 125 w 249"/>
              <a:gd name="T19" fmla="*/ 54 h 400"/>
              <a:gd name="T20" fmla="*/ 195 w 249"/>
              <a:gd name="T21" fmla="*/ 125 h 400"/>
              <a:gd name="T22" fmla="*/ 125 w 249"/>
              <a:gd name="T23" fmla="*/ 196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249" h="400">
                <a:moveTo>
                  <a:pt x="125" y="0"/>
                </a:moveTo>
                <a:lnTo>
                  <a:pt x="125" y="0"/>
                </a:lnTo>
                <a:cubicBezTo>
                  <a:pt x="53" y="0"/>
                  <a:pt x="0" y="54"/>
                  <a:pt x="0" y="125"/>
                </a:cubicBezTo>
                <a:cubicBezTo>
                  <a:pt x="0" y="240"/>
                  <a:pt x="125" y="399"/>
                  <a:pt x="125" y="399"/>
                </a:cubicBezTo>
                <a:cubicBezTo>
                  <a:pt x="125" y="399"/>
                  <a:pt x="248" y="240"/>
                  <a:pt x="248" y="125"/>
                </a:cubicBezTo>
                <a:cubicBezTo>
                  <a:pt x="248" y="54"/>
                  <a:pt x="195" y="0"/>
                  <a:pt x="125" y="0"/>
                </a:cubicBezTo>
                <a:close/>
                <a:moveTo>
                  <a:pt x="125" y="196"/>
                </a:moveTo>
                <a:lnTo>
                  <a:pt x="125" y="196"/>
                </a:lnTo>
                <a:cubicBezTo>
                  <a:pt x="88" y="196"/>
                  <a:pt x="53" y="160"/>
                  <a:pt x="53" y="125"/>
                </a:cubicBezTo>
                <a:cubicBezTo>
                  <a:pt x="53" y="89"/>
                  <a:pt x="88" y="54"/>
                  <a:pt x="125" y="54"/>
                </a:cubicBezTo>
                <a:cubicBezTo>
                  <a:pt x="159" y="54"/>
                  <a:pt x="195" y="89"/>
                  <a:pt x="195" y="125"/>
                </a:cubicBezTo>
                <a:cubicBezTo>
                  <a:pt x="195" y="160"/>
                  <a:pt x="159" y="196"/>
                  <a:pt x="125" y="196"/>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36" name="Freeform 3"/>
          <p:cNvSpPr>
            <a:spLocks noChangeArrowheads="1"/>
          </p:cNvSpPr>
          <p:nvPr/>
        </p:nvSpPr>
        <p:spPr bwMode="auto">
          <a:xfrm>
            <a:off x="203026" y="4470438"/>
            <a:ext cx="298373" cy="239184"/>
          </a:xfrm>
          <a:custGeom>
            <a:avLst/>
            <a:gdLst>
              <a:gd name="T0" fmla="*/ 487 w 497"/>
              <a:gd name="T1" fmla="*/ 71 h 400"/>
              <a:gd name="T2" fmla="*/ 487 w 497"/>
              <a:gd name="T3" fmla="*/ 71 h 400"/>
              <a:gd name="T4" fmla="*/ 372 w 497"/>
              <a:gd name="T5" fmla="*/ 0 h 400"/>
              <a:gd name="T6" fmla="*/ 354 w 497"/>
              <a:gd name="T7" fmla="*/ 0 h 400"/>
              <a:gd name="T8" fmla="*/ 248 w 497"/>
              <a:gd name="T9" fmla="*/ 71 h 400"/>
              <a:gd name="T10" fmla="*/ 142 w 497"/>
              <a:gd name="T11" fmla="*/ 0 h 400"/>
              <a:gd name="T12" fmla="*/ 123 w 497"/>
              <a:gd name="T13" fmla="*/ 0 h 400"/>
              <a:gd name="T14" fmla="*/ 8 w 497"/>
              <a:gd name="T15" fmla="*/ 71 h 400"/>
              <a:gd name="T16" fmla="*/ 0 w 497"/>
              <a:gd name="T17" fmla="*/ 89 h 400"/>
              <a:gd name="T18" fmla="*/ 0 w 497"/>
              <a:gd name="T19" fmla="*/ 382 h 400"/>
              <a:gd name="T20" fmla="*/ 8 w 497"/>
              <a:gd name="T21" fmla="*/ 390 h 400"/>
              <a:gd name="T22" fmla="*/ 26 w 497"/>
              <a:gd name="T23" fmla="*/ 390 h 400"/>
              <a:gd name="T24" fmla="*/ 132 w 497"/>
              <a:gd name="T25" fmla="*/ 328 h 400"/>
              <a:gd name="T26" fmla="*/ 239 w 497"/>
              <a:gd name="T27" fmla="*/ 390 h 400"/>
              <a:gd name="T28" fmla="*/ 257 w 497"/>
              <a:gd name="T29" fmla="*/ 390 h 400"/>
              <a:gd name="T30" fmla="*/ 363 w 497"/>
              <a:gd name="T31" fmla="*/ 328 h 400"/>
              <a:gd name="T32" fmla="*/ 470 w 497"/>
              <a:gd name="T33" fmla="*/ 390 h 400"/>
              <a:gd name="T34" fmla="*/ 478 w 497"/>
              <a:gd name="T35" fmla="*/ 399 h 400"/>
              <a:gd name="T36" fmla="*/ 487 w 497"/>
              <a:gd name="T37" fmla="*/ 390 h 400"/>
              <a:gd name="T38" fmla="*/ 496 w 497"/>
              <a:gd name="T39" fmla="*/ 382 h 400"/>
              <a:gd name="T40" fmla="*/ 496 w 497"/>
              <a:gd name="T41" fmla="*/ 89 h 400"/>
              <a:gd name="T42" fmla="*/ 487 w 497"/>
              <a:gd name="T43" fmla="*/ 71 h 400"/>
              <a:gd name="T44" fmla="*/ 115 w 497"/>
              <a:gd name="T45" fmla="*/ 293 h 400"/>
              <a:gd name="T46" fmla="*/ 115 w 497"/>
              <a:gd name="T47" fmla="*/ 293 h 400"/>
              <a:gd name="T48" fmla="*/ 35 w 497"/>
              <a:gd name="T49" fmla="*/ 346 h 400"/>
              <a:gd name="T50" fmla="*/ 35 w 497"/>
              <a:gd name="T51" fmla="*/ 98 h 400"/>
              <a:gd name="T52" fmla="*/ 115 w 497"/>
              <a:gd name="T53" fmla="*/ 44 h 400"/>
              <a:gd name="T54" fmla="*/ 115 w 497"/>
              <a:gd name="T55" fmla="*/ 293 h 400"/>
              <a:gd name="T56" fmla="*/ 230 w 497"/>
              <a:gd name="T57" fmla="*/ 346 h 400"/>
              <a:gd name="T58" fmla="*/ 230 w 497"/>
              <a:gd name="T59" fmla="*/ 346 h 400"/>
              <a:gd name="T60" fmla="*/ 150 w 497"/>
              <a:gd name="T61" fmla="*/ 293 h 400"/>
              <a:gd name="T62" fmla="*/ 150 w 497"/>
              <a:gd name="T63" fmla="*/ 44 h 400"/>
              <a:gd name="T64" fmla="*/ 230 w 497"/>
              <a:gd name="T65" fmla="*/ 98 h 400"/>
              <a:gd name="T66" fmla="*/ 230 w 497"/>
              <a:gd name="T67" fmla="*/ 346 h 400"/>
              <a:gd name="T68" fmla="*/ 345 w 497"/>
              <a:gd name="T69" fmla="*/ 293 h 400"/>
              <a:gd name="T70" fmla="*/ 345 w 497"/>
              <a:gd name="T71" fmla="*/ 293 h 400"/>
              <a:gd name="T72" fmla="*/ 266 w 497"/>
              <a:gd name="T73" fmla="*/ 346 h 400"/>
              <a:gd name="T74" fmla="*/ 266 w 497"/>
              <a:gd name="T75" fmla="*/ 98 h 400"/>
              <a:gd name="T76" fmla="*/ 345 w 497"/>
              <a:gd name="T77" fmla="*/ 44 h 400"/>
              <a:gd name="T78" fmla="*/ 345 w 497"/>
              <a:gd name="T79" fmla="*/ 293 h 400"/>
              <a:gd name="T80" fmla="*/ 461 w 497"/>
              <a:gd name="T81" fmla="*/ 346 h 400"/>
              <a:gd name="T82" fmla="*/ 461 w 497"/>
              <a:gd name="T83" fmla="*/ 346 h 400"/>
              <a:gd name="T84" fmla="*/ 380 w 497"/>
              <a:gd name="T85" fmla="*/ 293 h 400"/>
              <a:gd name="T86" fmla="*/ 380 w 497"/>
              <a:gd name="T87" fmla="*/ 44 h 400"/>
              <a:gd name="T88" fmla="*/ 461 w 497"/>
              <a:gd name="T89" fmla="*/ 98 h 400"/>
              <a:gd name="T90" fmla="*/ 461 w 497"/>
              <a:gd name="T91" fmla="*/ 346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497" h="400">
                <a:moveTo>
                  <a:pt x="487" y="71"/>
                </a:moveTo>
                <a:lnTo>
                  <a:pt x="487" y="71"/>
                </a:lnTo>
                <a:cubicBezTo>
                  <a:pt x="372" y="0"/>
                  <a:pt x="372" y="0"/>
                  <a:pt x="372" y="0"/>
                </a:cubicBezTo>
                <a:cubicBezTo>
                  <a:pt x="363" y="0"/>
                  <a:pt x="363" y="0"/>
                  <a:pt x="354" y="0"/>
                </a:cubicBezTo>
                <a:cubicBezTo>
                  <a:pt x="248" y="71"/>
                  <a:pt x="248" y="71"/>
                  <a:pt x="248" y="71"/>
                </a:cubicBezTo>
                <a:cubicBezTo>
                  <a:pt x="142" y="0"/>
                  <a:pt x="142" y="0"/>
                  <a:pt x="142" y="0"/>
                </a:cubicBezTo>
                <a:cubicBezTo>
                  <a:pt x="132" y="0"/>
                  <a:pt x="132" y="0"/>
                  <a:pt x="123" y="0"/>
                </a:cubicBezTo>
                <a:cubicBezTo>
                  <a:pt x="8" y="71"/>
                  <a:pt x="8" y="71"/>
                  <a:pt x="8" y="71"/>
                </a:cubicBezTo>
                <a:cubicBezTo>
                  <a:pt x="0" y="80"/>
                  <a:pt x="0" y="80"/>
                  <a:pt x="0" y="89"/>
                </a:cubicBezTo>
                <a:cubicBezTo>
                  <a:pt x="0" y="382"/>
                  <a:pt x="0" y="382"/>
                  <a:pt x="0" y="382"/>
                </a:cubicBezTo>
                <a:cubicBezTo>
                  <a:pt x="0" y="382"/>
                  <a:pt x="0" y="390"/>
                  <a:pt x="8" y="390"/>
                </a:cubicBezTo>
                <a:cubicBezTo>
                  <a:pt x="8" y="399"/>
                  <a:pt x="17" y="399"/>
                  <a:pt x="26" y="390"/>
                </a:cubicBezTo>
                <a:cubicBezTo>
                  <a:pt x="132" y="328"/>
                  <a:pt x="132" y="328"/>
                  <a:pt x="132" y="328"/>
                </a:cubicBezTo>
                <a:cubicBezTo>
                  <a:pt x="239" y="390"/>
                  <a:pt x="239" y="390"/>
                  <a:pt x="239" y="390"/>
                </a:cubicBezTo>
                <a:cubicBezTo>
                  <a:pt x="248" y="399"/>
                  <a:pt x="248" y="399"/>
                  <a:pt x="257" y="390"/>
                </a:cubicBezTo>
                <a:cubicBezTo>
                  <a:pt x="363" y="328"/>
                  <a:pt x="363" y="328"/>
                  <a:pt x="363" y="328"/>
                </a:cubicBezTo>
                <a:cubicBezTo>
                  <a:pt x="470" y="390"/>
                  <a:pt x="470" y="390"/>
                  <a:pt x="470" y="390"/>
                </a:cubicBezTo>
                <a:cubicBezTo>
                  <a:pt x="470" y="399"/>
                  <a:pt x="478" y="399"/>
                  <a:pt x="478" y="399"/>
                </a:cubicBezTo>
                <a:cubicBezTo>
                  <a:pt x="478" y="399"/>
                  <a:pt x="487" y="399"/>
                  <a:pt x="487" y="390"/>
                </a:cubicBezTo>
                <a:cubicBezTo>
                  <a:pt x="496" y="390"/>
                  <a:pt x="496" y="382"/>
                  <a:pt x="496" y="382"/>
                </a:cubicBezTo>
                <a:cubicBezTo>
                  <a:pt x="496" y="89"/>
                  <a:pt x="496" y="89"/>
                  <a:pt x="496" y="89"/>
                </a:cubicBezTo>
                <a:cubicBezTo>
                  <a:pt x="496" y="80"/>
                  <a:pt x="496" y="80"/>
                  <a:pt x="487" y="71"/>
                </a:cubicBezTo>
                <a:close/>
                <a:moveTo>
                  <a:pt x="115" y="293"/>
                </a:moveTo>
                <a:lnTo>
                  <a:pt x="115" y="293"/>
                </a:lnTo>
                <a:cubicBezTo>
                  <a:pt x="35" y="346"/>
                  <a:pt x="35" y="346"/>
                  <a:pt x="35" y="346"/>
                </a:cubicBezTo>
                <a:cubicBezTo>
                  <a:pt x="35" y="98"/>
                  <a:pt x="35" y="98"/>
                  <a:pt x="35" y="98"/>
                </a:cubicBezTo>
                <a:cubicBezTo>
                  <a:pt x="115" y="44"/>
                  <a:pt x="115" y="44"/>
                  <a:pt x="115" y="44"/>
                </a:cubicBezTo>
                <a:lnTo>
                  <a:pt x="115" y="293"/>
                </a:lnTo>
                <a:close/>
                <a:moveTo>
                  <a:pt x="230" y="346"/>
                </a:moveTo>
                <a:lnTo>
                  <a:pt x="230" y="346"/>
                </a:lnTo>
                <a:cubicBezTo>
                  <a:pt x="150" y="293"/>
                  <a:pt x="150" y="293"/>
                  <a:pt x="150" y="293"/>
                </a:cubicBezTo>
                <a:cubicBezTo>
                  <a:pt x="150" y="44"/>
                  <a:pt x="150" y="44"/>
                  <a:pt x="150" y="44"/>
                </a:cubicBezTo>
                <a:cubicBezTo>
                  <a:pt x="230" y="98"/>
                  <a:pt x="230" y="98"/>
                  <a:pt x="230" y="98"/>
                </a:cubicBezTo>
                <a:lnTo>
                  <a:pt x="230" y="346"/>
                </a:lnTo>
                <a:close/>
                <a:moveTo>
                  <a:pt x="345" y="293"/>
                </a:moveTo>
                <a:lnTo>
                  <a:pt x="345" y="293"/>
                </a:lnTo>
                <a:cubicBezTo>
                  <a:pt x="266" y="346"/>
                  <a:pt x="266" y="346"/>
                  <a:pt x="266" y="346"/>
                </a:cubicBezTo>
                <a:cubicBezTo>
                  <a:pt x="266" y="98"/>
                  <a:pt x="266" y="98"/>
                  <a:pt x="266" y="98"/>
                </a:cubicBezTo>
                <a:cubicBezTo>
                  <a:pt x="345" y="44"/>
                  <a:pt x="345" y="44"/>
                  <a:pt x="345" y="44"/>
                </a:cubicBezTo>
                <a:lnTo>
                  <a:pt x="345" y="293"/>
                </a:lnTo>
                <a:close/>
                <a:moveTo>
                  <a:pt x="461" y="346"/>
                </a:moveTo>
                <a:lnTo>
                  <a:pt x="461" y="346"/>
                </a:lnTo>
                <a:cubicBezTo>
                  <a:pt x="380" y="293"/>
                  <a:pt x="380" y="293"/>
                  <a:pt x="380" y="293"/>
                </a:cubicBezTo>
                <a:cubicBezTo>
                  <a:pt x="380" y="44"/>
                  <a:pt x="380" y="44"/>
                  <a:pt x="380" y="44"/>
                </a:cubicBezTo>
                <a:cubicBezTo>
                  <a:pt x="461" y="98"/>
                  <a:pt x="461" y="98"/>
                  <a:pt x="461" y="98"/>
                </a:cubicBezTo>
                <a:lnTo>
                  <a:pt x="461" y="346"/>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37" name="Freeform 4"/>
          <p:cNvSpPr>
            <a:spLocks noChangeArrowheads="1"/>
          </p:cNvSpPr>
          <p:nvPr/>
        </p:nvSpPr>
        <p:spPr bwMode="auto">
          <a:xfrm>
            <a:off x="203026" y="3919325"/>
            <a:ext cx="296256" cy="234951"/>
          </a:xfrm>
          <a:custGeom>
            <a:avLst/>
            <a:gdLst>
              <a:gd name="T0" fmla="*/ 372 w 498"/>
              <a:gd name="T1" fmla="*/ 337 h 391"/>
              <a:gd name="T2" fmla="*/ 372 w 498"/>
              <a:gd name="T3" fmla="*/ 337 h 391"/>
              <a:gd name="T4" fmla="*/ 53 w 498"/>
              <a:gd name="T5" fmla="*/ 337 h 391"/>
              <a:gd name="T6" fmla="*/ 53 w 498"/>
              <a:gd name="T7" fmla="*/ 116 h 391"/>
              <a:gd name="T8" fmla="*/ 116 w 498"/>
              <a:gd name="T9" fmla="*/ 116 h 391"/>
              <a:gd name="T10" fmla="*/ 169 w 498"/>
              <a:gd name="T11" fmla="*/ 71 h 391"/>
              <a:gd name="T12" fmla="*/ 27 w 498"/>
              <a:gd name="T13" fmla="*/ 71 h 391"/>
              <a:gd name="T14" fmla="*/ 0 w 498"/>
              <a:gd name="T15" fmla="*/ 89 h 391"/>
              <a:gd name="T16" fmla="*/ 0 w 498"/>
              <a:gd name="T17" fmla="*/ 363 h 391"/>
              <a:gd name="T18" fmla="*/ 27 w 498"/>
              <a:gd name="T19" fmla="*/ 390 h 391"/>
              <a:gd name="T20" fmla="*/ 399 w 498"/>
              <a:gd name="T21" fmla="*/ 390 h 391"/>
              <a:gd name="T22" fmla="*/ 426 w 498"/>
              <a:gd name="T23" fmla="*/ 363 h 391"/>
              <a:gd name="T24" fmla="*/ 426 w 498"/>
              <a:gd name="T25" fmla="*/ 275 h 391"/>
              <a:gd name="T26" fmla="*/ 372 w 498"/>
              <a:gd name="T27" fmla="*/ 310 h 391"/>
              <a:gd name="T28" fmla="*/ 372 w 498"/>
              <a:gd name="T29" fmla="*/ 337 h 391"/>
              <a:gd name="T30" fmla="*/ 328 w 498"/>
              <a:gd name="T31" fmla="*/ 169 h 391"/>
              <a:gd name="T32" fmla="*/ 328 w 498"/>
              <a:gd name="T33" fmla="*/ 169 h 391"/>
              <a:gd name="T34" fmla="*/ 328 w 498"/>
              <a:gd name="T35" fmla="*/ 257 h 391"/>
              <a:gd name="T36" fmla="*/ 497 w 498"/>
              <a:gd name="T37" fmla="*/ 125 h 391"/>
              <a:gd name="T38" fmla="*/ 328 w 498"/>
              <a:gd name="T39" fmla="*/ 0 h 391"/>
              <a:gd name="T40" fmla="*/ 328 w 498"/>
              <a:gd name="T41" fmla="*/ 80 h 391"/>
              <a:gd name="T42" fmla="*/ 133 w 498"/>
              <a:gd name="T43" fmla="*/ 275 h 391"/>
              <a:gd name="T44" fmla="*/ 328 w 498"/>
              <a:gd name="T45" fmla="*/ 169 h 3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498" h="391">
                <a:moveTo>
                  <a:pt x="372" y="337"/>
                </a:moveTo>
                <a:lnTo>
                  <a:pt x="372" y="337"/>
                </a:lnTo>
                <a:cubicBezTo>
                  <a:pt x="53" y="337"/>
                  <a:pt x="53" y="337"/>
                  <a:pt x="53" y="337"/>
                </a:cubicBezTo>
                <a:cubicBezTo>
                  <a:pt x="53" y="116"/>
                  <a:pt x="53" y="116"/>
                  <a:pt x="53" y="116"/>
                </a:cubicBezTo>
                <a:cubicBezTo>
                  <a:pt x="116" y="116"/>
                  <a:pt x="116" y="116"/>
                  <a:pt x="116" y="116"/>
                </a:cubicBezTo>
                <a:cubicBezTo>
                  <a:pt x="116" y="116"/>
                  <a:pt x="133" y="98"/>
                  <a:pt x="169" y="71"/>
                </a:cubicBezTo>
                <a:cubicBezTo>
                  <a:pt x="27" y="71"/>
                  <a:pt x="27" y="71"/>
                  <a:pt x="27" y="71"/>
                </a:cubicBezTo>
                <a:cubicBezTo>
                  <a:pt x="9" y="71"/>
                  <a:pt x="0" y="80"/>
                  <a:pt x="0" y="89"/>
                </a:cubicBezTo>
                <a:cubicBezTo>
                  <a:pt x="0" y="363"/>
                  <a:pt x="0" y="363"/>
                  <a:pt x="0" y="363"/>
                </a:cubicBezTo>
                <a:cubicBezTo>
                  <a:pt x="0" y="382"/>
                  <a:pt x="9" y="390"/>
                  <a:pt x="27" y="390"/>
                </a:cubicBezTo>
                <a:cubicBezTo>
                  <a:pt x="399" y="390"/>
                  <a:pt x="399" y="390"/>
                  <a:pt x="399" y="390"/>
                </a:cubicBezTo>
                <a:cubicBezTo>
                  <a:pt x="408" y="390"/>
                  <a:pt x="426" y="382"/>
                  <a:pt x="426" y="363"/>
                </a:cubicBezTo>
                <a:cubicBezTo>
                  <a:pt x="426" y="275"/>
                  <a:pt x="426" y="275"/>
                  <a:pt x="426" y="275"/>
                </a:cubicBezTo>
                <a:cubicBezTo>
                  <a:pt x="372" y="310"/>
                  <a:pt x="372" y="310"/>
                  <a:pt x="372" y="310"/>
                </a:cubicBezTo>
                <a:lnTo>
                  <a:pt x="372" y="337"/>
                </a:lnTo>
                <a:close/>
                <a:moveTo>
                  <a:pt x="328" y="169"/>
                </a:moveTo>
                <a:lnTo>
                  <a:pt x="328" y="169"/>
                </a:lnTo>
                <a:cubicBezTo>
                  <a:pt x="328" y="257"/>
                  <a:pt x="328" y="257"/>
                  <a:pt x="328" y="257"/>
                </a:cubicBezTo>
                <a:cubicBezTo>
                  <a:pt x="497" y="125"/>
                  <a:pt x="497" y="125"/>
                  <a:pt x="497" y="125"/>
                </a:cubicBezTo>
                <a:cubicBezTo>
                  <a:pt x="328" y="0"/>
                  <a:pt x="328" y="0"/>
                  <a:pt x="328" y="0"/>
                </a:cubicBezTo>
                <a:cubicBezTo>
                  <a:pt x="328" y="80"/>
                  <a:pt x="328" y="80"/>
                  <a:pt x="328" y="80"/>
                </a:cubicBezTo>
                <a:cubicBezTo>
                  <a:pt x="133" y="80"/>
                  <a:pt x="133" y="275"/>
                  <a:pt x="133" y="275"/>
                </a:cubicBezTo>
                <a:cubicBezTo>
                  <a:pt x="186" y="187"/>
                  <a:pt x="222" y="169"/>
                  <a:pt x="328" y="169"/>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38" name="Freeform 5"/>
          <p:cNvSpPr>
            <a:spLocks noChangeArrowheads="1"/>
          </p:cNvSpPr>
          <p:nvPr/>
        </p:nvSpPr>
        <p:spPr bwMode="auto">
          <a:xfrm>
            <a:off x="826446" y="4421755"/>
            <a:ext cx="287792" cy="287867"/>
          </a:xfrm>
          <a:custGeom>
            <a:avLst/>
            <a:gdLst>
              <a:gd name="T0" fmla="*/ 239 w 480"/>
              <a:gd name="T1" fmla="*/ 0 h 480"/>
              <a:gd name="T2" fmla="*/ 239 w 480"/>
              <a:gd name="T3" fmla="*/ 0 h 480"/>
              <a:gd name="T4" fmla="*/ 0 w 480"/>
              <a:gd name="T5" fmla="*/ 248 h 480"/>
              <a:gd name="T6" fmla="*/ 239 w 480"/>
              <a:gd name="T7" fmla="*/ 479 h 480"/>
              <a:gd name="T8" fmla="*/ 479 w 480"/>
              <a:gd name="T9" fmla="*/ 240 h 480"/>
              <a:gd name="T10" fmla="*/ 239 w 480"/>
              <a:gd name="T11" fmla="*/ 0 h 480"/>
              <a:gd name="T12" fmla="*/ 239 w 480"/>
              <a:gd name="T13" fmla="*/ 426 h 480"/>
              <a:gd name="T14" fmla="*/ 239 w 480"/>
              <a:gd name="T15" fmla="*/ 426 h 480"/>
              <a:gd name="T16" fmla="*/ 53 w 480"/>
              <a:gd name="T17" fmla="*/ 248 h 480"/>
              <a:gd name="T18" fmla="*/ 239 w 480"/>
              <a:gd name="T19" fmla="*/ 53 h 480"/>
              <a:gd name="T20" fmla="*/ 426 w 480"/>
              <a:gd name="T21" fmla="*/ 240 h 480"/>
              <a:gd name="T22" fmla="*/ 239 w 480"/>
              <a:gd name="T23" fmla="*/ 426 h 480"/>
              <a:gd name="T24" fmla="*/ 123 w 480"/>
              <a:gd name="T25" fmla="*/ 354 h 480"/>
              <a:gd name="T26" fmla="*/ 123 w 480"/>
              <a:gd name="T27" fmla="*/ 354 h 480"/>
              <a:gd name="T28" fmla="*/ 283 w 480"/>
              <a:gd name="T29" fmla="*/ 293 h 480"/>
              <a:gd name="T30" fmla="*/ 354 w 480"/>
              <a:gd name="T31" fmla="*/ 124 h 480"/>
              <a:gd name="T32" fmla="*/ 186 w 480"/>
              <a:gd name="T33" fmla="*/ 195 h 480"/>
              <a:gd name="T34" fmla="*/ 123 w 480"/>
              <a:gd name="T35" fmla="*/ 354 h 480"/>
              <a:gd name="T36" fmla="*/ 213 w 480"/>
              <a:gd name="T37" fmla="*/ 213 h 480"/>
              <a:gd name="T38" fmla="*/ 213 w 480"/>
              <a:gd name="T39" fmla="*/ 213 h 480"/>
              <a:gd name="T40" fmla="*/ 310 w 480"/>
              <a:gd name="T41" fmla="*/ 169 h 480"/>
              <a:gd name="T42" fmla="*/ 266 w 480"/>
              <a:gd name="T43" fmla="*/ 266 h 480"/>
              <a:gd name="T44" fmla="*/ 213 w 480"/>
              <a:gd name="T45" fmla="*/ 266 h 480"/>
              <a:gd name="T46" fmla="*/ 213 w 480"/>
              <a:gd name="T47" fmla="*/ 213 h 48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80" h="480">
                <a:moveTo>
                  <a:pt x="239" y="0"/>
                </a:moveTo>
                <a:lnTo>
                  <a:pt x="239" y="0"/>
                </a:lnTo>
                <a:cubicBezTo>
                  <a:pt x="107" y="9"/>
                  <a:pt x="0" y="115"/>
                  <a:pt x="0" y="248"/>
                </a:cubicBezTo>
                <a:cubicBezTo>
                  <a:pt x="0" y="372"/>
                  <a:pt x="107" y="479"/>
                  <a:pt x="239" y="479"/>
                </a:cubicBezTo>
                <a:cubicBezTo>
                  <a:pt x="372" y="479"/>
                  <a:pt x="479" y="372"/>
                  <a:pt x="479" y="240"/>
                </a:cubicBezTo>
                <a:cubicBezTo>
                  <a:pt x="479" y="107"/>
                  <a:pt x="363" y="0"/>
                  <a:pt x="239" y="0"/>
                </a:cubicBezTo>
                <a:close/>
                <a:moveTo>
                  <a:pt x="239" y="426"/>
                </a:moveTo>
                <a:lnTo>
                  <a:pt x="239" y="426"/>
                </a:lnTo>
                <a:cubicBezTo>
                  <a:pt x="142" y="434"/>
                  <a:pt x="53" y="346"/>
                  <a:pt x="53" y="248"/>
                </a:cubicBezTo>
                <a:cubicBezTo>
                  <a:pt x="53" y="142"/>
                  <a:pt x="133" y="53"/>
                  <a:pt x="239" y="53"/>
                </a:cubicBezTo>
                <a:cubicBezTo>
                  <a:pt x="336" y="53"/>
                  <a:pt x="426" y="133"/>
                  <a:pt x="426" y="240"/>
                </a:cubicBezTo>
                <a:cubicBezTo>
                  <a:pt x="426" y="346"/>
                  <a:pt x="345" y="426"/>
                  <a:pt x="239" y="426"/>
                </a:cubicBezTo>
                <a:close/>
                <a:moveTo>
                  <a:pt x="123" y="354"/>
                </a:moveTo>
                <a:lnTo>
                  <a:pt x="123" y="354"/>
                </a:lnTo>
                <a:cubicBezTo>
                  <a:pt x="123" y="354"/>
                  <a:pt x="239" y="337"/>
                  <a:pt x="283" y="293"/>
                </a:cubicBezTo>
                <a:cubicBezTo>
                  <a:pt x="336" y="240"/>
                  <a:pt x="354" y="124"/>
                  <a:pt x="354" y="124"/>
                </a:cubicBezTo>
                <a:cubicBezTo>
                  <a:pt x="354" y="124"/>
                  <a:pt x="239" y="142"/>
                  <a:pt x="186" y="195"/>
                </a:cubicBezTo>
                <a:cubicBezTo>
                  <a:pt x="142" y="240"/>
                  <a:pt x="123" y="354"/>
                  <a:pt x="123" y="354"/>
                </a:cubicBezTo>
                <a:close/>
                <a:moveTo>
                  <a:pt x="213" y="213"/>
                </a:moveTo>
                <a:lnTo>
                  <a:pt x="213" y="213"/>
                </a:lnTo>
                <a:cubicBezTo>
                  <a:pt x="239" y="195"/>
                  <a:pt x="274" y="178"/>
                  <a:pt x="310" y="169"/>
                </a:cubicBezTo>
                <a:cubicBezTo>
                  <a:pt x="301" y="204"/>
                  <a:pt x="283" y="248"/>
                  <a:pt x="266" y="266"/>
                </a:cubicBezTo>
                <a:cubicBezTo>
                  <a:pt x="248" y="275"/>
                  <a:pt x="230" y="275"/>
                  <a:pt x="213" y="266"/>
                </a:cubicBezTo>
                <a:cubicBezTo>
                  <a:pt x="204" y="248"/>
                  <a:pt x="204" y="231"/>
                  <a:pt x="213" y="213"/>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39" name="Freeform 6"/>
          <p:cNvSpPr>
            <a:spLocks noChangeArrowheads="1"/>
          </p:cNvSpPr>
          <p:nvPr/>
        </p:nvSpPr>
        <p:spPr bwMode="auto">
          <a:xfrm>
            <a:off x="1439284" y="4447155"/>
            <a:ext cx="264514" cy="262467"/>
          </a:xfrm>
          <a:custGeom>
            <a:avLst/>
            <a:gdLst>
              <a:gd name="T0" fmla="*/ 425 w 444"/>
              <a:gd name="T1" fmla="*/ 17 h 435"/>
              <a:gd name="T2" fmla="*/ 425 w 444"/>
              <a:gd name="T3" fmla="*/ 17 h 435"/>
              <a:gd name="T4" fmla="*/ 345 w 444"/>
              <a:gd name="T5" fmla="*/ 35 h 435"/>
              <a:gd name="T6" fmla="*/ 0 w 444"/>
              <a:gd name="T7" fmla="*/ 222 h 435"/>
              <a:gd name="T8" fmla="*/ 195 w 444"/>
              <a:gd name="T9" fmla="*/ 248 h 435"/>
              <a:gd name="T10" fmla="*/ 221 w 444"/>
              <a:gd name="T11" fmla="*/ 434 h 435"/>
              <a:gd name="T12" fmla="*/ 399 w 444"/>
              <a:gd name="T13" fmla="*/ 89 h 435"/>
              <a:gd name="T14" fmla="*/ 425 w 444"/>
              <a:gd name="T15" fmla="*/ 17 h 435"/>
              <a:gd name="T16" fmla="*/ 381 w 444"/>
              <a:gd name="T17" fmla="*/ 62 h 435"/>
              <a:gd name="T18" fmla="*/ 381 w 444"/>
              <a:gd name="T19" fmla="*/ 62 h 435"/>
              <a:gd name="T20" fmla="*/ 239 w 444"/>
              <a:gd name="T21" fmla="*/ 319 h 435"/>
              <a:gd name="T22" fmla="*/ 230 w 444"/>
              <a:gd name="T23" fmla="*/ 204 h 435"/>
              <a:gd name="T24" fmla="*/ 381 w 444"/>
              <a:gd name="T25" fmla="*/ 62 h 4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444" h="435">
                <a:moveTo>
                  <a:pt x="425" y="17"/>
                </a:moveTo>
                <a:lnTo>
                  <a:pt x="425" y="17"/>
                </a:lnTo>
                <a:cubicBezTo>
                  <a:pt x="408" y="0"/>
                  <a:pt x="399" y="17"/>
                  <a:pt x="345" y="35"/>
                </a:cubicBezTo>
                <a:cubicBezTo>
                  <a:pt x="221" y="97"/>
                  <a:pt x="0" y="222"/>
                  <a:pt x="0" y="222"/>
                </a:cubicBezTo>
                <a:cubicBezTo>
                  <a:pt x="195" y="248"/>
                  <a:pt x="195" y="248"/>
                  <a:pt x="195" y="248"/>
                </a:cubicBezTo>
                <a:cubicBezTo>
                  <a:pt x="221" y="434"/>
                  <a:pt x="221" y="434"/>
                  <a:pt x="221" y="434"/>
                </a:cubicBezTo>
                <a:cubicBezTo>
                  <a:pt x="221" y="434"/>
                  <a:pt x="345" y="222"/>
                  <a:pt x="399" y="89"/>
                </a:cubicBezTo>
                <a:cubicBezTo>
                  <a:pt x="425" y="44"/>
                  <a:pt x="443" y="26"/>
                  <a:pt x="425" y="17"/>
                </a:cubicBezTo>
                <a:close/>
                <a:moveTo>
                  <a:pt x="381" y="62"/>
                </a:moveTo>
                <a:lnTo>
                  <a:pt x="381" y="62"/>
                </a:lnTo>
                <a:cubicBezTo>
                  <a:pt x="239" y="319"/>
                  <a:pt x="239" y="319"/>
                  <a:pt x="239" y="319"/>
                </a:cubicBezTo>
                <a:cubicBezTo>
                  <a:pt x="230" y="204"/>
                  <a:pt x="230" y="204"/>
                  <a:pt x="230" y="204"/>
                </a:cubicBezTo>
                <a:lnTo>
                  <a:pt x="381" y="62"/>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0" name="Freeform 7"/>
          <p:cNvSpPr>
            <a:spLocks noChangeArrowheads="1"/>
          </p:cNvSpPr>
          <p:nvPr/>
        </p:nvSpPr>
        <p:spPr bwMode="auto">
          <a:xfrm>
            <a:off x="6261583" y="4442922"/>
            <a:ext cx="232773" cy="266700"/>
          </a:xfrm>
          <a:custGeom>
            <a:avLst/>
            <a:gdLst>
              <a:gd name="T0" fmla="*/ 319 w 390"/>
              <a:gd name="T1" fmla="*/ 301 h 444"/>
              <a:gd name="T2" fmla="*/ 319 w 390"/>
              <a:gd name="T3" fmla="*/ 301 h 444"/>
              <a:gd name="T4" fmla="*/ 274 w 390"/>
              <a:gd name="T5" fmla="*/ 310 h 444"/>
              <a:gd name="T6" fmla="*/ 142 w 390"/>
              <a:gd name="T7" fmla="*/ 239 h 444"/>
              <a:gd name="T8" fmla="*/ 142 w 390"/>
              <a:gd name="T9" fmla="*/ 222 h 444"/>
              <a:gd name="T10" fmla="*/ 142 w 390"/>
              <a:gd name="T11" fmla="*/ 213 h 444"/>
              <a:gd name="T12" fmla="*/ 274 w 390"/>
              <a:gd name="T13" fmla="*/ 133 h 444"/>
              <a:gd name="T14" fmla="*/ 319 w 390"/>
              <a:gd name="T15" fmla="*/ 151 h 444"/>
              <a:gd name="T16" fmla="*/ 389 w 390"/>
              <a:gd name="T17" fmla="*/ 70 h 444"/>
              <a:gd name="T18" fmla="*/ 319 w 390"/>
              <a:gd name="T19" fmla="*/ 0 h 444"/>
              <a:gd name="T20" fmla="*/ 248 w 390"/>
              <a:gd name="T21" fmla="*/ 70 h 444"/>
              <a:gd name="T22" fmla="*/ 248 w 390"/>
              <a:gd name="T23" fmla="*/ 89 h 444"/>
              <a:gd name="T24" fmla="*/ 115 w 390"/>
              <a:gd name="T25" fmla="*/ 169 h 444"/>
              <a:gd name="T26" fmla="*/ 70 w 390"/>
              <a:gd name="T27" fmla="*/ 151 h 444"/>
              <a:gd name="T28" fmla="*/ 0 w 390"/>
              <a:gd name="T29" fmla="*/ 222 h 444"/>
              <a:gd name="T30" fmla="*/ 70 w 390"/>
              <a:gd name="T31" fmla="*/ 301 h 444"/>
              <a:gd name="T32" fmla="*/ 115 w 390"/>
              <a:gd name="T33" fmla="*/ 283 h 444"/>
              <a:gd name="T34" fmla="*/ 248 w 390"/>
              <a:gd name="T35" fmla="*/ 363 h 444"/>
              <a:gd name="T36" fmla="*/ 248 w 390"/>
              <a:gd name="T37" fmla="*/ 372 h 444"/>
              <a:gd name="T38" fmla="*/ 319 w 390"/>
              <a:gd name="T39" fmla="*/ 443 h 444"/>
              <a:gd name="T40" fmla="*/ 389 w 390"/>
              <a:gd name="T41" fmla="*/ 372 h 444"/>
              <a:gd name="T42" fmla="*/ 319 w 390"/>
              <a:gd name="T43" fmla="*/ 301 h 44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390" h="444">
                <a:moveTo>
                  <a:pt x="319" y="301"/>
                </a:moveTo>
                <a:lnTo>
                  <a:pt x="319" y="301"/>
                </a:lnTo>
                <a:cubicBezTo>
                  <a:pt x="301" y="301"/>
                  <a:pt x="283" y="301"/>
                  <a:pt x="274" y="310"/>
                </a:cubicBezTo>
                <a:cubicBezTo>
                  <a:pt x="142" y="239"/>
                  <a:pt x="142" y="239"/>
                  <a:pt x="142" y="239"/>
                </a:cubicBezTo>
                <a:cubicBezTo>
                  <a:pt x="142" y="230"/>
                  <a:pt x="142" y="230"/>
                  <a:pt x="142" y="222"/>
                </a:cubicBezTo>
                <a:lnTo>
                  <a:pt x="142" y="213"/>
                </a:lnTo>
                <a:cubicBezTo>
                  <a:pt x="274" y="133"/>
                  <a:pt x="274" y="133"/>
                  <a:pt x="274" y="133"/>
                </a:cubicBezTo>
                <a:cubicBezTo>
                  <a:pt x="283" y="142"/>
                  <a:pt x="301" y="151"/>
                  <a:pt x="319" y="151"/>
                </a:cubicBezTo>
                <a:cubicBezTo>
                  <a:pt x="363" y="151"/>
                  <a:pt x="389" y="115"/>
                  <a:pt x="389" y="70"/>
                </a:cubicBezTo>
                <a:cubicBezTo>
                  <a:pt x="389" y="35"/>
                  <a:pt x="363" y="0"/>
                  <a:pt x="319" y="0"/>
                </a:cubicBezTo>
                <a:cubicBezTo>
                  <a:pt x="274" y="0"/>
                  <a:pt x="248" y="35"/>
                  <a:pt x="248" y="70"/>
                </a:cubicBezTo>
                <a:cubicBezTo>
                  <a:pt x="248" y="80"/>
                  <a:pt x="248" y="80"/>
                  <a:pt x="248" y="89"/>
                </a:cubicBezTo>
                <a:cubicBezTo>
                  <a:pt x="115" y="169"/>
                  <a:pt x="115" y="169"/>
                  <a:pt x="115" y="169"/>
                </a:cubicBezTo>
                <a:cubicBezTo>
                  <a:pt x="107" y="151"/>
                  <a:pt x="88" y="151"/>
                  <a:pt x="70" y="151"/>
                </a:cubicBezTo>
                <a:cubicBezTo>
                  <a:pt x="26" y="151"/>
                  <a:pt x="0" y="186"/>
                  <a:pt x="0" y="222"/>
                </a:cubicBezTo>
                <a:cubicBezTo>
                  <a:pt x="0" y="266"/>
                  <a:pt x="26" y="301"/>
                  <a:pt x="70" y="301"/>
                </a:cubicBezTo>
                <a:cubicBezTo>
                  <a:pt x="88" y="301"/>
                  <a:pt x="107" y="292"/>
                  <a:pt x="115" y="283"/>
                </a:cubicBezTo>
                <a:cubicBezTo>
                  <a:pt x="248" y="363"/>
                  <a:pt x="248" y="363"/>
                  <a:pt x="248" y="363"/>
                </a:cubicBezTo>
                <a:lnTo>
                  <a:pt x="248" y="372"/>
                </a:lnTo>
                <a:cubicBezTo>
                  <a:pt x="248" y="416"/>
                  <a:pt x="274" y="443"/>
                  <a:pt x="319" y="443"/>
                </a:cubicBezTo>
                <a:cubicBezTo>
                  <a:pt x="363" y="443"/>
                  <a:pt x="389" y="416"/>
                  <a:pt x="389" y="372"/>
                </a:cubicBezTo>
                <a:cubicBezTo>
                  <a:pt x="389" y="328"/>
                  <a:pt x="363" y="301"/>
                  <a:pt x="319" y="301"/>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41" name="Freeform 8"/>
          <p:cNvSpPr>
            <a:spLocks noChangeArrowheads="1"/>
          </p:cNvSpPr>
          <p:nvPr/>
        </p:nvSpPr>
        <p:spPr bwMode="auto">
          <a:xfrm>
            <a:off x="203026" y="3299885"/>
            <a:ext cx="298373" cy="266700"/>
          </a:xfrm>
          <a:custGeom>
            <a:avLst/>
            <a:gdLst>
              <a:gd name="T0" fmla="*/ 310 w 497"/>
              <a:gd name="T1" fmla="*/ 336 h 444"/>
              <a:gd name="T2" fmla="*/ 310 w 497"/>
              <a:gd name="T3" fmla="*/ 336 h 444"/>
              <a:gd name="T4" fmla="*/ 221 w 497"/>
              <a:gd name="T5" fmla="*/ 257 h 444"/>
              <a:gd name="T6" fmla="*/ 248 w 497"/>
              <a:gd name="T7" fmla="*/ 195 h 444"/>
              <a:gd name="T8" fmla="*/ 274 w 497"/>
              <a:gd name="T9" fmla="*/ 151 h 444"/>
              <a:gd name="T10" fmla="*/ 266 w 497"/>
              <a:gd name="T11" fmla="*/ 133 h 444"/>
              <a:gd name="T12" fmla="*/ 274 w 497"/>
              <a:gd name="T13" fmla="*/ 89 h 444"/>
              <a:gd name="T14" fmla="*/ 177 w 497"/>
              <a:gd name="T15" fmla="*/ 0 h 444"/>
              <a:gd name="T16" fmla="*/ 70 w 497"/>
              <a:gd name="T17" fmla="*/ 89 h 444"/>
              <a:gd name="T18" fmla="*/ 79 w 497"/>
              <a:gd name="T19" fmla="*/ 133 h 444"/>
              <a:gd name="T20" fmla="*/ 70 w 497"/>
              <a:gd name="T21" fmla="*/ 151 h 444"/>
              <a:gd name="T22" fmla="*/ 97 w 497"/>
              <a:gd name="T23" fmla="*/ 195 h 444"/>
              <a:gd name="T24" fmla="*/ 123 w 497"/>
              <a:gd name="T25" fmla="*/ 257 h 444"/>
              <a:gd name="T26" fmla="*/ 35 w 497"/>
              <a:gd name="T27" fmla="*/ 336 h 444"/>
              <a:gd name="T28" fmla="*/ 0 w 497"/>
              <a:gd name="T29" fmla="*/ 345 h 444"/>
              <a:gd name="T30" fmla="*/ 0 w 497"/>
              <a:gd name="T31" fmla="*/ 443 h 444"/>
              <a:gd name="T32" fmla="*/ 398 w 497"/>
              <a:gd name="T33" fmla="*/ 443 h 444"/>
              <a:gd name="T34" fmla="*/ 398 w 497"/>
              <a:gd name="T35" fmla="*/ 399 h 444"/>
              <a:gd name="T36" fmla="*/ 310 w 497"/>
              <a:gd name="T37" fmla="*/ 336 h 444"/>
              <a:gd name="T38" fmla="*/ 425 w 497"/>
              <a:gd name="T39" fmla="*/ 195 h 444"/>
              <a:gd name="T40" fmla="*/ 425 w 497"/>
              <a:gd name="T41" fmla="*/ 195 h 444"/>
              <a:gd name="T42" fmla="*/ 425 w 497"/>
              <a:gd name="T43" fmla="*/ 124 h 444"/>
              <a:gd name="T44" fmla="*/ 372 w 497"/>
              <a:gd name="T45" fmla="*/ 124 h 444"/>
              <a:gd name="T46" fmla="*/ 372 w 497"/>
              <a:gd name="T47" fmla="*/ 195 h 444"/>
              <a:gd name="T48" fmla="*/ 301 w 497"/>
              <a:gd name="T49" fmla="*/ 195 h 444"/>
              <a:gd name="T50" fmla="*/ 301 w 497"/>
              <a:gd name="T51" fmla="*/ 248 h 444"/>
              <a:gd name="T52" fmla="*/ 372 w 497"/>
              <a:gd name="T53" fmla="*/ 248 h 444"/>
              <a:gd name="T54" fmla="*/ 372 w 497"/>
              <a:gd name="T55" fmla="*/ 319 h 444"/>
              <a:gd name="T56" fmla="*/ 425 w 497"/>
              <a:gd name="T57" fmla="*/ 319 h 444"/>
              <a:gd name="T58" fmla="*/ 425 w 497"/>
              <a:gd name="T59" fmla="*/ 248 h 444"/>
              <a:gd name="T60" fmla="*/ 496 w 497"/>
              <a:gd name="T61" fmla="*/ 248 h 444"/>
              <a:gd name="T62" fmla="*/ 496 w 497"/>
              <a:gd name="T63" fmla="*/ 195 h 444"/>
              <a:gd name="T64" fmla="*/ 425 w 497"/>
              <a:gd name="T65" fmla="*/ 195 h 44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497" h="444">
                <a:moveTo>
                  <a:pt x="310" y="336"/>
                </a:moveTo>
                <a:lnTo>
                  <a:pt x="310" y="336"/>
                </a:lnTo>
                <a:cubicBezTo>
                  <a:pt x="248" y="310"/>
                  <a:pt x="221" y="292"/>
                  <a:pt x="221" y="257"/>
                </a:cubicBezTo>
                <a:cubicBezTo>
                  <a:pt x="221" y="230"/>
                  <a:pt x="239" y="239"/>
                  <a:pt x="248" y="195"/>
                </a:cubicBezTo>
                <a:cubicBezTo>
                  <a:pt x="257" y="177"/>
                  <a:pt x="274" y="195"/>
                  <a:pt x="274" y="151"/>
                </a:cubicBezTo>
                <a:cubicBezTo>
                  <a:pt x="274" y="133"/>
                  <a:pt x="266" y="133"/>
                  <a:pt x="266" y="133"/>
                </a:cubicBezTo>
                <a:cubicBezTo>
                  <a:pt x="266" y="133"/>
                  <a:pt x="274" y="106"/>
                  <a:pt x="274" y="89"/>
                </a:cubicBezTo>
                <a:cubicBezTo>
                  <a:pt x="274" y="62"/>
                  <a:pt x="257" y="0"/>
                  <a:pt x="177" y="0"/>
                </a:cubicBezTo>
                <a:cubicBezTo>
                  <a:pt x="88" y="0"/>
                  <a:pt x="70" y="62"/>
                  <a:pt x="70" y="89"/>
                </a:cubicBezTo>
                <a:cubicBezTo>
                  <a:pt x="70" y="106"/>
                  <a:pt x="79" y="133"/>
                  <a:pt x="79" y="133"/>
                </a:cubicBezTo>
                <a:cubicBezTo>
                  <a:pt x="79" y="133"/>
                  <a:pt x="70" y="133"/>
                  <a:pt x="70" y="151"/>
                </a:cubicBezTo>
                <a:cubicBezTo>
                  <a:pt x="70" y="195"/>
                  <a:pt x="88" y="177"/>
                  <a:pt x="97" y="195"/>
                </a:cubicBezTo>
                <a:cubicBezTo>
                  <a:pt x="106" y="239"/>
                  <a:pt x="123" y="230"/>
                  <a:pt x="123" y="257"/>
                </a:cubicBezTo>
                <a:cubicBezTo>
                  <a:pt x="123" y="292"/>
                  <a:pt x="97" y="310"/>
                  <a:pt x="35" y="336"/>
                </a:cubicBezTo>
                <a:cubicBezTo>
                  <a:pt x="35" y="336"/>
                  <a:pt x="17" y="336"/>
                  <a:pt x="0" y="345"/>
                </a:cubicBezTo>
                <a:cubicBezTo>
                  <a:pt x="0" y="443"/>
                  <a:pt x="0" y="443"/>
                  <a:pt x="0" y="443"/>
                </a:cubicBezTo>
                <a:cubicBezTo>
                  <a:pt x="398" y="443"/>
                  <a:pt x="398" y="443"/>
                  <a:pt x="398" y="443"/>
                </a:cubicBezTo>
                <a:cubicBezTo>
                  <a:pt x="398" y="443"/>
                  <a:pt x="398" y="408"/>
                  <a:pt x="398" y="399"/>
                </a:cubicBezTo>
                <a:cubicBezTo>
                  <a:pt x="398" y="381"/>
                  <a:pt x="372" y="354"/>
                  <a:pt x="310" y="336"/>
                </a:cubicBezTo>
                <a:close/>
                <a:moveTo>
                  <a:pt x="425" y="195"/>
                </a:moveTo>
                <a:lnTo>
                  <a:pt x="425" y="195"/>
                </a:lnTo>
                <a:cubicBezTo>
                  <a:pt x="425" y="124"/>
                  <a:pt x="425" y="124"/>
                  <a:pt x="425" y="124"/>
                </a:cubicBezTo>
                <a:cubicBezTo>
                  <a:pt x="372" y="124"/>
                  <a:pt x="372" y="124"/>
                  <a:pt x="372" y="124"/>
                </a:cubicBezTo>
                <a:cubicBezTo>
                  <a:pt x="372" y="195"/>
                  <a:pt x="372" y="195"/>
                  <a:pt x="372" y="195"/>
                </a:cubicBezTo>
                <a:cubicBezTo>
                  <a:pt x="301" y="195"/>
                  <a:pt x="301" y="195"/>
                  <a:pt x="301" y="195"/>
                </a:cubicBezTo>
                <a:cubicBezTo>
                  <a:pt x="301" y="248"/>
                  <a:pt x="301" y="248"/>
                  <a:pt x="301" y="248"/>
                </a:cubicBezTo>
                <a:cubicBezTo>
                  <a:pt x="372" y="248"/>
                  <a:pt x="372" y="248"/>
                  <a:pt x="372" y="248"/>
                </a:cubicBezTo>
                <a:cubicBezTo>
                  <a:pt x="372" y="319"/>
                  <a:pt x="372" y="319"/>
                  <a:pt x="372" y="319"/>
                </a:cubicBezTo>
                <a:cubicBezTo>
                  <a:pt x="425" y="319"/>
                  <a:pt x="425" y="319"/>
                  <a:pt x="425" y="319"/>
                </a:cubicBezTo>
                <a:cubicBezTo>
                  <a:pt x="425" y="248"/>
                  <a:pt x="425" y="248"/>
                  <a:pt x="425" y="248"/>
                </a:cubicBezTo>
                <a:cubicBezTo>
                  <a:pt x="496" y="248"/>
                  <a:pt x="496" y="248"/>
                  <a:pt x="496" y="248"/>
                </a:cubicBezTo>
                <a:cubicBezTo>
                  <a:pt x="496" y="195"/>
                  <a:pt x="496" y="195"/>
                  <a:pt x="496" y="195"/>
                </a:cubicBezTo>
                <a:lnTo>
                  <a:pt x="425" y="195"/>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2" name="Freeform 9"/>
          <p:cNvSpPr>
            <a:spLocks noChangeArrowheads="1"/>
          </p:cNvSpPr>
          <p:nvPr/>
        </p:nvSpPr>
        <p:spPr bwMode="auto">
          <a:xfrm>
            <a:off x="2028848" y="4453506"/>
            <a:ext cx="256050" cy="256116"/>
          </a:xfrm>
          <a:custGeom>
            <a:avLst/>
            <a:gdLst>
              <a:gd name="T0" fmla="*/ 212 w 426"/>
              <a:gd name="T1" fmla="*/ 0 h 426"/>
              <a:gd name="T2" fmla="*/ 212 w 426"/>
              <a:gd name="T3" fmla="*/ 0 h 426"/>
              <a:gd name="T4" fmla="*/ 0 w 426"/>
              <a:gd name="T5" fmla="*/ 213 h 426"/>
              <a:gd name="T6" fmla="*/ 212 w 426"/>
              <a:gd name="T7" fmla="*/ 425 h 426"/>
              <a:gd name="T8" fmla="*/ 425 w 426"/>
              <a:gd name="T9" fmla="*/ 213 h 426"/>
              <a:gd name="T10" fmla="*/ 212 w 426"/>
              <a:gd name="T11" fmla="*/ 0 h 426"/>
              <a:gd name="T12" fmla="*/ 229 w 426"/>
              <a:gd name="T13" fmla="*/ 390 h 426"/>
              <a:gd name="T14" fmla="*/ 229 w 426"/>
              <a:gd name="T15" fmla="*/ 390 h 426"/>
              <a:gd name="T16" fmla="*/ 229 w 426"/>
              <a:gd name="T17" fmla="*/ 292 h 426"/>
              <a:gd name="T18" fmla="*/ 194 w 426"/>
              <a:gd name="T19" fmla="*/ 292 h 426"/>
              <a:gd name="T20" fmla="*/ 194 w 426"/>
              <a:gd name="T21" fmla="*/ 390 h 426"/>
              <a:gd name="T22" fmla="*/ 35 w 426"/>
              <a:gd name="T23" fmla="*/ 230 h 426"/>
              <a:gd name="T24" fmla="*/ 132 w 426"/>
              <a:gd name="T25" fmla="*/ 230 h 426"/>
              <a:gd name="T26" fmla="*/ 132 w 426"/>
              <a:gd name="T27" fmla="*/ 195 h 426"/>
              <a:gd name="T28" fmla="*/ 35 w 426"/>
              <a:gd name="T29" fmla="*/ 195 h 426"/>
              <a:gd name="T30" fmla="*/ 194 w 426"/>
              <a:gd name="T31" fmla="*/ 44 h 426"/>
              <a:gd name="T32" fmla="*/ 194 w 426"/>
              <a:gd name="T33" fmla="*/ 142 h 426"/>
              <a:gd name="T34" fmla="*/ 229 w 426"/>
              <a:gd name="T35" fmla="*/ 142 h 426"/>
              <a:gd name="T36" fmla="*/ 229 w 426"/>
              <a:gd name="T37" fmla="*/ 44 h 426"/>
              <a:gd name="T38" fmla="*/ 380 w 426"/>
              <a:gd name="T39" fmla="*/ 195 h 426"/>
              <a:gd name="T40" fmla="*/ 292 w 426"/>
              <a:gd name="T41" fmla="*/ 195 h 426"/>
              <a:gd name="T42" fmla="*/ 292 w 426"/>
              <a:gd name="T43" fmla="*/ 230 h 426"/>
              <a:gd name="T44" fmla="*/ 380 w 426"/>
              <a:gd name="T45" fmla="*/ 230 h 426"/>
              <a:gd name="T46" fmla="*/ 229 w 426"/>
              <a:gd name="T47" fmla="*/ 390 h 4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26" h="426">
                <a:moveTo>
                  <a:pt x="212" y="0"/>
                </a:moveTo>
                <a:lnTo>
                  <a:pt x="212" y="0"/>
                </a:lnTo>
                <a:cubicBezTo>
                  <a:pt x="97" y="0"/>
                  <a:pt x="0" y="97"/>
                  <a:pt x="0" y="213"/>
                </a:cubicBezTo>
                <a:cubicBezTo>
                  <a:pt x="0" y="336"/>
                  <a:pt x="97" y="425"/>
                  <a:pt x="212" y="425"/>
                </a:cubicBezTo>
                <a:cubicBezTo>
                  <a:pt x="327" y="425"/>
                  <a:pt x="425" y="336"/>
                  <a:pt x="425" y="213"/>
                </a:cubicBezTo>
                <a:cubicBezTo>
                  <a:pt x="425" y="97"/>
                  <a:pt x="327" y="0"/>
                  <a:pt x="212" y="0"/>
                </a:cubicBezTo>
                <a:close/>
                <a:moveTo>
                  <a:pt x="229" y="390"/>
                </a:moveTo>
                <a:lnTo>
                  <a:pt x="229" y="390"/>
                </a:lnTo>
                <a:cubicBezTo>
                  <a:pt x="229" y="292"/>
                  <a:pt x="229" y="292"/>
                  <a:pt x="229" y="292"/>
                </a:cubicBezTo>
                <a:cubicBezTo>
                  <a:pt x="194" y="292"/>
                  <a:pt x="194" y="292"/>
                  <a:pt x="194" y="292"/>
                </a:cubicBezTo>
                <a:cubicBezTo>
                  <a:pt x="194" y="390"/>
                  <a:pt x="194" y="390"/>
                  <a:pt x="194" y="390"/>
                </a:cubicBezTo>
                <a:cubicBezTo>
                  <a:pt x="114" y="380"/>
                  <a:pt x="44" y="310"/>
                  <a:pt x="35" y="230"/>
                </a:cubicBezTo>
                <a:cubicBezTo>
                  <a:pt x="132" y="230"/>
                  <a:pt x="132" y="230"/>
                  <a:pt x="132" y="230"/>
                </a:cubicBezTo>
                <a:cubicBezTo>
                  <a:pt x="132" y="195"/>
                  <a:pt x="132" y="195"/>
                  <a:pt x="132" y="195"/>
                </a:cubicBezTo>
                <a:cubicBezTo>
                  <a:pt x="35" y="195"/>
                  <a:pt x="35" y="195"/>
                  <a:pt x="35" y="195"/>
                </a:cubicBezTo>
                <a:cubicBezTo>
                  <a:pt x="44" y="115"/>
                  <a:pt x="114" y="53"/>
                  <a:pt x="194" y="44"/>
                </a:cubicBezTo>
                <a:cubicBezTo>
                  <a:pt x="194" y="142"/>
                  <a:pt x="194" y="142"/>
                  <a:pt x="194" y="142"/>
                </a:cubicBezTo>
                <a:cubicBezTo>
                  <a:pt x="229" y="142"/>
                  <a:pt x="229" y="142"/>
                  <a:pt x="229" y="142"/>
                </a:cubicBezTo>
                <a:cubicBezTo>
                  <a:pt x="229" y="44"/>
                  <a:pt x="229" y="44"/>
                  <a:pt x="229" y="44"/>
                </a:cubicBezTo>
                <a:cubicBezTo>
                  <a:pt x="310" y="53"/>
                  <a:pt x="380" y="115"/>
                  <a:pt x="380" y="195"/>
                </a:cubicBezTo>
                <a:cubicBezTo>
                  <a:pt x="292" y="195"/>
                  <a:pt x="292" y="195"/>
                  <a:pt x="292" y="195"/>
                </a:cubicBezTo>
                <a:cubicBezTo>
                  <a:pt x="292" y="230"/>
                  <a:pt x="292" y="230"/>
                  <a:pt x="292" y="230"/>
                </a:cubicBezTo>
                <a:cubicBezTo>
                  <a:pt x="380" y="230"/>
                  <a:pt x="380" y="230"/>
                  <a:pt x="380" y="230"/>
                </a:cubicBezTo>
                <a:cubicBezTo>
                  <a:pt x="380" y="310"/>
                  <a:pt x="310" y="380"/>
                  <a:pt x="229" y="39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3" name="Freeform 11"/>
          <p:cNvSpPr>
            <a:spLocks noChangeArrowheads="1"/>
          </p:cNvSpPr>
          <p:nvPr/>
        </p:nvSpPr>
        <p:spPr bwMode="auto">
          <a:xfrm>
            <a:off x="11174477" y="3923997"/>
            <a:ext cx="249702" cy="251883"/>
          </a:xfrm>
          <a:custGeom>
            <a:avLst/>
            <a:gdLst>
              <a:gd name="T0" fmla="*/ 204 w 418"/>
              <a:gd name="T1" fmla="*/ 0 h 417"/>
              <a:gd name="T2" fmla="*/ 204 w 418"/>
              <a:gd name="T3" fmla="*/ 0 h 417"/>
              <a:gd name="T4" fmla="*/ 0 w 418"/>
              <a:gd name="T5" fmla="*/ 204 h 417"/>
              <a:gd name="T6" fmla="*/ 204 w 418"/>
              <a:gd name="T7" fmla="*/ 416 h 417"/>
              <a:gd name="T8" fmla="*/ 417 w 418"/>
              <a:gd name="T9" fmla="*/ 204 h 417"/>
              <a:gd name="T10" fmla="*/ 204 w 418"/>
              <a:gd name="T11" fmla="*/ 0 h 417"/>
              <a:gd name="T12" fmla="*/ 328 w 418"/>
              <a:gd name="T13" fmla="*/ 177 h 417"/>
              <a:gd name="T14" fmla="*/ 328 w 418"/>
              <a:gd name="T15" fmla="*/ 177 h 417"/>
              <a:gd name="T16" fmla="*/ 328 w 418"/>
              <a:gd name="T17" fmla="*/ 230 h 417"/>
              <a:gd name="T18" fmla="*/ 80 w 418"/>
              <a:gd name="T19" fmla="*/ 230 h 417"/>
              <a:gd name="T20" fmla="*/ 80 w 418"/>
              <a:gd name="T21" fmla="*/ 177 h 417"/>
              <a:gd name="T22" fmla="*/ 328 w 418"/>
              <a:gd name="T23" fmla="*/ 177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418" h="417">
                <a:moveTo>
                  <a:pt x="204" y="0"/>
                </a:moveTo>
                <a:lnTo>
                  <a:pt x="204" y="0"/>
                </a:lnTo>
                <a:cubicBezTo>
                  <a:pt x="89" y="0"/>
                  <a:pt x="0" y="88"/>
                  <a:pt x="0" y="204"/>
                </a:cubicBezTo>
                <a:cubicBezTo>
                  <a:pt x="0" y="319"/>
                  <a:pt x="89" y="416"/>
                  <a:pt x="204" y="416"/>
                </a:cubicBezTo>
                <a:cubicBezTo>
                  <a:pt x="319" y="416"/>
                  <a:pt x="417" y="319"/>
                  <a:pt x="417" y="204"/>
                </a:cubicBezTo>
                <a:cubicBezTo>
                  <a:pt x="417" y="88"/>
                  <a:pt x="319" y="0"/>
                  <a:pt x="204" y="0"/>
                </a:cubicBezTo>
                <a:close/>
                <a:moveTo>
                  <a:pt x="328" y="177"/>
                </a:moveTo>
                <a:lnTo>
                  <a:pt x="328" y="177"/>
                </a:lnTo>
                <a:cubicBezTo>
                  <a:pt x="328" y="230"/>
                  <a:pt x="328" y="230"/>
                  <a:pt x="328" y="230"/>
                </a:cubicBezTo>
                <a:cubicBezTo>
                  <a:pt x="80" y="230"/>
                  <a:pt x="80" y="230"/>
                  <a:pt x="80" y="230"/>
                </a:cubicBezTo>
                <a:cubicBezTo>
                  <a:pt x="80" y="177"/>
                  <a:pt x="80" y="177"/>
                  <a:pt x="80" y="177"/>
                </a:cubicBezTo>
                <a:lnTo>
                  <a:pt x="328" y="177"/>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4" name="Freeform 12"/>
          <p:cNvSpPr>
            <a:spLocks noChangeArrowheads="1"/>
          </p:cNvSpPr>
          <p:nvPr/>
        </p:nvSpPr>
        <p:spPr bwMode="auto">
          <a:xfrm>
            <a:off x="6328674" y="2793184"/>
            <a:ext cx="277212" cy="277283"/>
          </a:xfrm>
          <a:custGeom>
            <a:avLst/>
            <a:gdLst>
              <a:gd name="T0" fmla="*/ 230 w 462"/>
              <a:gd name="T1" fmla="*/ 9 h 461"/>
              <a:gd name="T2" fmla="*/ 230 w 462"/>
              <a:gd name="T3" fmla="*/ 9 h 461"/>
              <a:gd name="T4" fmla="*/ 0 w 462"/>
              <a:gd name="T5" fmla="*/ 239 h 461"/>
              <a:gd name="T6" fmla="*/ 230 w 462"/>
              <a:gd name="T7" fmla="*/ 460 h 461"/>
              <a:gd name="T8" fmla="*/ 461 w 462"/>
              <a:gd name="T9" fmla="*/ 230 h 461"/>
              <a:gd name="T10" fmla="*/ 230 w 462"/>
              <a:gd name="T11" fmla="*/ 9 h 461"/>
              <a:gd name="T12" fmla="*/ 248 w 462"/>
              <a:gd name="T13" fmla="*/ 79 h 461"/>
              <a:gd name="T14" fmla="*/ 248 w 462"/>
              <a:gd name="T15" fmla="*/ 79 h 461"/>
              <a:gd name="T16" fmla="*/ 283 w 462"/>
              <a:gd name="T17" fmla="*/ 106 h 461"/>
              <a:gd name="T18" fmla="*/ 239 w 462"/>
              <a:gd name="T19" fmla="*/ 150 h 461"/>
              <a:gd name="T20" fmla="*/ 213 w 462"/>
              <a:gd name="T21" fmla="*/ 115 h 461"/>
              <a:gd name="T22" fmla="*/ 248 w 462"/>
              <a:gd name="T23" fmla="*/ 79 h 461"/>
              <a:gd name="T24" fmla="*/ 195 w 462"/>
              <a:gd name="T25" fmla="*/ 372 h 461"/>
              <a:gd name="T26" fmla="*/ 195 w 462"/>
              <a:gd name="T27" fmla="*/ 372 h 461"/>
              <a:gd name="T28" fmla="*/ 177 w 462"/>
              <a:gd name="T29" fmla="*/ 327 h 461"/>
              <a:gd name="T30" fmla="*/ 195 w 462"/>
              <a:gd name="T31" fmla="*/ 248 h 461"/>
              <a:gd name="T32" fmla="*/ 195 w 462"/>
              <a:gd name="T33" fmla="*/ 230 h 461"/>
              <a:gd name="T34" fmla="*/ 160 w 462"/>
              <a:gd name="T35" fmla="*/ 248 h 461"/>
              <a:gd name="T36" fmla="*/ 151 w 462"/>
              <a:gd name="T37" fmla="*/ 239 h 461"/>
              <a:gd name="T38" fmla="*/ 248 w 462"/>
              <a:gd name="T39" fmla="*/ 185 h 461"/>
              <a:gd name="T40" fmla="*/ 266 w 462"/>
              <a:gd name="T41" fmla="*/ 230 h 461"/>
              <a:gd name="T42" fmla="*/ 239 w 462"/>
              <a:gd name="T43" fmla="*/ 310 h 461"/>
              <a:gd name="T44" fmla="*/ 239 w 462"/>
              <a:gd name="T45" fmla="*/ 327 h 461"/>
              <a:gd name="T46" fmla="*/ 275 w 462"/>
              <a:gd name="T47" fmla="*/ 310 h 461"/>
              <a:gd name="T48" fmla="*/ 283 w 462"/>
              <a:gd name="T49" fmla="*/ 327 h 461"/>
              <a:gd name="T50" fmla="*/ 195 w 462"/>
              <a:gd name="T51" fmla="*/ 372 h 4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462" h="461">
                <a:moveTo>
                  <a:pt x="230" y="9"/>
                </a:moveTo>
                <a:lnTo>
                  <a:pt x="230" y="9"/>
                </a:lnTo>
                <a:cubicBezTo>
                  <a:pt x="98" y="9"/>
                  <a:pt x="0" y="106"/>
                  <a:pt x="0" y="239"/>
                </a:cubicBezTo>
                <a:cubicBezTo>
                  <a:pt x="0" y="363"/>
                  <a:pt x="107" y="460"/>
                  <a:pt x="230" y="460"/>
                </a:cubicBezTo>
                <a:cubicBezTo>
                  <a:pt x="363" y="460"/>
                  <a:pt x="461" y="354"/>
                  <a:pt x="461" y="230"/>
                </a:cubicBezTo>
                <a:cubicBezTo>
                  <a:pt x="461" y="106"/>
                  <a:pt x="355" y="0"/>
                  <a:pt x="230" y="9"/>
                </a:cubicBezTo>
                <a:close/>
                <a:moveTo>
                  <a:pt x="248" y="79"/>
                </a:moveTo>
                <a:lnTo>
                  <a:pt x="248" y="79"/>
                </a:lnTo>
                <a:cubicBezTo>
                  <a:pt x="275" y="79"/>
                  <a:pt x="283" y="97"/>
                  <a:pt x="283" y="106"/>
                </a:cubicBezTo>
                <a:cubicBezTo>
                  <a:pt x="283" y="132"/>
                  <a:pt x="266" y="150"/>
                  <a:pt x="239" y="150"/>
                </a:cubicBezTo>
                <a:cubicBezTo>
                  <a:pt x="222" y="150"/>
                  <a:pt x="213" y="132"/>
                  <a:pt x="213" y="115"/>
                </a:cubicBezTo>
                <a:cubicBezTo>
                  <a:pt x="213" y="106"/>
                  <a:pt x="222" y="79"/>
                  <a:pt x="248" y="79"/>
                </a:cubicBezTo>
                <a:close/>
                <a:moveTo>
                  <a:pt x="195" y="372"/>
                </a:moveTo>
                <a:lnTo>
                  <a:pt x="195" y="372"/>
                </a:lnTo>
                <a:cubicBezTo>
                  <a:pt x="177" y="372"/>
                  <a:pt x="169" y="363"/>
                  <a:pt x="177" y="327"/>
                </a:cubicBezTo>
                <a:cubicBezTo>
                  <a:pt x="195" y="248"/>
                  <a:pt x="195" y="248"/>
                  <a:pt x="195" y="248"/>
                </a:cubicBezTo>
                <a:cubicBezTo>
                  <a:pt x="195" y="239"/>
                  <a:pt x="195" y="230"/>
                  <a:pt x="195" y="230"/>
                </a:cubicBezTo>
                <a:cubicBezTo>
                  <a:pt x="186" y="230"/>
                  <a:pt x="169" y="239"/>
                  <a:pt x="160" y="248"/>
                </a:cubicBezTo>
                <a:cubicBezTo>
                  <a:pt x="151" y="239"/>
                  <a:pt x="151" y="239"/>
                  <a:pt x="151" y="239"/>
                </a:cubicBezTo>
                <a:cubicBezTo>
                  <a:pt x="186" y="204"/>
                  <a:pt x="230" y="185"/>
                  <a:pt x="248" y="185"/>
                </a:cubicBezTo>
                <a:cubicBezTo>
                  <a:pt x="266" y="185"/>
                  <a:pt x="266" y="204"/>
                  <a:pt x="266" y="230"/>
                </a:cubicBezTo>
                <a:cubicBezTo>
                  <a:pt x="239" y="310"/>
                  <a:pt x="239" y="310"/>
                  <a:pt x="239" y="310"/>
                </a:cubicBezTo>
                <a:cubicBezTo>
                  <a:pt x="239" y="327"/>
                  <a:pt x="239" y="327"/>
                  <a:pt x="239" y="327"/>
                </a:cubicBezTo>
                <a:cubicBezTo>
                  <a:pt x="248" y="327"/>
                  <a:pt x="266" y="327"/>
                  <a:pt x="275" y="310"/>
                </a:cubicBezTo>
                <a:cubicBezTo>
                  <a:pt x="283" y="327"/>
                  <a:pt x="283" y="327"/>
                  <a:pt x="283" y="327"/>
                </a:cubicBezTo>
                <a:cubicBezTo>
                  <a:pt x="248" y="363"/>
                  <a:pt x="213" y="372"/>
                  <a:pt x="195" y="37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5" name="Freeform 13"/>
          <p:cNvSpPr>
            <a:spLocks noChangeArrowheads="1"/>
          </p:cNvSpPr>
          <p:nvPr/>
        </p:nvSpPr>
        <p:spPr bwMode="auto">
          <a:xfrm>
            <a:off x="845939" y="3853708"/>
            <a:ext cx="139664" cy="296334"/>
          </a:xfrm>
          <a:custGeom>
            <a:avLst/>
            <a:gdLst>
              <a:gd name="T0" fmla="*/ 178 w 232"/>
              <a:gd name="T1" fmla="*/ 0 h 498"/>
              <a:gd name="T2" fmla="*/ 178 w 232"/>
              <a:gd name="T3" fmla="*/ 0 h 498"/>
              <a:gd name="T4" fmla="*/ 222 w 232"/>
              <a:gd name="T5" fmla="*/ 53 h 498"/>
              <a:gd name="T6" fmla="*/ 160 w 232"/>
              <a:gd name="T7" fmla="*/ 115 h 498"/>
              <a:gd name="T8" fmla="*/ 107 w 232"/>
              <a:gd name="T9" fmla="*/ 62 h 498"/>
              <a:gd name="T10" fmla="*/ 178 w 232"/>
              <a:gd name="T11" fmla="*/ 0 h 498"/>
              <a:gd name="T12" fmla="*/ 72 w 232"/>
              <a:gd name="T13" fmla="*/ 497 h 498"/>
              <a:gd name="T14" fmla="*/ 72 w 232"/>
              <a:gd name="T15" fmla="*/ 497 h 498"/>
              <a:gd name="T16" fmla="*/ 45 w 232"/>
              <a:gd name="T17" fmla="*/ 407 h 498"/>
              <a:gd name="T18" fmla="*/ 81 w 232"/>
              <a:gd name="T19" fmla="*/ 284 h 498"/>
              <a:gd name="T20" fmla="*/ 81 w 232"/>
              <a:gd name="T21" fmla="*/ 257 h 498"/>
              <a:gd name="T22" fmla="*/ 19 w 232"/>
              <a:gd name="T23" fmla="*/ 284 h 498"/>
              <a:gd name="T24" fmla="*/ 0 w 232"/>
              <a:gd name="T25" fmla="*/ 266 h 498"/>
              <a:gd name="T26" fmla="*/ 169 w 232"/>
              <a:gd name="T27" fmla="*/ 178 h 498"/>
              <a:gd name="T28" fmla="*/ 187 w 232"/>
              <a:gd name="T29" fmla="*/ 257 h 498"/>
              <a:gd name="T30" fmla="*/ 151 w 232"/>
              <a:gd name="T31" fmla="*/ 390 h 498"/>
              <a:gd name="T32" fmla="*/ 160 w 232"/>
              <a:gd name="T33" fmla="*/ 425 h 498"/>
              <a:gd name="T34" fmla="*/ 213 w 232"/>
              <a:gd name="T35" fmla="*/ 390 h 498"/>
              <a:gd name="T36" fmla="*/ 231 w 232"/>
              <a:gd name="T37" fmla="*/ 407 h 498"/>
              <a:gd name="T38" fmla="*/ 72 w 232"/>
              <a:gd name="T39" fmla="*/ 497 h 4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232" h="498">
                <a:moveTo>
                  <a:pt x="178" y="0"/>
                </a:moveTo>
                <a:lnTo>
                  <a:pt x="178" y="0"/>
                </a:lnTo>
                <a:cubicBezTo>
                  <a:pt x="213" y="0"/>
                  <a:pt x="222" y="27"/>
                  <a:pt x="222" y="53"/>
                </a:cubicBezTo>
                <a:cubicBezTo>
                  <a:pt x="222" y="80"/>
                  <a:pt x="196" y="115"/>
                  <a:pt x="160" y="115"/>
                </a:cubicBezTo>
                <a:cubicBezTo>
                  <a:pt x="125" y="115"/>
                  <a:pt x="107" y="97"/>
                  <a:pt x="107" y="62"/>
                </a:cubicBezTo>
                <a:cubicBezTo>
                  <a:pt x="107" y="35"/>
                  <a:pt x="134" y="0"/>
                  <a:pt x="178" y="0"/>
                </a:cubicBezTo>
                <a:close/>
                <a:moveTo>
                  <a:pt x="72" y="497"/>
                </a:moveTo>
                <a:lnTo>
                  <a:pt x="72" y="497"/>
                </a:lnTo>
                <a:cubicBezTo>
                  <a:pt x="45" y="497"/>
                  <a:pt x="28" y="478"/>
                  <a:pt x="45" y="407"/>
                </a:cubicBezTo>
                <a:cubicBezTo>
                  <a:pt x="81" y="284"/>
                  <a:pt x="81" y="284"/>
                  <a:pt x="81" y="284"/>
                </a:cubicBezTo>
                <a:cubicBezTo>
                  <a:pt x="81" y="266"/>
                  <a:pt x="81" y="257"/>
                  <a:pt x="81" y="257"/>
                </a:cubicBezTo>
                <a:cubicBezTo>
                  <a:pt x="72" y="257"/>
                  <a:pt x="37" y="275"/>
                  <a:pt x="19" y="284"/>
                </a:cubicBezTo>
                <a:cubicBezTo>
                  <a:pt x="0" y="266"/>
                  <a:pt x="0" y="266"/>
                  <a:pt x="0" y="266"/>
                </a:cubicBezTo>
                <a:cubicBezTo>
                  <a:pt x="63" y="213"/>
                  <a:pt x="143" y="178"/>
                  <a:pt x="169" y="178"/>
                </a:cubicBezTo>
                <a:cubicBezTo>
                  <a:pt x="196" y="178"/>
                  <a:pt x="205" y="213"/>
                  <a:pt x="187" y="257"/>
                </a:cubicBezTo>
                <a:cubicBezTo>
                  <a:pt x="151" y="390"/>
                  <a:pt x="151" y="390"/>
                  <a:pt x="151" y="390"/>
                </a:cubicBezTo>
                <a:cubicBezTo>
                  <a:pt x="151" y="416"/>
                  <a:pt x="151" y="425"/>
                  <a:pt x="160" y="425"/>
                </a:cubicBezTo>
                <a:cubicBezTo>
                  <a:pt x="160" y="425"/>
                  <a:pt x="187" y="407"/>
                  <a:pt x="213" y="390"/>
                </a:cubicBezTo>
                <a:cubicBezTo>
                  <a:pt x="231" y="407"/>
                  <a:pt x="231" y="407"/>
                  <a:pt x="231" y="407"/>
                </a:cubicBezTo>
                <a:cubicBezTo>
                  <a:pt x="169" y="478"/>
                  <a:pt x="98" y="497"/>
                  <a:pt x="72" y="497"/>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6" name="Freeform 15"/>
          <p:cNvSpPr>
            <a:spLocks noChangeArrowheads="1"/>
          </p:cNvSpPr>
          <p:nvPr/>
        </p:nvSpPr>
        <p:spPr bwMode="auto">
          <a:xfrm>
            <a:off x="5891347" y="3355227"/>
            <a:ext cx="251817" cy="249767"/>
          </a:xfrm>
          <a:custGeom>
            <a:avLst/>
            <a:gdLst>
              <a:gd name="T0" fmla="*/ 213 w 417"/>
              <a:gd name="T1" fmla="*/ 0 h 417"/>
              <a:gd name="T2" fmla="*/ 213 w 417"/>
              <a:gd name="T3" fmla="*/ 0 h 417"/>
              <a:gd name="T4" fmla="*/ 0 w 417"/>
              <a:gd name="T5" fmla="*/ 204 h 417"/>
              <a:gd name="T6" fmla="*/ 213 w 417"/>
              <a:gd name="T7" fmla="*/ 416 h 417"/>
              <a:gd name="T8" fmla="*/ 416 w 417"/>
              <a:gd name="T9" fmla="*/ 204 h 417"/>
              <a:gd name="T10" fmla="*/ 213 w 417"/>
              <a:gd name="T11" fmla="*/ 0 h 417"/>
              <a:gd name="T12" fmla="*/ 257 w 417"/>
              <a:gd name="T13" fmla="*/ 204 h 417"/>
              <a:gd name="T14" fmla="*/ 257 w 417"/>
              <a:gd name="T15" fmla="*/ 204 h 417"/>
              <a:gd name="T16" fmla="*/ 328 w 417"/>
              <a:gd name="T17" fmla="*/ 284 h 417"/>
              <a:gd name="T18" fmla="*/ 284 w 417"/>
              <a:gd name="T19" fmla="*/ 328 h 417"/>
              <a:gd name="T20" fmla="*/ 213 w 417"/>
              <a:gd name="T21" fmla="*/ 248 h 417"/>
              <a:gd name="T22" fmla="*/ 132 w 417"/>
              <a:gd name="T23" fmla="*/ 328 h 417"/>
              <a:gd name="T24" fmla="*/ 88 w 417"/>
              <a:gd name="T25" fmla="*/ 284 h 417"/>
              <a:gd name="T26" fmla="*/ 168 w 417"/>
              <a:gd name="T27" fmla="*/ 204 h 417"/>
              <a:gd name="T28" fmla="*/ 88 w 417"/>
              <a:gd name="T29" fmla="*/ 134 h 417"/>
              <a:gd name="T30" fmla="*/ 132 w 417"/>
              <a:gd name="T31" fmla="*/ 89 h 417"/>
              <a:gd name="T32" fmla="*/ 213 w 417"/>
              <a:gd name="T33" fmla="*/ 159 h 417"/>
              <a:gd name="T34" fmla="*/ 284 w 417"/>
              <a:gd name="T35" fmla="*/ 89 h 417"/>
              <a:gd name="T36" fmla="*/ 328 w 417"/>
              <a:gd name="T37" fmla="*/ 134 h 417"/>
              <a:gd name="T38" fmla="*/ 257 w 417"/>
              <a:gd name="T39" fmla="*/ 204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417" h="417">
                <a:moveTo>
                  <a:pt x="213" y="0"/>
                </a:moveTo>
                <a:lnTo>
                  <a:pt x="213" y="0"/>
                </a:lnTo>
                <a:cubicBezTo>
                  <a:pt x="97" y="0"/>
                  <a:pt x="0" y="89"/>
                  <a:pt x="0" y="204"/>
                </a:cubicBezTo>
                <a:cubicBezTo>
                  <a:pt x="0" y="319"/>
                  <a:pt x="97" y="416"/>
                  <a:pt x="213" y="416"/>
                </a:cubicBezTo>
                <a:cubicBezTo>
                  <a:pt x="328" y="416"/>
                  <a:pt x="416" y="319"/>
                  <a:pt x="416" y="204"/>
                </a:cubicBezTo>
                <a:cubicBezTo>
                  <a:pt x="416" y="89"/>
                  <a:pt x="328" y="0"/>
                  <a:pt x="213" y="0"/>
                </a:cubicBezTo>
                <a:close/>
                <a:moveTo>
                  <a:pt x="257" y="204"/>
                </a:moveTo>
                <a:lnTo>
                  <a:pt x="257" y="204"/>
                </a:lnTo>
                <a:cubicBezTo>
                  <a:pt x="328" y="284"/>
                  <a:pt x="328" y="284"/>
                  <a:pt x="328" y="284"/>
                </a:cubicBezTo>
                <a:cubicBezTo>
                  <a:pt x="284" y="328"/>
                  <a:pt x="284" y="328"/>
                  <a:pt x="284" y="328"/>
                </a:cubicBezTo>
                <a:cubicBezTo>
                  <a:pt x="213" y="248"/>
                  <a:pt x="213" y="248"/>
                  <a:pt x="213" y="248"/>
                </a:cubicBezTo>
                <a:cubicBezTo>
                  <a:pt x="132" y="328"/>
                  <a:pt x="132" y="328"/>
                  <a:pt x="132" y="328"/>
                </a:cubicBezTo>
                <a:cubicBezTo>
                  <a:pt x="88" y="284"/>
                  <a:pt x="88" y="284"/>
                  <a:pt x="88" y="284"/>
                </a:cubicBezTo>
                <a:cubicBezTo>
                  <a:pt x="168" y="204"/>
                  <a:pt x="168" y="204"/>
                  <a:pt x="168" y="204"/>
                </a:cubicBezTo>
                <a:cubicBezTo>
                  <a:pt x="88" y="134"/>
                  <a:pt x="88" y="134"/>
                  <a:pt x="88" y="134"/>
                </a:cubicBezTo>
                <a:cubicBezTo>
                  <a:pt x="132" y="89"/>
                  <a:pt x="132" y="89"/>
                  <a:pt x="132" y="89"/>
                </a:cubicBezTo>
                <a:cubicBezTo>
                  <a:pt x="213" y="159"/>
                  <a:pt x="213" y="159"/>
                  <a:pt x="213" y="159"/>
                </a:cubicBezTo>
                <a:cubicBezTo>
                  <a:pt x="284" y="89"/>
                  <a:pt x="284" y="89"/>
                  <a:pt x="284" y="89"/>
                </a:cubicBezTo>
                <a:cubicBezTo>
                  <a:pt x="328" y="134"/>
                  <a:pt x="328" y="134"/>
                  <a:pt x="328" y="134"/>
                </a:cubicBezTo>
                <a:lnTo>
                  <a:pt x="257" y="204"/>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7" name="Freeform 17"/>
          <p:cNvSpPr>
            <a:spLocks noChangeArrowheads="1"/>
          </p:cNvSpPr>
          <p:nvPr/>
        </p:nvSpPr>
        <p:spPr bwMode="auto">
          <a:xfrm>
            <a:off x="1525879" y="3354101"/>
            <a:ext cx="277212" cy="277283"/>
          </a:xfrm>
          <a:custGeom>
            <a:avLst/>
            <a:gdLst>
              <a:gd name="T0" fmla="*/ 231 w 461"/>
              <a:gd name="T1" fmla="*/ 9 h 461"/>
              <a:gd name="T2" fmla="*/ 231 w 461"/>
              <a:gd name="T3" fmla="*/ 9 h 461"/>
              <a:gd name="T4" fmla="*/ 0 w 461"/>
              <a:gd name="T5" fmla="*/ 239 h 461"/>
              <a:gd name="T6" fmla="*/ 231 w 461"/>
              <a:gd name="T7" fmla="*/ 460 h 461"/>
              <a:gd name="T8" fmla="*/ 460 w 461"/>
              <a:gd name="T9" fmla="*/ 230 h 461"/>
              <a:gd name="T10" fmla="*/ 231 w 461"/>
              <a:gd name="T11" fmla="*/ 9 h 461"/>
              <a:gd name="T12" fmla="*/ 231 w 461"/>
              <a:gd name="T13" fmla="*/ 372 h 461"/>
              <a:gd name="T14" fmla="*/ 231 w 461"/>
              <a:gd name="T15" fmla="*/ 372 h 461"/>
              <a:gd name="T16" fmla="*/ 221 w 461"/>
              <a:gd name="T17" fmla="*/ 372 h 461"/>
              <a:gd name="T18" fmla="*/ 195 w 461"/>
              <a:gd name="T19" fmla="*/ 336 h 461"/>
              <a:gd name="T20" fmla="*/ 231 w 461"/>
              <a:gd name="T21" fmla="*/ 301 h 461"/>
              <a:gd name="T22" fmla="*/ 231 w 461"/>
              <a:gd name="T23" fmla="*/ 301 h 461"/>
              <a:gd name="T24" fmla="*/ 257 w 461"/>
              <a:gd name="T25" fmla="*/ 336 h 461"/>
              <a:gd name="T26" fmla="*/ 231 w 461"/>
              <a:gd name="T27" fmla="*/ 372 h 461"/>
              <a:gd name="T28" fmla="*/ 310 w 461"/>
              <a:gd name="T29" fmla="*/ 213 h 461"/>
              <a:gd name="T30" fmla="*/ 310 w 461"/>
              <a:gd name="T31" fmla="*/ 213 h 461"/>
              <a:gd name="T32" fmla="*/ 284 w 461"/>
              <a:gd name="T33" fmla="*/ 230 h 461"/>
              <a:gd name="T34" fmla="*/ 266 w 461"/>
              <a:gd name="T35" fmla="*/ 248 h 461"/>
              <a:gd name="T36" fmla="*/ 257 w 461"/>
              <a:gd name="T37" fmla="*/ 257 h 461"/>
              <a:gd name="T38" fmla="*/ 248 w 461"/>
              <a:gd name="T39" fmla="*/ 274 h 461"/>
              <a:gd name="T40" fmla="*/ 248 w 461"/>
              <a:gd name="T41" fmla="*/ 274 h 461"/>
              <a:gd name="T42" fmla="*/ 195 w 461"/>
              <a:gd name="T43" fmla="*/ 274 h 461"/>
              <a:gd name="T44" fmla="*/ 195 w 461"/>
              <a:gd name="T45" fmla="*/ 274 h 461"/>
              <a:gd name="T46" fmla="*/ 204 w 461"/>
              <a:gd name="T47" fmla="*/ 230 h 461"/>
              <a:gd name="T48" fmla="*/ 248 w 461"/>
              <a:gd name="T49" fmla="*/ 204 h 461"/>
              <a:gd name="T50" fmla="*/ 257 w 461"/>
              <a:gd name="T51" fmla="*/ 195 h 461"/>
              <a:gd name="T52" fmla="*/ 266 w 461"/>
              <a:gd name="T53" fmla="*/ 176 h 461"/>
              <a:gd name="T54" fmla="*/ 257 w 461"/>
              <a:gd name="T55" fmla="*/ 150 h 461"/>
              <a:gd name="T56" fmla="*/ 231 w 461"/>
              <a:gd name="T57" fmla="*/ 141 h 461"/>
              <a:gd name="T58" fmla="*/ 204 w 461"/>
              <a:gd name="T59" fmla="*/ 150 h 461"/>
              <a:gd name="T60" fmla="*/ 195 w 461"/>
              <a:gd name="T61" fmla="*/ 176 h 461"/>
              <a:gd name="T62" fmla="*/ 195 w 461"/>
              <a:gd name="T63" fmla="*/ 185 h 461"/>
              <a:gd name="T64" fmla="*/ 142 w 461"/>
              <a:gd name="T65" fmla="*/ 185 h 461"/>
              <a:gd name="T66" fmla="*/ 142 w 461"/>
              <a:gd name="T67" fmla="*/ 176 h 461"/>
              <a:gd name="T68" fmla="*/ 177 w 461"/>
              <a:gd name="T69" fmla="*/ 106 h 461"/>
              <a:gd name="T70" fmla="*/ 231 w 461"/>
              <a:gd name="T71" fmla="*/ 97 h 461"/>
              <a:gd name="T72" fmla="*/ 293 w 461"/>
              <a:gd name="T73" fmla="*/ 115 h 461"/>
              <a:gd name="T74" fmla="*/ 319 w 461"/>
              <a:gd name="T75" fmla="*/ 168 h 461"/>
              <a:gd name="T76" fmla="*/ 310 w 461"/>
              <a:gd name="T77" fmla="*/ 213 h 4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461" h="461">
                <a:moveTo>
                  <a:pt x="231" y="9"/>
                </a:moveTo>
                <a:lnTo>
                  <a:pt x="231" y="9"/>
                </a:lnTo>
                <a:cubicBezTo>
                  <a:pt x="97" y="9"/>
                  <a:pt x="0" y="106"/>
                  <a:pt x="0" y="239"/>
                </a:cubicBezTo>
                <a:cubicBezTo>
                  <a:pt x="0" y="363"/>
                  <a:pt x="106" y="460"/>
                  <a:pt x="231" y="460"/>
                </a:cubicBezTo>
                <a:cubicBezTo>
                  <a:pt x="363" y="460"/>
                  <a:pt x="460" y="354"/>
                  <a:pt x="460" y="230"/>
                </a:cubicBezTo>
                <a:cubicBezTo>
                  <a:pt x="460" y="106"/>
                  <a:pt x="354" y="0"/>
                  <a:pt x="231" y="9"/>
                </a:cubicBezTo>
                <a:close/>
                <a:moveTo>
                  <a:pt x="231" y="372"/>
                </a:moveTo>
                <a:lnTo>
                  <a:pt x="231" y="372"/>
                </a:lnTo>
                <a:cubicBezTo>
                  <a:pt x="221" y="372"/>
                  <a:pt x="221" y="372"/>
                  <a:pt x="221" y="372"/>
                </a:cubicBezTo>
                <a:cubicBezTo>
                  <a:pt x="204" y="372"/>
                  <a:pt x="195" y="354"/>
                  <a:pt x="195" y="336"/>
                </a:cubicBezTo>
                <a:cubicBezTo>
                  <a:pt x="195" y="319"/>
                  <a:pt x="204" y="301"/>
                  <a:pt x="231" y="301"/>
                </a:cubicBezTo>
                <a:lnTo>
                  <a:pt x="231" y="301"/>
                </a:lnTo>
                <a:cubicBezTo>
                  <a:pt x="248" y="310"/>
                  <a:pt x="257" y="319"/>
                  <a:pt x="257" y="336"/>
                </a:cubicBezTo>
                <a:cubicBezTo>
                  <a:pt x="257" y="363"/>
                  <a:pt x="248" y="372"/>
                  <a:pt x="231" y="372"/>
                </a:cubicBezTo>
                <a:close/>
                <a:moveTo>
                  <a:pt x="310" y="213"/>
                </a:moveTo>
                <a:lnTo>
                  <a:pt x="310" y="213"/>
                </a:lnTo>
                <a:cubicBezTo>
                  <a:pt x="301" y="213"/>
                  <a:pt x="293" y="221"/>
                  <a:pt x="284" y="230"/>
                </a:cubicBezTo>
                <a:cubicBezTo>
                  <a:pt x="266" y="248"/>
                  <a:pt x="266" y="248"/>
                  <a:pt x="266" y="248"/>
                </a:cubicBezTo>
                <a:cubicBezTo>
                  <a:pt x="257" y="248"/>
                  <a:pt x="257" y="257"/>
                  <a:pt x="257" y="257"/>
                </a:cubicBezTo>
                <a:cubicBezTo>
                  <a:pt x="248" y="266"/>
                  <a:pt x="248" y="266"/>
                  <a:pt x="248" y="274"/>
                </a:cubicBezTo>
                <a:lnTo>
                  <a:pt x="248" y="274"/>
                </a:lnTo>
                <a:cubicBezTo>
                  <a:pt x="195" y="274"/>
                  <a:pt x="195" y="274"/>
                  <a:pt x="195" y="274"/>
                </a:cubicBezTo>
                <a:lnTo>
                  <a:pt x="195" y="274"/>
                </a:lnTo>
                <a:cubicBezTo>
                  <a:pt x="195" y="257"/>
                  <a:pt x="195" y="248"/>
                  <a:pt x="204" y="230"/>
                </a:cubicBezTo>
                <a:cubicBezTo>
                  <a:pt x="221" y="221"/>
                  <a:pt x="248" y="204"/>
                  <a:pt x="248" y="204"/>
                </a:cubicBezTo>
                <a:lnTo>
                  <a:pt x="257" y="195"/>
                </a:lnTo>
                <a:cubicBezTo>
                  <a:pt x="257" y="185"/>
                  <a:pt x="266" y="176"/>
                  <a:pt x="266" y="176"/>
                </a:cubicBezTo>
                <a:cubicBezTo>
                  <a:pt x="266" y="168"/>
                  <a:pt x="257" y="160"/>
                  <a:pt x="257" y="150"/>
                </a:cubicBezTo>
                <a:cubicBezTo>
                  <a:pt x="248" y="141"/>
                  <a:pt x="240" y="141"/>
                  <a:pt x="231" y="141"/>
                </a:cubicBezTo>
                <a:cubicBezTo>
                  <a:pt x="221" y="141"/>
                  <a:pt x="213" y="141"/>
                  <a:pt x="204" y="150"/>
                </a:cubicBezTo>
                <a:cubicBezTo>
                  <a:pt x="195" y="160"/>
                  <a:pt x="195" y="168"/>
                  <a:pt x="195" y="176"/>
                </a:cubicBezTo>
                <a:cubicBezTo>
                  <a:pt x="195" y="185"/>
                  <a:pt x="195" y="185"/>
                  <a:pt x="195" y="185"/>
                </a:cubicBezTo>
                <a:cubicBezTo>
                  <a:pt x="142" y="185"/>
                  <a:pt x="142" y="185"/>
                  <a:pt x="142" y="185"/>
                </a:cubicBezTo>
                <a:cubicBezTo>
                  <a:pt x="142" y="176"/>
                  <a:pt x="142" y="176"/>
                  <a:pt x="142" y="176"/>
                </a:cubicBezTo>
                <a:cubicBezTo>
                  <a:pt x="142" y="141"/>
                  <a:pt x="150" y="123"/>
                  <a:pt x="177" y="106"/>
                </a:cubicBezTo>
                <a:cubicBezTo>
                  <a:pt x="186" y="97"/>
                  <a:pt x="204" y="97"/>
                  <a:pt x="231" y="97"/>
                </a:cubicBezTo>
                <a:cubicBezTo>
                  <a:pt x="257" y="97"/>
                  <a:pt x="275" y="97"/>
                  <a:pt x="293" y="115"/>
                </a:cubicBezTo>
                <a:cubicBezTo>
                  <a:pt x="310" y="123"/>
                  <a:pt x="319" y="141"/>
                  <a:pt x="319" y="168"/>
                </a:cubicBezTo>
                <a:cubicBezTo>
                  <a:pt x="319" y="185"/>
                  <a:pt x="319" y="195"/>
                  <a:pt x="310" y="213"/>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48" name="Freeform 18"/>
          <p:cNvSpPr>
            <a:spLocks noChangeArrowheads="1"/>
          </p:cNvSpPr>
          <p:nvPr/>
        </p:nvSpPr>
        <p:spPr bwMode="auto">
          <a:xfrm>
            <a:off x="7038560" y="3391208"/>
            <a:ext cx="171406" cy="177800"/>
          </a:xfrm>
          <a:custGeom>
            <a:avLst/>
            <a:gdLst>
              <a:gd name="T0" fmla="*/ 265 w 285"/>
              <a:gd name="T1" fmla="*/ 125 h 294"/>
              <a:gd name="T2" fmla="*/ 265 w 285"/>
              <a:gd name="T3" fmla="*/ 125 h 294"/>
              <a:gd name="T4" fmla="*/ 168 w 285"/>
              <a:gd name="T5" fmla="*/ 125 h 294"/>
              <a:gd name="T6" fmla="*/ 168 w 285"/>
              <a:gd name="T7" fmla="*/ 18 h 294"/>
              <a:gd name="T8" fmla="*/ 141 w 285"/>
              <a:gd name="T9" fmla="*/ 0 h 294"/>
              <a:gd name="T10" fmla="*/ 115 w 285"/>
              <a:gd name="T11" fmla="*/ 18 h 294"/>
              <a:gd name="T12" fmla="*/ 115 w 285"/>
              <a:gd name="T13" fmla="*/ 125 h 294"/>
              <a:gd name="T14" fmla="*/ 9 w 285"/>
              <a:gd name="T15" fmla="*/ 125 h 294"/>
              <a:gd name="T16" fmla="*/ 0 w 285"/>
              <a:gd name="T17" fmla="*/ 142 h 294"/>
              <a:gd name="T18" fmla="*/ 9 w 285"/>
              <a:gd name="T19" fmla="*/ 169 h 294"/>
              <a:gd name="T20" fmla="*/ 115 w 285"/>
              <a:gd name="T21" fmla="*/ 169 h 294"/>
              <a:gd name="T22" fmla="*/ 115 w 285"/>
              <a:gd name="T23" fmla="*/ 275 h 294"/>
              <a:gd name="T24" fmla="*/ 141 w 285"/>
              <a:gd name="T25" fmla="*/ 293 h 294"/>
              <a:gd name="T26" fmla="*/ 168 w 285"/>
              <a:gd name="T27" fmla="*/ 275 h 294"/>
              <a:gd name="T28" fmla="*/ 168 w 285"/>
              <a:gd name="T29" fmla="*/ 169 h 294"/>
              <a:gd name="T30" fmla="*/ 265 w 285"/>
              <a:gd name="T31" fmla="*/ 169 h 294"/>
              <a:gd name="T32" fmla="*/ 284 w 285"/>
              <a:gd name="T33" fmla="*/ 142 h 294"/>
              <a:gd name="T34" fmla="*/ 265 w 285"/>
              <a:gd name="T35" fmla="*/ 125 h 2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285" h="294">
                <a:moveTo>
                  <a:pt x="265" y="125"/>
                </a:moveTo>
                <a:lnTo>
                  <a:pt x="265" y="125"/>
                </a:lnTo>
                <a:cubicBezTo>
                  <a:pt x="168" y="125"/>
                  <a:pt x="168" y="125"/>
                  <a:pt x="168" y="125"/>
                </a:cubicBezTo>
                <a:cubicBezTo>
                  <a:pt x="168" y="18"/>
                  <a:pt x="168" y="18"/>
                  <a:pt x="168" y="18"/>
                </a:cubicBezTo>
                <a:cubicBezTo>
                  <a:pt x="168" y="0"/>
                  <a:pt x="150" y="0"/>
                  <a:pt x="141" y="0"/>
                </a:cubicBezTo>
                <a:cubicBezTo>
                  <a:pt x="124" y="0"/>
                  <a:pt x="115" y="0"/>
                  <a:pt x="115" y="18"/>
                </a:cubicBezTo>
                <a:cubicBezTo>
                  <a:pt x="115" y="125"/>
                  <a:pt x="115" y="125"/>
                  <a:pt x="115" y="125"/>
                </a:cubicBezTo>
                <a:cubicBezTo>
                  <a:pt x="9" y="125"/>
                  <a:pt x="9" y="125"/>
                  <a:pt x="9" y="125"/>
                </a:cubicBezTo>
                <a:cubicBezTo>
                  <a:pt x="0" y="125"/>
                  <a:pt x="0" y="133"/>
                  <a:pt x="0" y="142"/>
                </a:cubicBezTo>
                <a:cubicBezTo>
                  <a:pt x="0" y="160"/>
                  <a:pt x="0" y="169"/>
                  <a:pt x="9" y="169"/>
                </a:cubicBezTo>
                <a:cubicBezTo>
                  <a:pt x="115" y="169"/>
                  <a:pt x="115" y="169"/>
                  <a:pt x="115" y="169"/>
                </a:cubicBezTo>
                <a:cubicBezTo>
                  <a:pt x="115" y="275"/>
                  <a:pt x="115" y="275"/>
                  <a:pt x="115" y="275"/>
                </a:cubicBezTo>
                <a:cubicBezTo>
                  <a:pt x="115" y="284"/>
                  <a:pt x="124" y="293"/>
                  <a:pt x="141" y="293"/>
                </a:cubicBezTo>
                <a:cubicBezTo>
                  <a:pt x="150" y="293"/>
                  <a:pt x="168" y="284"/>
                  <a:pt x="168" y="275"/>
                </a:cubicBezTo>
                <a:cubicBezTo>
                  <a:pt x="168" y="169"/>
                  <a:pt x="168" y="169"/>
                  <a:pt x="168" y="169"/>
                </a:cubicBezTo>
                <a:cubicBezTo>
                  <a:pt x="265" y="169"/>
                  <a:pt x="265" y="169"/>
                  <a:pt x="265" y="169"/>
                </a:cubicBezTo>
                <a:cubicBezTo>
                  <a:pt x="284" y="169"/>
                  <a:pt x="284" y="160"/>
                  <a:pt x="284" y="142"/>
                </a:cubicBezTo>
                <a:cubicBezTo>
                  <a:pt x="284" y="133"/>
                  <a:pt x="284" y="125"/>
                  <a:pt x="265" y="125"/>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49" name="Freeform 19"/>
          <p:cNvSpPr>
            <a:spLocks noChangeArrowheads="1"/>
          </p:cNvSpPr>
          <p:nvPr/>
        </p:nvSpPr>
        <p:spPr bwMode="auto">
          <a:xfrm>
            <a:off x="6506218" y="3465291"/>
            <a:ext cx="169289" cy="27516"/>
          </a:xfrm>
          <a:custGeom>
            <a:avLst/>
            <a:gdLst>
              <a:gd name="T0" fmla="*/ 265 w 283"/>
              <a:gd name="T1" fmla="*/ 0 h 45"/>
              <a:gd name="T2" fmla="*/ 265 w 283"/>
              <a:gd name="T3" fmla="*/ 0 h 45"/>
              <a:gd name="T4" fmla="*/ 9 w 283"/>
              <a:gd name="T5" fmla="*/ 0 h 45"/>
              <a:gd name="T6" fmla="*/ 0 w 283"/>
              <a:gd name="T7" fmla="*/ 17 h 45"/>
              <a:gd name="T8" fmla="*/ 9 w 283"/>
              <a:gd name="T9" fmla="*/ 44 h 45"/>
              <a:gd name="T10" fmla="*/ 265 w 283"/>
              <a:gd name="T11" fmla="*/ 44 h 45"/>
              <a:gd name="T12" fmla="*/ 282 w 283"/>
              <a:gd name="T13" fmla="*/ 17 h 45"/>
              <a:gd name="T14" fmla="*/ 265 w 283"/>
              <a:gd name="T15" fmla="*/ 0 h 4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283" h="45">
                <a:moveTo>
                  <a:pt x="265" y="0"/>
                </a:moveTo>
                <a:lnTo>
                  <a:pt x="265" y="0"/>
                </a:lnTo>
                <a:cubicBezTo>
                  <a:pt x="9" y="0"/>
                  <a:pt x="9" y="0"/>
                  <a:pt x="9" y="0"/>
                </a:cubicBezTo>
                <a:cubicBezTo>
                  <a:pt x="0" y="0"/>
                  <a:pt x="0" y="8"/>
                  <a:pt x="0" y="17"/>
                </a:cubicBezTo>
                <a:cubicBezTo>
                  <a:pt x="0" y="35"/>
                  <a:pt x="0" y="44"/>
                  <a:pt x="9" y="44"/>
                </a:cubicBezTo>
                <a:cubicBezTo>
                  <a:pt x="265" y="44"/>
                  <a:pt x="265" y="44"/>
                  <a:pt x="265" y="44"/>
                </a:cubicBezTo>
                <a:cubicBezTo>
                  <a:pt x="282" y="44"/>
                  <a:pt x="282" y="35"/>
                  <a:pt x="282" y="17"/>
                </a:cubicBezTo>
                <a:cubicBezTo>
                  <a:pt x="282" y="8"/>
                  <a:pt x="282" y="0"/>
                  <a:pt x="265" y="0"/>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50" name="Freeform 21"/>
          <p:cNvSpPr>
            <a:spLocks noChangeArrowheads="1"/>
          </p:cNvSpPr>
          <p:nvPr/>
        </p:nvSpPr>
        <p:spPr bwMode="auto">
          <a:xfrm>
            <a:off x="2602212" y="6138102"/>
            <a:ext cx="298372" cy="167218"/>
          </a:xfrm>
          <a:custGeom>
            <a:avLst/>
            <a:gdLst>
              <a:gd name="T0" fmla="*/ 249 w 497"/>
              <a:gd name="T1" fmla="*/ 0 h 276"/>
              <a:gd name="T2" fmla="*/ 249 w 497"/>
              <a:gd name="T3" fmla="*/ 0 h 276"/>
              <a:gd name="T4" fmla="*/ 0 w 497"/>
              <a:gd name="T5" fmla="*/ 133 h 276"/>
              <a:gd name="T6" fmla="*/ 249 w 497"/>
              <a:gd name="T7" fmla="*/ 275 h 276"/>
              <a:gd name="T8" fmla="*/ 496 w 497"/>
              <a:gd name="T9" fmla="*/ 133 h 276"/>
              <a:gd name="T10" fmla="*/ 249 w 497"/>
              <a:gd name="T11" fmla="*/ 0 h 276"/>
              <a:gd name="T12" fmla="*/ 249 w 497"/>
              <a:gd name="T13" fmla="*/ 239 h 276"/>
              <a:gd name="T14" fmla="*/ 249 w 497"/>
              <a:gd name="T15" fmla="*/ 239 h 276"/>
              <a:gd name="T16" fmla="*/ 142 w 497"/>
              <a:gd name="T17" fmla="*/ 133 h 276"/>
              <a:gd name="T18" fmla="*/ 249 w 497"/>
              <a:gd name="T19" fmla="*/ 26 h 276"/>
              <a:gd name="T20" fmla="*/ 355 w 497"/>
              <a:gd name="T21" fmla="*/ 133 h 276"/>
              <a:gd name="T22" fmla="*/ 249 w 497"/>
              <a:gd name="T23" fmla="*/ 239 h 276"/>
              <a:gd name="T24" fmla="*/ 249 w 497"/>
              <a:gd name="T25" fmla="*/ 133 h 276"/>
              <a:gd name="T26" fmla="*/ 249 w 497"/>
              <a:gd name="T27" fmla="*/ 133 h 276"/>
              <a:gd name="T28" fmla="*/ 249 w 497"/>
              <a:gd name="T29" fmla="*/ 79 h 276"/>
              <a:gd name="T30" fmla="*/ 195 w 497"/>
              <a:gd name="T31" fmla="*/ 133 h 276"/>
              <a:gd name="T32" fmla="*/ 249 w 497"/>
              <a:gd name="T33" fmla="*/ 186 h 276"/>
              <a:gd name="T34" fmla="*/ 302 w 497"/>
              <a:gd name="T35" fmla="*/ 133 h 276"/>
              <a:gd name="T36" fmla="*/ 249 w 497"/>
              <a:gd name="T37" fmla="*/ 133 h 27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497" h="276">
                <a:moveTo>
                  <a:pt x="249" y="0"/>
                </a:moveTo>
                <a:lnTo>
                  <a:pt x="249" y="0"/>
                </a:lnTo>
                <a:cubicBezTo>
                  <a:pt x="89" y="0"/>
                  <a:pt x="0" y="115"/>
                  <a:pt x="0" y="133"/>
                </a:cubicBezTo>
                <a:cubicBezTo>
                  <a:pt x="0" y="151"/>
                  <a:pt x="89" y="275"/>
                  <a:pt x="249" y="275"/>
                </a:cubicBezTo>
                <a:cubicBezTo>
                  <a:pt x="408" y="275"/>
                  <a:pt x="496" y="151"/>
                  <a:pt x="496" y="133"/>
                </a:cubicBezTo>
                <a:cubicBezTo>
                  <a:pt x="496" y="115"/>
                  <a:pt x="408" y="0"/>
                  <a:pt x="249" y="0"/>
                </a:cubicBezTo>
                <a:close/>
                <a:moveTo>
                  <a:pt x="249" y="239"/>
                </a:moveTo>
                <a:lnTo>
                  <a:pt x="249" y="239"/>
                </a:lnTo>
                <a:cubicBezTo>
                  <a:pt x="186" y="239"/>
                  <a:pt x="142" y="195"/>
                  <a:pt x="142" y="133"/>
                </a:cubicBezTo>
                <a:cubicBezTo>
                  <a:pt x="142" y="79"/>
                  <a:pt x="186" y="26"/>
                  <a:pt x="249" y="26"/>
                </a:cubicBezTo>
                <a:cubicBezTo>
                  <a:pt x="310" y="26"/>
                  <a:pt x="355" y="79"/>
                  <a:pt x="355" y="133"/>
                </a:cubicBezTo>
                <a:cubicBezTo>
                  <a:pt x="355" y="195"/>
                  <a:pt x="310" y="239"/>
                  <a:pt x="249" y="239"/>
                </a:cubicBezTo>
                <a:close/>
                <a:moveTo>
                  <a:pt x="249" y="133"/>
                </a:moveTo>
                <a:lnTo>
                  <a:pt x="249" y="133"/>
                </a:lnTo>
                <a:cubicBezTo>
                  <a:pt x="239" y="123"/>
                  <a:pt x="266" y="79"/>
                  <a:pt x="249" y="79"/>
                </a:cubicBezTo>
                <a:cubicBezTo>
                  <a:pt x="221" y="79"/>
                  <a:pt x="195" y="107"/>
                  <a:pt x="195" y="133"/>
                </a:cubicBezTo>
                <a:cubicBezTo>
                  <a:pt x="195" y="168"/>
                  <a:pt x="221" y="186"/>
                  <a:pt x="249" y="186"/>
                </a:cubicBezTo>
                <a:cubicBezTo>
                  <a:pt x="274" y="186"/>
                  <a:pt x="302" y="168"/>
                  <a:pt x="302" y="133"/>
                </a:cubicBezTo>
                <a:cubicBezTo>
                  <a:pt x="302" y="123"/>
                  <a:pt x="257" y="142"/>
                  <a:pt x="249" y="133"/>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51" name="Freeform 22"/>
          <p:cNvSpPr>
            <a:spLocks noChangeArrowheads="1"/>
          </p:cNvSpPr>
          <p:nvPr/>
        </p:nvSpPr>
        <p:spPr bwMode="auto">
          <a:xfrm>
            <a:off x="1990246" y="6080954"/>
            <a:ext cx="277212" cy="277283"/>
          </a:xfrm>
          <a:custGeom>
            <a:avLst/>
            <a:gdLst>
              <a:gd name="T0" fmla="*/ 230 w 461"/>
              <a:gd name="T1" fmla="*/ 8 h 461"/>
              <a:gd name="T2" fmla="*/ 230 w 461"/>
              <a:gd name="T3" fmla="*/ 8 h 461"/>
              <a:gd name="T4" fmla="*/ 0 w 461"/>
              <a:gd name="T5" fmla="*/ 239 h 461"/>
              <a:gd name="T6" fmla="*/ 230 w 461"/>
              <a:gd name="T7" fmla="*/ 460 h 461"/>
              <a:gd name="T8" fmla="*/ 460 w 461"/>
              <a:gd name="T9" fmla="*/ 230 h 461"/>
              <a:gd name="T10" fmla="*/ 230 w 461"/>
              <a:gd name="T11" fmla="*/ 8 h 461"/>
              <a:gd name="T12" fmla="*/ 230 w 461"/>
              <a:gd name="T13" fmla="*/ 35 h 461"/>
              <a:gd name="T14" fmla="*/ 230 w 461"/>
              <a:gd name="T15" fmla="*/ 35 h 461"/>
              <a:gd name="T16" fmla="*/ 319 w 461"/>
              <a:gd name="T17" fmla="*/ 53 h 461"/>
              <a:gd name="T18" fmla="*/ 291 w 461"/>
              <a:gd name="T19" fmla="*/ 106 h 461"/>
              <a:gd name="T20" fmla="*/ 230 w 461"/>
              <a:gd name="T21" fmla="*/ 97 h 461"/>
              <a:gd name="T22" fmla="*/ 168 w 461"/>
              <a:gd name="T23" fmla="*/ 106 h 461"/>
              <a:gd name="T24" fmla="*/ 141 w 461"/>
              <a:gd name="T25" fmla="*/ 53 h 461"/>
              <a:gd name="T26" fmla="*/ 230 w 461"/>
              <a:gd name="T27" fmla="*/ 35 h 461"/>
              <a:gd name="T28" fmla="*/ 106 w 461"/>
              <a:gd name="T29" fmla="*/ 292 h 461"/>
              <a:gd name="T30" fmla="*/ 106 w 461"/>
              <a:gd name="T31" fmla="*/ 292 h 461"/>
              <a:gd name="T32" fmla="*/ 53 w 461"/>
              <a:gd name="T33" fmla="*/ 327 h 461"/>
              <a:gd name="T34" fmla="*/ 35 w 461"/>
              <a:gd name="T35" fmla="*/ 239 h 461"/>
              <a:gd name="T36" fmla="*/ 53 w 461"/>
              <a:gd name="T37" fmla="*/ 141 h 461"/>
              <a:gd name="T38" fmla="*/ 106 w 461"/>
              <a:gd name="T39" fmla="*/ 167 h 461"/>
              <a:gd name="T40" fmla="*/ 88 w 461"/>
              <a:gd name="T41" fmla="*/ 230 h 461"/>
              <a:gd name="T42" fmla="*/ 106 w 461"/>
              <a:gd name="T43" fmla="*/ 292 h 461"/>
              <a:gd name="T44" fmla="*/ 230 w 461"/>
              <a:gd name="T45" fmla="*/ 433 h 461"/>
              <a:gd name="T46" fmla="*/ 230 w 461"/>
              <a:gd name="T47" fmla="*/ 433 h 461"/>
              <a:gd name="T48" fmla="*/ 141 w 461"/>
              <a:gd name="T49" fmla="*/ 407 h 461"/>
              <a:gd name="T50" fmla="*/ 168 w 461"/>
              <a:gd name="T51" fmla="*/ 354 h 461"/>
              <a:gd name="T52" fmla="*/ 230 w 461"/>
              <a:gd name="T53" fmla="*/ 372 h 461"/>
              <a:gd name="T54" fmla="*/ 291 w 461"/>
              <a:gd name="T55" fmla="*/ 354 h 461"/>
              <a:gd name="T56" fmla="*/ 319 w 461"/>
              <a:gd name="T57" fmla="*/ 407 h 461"/>
              <a:gd name="T58" fmla="*/ 230 w 461"/>
              <a:gd name="T59" fmla="*/ 433 h 461"/>
              <a:gd name="T60" fmla="*/ 230 w 461"/>
              <a:gd name="T61" fmla="*/ 345 h 461"/>
              <a:gd name="T62" fmla="*/ 230 w 461"/>
              <a:gd name="T63" fmla="*/ 345 h 461"/>
              <a:gd name="T64" fmla="*/ 124 w 461"/>
              <a:gd name="T65" fmla="*/ 230 h 461"/>
              <a:gd name="T66" fmla="*/ 230 w 461"/>
              <a:gd name="T67" fmla="*/ 123 h 461"/>
              <a:gd name="T68" fmla="*/ 336 w 461"/>
              <a:gd name="T69" fmla="*/ 230 h 461"/>
              <a:gd name="T70" fmla="*/ 230 w 461"/>
              <a:gd name="T71" fmla="*/ 345 h 461"/>
              <a:gd name="T72" fmla="*/ 354 w 461"/>
              <a:gd name="T73" fmla="*/ 292 h 461"/>
              <a:gd name="T74" fmla="*/ 354 w 461"/>
              <a:gd name="T75" fmla="*/ 292 h 461"/>
              <a:gd name="T76" fmla="*/ 372 w 461"/>
              <a:gd name="T77" fmla="*/ 230 h 461"/>
              <a:gd name="T78" fmla="*/ 354 w 461"/>
              <a:gd name="T79" fmla="*/ 167 h 461"/>
              <a:gd name="T80" fmla="*/ 407 w 461"/>
              <a:gd name="T81" fmla="*/ 141 h 461"/>
              <a:gd name="T82" fmla="*/ 425 w 461"/>
              <a:gd name="T83" fmla="*/ 230 h 461"/>
              <a:gd name="T84" fmla="*/ 407 w 461"/>
              <a:gd name="T85" fmla="*/ 327 h 461"/>
              <a:gd name="T86" fmla="*/ 354 w 461"/>
              <a:gd name="T87" fmla="*/ 292 h 4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61" h="461">
                <a:moveTo>
                  <a:pt x="230" y="8"/>
                </a:moveTo>
                <a:lnTo>
                  <a:pt x="230" y="8"/>
                </a:lnTo>
                <a:cubicBezTo>
                  <a:pt x="97" y="8"/>
                  <a:pt x="0" y="106"/>
                  <a:pt x="0" y="239"/>
                </a:cubicBezTo>
                <a:cubicBezTo>
                  <a:pt x="0" y="363"/>
                  <a:pt x="106" y="460"/>
                  <a:pt x="230" y="460"/>
                </a:cubicBezTo>
                <a:cubicBezTo>
                  <a:pt x="363" y="460"/>
                  <a:pt x="460" y="354"/>
                  <a:pt x="460" y="230"/>
                </a:cubicBezTo>
                <a:cubicBezTo>
                  <a:pt x="460" y="106"/>
                  <a:pt x="354" y="0"/>
                  <a:pt x="230" y="8"/>
                </a:cubicBezTo>
                <a:close/>
                <a:moveTo>
                  <a:pt x="230" y="35"/>
                </a:moveTo>
                <a:lnTo>
                  <a:pt x="230" y="35"/>
                </a:lnTo>
                <a:cubicBezTo>
                  <a:pt x="256" y="35"/>
                  <a:pt x="291" y="44"/>
                  <a:pt x="319" y="53"/>
                </a:cubicBezTo>
                <a:cubicBezTo>
                  <a:pt x="291" y="106"/>
                  <a:pt x="291" y="106"/>
                  <a:pt x="291" y="106"/>
                </a:cubicBezTo>
                <a:cubicBezTo>
                  <a:pt x="275" y="97"/>
                  <a:pt x="247" y="97"/>
                  <a:pt x="230" y="97"/>
                </a:cubicBezTo>
                <a:cubicBezTo>
                  <a:pt x="203" y="97"/>
                  <a:pt x="185" y="97"/>
                  <a:pt x="168" y="106"/>
                </a:cubicBezTo>
                <a:cubicBezTo>
                  <a:pt x="141" y="53"/>
                  <a:pt x="141" y="53"/>
                  <a:pt x="141" y="53"/>
                </a:cubicBezTo>
                <a:cubicBezTo>
                  <a:pt x="168" y="44"/>
                  <a:pt x="194" y="35"/>
                  <a:pt x="230" y="35"/>
                </a:cubicBezTo>
                <a:close/>
                <a:moveTo>
                  <a:pt x="106" y="292"/>
                </a:moveTo>
                <a:lnTo>
                  <a:pt x="106" y="292"/>
                </a:lnTo>
                <a:cubicBezTo>
                  <a:pt x="53" y="327"/>
                  <a:pt x="53" y="327"/>
                  <a:pt x="53" y="327"/>
                </a:cubicBezTo>
                <a:cubicBezTo>
                  <a:pt x="35" y="301"/>
                  <a:pt x="35" y="265"/>
                  <a:pt x="35" y="239"/>
                </a:cubicBezTo>
                <a:cubicBezTo>
                  <a:pt x="26" y="204"/>
                  <a:pt x="35" y="167"/>
                  <a:pt x="53" y="141"/>
                </a:cubicBezTo>
                <a:cubicBezTo>
                  <a:pt x="106" y="167"/>
                  <a:pt x="106" y="167"/>
                  <a:pt x="106" y="167"/>
                </a:cubicBezTo>
                <a:cubicBezTo>
                  <a:pt x="97" y="185"/>
                  <a:pt x="88" y="212"/>
                  <a:pt x="88" y="230"/>
                </a:cubicBezTo>
                <a:cubicBezTo>
                  <a:pt x="88" y="257"/>
                  <a:pt x="97" y="274"/>
                  <a:pt x="106" y="292"/>
                </a:cubicBezTo>
                <a:close/>
                <a:moveTo>
                  <a:pt x="230" y="433"/>
                </a:moveTo>
                <a:lnTo>
                  <a:pt x="230" y="433"/>
                </a:lnTo>
                <a:cubicBezTo>
                  <a:pt x="194" y="433"/>
                  <a:pt x="168" y="425"/>
                  <a:pt x="141" y="407"/>
                </a:cubicBezTo>
                <a:cubicBezTo>
                  <a:pt x="168" y="354"/>
                  <a:pt x="168" y="354"/>
                  <a:pt x="168" y="354"/>
                </a:cubicBezTo>
                <a:cubicBezTo>
                  <a:pt x="185" y="363"/>
                  <a:pt x="203" y="372"/>
                  <a:pt x="230" y="372"/>
                </a:cubicBezTo>
                <a:cubicBezTo>
                  <a:pt x="247" y="372"/>
                  <a:pt x="275" y="363"/>
                  <a:pt x="291" y="354"/>
                </a:cubicBezTo>
                <a:cubicBezTo>
                  <a:pt x="319" y="407"/>
                  <a:pt x="319" y="407"/>
                  <a:pt x="319" y="407"/>
                </a:cubicBezTo>
                <a:cubicBezTo>
                  <a:pt x="291" y="425"/>
                  <a:pt x="266" y="433"/>
                  <a:pt x="230" y="433"/>
                </a:cubicBezTo>
                <a:close/>
                <a:moveTo>
                  <a:pt x="230" y="345"/>
                </a:moveTo>
                <a:lnTo>
                  <a:pt x="230" y="345"/>
                </a:lnTo>
                <a:cubicBezTo>
                  <a:pt x="168" y="345"/>
                  <a:pt x="124" y="292"/>
                  <a:pt x="124" y="230"/>
                </a:cubicBezTo>
                <a:cubicBezTo>
                  <a:pt x="124" y="167"/>
                  <a:pt x="168" y="123"/>
                  <a:pt x="230" y="123"/>
                </a:cubicBezTo>
                <a:cubicBezTo>
                  <a:pt x="291" y="123"/>
                  <a:pt x="336" y="167"/>
                  <a:pt x="336" y="230"/>
                </a:cubicBezTo>
                <a:cubicBezTo>
                  <a:pt x="336" y="292"/>
                  <a:pt x="291" y="345"/>
                  <a:pt x="230" y="345"/>
                </a:cubicBezTo>
                <a:close/>
                <a:moveTo>
                  <a:pt x="354" y="292"/>
                </a:moveTo>
                <a:lnTo>
                  <a:pt x="354" y="292"/>
                </a:lnTo>
                <a:cubicBezTo>
                  <a:pt x="363" y="274"/>
                  <a:pt x="372" y="257"/>
                  <a:pt x="372" y="230"/>
                </a:cubicBezTo>
                <a:cubicBezTo>
                  <a:pt x="372" y="212"/>
                  <a:pt x="363" y="185"/>
                  <a:pt x="354" y="167"/>
                </a:cubicBezTo>
                <a:cubicBezTo>
                  <a:pt x="407" y="141"/>
                  <a:pt x="407" y="141"/>
                  <a:pt x="407" y="141"/>
                </a:cubicBezTo>
                <a:cubicBezTo>
                  <a:pt x="416" y="167"/>
                  <a:pt x="425" y="195"/>
                  <a:pt x="425" y="230"/>
                </a:cubicBezTo>
                <a:cubicBezTo>
                  <a:pt x="425" y="265"/>
                  <a:pt x="416" y="292"/>
                  <a:pt x="407" y="327"/>
                </a:cubicBezTo>
                <a:lnTo>
                  <a:pt x="354" y="292"/>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52" name="Freeform 23"/>
          <p:cNvSpPr>
            <a:spLocks noChangeArrowheads="1"/>
          </p:cNvSpPr>
          <p:nvPr/>
        </p:nvSpPr>
        <p:spPr bwMode="auto">
          <a:xfrm>
            <a:off x="768435" y="6095770"/>
            <a:ext cx="256051" cy="251884"/>
          </a:xfrm>
          <a:custGeom>
            <a:avLst/>
            <a:gdLst>
              <a:gd name="T0" fmla="*/ 416 w 427"/>
              <a:gd name="T1" fmla="*/ 53 h 417"/>
              <a:gd name="T2" fmla="*/ 416 w 427"/>
              <a:gd name="T3" fmla="*/ 53 h 417"/>
              <a:gd name="T4" fmla="*/ 354 w 427"/>
              <a:gd name="T5" fmla="*/ 9 h 417"/>
              <a:gd name="T6" fmla="*/ 328 w 427"/>
              <a:gd name="T7" fmla="*/ 0 h 417"/>
              <a:gd name="T8" fmla="*/ 89 w 427"/>
              <a:gd name="T9" fmla="*/ 0 h 417"/>
              <a:gd name="T10" fmla="*/ 62 w 427"/>
              <a:gd name="T11" fmla="*/ 9 h 417"/>
              <a:gd name="T12" fmla="*/ 9 w 427"/>
              <a:gd name="T13" fmla="*/ 53 h 417"/>
              <a:gd name="T14" fmla="*/ 0 w 427"/>
              <a:gd name="T15" fmla="*/ 80 h 417"/>
              <a:gd name="T16" fmla="*/ 44 w 427"/>
              <a:gd name="T17" fmla="*/ 399 h 417"/>
              <a:gd name="T18" fmla="*/ 72 w 427"/>
              <a:gd name="T19" fmla="*/ 416 h 417"/>
              <a:gd name="T20" fmla="*/ 354 w 427"/>
              <a:gd name="T21" fmla="*/ 416 h 417"/>
              <a:gd name="T22" fmla="*/ 381 w 427"/>
              <a:gd name="T23" fmla="*/ 399 h 417"/>
              <a:gd name="T24" fmla="*/ 426 w 427"/>
              <a:gd name="T25" fmla="*/ 80 h 417"/>
              <a:gd name="T26" fmla="*/ 416 w 427"/>
              <a:gd name="T27" fmla="*/ 53 h 417"/>
              <a:gd name="T28" fmla="*/ 213 w 427"/>
              <a:gd name="T29" fmla="*/ 266 h 417"/>
              <a:gd name="T30" fmla="*/ 213 w 427"/>
              <a:gd name="T31" fmla="*/ 266 h 417"/>
              <a:gd name="T32" fmla="*/ 107 w 427"/>
              <a:gd name="T33" fmla="*/ 124 h 417"/>
              <a:gd name="T34" fmla="*/ 160 w 427"/>
              <a:gd name="T35" fmla="*/ 124 h 417"/>
              <a:gd name="T36" fmla="*/ 213 w 427"/>
              <a:gd name="T37" fmla="*/ 222 h 417"/>
              <a:gd name="T38" fmla="*/ 266 w 427"/>
              <a:gd name="T39" fmla="*/ 124 h 417"/>
              <a:gd name="T40" fmla="*/ 310 w 427"/>
              <a:gd name="T41" fmla="*/ 124 h 417"/>
              <a:gd name="T42" fmla="*/ 213 w 427"/>
              <a:gd name="T43" fmla="*/ 266 h 417"/>
              <a:gd name="T44" fmla="*/ 36 w 427"/>
              <a:gd name="T45" fmla="*/ 80 h 417"/>
              <a:gd name="T46" fmla="*/ 36 w 427"/>
              <a:gd name="T47" fmla="*/ 80 h 417"/>
              <a:gd name="T48" fmla="*/ 89 w 427"/>
              <a:gd name="T49" fmla="*/ 27 h 417"/>
              <a:gd name="T50" fmla="*/ 328 w 427"/>
              <a:gd name="T51" fmla="*/ 27 h 417"/>
              <a:gd name="T52" fmla="*/ 391 w 427"/>
              <a:gd name="T53" fmla="*/ 80 h 417"/>
              <a:gd name="T54" fmla="*/ 36 w 427"/>
              <a:gd name="T55" fmla="*/ 80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427" h="417">
                <a:moveTo>
                  <a:pt x="416" y="53"/>
                </a:moveTo>
                <a:lnTo>
                  <a:pt x="416" y="53"/>
                </a:lnTo>
                <a:cubicBezTo>
                  <a:pt x="408" y="44"/>
                  <a:pt x="363" y="9"/>
                  <a:pt x="354" y="9"/>
                </a:cubicBezTo>
                <a:cubicBezTo>
                  <a:pt x="354" y="0"/>
                  <a:pt x="337" y="0"/>
                  <a:pt x="328" y="0"/>
                </a:cubicBezTo>
                <a:cubicBezTo>
                  <a:pt x="89" y="0"/>
                  <a:pt x="89" y="0"/>
                  <a:pt x="89" y="0"/>
                </a:cubicBezTo>
                <a:cubicBezTo>
                  <a:pt x="89" y="0"/>
                  <a:pt x="72" y="0"/>
                  <a:pt x="62" y="9"/>
                </a:cubicBezTo>
                <a:cubicBezTo>
                  <a:pt x="62" y="9"/>
                  <a:pt x="18" y="44"/>
                  <a:pt x="9" y="53"/>
                </a:cubicBezTo>
                <a:cubicBezTo>
                  <a:pt x="0" y="53"/>
                  <a:pt x="0" y="62"/>
                  <a:pt x="0" y="80"/>
                </a:cubicBezTo>
                <a:cubicBezTo>
                  <a:pt x="0" y="88"/>
                  <a:pt x="44" y="399"/>
                  <a:pt x="44" y="399"/>
                </a:cubicBezTo>
                <a:cubicBezTo>
                  <a:pt x="53" y="407"/>
                  <a:pt x="62" y="416"/>
                  <a:pt x="72" y="416"/>
                </a:cubicBezTo>
                <a:cubicBezTo>
                  <a:pt x="354" y="416"/>
                  <a:pt x="354" y="416"/>
                  <a:pt x="354" y="416"/>
                </a:cubicBezTo>
                <a:cubicBezTo>
                  <a:pt x="363" y="416"/>
                  <a:pt x="372" y="407"/>
                  <a:pt x="381" y="399"/>
                </a:cubicBezTo>
                <a:cubicBezTo>
                  <a:pt x="381" y="399"/>
                  <a:pt x="426" y="88"/>
                  <a:pt x="426" y="80"/>
                </a:cubicBezTo>
                <a:cubicBezTo>
                  <a:pt x="426" y="62"/>
                  <a:pt x="416" y="53"/>
                  <a:pt x="416" y="53"/>
                </a:cubicBezTo>
                <a:close/>
                <a:moveTo>
                  <a:pt x="213" y="266"/>
                </a:moveTo>
                <a:lnTo>
                  <a:pt x="213" y="266"/>
                </a:lnTo>
                <a:cubicBezTo>
                  <a:pt x="133" y="266"/>
                  <a:pt x="116" y="150"/>
                  <a:pt x="107" y="124"/>
                </a:cubicBezTo>
                <a:cubicBezTo>
                  <a:pt x="160" y="124"/>
                  <a:pt x="160" y="124"/>
                  <a:pt x="160" y="124"/>
                </a:cubicBezTo>
                <a:cubicBezTo>
                  <a:pt x="160" y="159"/>
                  <a:pt x="178" y="222"/>
                  <a:pt x="213" y="222"/>
                </a:cubicBezTo>
                <a:cubicBezTo>
                  <a:pt x="248" y="222"/>
                  <a:pt x="257" y="159"/>
                  <a:pt x="266" y="124"/>
                </a:cubicBezTo>
                <a:cubicBezTo>
                  <a:pt x="310" y="124"/>
                  <a:pt x="310" y="124"/>
                  <a:pt x="310" y="124"/>
                </a:cubicBezTo>
                <a:cubicBezTo>
                  <a:pt x="310" y="150"/>
                  <a:pt x="293" y="266"/>
                  <a:pt x="213" y="266"/>
                </a:cubicBezTo>
                <a:close/>
                <a:moveTo>
                  <a:pt x="36" y="80"/>
                </a:moveTo>
                <a:lnTo>
                  <a:pt x="36" y="80"/>
                </a:lnTo>
                <a:cubicBezTo>
                  <a:pt x="89" y="27"/>
                  <a:pt x="89" y="27"/>
                  <a:pt x="89" y="27"/>
                </a:cubicBezTo>
                <a:cubicBezTo>
                  <a:pt x="328" y="27"/>
                  <a:pt x="328" y="27"/>
                  <a:pt x="328" y="27"/>
                </a:cubicBezTo>
                <a:cubicBezTo>
                  <a:pt x="391" y="80"/>
                  <a:pt x="391" y="80"/>
                  <a:pt x="391" y="80"/>
                </a:cubicBezTo>
                <a:lnTo>
                  <a:pt x="36" y="80"/>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53" name="Freeform 24"/>
          <p:cNvSpPr>
            <a:spLocks noChangeArrowheads="1"/>
          </p:cNvSpPr>
          <p:nvPr/>
        </p:nvSpPr>
        <p:spPr bwMode="auto">
          <a:xfrm>
            <a:off x="11621651" y="518425"/>
            <a:ext cx="298373" cy="237066"/>
          </a:xfrm>
          <a:custGeom>
            <a:avLst/>
            <a:gdLst>
              <a:gd name="T0" fmla="*/ 248 w 497"/>
              <a:gd name="T1" fmla="*/ 150 h 399"/>
              <a:gd name="T2" fmla="*/ 248 w 497"/>
              <a:gd name="T3" fmla="*/ 150 h 399"/>
              <a:gd name="T4" fmla="*/ 177 w 497"/>
              <a:gd name="T5" fmla="*/ 221 h 399"/>
              <a:gd name="T6" fmla="*/ 248 w 497"/>
              <a:gd name="T7" fmla="*/ 292 h 399"/>
              <a:gd name="T8" fmla="*/ 319 w 497"/>
              <a:gd name="T9" fmla="*/ 221 h 399"/>
              <a:gd name="T10" fmla="*/ 248 w 497"/>
              <a:gd name="T11" fmla="*/ 150 h 399"/>
              <a:gd name="T12" fmla="*/ 442 w 497"/>
              <a:gd name="T13" fmla="*/ 70 h 399"/>
              <a:gd name="T14" fmla="*/ 442 w 497"/>
              <a:gd name="T15" fmla="*/ 70 h 399"/>
              <a:gd name="T16" fmla="*/ 389 w 497"/>
              <a:gd name="T17" fmla="*/ 70 h 399"/>
              <a:gd name="T18" fmla="*/ 363 w 497"/>
              <a:gd name="T19" fmla="*/ 61 h 399"/>
              <a:gd name="T20" fmla="*/ 354 w 497"/>
              <a:gd name="T21" fmla="*/ 8 h 399"/>
              <a:gd name="T22" fmla="*/ 327 w 497"/>
              <a:gd name="T23" fmla="*/ 0 h 399"/>
              <a:gd name="T24" fmla="*/ 159 w 497"/>
              <a:gd name="T25" fmla="*/ 0 h 399"/>
              <a:gd name="T26" fmla="*/ 142 w 497"/>
              <a:gd name="T27" fmla="*/ 8 h 399"/>
              <a:gd name="T28" fmla="*/ 123 w 497"/>
              <a:gd name="T29" fmla="*/ 61 h 399"/>
              <a:gd name="T30" fmla="*/ 106 w 497"/>
              <a:gd name="T31" fmla="*/ 70 h 399"/>
              <a:gd name="T32" fmla="*/ 53 w 497"/>
              <a:gd name="T33" fmla="*/ 70 h 399"/>
              <a:gd name="T34" fmla="*/ 0 w 497"/>
              <a:gd name="T35" fmla="*/ 123 h 399"/>
              <a:gd name="T36" fmla="*/ 0 w 497"/>
              <a:gd name="T37" fmla="*/ 345 h 399"/>
              <a:gd name="T38" fmla="*/ 53 w 497"/>
              <a:gd name="T39" fmla="*/ 398 h 399"/>
              <a:gd name="T40" fmla="*/ 442 w 497"/>
              <a:gd name="T41" fmla="*/ 398 h 399"/>
              <a:gd name="T42" fmla="*/ 496 w 497"/>
              <a:gd name="T43" fmla="*/ 345 h 399"/>
              <a:gd name="T44" fmla="*/ 496 w 497"/>
              <a:gd name="T45" fmla="*/ 123 h 399"/>
              <a:gd name="T46" fmla="*/ 442 w 497"/>
              <a:gd name="T47" fmla="*/ 70 h 399"/>
              <a:gd name="T48" fmla="*/ 248 w 497"/>
              <a:gd name="T49" fmla="*/ 345 h 399"/>
              <a:gd name="T50" fmla="*/ 248 w 497"/>
              <a:gd name="T51" fmla="*/ 345 h 399"/>
              <a:gd name="T52" fmla="*/ 123 w 497"/>
              <a:gd name="T53" fmla="*/ 221 h 399"/>
              <a:gd name="T54" fmla="*/ 248 w 497"/>
              <a:gd name="T55" fmla="*/ 97 h 399"/>
              <a:gd name="T56" fmla="*/ 372 w 497"/>
              <a:gd name="T57" fmla="*/ 221 h 399"/>
              <a:gd name="T58" fmla="*/ 248 w 497"/>
              <a:gd name="T59" fmla="*/ 345 h 399"/>
              <a:gd name="T60" fmla="*/ 425 w 497"/>
              <a:gd name="T61" fmla="*/ 159 h 399"/>
              <a:gd name="T62" fmla="*/ 425 w 497"/>
              <a:gd name="T63" fmla="*/ 159 h 399"/>
              <a:gd name="T64" fmla="*/ 407 w 497"/>
              <a:gd name="T65" fmla="*/ 141 h 399"/>
              <a:gd name="T66" fmla="*/ 425 w 497"/>
              <a:gd name="T67" fmla="*/ 123 h 399"/>
              <a:gd name="T68" fmla="*/ 442 w 497"/>
              <a:gd name="T69" fmla="*/ 141 h 399"/>
              <a:gd name="T70" fmla="*/ 425 w 497"/>
              <a:gd name="T71" fmla="*/ 159 h 39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497" h="399">
                <a:moveTo>
                  <a:pt x="248" y="150"/>
                </a:moveTo>
                <a:lnTo>
                  <a:pt x="248" y="150"/>
                </a:lnTo>
                <a:cubicBezTo>
                  <a:pt x="203" y="150"/>
                  <a:pt x="177" y="176"/>
                  <a:pt x="177" y="221"/>
                </a:cubicBezTo>
                <a:cubicBezTo>
                  <a:pt x="177" y="266"/>
                  <a:pt x="203" y="292"/>
                  <a:pt x="248" y="292"/>
                </a:cubicBezTo>
                <a:cubicBezTo>
                  <a:pt x="292" y="292"/>
                  <a:pt x="319" y="266"/>
                  <a:pt x="319" y="221"/>
                </a:cubicBezTo>
                <a:cubicBezTo>
                  <a:pt x="319" y="176"/>
                  <a:pt x="292" y="150"/>
                  <a:pt x="248" y="150"/>
                </a:cubicBezTo>
                <a:close/>
                <a:moveTo>
                  <a:pt x="442" y="70"/>
                </a:moveTo>
                <a:lnTo>
                  <a:pt x="442" y="70"/>
                </a:lnTo>
                <a:cubicBezTo>
                  <a:pt x="389" y="70"/>
                  <a:pt x="389" y="70"/>
                  <a:pt x="389" y="70"/>
                </a:cubicBezTo>
                <a:cubicBezTo>
                  <a:pt x="380" y="70"/>
                  <a:pt x="372" y="70"/>
                  <a:pt x="363" y="61"/>
                </a:cubicBezTo>
                <a:cubicBezTo>
                  <a:pt x="354" y="8"/>
                  <a:pt x="354" y="8"/>
                  <a:pt x="354" y="8"/>
                </a:cubicBezTo>
                <a:cubicBezTo>
                  <a:pt x="345" y="8"/>
                  <a:pt x="336" y="0"/>
                  <a:pt x="327" y="0"/>
                </a:cubicBezTo>
                <a:cubicBezTo>
                  <a:pt x="159" y="0"/>
                  <a:pt x="159" y="0"/>
                  <a:pt x="159" y="0"/>
                </a:cubicBezTo>
                <a:cubicBezTo>
                  <a:pt x="159" y="0"/>
                  <a:pt x="150" y="8"/>
                  <a:pt x="142" y="8"/>
                </a:cubicBezTo>
                <a:cubicBezTo>
                  <a:pt x="123" y="61"/>
                  <a:pt x="123" y="61"/>
                  <a:pt x="123" y="61"/>
                </a:cubicBezTo>
                <a:cubicBezTo>
                  <a:pt x="123" y="70"/>
                  <a:pt x="115" y="70"/>
                  <a:pt x="106" y="70"/>
                </a:cubicBezTo>
                <a:cubicBezTo>
                  <a:pt x="53" y="70"/>
                  <a:pt x="53" y="70"/>
                  <a:pt x="53" y="70"/>
                </a:cubicBezTo>
                <a:cubicBezTo>
                  <a:pt x="17" y="70"/>
                  <a:pt x="0" y="97"/>
                  <a:pt x="0" y="123"/>
                </a:cubicBezTo>
                <a:cubicBezTo>
                  <a:pt x="0" y="345"/>
                  <a:pt x="0" y="345"/>
                  <a:pt x="0" y="345"/>
                </a:cubicBezTo>
                <a:cubicBezTo>
                  <a:pt x="0" y="372"/>
                  <a:pt x="17" y="398"/>
                  <a:pt x="53" y="398"/>
                </a:cubicBezTo>
                <a:cubicBezTo>
                  <a:pt x="442" y="398"/>
                  <a:pt x="442" y="398"/>
                  <a:pt x="442" y="398"/>
                </a:cubicBezTo>
                <a:cubicBezTo>
                  <a:pt x="470" y="398"/>
                  <a:pt x="496" y="372"/>
                  <a:pt x="496" y="345"/>
                </a:cubicBezTo>
                <a:cubicBezTo>
                  <a:pt x="496" y="123"/>
                  <a:pt x="496" y="123"/>
                  <a:pt x="496" y="123"/>
                </a:cubicBezTo>
                <a:cubicBezTo>
                  <a:pt x="496" y="97"/>
                  <a:pt x="470" y="70"/>
                  <a:pt x="442" y="70"/>
                </a:cubicBezTo>
                <a:close/>
                <a:moveTo>
                  <a:pt x="248" y="345"/>
                </a:moveTo>
                <a:lnTo>
                  <a:pt x="248" y="345"/>
                </a:lnTo>
                <a:cubicBezTo>
                  <a:pt x="177" y="345"/>
                  <a:pt x="123" y="292"/>
                  <a:pt x="123" y="221"/>
                </a:cubicBezTo>
                <a:cubicBezTo>
                  <a:pt x="123" y="150"/>
                  <a:pt x="177" y="97"/>
                  <a:pt x="248" y="97"/>
                </a:cubicBezTo>
                <a:cubicBezTo>
                  <a:pt x="319" y="97"/>
                  <a:pt x="372" y="150"/>
                  <a:pt x="372" y="221"/>
                </a:cubicBezTo>
                <a:cubicBezTo>
                  <a:pt x="372" y="292"/>
                  <a:pt x="319" y="345"/>
                  <a:pt x="248" y="345"/>
                </a:cubicBezTo>
                <a:close/>
                <a:moveTo>
                  <a:pt x="425" y="159"/>
                </a:moveTo>
                <a:lnTo>
                  <a:pt x="425" y="159"/>
                </a:lnTo>
                <a:cubicBezTo>
                  <a:pt x="416" y="159"/>
                  <a:pt x="407" y="150"/>
                  <a:pt x="407" y="141"/>
                </a:cubicBezTo>
                <a:cubicBezTo>
                  <a:pt x="407" y="132"/>
                  <a:pt x="416" y="123"/>
                  <a:pt x="425" y="123"/>
                </a:cubicBezTo>
                <a:cubicBezTo>
                  <a:pt x="433" y="123"/>
                  <a:pt x="442" y="132"/>
                  <a:pt x="442" y="141"/>
                </a:cubicBezTo>
                <a:cubicBezTo>
                  <a:pt x="442" y="150"/>
                  <a:pt x="433" y="159"/>
                  <a:pt x="425" y="159"/>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54" name="Freeform 25"/>
          <p:cNvSpPr>
            <a:spLocks noChangeArrowheads="1"/>
          </p:cNvSpPr>
          <p:nvPr/>
        </p:nvSpPr>
        <p:spPr bwMode="auto">
          <a:xfrm>
            <a:off x="11189972" y="4476934"/>
            <a:ext cx="207380" cy="285750"/>
          </a:xfrm>
          <a:custGeom>
            <a:avLst/>
            <a:gdLst>
              <a:gd name="T0" fmla="*/ 195 w 346"/>
              <a:gd name="T1" fmla="*/ 0 h 479"/>
              <a:gd name="T2" fmla="*/ 195 w 346"/>
              <a:gd name="T3" fmla="*/ 0 h 479"/>
              <a:gd name="T4" fmla="*/ 160 w 346"/>
              <a:gd name="T5" fmla="*/ 0 h 479"/>
              <a:gd name="T6" fmla="*/ 160 w 346"/>
              <a:gd name="T7" fmla="*/ 328 h 479"/>
              <a:gd name="T8" fmla="*/ 80 w 346"/>
              <a:gd name="T9" fmla="*/ 328 h 479"/>
              <a:gd name="T10" fmla="*/ 10 w 346"/>
              <a:gd name="T11" fmla="*/ 425 h 479"/>
              <a:gd name="T12" fmla="*/ 124 w 346"/>
              <a:gd name="T13" fmla="*/ 461 h 479"/>
              <a:gd name="T14" fmla="*/ 195 w 346"/>
              <a:gd name="T15" fmla="*/ 372 h 479"/>
              <a:gd name="T16" fmla="*/ 195 w 346"/>
              <a:gd name="T17" fmla="*/ 106 h 479"/>
              <a:gd name="T18" fmla="*/ 257 w 346"/>
              <a:gd name="T19" fmla="*/ 230 h 479"/>
              <a:gd name="T20" fmla="*/ 275 w 346"/>
              <a:gd name="T21" fmla="*/ 230 h 479"/>
              <a:gd name="T22" fmla="*/ 195 w 346"/>
              <a:gd name="T23" fmla="*/ 0 h 4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46" h="479">
                <a:moveTo>
                  <a:pt x="195" y="0"/>
                </a:moveTo>
                <a:lnTo>
                  <a:pt x="195" y="0"/>
                </a:lnTo>
                <a:cubicBezTo>
                  <a:pt x="160" y="0"/>
                  <a:pt x="160" y="0"/>
                  <a:pt x="160" y="0"/>
                </a:cubicBezTo>
                <a:cubicBezTo>
                  <a:pt x="160" y="328"/>
                  <a:pt x="160" y="328"/>
                  <a:pt x="160" y="328"/>
                </a:cubicBezTo>
                <a:cubicBezTo>
                  <a:pt x="133" y="319"/>
                  <a:pt x="107" y="319"/>
                  <a:pt x="80" y="328"/>
                </a:cubicBezTo>
                <a:cubicBezTo>
                  <a:pt x="26" y="346"/>
                  <a:pt x="0" y="390"/>
                  <a:pt x="10" y="425"/>
                </a:cubicBezTo>
                <a:cubicBezTo>
                  <a:pt x="26" y="461"/>
                  <a:pt x="71" y="478"/>
                  <a:pt x="124" y="461"/>
                </a:cubicBezTo>
                <a:cubicBezTo>
                  <a:pt x="169" y="443"/>
                  <a:pt x="195" y="408"/>
                  <a:pt x="195" y="372"/>
                </a:cubicBezTo>
                <a:cubicBezTo>
                  <a:pt x="195" y="106"/>
                  <a:pt x="195" y="106"/>
                  <a:pt x="195" y="106"/>
                </a:cubicBezTo>
                <a:cubicBezTo>
                  <a:pt x="266" y="124"/>
                  <a:pt x="266" y="212"/>
                  <a:pt x="257" y="230"/>
                </a:cubicBezTo>
                <a:cubicBezTo>
                  <a:pt x="257" y="239"/>
                  <a:pt x="266" y="248"/>
                  <a:pt x="275" y="230"/>
                </a:cubicBezTo>
                <a:cubicBezTo>
                  <a:pt x="345" y="115"/>
                  <a:pt x="195" y="62"/>
                  <a:pt x="195" y="0"/>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55" name="Freeform 26"/>
          <p:cNvSpPr>
            <a:spLocks noChangeArrowheads="1"/>
          </p:cNvSpPr>
          <p:nvPr/>
        </p:nvSpPr>
        <p:spPr bwMode="auto">
          <a:xfrm>
            <a:off x="11558784" y="5526537"/>
            <a:ext cx="256050" cy="260350"/>
          </a:xfrm>
          <a:custGeom>
            <a:avLst/>
            <a:gdLst>
              <a:gd name="T0" fmla="*/ 256 w 426"/>
              <a:gd name="T1" fmla="*/ 265 h 435"/>
              <a:gd name="T2" fmla="*/ 256 w 426"/>
              <a:gd name="T3" fmla="*/ 265 h 435"/>
              <a:gd name="T4" fmla="*/ 0 w 426"/>
              <a:gd name="T5" fmla="*/ 301 h 435"/>
              <a:gd name="T6" fmla="*/ 35 w 426"/>
              <a:gd name="T7" fmla="*/ 345 h 435"/>
              <a:gd name="T8" fmla="*/ 346 w 426"/>
              <a:gd name="T9" fmla="*/ 345 h 435"/>
              <a:gd name="T10" fmla="*/ 346 w 426"/>
              <a:gd name="T11" fmla="*/ 35 h 435"/>
              <a:gd name="T12" fmla="*/ 292 w 426"/>
              <a:gd name="T13" fmla="*/ 0 h 435"/>
              <a:gd name="T14" fmla="*/ 256 w 426"/>
              <a:gd name="T15" fmla="*/ 265 h 43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426" h="435">
                <a:moveTo>
                  <a:pt x="256" y="265"/>
                </a:moveTo>
                <a:lnTo>
                  <a:pt x="256" y="265"/>
                </a:lnTo>
                <a:cubicBezTo>
                  <a:pt x="186" y="336"/>
                  <a:pt x="80" y="345"/>
                  <a:pt x="0" y="301"/>
                </a:cubicBezTo>
                <a:cubicBezTo>
                  <a:pt x="9" y="319"/>
                  <a:pt x="17" y="328"/>
                  <a:pt x="35" y="345"/>
                </a:cubicBezTo>
                <a:cubicBezTo>
                  <a:pt x="124" y="434"/>
                  <a:pt x="256" y="434"/>
                  <a:pt x="346" y="345"/>
                </a:cubicBezTo>
                <a:cubicBezTo>
                  <a:pt x="425" y="256"/>
                  <a:pt x="425" y="124"/>
                  <a:pt x="346" y="35"/>
                </a:cubicBezTo>
                <a:cubicBezTo>
                  <a:pt x="328" y="26"/>
                  <a:pt x="310" y="9"/>
                  <a:pt x="292" y="0"/>
                </a:cubicBezTo>
                <a:cubicBezTo>
                  <a:pt x="346" y="88"/>
                  <a:pt x="328" y="194"/>
                  <a:pt x="256" y="265"/>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56" name="Freeform 27"/>
          <p:cNvSpPr>
            <a:spLocks noChangeArrowheads="1"/>
          </p:cNvSpPr>
          <p:nvPr/>
        </p:nvSpPr>
        <p:spPr bwMode="auto">
          <a:xfrm>
            <a:off x="10930014" y="4995387"/>
            <a:ext cx="302604" cy="237066"/>
          </a:xfrm>
          <a:custGeom>
            <a:avLst/>
            <a:gdLst>
              <a:gd name="T0" fmla="*/ 434 w 506"/>
              <a:gd name="T1" fmla="*/ 70 h 399"/>
              <a:gd name="T2" fmla="*/ 434 w 506"/>
              <a:gd name="T3" fmla="*/ 70 h 399"/>
              <a:gd name="T4" fmla="*/ 168 w 506"/>
              <a:gd name="T5" fmla="*/ 35 h 399"/>
              <a:gd name="T6" fmla="*/ 9 w 506"/>
              <a:gd name="T7" fmla="*/ 221 h 399"/>
              <a:gd name="T8" fmla="*/ 195 w 506"/>
              <a:gd name="T9" fmla="*/ 398 h 399"/>
              <a:gd name="T10" fmla="*/ 381 w 506"/>
              <a:gd name="T11" fmla="*/ 310 h 399"/>
              <a:gd name="T12" fmla="*/ 363 w 506"/>
              <a:gd name="T13" fmla="*/ 212 h 399"/>
              <a:gd name="T14" fmla="*/ 469 w 506"/>
              <a:gd name="T15" fmla="*/ 203 h 399"/>
              <a:gd name="T16" fmla="*/ 434 w 506"/>
              <a:gd name="T17" fmla="*/ 70 h 399"/>
              <a:gd name="T18" fmla="*/ 274 w 506"/>
              <a:gd name="T19" fmla="*/ 301 h 399"/>
              <a:gd name="T20" fmla="*/ 274 w 506"/>
              <a:gd name="T21" fmla="*/ 301 h 399"/>
              <a:gd name="T22" fmla="*/ 239 w 506"/>
              <a:gd name="T23" fmla="*/ 265 h 399"/>
              <a:gd name="T24" fmla="*/ 274 w 506"/>
              <a:gd name="T25" fmla="*/ 230 h 399"/>
              <a:gd name="T26" fmla="*/ 309 w 506"/>
              <a:gd name="T27" fmla="*/ 265 h 399"/>
              <a:gd name="T28" fmla="*/ 274 w 506"/>
              <a:gd name="T29" fmla="*/ 301 h 39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506" h="399">
                <a:moveTo>
                  <a:pt x="434" y="70"/>
                </a:moveTo>
                <a:lnTo>
                  <a:pt x="434" y="70"/>
                </a:lnTo>
                <a:cubicBezTo>
                  <a:pt x="354" y="17"/>
                  <a:pt x="265" y="0"/>
                  <a:pt x="168" y="35"/>
                </a:cubicBezTo>
                <a:cubicBezTo>
                  <a:pt x="89" y="53"/>
                  <a:pt x="9" y="141"/>
                  <a:pt x="9" y="221"/>
                </a:cubicBezTo>
                <a:cubicBezTo>
                  <a:pt x="0" y="319"/>
                  <a:pt x="71" y="398"/>
                  <a:pt x="195" y="398"/>
                </a:cubicBezTo>
                <a:cubicBezTo>
                  <a:pt x="337" y="398"/>
                  <a:pt x="381" y="328"/>
                  <a:pt x="381" y="310"/>
                </a:cubicBezTo>
                <a:cubicBezTo>
                  <a:pt x="390" y="292"/>
                  <a:pt x="328" y="248"/>
                  <a:pt x="363" y="212"/>
                </a:cubicBezTo>
                <a:cubicBezTo>
                  <a:pt x="408" y="168"/>
                  <a:pt x="452" y="203"/>
                  <a:pt x="469" y="203"/>
                </a:cubicBezTo>
                <a:cubicBezTo>
                  <a:pt x="496" y="194"/>
                  <a:pt x="505" y="124"/>
                  <a:pt x="434" y="70"/>
                </a:cubicBezTo>
                <a:close/>
                <a:moveTo>
                  <a:pt x="274" y="301"/>
                </a:moveTo>
                <a:lnTo>
                  <a:pt x="274" y="301"/>
                </a:lnTo>
                <a:cubicBezTo>
                  <a:pt x="248" y="301"/>
                  <a:pt x="239" y="283"/>
                  <a:pt x="239" y="265"/>
                </a:cubicBezTo>
                <a:cubicBezTo>
                  <a:pt x="239" y="248"/>
                  <a:pt x="248" y="230"/>
                  <a:pt x="274" y="230"/>
                </a:cubicBezTo>
                <a:cubicBezTo>
                  <a:pt x="293" y="230"/>
                  <a:pt x="309" y="248"/>
                  <a:pt x="309" y="265"/>
                </a:cubicBezTo>
                <a:cubicBezTo>
                  <a:pt x="309" y="283"/>
                  <a:pt x="293" y="301"/>
                  <a:pt x="274" y="301"/>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57" name="Freeform 28"/>
          <p:cNvSpPr>
            <a:spLocks noChangeArrowheads="1"/>
          </p:cNvSpPr>
          <p:nvPr/>
        </p:nvSpPr>
        <p:spPr bwMode="auto">
          <a:xfrm>
            <a:off x="11567371" y="4984807"/>
            <a:ext cx="298373" cy="249767"/>
          </a:xfrm>
          <a:custGeom>
            <a:avLst/>
            <a:gdLst>
              <a:gd name="T0" fmla="*/ 124 w 498"/>
              <a:gd name="T1" fmla="*/ 81 h 418"/>
              <a:gd name="T2" fmla="*/ 124 w 498"/>
              <a:gd name="T3" fmla="*/ 81 h 418"/>
              <a:gd name="T4" fmla="*/ 36 w 498"/>
              <a:gd name="T5" fmla="*/ 258 h 418"/>
              <a:gd name="T6" fmla="*/ 346 w 498"/>
              <a:gd name="T7" fmla="*/ 116 h 418"/>
              <a:gd name="T8" fmla="*/ 9 w 498"/>
              <a:gd name="T9" fmla="*/ 382 h 418"/>
              <a:gd name="T10" fmla="*/ 44 w 498"/>
              <a:gd name="T11" fmla="*/ 400 h 418"/>
              <a:gd name="T12" fmla="*/ 97 w 498"/>
              <a:gd name="T13" fmla="*/ 311 h 418"/>
              <a:gd name="T14" fmla="*/ 293 w 498"/>
              <a:gd name="T15" fmla="*/ 311 h 418"/>
              <a:gd name="T16" fmla="*/ 469 w 498"/>
              <a:gd name="T17" fmla="*/ 72 h 418"/>
              <a:gd name="T18" fmla="*/ 124 w 498"/>
              <a:gd name="T19" fmla="*/ 81 h 41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98" h="418">
                <a:moveTo>
                  <a:pt x="124" y="81"/>
                </a:moveTo>
                <a:lnTo>
                  <a:pt x="124" y="81"/>
                </a:lnTo>
                <a:cubicBezTo>
                  <a:pt x="27" y="134"/>
                  <a:pt x="36" y="222"/>
                  <a:pt x="36" y="258"/>
                </a:cubicBezTo>
                <a:cubicBezTo>
                  <a:pt x="159" y="107"/>
                  <a:pt x="346" y="116"/>
                  <a:pt x="346" y="116"/>
                </a:cubicBezTo>
                <a:cubicBezTo>
                  <a:pt x="346" y="116"/>
                  <a:pt x="80" y="204"/>
                  <a:pt x="9" y="382"/>
                </a:cubicBezTo>
                <a:cubicBezTo>
                  <a:pt x="0" y="400"/>
                  <a:pt x="36" y="417"/>
                  <a:pt x="44" y="400"/>
                </a:cubicBezTo>
                <a:cubicBezTo>
                  <a:pt x="62" y="355"/>
                  <a:pt x="97" y="311"/>
                  <a:pt x="97" y="311"/>
                </a:cubicBezTo>
                <a:cubicBezTo>
                  <a:pt x="151" y="329"/>
                  <a:pt x="230" y="355"/>
                  <a:pt x="293" y="311"/>
                </a:cubicBezTo>
                <a:cubicBezTo>
                  <a:pt x="363" y="258"/>
                  <a:pt x="363" y="134"/>
                  <a:pt x="469" y="72"/>
                </a:cubicBezTo>
                <a:cubicBezTo>
                  <a:pt x="497" y="63"/>
                  <a:pt x="249" y="0"/>
                  <a:pt x="124" y="81"/>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58" name="Freeform 30"/>
          <p:cNvSpPr>
            <a:spLocks noChangeArrowheads="1"/>
          </p:cNvSpPr>
          <p:nvPr/>
        </p:nvSpPr>
        <p:spPr bwMode="auto">
          <a:xfrm>
            <a:off x="1359238" y="6080953"/>
            <a:ext cx="296256" cy="281516"/>
          </a:xfrm>
          <a:custGeom>
            <a:avLst/>
            <a:gdLst>
              <a:gd name="T0" fmla="*/ 133 w 498"/>
              <a:gd name="T1" fmla="*/ 469 h 470"/>
              <a:gd name="T2" fmla="*/ 133 w 498"/>
              <a:gd name="T3" fmla="*/ 469 h 470"/>
              <a:gd name="T4" fmla="*/ 186 w 498"/>
              <a:gd name="T5" fmla="*/ 469 h 470"/>
              <a:gd name="T6" fmla="*/ 293 w 498"/>
              <a:gd name="T7" fmla="*/ 265 h 470"/>
              <a:gd name="T8" fmla="*/ 426 w 498"/>
              <a:gd name="T9" fmla="*/ 265 h 470"/>
              <a:gd name="T10" fmla="*/ 497 w 498"/>
              <a:gd name="T11" fmla="*/ 230 h 470"/>
              <a:gd name="T12" fmla="*/ 426 w 498"/>
              <a:gd name="T13" fmla="*/ 195 h 470"/>
              <a:gd name="T14" fmla="*/ 293 w 498"/>
              <a:gd name="T15" fmla="*/ 195 h 470"/>
              <a:gd name="T16" fmla="*/ 186 w 498"/>
              <a:gd name="T17" fmla="*/ 0 h 470"/>
              <a:gd name="T18" fmla="*/ 133 w 498"/>
              <a:gd name="T19" fmla="*/ 0 h 470"/>
              <a:gd name="T20" fmla="*/ 195 w 498"/>
              <a:gd name="T21" fmla="*/ 195 h 470"/>
              <a:gd name="T22" fmla="*/ 107 w 498"/>
              <a:gd name="T23" fmla="*/ 195 h 470"/>
              <a:gd name="T24" fmla="*/ 53 w 498"/>
              <a:gd name="T25" fmla="*/ 150 h 470"/>
              <a:gd name="T26" fmla="*/ 0 w 498"/>
              <a:gd name="T27" fmla="*/ 150 h 470"/>
              <a:gd name="T28" fmla="*/ 36 w 498"/>
              <a:gd name="T29" fmla="*/ 230 h 470"/>
              <a:gd name="T30" fmla="*/ 0 w 498"/>
              <a:gd name="T31" fmla="*/ 319 h 470"/>
              <a:gd name="T32" fmla="*/ 53 w 498"/>
              <a:gd name="T33" fmla="*/ 319 h 470"/>
              <a:gd name="T34" fmla="*/ 107 w 498"/>
              <a:gd name="T35" fmla="*/ 265 h 470"/>
              <a:gd name="T36" fmla="*/ 195 w 498"/>
              <a:gd name="T37" fmla="*/ 265 h 470"/>
              <a:gd name="T38" fmla="*/ 133 w 498"/>
              <a:gd name="T39" fmla="*/ 469 h 4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498" h="470">
                <a:moveTo>
                  <a:pt x="133" y="469"/>
                </a:moveTo>
                <a:lnTo>
                  <a:pt x="133" y="469"/>
                </a:lnTo>
                <a:cubicBezTo>
                  <a:pt x="186" y="469"/>
                  <a:pt x="186" y="469"/>
                  <a:pt x="186" y="469"/>
                </a:cubicBezTo>
                <a:cubicBezTo>
                  <a:pt x="293" y="265"/>
                  <a:pt x="293" y="265"/>
                  <a:pt x="293" y="265"/>
                </a:cubicBezTo>
                <a:cubicBezTo>
                  <a:pt x="426" y="265"/>
                  <a:pt x="426" y="265"/>
                  <a:pt x="426" y="265"/>
                </a:cubicBezTo>
                <a:cubicBezTo>
                  <a:pt x="426" y="265"/>
                  <a:pt x="497" y="265"/>
                  <a:pt x="497" y="230"/>
                </a:cubicBezTo>
                <a:cubicBezTo>
                  <a:pt x="497" y="195"/>
                  <a:pt x="426" y="195"/>
                  <a:pt x="426" y="195"/>
                </a:cubicBezTo>
                <a:cubicBezTo>
                  <a:pt x="293" y="195"/>
                  <a:pt x="293" y="195"/>
                  <a:pt x="293" y="195"/>
                </a:cubicBezTo>
                <a:cubicBezTo>
                  <a:pt x="186" y="0"/>
                  <a:pt x="186" y="0"/>
                  <a:pt x="186" y="0"/>
                </a:cubicBezTo>
                <a:cubicBezTo>
                  <a:pt x="133" y="0"/>
                  <a:pt x="133" y="0"/>
                  <a:pt x="133" y="0"/>
                </a:cubicBezTo>
                <a:cubicBezTo>
                  <a:pt x="195" y="195"/>
                  <a:pt x="195" y="195"/>
                  <a:pt x="195" y="195"/>
                </a:cubicBezTo>
                <a:cubicBezTo>
                  <a:pt x="107" y="195"/>
                  <a:pt x="107" y="195"/>
                  <a:pt x="107" y="195"/>
                </a:cubicBezTo>
                <a:cubicBezTo>
                  <a:pt x="53" y="150"/>
                  <a:pt x="53" y="150"/>
                  <a:pt x="53" y="150"/>
                </a:cubicBezTo>
                <a:cubicBezTo>
                  <a:pt x="0" y="150"/>
                  <a:pt x="0" y="150"/>
                  <a:pt x="0" y="150"/>
                </a:cubicBezTo>
                <a:cubicBezTo>
                  <a:pt x="36" y="230"/>
                  <a:pt x="36" y="230"/>
                  <a:pt x="36" y="230"/>
                </a:cubicBezTo>
                <a:cubicBezTo>
                  <a:pt x="0" y="319"/>
                  <a:pt x="0" y="319"/>
                  <a:pt x="0" y="319"/>
                </a:cubicBezTo>
                <a:cubicBezTo>
                  <a:pt x="53" y="319"/>
                  <a:pt x="53" y="319"/>
                  <a:pt x="53" y="319"/>
                </a:cubicBezTo>
                <a:cubicBezTo>
                  <a:pt x="107" y="265"/>
                  <a:pt x="107" y="265"/>
                  <a:pt x="107" y="265"/>
                </a:cubicBezTo>
                <a:cubicBezTo>
                  <a:pt x="195" y="265"/>
                  <a:pt x="195" y="265"/>
                  <a:pt x="195" y="265"/>
                </a:cubicBezTo>
                <a:lnTo>
                  <a:pt x="133" y="469"/>
                </a:lnTo>
              </a:path>
            </a:pathLst>
          </a:custGeom>
          <a:solidFill>
            <a:srgbClr val="FFFFFF"/>
          </a:solidFill>
          <a:ln>
            <a:noFill/>
          </a:ln>
          <a:effectLst/>
        </p:spPr>
        <p:txBody>
          <a:bodyPr wrap="none" lIns="45712" tIns="22856" rIns="45712" bIns="22856" anchor="ctr"/>
          <a:lstStyle/>
          <a:p>
            <a:pPr>
              <a:defRPr/>
            </a:pPr>
            <a:endParaRPr lang="en-US" sz="900"/>
          </a:p>
        </p:txBody>
      </p:sp>
      <p:grpSp>
        <p:nvGrpSpPr>
          <p:cNvPr id="159" name="Group 1"/>
          <p:cNvGrpSpPr>
            <a:grpSpLocks/>
          </p:cNvGrpSpPr>
          <p:nvPr/>
        </p:nvGrpSpPr>
        <p:grpSpPr bwMode="auto">
          <a:xfrm>
            <a:off x="9420068" y="2721359"/>
            <a:ext cx="277211" cy="273050"/>
            <a:chOff x="7197121" y="8332916"/>
            <a:chExt cx="553830" cy="543285"/>
          </a:xfrm>
          <a:solidFill>
            <a:srgbClr val="FFFFFF"/>
          </a:solidFill>
        </p:grpSpPr>
        <p:sp>
          <p:nvSpPr>
            <p:cNvPr id="160" name="Freeform 31"/>
            <p:cNvSpPr>
              <a:spLocks noChangeArrowheads="1"/>
            </p:cNvSpPr>
            <p:nvPr/>
          </p:nvSpPr>
          <p:spPr bwMode="auto">
            <a:xfrm>
              <a:off x="7197121" y="8332916"/>
              <a:ext cx="553830" cy="543285"/>
            </a:xfrm>
            <a:custGeom>
              <a:avLst/>
              <a:gdLst>
                <a:gd name="T0" fmla="*/ 231 w 462"/>
                <a:gd name="T1" fmla="*/ 0 h 453"/>
                <a:gd name="T2" fmla="*/ 231 w 462"/>
                <a:gd name="T3" fmla="*/ 0 h 453"/>
                <a:gd name="T4" fmla="*/ 0 w 462"/>
                <a:gd name="T5" fmla="*/ 222 h 453"/>
                <a:gd name="T6" fmla="*/ 231 w 462"/>
                <a:gd name="T7" fmla="*/ 452 h 453"/>
                <a:gd name="T8" fmla="*/ 461 w 462"/>
                <a:gd name="T9" fmla="*/ 222 h 453"/>
                <a:gd name="T10" fmla="*/ 231 w 462"/>
                <a:gd name="T11" fmla="*/ 0 h 453"/>
                <a:gd name="T12" fmla="*/ 231 w 462"/>
                <a:gd name="T13" fmla="*/ 399 h 453"/>
                <a:gd name="T14" fmla="*/ 231 w 462"/>
                <a:gd name="T15" fmla="*/ 399 h 453"/>
                <a:gd name="T16" fmla="*/ 53 w 462"/>
                <a:gd name="T17" fmla="*/ 222 h 453"/>
                <a:gd name="T18" fmla="*/ 231 w 462"/>
                <a:gd name="T19" fmla="*/ 45 h 453"/>
                <a:gd name="T20" fmla="*/ 408 w 462"/>
                <a:gd name="T21" fmla="*/ 222 h 453"/>
                <a:gd name="T22" fmla="*/ 231 w 462"/>
                <a:gd name="T23" fmla="*/ 399 h 4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462" h="453">
                  <a:moveTo>
                    <a:pt x="231" y="0"/>
                  </a:moveTo>
                  <a:lnTo>
                    <a:pt x="231" y="0"/>
                  </a:lnTo>
                  <a:cubicBezTo>
                    <a:pt x="106" y="0"/>
                    <a:pt x="0" y="98"/>
                    <a:pt x="0" y="222"/>
                  </a:cubicBezTo>
                  <a:cubicBezTo>
                    <a:pt x="0" y="346"/>
                    <a:pt x="106" y="452"/>
                    <a:pt x="231" y="452"/>
                  </a:cubicBezTo>
                  <a:cubicBezTo>
                    <a:pt x="355" y="452"/>
                    <a:pt x="461" y="346"/>
                    <a:pt x="461" y="222"/>
                  </a:cubicBezTo>
                  <a:cubicBezTo>
                    <a:pt x="461" y="98"/>
                    <a:pt x="355" y="0"/>
                    <a:pt x="231" y="0"/>
                  </a:cubicBezTo>
                  <a:close/>
                  <a:moveTo>
                    <a:pt x="231" y="399"/>
                  </a:moveTo>
                  <a:lnTo>
                    <a:pt x="231" y="399"/>
                  </a:lnTo>
                  <a:cubicBezTo>
                    <a:pt x="133" y="399"/>
                    <a:pt x="53" y="319"/>
                    <a:pt x="53" y="222"/>
                  </a:cubicBezTo>
                  <a:cubicBezTo>
                    <a:pt x="53" y="124"/>
                    <a:pt x="133" y="45"/>
                    <a:pt x="231" y="45"/>
                  </a:cubicBezTo>
                  <a:cubicBezTo>
                    <a:pt x="328" y="45"/>
                    <a:pt x="408" y="124"/>
                    <a:pt x="408" y="222"/>
                  </a:cubicBezTo>
                  <a:cubicBezTo>
                    <a:pt x="408" y="319"/>
                    <a:pt x="328" y="399"/>
                    <a:pt x="231" y="399"/>
                  </a:cubicBezTo>
                  <a:close/>
                </a:path>
              </a:pathLst>
            </a:custGeom>
            <a:grpFill/>
            <a:ln>
              <a:noFill/>
            </a:ln>
            <a:effectLst/>
            <a:extLst>
              <a:ext uri="{91240B29-F687-4F45-9708-019B960494DF}">
                <a14:hiddenLine xmlns:a14="http://schemas.microsoft.com/office/drawing/2010/main" w="9525" cap="flat">
                  <a:solidFill>
                    <a:srgbClr val="808080"/>
                  </a:solidFill>
                  <a:bevel/>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a:defRPr/>
              </a:pPr>
              <a:endParaRPr lang="en-US" sz="900"/>
            </a:p>
          </p:txBody>
        </p:sp>
        <p:sp>
          <p:nvSpPr>
            <p:cNvPr id="161" name="Freeform 32"/>
            <p:cNvSpPr>
              <a:spLocks noChangeArrowheads="1"/>
            </p:cNvSpPr>
            <p:nvPr/>
          </p:nvSpPr>
          <p:spPr bwMode="auto">
            <a:xfrm>
              <a:off x="7450784" y="8450839"/>
              <a:ext cx="126832" cy="261114"/>
            </a:xfrm>
            <a:custGeom>
              <a:avLst/>
              <a:gdLst>
                <a:gd name="T0" fmla="*/ 36 w 107"/>
                <a:gd name="T1" fmla="*/ 0 h 222"/>
                <a:gd name="T2" fmla="*/ 0 w 107"/>
                <a:gd name="T3" fmla="*/ 0 h 222"/>
                <a:gd name="T4" fmla="*/ 0 w 107"/>
                <a:gd name="T5" fmla="*/ 133 h 222"/>
                <a:gd name="T6" fmla="*/ 89 w 107"/>
                <a:gd name="T7" fmla="*/ 221 h 222"/>
                <a:gd name="T8" fmla="*/ 106 w 107"/>
                <a:gd name="T9" fmla="*/ 195 h 222"/>
                <a:gd name="T10" fmla="*/ 36 w 107"/>
                <a:gd name="T11" fmla="*/ 114 h 222"/>
                <a:gd name="T12" fmla="*/ 36 w 107"/>
                <a:gd name="T13" fmla="*/ 0 h 222"/>
              </a:gdLst>
              <a:ahLst/>
              <a:cxnLst>
                <a:cxn ang="0">
                  <a:pos x="T0" y="T1"/>
                </a:cxn>
                <a:cxn ang="0">
                  <a:pos x="T2" y="T3"/>
                </a:cxn>
                <a:cxn ang="0">
                  <a:pos x="T4" y="T5"/>
                </a:cxn>
                <a:cxn ang="0">
                  <a:pos x="T6" y="T7"/>
                </a:cxn>
                <a:cxn ang="0">
                  <a:pos x="T8" y="T9"/>
                </a:cxn>
                <a:cxn ang="0">
                  <a:pos x="T10" y="T11"/>
                </a:cxn>
                <a:cxn ang="0">
                  <a:pos x="T12" y="T13"/>
                </a:cxn>
              </a:cxnLst>
              <a:rect l="0" t="0" r="r" b="b"/>
              <a:pathLst>
                <a:path w="107" h="222">
                  <a:moveTo>
                    <a:pt x="36" y="0"/>
                  </a:moveTo>
                  <a:lnTo>
                    <a:pt x="0" y="0"/>
                  </a:lnTo>
                  <a:lnTo>
                    <a:pt x="0" y="133"/>
                  </a:lnTo>
                  <a:lnTo>
                    <a:pt x="89" y="221"/>
                  </a:lnTo>
                  <a:lnTo>
                    <a:pt x="106" y="195"/>
                  </a:lnTo>
                  <a:lnTo>
                    <a:pt x="36" y="114"/>
                  </a:lnTo>
                  <a:lnTo>
                    <a:pt x="36" y="0"/>
                  </a:lnTo>
                </a:path>
              </a:pathLst>
            </a:custGeom>
            <a:grpFill/>
            <a:ln>
              <a:noFill/>
            </a:ln>
            <a:effectLst/>
            <a:extLst>
              <a:ext uri="{91240B29-F687-4F45-9708-019B960494DF}">
                <a14:hiddenLine xmlns:a14="http://schemas.microsoft.com/office/drawing/2010/main" w="9525" cap="flat">
                  <a:solidFill>
                    <a:srgbClr val="808080"/>
                  </a:solidFill>
                  <a:bevel/>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a:defRPr/>
              </a:pPr>
              <a:endParaRPr lang="en-US" sz="900"/>
            </a:p>
          </p:txBody>
        </p:sp>
      </p:grpSp>
      <p:sp>
        <p:nvSpPr>
          <p:cNvPr id="162" name="Freeform 33"/>
          <p:cNvSpPr>
            <a:spLocks noChangeArrowheads="1"/>
          </p:cNvSpPr>
          <p:nvPr/>
        </p:nvSpPr>
        <p:spPr bwMode="auto">
          <a:xfrm>
            <a:off x="10666417" y="3321055"/>
            <a:ext cx="203147" cy="213783"/>
          </a:xfrm>
          <a:custGeom>
            <a:avLst/>
            <a:gdLst>
              <a:gd name="T0" fmla="*/ 124 w 338"/>
              <a:gd name="T1" fmla="*/ 355 h 356"/>
              <a:gd name="T2" fmla="*/ 124 w 338"/>
              <a:gd name="T3" fmla="*/ 355 h 356"/>
              <a:gd name="T4" fmla="*/ 98 w 338"/>
              <a:gd name="T5" fmla="*/ 337 h 356"/>
              <a:gd name="T6" fmla="*/ 9 w 338"/>
              <a:gd name="T7" fmla="*/ 222 h 356"/>
              <a:gd name="T8" fmla="*/ 18 w 338"/>
              <a:gd name="T9" fmla="*/ 178 h 356"/>
              <a:gd name="T10" fmla="*/ 62 w 338"/>
              <a:gd name="T11" fmla="*/ 178 h 356"/>
              <a:gd name="T12" fmla="*/ 124 w 338"/>
              <a:gd name="T13" fmla="*/ 258 h 356"/>
              <a:gd name="T14" fmla="*/ 266 w 338"/>
              <a:gd name="T15" fmla="*/ 27 h 356"/>
              <a:gd name="T16" fmla="*/ 319 w 338"/>
              <a:gd name="T17" fmla="*/ 9 h 356"/>
              <a:gd name="T18" fmla="*/ 328 w 338"/>
              <a:gd name="T19" fmla="*/ 62 h 356"/>
              <a:gd name="T20" fmla="*/ 160 w 338"/>
              <a:gd name="T21" fmla="*/ 337 h 356"/>
              <a:gd name="T22" fmla="*/ 124 w 338"/>
              <a:gd name="T23" fmla="*/ 355 h 3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38" h="356">
                <a:moveTo>
                  <a:pt x="124" y="355"/>
                </a:moveTo>
                <a:lnTo>
                  <a:pt x="124" y="355"/>
                </a:lnTo>
                <a:cubicBezTo>
                  <a:pt x="115" y="355"/>
                  <a:pt x="107" y="346"/>
                  <a:pt x="98" y="337"/>
                </a:cubicBezTo>
                <a:cubicBezTo>
                  <a:pt x="9" y="222"/>
                  <a:pt x="9" y="222"/>
                  <a:pt x="9" y="222"/>
                </a:cubicBezTo>
                <a:cubicBezTo>
                  <a:pt x="0" y="204"/>
                  <a:pt x="0" y="187"/>
                  <a:pt x="18" y="178"/>
                </a:cubicBezTo>
                <a:cubicBezTo>
                  <a:pt x="36" y="160"/>
                  <a:pt x="53" y="168"/>
                  <a:pt x="62" y="178"/>
                </a:cubicBezTo>
                <a:cubicBezTo>
                  <a:pt x="124" y="258"/>
                  <a:pt x="124" y="258"/>
                  <a:pt x="124" y="258"/>
                </a:cubicBezTo>
                <a:cubicBezTo>
                  <a:pt x="266" y="27"/>
                  <a:pt x="266" y="27"/>
                  <a:pt x="266" y="27"/>
                </a:cubicBezTo>
                <a:cubicBezTo>
                  <a:pt x="284" y="9"/>
                  <a:pt x="301" y="0"/>
                  <a:pt x="319" y="9"/>
                </a:cubicBezTo>
                <a:cubicBezTo>
                  <a:pt x="337" y="18"/>
                  <a:pt x="337" y="45"/>
                  <a:pt x="328" y="62"/>
                </a:cubicBezTo>
                <a:cubicBezTo>
                  <a:pt x="160" y="337"/>
                  <a:pt x="160" y="337"/>
                  <a:pt x="160" y="337"/>
                </a:cubicBezTo>
                <a:cubicBezTo>
                  <a:pt x="151" y="346"/>
                  <a:pt x="142" y="355"/>
                  <a:pt x="124" y="355"/>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63" name="Freeform 35"/>
          <p:cNvSpPr>
            <a:spLocks noChangeArrowheads="1"/>
          </p:cNvSpPr>
          <p:nvPr/>
        </p:nvSpPr>
        <p:spPr bwMode="auto">
          <a:xfrm>
            <a:off x="11770837" y="3915531"/>
            <a:ext cx="213729" cy="249767"/>
          </a:xfrm>
          <a:custGeom>
            <a:avLst/>
            <a:gdLst>
              <a:gd name="T0" fmla="*/ 319 w 355"/>
              <a:gd name="T1" fmla="*/ 141 h 417"/>
              <a:gd name="T2" fmla="*/ 319 w 355"/>
              <a:gd name="T3" fmla="*/ 141 h 417"/>
              <a:gd name="T4" fmla="*/ 274 w 355"/>
              <a:gd name="T5" fmla="*/ 141 h 417"/>
              <a:gd name="T6" fmla="*/ 274 w 355"/>
              <a:gd name="T7" fmla="*/ 106 h 417"/>
              <a:gd name="T8" fmla="*/ 176 w 355"/>
              <a:gd name="T9" fmla="*/ 0 h 417"/>
              <a:gd name="T10" fmla="*/ 79 w 355"/>
              <a:gd name="T11" fmla="*/ 106 h 417"/>
              <a:gd name="T12" fmla="*/ 79 w 355"/>
              <a:gd name="T13" fmla="*/ 141 h 417"/>
              <a:gd name="T14" fmla="*/ 25 w 355"/>
              <a:gd name="T15" fmla="*/ 141 h 417"/>
              <a:gd name="T16" fmla="*/ 0 w 355"/>
              <a:gd name="T17" fmla="*/ 177 h 417"/>
              <a:gd name="T18" fmla="*/ 0 w 355"/>
              <a:gd name="T19" fmla="*/ 372 h 417"/>
              <a:gd name="T20" fmla="*/ 25 w 355"/>
              <a:gd name="T21" fmla="*/ 398 h 417"/>
              <a:gd name="T22" fmla="*/ 53 w 355"/>
              <a:gd name="T23" fmla="*/ 407 h 417"/>
              <a:gd name="T24" fmla="*/ 106 w 355"/>
              <a:gd name="T25" fmla="*/ 416 h 417"/>
              <a:gd name="T26" fmla="*/ 247 w 355"/>
              <a:gd name="T27" fmla="*/ 416 h 417"/>
              <a:gd name="T28" fmla="*/ 300 w 355"/>
              <a:gd name="T29" fmla="*/ 407 h 417"/>
              <a:gd name="T30" fmla="*/ 327 w 355"/>
              <a:gd name="T31" fmla="*/ 398 h 417"/>
              <a:gd name="T32" fmla="*/ 354 w 355"/>
              <a:gd name="T33" fmla="*/ 372 h 417"/>
              <a:gd name="T34" fmla="*/ 354 w 355"/>
              <a:gd name="T35" fmla="*/ 177 h 417"/>
              <a:gd name="T36" fmla="*/ 319 w 355"/>
              <a:gd name="T37" fmla="*/ 141 h 417"/>
              <a:gd name="T38" fmla="*/ 123 w 355"/>
              <a:gd name="T39" fmla="*/ 97 h 417"/>
              <a:gd name="T40" fmla="*/ 123 w 355"/>
              <a:gd name="T41" fmla="*/ 97 h 417"/>
              <a:gd name="T42" fmla="*/ 176 w 355"/>
              <a:gd name="T43" fmla="*/ 44 h 417"/>
              <a:gd name="T44" fmla="*/ 229 w 355"/>
              <a:gd name="T45" fmla="*/ 97 h 417"/>
              <a:gd name="T46" fmla="*/ 229 w 355"/>
              <a:gd name="T47" fmla="*/ 141 h 417"/>
              <a:gd name="T48" fmla="*/ 123 w 355"/>
              <a:gd name="T49" fmla="*/ 141 h 417"/>
              <a:gd name="T50" fmla="*/ 123 w 355"/>
              <a:gd name="T51" fmla="*/ 97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355" h="417">
                <a:moveTo>
                  <a:pt x="319" y="141"/>
                </a:moveTo>
                <a:lnTo>
                  <a:pt x="319" y="141"/>
                </a:lnTo>
                <a:cubicBezTo>
                  <a:pt x="274" y="141"/>
                  <a:pt x="274" y="141"/>
                  <a:pt x="274" y="141"/>
                </a:cubicBezTo>
                <a:cubicBezTo>
                  <a:pt x="274" y="106"/>
                  <a:pt x="274" y="106"/>
                  <a:pt x="274" y="106"/>
                </a:cubicBezTo>
                <a:cubicBezTo>
                  <a:pt x="274" y="35"/>
                  <a:pt x="238" y="0"/>
                  <a:pt x="176" y="0"/>
                </a:cubicBezTo>
                <a:cubicBezTo>
                  <a:pt x="106" y="0"/>
                  <a:pt x="79" y="35"/>
                  <a:pt x="79" y="106"/>
                </a:cubicBezTo>
                <a:cubicBezTo>
                  <a:pt x="79" y="141"/>
                  <a:pt x="79" y="141"/>
                  <a:pt x="79" y="141"/>
                </a:cubicBezTo>
                <a:cubicBezTo>
                  <a:pt x="25" y="141"/>
                  <a:pt x="25" y="141"/>
                  <a:pt x="25" y="141"/>
                </a:cubicBezTo>
                <a:cubicBezTo>
                  <a:pt x="17" y="141"/>
                  <a:pt x="0" y="159"/>
                  <a:pt x="0" y="177"/>
                </a:cubicBezTo>
                <a:cubicBezTo>
                  <a:pt x="0" y="372"/>
                  <a:pt x="0" y="372"/>
                  <a:pt x="0" y="372"/>
                </a:cubicBezTo>
                <a:cubicBezTo>
                  <a:pt x="0" y="381"/>
                  <a:pt x="17" y="398"/>
                  <a:pt x="25" y="398"/>
                </a:cubicBezTo>
                <a:cubicBezTo>
                  <a:pt x="53" y="407"/>
                  <a:pt x="53" y="407"/>
                  <a:pt x="53" y="407"/>
                </a:cubicBezTo>
                <a:cubicBezTo>
                  <a:pt x="70" y="416"/>
                  <a:pt x="88" y="416"/>
                  <a:pt x="106" y="416"/>
                </a:cubicBezTo>
                <a:cubicBezTo>
                  <a:pt x="247" y="416"/>
                  <a:pt x="247" y="416"/>
                  <a:pt x="247" y="416"/>
                </a:cubicBezTo>
                <a:cubicBezTo>
                  <a:pt x="265" y="416"/>
                  <a:pt x="283" y="416"/>
                  <a:pt x="300" y="407"/>
                </a:cubicBezTo>
                <a:cubicBezTo>
                  <a:pt x="327" y="398"/>
                  <a:pt x="327" y="398"/>
                  <a:pt x="327" y="398"/>
                </a:cubicBezTo>
                <a:cubicBezTo>
                  <a:pt x="336" y="398"/>
                  <a:pt x="354" y="381"/>
                  <a:pt x="354" y="372"/>
                </a:cubicBezTo>
                <a:cubicBezTo>
                  <a:pt x="354" y="177"/>
                  <a:pt x="354" y="177"/>
                  <a:pt x="354" y="177"/>
                </a:cubicBezTo>
                <a:cubicBezTo>
                  <a:pt x="354" y="159"/>
                  <a:pt x="336" y="141"/>
                  <a:pt x="319" y="141"/>
                </a:cubicBezTo>
                <a:close/>
                <a:moveTo>
                  <a:pt x="123" y="97"/>
                </a:moveTo>
                <a:lnTo>
                  <a:pt x="123" y="97"/>
                </a:lnTo>
                <a:cubicBezTo>
                  <a:pt x="123" y="62"/>
                  <a:pt x="150" y="44"/>
                  <a:pt x="176" y="44"/>
                </a:cubicBezTo>
                <a:cubicBezTo>
                  <a:pt x="203" y="44"/>
                  <a:pt x="229" y="62"/>
                  <a:pt x="229" y="97"/>
                </a:cubicBezTo>
                <a:cubicBezTo>
                  <a:pt x="229" y="141"/>
                  <a:pt x="229" y="141"/>
                  <a:pt x="229" y="141"/>
                </a:cubicBezTo>
                <a:cubicBezTo>
                  <a:pt x="123" y="141"/>
                  <a:pt x="123" y="141"/>
                  <a:pt x="123" y="141"/>
                </a:cubicBezTo>
                <a:lnTo>
                  <a:pt x="123" y="97"/>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64" name="Freeform 36"/>
          <p:cNvSpPr>
            <a:spLocks noChangeArrowheads="1"/>
          </p:cNvSpPr>
          <p:nvPr/>
        </p:nvSpPr>
        <p:spPr bwMode="auto">
          <a:xfrm>
            <a:off x="11621651" y="1634763"/>
            <a:ext cx="287792" cy="260350"/>
          </a:xfrm>
          <a:custGeom>
            <a:avLst/>
            <a:gdLst>
              <a:gd name="T0" fmla="*/ 239 w 480"/>
              <a:gd name="T1" fmla="*/ 328 h 436"/>
              <a:gd name="T2" fmla="*/ 239 w 480"/>
              <a:gd name="T3" fmla="*/ 328 h 436"/>
              <a:gd name="T4" fmla="*/ 186 w 480"/>
              <a:gd name="T5" fmla="*/ 382 h 436"/>
              <a:gd name="T6" fmla="*/ 239 w 480"/>
              <a:gd name="T7" fmla="*/ 435 h 436"/>
              <a:gd name="T8" fmla="*/ 292 w 480"/>
              <a:gd name="T9" fmla="*/ 382 h 436"/>
              <a:gd name="T10" fmla="*/ 239 w 480"/>
              <a:gd name="T11" fmla="*/ 328 h 436"/>
              <a:gd name="T12" fmla="*/ 133 w 480"/>
              <a:gd name="T13" fmla="*/ 275 h 436"/>
              <a:gd name="T14" fmla="*/ 133 w 480"/>
              <a:gd name="T15" fmla="*/ 275 h 436"/>
              <a:gd name="T16" fmla="*/ 168 w 480"/>
              <a:gd name="T17" fmla="*/ 311 h 436"/>
              <a:gd name="T18" fmla="*/ 310 w 480"/>
              <a:gd name="T19" fmla="*/ 311 h 436"/>
              <a:gd name="T20" fmla="*/ 345 w 480"/>
              <a:gd name="T21" fmla="*/ 275 h 436"/>
              <a:gd name="T22" fmla="*/ 133 w 480"/>
              <a:gd name="T23" fmla="*/ 275 h 436"/>
              <a:gd name="T24" fmla="*/ 62 w 480"/>
              <a:gd name="T25" fmla="*/ 204 h 436"/>
              <a:gd name="T26" fmla="*/ 62 w 480"/>
              <a:gd name="T27" fmla="*/ 204 h 436"/>
              <a:gd name="T28" fmla="*/ 98 w 480"/>
              <a:gd name="T29" fmla="*/ 240 h 436"/>
              <a:gd name="T30" fmla="*/ 381 w 480"/>
              <a:gd name="T31" fmla="*/ 240 h 436"/>
              <a:gd name="T32" fmla="*/ 417 w 480"/>
              <a:gd name="T33" fmla="*/ 204 h 436"/>
              <a:gd name="T34" fmla="*/ 62 w 480"/>
              <a:gd name="T35" fmla="*/ 204 h 436"/>
              <a:gd name="T36" fmla="*/ 0 w 480"/>
              <a:gd name="T37" fmla="*/ 134 h 436"/>
              <a:gd name="T38" fmla="*/ 0 w 480"/>
              <a:gd name="T39" fmla="*/ 134 h 436"/>
              <a:gd name="T40" fmla="*/ 26 w 480"/>
              <a:gd name="T41" fmla="*/ 169 h 436"/>
              <a:gd name="T42" fmla="*/ 443 w 480"/>
              <a:gd name="T43" fmla="*/ 169 h 436"/>
              <a:gd name="T44" fmla="*/ 479 w 480"/>
              <a:gd name="T45" fmla="*/ 134 h 436"/>
              <a:gd name="T46" fmla="*/ 0 w 480"/>
              <a:gd name="T47" fmla="*/ 134 h 4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80" h="436">
                <a:moveTo>
                  <a:pt x="239" y="328"/>
                </a:moveTo>
                <a:lnTo>
                  <a:pt x="239" y="328"/>
                </a:lnTo>
                <a:cubicBezTo>
                  <a:pt x="213" y="328"/>
                  <a:pt x="186" y="355"/>
                  <a:pt x="186" y="382"/>
                </a:cubicBezTo>
                <a:cubicBezTo>
                  <a:pt x="186" y="409"/>
                  <a:pt x="213" y="435"/>
                  <a:pt x="239" y="435"/>
                </a:cubicBezTo>
                <a:cubicBezTo>
                  <a:pt x="266" y="435"/>
                  <a:pt x="292" y="409"/>
                  <a:pt x="292" y="382"/>
                </a:cubicBezTo>
                <a:cubicBezTo>
                  <a:pt x="292" y="355"/>
                  <a:pt x="266" y="328"/>
                  <a:pt x="239" y="328"/>
                </a:cubicBezTo>
                <a:close/>
                <a:moveTo>
                  <a:pt x="133" y="275"/>
                </a:moveTo>
                <a:lnTo>
                  <a:pt x="133" y="275"/>
                </a:lnTo>
                <a:cubicBezTo>
                  <a:pt x="168" y="311"/>
                  <a:pt x="168" y="311"/>
                  <a:pt x="168" y="311"/>
                </a:cubicBezTo>
                <a:cubicBezTo>
                  <a:pt x="204" y="275"/>
                  <a:pt x="266" y="275"/>
                  <a:pt x="310" y="311"/>
                </a:cubicBezTo>
                <a:cubicBezTo>
                  <a:pt x="345" y="275"/>
                  <a:pt x="345" y="275"/>
                  <a:pt x="345" y="275"/>
                </a:cubicBezTo>
                <a:cubicBezTo>
                  <a:pt x="283" y="222"/>
                  <a:pt x="195" y="222"/>
                  <a:pt x="133" y="275"/>
                </a:cubicBezTo>
                <a:close/>
                <a:moveTo>
                  <a:pt x="62" y="204"/>
                </a:moveTo>
                <a:lnTo>
                  <a:pt x="62" y="204"/>
                </a:lnTo>
                <a:cubicBezTo>
                  <a:pt x="98" y="240"/>
                  <a:pt x="98" y="240"/>
                  <a:pt x="98" y="240"/>
                </a:cubicBezTo>
                <a:cubicBezTo>
                  <a:pt x="177" y="169"/>
                  <a:pt x="301" y="169"/>
                  <a:pt x="381" y="240"/>
                </a:cubicBezTo>
                <a:cubicBezTo>
                  <a:pt x="417" y="204"/>
                  <a:pt x="417" y="204"/>
                  <a:pt x="417" y="204"/>
                </a:cubicBezTo>
                <a:cubicBezTo>
                  <a:pt x="319" y="107"/>
                  <a:pt x="160" y="107"/>
                  <a:pt x="62" y="204"/>
                </a:cubicBezTo>
                <a:close/>
                <a:moveTo>
                  <a:pt x="0" y="134"/>
                </a:moveTo>
                <a:lnTo>
                  <a:pt x="0" y="134"/>
                </a:lnTo>
                <a:cubicBezTo>
                  <a:pt x="26" y="169"/>
                  <a:pt x="26" y="169"/>
                  <a:pt x="26" y="169"/>
                </a:cubicBezTo>
                <a:cubicBezTo>
                  <a:pt x="142" y="54"/>
                  <a:pt x="328" y="54"/>
                  <a:pt x="443" y="169"/>
                </a:cubicBezTo>
                <a:cubicBezTo>
                  <a:pt x="479" y="134"/>
                  <a:pt x="479" y="134"/>
                  <a:pt x="479" y="134"/>
                </a:cubicBezTo>
                <a:cubicBezTo>
                  <a:pt x="345" y="0"/>
                  <a:pt x="133" y="0"/>
                  <a:pt x="0" y="134"/>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65" name="Freeform 37"/>
          <p:cNvSpPr>
            <a:spLocks noChangeArrowheads="1"/>
          </p:cNvSpPr>
          <p:nvPr/>
        </p:nvSpPr>
        <p:spPr bwMode="auto">
          <a:xfrm>
            <a:off x="11232618" y="3348568"/>
            <a:ext cx="141781" cy="160867"/>
          </a:xfrm>
          <a:custGeom>
            <a:avLst/>
            <a:gdLst>
              <a:gd name="T0" fmla="*/ 230 w 240"/>
              <a:gd name="T1" fmla="*/ 213 h 267"/>
              <a:gd name="T2" fmla="*/ 230 w 240"/>
              <a:gd name="T3" fmla="*/ 213 h 267"/>
              <a:gd name="T4" fmla="*/ 160 w 240"/>
              <a:gd name="T5" fmla="*/ 133 h 267"/>
              <a:gd name="T6" fmla="*/ 230 w 240"/>
              <a:gd name="T7" fmla="*/ 53 h 267"/>
              <a:gd name="T8" fmla="*/ 230 w 240"/>
              <a:gd name="T9" fmla="*/ 17 h 267"/>
              <a:gd name="T10" fmla="*/ 185 w 240"/>
              <a:gd name="T11" fmla="*/ 17 h 267"/>
              <a:gd name="T12" fmla="*/ 124 w 240"/>
              <a:gd name="T13" fmla="*/ 88 h 267"/>
              <a:gd name="T14" fmla="*/ 62 w 240"/>
              <a:gd name="T15" fmla="*/ 17 h 267"/>
              <a:gd name="T16" fmla="*/ 18 w 240"/>
              <a:gd name="T17" fmla="*/ 17 h 267"/>
              <a:gd name="T18" fmla="*/ 18 w 240"/>
              <a:gd name="T19" fmla="*/ 53 h 267"/>
              <a:gd name="T20" fmla="*/ 88 w 240"/>
              <a:gd name="T21" fmla="*/ 133 h 267"/>
              <a:gd name="T22" fmla="*/ 18 w 240"/>
              <a:gd name="T23" fmla="*/ 213 h 267"/>
              <a:gd name="T24" fmla="*/ 18 w 240"/>
              <a:gd name="T25" fmla="*/ 257 h 267"/>
              <a:gd name="T26" fmla="*/ 62 w 240"/>
              <a:gd name="T27" fmla="*/ 257 h 267"/>
              <a:gd name="T28" fmla="*/ 124 w 240"/>
              <a:gd name="T29" fmla="*/ 177 h 267"/>
              <a:gd name="T30" fmla="*/ 185 w 240"/>
              <a:gd name="T31" fmla="*/ 257 h 267"/>
              <a:gd name="T32" fmla="*/ 230 w 240"/>
              <a:gd name="T33" fmla="*/ 257 h 267"/>
              <a:gd name="T34" fmla="*/ 230 w 240"/>
              <a:gd name="T35" fmla="*/ 213 h 2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240" h="267">
                <a:moveTo>
                  <a:pt x="230" y="213"/>
                </a:moveTo>
                <a:lnTo>
                  <a:pt x="230" y="213"/>
                </a:lnTo>
                <a:cubicBezTo>
                  <a:pt x="160" y="133"/>
                  <a:pt x="160" y="133"/>
                  <a:pt x="160" y="133"/>
                </a:cubicBezTo>
                <a:cubicBezTo>
                  <a:pt x="230" y="53"/>
                  <a:pt x="230" y="53"/>
                  <a:pt x="230" y="53"/>
                </a:cubicBezTo>
                <a:cubicBezTo>
                  <a:pt x="239" y="44"/>
                  <a:pt x="239" y="26"/>
                  <a:pt x="230" y="17"/>
                </a:cubicBezTo>
                <a:cubicBezTo>
                  <a:pt x="222" y="0"/>
                  <a:pt x="204" y="0"/>
                  <a:pt x="185" y="17"/>
                </a:cubicBezTo>
                <a:cubicBezTo>
                  <a:pt x="124" y="88"/>
                  <a:pt x="124" y="88"/>
                  <a:pt x="124" y="88"/>
                </a:cubicBezTo>
                <a:cubicBezTo>
                  <a:pt x="62" y="17"/>
                  <a:pt x="62" y="17"/>
                  <a:pt x="62" y="17"/>
                </a:cubicBezTo>
                <a:cubicBezTo>
                  <a:pt x="44" y="0"/>
                  <a:pt x="26" y="0"/>
                  <a:pt x="18" y="17"/>
                </a:cubicBezTo>
                <a:cubicBezTo>
                  <a:pt x="0" y="26"/>
                  <a:pt x="0" y="44"/>
                  <a:pt x="18" y="53"/>
                </a:cubicBezTo>
                <a:cubicBezTo>
                  <a:pt x="88" y="133"/>
                  <a:pt x="88" y="133"/>
                  <a:pt x="88" y="133"/>
                </a:cubicBezTo>
                <a:cubicBezTo>
                  <a:pt x="18" y="213"/>
                  <a:pt x="18" y="213"/>
                  <a:pt x="18" y="213"/>
                </a:cubicBezTo>
                <a:cubicBezTo>
                  <a:pt x="0" y="221"/>
                  <a:pt x="0" y="248"/>
                  <a:pt x="18" y="257"/>
                </a:cubicBezTo>
                <a:cubicBezTo>
                  <a:pt x="26" y="266"/>
                  <a:pt x="44" y="266"/>
                  <a:pt x="62" y="257"/>
                </a:cubicBezTo>
                <a:cubicBezTo>
                  <a:pt x="124" y="177"/>
                  <a:pt x="124" y="177"/>
                  <a:pt x="124" y="177"/>
                </a:cubicBezTo>
                <a:cubicBezTo>
                  <a:pt x="185" y="257"/>
                  <a:pt x="185" y="257"/>
                  <a:pt x="185" y="257"/>
                </a:cubicBezTo>
                <a:cubicBezTo>
                  <a:pt x="204" y="266"/>
                  <a:pt x="222" y="266"/>
                  <a:pt x="230" y="257"/>
                </a:cubicBezTo>
                <a:cubicBezTo>
                  <a:pt x="239" y="248"/>
                  <a:pt x="239" y="221"/>
                  <a:pt x="230" y="213"/>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66" name="Freeform 38"/>
          <p:cNvSpPr>
            <a:spLocks noChangeArrowheads="1"/>
          </p:cNvSpPr>
          <p:nvPr/>
        </p:nvSpPr>
        <p:spPr bwMode="auto">
          <a:xfrm>
            <a:off x="11213957" y="2721358"/>
            <a:ext cx="120618" cy="273050"/>
          </a:xfrm>
          <a:custGeom>
            <a:avLst/>
            <a:gdLst>
              <a:gd name="T0" fmla="*/ 26 w 205"/>
              <a:gd name="T1" fmla="*/ 443 h 453"/>
              <a:gd name="T2" fmla="*/ 26 w 205"/>
              <a:gd name="T3" fmla="*/ 443 h 453"/>
              <a:gd name="T4" fmla="*/ 106 w 205"/>
              <a:gd name="T5" fmla="*/ 266 h 453"/>
              <a:gd name="T6" fmla="*/ 8 w 205"/>
              <a:gd name="T7" fmla="*/ 212 h 453"/>
              <a:gd name="T8" fmla="*/ 186 w 205"/>
              <a:gd name="T9" fmla="*/ 0 h 453"/>
              <a:gd name="T10" fmla="*/ 106 w 205"/>
              <a:gd name="T11" fmla="*/ 187 h 453"/>
              <a:gd name="T12" fmla="*/ 204 w 205"/>
              <a:gd name="T13" fmla="*/ 240 h 453"/>
              <a:gd name="T14" fmla="*/ 26 w 205"/>
              <a:gd name="T15" fmla="*/ 443 h 453"/>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205" h="453">
                <a:moveTo>
                  <a:pt x="26" y="443"/>
                </a:moveTo>
                <a:lnTo>
                  <a:pt x="26" y="443"/>
                </a:lnTo>
                <a:cubicBezTo>
                  <a:pt x="17" y="443"/>
                  <a:pt x="106" y="266"/>
                  <a:pt x="106" y="266"/>
                </a:cubicBezTo>
                <a:cubicBezTo>
                  <a:pt x="97" y="257"/>
                  <a:pt x="8" y="231"/>
                  <a:pt x="8" y="212"/>
                </a:cubicBezTo>
                <a:cubicBezTo>
                  <a:pt x="0" y="196"/>
                  <a:pt x="177" y="0"/>
                  <a:pt x="186" y="0"/>
                </a:cubicBezTo>
                <a:cubicBezTo>
                  <a:pt x="186" y="9"/>
                  <a:pt x="106" y="177"/>
                  <a:pt x="106" y="187"/>
                </a:cubicBezTo>
                <a:cubicBezTo>
                  <a:pt x="114" y="196"/>
                  <a:pt x="204" y="222"/>
                  <a:pt x="204" y="240"/>
                </a:cubicBezTo>
                <a:cubicBezTo>
                  <a:pt x="204" y="249"/>
                  <a:pt x="35" y="452"/>
                  <a:pt x="26" y="443"/>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67" name="Freeform 39"/>
          <p:cNvSpPr>
            <a:spLocks noChangeArrowheads="1"/>
          </p:cNvSpPr>
          <p:nvPr/>
        </p:nvSpPr>
        <p:spPr bwMode="auto">
          <a:xfrm>
            <a:off x="10594833" y="2721357"/>
            <a:ext cx="266631" cy="266700"/>
          </a:xfrm>
          <a:custGeom>
            <a:avLst/>
            <a:gdLst>
              <a:gd name="T0" fmla="*/ 399 w 444"/>
              <a:gd name="T1" fmla="*/ 53 h 444"/>
              <a:gd name="T2" fmla="*/ 399 w 444"/>
              <a:gd name="T3" fmla="*/ 53 h 444"/>
              <a:gd name="T4" fmla="*/ 372 w 444"/>
              <a:gd name="T5" fmla="*/ 53 h 444"/>
              <a:gd name="T6" fmla="*/ 372 w 444"/>
              <a:gd name="T7" fmla="*/ 98 h 444"/>
              <a:gd name="T8" fmla="*/ 293 w 444"/>
              <a:gd name="T9" fmla="*/ 98 h 444"/>
              <a:gd name="T10" fmla="*/ 293 w 444"/>
              <a:gd name="T11" fmla="*/ 53 h 444"/>
              <a:gd name="T12" fmla="*/ 151 w 444"/>
              <a:gd name="T13" fmla="*/ 53 h 444"/>
              <a:gd name="T14" fmla="*/ 151 w 444"/>
              <a:gd name="T15" fmla="*/ 98 h 444"/>
              <a:gd name="T16" fmla="*/ 71 w 444"/>
              <a:gd name="T17" fmla="*/ 98 h 444"/>
              <a:gd name="T18" fmla="*/ 71 w 444"/>
              <a:gd name="T19" fmla="*/ 53 h 444"/>
              <a:gd name="T20" fmla="*/ 45 w 444"/>
              <a:gd name="T21" fmla="*/ 53 h 444"/>
              <a:gd name="T22" fmla="*/ 0 w 444"/>
              <a:gd name="T23" fmla="*/ 98 h 444"/>
              <a:gd name="T24" fmla="*/ 0 w 444"/>
              <a:gd name="T25" fmla="*/ 399 h 444"/>
              <a:gd name="T26" fmla="*/ 45 w 444"/>
              <a:gd name="T27" fmla="*/ 443 h 444"/>
              <a:gd name="T28" fmla="*/ 399 w 444"/>
              <a:gd name="T29" fmla="*/ 443 h 444"/>
              <a:gd name="T30" fmla="*/ 443 w 444"/>
              <a:gd name="T31" fmla="*/ 399 h 444"/>
              <a:gd name="T32" fmla="*/ 443 w 444"/>
              <a:gd name="T33" fmla="*/ 98 h 444"/>
              <a:gd name="T34" fmla="*/ 399 w 444"/>
              <a:gd name="T35" fmla="*/ 53 h 444"/>
              <a:gd name="T36" fmla="*/ 399 w 444"/>
              <a:gd name="T37" fmla="*/ 399 h 444"/>
              <a:gd name="T38" fmla="*/ 399 w 444"/>
              <a:gd name="T39" fmla="*/ 399 h 444"/>
              <a:gd name="T40" fmla="*/ 45 w 444"/>
              <a:gd name="T41" fmla="*/ 399 h 444"/>
              <a:gd name="T42" fmla="*/ 45 w 444"/>
              <a:gd name="T43" fmla="*/ 196 h 444"/>
              <a:gd name="T44" fmla="*/ 399 w 444"/>
              <a:gd name="T45" fmla="*/ 196 h 444"/>
              <a:gd name="T46" fmla="*/ 399 w 444"/>
              <a:gd name="T47" fmla="*/ 399 h 444"/>
              <a:gd name="T48" fmla="*/ 124 w 444"/>
              <a:gd name="T49" fmla="*/ 0 h 444"/>
              <a:gd name="T50" fmla="*/ 124 w 444"/>
              <a:gd name="T51" fmla="*/ 0 h 444"/>
              <a:gd name="T52" fmla="*/ 89 w 444"/>
              <a:gd name="T53" fmla="*/ 0 h 444"/>
              <a:gd name="T54" fmla="*/ 89 w 444"/>
              <a:gd name="T55" fmla="*/ 89 h 444"/>
              <a:gd name="T56" fmla="*/ 124 w 444"/>
              <a:gd name="T57" fmla="*/ 89 h 444"/>
              <a:gd name="T58" fmla="*/ 124 w 444"/>
              <a:gd name="T59" fmla="*/ 0 h 444"/>
              <a:gd name="T60" fmla="*/ 354 w 444"/>
              <a:gd name="T61" fmla="*/ 0 h 444"/>
              <a:gd name="T62" fmla="*/ 354 w 444"/>
              <a:gd name="T63" fmla="*/ 0 h 444"/>
              <a:gd name="T64" fmla="*/ 319 w 444"/>
              <a:gd name="T65" fmla="*/ 0 h 444"/>
              <a:gd name="T66" fmla="*/ 319 w 444"/>
              <a:gd name="T67" fmla="*/ 89 h 444"/>
              <a:gd name="T68" fmla="*/ 354 w 444"/>
              <a:gd name="T69" fmla="*/ 89 h 444"/>
              <a:gd name="T70" fmla="*/ 354 w 444"/>
              <a:gd name="T71" fmla="*/ 0 h 44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444" h="444">
                <a:moveTo>
                  <a:pt x="399" y="53"/>
                </a:moveTo>
                <a:lnTo>
                  <a:pt x="399" y="53"/>
                </a:lnTo>
                <a:cubicBezTo>
                  <a:pt x="372" y="53"/>
                  <a:pt x="372" y="53"/>
                  <a:pt x="372" y="53"/>
                </a:cubicBezTo>
                <a:cubicBezTo>
                  <a:pt x="372" y="98"/>
                  <a:pt x="372" y="98"/>
                  <a:pt x="372" y="98"/>
                </a:cubicBezTo>
                <a:cubicBezTo>
                  <a:pt x="293" y="98"/>
                  <a:pt x="293" y="98"/>
                  <a:pt x="293" y="98"/>
                </a:cubicBezTo>
                <a:cubicBezTo>
                  <a:pt x="293" y="53"/>
                  <a:pt x="293" y="53"/>
                  <a:pt x="293" y="53"/>
                </a:cubicBezTo>
                <a:cubicBezTo>
                  <a:pt x="151" y="53"/>
                  <a:pt x="151" y="53"/>
                  <a:pt x="151" y="53"/>
                </a:cubicBezTo>
                <a:cubicBezTo>
                  <a:pt x="151" y="98"/>
                  <a:pt x="151" y="98"/>
                  <a:pt x="151" y="98"/>
                </a:cubicBezTo>
                <a:cubicBezTo>
                  <a:pt x="71" y="98"/>
                  <a:pt x="71" y="98"/>
                  <a:pt x="71" y="98"/>
                </a:cubicBezTo>
                <a:cubicBezTo>
                  <a:pt x="71" y="53"/>
                  <a:pt x="71" y="53"/>
                  <a:pt x="71" y="53"/>
                </a:cubicBezTo>
                <a:cubicBezTo>
                  <a:pt x="45" y="53"/>
                  <a:pt x="45" y="53"/>
                  <a:pt x="45" y="53"/>
                </a:cubicBezTo>
                <a:cubicBezTo>
                  <a:pt x="18" y="53"/>
                  <a:pt x="0" y="71"/>
                  <a:pt x="0" y="98"/>
                </a:cubicBezTo>
                <a:cubicBezTo>
                  <a:pt x="0" y="399"/>
                  <a:pt x="0" y="399"/>
                  <a:pt x="0" y="399"/>
                </a:cubicBezTo>
                <a:cubicBezTo>
                  <a:pt x="0" y="425"/>
                  <a:pt x="18" y="443"/>
                  <a:pt x="45" y="443"/>
                </a:cubicBezTo>
                <a:cubicBezTo>
                  <a:pt x="399" y="443"/>
                  <a:pt x="399" y="443"/>
                  <a:pt x="399" y="443"/>
                </a:cubicBezTo>
                <a:cubicBezTo>
                  <a:pt x="425" y="443"/>
                  <a:pt x="443" y="425"/>
                  <a:pt x="443" y="399"/>
                </a:cubicBezTo>
                <a:cubicBezTo>
                  <a:pt x="443" y="98"/>
                  <a:pt x="443" y="98"/>
                  <a:pt x="443" y="98"/>
                </a:cubicBezTo>
                <a:cubicBezTo>
                  <a:pt x="443" y="71"/>
                  <a:pt x="425" y="53"/>
                  <a:pt x="399" y="53"/>
                </a:cubicBezTo>
                <a:close/>
                <a:moveTo>
                  <a:pt x="399" y="399"/>
                </a:moveTo>
                <a:lnTo>
                  <a:pt x="399" y="399"/>
                </a:lnTo>
                <a:cubicBezTo>
                  <a:pt x="45" y="399"/>
                  <a:pt x="45" y="399"/>
                  <a:pt x="45" y="399"/>
                </a:cubicBezTo>
                <a:cubicBezTo>
                  <a:pt x="45" y="196"/>
                  <a:pt x="45" y="196"/>
                  <a:pt x="45" y="196"/>
                </a:cubicBezTo>
                <a:cubicBezTo>
                  <a:pt x="399" y="196"/>
                  <a:pt x="399" y="196"/>
                  <a:pt x="399" y="196"/>
                </a:cubicBezTo>
                <a:lnTo>
                  <a:pt x="399" y="399"/>
                </a:lnTo>
                <a:close/>
                <a:moveTo>
                  <a:pt x="124" y="0"/>
                </a:moveTo>
                <a:lnTo>
                  <a:pt x="124" y="0"/>
                </a:lnTo>
                <a:cubicBezTo>
                  <a:pt x="89" y="0"/>
                  <a:pt x="89" y="0"/>
                  <a:pt x="89" y="0"/>
                </a:cubicBezTo>
                <a:cubicBezTo>
                  <a:pt x="89" y="89"/>
                  <a:pt x="89" y="89"/>
                  <a:pt x="89" y="89"/>
                </a:cubicBezTo>
                <a:cubicBezTo>
                  <a:pt x="124" y="89"/>
                  <a:pt x="124" y="89"/>
                  <a:pt x="124" y="89"/>
                </a:cubicBezTo>
                <a:lnTo>
                  <a:pt x="124" y="0"/>
                </a:lnTo>
                <a:close/>
                <a:moveTo>
                  <a:pt x="354" y="0"/>
                </a:moveTo>
                <a:lnTo>
                  <a:pt x="354" y="0"/>
                </a:lnTo>
                <a:cubicBezTo>
                  <a:pt x="319" y="0"/>
                  <a:pt x="319" y="0"/>
                  <a:pt x="319" y="0"/>
                </a:cubicBezTo>
                <a:cubicBezTo>
                  <a:pt x="319" y="89"/>
                  <a:pt x="319" y="89"/>
                  <a:pt x="319" y="89"/>
                </a:cubicBezTo>
                <a:cubicBezTo>
                  <a:pt x="354" y="89"/>
                  <a:pt x="354" y="89"/>
                  <a:pt x="354" y="89"/>
                </a:cubicBezTo>
                <a:lnTo>
                  <a:pt x="354" y="0"/>
                </a:lnTo>
                <a:close/>
              </a:path>
            </a:pathLst>
          </a:custGeom>
          <a:solidFill>
            <a:srgbClr val="FFFFFF"/>
          </a:solidFill>
          <a:ln>
            <a:noFill/>
          </a:ln>
          <a:effectLst/>
        </p:spPr>
        <p:txBody>
          <a:bodyPr wrap="none" lIns="45712" tIns="22856" rIns="45712" bIns="22856" anchor="ctr"/>
          <a:lstStyle/>
          <a:p>
            <a:pPr>
              <a:defRPr/>
            </a:pPr>
            <a:endParaRPr lang="en-US" sz="900"/>
          </a:p>
        </p:txBody>
      </p:sp>
      <p:grpSp>
        <p:nvGrpSpPr>
          <p:cNvPr id="168" name="Group 1"/>
          <p:cNvGrpSpPr/>
          <p:nvPr/>
        </p:nvGrpSpPr>
        <p:grpSpPr>
          <a:xfrm>
            <a:off x="10049771" y="2706540"/>
            <a:ext cx="192566" cy="298451"/>
            <a:chOff x="8527946" y="7535335"/>
            <a:chExt cx="385132" cy="596900"/>
          </a:xfrm>
          <a:solidFill>
            <a:srgbClr val="FFFFFF"/>
          </a:solidFill>
        </p:grpSpPr>
        <p:sp>
          <p:nvSpPr>
            <p:cNvPr id="169" name="Freeform 40"/>
            <p:cNvSpPr>
              <a:spLocks noChangeArrowheads="1"/>
            </p:cNvSpPr>
            <p:nvPr/>
          </p:nvSpPr>
          <p:spPr bwMode="auto">
            <a:xfrm>
              <a:off x="8527946" y="7755467"/>
              <a:ext cx="385132" cy="376768"/>
            </a:xfrm>
            <a:custGeom>
              <a:avLst/>
              <a:gdLst>
                <a:gd name="T0" fmla="*/ 311 w 320"/>
                <a:gd name="T1" fmla="*/ 0 h 312"/>
                <a:gd name="T2" fmla="*/ 311 w 320"/>
                <a:gd name="T3" fmla="*/ 0 h 312"/>
                <a:gd name="T4" fmla="*/ 293 w 320"/>
                <a:gd name="T5" fmla="*/ 0 h 312"/>
                <a:gd name="T6" fmla="*/ 284 w 320"/>
                <a:gd name="T7" fmla="*/ 9 h 312"/>
                <a:gd name="T8" fmla="*/ 284 w 320"/>
                <a:gd name="T9" fmla="*/ 72 h 312"/>
                <a:gd name="T10" fmla="*/ 160 w 320"/>
                <a:gd name="T11" fmla="*/ 160 h 312"/>
                <a:gd name="T12" fmla="*/ 36 w 320"/>
                <a:gd name="T13" fmla="*/ 72 h 312"/>
                <a:gd name="T14" fmla="*/ 36 w 320"/>
                <a:gd name="T15" fmla="*/ 9 h 312"/>
                <a:gd name="T16" fmla="*/ 28 w 320"/>
                <a:gd name="T17" fmla="*/ 0 h 312"/>
                <a:gd name="T18" fmla="*/ 9 w 320"/>
                <a:gd name="T19" fmla="*/ 0 h 312"/>
                <a:gd name="T20" fmla="*/ 0 w 320"/>
                <a:gd name="T21" fmla="*/ 9 h 312"/>
                <a:gd name="T22" fmla="*/ 0 w 320"/>
                <a:gd name="T23" fmla="*/ 72 h 312"/>
                <a:gd name="T24" fmla="*/ 134 w 320"/>
                <a:gd name="T25" fmla="*/ 196 h 312"/>
                <a:gd name="T26" fmla="*/ 134 w 320"/>
                <a:gd name="T27" fmla="*/ 266 h 312"/>
                <a:gd name="T28" fmla="*/ 72 w 320"/>
                <a:gd name="T29" fmla="*/ 266 h 312"/>
                <a:gd name="T30" fmla="*/ 63 w 320"/>
                <a:gd name="T31" fmla="*/ 275 h 312"/>
                <a:gd name="T32" fmla="*/ 63 w 320"/>
                <a:gd name="T33" fmla="*/ 302 h 312"/>
                <a:gd name="T34" fmla="*/ 72 w 320"/>
                <a:gd name="T35" fmla="*/ 311 h 312"/>
                <a:gd name="T36" fmla="*/ 249 w 320"/>
                <a:gd name="T37" fmla="*/ 311 h 312"/>
                <a:gd name="T38" fmla="*/ 257 w 320"/>
                <a:gd name="T39" fmla="*/ 302 h 312"/>
                <a:gd name="T40" fmla="*/ 257 w 320"/>
                <a:gd name="T41" fmla="*/ 275 h 312"/>
                <a:gd name="T42" fmla="*/ 249 w 320"/>
                <a:gd name="T43" fmla="*/ 266 h 312"/>
                <a:gd name="T44" fmla="*/ 187 w 320"/>
                <a:gd name="T45" fmla="*/ 266 h 312"/>
                <a:gd name="T46" fmla="*/ 187 w 320"/>
                <a:gd name="T47" fmla="*/ 196 h 312"/>
                <a:gd name="T48" fmla="*/ 319 w 320"/>
                <a:gd name="T49" fmla="*/ 72 h 312"/>
                <a:gd name="T50" fmla="*/ 319 w 320"/>
                <a:gd name="T51" fmla="*/ 9 h 312"/>
                <a:gd name="T52" fmla="*/ 311 w 320"/>
                <a:gd name="T53" fmla="*/ 0 h 3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20" h="312">
                  <a:moveTo>
                    <a:pt x="311" y="0"/>
                  </a:moveTo>
                  <a:lnTo>
                    <a:pt x="311" y="0"/>
                  </a:lnTo>
                  <a:cubicBezTo>
                    <a:pt x="293" y="0"/>
                    <a:pt x="293" y="0"/>
                    <a:pt x="293" y="0"/>
                  </a:cubicBezTo>
                  <a:cubicBezTo>
                    <a:pt x="284" y="0"/>
                    <a:pt x="284" y="0"/>
                    <a:pt x="284" y="9"/>
                  </a:cubicBezTo>
                  <a:cubicBezTo>
                    <a:pt x="284" y="72"/>
                    <a:pt x="284" y="72"/>
                    <a:pt x="284" y="72"/>
                  </a:cubicBezTo>
                  <a:cubicBezTo>
                    <a:pt x="284" y="107"/>
                    <a:pt x="257" y="160"/>
                    <a:pt x="160" y="160"/>
                  </a:cubicBezTo>
                  <a:cubicBezTo>
                    <a:pt x="63" y="160"/>
                    <a:pt x="36" y="107"/>
                    <a:pt x="36" y="72"/>
                  </a:cubicBezTo>
                  <a:cubicBezTo>
                    <a:pt x="36" y="9"/>
                    <a:pt x="36" y="9"/>
                    <a:pt x="36" y="9"/>
                  </a:cubicBezTo>
                  <a:cubicBezTo>
                    <a:pt x="36" y="0"/>
                    <a:pt x="28" y="0"/>
                    <a:pt x="28" y="0"/>
                  </a:cubicBezTo>
                  <a:cubicBezTo>
                    <a:pt x="9" y="0"/>
                    <a:pt x="9" y="0"/>
                    <a:pt x="9" y="0"/>
                  </a:cubicBezTo>
                  <a:cubicBezTo>
                    <a:pt x="9" y="0"/>
                    <a:pt x="0" y="0"/>
                    <a:pt x="0" y="9"/>
                  </a:cubicBezTo>
                  <a:cubicBezTo>
                    <a:pt x="0" y="72"/>
                    <a:pt x="0" y="72"/>
                    <a:pt x="0" y="72"/>
                  </a:cubicBezTo>
                  <a:cubicBezTo>
                    <a:pt x="0" y="134"/>
                    <a:pt x="44" y="187"/>
                    <a:pt x="134" y="196"/>
                  </a:cubicBezTo>
                  <a:cubicBezTo>
                    <a:pt x="134" y="266"/>
                    <a:pt x="134" y="266"/>
                    <a:pt x="134" y="266"/>
                  </a:cubicBezTo>
                  <a:cubicBezTo>
                    <a:pt x="72" y="266"/>
                    <a:pt x="72" y="266"/>
                    <a:pt x="72" y="266"/>
                  </a:cubicBezTo>
                  <a:cubicBezTo>
                    <a:pt x="63" y="266"/>
                    <a:pt x="63" y="266"/>
                    <a:pt x="63" y="275"/>
                  </a:cubicBezTo>
                  <a:cubicBezTo>
                    <a:pt x="63" y="302"/>
                    <a:pt x="63" y="302"/>
                    <a:pt x="63" y="302"/>
                  </a:cubicBezTo>
                  <a:cubicBezTo>
                    <a:pt x="63" y="311"/>
                    <a:pt x="63" y="311"/>
                    <a:pt x="72" y="311"/>
                  </a:cubicBezTo>
                  <a:cubicBezTo>
                    <a:pt x="249" y="311"/>
                    <a:pt x="249" y="311"/>
                    <a:pt x="249" y="311"/>
                  </a:cubicBezTo>
                  <a:cubicBezTo>
                    <a:pt x="257" y="311"/>
                    <a:pt x="257" y="311"/>
                    <a:pt x="257" y="302"/>
                  </a:cubicBezTo>
                  <a:cubicBezTo>
                    <a:pt x="257" y="275"/>
                    <a:pt x="257" y="275"/>
                    <a:pt x="257" y="275"/>
                  </a:cubicBezTo>
                  <a:cubicBezTo>
                    <a:pt x="257" y="266"/>
                    <a:pt x="257" y="266"/>
                    <a:pt x="249" y="266"/>
                  </a:cubicBezTo>
                  <a:cubicBezTo>
                    <a:pt x="187" y="266"/>
                    <a:pt x="187" y="266"/>
                    <a:pt x="187" y="266"/>
                  </a:cubicBezTo>
                  <a:cubicBezTo>
                    <a:pt x="187" y="196"/>
                    <a:pt x="187" y="196"/>
                    <a:pt x="187" y="196"/>
                  </a:cubicBezTo>
                  <a:cubicBezTo>
                    <a:pt x="275" y="187"/>
                    <a:pt x="319" y="134"/>
                    <a:pt x="319" y="72"/>
                  </a:cubicBezTo>
                  <a:cubicBezTo>
                    <a:pt x="319" y="9"/>
                    <a:pt x="319" y="9"/>
                    <a:pt x="319" y="9"/>
                  </a:cubicBezTo>
                  <a:cubicBezTo>
                    <a:pt x="319" y="0"/>
                    <a:pt x="311" y="0"/>
                    <a:pt x="311" y="0"/>
                  </a:cubicBezTo>
                </a:path>
              </a:pathLst>
            </a:custGeom>
            <a:grpFill/>
            <a:ln>
              <a:noFill/>
            </a:ln>
            <a:effectLst/>
            <a:extLst>
              <a:ext uri="{91240B29-F687-4F45-9708-019B960494DF}">
                <a14:hiddenLine xmlns:a14="http://schemas.microsoft.com/office/drawing/2010/main" w="9525" cap="flat">
                  <a:solidFill>
                    <a:srgbClr val="808080"/>
                  </a:solidFill>
                  <a:bevel/>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45712" tIns="22856" rIns="45712" bIns="22856" anchor="ctr"/>
            <a:lstStyle/>
            <a:p>
              <a:pPr>
                <a:defRPr/>
              </a:pPr>
              <a:endParaRPr lang="en-US" sz="900"/>
            </a:p>
          </p:txBody>
        </p:sp>
        <p:sp>
          <p:nvSpPr>
            <p:cNvPr id="170" name="Freeform 41"/>
            <p:cNvSpPr>
              <a:spLocks noChangeArrowheads="1"/>
            </p:cNvSpPr>
            <p:nvPr/>
          </p:nvSpPr>
          <p:spPr bwMode="auto">
            <a:xfrm>
              <a:off x="8633751" y="7755468"/>
              <a:ext cx="169289" cy="143933"/>
            </a:xfrm>
            <a:custGeom>
              <a:avLst/>
              <a:gdLst>
                <a:gd name="T0" fmla="*/ 71 w 143"/>
                <a:gd name="T1" fmla="*/ 116 h 117"/>
                <a:gd name="T2" fmla="*/ 71 w 143"/>
                <a:gd name="T3" fmla="*/ 116 h 117"/>
                <a:gd name="T4" fmla="*/ 142 w 143"/>
                <a:gd name="T5" fmla="*/ 72 h 117"/>
                <a:gd name="T6" fmla="*/ 142 w 143"/>
                <a:gd name="T7" fmla="*/ 0 h 117"/>
                <a:gd name="T8" fmla="*/ 0 w 143"/>
                <a:gd name="T9" fmla="*/ 0 h 117"/>
                <a:gd name="T10" fmla="*/ 0 w 143"/>
                <a:gd name="T11" fmla="*/ 72 h 117"/>
                <a:gd name="T12" fmla="*/ 71 w 143"/>
                <a:gd name="T13" fmla="*/ 116 h 117"/>
              </a:gdLst>
              <a:ahLst/>
              <a:cxnLst>
                <a:cxn ang="0">
                  <a:pos x="T0" y="T1"/>
                </a:cxn>
                <a:cxn ang="0">
                  <a:pos x="T2" y="T3"/>
                </a:cxn>
                <a:cxn ang="0">
                  <a:pos x="T4" y="T5"/>
                </a:cxn>
                <a:cxn ang="0">
                  <a:pos x="T6" y="T7"/>
                </a:cxn>
                <a:cxn ang="0">
                  <a:pos x="T8" y="T9"/>
                </a:cxn>
                <a:cxn ang="0">
                  <a:pos x="T10" y="T11"/>
                </a:cxn>
                <a:cxn ang="0">
                  <a:pos x="T12" y="T13"/>
                </a:cxn>
              </a:cxnLst>
              <a:rect l="0" t="0" r="r" b="b"/>
              <a:pathLst>
                <a:path w="143" h="117">
                  <a:moveTo>
                    <a:pt x="71" y="116"/>
                  </a:moveTo>
                  <a:lnTo>
                    <a:pt x="71" y="116"/>
                  </a:lnTo>
                  <a:cubicBezTo>
                    <a:pt x="133" y="116"/>
                    <a:pt x="142" y="90"/>
                    <a:pt x="142" y="72"/>
                  </a:cubicBezTo>
                  <a:cubicBezTo>
                    <a:pt x="142" y="0"/>
                    <a:pt x="142" y="0"/>
                    <a:pt x="142" y="0"/>
                  </a:cubicBezTo>
                  <a:cubicBezTo>
                    <a:pt x="0" y="0"/>
                    <a:pt x="0" y="0"/>
                    <a:pt x="0" y="0"/>
                  </a:cubicBezTo>
                  <a:cubicBezTo>
                    <a:pt x="0" y="72"/>
                    <a:pt x="0" y="72"/>
                    <a:pt x="0" y="72"/>
                  </a:cubicBezTo>
                  <a:cubicBezTo>
                    <a:pt x="0" y="90"/>
                    <a:pt x="9" y="116"/>
                    <a:pt x="71" y="116"/>
                  </a:cubicBezTo>
                </a:path>
              </a:pathLst>
            </a:custGeom>
            <a:grpFill/>
            <a:ln>
              <a:noFill/>
            </a:ln>
            <a:effectLst/>
            <a:extLst>
              <a:ext uri="{91240B29-F687-4F45-9708-019B960494DF}">
                <a14:hiddenLine xmlns:a14="http://schemas.microsoft.com/office/drawing/2010/main" w="9525" cap="flat">
                  <a:solidFill>
                    <a:srgbClr val="808080"/>
                  </a:solidFill>
                  <a:bevel/>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45712" tIns="22856" rIns="45712" bIns="22856" anchor="ctr"/>
            <a:lstStyle/>
            <a:p>
              <a:pPr>
                <a:defRPr/>
              </a:pPr>
              <a:endParaRPr lang="en-US" sz="900"/>
            </a:p>
          </p:txBody>
        </p:sp>
        <p:sp>
          <p:nvSpPr>
            <p:cNvPr id="171" name="Freeform 42"/>
            <p:cNvSpPr>
              <a:spLocks noChangeArrowheads="1"/>
            </p:cNvSpPr>
            <p:nvPr/>
          </p:nvSpPr>
          <p:spPr bwMode="auto">
            <a:xfrm>
              <a:off x="8633751" y="7535335"/>
              <a:ext cx="169289" cy="177800"/>
            </a:xfrm>
            <a:custGeom>
              <a:avLst/>
              <a:gdLst>
                <a:gd name="T0" fmla="*/ 142 w 143"/>
                <a:gd name="T1" fmla="*/ 44 h 151"/>
                <a:gd name="T2" fmla="*/ 142 w 143"/>
                <a:gd name="T3" fmla="*/ 44 h 151"/>
                <a:gd name="T4" fmla="*/ 71 w 143"/>
                <a:gd name="T5" fmla="*/ 0 h 151"/>
                <a:gd name="T6" fmla="*/ 0 w 143"/>
                <a:gd name="T7" fmla="*/ 44 h 151"/>
                <a:gd name="T8" fmla="*/ 0 w 143"/>
                <a:gd name="T9" fmla="*/ 150 h 151"/>
                <a:gd name="T10" fmla="*/ 142 w 143"/>
                <a:gd name="T11" fmla="*/ 150 h 151"/>
                <a:gd name="T12" fmla="*/ 142 w 143"/>
                <a:gd name="T13" fmla="*/ 44 h 151"/>
              </a:gdLst>
              <a:ahLst/>
              <a:cxnLst>
                <a:cxn ang="0">
                  <a:pos x="T0" y="T1"/>
                </a:cxn>
                <a:cxn ang="0">
                  <a:pos x="T2" y="T3"/>
                </a:cxn>
                <a:cxn ang="0">
                  <a:pos x="T4" y="T5"/>
                </a:cxn>
                <a:cxn ang="0">
                  <a:pos x="T6" y="T7"/>
                </a:cxn>
                <a:cxn ang="0">
                  <a:pos x="T8" y="T9"/>
                </a:cxn>
                <a:cxn ang="0">
                  <a:pos x="T10" y="T11"/>
                </a:cxn>
                <a:cxn ang="0">
                  <a:pos x="T12" y="T13"/>
                </a:cxn>
              </a:cxnLst>
              <a:rect l="0" t="0" r="r" b="b"/>
              <a:pathLst>
                <a:path w="143" h="151">
                  <a:moveTo>
                    <a:pt x="142" y="44"/>
                  </a:moveTo>
                  <a:lnTo>
                    <a:pt x="142" y="44"/>
                  </a:lnTo>
                  <a:cubicBezTo>
                    <a:pt x="142" y="26"/>
                    <a:pt x="133" y="0"/>
                    <a:pt x="71" y="0"/>
                  </a:cubicBezTo>
                  <a:cubicBezTo>
                    <a:pt x="9" y="0"/>
                    <a:pt x="0" y="26"/>
                    <a:pt x="0" y="44"/>
                  </a:cubicBezTo>
                  <a:cubicBezTo>
                    <a:pt x="0" y="150"/>
                    <a:pt x="0" y="150"/>
                    <a:pt x="0" y="150"/>
                  </a:cubicBezTo>
                  <a:cubicBezTo>
                    <a:pt x="142" y="150"/>
                    <a:pt x="142" y="150"/>
                    <a:pt x="142" y="150"/>
                  </a:cubicBezTo>
                  <a:lnTo>
                    <a:pt x="142" y="44"/>
                  </a:lnTo>
                </a:path>
              </a:pathLst>
            </a:custGeom>
            <a:grpFill/>
            <a:ln>
              <a:noFill/>
            </a:ln>
            <a:effectLst/>
            <a:extLst>
              <a:ext uri="{91240B29-F687-4F45-9708-019B960494DF}">
                <a14:hiddenLine xmlns:a14="http://schemas.microsoft.com/office/drawing/2010/main" w="9525" cap="flat">
                  <a:solidFill>
                    <a:srgbClr val="808080"/>
                  </a:solidFill>
                  <a:bevel/>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45712" tIns="22856" rIns="45712" bIns="22856" anchor="ctr"/>
            <a:lstStyle/>
            <a:p>
              <a:pPr>
                <a:defRPr/>
              </a:pPr>
              <a:endParaRPr lang="en-US" sz="900"/>
            </a:p>
          </p:txBody>
        </p:sp>
      </p:grpSp>
      <p:sp>
        <p:nvSpPr>
          <p:cNvPr id="172" name="Freeform 61"/>
          <p:cNvSpPr>
            <a:spLocks noChangeArrowheads="1"/>
          </p:cNvSpPr>
          <p:nvPr/>
        </p:nvSpPr>
        <p:spPr bwMode="auto">
          <a:xfrm>
            <a:off x="3309231" y="2784857"/>
            <a:ext cx="224308" cy="173567"/>
          </a:xfrm>
          <a:custGeom>
            <a:avLst/>
            <a:gdLst>
              <a:gd name="T0" fmla="*/ 54 w 374"/>
              <a:gd name="T1" fmla="*/ 221 h 293"/>
              <a:gd name="T2" fmla="*/ 54 w 374"/>
              <a:gd name="T3" fmla="*/ 221 h 293"/>
              <a:gd name="T4" fmla="*/ 248 w 374"/>
              <a:gd name="T5" fmla="*/ 221 h 293"/>
              <a:gd name="T6" fmla="*/ 248 w 374"/>
              <a:gd name="T7" fmla="*/ 292 h 293"/>
              <a:gd name="T8" fmla="*/ 373 w 374"/>
              <a:gd name="T9" fmla="*/ 186 h 293"/>
              <a:gd name="T10" fmla="*/ 248 w 374"/>
              <a:gd name="T11" fmla="*/ 71 h 293"/>
              <a:gd name="T12" fmla="*/ 248 w 374"/>
              <a:gd name="T13" fmla="*/ 150 h 293"/>
              <a:gd name="T14" fmla="*/ 71 w 374"/>
              <a:gd name="T15" fmla="*/ 150 h 293"/>
              <a:gd name="T16" fmla="*/ 71 w 374"/>
              <a:gd name="T17" fmla="*/ 0 h 293"/>
              <a:gd name="T18" fmla="*/ 0 w 374"/>
              <a:gd name="T19" fmla="*/ 0 h 293"/>
              <a:gd name="T20" fmla="*/ 0 w 374"/>
              <a:gd name="T21" fmla="*/ 168 h 293"/>
              <a:gd name="T22" fmla="*/ 54 w 374"/>
              <a:gd name="T23" fmla="*/ 221 h 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74" h="293">
                <a:moveTo>
                  <a:pt x="54" y="221"/>
                </a:moveTo>
                <a:lnTo>
                  <a:pt x="54" y="221"/>
                </a:lnTo>
                <a:cubicBezTo>
                  <a:pt x="248" y="221"/>
                  <a:pt x="248" y="221"/>
                  <a:pt x="248" y="221"/>
                </a:cubicBezTo>
                <a:cubicBezTo>
                  <a:pt x="248" y="292"/>
                  <a:pt x="248" y="292"/>
                  <a:pt x="248" y="292"/>
                </a:cubicBezTo>
                <a:cubicBezTo>
                  <a:pt x="373" y="186"/>
                  <a:pt x="373" y="186"/>
                  <a:pt x="373" y="186"/>
                </a:cubicBezTo>
                <a:cubicBezTo>
                  <a:pt x="248" y="71"/>
                  <a:pt x="248" y="71"/>
                  <a:pt x="248" y="71"/>
                </a:cubicBezTo>
                <a:cubicBezTo>
                  <a:pt x="248" y="150"/>
                  <a:pt x="248" y="150"/>
                  <a:pt x="248" y="150"/>
                </a:cubicBezTo>
                <a:cubicBezTo>
                  <a:pt x="71" y="150"/>
                  <a:pt x="71" y="150"/>
                  <a:pt x="71" y="150"/>
                </a:cubicBezTo>
                <a:cubicBezTo>
                  <a:pt x="71" y="0"/>
                  <a:pt x="71" y="0"/>
                  <a:pt x="71" y="0"/>
                </a:cubicBezTo>
                <a:cubicBezTo>
                  <a:pt x="0" y="0"/>
                  <a:pt x="0" y="0"/>
                  <a:pt x="0" y="0"/>
                </a:cubicBezTo>
                <a:cubicBezTo>
                  <a:pt x="0" y="168"/>
                  <a:pt x="0" y="168"/>
                  <a:pt x="0" y="168"/>
                </a:cubicBezTo>
                <a:cubicBezTo>
                  <a:pt x="0" y="195"/>
                  <a:pt x="27" y="221"/>
                  <a:pt x="54" y="221"/>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73" name="Freeform 62"/>
          <p:cNvSpPr>
            <a:spLocks noChangeArrowheads="1"/>
          </p:cNvSpPr>
          <p:nvPr/>
        </p:nvSpPr>
        <p:spPr bwMode="auto">
          <a:xfrm>
            <a:off x="5295522" y="3336174"/>
            <a:ext cx="232773" cy="245534"/>
          </a:xfrm>
          <a:custGeom>
            <a:avLst/>
            <a:gdLst>
              <a:gd name="T0" fmla="*/ 141 w 390"/>
              <a:gd name="T1" fmla="*/ 319 h 409"/>
              <a:gd name="T2" fmla="*/ 141 w 390"/>
              <a:gd name="T3" fmla="*/ 319 h 409"/>
              <a:gd name="T4" fmla="*/ 124 w 390"/>
              <a:gd name="T5" fmla="*/ 345 h 409"/>
              <a:gd name="T6" fmla="*/ 61 w 390"/>
              <a:gd name="T7" fmla="*/ 345 h 409"/>
              <a:gd name="T8" fmla="*/ 44 w 390"/>
              <a:gd name="T9" fmla="*/ 311 h 409"/>
              <a:gd name="T10" fmla="*/ 61 w 390"/>
              <a:gd name="T11" fmla="*/ 283 h 409"/>
              <a:gd name="T12" fmla="*/ 133 w 390"/>
              <a:gd name="T13" fmla="*/ 204 h 409"/>
              <a:gd name="T14" fmla="*/ 195 w 390"/>
              <a:gd name="T15" fmla="*/ 186 h 409"/>
              <a:gd name="T16" fmla="*/ 230 w 390"/>
              <a:gd name="T17" fmla="*/ 186 h 409"/>
              <a:gd name="T18" fmla="*/ 230 w 390"/>
              <a:gd name="T19" fmla="*/ 160 h 409"/>
              <a:gd name="T20" fmla="*/ 97 w 390"/>
              <a:gd name="T21" fmla="*/ 168 h 409"/>
              <a:gd name="T22" fmla="*/ 26 w 390"/>
              <a:gd name="T23" fmla="*/ 248 h 409"/>
              <a:gd name="T24" fmla="*/ 0 w 390"/>
              <a:gd name="T25" fmla="*/ 311 h 409"/>
              <a:gd name="T26" fmla="*/ 26 w 390"/>
              <a:gd name="T27" fmla="*/ 381 h 409"/>
              <a:gd name="T28" fmla="*/ 88 w 390"/>
              <a:gd name="T29" fmla="*/ 408 h 409"/>
              <a:gd name="T30" fmla="*/ 159 w 390"/>
              <a:gd name="T31" fmla="*/ 381 h 409"/>
              <a:gd name="T32" fmla="*/ 177 w 390"/>
              <a:gd name="T33" fmla="*/ 355 h 409"/>
              <a:gd name="T34" fmla="*/ 177 w 390"/>
              <a:gd name="T35" fmla="*/ 319 h 409"/>
              <a:gd name="T36" fmla="*/ 141 w 390"/>
              <a:gd name="T37" fmla="*/ 319 h 409"/>
              <a:gd name="T38" fmla="*/ 363 w 390"/>
              <a:gd name="T39" fmla="*/ 36 h 409"/>
              <a:gd name="T40" fmla="*/ 363 w 390"/>
              <a:gd name="T41" fmla="*/ 36 h 409"/>
              <a:gd name="T42" fmla="*/ 239 w 390"/>
              <a:gd name="T43" fmla="*/ 36 h 409"/>
              <a:gd name="T44" fmla="*/ 212 w 390"/>
              <a:gd name="T45" fmla="*/ 53 h 409"/>
              <a:gd name="T46" fmla="*/ 212 w 390"/>
              <a:gd name="T47" fmla="*/ 89 h 409"/>
              <a:gd name="T48" fmla="*/ 248 w 390"/>
              <a:gd name="T49" fmla="*/ 89 h 409"/>
              <a:gd name="T50" fmla="*/ 274 w 390"/>
              <a:gd name="T51" fmla="*/ 71 h 409"/>
              <a:gd name="T52" fmla="*/ 327 w 390"/>
              <a:gd name="T53" fmla="*/ 71 h 409"/>
              <a:gd name="T54" fmla="*/ 345 w 390"/>
              <a:gd name="T55" fmla="*/ 107 h 409"/>
              <a:gd name="T56" fmla="*/ 327 w 390"/>
              <a:gd name="T57" fmla="*/ 133 h 409"/>
              <a:gd name="T58" fmla="*/ 257 w 390"/>
              <a:gd name="T59" fmla="*/ 213 h 409"/>
              <a:gd name="T60" fmla="*/ 195 w 390"/>
              <a:gd name="T61" fmla="*/ 221 h 409"/>
              <a:gd name="T62" fmla="*/ 159 w 390"/>
              <a:gd name="T63" fmla="*/ 221 h 409"/>
              <a:gd name="T64" fmla="*/ 159 w 390"/>
              <a:gd name="T65" fmla="*/ 257 h 409"/>
              <a:gd name="T66" fmla="*/ 212 w 390"/>
              <a:gd name="T67" fmla="*/ 283 h 409"/>
              <a:gd name="T68" fmla="*/ 283 w 390"/>
              <a:gd name="T69" fmla="*/ 248 h 409"/>
              <a:gd name="T70" fmla="*/ 363 w 390"/>
              <a:gd name="T71" fmla="*/ 168 h 409"/>
              <a:gd name="T72" fmla="*/ 389 w 390"/>
              <a:gd name="T73" fmla="*/ 107 h 409"/>
              <a:gd name="T74" fmla="*/ 363 w 390"/>
              <a:gd name="T75" fmla="*/ 36 h 4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390" h="409">
                <a:moveTo>
                  <a:pt x="141" y="319"/>
                </a:moveTo>
                <a:lnTo>
                  <a:pt x="141" y="319"/>
                </a:lnTo>
                <a:cubicBezTo>
                  <a:pt x="124" y="345"/>
                  <a:pt x="124" y="345"/>
                  <a:pt x="124" y="345"/>
                </a:cubicBezTo>
                <a:cubicBezTo>
                  <a:pt x="106" y="364"/>
                  <a:pt x="79" y="364"/>
                  <a:pt x="61" y="345"/>
                </a:cubicBezTo>
                <a:cubicBezTo>
                  <a:pt x="53" y="336"/>
                  <a:pt x="44" y="319"/>
                  <a:pt x="44" y="311"/>
                </a:cubicBezTo>
                <a:cubicBezTo>
                  <a:pt x="44" y="301"/>
                  <a:pt x="53" y="292"/>
                  <a:pt x="61" y="283"/>
                </a:cubicBezTo>
                <a:cubicBezTo>
                  <a:pt x="133" y="204"/>
                  <a:pt x="133" y="204"/>
                  <a:pt x="133" y="204"/>
                </a:cubicBezTo>
                <a:cubicBezTo>
                  <a:pt x="150" y="195"/>
                  <a:pt x="177" y="168"/>
                  <a:pt x="195" y="186"/>
                </a:cubicBezTo>
                <a:cubicBezTo>
                  <a:pt x="204" y="204"/>
                  <a:pt x="221" y="204"/>
                  <a:pt x="230" y="186"/>
                </a:cubicBezTo>
                <a:cubicBezTo>
                  <a:pt x="239" y="177"/>
                  <a:pt x="239" y="168"/>
                  <a:pt x="230" y="160"/>
                </a:cubicBezTo>
                <a:cubicBezTo>
                  <a:pt x="195" y="124"/>
                  <a:pt x="141" y="124"/>
                  <a:pt x="97" y="168"/>
                </a:cubicBezTo>
                <a:cubicBezTo>
                  <a:pt x="26" y="248"/>
                  <a:pt x="26" y="248"/>
                  <a:pt x="26" y="248"/>
                </a:cubicBezTo>
                <a:cubicBezTo>
                  <a:pt x="8" y="266"/>
                  <a:pt x="0" y="283"/>
                  <a:pt x="0" y="311"/>
                </a:cubicBezTo>
                <a:cubicBezTo>
                  <a:pt x="0" y="336"/>
                  <a:pt x="8" y="364"/>
                  <a:pt x="26" y="381"/>
                </a:cubicBezTo>
                <a:cubicBezTo>
                  <a:pt x="44" y="399"/>
                  <a:pt x="70" y="408"/>
                  <a:pt x="88" y="408"/>
                </a:cubicBezTo>
                <a:cubicBezTo>
                  <a:pt x="114" y="408"/>
                  <a:pt x="141" y="399"/>
                  <a:pt x="159" y="381"/>
                </a:cubicBezTo>
                <a:cubicBezTo>
                  <a:pt x="177" y="355"/>
                  <a:pt x="177" y="355"/>
                  <a:pt x="177" y="355"/>
                </a:cubicBezTo>
                <a:cubicBezTo>
                  <a:pt x="186" y="345"/>
                  <a:pt x="186" y="328"/>
                  <a:pt x="177" y="319"/>
                </a:cubicBezTo>
                <a:cubicBezTo>
                  <a:pt x="168" y="311"/>
                  <a:pt x="150" y="311"/>
                  <a:pt x="141" y="319"/>
                </a:cubicBezTo>
                <a:close/>
                <a:moveTo>
                  <a:pt x="363" y="36"/>
                </a:moveTo>
                <a:lnTo>
                  <a:pt x="363" y="36"/>
                </a:lnTo>
                <a:cubicBezTo>
                  <a:pt x="327" y="0"/>
                  <a:pt x="274" y="0"/>
                  <a:pt x="239" y="36"/>
                </a:cubicBezTo>
                <a:cubicBezTo>
                  <a:pt x="212" y="53"/>
                  <a:pt x="212" y="53"/>
                  <a:pt x="212" y="53"/>
                </a:cubicBezTo>
                <a:cubicBezTo>
                  <a:pt x="204" y="71"/>
                  <a:pt x="204" y="80"/>
                  <a:pt x="212" y="89"/>
                </a:cubicBezTo>
                <a:cubicBezTo>
                  <a:pt x="221" y="98"/>
                  <a:pt x="239" y="98"/>
                  <a:pt x="248" y="89"/>
                </a:cubicBezTo>
                <a:cubicBezTo>
                  <a:pt x="274" y="71"/>
                  <a:pt x="274" y="71"/>
                  <a:pt x="274" y="71"/>
                </a:cubicBezTo>
                <a:cubicBezTo>
                  <a:pt x="292" y="53"/>
                  <a:pt x="318" y="53"/>
                  <a:pt x="327" y="71"/>
                </a:cubicBezTo>
                <a:cubicBezTo>
                  <a:pt x="336" y="80"/>
                  <a:pt x="345" y="89"/>
                  <a:pt x="345" y="107"/>
                </a:cubicBezTo>
                <a:cubicBezTo>
                  <a:pt x="345" y="115"/>
                  <a:pt x="336" y="124"/>
                  <a:pt x="327" y="133"/>
                </a:cubicBezTo>
                <a:cubicBezTo>
                  <a:pt x="257" y="213"/>
                  <a:pt x="257" y="213"/>
                  <a:pt x="257" y="213"/>
                </a:cubicBezTo>
                <a:cubicBezTo>
                  <a:pt x="212" y="248"/>
                  <a:pt x="204" y="230"/>
                  <a:pt x="195" y="221"/>
                </a:cubicBezTo>
                <a:cubicBezTo>
                  <a:pt x="186" y="213"/>
                  <a:pt x="168" y="213"/>
                  <a:pt x="159" y="221"/>
                </a:cubicBezTo>
                <a:cubicBezTo>
                  <a:pt x="150" y="230"/>
                  <a:pt x="150" y="248"/>
                  <a:pt x="159" y="257"/>
                </a:cubicBezTo>
                <a:cubicBezTo>
                  <a:pt x="177" y="275"/>
                  <a:pt x="195" y="283"/>
                  <a:pt x="212" y="283"/>
                </a:cubicBezTo>
                <a:cubicBezTo>
                  <a:pt x="239" y="283"/>
                  <a:pt x="265" y="275"/>
                  <a:pt x="283" y="248"/>
                </a:cubicBezTo>
                <a:cubicBezTo>
                  <a:pt x="363" y="168"/>
                  <a:pt x="363" y="168"/>
                  <a:pt x="363" y="168"/>
                </a:cubicBezTo>
                <a:cubicBezTo>
                  <a:pt x="380" y="151"/>
                  <a:pt x="389" y="124"/>
                  <a:pt x="389" y="107"/>
                </a:cubicBezTo>
                <a:cubicBezTo>
                  <a:pt x="389" y="80"/>
                  <a:pt x="380" y="53"/>
                  <a:pt x="363" y="36"/>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74" name="Freeform 63"/>
          <p:cNvSpPr>
            <a:spLocks noChangeArrowheads="1"/>
          </p:cNvSpPr>
          <p:nvPr/>
        </p:nvSpPr>
        <p:spPr bwMode="auto">
          <a:xfrm>
            <a:off x="7609247" y="2795299"/>
            <a:ext cx="230656" cy="205317"/>
          </a:xfrm>
          <a:custGeom>
            <a:avLst/>
            <a:gdLst>
              <a:gd name="T0" fmla="*/ 345 w 390"/>
              <a:gd name="T1" fmla="*/ 0 h 346"/>
              <a:gd name="T2" fmla="*/ 345 w 390"/>
              <a:gd name="T3" fmla="*/ 0 h 346"/>
              <a:gd name="T4" fmla="*/ 44 w 390"/>
              <a:gd name="T5" fmla="*/ 0 h 346"/>
              <a:gd name="T6" fmla="*/ 0 w 390"/>
              <a:gd name="T7" fmla="*/ 44 h 346"/>
              <a:gd name="T8" fmla="*/ 0 w 390"/>
              <a:gd name="T9" fmla="*/ 221 h 346"/>
              <a:gd name="T10" fmla="*/ 44 w 390"/>
              <a:gd name="T11" fmla="*/ 265 h 346"/>
              <a:gd name="T12" fmla="*/ 142 w 390"/>
              <a:gd name="T13" fmla="*/ 265 h 346"/>
              <a:gd name="T14" fmla="*/ 248 w 390"/>
              <a:gd name="T15" fmla="*/ 345 h 346"/>
              <a:gd name="T16" fmla="*/ 248 w 390"/>
              <a:gd name="T17" fmla="*/ 265 h 346"/>
              <a:gd name="T18" fmla="*/ 345 w 390"/>
              <a:gd name="T19" fmla="*/ 265 h 346"/>
              <a:gd name="T20" fmla="*/ 389 w 390"/>
              <a:gd name="T21" fmla="*/ 221 h 346"/>
              <a:gd name="T22" fmla="*/ 389 w 390"/>
              <a:gd name="T23" fmla="*/ 44 h 346"/>
              <a:gd name="T24" fmla="*/ 345 w 390"/>
              <a:gd name="T25" fmla="*/ 0 h 3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390" h="346">
                <a:moveTo>
                  <a:pt x="345" y="0"/>
                </a:moveTo>
                <a:lnTo>
                  <a:pt x="345" y="0"/>
                </a:lnTo>
                <a:cubicBezTo>
                  <a:pt x="44" y="0"/>
                  <a:pt x="44" y="0"/>
                  <a:pt x="44" y="0"/>
                </a:cubicBezTo>
                <a:cubicBezTo>
                  <a:pt x="17" y="0"/>
                  <a:pt x="0" y="17"/>
                  <a:pt x="0" y="44"/>
                </a:cubicBezTo>
                <a:cubicBezTo>
                  <a:pt x="0" y="221"/>
                  <a:pt x="0" y="221"/>
                  <a:pt x="0" y="221"/>
                </a:cubicBezTo>
                <a:cubicBezTo>
                  <a:pt x="0" y="247"/>
                  <a:pt x="17" y="265"/>
                  <a:pt x="44" y="265"/>
                </a:cubicBezTo>
                <a:cubicBezTo>
                  <a:pt x="142" y="265"/>
                  <a:pt x="142" y="265"/>
                  <a:pt x="142" y="265"/>
                </a:cubicBezTo>
                <a:cubicBezTo>
                  <a:pt x="248" y="345"/>
                  <a:pt x="248" y="345"/>
                  <a:pt x="248" y="345"/>
                </a:cubicBezTo>
                <a:cubicBezTo>
                  <a:pt x="248" y="265"/>
                  <a:pt x="248" y="265"/>
                  <a:pt x="248" y="265"/>
                </a:cubicBezTo>
                <a:cubicBezTo>
                  <a:pt x="345" y="265"/>
                  <a:pt x="345" y="265"/>
                  <a:pt x="345" y="265"/>
                </a:cubicBezTo>
                <a:cubicBezTo>
                  <a:pt x="372" y="265"/>
                  <a:pt x="389" y="247"/>
                  <a:pt x="389" y="221"/>
                </a:cubicBezTo>
                <a:cubicBezTo>
                  <a:pt x="389" y="44"/>
                  <a:pt x="389" y="44"/>
                  <a:pt x="389" y="44"/>
                </a:cubicBezTo>
                <a:cubicBezTo>
                  <a:pt x="389" y="17"/>
                  <a:pt x="372" y="0"/>
                  <a:pt x="345" y="0"/>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75" name="Freeform 64"/>
          <p:cNvSpPr>
            <a:spLocks noChangeArrowheads="1"/>
          </p:cNvSpPr>
          <p:nvPr/>
        </p:nvSpPr>
        <p:spPr bwMode="auto">
          <a:xfrm>
            <a:off x="9922510" y="3890131"/>
            <a:ext cx="266631" cy="260350"/>
          </a:xfrm>
          <a:custGeom>
            <a:avLst/>
            <a:gdLst>
              <a:gd name="T0" fmla="*/ 222 w 444"/>
              <a:gd name="T1" fmla="*/ 0 h 435"/>
              <a:gd name="T2" fmla="*/ 284 w 444"/>
              <a:gd name="T3" fmla="*/ 160 h 435"/>
              <a:gd name="T4" fmla="*/ 443 w 444"/>
              <a:gd name="T5" fmla="*/ 160 h 435"/>
              <a:gd name="T6" fmla="*/ 310 w 444"/>
              <a:gd name="T7" fmla="*/ 257 h 435"/>
              <a:gd name="T8" fmla="*/ 354 w 444"/>
              <a:gd name="T9" fmla="*/ 434 h 435"/>
              <a:gd name="T10" fmla="*/ 222 w 444"/>
              <a:gd name="T11" fmla="*/ 327 h 435"/>
              <a:gd name="T12" fmla="*/ 88 w 444"/>
              <a:gd name="T13" fmla="*/ 434 h 435"/>
              <a:gd name="T14" fmla="*/ 133 w 444"/>
              <a:gd name="T15" fmla="*/ 257 h 435"/>
              <a:gd name="T16" fmla="*/ 0 w 444"/>
              <a:gd name="T17" fmla="*/ 160 h 435"/>
              <a:gd name="T18" fmla="*/ 160 w 444"/>
              <a:gd name="T19" fmla="*/ 160 h 435"/>
              <a:gd name="T20" fmla="*/ 222 w 444"/>
              <a:gd name="T21" fmla="*/ 0 h 4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444" h="435">
                <a:moveTo>
                  <a:pt x="222" y="0"/>
                </a:moveTo>
                <a:lnTo>
                  <a:pt x="284" y="160"/>
                </a:lnTo>
                <a:lnTo>
                  <a:pt x="443" y="160"/>
                </a:lnTo>
                <a:lnTo>
                  <a:pt x="310" y="257"/>
                </a:lnTo>
                <a:lnTo>
                  <a:pt x="354" y="434"/>
                </a:lnTo>
                <a:lnTo>
                  <a:pt x="222" y="327"/>
                </a:lnTo>
                <a:lnTo>
                  <a:pt x="88" y="434"/>
                </a:lnTo>
                <a:lnTo>
                  <a:pt x="133" y="257"/>
                </a:lnTo>
                <a:lnTo>
                  <a:pt x="0" y="160"/>
                </a:lnTo>
                <a:lnTo>
                  <a:pt x="160" y="160"/>
                </a:lnTo>
                <a:lnTo>
                  <a:pt x="222" y="0"/>
                </a:lnTo>
              </a:path>
            </a:pathLst>
          </a:custGeom>
          <a:solidFill>
            <a:srgbClr val="FFFFFF"/>
          </a:solidFill>
          <a:ln>
            <a:noFill/>
          </a:ln>
          <a:effectLst/>
        </p:spPr>
        <p:txBody>
          <a:bodyPr wrap="none" lIns="45712" tIns="22856" rIns="45712" bIns="22856" anchor="ctr"/>
          <a:lstStyle/>
          <a:p>
            <a:pPr>
              <a:defRPr/>
            </a:pPr>
            <a:endParaRPr lang="en-US" sz="900"/>
          </a:p>
        </p:txBody>
      </p:sp>
      <p:sp>
        <p:nvSpPr>
          <p:cNvPr id="176" name="Freeform 66"/>
          <p:cNvSpPr>
            <a:spLocks noChangeArrowheads="1"/>
          </p:cNvSpPr>
          <p:nvPr/>
        </p:nvSpPr>
        <p:spPr bwMode="auto">
          <a:xfrm>
            <a:off x="4004413" y="3347749"/>
            <a:ext cx="277211" cy="277284"/>
          </a:xfrm>
          <a:custGeom>
            <a:avLst/>
            <a:gdLst>
              <a:gd name="T0" fmla="*/ 408 w 462"/>
              <a:gd name="T1" fmla="*/ 54 h 462"/>
              <a:gd name="T2" fmla="*/ 408 w 462"/>
              <a:gd name="T3" fmla="*/ 54 h 462"/>
              <a:gd name="T4" fmla="*/ 292 w 462"/>
              <a:gd name="T5" fmla="*/ 19 h 462"/>
              <a:gd name="T6" fmla="*/ 230 w 462"/>
              <a:gd name="T7" fmla="*/ 80 h 462"/>
              <a:gd name="T8" fmla="*/ 213 w 462"/>
              <a:gd name="T9" fmla="*/ 160 h 462"/>
              <a:gd name="T10" fmla="*/ 8 w 462"/>
              <a:gd name="T11" fmla="*/ 363 h 462"/>
              <a:gd name="T12" fmla="*/ 35 w 462"/>
              <a:gd name="T13" fmla="*/ 426 h 462"/>
              <a:gd name="T14" fmla="*/ 98 w 462"/>
              <a:gd name="T15" fmla="*/ 453 h 462"/>
              <a:gd name="T16" fmla="*/ 301 w 462"/>
              <a:gd name="T17" fmla="*/ 248 h 462"/>
              <a:gd name="T18" fmla="*/ 381 w 462"/>
              <a:gd name="T19" fmla="*/ 231 h 462"/>
              <a:gd name="T20" fmla="*/ 443 w 462"/>
              <a:gd name="T21" fmla="*/ 169 h 462"/>
              <a:gd name="T22" fmla="*/ 408 w 462"/>
              <a:gd name="T23" fmla="*/ 54 h 462"/>
              <a:gd name="T24" fmla="*/ 186 w 462"/>
              <a:gd name="T25" fmla="*/ 257 h 462"/>
              <a:gd name="T26" fmla="*/ 186 w 462"/>
              <a:gd name="T27" fmla="*/ 257 h 462"/>
              <a:gd name="T28" fmla="*/ 195 w 462"/>
              <a:gd name="T29" fmla="*/ 222 h 462"/>
              <a:gd name="T30" fmla="*/ 230 w 462"/>
              <a:gd name="T31" fmla="*/ 213 h 462"/>
              <a:gd name="T32" fmla="*/ 221 w 462"/>
              <a:gd name="T33" fmla="*/ 248 h 462"/>
              <a:gd name="T34" fmla="*/ 186 w 462"/>
              <a:gd name="T35" fmla="*/ 257 h 462"/>
              <a:gd name="T36" fmla="*/ 354 w 462"/>
              <a:gd name="T37" fmla="*/ 116 h 462"/>
              <a:gd name="T38" fmla="*/ 354 w 462"/>
              <a:gd name="T39" fmla="*/ 116 h 462"/>
              <a:gd name="T40" fmla="*/ 310 w 462"/>
              <a:gd name="T41" fmla="*/ 36 h 462"/>
              <a:gd name="T42" fmla="*/ 390 w 462"/>
              <a:gd name="T43" fmla="*/ 72 h 462"/>
              <a:gd name="T44" fmla="*/ 425 w 462"/>
              <a:gd name="T45" fmla="*/ 151 h 462"/>
              <a:gd name="T46" fmla="*/ 354 w 462"/>
              <a:gd name="T47" fmla="*/ 116 h 4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62" h="462">
                <a:moveTo>
                  <a:pt x="408" y="54"/>
                </a:moveTo>
                <a:lnTo>
                  <a:pt x="408" y="54"/>
                </a:lnTo>
                <a:cubicBezTo>
                  <a:pt x="363" y="19"/>
                  <a:pt x="310" y="0"/>
                  <a:pt x="292" y="19"/>
                </a:cubicBezTo>
                <a:cubicBezTo>
                  <a:pt x="230" y="80"/>
                  <a:pt x="230" y="80"/>
                  <a:pt x="230" y="80"/>
                </a:cubicBezTo>
                <a:cubicBezTo>
                  <a:pt x="221" y="89"/>
                  <a:pt x="213" y="125"/>
                  <a:pt x="213" y="160"/>
                </a:cubicBezTo>
                <a:cubicBezTo>
                  <a:pt x="8" y="363"/>
                  <a:pt x="8" y="363"/>
                  <a:pt x="8" y="363"/>
                </a:cubicBezTo>
                <a:cubicBezTo>
                  <a:pt x="0" y="372"/>
                  <a:pt x="8" y="408"/>
                  <a:pt x="35" y="426"/>
                </a:cubicBezTo>
                <a:cubicBezTo>
                  <a:pt x="62" y="453"/>
                  <a:pt x="89" y="461"/>
                  <a:pt x="98" y="453"/>
                </a:cubicBezTo>
                <a:cubicBezTo>
                  <a:pt x="301" y="248"/>
                  <a:pt x="301" y="248"/>
                  <a:pt x="301" y="248"/>
                </a:cubicBezTo>
                <a:cubicBezTo>
                  <a:pt x="336" y="248"/>
                  <a:pt x="372" y="240"/>
                  <a:pt x="381" y="231"/>
                </a:cubicBezTo>
                <a:cubicBezTo>
                  <a:pt x="443" y="169"/>
                  <a:pt x="443" y="169"/>
                  <a:pt x="443" y="169"/>
                </a:cubicBezTo>
                <a:cubicBezTo>
                  <a:pt x="461" y="151"/>
                  <a:pt x="452" y="98"/>
                  <a:pt x="408" y="54"/>
                </a:cubicBezTo>
                <a:close/>
                <a:moveTo>
                  <a:pt x="186" y="257"/>
                </a:moveTo>
                <a:lnTo>
                  <a:pt x="186" y="257"/>
                </a:lnTo>
                <a:cubicBezTo>
                  <a:pt x="177" y="248"/>
                  <a:pt x="177" y="231"/>
                  <a:pt x="195" y="222"/>
                </a:cubicBezTo>
                <a:cubicBezTo>
                  <a:pt x="204" y="204"/>
                  <a:pt x="221" y="204"/>
                  <a:pt x="230" y="213"/>
                </a:cubicBezTo>
                <a:cubicBezTo>
                  <a:pt x="239" y="222"/>
                  <a:pt x="239" y="240"/>
                  <a:pt x="221" y="248"/>
                </a:cubicBezTo>
                <a:cubicBezTo>
                  <a:pt x="213" y="266"/>
                  <a:pt x="195" y="266"/>
                  <a:pt x="186" y="257"/>
                </a:cubicBezTo>
                <a:close/>
                <a:moveTo>
                  <a:pt x="354" y="116"/>
                </a:moveTo>
                <a:lnTo>
                  <a:pt x="354" y="116"/>
                </a:lnTo>
                <a:cubicBezTo>
                  <a:pt x="319" y="80"/>
                  <a:pt x="310" y="36"/>
                  <a:pt x="310" y="36"/>
                </a:cubicBezTo>
                <a:cubicBezTo>
                  <a:pt x="319" y="27"/>
                  <a:pt x="354" y="44"/>
                  <a:pt x="390" y="72"/>
                </a:cubicBezTo>
                <a:cubicBezTo>
                  <a:pt x="425" y="107"/>
                  <a:pt x="434" y="142"/>
                  <a:pt x="425" y="151"/>
                </a:cubicBezTo>
                <a:cubicBezTo>
                  <a:pt x="425" y="151"/>
                  <a:pt x="381" y="142"/>
                  <a:pt x="354" y="116"/>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77" name="Freeform 68"/>
          <p:cNvSpPr>
            <a:spLocks noChangeArrowheads="1"/>
          </p:cNvSpPr>
          <p:nvPr/>
        </p:nvSpPr>
        <p:spPr bwMode="auto">
          <a:xfrm>
            <a:off x="8811524" y="2734976"/>
            <a:ext cx="256050" cy="277283"/>
          </a:xfrm>
          <a:custGeom>
            <a:avLst/>
            <a:gdLst>
              <a:gd name="T0" fmla="*/ 327 w 426"/>
              <a:gd name="T1" fmla="*/ 186 h 462"/>
              <a:gd name="T2" fmla="*/ 327 w 426"/>
              <a:gd name="T3" fmla="*/ 186 h 462"/>
              <a:gd name="T4" fmla="*/ 150 w 426"/>
              <a:gd name="T5" fmla="*/ 18 h 462"/>
              <a:gd name="T6" fmla="*/ 97 w 426"/>
              <a:gd name="T7" fmla="*/ 10 h 462"/>
              <a:gd name="T8" fmla="*/ 70 w 426"/>
              <a:gd name="T9" fmla="*/ 54 h 462"/>
              <a:gd name="T10" fmla="*/ 35 w 426"/>
              <a:gd name="T11" fmla="*/ 293 h 462"/>
              <a:gd name="T12" fmla="*/ 26 w 426"/>
              <a:gd name="T13" fmla="*/ 408 h 462"/>
              <a:gd name="T14" fmla="*/ 248 w 426"/>
              <a:gd name="T15" fmla="*/ 417 h 462"/>
              <a:gd name="T16" fmla="*/ 407 w 426"/>
              <a:gd name="T17" fmla="*/ 266 h 462"/>
              <a:gd name="T18" fmla="*/ 327 w 426"/>
              <a:gd name="T19" fmla="*/ 186 h 462"/>
              <a:gd name="T20" fmla="*/ 238 w 426"/>
              <a:gd name="T21" fmla="*/ 391 h 462"/>
              <a:gd name="T22" fmla="*/ 238 w 426"/>
              <a:gd name="T23" fmla="*/ 391 h 462"/>
              <a:gd name="T24" fmla="*/ 53 w 426"/>
              <a:gd name="T25" fmla="*/ 391 h 462"/>
              <a:gd name="T26" fmla="*/ 194 w 426"/>
              <a:gd name="T27" fmla="*/ 284 h 462"/>
              <a:gd name="T28" fmla="*/ 372 w 426"/>
              <a:gd name="T29" fmla="*/ 275 h 462"/>
              <a:gd name="T30" fmla="*/ 238 w 426"/>
              <a:gd name="T31" fmla="*/ 391 h 462"/>
              <a:gd name="T32" fmla="*/ 203 w 426"/>
              <a:gd name="T33" fmla="*/ 301 h 462"/>
              <a:gd name="T34" fmla="*/ 203 w 426"/>
              <a:gd name="T35" fmla="*/ 301 h 462"/>
              <a:gd name="T36" fmla="*/ 97 w 426"/>
              <a:gd name="T37" fmla="*/ 363 h 462"/>
              <a:gd name="T38" fmla="*/ 167 w 426"/>
              <a:gd name="T39" fmla="*/ 363 h 462"/>
              <a:gd name="T40" fmla="*/ 221 w 426"/>
              <a:gd name="T41" fmla="*/ 293 h 462"/>
              <a:gd name="T42" fmla="*/ 221 w 426"/>
              <a:gd name="T43" fmla="*/ 293 h 462"/>
              <a:gd name="T44" fmla="*/ 203 w 426"/>
              <a:gd name="T45" fmla="*/ 301 h 4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426" h="462">
                <a:moveTo>
                  <a:pt x="327" y="186"/>
                </a:moveTo>
                <a:lnTo>
                  <a:pt x="327" y="186"/>
                </a:lnTo>
                <a:cubicBezTo>
                  <a:pt x="274" y="63"/>
                  <a:pt x="238" y="18"/>
                  <a:pt x="150" y="18"/>
                </a:cubicBezTo>
                <a:cubicBezTo>
                  <a:pt x="114" y="18"/>
                  <a:pt x="123" y="0"/>
                  <a:pt x="97" y="10"/>
                </a:cubicBezTo>
                <a:cubicBezTo>
                  <a:pt x="70" y="18"/>
                  <a:pt x="97" y="27"/>
                  <a:pt x="70" y="54"/>
                </a:cubicBezTo>
                <a:cubicBezTo>
                  <a:pt x="0" y="107"/>
                  <a:pt x="8" y="169"/>
                  <a:pt x="35" y="293"/>
                </a:cubicBezTo>
                <a:cubicBezTo>
                  <a:pt x="53" y="346"/>
                  <a:pt x="8" y="354"/>
                  <a:pt x="26" y="408"/>
                </a:cubicBezTo>
                <a:cubicBezTo>
                  <a:pt x="35" y="444"/>
                  <a:pt x="141" y="461"/>
                  <a:pt x="248" y="417"/>
                </a:cubicBezTo>
                <a:cubicBezTo>
                  <a:pt x="354" y="382"/>
                  <a:pt x="425" y="301"/>
                  <a:pt x="407" y="266"/>
                </a:cubicBezTo>
                <a:cubicBezTo>
                  <a:pt x="389" y="213"/>
                  <a:pt x="354" y="239"/>
                  <a:pt x="327" y="186"/>
                </a:cubicBezTo>
                <a:close/>
                <a:moveTo>
                  <a:pt x="238" y="391"/>
                </a:moveTo>
                <a:lnTo>
                  <a:pt x="238" y="391"/>
                </a:lnTo>
                <a:cubicBezTo>
                  <a:pt x="141" y="426"/>
                  <a:pt x="61" y="399"/>
                  <a:pt x="53" y="391"/>
                </a:cubicBezTo>
                <a:cubicBezTo>
                  <a:pt x="53" y="382"/>
                  <a:pt x="88" y="319"/>
                  <a:pt x="194" y="284"/>
                </a:cubicBezTo>
                <a:cubicBezTo>
                  <a:pt x="310" y="239"/>
                  <a:pt x="372" y="257"/>
                  <a:pt x="372" y="275"/>
                </a:cubicBezTo>
                <a:cubicBezTo>
                  <a:pt x="380" y="284"/>
                  <a:pt x="336" y="354"/>
                  <a:pt x="238" y="391"/>
                </a:cubicBezTo>
                <a:close/>
                <a:moveTo>
                  <a:pt x="203" y="301"/>
                </a:moveTo>
                <a:lnTo>
                  <a:pt x="203" y="301"/>
                </a:lnTo>
                <a:cubicBezTo>
                  <a:pt x="150" y="319"/>
                  <a:pt x="123" y="337"/>
                  <a:pt x="97" y="363"/>
                </a:cubicBezTo>
                <a:cubicBezTo>
                  <a:pt x="114" y="373"/>
                  <a:pt x="141" y="382"/>
                  <a:pt x="167" y="363"/>
                </a:cubicBezTo>
                <a:cubicBezTo>
                  <a:pt x="212" y="354"/>
                  <a:pt x="230" y="319"/>
                  <a:pt x="221" y="293"/>
                </a:cubicBezTo>
                <a:lnTo>
                  <a:pt x="221" y="293"/>
                </a:lnTo>
                <a:cubicBezTo>
                  <a:pt x="221" y="293"/>
                  <a:pt x="212" y="301"/>
                  <a:pt x="203" y="301"/>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78" name="Freeform 69"/>
          <p:cNvSpPr>
            <a:spLocks noChangeArrowheads="1"/>
          </p:cNvSpPr>
          <p:nvPr/>
        </p:nvSpPr>
        <p:spPr bwMode="auto">
          <a:xfrm>
            <a:off x="4644677" y="3358333"/>
            <a:ext cx="287792" cy="256116"/>
          </a:xfrm>
          <a:custGeom>
            <a:avLst/>
            <a:gdLst>
              <a:gd name="T0" fmla="*/ 26 w 479"/>
              <a:gd name="T1" fmla="*/ 123 h 426"/>
              <a:gd name="T2" fmla="*/ 26 w 479"/>
              <a:gd name="T3" fmla="*/ 123 h 426"/>
              <a:gd name="T4" fmla="*/ 451 w 479"/>
              <a:gd name="T5" fmla="*/ 123 h 426"/>
              <a:gd name="T6" fmla="*/ 451 w 479"/>
              <a:gd name="T7" fmla="*/ 106 h 426"/>
              <a:gd name="T8" fmla="*/ 354 w 479"/>
              <a:gd name="T9" fmla="*/ 79 h 426"/>
              <a:gd name="T10" fmla="*/ 336 w 479"/>
              <a:gd name="T11" fmla="*/ 79 h 426"/>
              <a:gd name="T12" fmla="*/ 336 w 479"/>
              <a:gd name="T13" fmla="*/ 0 h 426"/>
              <a:gd name="T14" fmla="*/ 141 w 479"/>
              <a:gd name="T15" fmla="*/ 0 h 426"/>
              <a:gd name="T16" fmla="*/ 141 w 479"/>
              <a:gd name="T17" fmla="*/ 79 h 426"/>
              <a:gd name="T18" fmla="*/ 124 w 479"/>
              <a:gd name="T19" fmla="*/ 79 h 426"/>
              <a:gd name="T20" fmla="*/ 26 w 479"/>
              <a:gd name="T21" fmla="*/ 106 h 426"/>
              <a:gd name="T22" fmla="*/ 26 w 479"/>
              <a:gd name="T23" fmla="*/ 123 h 426"/>
              <a:gd name="T24" fmla="*/ 451 w 479"/>
              <a:gd name="T25" fmla="*/ 159 h 426"/>
              <a:gd name="T26" fmla="*/ 451 w 479"/>
              <a:gd name="T27" fmla="*/ 159 h 426"/>
              <a:gd name="T28" fmla="*/ 26 w 479"/>
              <a:gd name="T29" fmla="*/ 159 h 426"/>
              <a:gd name="T30" fmla="*/ 0 w 479"/>
              <a:gd name="T31" fmla="*/ 185 h 426"/>
              <a:gd name="T32" fmla="*/ 0 w 479"/>
              <a:gd name="T33" fmla="*/ 274 h 426"/>
              <a:gd name="T34" fmla="*/ 26 w 479"/>
              <a:gd name="T35" fmla="*/ 300 h 426"/>
              <a:gd name="T36" fmla="*/ 71 w 479"/>
              <a:gd name="T37" fmla="*/ 300 h 426"/>
              <a:gd name="T38" fmla="*/ 53 w 479"/>
              <a:gd name="T39" fmla="*/ 425 h 426"/>
              <a:gd name="T40" fmla="*/ 425 w 479"/>
              <a:gd name="T41" fmla="*/ 425 h 426"/>
              <a:gd name="T42" fmla="*/ 407 w 479"/>
              <a:gd name="T43" fmla="*/ 300 h 426"/>
              <a:gd name="T44" fmla="*/ 451 w 479"/>
              <a:gd name="T45" fmla="*/ 300 h 426"/>
              <a:gd name="T46" fmla="*/ 478 w 479"/>
              <a:gd name="T47" fmla="*/ 274 h 426"/>
              <a:gd name="T48" fmla="*/ 478 w 479"/>
              <a:gd name="T49" fmla="*/ 185 h 426"/>
              <a:gd name="T50" fmla="*/ 451 w 479"/>
              <a:gd name="T51" fmla="*/ 159 h 426"/>
              <a:gd name="T52" fmla="*/ 97 w 479"/>
              <a:gd name="T53" fmla="*/ 372 h 426"/>
              <a:gd name="T54" fmla="*/ 97 w 479"/>
              <a:gd name="T55" fmla="*/ 372 h 426"/>
              <a:gd name="T56" fmla="*/ 132 w 479"/>
              <a:gd name="T57" fmla="*/ 212 h 426"/>
              <a:gd name="T58" fmla="*/ 345 w 479"/>
              <a:gd name="T59" fmla="*/ 212 h 426"/>
              <a:gd name="T60" fmla="*/ 381 w 479"/>
              <a:gd name="T61" fmla="*/ 372 h 426"/>
              <a:gd name="T62" fmla="*/ 97 w 479"/>
              <a:gd name="T63" fmla="*/ 372 h 4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479" h="426">
                <a:moveTo>
                  <a:pt x="26" y="123"/>
                </a:moveTo>
                <a:lnTo>
                  <a:pt x="26" y="123"/>
                </a:lnTo>
                <a:cubicBezTo>
                  <a:pt x="451" y="123"/>
                  <a:pt x="451" y="123"/>
                  <a:pt x="451" y="123"/>
                </a:cubicBezTo>
                <a:cubicBezTo>
                  <a:pt x="460" y="123"/>
                  <a:pt x="460" y="115"/>
                  <a:pt x="451" y="106"/>
                </a:cubicBezTo>
                <a:cubicBezTo>
                  <a:pt x="451" y="106"/>
                  <a:pt x="372" y="79"/>
                  <a:pt x="354" y="79"/>
                </a:cubicBezTo>
                <a:cubicBezTo>
                  <a:pt x="336" y="79"/>
                  <a:pt x="336" y="79"/>
                  <a:pt x="336" y="79"/>
                </a:cubicBezTo>
                <a:cubicBezTo>
                  <a:pt x="336" y="0"/>
                  <a:pt x="336" y="0"/>
                  <a:pt x="336" y="0"/>
                </a:cubicBezTo>
                <a:cubicBezTo>
                  <a:pt x="141" y="0"/>
                  <a:pt x="141" y="0"/>
                  <a:pt x="141" y="0"/>
                </a:cubicBezTo>
                <a:cubicBezTo>
                  <a:pt x="141" y="79"/>
                  <a:pt x="141" y="79"/>
                  <a:pt x="141" y="79"/>
                </a:cubicBezTo>
                <a:cubicBezTo>
                  <a:pt x="124" y="79"/>
                  <a:pt x="124" y="79"/>
                  <a:pt x="124" y="79"/>
                </a:cubicBezTo>
                <a:cubicBezTo>
                  <a:pt x="106" y="79"/>
                  <a:pt x="26" y="106"/>
                  <a:pt x="26" y="106"/>
                </a:cubicBezTo>
                <a:cubicBezTo>
                  <a:pt x="17" y="115"/>
                  <a:pt x="17" y="123"/>
                  <a:pt x="26" y="123"/>
                </a:cubicBezTo>
                <a:close/>
                <a:moveTo>
                  <a:pt x="451" y="159"/>
                </a:moveTo>
                <a:lnTo>
                  <a:pt x="451" y="159"/>
                </a:lnTo>
                <a:cubicBezTo>
                  <a:pt x="26" y="159"/>
                  <a:pt x="26" y="159"/>
                  <a:pt x="26" y="159"/>
                </a:cubicBezTo>
                <a:cubicBezTo>
                  <a:pt x="8" y="159"/>
                  <a:pt x="0" y="168"/>
                  <a:pt x="0" y="185"/>
                </a:cubicBezTo>
                <a:cubicBezTo>
                  <a:pt x="0" y="274"/>
                  <a:pt x="0" y="274"/>
                  <a:pt x="0" y="274"/>
                </a:cubicBezTo>
                <a:cubicBezTo>
                  <a:pt x="0" y="283"/>
                  <a:pt x="8" y="300"/>
                  <a:pt x="26" y="300"/>
                </a:cubicBezTo>
                <a:cubicBezTo>
                  <a:pt x="71" y="300"/>
                  <a:pt x="71" y="300"/>
                  <a:pt x="71" y="300"/>
                </a:cubicBezTo>
                <a:cubicBezTo>
                  <a:pt x="53" y="425"/>
                  <a:pt x="53" y="425"/>
                  <a:pt x="53" y="425"/>
                </a:cubicBezTo>
                <a:cubicBezTo>
                  <a:pt x="425" y="425"/>
                  <a:pt x="425" y="425"/>
                  <a:pt x="425" y="425"/>
                </a:cubicBezTo>
                <a:cubicBezTo>
                  <a:pt x="407" y="300"/>
                  <a:pt x="407" y="300"/>
                  <a:pt x="407" y="300"/>
                </a:cubicBezTo>
                <a:cubicBezTo>
                  <a:pt x="451" y="300"/>
                  <a:pt x="451" y="300"/>
                  <a:pt x="451" y="300"/>
                </a:cubicBezTo>
                <a:cubicBezTo>
                  <a:pt x="469" y="300"/>
                  <a:pt x="478" y="283"/>
                  <a:pt x="478" y="274"/>
                </a:cubicBezTo>
                <a:cubicBezTo>
                  <a:pt x="478" y="185"/>
                  <a:pt x="478" y="185"/>
                  <a:pt x="478" y="185"/>
                </a:cubicBezTo>
                <a:cubicBezTo>
                  <a:pt x="478" y="168"/>
                  <a:pt x="469" y="159"/>
                  <a:pt x="451" y="159"/>
                </a:cubicBezTo>
                <a:close/>
                <a:moveTo>
                  <a:pt x="97" y="372"/>
                </a:moveTo>
                <a:lnTo>
                  <a:pt x="97" y="372"/>
                </a:lnTo>
                <a:cubicBezTo>
                  <a:pt x="132" y="212"/>
                  <a:pt x="132" y="212"/>
                  <a:pt x="132" y="212"/>
                </a:cubicBezTo>
                <a:cubicBezTo>
                  <a:pt x="345" y="212"/>
                  <a:pt x="345" y="212"/>
                  <a:pt x="345" y="212"/>
                </a:cubicBezTo>
                <a:cubicBezTo>
                  <a:pt x="381" y="372"/>
                  <a:pt x="381" y="372"/>
                  <a:pt x="381" y="372"/>
                </a:cubicBezTo>
                <a:lnTo>
                  <a:pt x="97" y="372"/>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79" name="Freeform 70"/>
          <p:cNvSpPr>
            <a:spLocks noChangeArrowheads="1"/>
          </p:cNvSpPr>
          <p:nvPr/>
        </p:nvSpPr>
        <p:spPr bwMode="auto">
          <a:xfrm>
            <a:off x="6958382" y="2763551"/>
            <a:ext cx="298372" cy="266700"/>
          </a:xfrm>
          <a:custGeom>
            <a:avLst/>
            <a:gdLst>
              <a:gd name="T0" fmla="*/ 142 w 497"/>
              <a:gd name="T1" fmla="*/ 275 h 445"/>
              <a:gd name="T2" fmla="*/ 142 w 497"/>
              <a:gd name="T3" fmla="*/ 275 h 445"/>
              <a:gd name="T4" fmla="*/ 142 w 497"/>
              <a:gd name="T5" fmla="*/ 125 h 445"/>
              <a:gd name="T6" fmla="*/ 53 w 497"/>
              <a:gd name="T7" fmla="*/ 125 h 445"/>
              <a:gd name="T8" fmla="*/ 0 w 497"/>
              <a:gd name="T9" fmla="*/ 178 h 445"/>
              <a:gd name="T10" fmla="*/ 0 w 497"/>
              <a:gd name="T11" fmla="*/ 319 h 445"/>
              <a:gd name="T12" fmla="*/ 53 w 497"/>
              <a:gd name="T13" fmla="*/ 373 h 445"/>
              <a:gd name="T14" fmla="*/ 71 w 497"/>
              <a:gd name="T15" fmla="*/ 373 h 445"/>
              <a:gd name="T16" fmla="*/ 71 w 497"/>
              <a:gd name="T17" fmla="*/ 444 h 445"/>
              <a:gd name="T18" fmla="*/ 151 w 497"/>
              <a:gd name="T19" fmla="*/ 373 h 445"/>
              <a:gd name="T20" fmla="*/ 274 w 497"/>
              <a:gd name="T21" fmla="*/ 373 h 445"/>
              <a:gd name="T22" fmla="*/ 319 w 497"/>
              <a:gd name="T23" fmla="*/ 319 h 445"/>
              <a:gd name="T24" fmla="*/ 319 w 497"/>
              <a:gd name="T25" fmla="*/ 275 h 445"/>
              <a:gd name="T26" fmla="*/ 319 w 497"/>
              <a:gd name="T27" fmla="*/ 275 h 445"/>
              <a:gd name="T28" fmla="*/ 142 w 497"/>
              <a:gd name="T29" fmla="*/ 275 h 445"/>
              <a:gd name="T30" fmla="*/ 443 w 497"/>
              <a:gd name="T31" fmla="*/ 0 h 445"/>
              <a:gd name="T32" fmla="*/ 443 w 497"/>
              <a:gd name="T33" fmla="*/ 0 h 445"/>
              <a:gd name="T34" fmla="*/ 221 w 497"/>
              <a:gd name="T35" fmla="*/ 0 h 445"/>
              <a:gd name="T36" fmla="*/ 177 w 497"/>
              <a:gd name="T37" fmla="*/ 54 h 445"/>
              <a:gd name="T38" fmla="*/ 177 w 497"/>
              <a:gd name="T39" fmla="*/ 248 h 445"/>
              <a:gd name="T40" fmla="*/ 346 w 497"/>
              <a:gd name="T41" fmla="*/ 248 h 445"/>
              <a:gd name="T42" fmla="*/ 425 w 497"/>
              <a:gd name="T43" fmla="*/ 319 h 445"/>
              <a:gd name="T44" fmla="*/ 425 w 497"/>
              <a:gd name="T45" fmla="*/ 248 h 445"/>
              <a:gd name="T46" fmla="*/ 443 w 497"/>
              <a:gd name="T47" fmla="*/ 248 h 445"/>
              <a:gd name="T48" fmla="*/ 496 w 497"/>
              <a:gd name="T49" fmla="*/ 195 h 445"/>
              <a:gd name="T50" fmla="*/ 496 w 497"/>
              <a:gd name="T51" fmla="*/ 54 h 445"/>
              <a:gd name="T52" fmla="*/ 443 w 497"/>
              <a:gd name="T53" fmla="*/ 0 h 4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497" h="445">
                <a:moveTo>
                  <a:pt x="142" y="275"/>
                </a:moveTo>
                <a:lnTo>
                  <a:pt x="142" y="275"/>
                </a:lnTo>
                <a:cubicBezTo>
                  <a:pt x="142" y="125"/>
                  <a:pt x="142" y="125"/>
                  <a:pt x="142" y="125"/>
                </a:cubicBezTo>
                <a:cubicBezTo>
                  <a:pt x="53" y="125"/>
                  <a:pt x="53" y="125"/>
                  <a:pt x="53" y="125"/>
                </a:cubicBezTo>
                <a:cubicBezTo>
                  <a:pt x="18" y="125"/>
                  <a:pt x="0" y="151"/>
                  <a:pt x="0" y="178"/>
                </a:cubicBezTo>
                <a:cubicBezTo>
                  <a:pt x="0" y="319"/>
                  <a:pt x="0" y="319"/>
                  <a:pt x="0" y="319"/>
                </a:cubicBezTo>
                <a:cubicBezTo>
                  <a:pt x="0" y="354"/>
                  <a:pt x="18" y="373"/>
                  <a:pt x="53" y="373"/>
                </a:cubicBezTo>
                <a:cubicBezTo>
                  <a:pt x="71" y="373"/>
                  <a:pt x="71" y="373"/>
                  <a:pt x="71" y="373"/>
                </a:cubicBezTo>
                <a:cubicBezTo>
                  <a:pt x="71" y="444"/>
                  <a:pt x="71" y="444"/>
                  <a:pt x="71" y="444"/>
                </a:cubicBezTo>
                <a:cubicBezTo>
                  <a:pt x="151" y="373"/>
                  <a:pt x="151" y="373"/>
                  <a:pt x="151" y="373"/>
                </a:cubicBezTo>
                <a:cubicBezTo>
                  <a:pt x="274" y="373"/>
                  <a:pt x="274" y="373"/>
                  <a:pt x="274" y="373"/>
                </a:cubicBezTo>
                <a:cubicBezTo>
                  <a:pt x="302" y="373"/>
                  <a:pt x="319" y="354"/>
                  <a:pt x="319" y="319"/>
                </a:cubicBezTo>
                <a:cubicBezTo>
                  <a:pt x="319" y="275"/>
                  <a:pt x="319" y="275"/>
                  <a:pt x="319" y="275"/>
                </a:cubicBezTo>
                <a:lnTo>
                  <a:pt x="319" y="275"/>
                </a:lnTo>
                <a:lnTo>
                  <a:pt x="142" y="275"/>
                </a:lnTo>
                <a:close/>
                <a:moveTo>
                  <a:pt x="443" y="0"/>
                </a:moveTo>
                <a:lnTo>
                  <a:pt x="443" y="0"/>
                </a:lnTo>
                <a:cubicBezTo>
                  <a:pt x="221" y="0"/>
                  <a:pt x="221" y="0"/>
                  <a:pt x="221" y="0"/>
                </a:cubicBezTo>
                <a:cubicBezTo>
                  <a:pt x="195" y="0"/>
                  <a:pt x="177" y="27"/>
                  <a:pt x="177" y="54"/>
                </a:cubicBezTo>
                <a:cubicBezTo>
                  <a:pt x="177" y="248"/>
                  <a:pt x="177" y="248"/>
                  <a:pt x="177" y="248"/>
                </a:cubicBezTo>
                <a:cubicBezTo>
                  <a:pt x="346" y="248"/>
                  <a:pt x="346" y="248"/>
                  <a:pt x="346" y="248"/>
                </a:cubicBezTo>
                <a:cubicBezTo>
                  <a:pt x="425" y="319"/>
                  <a:pt x="425" y="319"/>
                  <a:pt x="425" y="319"/>
                </a:cubicBezTo>
                <a:cubicBezTo>
                  <a:pt x="425" y="248"/>
                  <a:pt x="425" y="248"/>
                  <a:pt x="425" y="248"/>
                </a:cubicBezTo>
                <a:cubicBezTo>
                  <a:pt x="443" y="248"/>
                  <a:pt x="443" y="248"/>
                  <a:pt x="443" y="248"/>
                </a:cubicBezTo>
                <a:cubicBezTo>
                  <a:pt x="470" y="248"/>
                  <a:pt x="496" y="231"/>
                  <a:pt x="496" y="195"/>
                </a:cubicBezTo>
                <a:cubicBezTo>
                  <a:pt x="496" y="54"/>
                  <a:pt x="496" y="54"/>
                  <a:pt x="496" y="54"/>
                </a:cubicBezTo>
                <a:cubicBezTo>
                  <a:pt x="496" y="27"/>
                  <a:pt x="470" y="0"/>
                  <a:pt x="443" y="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0" name="Freeform 71"/>
          <p:cNvSpPr>
            <a:spLocks noChangeArrowheads="1"/>
          </p:cNvSpPr>
          <p:nvPr/>
        </p:nvSpPr>
        <p:spPr bwMode="auto">
          <a:xfrm>
            <a:off x="8192399" y="2799534"/>
            <a:ext cx="266631" cy="198966"/>
          </a:xfrm>
          <a:custGeom>
            <a:avLst/>
            <a:gdLst>
              <a:gd name="T0" fmla="*/ 70 w 444"/>
              <a:gd name="T1" fmla="*/ 0 h 329"/>
              <a:gd name="T2" fmla="*/ 70 w 444"/>
              <a:gd name="T3" fmla="*/ 0 h 329"/>
              <a:gd name="T4" fmla="*/ 0 w 444"/>
              <a:gd name="T5" fmla="*/ 70 h 329"/>
              <a:gd name="T6" fmla="*/ 70 w 444"/>
              <a:gd name="T7" fmla="*/ 150 h 329"/>
              <a:gd name="T8" fmla="*/ 0 w 444"/>
              <a:gd name="T9" fmla="*/ 291 h 329"/>
              <a:gd name="T10" fmla="*/ 0 w 444"/>
              <a:gd name="T11" fmla="*/ 328 h 329"/>
              <a:gd name="T12" fmla="*/ 70 w 444"/>
              <a:gd name="T13" fmla="*/ 0 h 329"/>
              <a:gd name="T14" fmla="*/ 275 w 444"/>
              <a:gd name="T15" fmla="*/ 0 h 329"/>
              <a:gd name="T16" fmla="*/ 275 w 444"/>
              <a:gd name="T17" fmla="*/ 0 h 329"/>
              <a:gd name="T18" fmla="*/ 204 w 444"/>
              <a:gd name="T19" fmla="*/ 70 h 329"/>
              <a:gd name="T20" fmla="*/ 275 w 444"/>
              <a:gd name="T21" fmla="*/ 150 h 329"/>
              <a:gd name="T22" fmla="*/ 204 w 444"/>
              <a:gd name="T23" fmla="*/ 291 h 329"/>
              <a:gd name="T24" fmla="*/ 204 w 444"/>
              <a:gd name="T25" fmla="*/ 328 h 329"/>
              <a:gd name="T26" fmla="*/ 275 w 444"/>
              <a:gd name="T27" fmla="*/ 0 h 32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444" h="329">
                <a:moveTo>
                  <a:pt x="70" y="0"/>
                </a:moveTo>
                <a:lnTo>
                  <a:pt x="70" y="0"/>
                </a:lnTo>
                <a:cubicBezTo>
                  <a:pt x="26" y="0"/>
                  <a:pt x="0" y="35"/>
                  <a:pt x="0" y="70"/>
                </a:cubicBezTo>
                <a:cubicBezTo>
                  <a:pt x="0" y="115"/>
                  <a:pt x="26" y="150"/>
                  <a:pt x="70" y="150"/>
                </a:cubicBezTo>
                <a:cubicBezTo>
                  <a:pt x="142" y="150"/>
                  <a:pt x="98" y="291"/>
                  <a:pt x="0" y="291"/>
                </a:cubicBezTo>
                <a:cubicBezTo>
                  <a:pt x="0" y="328"/>
                  <a:pt x="0" y="328"/>
                  <a:pt x="0" y="328"/>
                </a:cubicBezTo>
                <a:cubicBezTo>
                  <a:pt x="168" y="328"/>
                  <a:pt x="239" y="0"/>
                  <a:pt x="70" y="0"/>
                </a:cubicBezTo>
                <a:close/>
                <a:moveTo>
                  <a:pt x="275" y="0"/>
                </a:moveTo>
                <a:lnTo>
                  <a:pt x="275" y="0"/>
                </a:lnTo>
                <a:cubicBezTo>
                  <a:pt x="239" y="0"/>
                  <a:pt x="204" y="35"/>
                  <a:pt x="204" y="70"/>
                </a:cubicBezTo>
                <a:cubicBezTo>
                  <a:pt x="204" y="115"/>
                  <a:pt x="239" y="150"/>
                  <a:pt x="275" y="150"/>
                </a:cubicBezTo>
                <a:cubicBezTo>
                  <a:pt x="354" y="150"/>
                  <a:pt x="301" y="291"/>
                  <a:pt x="204" y="291"/>
                </a:cubicBezTo>
                <a:cubicBezTo>
                  <a:pt x="204" y="328"/>
                  <a:pt x="204" y="328"/>
                  <a:pt x="204" y="328"/>
                </a:cubicBezTo>
                <a:cubicBezTo>
                  <a:pt x="381" y="328"/>
                  <a:pt x="443" y="0"/>
                  <a:pt x="275" y="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1" name="Freeform 72"/>
          <p:cNvSpPr>
            <a:spLocks noChangeArrowheads="1"/>
          </p:cNvSpPr>
          <p:nvPr/>
        </p:nvSpPr>
        <p:spPr bwMode="auto">
          <a:xfrm>
            <a:off x="2806412" y="3368916"/>
            <a:ext cx="234890" cy="241300"/>
          </a:xfrm>
          <a:custGeom>
            <a:avLst/>
            <a:gdLst>
              <a:gd name="T0" fmla="*/ 346 w 391"/>
              <a:gd name="T1" fmla="*/ 0 h 400"/>
              <a:gd name="T2" fmla="*/ 346 w 391"/>
              <a:gd name="T3" fmla="*/ 0 h 400"/>
              <a:gd name="T4" fmla="*/ 142 w 391"/>
              <a:gd name="T5" fmla="*/ 0 h 400"/>
              <a:gd name="T6" fmla="*/ 98 w 391"/>
              <a:gd name="T7" fmla="*/ 44 h 400"/>
              <a:gd name="T8" fmla="*/ 98 w 391"/>
              <a:gd name="T9" fmla="*/ 248 h 400"/>
              <a:gd name="T10" fmla="*/ 142 w 391"/>
              <a:gd name="T11" fmla="*/ 292 h 400"/>
              <a:gd name="T12" fmla="*/ 346 w 391"/>
              <a:gd name="T13" fmla="*/ 292 h 400"/>
              <a:gd name="T14" fmla="*/ 390 w 391"/>
              <a:gd name="T15" fmla="*/ 248 h 400"/>
              <a:gd name="T16" fmla="*/ 390 w 391"/>
              <a:gd name="T17" fmla="*/ 44 h 400"/>
              <a:gd name="T18" fmla="*/ 346 w 391"/>
              <a:gd name="T19" fmla="*/ 0 h 400"/>
              <a:gd name="T20" fmla="*/ 346 w 391"/>
              <a:gd name="T21" fmla="*/ 248 h 400"/>
              <a:gd name="T22" fmla="*/ 346 w 391"/>
              <a:gd name="T23" fmla="*/ 248 h 400"/>
              <a:gd name="T24" fmla="*/ 142 w 391"/>
              <a:gd name="T25" fmla="*/ 248 h 400"/>
              <a:gd name="T26" fmla="*/ 142 w 391"/>
              <a:gd name="T27" fmla="*/ 44 h 400"/>
              <a:gd name="T28" fmla="*/ 346 w 391"/>
              <a:gd name="T29" fmla="*/ 44 h 400"/>
              <a:gd name="T30" fmla="*/ 346 w 391"/>
              <a:gd name="T31" fmla="*/ 248 h 400"/>
              <a:gd name="T32" fmla="*/ 45 w 391"/>
              <a:gd name="T33" fmla="*/ 195 h 400"/>
              <a:gd name="T34" fmla="*/ 45 w 391"/>
              <a:gd name="T35" fmla="*/ 195 h 400"/>
              <a:gd name="T36" fmla="*/ 0 w 391"/>
              <a:gd name="T37" fmla="*/ 195 h 400"/>
              <a:gd name="T38" fmla="*/ 0 w 391"/>
              <a:gd name="T39" fmla="*/ 346 h 400"/>
              <a:gd name="T40" fmla="*/ 45 w 391"/>
              <a:gd name="T41" fmla="*/ 399 h 400"/>
              <a:gd name="T42" fmla="*/ 196 w 391"/>
              <a:gd name="T43" fmla="*/ 399 h 400"/>
              <a:gd name="T44" fmla="*/ 196 w 391"/>
              <a:gd name="T45" fmla="*/ 346 h 400"/>
              <a:gd name="T46" fmla="*/ 45 w 391"/>
              <a:gd name="T47" fmla="*/ 346 h 400"/>
              <a:gd name="T48" fmla="*/ 45 w 391"/>
              <a:gd name="T49" fmla="*/ 195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391" h="400">
                <a:moveTo>
                  <a:pt x="346" y="0"/>
                </a:moveTo>
                <a:lnTo>
                  <a:pt x="346" y="0"/>
                </a:lnTo>
                <a:cubicBezTo>
                  <a:pt x="142" y="0"/>
                  <a:pt x="142" y="0"/>
                  <a:pt x="142" y="0"/>
                </a:cubicBezTo>
                <a:cubicBezTo>
                  <a:pt x="115" y="0"/>
                  <a:pt x="98" y="18"/>
                  <a:pt x="98" y="44"/>
                </a:cubicBezTo>
                <a:cubicBezTo>
                  <a:pt x="98" y="248"/>
                  <a:pt x="98" y="248"/>
                  <a:pt x="98" y="248"/>
                </a:cubicBezTo>
                <a:cubicBezTo>
                  <a:pt x="98" y="274"/>
                  <a:pt x="115" y="292"/>
                  <a:pt x="142" y="292"/>
                </a:cubicBezTo>
                <a:cubicBezTo>
                  <a:pt x="346" y="292"/>
                  <a:pt x="346" y="292"/>
                  <a:pt x="346" y="292"/>
                </a:cubicBezTo>
                <a:cubicBezTo>
                  <a:pt x="372" y="292"/>
                  <a:pt x="390" y="274"/>
                  <a:pt x="390" y="248"/>
                </a:cubicBezTo>
                <a:cubicBezTo>
                  <a:pt x="390" y="44"/>
                  <a:pt x="390" y="44"/>
                  <a:pt x="390" y="44"/>
                </a:cubicBezTo>
                <a:cubicBezTo>
                  <a:pt x="390" y="18"/>
                  <a:pt x="372" y="0"/>
                  <a:pt x="346" y="0"/>
                </a:cubicBezTo>
                <a:close/>
                <a:moveTo>
                  <a:pt x="346" y="248"/>
                </a:moveTo>
                <a:lnTo>
                  <a:pt x="346" y="248"/>
                </a:lnTo>
                <a:cubicBezTo>
                  <a:pt x="142" y="248"/>
                  <a:pt x="142" y="248"/>
                  <a:pt x="142" y="248"/>
                </a:cubicBezTo>
                <a:cubicBezTo>
                  <a:pt x="142" y="44"/>
                  <a:pt x="142" y="44"/>
                  <a:pt x="142" y="44"/>
                </a:cubicBezTo>
                <a:cubicBezTo>
                  <a:pt x="346" y="44"/>
                  <a:pt x="346" y="44"/>
                  <a:pt x="346" y="44"/>
                </a:cubicBezTo>
                <a:lnTo>
                  <a:pt x="346" y="248"/>
                </a:lnTo>
                <a:close/>
                <a:moveTo>
                  <a:pt x="45" y="195"/>
                </a:moveTo>
                <a:lnTo>
                  <a:pt x="45" y="195"/>
                </a:lnTo>
                <a:cubicBezTo>
                  <a:pt x="0" y="195"/>
                  <a:pt x="0" y="195"/>
                  <a:pt x="0" y="195"/>
                </a:cubicBezTo>
                <a:cubicBezTo>
                  <a:pt x="0" y="346"/>
                  <a:pt x="0" y="346"/>
                  <a:pt x="0" y="346"/>
                </a:cubicBezTo>
                <a:cubicBezTo>
                  <a:pt x="0" y="372"/>
                  <a:pt x="18" y="399"/>
                  <a:pt x="45" y="399"/>
                </a:cubicBezTo>
                <a:cubicBezTo>
                  <a:pt x="196" y="399"/>
                  <a:pt x="196" y="399"/>
                  <a:pt x="196" y="399"/>
                </a:cubicBezTo>
                <a:cubicBezTo>
                  <a:pt x="196" y="346"/>
                  <a:pt x="196" y="346"/>
                  <a:pt x="196" y="346"/>
                </a:cubicBezTo>
                <a:cubicBezTo>
                  <a:pt x="45" y="346"/>
                  <a:pt x="45" y="346"/>
                  <a:pt x="45" y="346"/>
                </a:cubicBezTo>
                <a:lnTo>
                  <a:pt x="45" y="195"/>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2" name="Freeform 73"/>
          <p:cNvSpPr>
            <a:spLocks noChangeArrowheads="1"/>
          </p:cNvSpPr>
          <p:nvPr/>
        </p:nvSpPr>
        <p:spPr bwMode="auto">
          <a:xfrm>
            <a:off x="2700688" y="2784857"/>
            <a:ext cx="256051" cy="173567"/>
          </a:xfrm>
          <a:custGeom>
            <a:avLst/>
            <a:gdLst>
              <a:gd name="T0" fmla="*/ 372 w 427"/>
              <a:gd name="T1" fmla="*/ 53 h 293"/>
              <a:gd name="T2" fmla="*/ 372 w 427"/>
              <a:gd name="T3" fmla="*/ 53 h 293"/>
              <a:gd name="T4" fmla="*/ 107 w 427"/>
              <a:gd name="T5" fmla="*/ 53 h 293"/>
              <a:gd name="T6" fmla="*/ 107 w 427"/>
              <a:gd name="T7" fmla="*/ 0 h 293"/>
              <a:gd name="T8" fmla="*/ 0 w 427"/>
              <a:gd name="T9" fmla="*/ 89 h 293"/>
              <a:gd name="T10" fmla="*/ 107 w 427"/>
              <a:gd name="T11" fmla="*/ 177 h 293"/>
              <a:gd name="T12" fmla="*/ 107 w 427"/>
              <a:gd name="T13" fmla="*/ 124 h 293"/>
              <a:gd name="T14" fmla="*/ 354 w 427"/>
              <a:gd name="T15" fmla="*/ 124 h 293"/>
              <a:gd name="T16" fmla="*/ 354 w 427"/>
              <a:gd name="T17" fmla="*/ 221 h 293"/>
              <a:gd name="T18" fmla="*/ 27 w 427"/>
              <a:gd name="T19" fmla="*/ 221 h 293"/>
              <a:gd name="T20" fmla="*/ 27 w 427"/>
              <a:gd name="T21" fmla="*/ 292 h 293"/>
              <a:gd name="T22" fmla="*/ 372 w 427"/>
              <a:gd name="T23" fmla="*/ 292 h 293"/>
              <a:gd name="T24" fmla="*/ 426 w 427"/>
              <a:gd name="T25" fmla="*/ 248 h 293"/>
              <a:gd name="T26" fmla="*/ 426 w 427"/>
              <a:gd name="T27" fmla="*/ 97 h 293"/>
              <a:gd name="T28" fmla="*/ 372 w 427"/>
              <a:gd name="T29" fmla="*/ 53 h 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427" h="293">
                <a:moveTo>
                  <a:pt x="372" y="53"/>
                </a:moveTo>
                <a:lnTo>
                  <a:pt x="372" y="53"/>
                </a:lnTo>
                <a:cubicBezTo>
                  <a:pt x="107" y="53"/>
                  <a:pt x="107" y="53"/>
                  <a:pt x="107" y="53"/>
                </a:cubicBezTo>
                <a:cubicBezTo>
                  <a:pt x="107" y="0"/>
                  <a:pt x="107" y="0"/>
                  <a:pt x="107" y="0"/>
                </a:cubicBezTo>
                <a:cubicBezTo>
                  <a:pt x="0" y="89"/>
                  <a:pt x="0" y="89"/>
                  <a:pt x="0" y="89"/>
                </a:cubicBezTo>
                <a:cubicBezTo>
                  <a:pt x="107" y="177"/>
                  <a:pt x="107" y="177"/>
                  <a:pt x="107" y="177"/>
                </a:cubicBezTo>
                <a:cubicBezTo>
                  <a:pt x="107" y="124"/>
                  <a:pt x="107" y="124"/>
                  <a:pt x="107" y="124"/>
                </a:cubicBezTo>
                <a:cubicBezTo>
                  <a:pt x="354" y="124"/>
                  <a:pt x="354" y="124"/>
                  <a:pt x="354" y="124"/>
                </a:cubicBezTo>
                <a:cubicBezTo>
                  <a:pt x="354" y="221"/>
                  <a:pt x="354" y="221"/>
                  <a:pt x="354" y="221"/>
                </a:cubicBezTo>
                <a:cubicBezTo>
                  <a:pt x="27" y="221"/>
                  <a:pt x="27" y="221"/>
                  <a:pt x="27" y="221"/>
                </a:cubicBezTo>
                <a:cubicBezTo>
                  <a:pt x="27" y="292"/>
                  <a:pt x="27" y="292"/>
                  <a:pt x="27" y="292"/>
                </a:cubicBezTo>
                <a:cubicBezTo>
                  <a:pt x="372" y="292"/>
                  <a:pt x="372" y="292"/>
                  <a:pt x="372" y="292"/>
                </a:cubicBezTo>
                <a:cubicBezTo>
                  <a:pt x="399" y="292"/>
                  <a:pt x="426" y="274"/>
                  <a:pt x="426" y="248"/>
                </a:cubicBezTo>
                <a:cubicBezTo>
                  <a:pt x="426" y="97"/>
                  <a:pt x="426" y="97"/>
                  <a:pt x="426" y="97"/>
                </a:cubicBezTo>
                <a:cubicBezTo>
                  <a:pt x="426" y="71"/>
                  <a:pt x="399" y="53"/>
                  <a:pt x="372" y="53"/>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83" name="Freeform 74"/>
          <p:cNvSpPr>
            <a:spLocks noChangeArrowheads="1"/>
          </p:cNvSpPr>
          <p:nvPr/>
        </p:nvSpPr>
        <p:spPr bwMode="auto">
          <a:xfrm>
            <a:off x="2166144" y="3364684"/>
            <a:ext cx="277212" cy="245534"/>
          </a:xfrm>
          <a:custGeom>
            <a:avLst/>
            <a:gdLst>
              <a:gd name="T0" fmla="*/ 451 w 461"/>
              <a:gd name="T1" fmla="*/ 213 h 409"/>
              <a:gd name="T2" fmla="*/ 451 w 461"/>
              <a:gd name="T3" fmla="*/ 213 h 409"/>
              <a:gd name="T4" fmla="*/ 247 w 461"/>
              <a:gd name="T5" fmla="*/ 17 h 409"/>
              <a:gd name="T6" fmla="*/ 212 w 461"/>
              <a:gd name="T7" fmla="*/ 17 h 409"/>
              <a:gd name="T8" fmla="*/ 9 w 461"/>
              <a:gd name="T9" fmla="*/ 213 h 409"/>
              <a:gd name="T10" fmla="*/ 18 w 461"/>
              <a:gd name="T11" fmla="*/ 230 h 409"/>
              <a:gd name="T12" fmla="*/ 62 w 461"/>
              <a:gd name="T13" fmla="*/ 230 h 409"/>
              <a:gd name="T14" fmla="*/ 62 w 461"/>
              <a:gd name="T15" fmla="*/ 390 h 409"/>
              <a:gd name="T16" fmla="*/ 79 w 461"/>
              <a:gd name="T17" fmla="*/ 408 h 409"/>
              <a:gd name="T18" fmla="*/ 177 w 461"/>
              <a:gd name="T19" fmla="*/ 408 h 409"/>
              <a:gd name="T20" fmla="*/ 177 w 461"/>
              <a:gd name="T21" fmla="*/ 248 h 409"/>
              <a:gd name="T22" fmla="*/ 283 w 461"/>
              <a:gd name="T23" fmla="*/ 248 h 409"/>
              <a:gd name="T24" fmla="*/ 283 w 461"/>
              <a:gd name="T25" fmla="*/ 408 h 409"/>
              <a:gd name="T26" fmla="*/ 381 w 461"/>
              <a:gd name="T27" fmla="*/ 408 h 409"/>
              <a:gd name="T28" fmla="*/ 398 w 461"/>
              <a:gd name="T29" fmla="*/ 390 h 409"/>
              <a:gd name="T30" fmla="*/ 398 w 461"/>
              <a:gd name="T31" fmla="*/ 230 h 409"/>
              <a:gd name="T32" fmla="*/ 443 w 461"/>
              <a:gd name="T33" fmla="*/ 230 h 409"/>
              <a:gd name="T34" fmla="*/ 451 w 461"/>
              <a:gd name="T35" fmla="*/ 213 h 4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461" h="409">
                <a:moveTo>
                  <a:pt x="451" y="213"/>
                </a:moveTo>
                <a:lnTo>
                  <a:pt x="451" y="213"/>
                </a:lnTo>
                <a:cubicBezTo>
                  <a:pt x="247" y="17"/>
                  <a:pt x="247" y="17"/>
                  <a:pt x="247" y="17"/>
                </a:cubicBezTo>
                <a:cubicBezTo>
                  <a:pt x="238" y="0"/>
                  <a:pt x="221" y="0"/>
                  <a:pt x="212" y="17"/>
                </a:cubicBezTo>
                <a:cubicBezTo>
                  <a:pt x="9" y="213"/>
                  <a:pt x="9" y="213"/>
                  <a:pt x="9" y="213"/>
                </a:cubicBezTo>
                <a:cubicBezTo>
                  <a:pt x="0" y="221"/>
                  <a:pt x="9" y="230"/>
                  <a:pt x="18" y="230"/>
                </a:cubicBezTo>
                <a:cubicBezTo>
                  <a:pt x="62" y="230"/>
                  <a:pt x="62" y="230"/>
                  <a:pt x="62" y="230"/>
                </a:cubicBezTo>
                <a:cubicBezTo>
                  <a:pt x="62" y="390"/>
                  <a:pt x="62" y="390"/>
                  <a:pt x="62" y="390"/>
                </a:cubicBezTo>
                <a:cubicBezTo>
                  <a:pt x="62" y="399"/>
                  <a:pt x="62" y="408"/>
                  <a:pt x="79" y="408"/>
                </a:cubicBezTo>
                <a:cubicBezTo>
                  <a:pt x="177" y="408"/>
                  <a:pt x="177" y="408"/>
                  <a:pt x="177" y="408"/>
                </a:cubicBezTo>
                <a:cubicBezTo>
                  <a:pt x="177" y="248"/>
                  <a:pt x="177" y="248"/>
                  <a:pt x="177" y="248"/>
                </a:cubicBezTo>
                <a:cubicBezTo>
                  <a:pt x="283" y="248"/>
                  <a:pt x="283" y="248"/>
                  <a:pt x="283" y="248"/>
                </a:cubicBezTo>
                <a:cubicBezTo>
                  <a:pt x="283" y="408"/>
                  <a:pt x="283" y="408"/>
                  <a:pt x="283" y="408"/>
                </a:cubicBezTo>
                <a:cubicBezTo>
                  <a:pt x="381" y="408"/>
                  <a:pt x="381" y="408"/>
                  <a:pt x="381" y="408"/>
                </a:cubicBezTo>
                <a:cubicBezTo>
                  <a:pt x="398" y="408"/>
                  <a:pt x="398" y="399"/>
                  <a:pt x="398" y="390"/>
                </a:cubicBezTo>
                <a:cubicBezTo>
                  <a:pt x="398" y="230"/>
                  <a:pt x="398" y="230"/>
                  <a:pt x="398" y="230"/>
                </a:cubicBezTo>
                <a:cubicBezTo>
                  <a:pt x="443" y="230"/>
                  <a:pt x="443" y="230"/>
                  <a:pt x="443" y="230"/>
                </a:cubicBezTo>
                <a:cubicBezTo>
                  <a:pt x="451" y="230"/>
                  <a:pt x="460" y="221"/>
                  <a:pt x="451" y="213"/>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184" name="Freeform 75"/>
          <p:cNvSpPr>
            <a:spLocks noChangeArrowheads="1"/>
          </p:cNvSpPr>
          <p:nvPr/>
        </p:nvSpPr>
        <p:spPr bwMode="auto">
          <a:xfrm>
            <a:off x="864453" y="3316819"/>
            <a:ext cx="298373" cy="239184"/>
          </a:xfrm>
          <a:custGeom>
            <a:avLst/>
            <a:gdLst>
              <a:gd name="T0" fmla="*/ 443 w 497"/>
              <a:gd name="T1" fmla="*/ 0 h 400"/>
              <a:gd name="T2" fmla="*/ 443 w 497"/>
              <a:gd name="T3" fmla="*/ 0 h 400"/>
              <a:gd name="T4" fmla="*/ 53 w 497"/>
              <a:gd name="T5" fmla="*/ 0 h 400"/>
              <a:gd name="T6" fmla="*/ 0 w 497"/>
              <a:gd name="T7" fmla="*/ 44 h 400"/>
              <a:gd name="T8" fmla="*/ 0 w 497"/>
              <a:gd name="T9" fmla="*/ 346 h 400"/>
              <a:gd name="T10" fmla="*/ 53 w 497"/>
              <a:gd name="T11" fmla="*/ 399 h 400"/>
              <a:gd name="T12" fmla="*/ 443 w 497"/>
              <a:gd name="T13" fmla="*/ 399 h 400"/>
              <a:gd name="T14" fmla="*/ 496 w 497"/>
              <a:gd name="T15" fmla="*/ 346 h 400"/>
              <a:gd name="T16" fmla="*/ 496 w 497"/>
              <a:gd name="T17" fmla="*/ 44 h 400"/>
              <a:gd name="T18" fmla="*/ 443 w 497"/>
              <a:gd name="T19" fmla="*/ 0 h 400"/>
              <a:gd name="T20" fmla="*/ 443 w 497"/>
              <a:gd name="T21" fmla="*/ 346 h 400"/>
              <a:gd name="T22" fmla="*/ 443 w 497"/>
              <a:gd name="T23" fmla="*/ 346 h 400"/>
              <a:gd name="T24" fmla="*/ 53 w 497"/>
              <a:gd name="T25" fmla="*/ 346 h 400"/>
              <a:gd name="T26" fmla="*/ 53 w 497"/>
              <a:gd name="T27" fmla="*/ 44 h 400"/>
              <a:gd name="T28" fmla="*/ 443 w 497"/>
              <a:gd name="T29" fmla="*/ 44 h 400"/>
              <a:gd name="T30" fmla="*/ 443 w 497"/>
              <a:gd name="T31" fmla="*/ 346 h 400"/>
              <a:gd name="T32" fmla="*/ 222 w 497"/>
              <a:gd name="T33" fmla="*/ 249 h 400"/>
              <a:gd name="T34" fmla="*/ 222 w 497"/>
              <a:gd name="T35" fmla="*/ 249 h 400"/>
              <a:gd name="T36" fmla="*/ 97 w 497"/>
              <a:gd name="T37" fmla="*/ 249 h 400"/>
              <a:gd name="T38" fmla="*/ 97 w 497"/>
              <a:gd name="T39" fmla="*/ 293 h 400"/>
              <a:gd name="T40" fmla="*/ 222 w 497"/>
              <a:gd name="T41" fmla="*/ 293 h 400"/>
              <a:gd name="T42" fmla="*/ 222 w 497"/>
              <a:gd name="T43" fmla="*/ 249 h 400"/>
              <a:gd name="T44" fmla="*/ 222 w 497"/>
              <a:gd name="T45" fmla="*/ 178 h 400"/>
              <a:gd name="T46" fmla="*/ 222 w 497"/>
              <a:gd name="T47" fmla="*/ 178 h 400"/>
              <a:gd name="T48" fmla="*/ 97 w 497"/>
              <a:gd name="T49" fmla="*/ 178 h 400"/>
              <a:gd name="T50" fmla="*/ 97 w 497"/>
              <a:gd name="T51" fmla="*/ 222 h 400"/>
              <a:gd name="T52" fmla="*/ 222 w 497"/>
              <a:gd name="T53" fmla="*/ 222 h 400"/>
              <a:gd name="T54" fmla="*/ 222 w 497"/>
              <a:gd name="T55" fmla="*/ 178 h 400"/>
              <a:gd name="T56" fmla="*/ 222 w 497"/>
              <a:gd name="T57" fmla="*/ 98 h 400"/>
              <a:gd name="T58" fmla="*/ 222 w 497"/>
              <a:gd name="T59" fmla="*/ 98 h 400"/>
              <a:gd name="T60" fmla="*/ 97 w 497"/>
              <a:gd name="T61" fmla="*/ 98 h 400"/>
              <a:gd name="T62" fmla="*/ 97 w 497"/>
              <a:gd name="T63" fmla="*/ 143 h 400"/>
              <a:gd name="T64" fmla="*/ 222 w 497"/>
              <a:gd name="T65" fmla="*/ 143 h 400"/>
              <a:gd name="T66" fmla="*/ 222 w 497"/>
              <a:gd name="T67" fmla="*/ 98 h 400"/>
              <a:gd name="T68" fmla="*/ 389 w 497"/>
              <a:gd name="T69" fmla="*/ 257 h 400"/>
              <a:gd name="T70" fmla="*/ 389 w 497"/>
              <a:gd name="T71" fmla="*/ 257 h 400"/>
              <a:gd name="T72" fmla="*/ 354 w 497"/>
              <a:gd name="T73" fmla="*/ 231 h 400"/>
              <a:gd name="T74" fmla="*/ 381 w 497"/>
              <a:gd name="T75" fmla="*/ 151 h 400"/>
              <a:gd name="T76" fmla="*/ 336 w 497"/>
              <a:gd name="T77" fmla="*/ 98 h 400"/>
              <a:gd name="T78" fmla="*/ 292 w 497"/>
              <a:gd name="T79" fmla="*/ 151 h 400"/>
              <a:gd name="T80" fmla="*/ 319 w 497"/>
              <a:gd name="T81" fmla="*/ 231 h 400"/>
              <a:gd name="T82" fmla="*/ 275 w 497"/>
              <a:gd name="T83" fmla="*/ 257 h 400"/>
              <a:gd name="T84" fmla="*/ 275 w 497"/>
              <a:gd name="T85" fmla="*/ 293 h 400"/>
              <a:gd name="T86" fmla="*/ 398 w 497"/>
              <a:gd name="T87" fmla="*/ 293 h 400"/>
              <a:gd name="T88" fmla="*/ 389 w 497"/>
              <a:gd name="T89" fmla="*/ 257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497" h="400">
                <a:moveTo>
                  <a:pt x="443" y="0"/>
                </a:moveTo>
                <a:lnTo>
                  <a:pt x="443" y="0"/>
                </a:lnTo>
                <a:cubicBezTo>
                  <a:pt x="53" y="0"/>
                  <a:pt x="53" y="0"/>
                  <a:pt x="53" y="0"/>
                </a:cubicBezTo>
                <a:cubicBezTo>
                  <a:pt x="17" y="0"/>
                  <a:pt x="0" y="18"/>
                  <a:pt x="0" y="44"/>
                </a:cubicBezTo>
                <a:cubicBezTo>
                  <a:pt x="0" y="346"/>
                  <a:pt x="0" y="346"/>
                  <a:pt x="0" y="346"/>
                </a:cubicBezTo>
                <a:cubicBezTo>
                  <a:pt x="0" y="373"/>
                  <a:pt x="17" y="399"/>
                  <a:pt x="53" y="399"/>
                </a:cubicBezTo>
                <a:cubicBezTo>
                  <a:pt x="443" y="399"/>
                  <a:pt x="443" y="399"/>
                  <a:pt x="443" y="399"/>
                </a:cubicBezTo>
                <a:cubicBezTo>
                  <a:pt x="470" y="399"/>
                  <a:pt x="496" y="373"/>
                  <a:pt x="496" y="346"/>
                </a:cubicBezTo>
                <a:cubicBezTo>
                  <a:pt x="496" y="44"/>
                  <a:pt x="496" y="44"/>
                  <a:pt x="496" y="44"/>
                </a:cubicBezTo>
                <a:cubicBezTo>
                  <a:pt x="496" y="18"/>
                  <a:pt x="470" y="0"/>
                  <a:pt x="443" y="0"/>
                </a:cubicBezTo>
                <a:close/>
                <a:moveTo>
                  <a:pt x="443" y="346"/>
                </a:moveTo>
                <a:lnTo>
                  <a:pt x="443" y="346"/>
                </a:lnTo>
                <a:cubicBezTo>
                  <a:pt x="53" y="346"/>
                  <a:pt x="53" y="346"/>
                  <a:pt x="53" y="346"/>
                </a:cubicBezTo>
                <a:cubicBezTo>
                  <a:pt x="53" y="44"/>
                  <a:pt x="53" y="44"/>
                  <a:pt x="53" y="44"/>
                </a:cubicBezTo>
                <a:cubicBezTo>
                  <a:pt x="443" y="44"/>
                  <a:pt x="443" y="44"/>
                  <a:pt x="443" y="44"/>
                </a:cubicBezTo>
                <a:lnTo>
                  <a:pt x="443" y="346"/>
                </a:lnTo>
                <a:close/>
                <a:moveTo>
                  <a:pt x="222" y="249"/>
                </a:moveTo>
                <a:lnTo>
                  <a:pt x="222" y="249"/>
                </a:lnTo>
                <a:cubicBezTo>
                  <a:pt x="97" y="249"/>
                  <a:pt x="97" y="249"/>
                  <a:pt x="97" y="249"/>
                </a:cubicBezTo>
                <a:cubicBezTo>
                  <a:pt x="97" y="293"/>
                  <a:pt x="97" y="293"/>
                  <a:pt x="97" y="293"/>
                </a:cubicBezTo>
                <a:cubicBezTo>
                  <a:pt x="222" y="293"/>
                  <a:pt x="222" y="293"/>
                  <a:pt x="222" y="293"/>
                </a:cubicBezTo>
                <a:lnTo>
                  <a:pt x="222" y="249"/>
                </a:lnTo>
                <a:close/>
                <a:moveTo>
                  <a:pt x="222" y="178"/>
                </a:moveTo>
                <a:lnTo>
                  <a:pt x="222" y="178"/>
                </a:lnTo>
                <a:cubicBezTo>
                  <a:pt x="97" y="178"/>
                  <a:pt x="97" y="178"/>
                  <a:pt x="97" y="178"/>
                </a:cubicBezTo>
                <a:cubicBezTo>
                  <a:pt x="97" y="222"/>
                  <a:pt x="97" y="222"/>
                  <a:pt x="97" y="222"/>
                </a:cubicBezTo>
                <a:cubicBezTo>
                  <a:pt x="222" y="222"/>
                  <a:pt x="222" y="222"/>
                  <a:pt x="222" y="222"/>
                </a:cubicBezTo>
                <a:lnTo>
                  <a:pt x="222" y="178"/>
                </a:lnTo>
                <a:close/>
                <a:moveTo>
                  <a:pt x="222" y="98"/>
                </a:moveTo>
                <a:lnTo>
                  <a:pt x="222" y="98"/>
                </a:lnTo>
                <a:cubicBezTo>
                  <a:pt x="97" y="98"/>
                  <a:pt x="97" y="98"/>
                  <a:pt x="97" y="98"/>
                </a:cubicBezTo>
                <a:cubicBezTo>
                  <a:pt x="97" y="143"/>
                  <a:pt x="97" y="143"/>
                  <a:pt x="97" y="143"/>
                </a:cubicBezTo>
                <a:cubicBezTo>
                  <a:pt x="222" y="143"/>
                  <a:pt x="222" y="143"/>
                  <a:pt x="222" y="143"/>
                </a:cubicBezTo>
                <a:lnTo>
                  <a:pt x="222" y="98"/>
                </a:lnTo>
                <a:close/>
                <a:moveTo>
                  <a:pt x="389" y="257"/>
                </a:moveTo>
                <a:lnTo>
                  <a:pt x="389" y="257"/>
                </a:lnTo>
                <a:cubicBezTo>
                  <a:pt x="389" y="257"/>
                  <a:pt x="354" y="249"/>
                  <a:pt x="354" y="231"/>
                </a:cubicBezTo>
                <a:cubicBezTo>
                  <a:pt x="354" y="204"/>
                  <a:pt x="381" y="196"/>
                  <a:pt x="381" y="151"/>
                </a:cubicBezTo>
                <a:cubicBezTo>
                  <a:pt x="381" y="125"/>
                  <a:pt x="372" y="98"/>
                  <a:pt x="336" y="98"/>
                </a:cubicBezTo>
                <a:cubicBezTo>
                  <a:pt x="301" y="98"/>
                  <a:pt x="292" y="125"/>
                  <a:pt x="292" y="151"/>
                </a:cubicBezTo>
                <a:cubicBezTo>
                  <a:pt x="292" y="196"/>
                  <a:pt x="319" y="204"/>
                  <a:pt x="319" y="231"/>
                </a:cubicBezTo>
                <a:cubicBezTo>
                  <a:pt x="319" y="249"/>
                  <a:pt x="275" y="257"/>
                  <a:pt x="275" y="257"/>
                </a:cubicBezTo>
                <a:lnTo>
                  <a:pt x="275" y="293"/>
                </a:lnTo>
                <a:cubicBezTo>
                  <a:pt x="398" y="293"/>
                  <a:pt x="398" y="293"/>
                  <a:pt x="398" y="293"/>
                </a:cubicBezTo>
                <a:cubicBezTo>
                  <a:pt x="398" y="293"/>
                  <a:pt x="398" y="257"/>
                  <a:pt x="389" y="257"/>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5" name="Freeform 77"/>
          <p:cNvSpPr>
            <a:spLocks noChangeArrowheads="1"/>
          </p:cNvSpPr>
          <p:nvPr/>
        </p:nvSpPr>
        <p:spPr bwMode="auto">
          <a:xfrm>
            <a:off x="2049822" y="2746758"/>
            <a:ext cx="298372" cy="251883"/>
          </a:xfrm>
          <a:custGeom>
            <a:avLst/>
            <a:gdLst>
              <a:gd name="T0" fmla="*/ 372 w 497"/>
              <a:gd name="T1" fmla="*/ 124 h 418"/>
              <a:gd name="T2" fmla="*/ 372 w 497"/>
              <a:gd name="T3" fmla="*/ 124 h 418"/>
              <a:gd name="T4" fmla="*/ 389 w 497"/>
              <a:gd name="T5" fmla="*/ 124 h 418"/>
              <a:gd name="T6" fmla="*/ 389 w 497"/>
              <a:gd name="T7" fmla="*/ 178 h 418"/>
              <a:gd name="T8" fmla="*/ 496 w 497"/>
              <a:gd name="T9" fmla="*/ 89 h 418"/>
              <a:gd name="T10" fmla="*/ 389 w 497"/>
              <a:gd name="T11" fmla="*/ 0 h 418"/>
              <a:gd name="T12" fmla="*/ 389 w 497"/>
              <a:gd name="T13" fmla="*/ 53 h 418"/>
              <a:gd name="T14" fmla="*/ 372 w 497"/>
              <a:gd name="T15" fmla="*/ 53 h 418"/>
              <a:gd name="T16" fmla="*/ 186 w 497"/>
              <a:gd name="T17" fmla="*/ 187 h 418"/>
              <a:gd name="T18" fmla="*/ 53 w 497"/>
              <a:gd name="T19" fmla="*/ 284 h 418"/>
              <a:gd name="T20" fmla="*/ 0 w 497"/>
              <a:gd name="T21" fmla="*/ 284 h 418"/>
              <a:gd name="T22" fmla="*/ 0 w 497"/>
              <a:gd name="T23" fmla="*/ 355 h 418"/>
              <a:gd name="T24" fmla="*/ 53 w 497"/>
              <a:gd name="T25" fmla="*/ 355 h 418"/>
              <a:gd name="T26" fmla="*/ 239 w 497"/>
              <a:gd name="T27" fmla="*/ 222 h 418"/>
              <a:gd name="T28" fmla="*/ 372 w 497"/>
              <a:gd name="T29" fmla="*/ 124 h 418"/>
              <a:gd name="T30" fmla="*/ 132 w 497"/>
              <a:gd name="T31" fmla="*/ 169 h 418"/>
              <a:gd name="T32" fmla="*/ 132 w 497"/>
              <a:gd name="T33" fmla="*/ 169 h 418"/>
              <a:gd name="T34" fmla="*/ 141 w 497"/>
              <a:gd name="T35" fmla="*/ 152 h 418"/>
              <a:gd name="T36" fmla="*/ 177 w 497"/>
              <a:gd name="T37" fmla="*/ 116 h 418"/>
              <a:gd name="T38" fmla="*/ 53 w 497"/>
              <a:gd name="T39" fmla="*/ 63 h 418"/>
              <a:gd name="T40" fmla="*/ 0 w 497"/>
              <a:gd name="T41" fmla="*/ 63 h 418"/>
              <a:gd name="T42" fmla="*/ 0 w 497"/>
              <a:gd name="T43" fmla="*/ 134 h 418"/>
              <a:gd name="T44" fmla="*/ 53 w 497"/>
              <a:gd name="T45" fmla="*/ 134 h 418"/>
              <a:gd name="T46" fmla="*/ 132 w 497"/>
              <a:gd name="T47" fmla="*/ 169 h 418"/>
              <a:gd name="T48" fmla="*/ 389 w 497"/>
              <a:gd name="T49" fmla="*/ 293 h 418"/>
              <a:gd name="T50" fmla="*/ 389 w 497"/>
              <a:gd name="T51" fmla="*/ 293 h 418"/>
              <a:gd name="T52" fmla="*/ 372 w 497"/>
              <a:gd name="T53" fmla="*/ 293 h 418"/>
              <a:gd name="T54" fmla="*/ 283 w 497"/>
              <a:gd name="T55" fmla="*/ 249 h 418"/>
              <a:gd name="T56" fmla="*/ 283 w 497"/>
              <a:gd name="T57" fmla="*/ 258 h 418"/>
              <a:gd name="T58" fmla="*/ 248 w 497"/>
              <a:gd name="T59" fmla="*/ 302 h 418"/>
              <a:gd name="T60" fmla="*/ 372 w 497"/>
              <a:gd name="T61" fmla="*/ 355 h 418"/>
              <a:gd name="T62" fmla="*/ 389 w 497"/>
              <a:gd name="T63" fmla="*/ 355 h 418"/>
              <a:gd name="T64" fmla="*/ 389 w 497"/>
              <a:gd name="T65" fmla="*/ 417 h 418"/>
              <a:gd name="T66" fmla="*/ 496 w 497"/>
              <a:gd name="T67" fmla="*/ 328 h 418"/>
              <a:gd name="T68" fmla="*/ 389 w 497"/>
              <a:gd name="T69" fmla="*/ 240 h 418"/>
              <a:gd name="T70" fmla="*/ 389 w 497"/>
              <a:gd name="T71" fmla="*/ 293 h 41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497" h="418">
                <a:moveTo>
                  <a:pt x="372" y="124"/>
                </a:moveTo>
                <a:lnTo>
                  <a:pt x="372" y="124"/>
                </a:lnTo>
                <a:cubicBezTo>
                  <a:pt x="389" y="124"/>
                  <a:pt x="389" y="124"/>
                  <a:pt x="389" y="124"/>
                </a:cubicBezTo>
                <a:cubicBezTo>
                  <a:pt x="389" y="178"/>
                  <a:pt x="389" y="178"/>
                  <a:pt x="389" y="178"/>
                </a:cubicBezTo>
                <a:cubicBezTo>
                  <a:pt x="496" y="89"/>
                  <a:pt x="496" y="89"/>
                  <a:pt x="496" y="89"/>
                </a:cubicBezTo>
                <a:cubicBezTo>
                  <a:pt x="389" y="0"/>
                  <a:pt x="389" y="0"/>
                  <a:pt x="389" y="0"/>
                </a:cubicBezTo>
                <a:cubicBezTo>
                  <a:pt x="389" y="53"/>
                  <a:pt x="389" y="53"/>
                  <a:pt x="389" y="53"/>
                </a:cubicBezTo>
                <a:cubicBezTo>
                  <a:pt x="372" y="53"/>
                  <a:pt x="372" y="53"/>
                  <a:pt x="372" y="53"/>
                </a:cubicBezTo>
                <a:cubicBezTo>
                  <a:pt x="283" y="53"/>
                  <a:pt x="230" y="124"/>
                  <a:pt x="186" y="187"/>
                </a:cubicBezTo>
                <a:cubicBezTo>
                  <a:pt x="141" y="240"/>
                  <a:pt x="106" y="284"/>
                  <a:pt x="53" y="284"/>
                </a:cubicBezTo>
                <a:cubicBezTo>
                  <a:pt x="0" y="284"/>
                  <a:pt x="0" y="284"/>
                  <a:pt x="0" y="284"/>
                </a:cubicBezTo>
                <a:cubicBezTo>
                  <a:pt x="0" y="355"/>
                  <a:pt x="0" y="355"/>
                  <a:pt x="0" y="355"/>
                </a:cubicBezTo>
                <a:cubicBezTo>
                  <a:pt x="53" y="355"/>
                  <a:pt x="53" y="355"/>
                  <a:pt x="53" y="355"/>
                </a:cubicBezTo>
                <a:cubicBezTo>
                  <a:pt x="141" y="355"/>
                  <a:pt x="194" y="284"/>
                  <a:pt x="239" y="222"/>
                </a:cubicBezTo>
                <a:cubicBezTo>
                  <a:pt x="283" y="169"/>
                  <a:pt x="319" y="124"/>
                  <a:pt x="372" y="124"/>
                </a:cubicBezTo>
                <a:close/>
                <a:moveTo>
                  <a:pt x="132" y="169"/>
                </a:moveTo>
                <a:lnTo>
                  <a:pt x="132" y="169"/>
                </a:lnTo>
                <a:cubicBezTo>
                  <a:pt x="132" y="160"/>
                  <a:pt x="141" y="160"/>
                  <a:pt x="141" y="152"/>
                </a:cubicBezTo>
                <a:cubicBezTo>
                  <a:pt x="150" y="143"/>
                  <a:pt x="167" y="124"/>
                  <a:pt x="177" y="116"/>
                </a:cubicBezTo>
                <a:cubicBezTo>
                  <a:pt x="141" y="80"/>
                  <a:pt x="106" y="63"/>
                  <a:pt x="53" y="63"/>
                </a:cubicBezTo>
                <a:cubicBezTo>
                  <a:pt x="0" y="63"/>
                  <a:pt x="0" y="63"/>
                  <a:pt x="0" y="63"/>
                </a:cubicBezTo>
                <a:cubicBezTo>
                  <a:pt x="0" y="134"/>
                  <a:pt x="0" y="134"/>
                  <a:pt x="0" y="134"/>
                </a:cubicBezTo>
                <a:cubicBezTo>
                  <a:pt x="53" y="134"/>
                  <a:pt x="53" y="134"/>
                  <a:pt x="53" y="134"/>
                </a:cubicBezTo>
                <a:cubicBezTo>
                  <a:pt x="79" y="134"/>
                  <a:pt x="106" y="143"/>
                  <a:pt x="132" y="169"/>
                </a:cubicBezTo>
                <a:close/>
                <a:moveTo>
                  <a:pt x="389" y="293"/>
                </a:moveTo>
                <a:lnTo>
                  <a:pt x="389" y="293"/>
                </a:lnTo>
                <a:cubicBezTo>
                  <a:pt x="372" y="293"/>
                  <a:pt x="372" y="293"/>
                  <a:pt x="372" y="293"/>
                </a:cubicBezTo>
                <a:cubicBezTo>
                  <a:pt x="336" y="293"/>
                  <a:pt x="310" y="275"/>
                  <a:pt x="283" y="249"/>
                </a:cubicBezTo>
                <a:cubicBezTo>
                  <a:pt x="283" y="249"/>
                  <a:pt x="283" y="249"/>
                  <a:pt x="283" y="258"/>
                </a:cubicBezTo>
                <a:cubicBezTo>
                  <a:pt x="266" y="266"/>
                  <a:pt x="257" y="284"/>
                  <a:pt x="248" y="302"/>
                </a:cubicBezTo>
                <a:cubicBezTo>
                  <a:pt x="274" y="337"/>
                  <a:pt x="319" y="355"/>
                  <a:pt x="372" y="355"/>
                </a:cubicBezTo>
                <a:cubicBezTo>
                  <a:pt x="389" y="355"/>
                  <a:pt x="389" y="355"/>
                  <a:pt x="389" y="355"/>
                </a:cubicBezTo>
                <a:cubicBezTo>
                  <a:pt x="389" y="417"/>
                  <a:pt x="389" y="417"/>
                  <a:pt x="389" y="417"/>
                </a:cubicBezTo>
                <a:cubicBezTo>
                  <a:pt x="496" y="328"/>
                  <a:pt x="496" y="328"/>
                  <a:pt x="496" y="328"/>
                </a:cubicBezTo>
                <a:cubicBezTo>
                  <a:pt x="389" y="240"/>
                  <a:pt x="389" y="240"/>
                  <a:pt x="389" y="240"/>
                </a:cubicBezTo>
                <a:lnTo>
                  <a:pt x="389" y="293"/>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6" name="Freeform 78"/>
          <p:cNvSpPr>
            <a:spLocks noChangeArrowheads="1"/>
          </p:cNvSpPr>
          <p:nvPr/>
        </p:nvSpPr>
        <p:spPr bwMode="auto">
          <a:xfrm>
            <a:off x="3404353" y="3368916"/>
            <a:ext cx="237005" cy="241300"/>
          </a:xfrm>
          <a:custGeom>
            <a:avLst/>
            <a:gdLst>
              <a:gd name="T0" fmla="*/ 381 w 399"/>
              <a:gd name="T1" fmla="*/ 336 h 400"/>
              <a:gd name="T2" fmla="*/ 381 w 399"/>
              <a:gd name="T3" fmla="*/ 336 h 400"/>
              <a:gd name="T4" fmla="*/ 292 w 399"/>
              <a:gd name="T5" fmla="*/ 239 h 400"/>
              <a:gd name="T6" fmla="*/ 310 w 399"/>
              <a:gd name="T7" fmla="*/ 159 h 400"/>
              <a:gd name="T8" fmla="*/ 151 w 399"/>
              <a:gd name="T9" fmla="*/ 0 h 400"/>
              <a:gd name="T10" fmla="*/ 0 w 399"/>
              <a:gd name="T11" fmla="*/ 151 h 400"/>
              <a:gd name="T12" fmla="*/ 160 w 399"/>
              <a:gd name="T13" fmla="*/ 310 h 400"/>
              <a:gd name="T14" fmla="*/ 230 w 399"/>
              <a:gd name="T15" fmla="*/ 292 h 400"/>
              <a:gd name="T16" fmla="*/ 328 w 399"/>
              <a:gd name="T17" fmla="*/ 390 h 400"/>
              <a:gd name="T18" fmla="*/ 363 w 399"/>
              <a:gd name="T19" fmla="*/ 390 h 400"/>
              <a:gd name="T20" fmla="*/ 389 w 399"/>
              <a:gd name="T21" fmla="*/ 364 h 400"/>
              <a:gd name="T22" fmla="*/ 381 w 399"/>
              <a:gd name="T23" fmla="*/ 336 h 400"/>
              <a:gd name="T24" fmla="*/ 44 w 399"/>
              <a:gd name="T25" fmla="*/ 151 h 400"/>
              <a:gd name="T26" fmla="*/ 44 w 399"/>
              <a:gd name="T27" fmla="*/ 151 h 400"/>
              <a:gd name="T28" fmla="*/ 151 w 399"/>
              <a:gd name="T29" fmla="*/ 44 h 400"/>
              <a:gd name="T30" fmla="*/ 266 w 399"/>
              <a:gd name="T31" fmla="*/ 159 h 400"/>
              <a:gd name="T32" fmla="*/ 160 w 399"/>
              <a:gd name="T33" fmla="*/ 266 h 400"/>
              <a:gd name="T34" fmla="*/ 44 w 399"/>
              <a:gd name="T35" fmla="*/ 151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399" h="400">
                <a:moveTo>
                  <a:pt x="381" y="336"/>
                </a:moveTo>
                <a:lnTo>
                  <a:pt x="381" y="336"/>
                </a:lnTo>
                <a:cubicBezTo>
                  <a:pt x="292" y="239"/>
                  <a:pt x="292" y="239"/>
                  <a:pt x="292" y="239"/>
                </a:cubicBezTo>
                <a:cubicBezTo>
                  <a:pt x="301" y="212"/>
                  <a:pt x="310" y="186"/>
                  <a:pt x="310" y="159"/>
                </a:cubicBezTo>
                <a:cubicBezTo>
                  <a:pt x="310" y="71"/>
                  <a:pt x="239" y="0"/>
                  <a:pt x="151" y="0"/>
                </a:cubicBezTo>
                <a:cubicBezTo>
                  <a:pt x="70" y="0"/>
                  <a:pt x="0" y="71"/>
                  <a:pt x="0" y="151"/>
                </a:cubicBezTo>
                <a:cubicBezTo>
                  <a:pt x="0" y="239"/>
                  <a:pt x="70" y="310"/>
                  <a:pt x="160" y="310"/>
                </a:cubicBezTo>
                <a:cubicBezTo>
                  <a:pt x="186" y="310"/>
                  <a:pt x="213" y="302"/>
                  <a:pt x="230" y="292"/>
                </a:cubicBezTo>
                <a:cubicBezTo>
                  <a:pt x="328" y="390"/>
                  <a:pt x="328" y="390"/>
                  <a:pt x="328" y="390"/>
                </a:cubicBezTo>
                <a:cubicBezTo>
                  <a:pt x="336" y="399"/>
                  <a:pt x="354" y="399"/>
                  <a:pt x="363" y="390"/>
                </a:cubicBezTo>
                <a:cubicBezTo>
                  <a:pt x="389" y="364"/>
                  <a:pt x="389" y="364"/>
                  <a:pt x="389" y="364"/>
                </a:cubicBezTo>
                <a:cubicBezTo>
                  <a:pt x="398" y="355"/>
                  <a:pt x="389" y="346"/>
                  <a:pt x="381" y="336"/>
                </a:cubicBezTo>
                <a:close/>
                <a:moveTo>
                  <a:pt x="44" y="151"/>
                </a:moveTo>
                <a:lnTo>
                  <a:pt x="44" y="151"/>
                </a:lnTo>
                <a:cubicBezTo>
                  <a:pt x="44" y="98"/>
                  <a:pt x="98" y="44"/>
                  <a:pt x="151" y="44"/>
                </a:cubicBezTo>
                <a:cubicBezTo>
                  <a:pt x="213" y="44"/>
                  <a:pt x="266" y="98"/>
                  <a:pt x="266" y="159"/>
                </a:cubicBezTo>
                <a:cubicBezTo>
                  <a:pt x="266" y="221"/>
                  <a:pt x="213" y="266"/>
                  <a:pt x="160" y="266"/>
                </a:cubicBezTo>
                <a:cubicBezTo>
                  <a:pt x="98" y="266"/>
                  <a:pt x="44" y="212"/>
                  <a:pt x="44" y="151"/>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7" name="Freeform 79"/>
          <p:cNvSpPr>
            <a:spLocks noChangeArrowheads="1"/>
          </p:cNvSpPr>
          <p:nvPr/>
        </p:nvSpPr>
        <p:spPr bwMode="auto">
          <a:xfrm>
            <a:off x="11712394" y="2112733"/>
            <a:ext cx="285677" cy="287867"/>
          </a:xfrm>
          <a:custGeom>
            <a:avLst/>
            <a:gdLst>
              <a:gd name="T0" fmla="*/ 239 w 479"/>
              <a:gd name="T1" fmla="*/ 0 h 479"/>
              <a:gd name="T2" fmla="*/ 239 w 479"/>
              <a:gd name="T3" fmla="*/ 0 h 479"/>
              <a:gd name="T4" fmla="*/ 0 w 479"/>
              <a:gd name="T5" fmla="*/ 239 h 479"/>
              <a:gd name="T6" fmla="*/ 239 w 479"/>
              <a:gd name="T7" fmla="*/ 478 h 479"/>
              <a:gd name="T8" fmla="*/ 478 w 479"/>
              <a:gd name="T9" fmla="*/ 239 h 479"/>
              <a:gd name="T10" fmla="*/ 239 w 479"/>
              <a:gd name="T11" fmla="*/ 0 h 479"/>
              <a:gd name="T12" fmla="*/ 443 w 479"/>
              <a:gd name="T13" fmla="*/ 239 h 479"/>
              <a:gd name="T14" fmla="*/ 443 w 479"/>
              <a:gd name="T15" fmla="*/ 239 h 479"/>
              <a:gd name="T16" fmla="*/ 399 w 479"/>
              <a:gd name="T17" fmla="*/ 363 h 479"/>
              <a:gd name="T18" fmla="*/ 390 w 479"/>
              <a:gd name="T19" fmla="*/ 328 h 479"/>
              <a:gd name="T20" fmla="*/ 399 w 479"/>
              <a:gd name="T21" fmla="*/ 257 h 479"/>
              <a:gd name="T22" fmla="*/ 372 w 479"/>
              <a:gd name="T23" fmla="*/ 204 h 479"/>
              <a:gd name="T24" fmla="*/ 319 w 479"/>
              <a:gd name="T25" fmla="*/ 178 h 479"/>
              <a:gd name="T26" fmla="*/ 346 w 479"/>
              <a:gd name="T27" fmla="*/ 88 h 479"/>
              <a:gd name="T28" fmla="*/ 293 w 479"/>
              <a:gd name="T29" fmla="*/ 62 h 479"/>
              <a:gd name="T30" fmla="*/ 301 w 479"/>
              <a:gd name="T31" fmla="*/ 53 h 479"/>
              <a:gd name="T32" fmla="*/ 443 w 479"/>
              <a:gd name="T33" fmla="*/ 239 h 479"/>
              <a:gd name="T34" fmla="*/ 212 w 479"/>
              <a:gd name="T35" fmla="*/ 44 h 479"/>
              <a:gd name="T36" fmla="*/ 212 w 479"/>
              <a:gd name="T37" fmla="*/ 44 h 479"/>
              <a:gd name="T38" fmla="*/ 186 w 479"/>
              <a:gd name="T39" fmla="*/ 62 h 479"/>
              <a:gd name="T40" fmla="*/ 150 w 479"/>
              <a:gd name="T41" fmla="*/ 88 h 479"/>
              <a:gd name="T42" fmla="*/ 115 w 479"/>
              <a:gd name="T43" fmla="*/ 133 h 479"/>
              <a:gd name="T44" fmla="*/ 133 w 479"/>
              <a:gd name="T45" fmla="*/ 159 h 479"/>
              <a:gd name="T46" fmla="*/ 177 w 479"/>
              <a:gd name="T47" fmla="*/ 159 h 479"/>
              <a:gd name="T48" fmla="*/ 248 w 479"/>
              <a:gd name="T49" fmla="*/ 239 h 479"/>
              <a:gd name="T50" fmla="*/ 186 w 479"/>
              <a:gd name="T51" fmla="*/ 292 h 479"/>
              <a:gd name="T52" fmla="*/ 177 w 479"/>
              <a:gd name="T53" fmla="*/ 337 h 479"/>
              <a:gd name="T54" fmla="*/ 177 w 479"/>
              <a:gd name="T55" fmla="*/ 390 h 479"/>
              <a:gd name="T56" fmla="*/ 133 w 479"/>
              <a:gd name="T57" fmla="*/ 345 h 479"/>
              <a:gd name="T58" fmla="*/ 124 w 479"/>
              <a:gd name="T59" fmla="*/ 284 h 479"/>
              <a:gd name="T60" fmla="*/ 88 w 479"/>
              <a:gd name="T61" fmla="*/ 239 h 479"/>
              <a:gd name="T62" fmla="*/ 106 w 479"/>
              <a:gd name="T63" fmla="*/ 186 h 479"/>
              <a:gd name="T64" fmla="*/ 53 w 479"/>
              <a:gd name="T65" fmla="*/ 169 h 479"/>
              <a:gd name="T66" fmla="*/ 212 w 479"/>
              <a:gd name="T67" fmla="*/ 44 h 479"/>
              <a:gd name="T68" fmla="*/ 177 w 479"/>
              <a:gd name="T69" fmla="*/ 434 h 479"/>
              <a:gd name="T70" fmla="*/ 177 w 479"/>
              <a:gd name="T71" fmla="*/ 434 h 479"/>
              <a:gd name="T72" fmla="*/ 204 w 479"/>
              <a:gd name="T73" fmla="*/ 416 h 479"/>
              <a:gd name="T74" fmla="*/ 239 w 479"/>
              <a:gd name="T75" fmla="*/ 407 h 479"/>
              <a:gd name="T76" fmla="*/ 293 w 479"/>
              <a:gd name="T77" fmla="*/ 390 h 479"/>
              <a:gd name="T78" fmla="*/ 354 w 479"/>
              <a:gd name="T79" fmla="*/ 407 h 479"/>
              <a:gd name="T80" fmla="*/ 239 w 479"/>
              <a:gd name="T81" fmla="*/ 443 h 479"/>
              <a:gd name="T82" fmla="*/ 177 w 479"/>
              <a:gd name="T83" fmla="*/ 434 h 4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479" h="479">
                <a:moveTo>
                  <a:pt x="239" y="0"/>
                </a:moveTo>
                <a:lnTo>
                  <a:pt x="239" y="0"/>
                </a:lnTo>
                <a:cubicBezTo>
                  <a:pt x="106" y="0"/>
                  <a:pt x="0" y="106"/>
                  <a:pt x="0" y="239"/>
                </a:cubicBezTo>
                <a:cubicBezTo>
                  <a:pt x="0" y="372"/>
                  <a:pt x="106" y="478"/>
                  <a:pt x="239" y="478"/>
                </a:cubicBezTo>
                <a:cubicBezTo>
                  <a:pt x="372" y="478"/>
                  <a:pt x="478" y="372"/>
                  <a:pt x="478" y="239"/>
                </a:cubicBezTo>
                <a:cubicBezTo>
                  <a:pt x="478" y="106"/>
                  <a:pt x="372" y="0"/>
                  <a:pt x="239" y="0"/>
                </a:cubicBezTo>
                <a:close/>
                <a:moveTo>
                  <a:pt x="443" y="239"/>
                </a:moveTo>
                <a:lnTo>
                  <a:pt x="443" y="239"/>
                </a:lnTo>
                <a:cubicBezTo>
                  <a:pt x="443" y="292"/>
                  <a:pt x="425" y="328"/>
                  <a:pt x="399" y="363"/>
                </a:cubicBezTo>
                <a:cubicBezTo>
                  <a:pt x="390" y="363"/>
                  <a:pt x="381" y="345"/>
                  <a:pt x="390" y="328"/>
                </a:cubicBezTo>
                <a:cubicBezTo>
                  <a:pt x="399" y="310"/>
                  <a:pt x="399" y="275"/>
                  <a:pt x="399" y="257"/>
                </a:cubicBezTo>
                <a:cubicBezTo>
                  <a:pt x="399" y="239"/>
                  <a:pt x="390" y="204"/>
                  <a:pt x="372" y="204"/>
                </a:cubicBezTo>
                <a:cubicBezTo>
                  <a:pt x="346" y="204"/>
                  <a:pt x="337" y="204"/>
                  <a:pt x="319" y="178"/>
                </a:cubicBezTo>
                <a:cubicBezTo>
                  <a:pt x="301" y="124"/>
                  <a:pt x="372" y="115"/>
                  <a:pt x="346" y="88"/>
                </a:cubicBezTo>
                <a:cubicBezTo>
                  <a:pt x="337" y="80"/>
                  <a:pt x="301" y="115"/>
                  <a:pt x="293" y="62"/>
                </a:cubicBezTo>
                <a:lnTo>
                  <a:pt x="301" y="53"/>
                </a:lnTo>
                <a:cubicBezTo>
                  <a:pt x="381" y="80"/>
                  <a:pt x="443" y="150"/>
                  <a:pt x="443" y="239"/>
                </a:cubicBezTo>
                <a:close/>
                <a:moveTo>
                  <a:pt x="212" y="44"/>
                </a:moveTo>
                <a:lnTo>
                  <a:pt x="212" y="44"/>
                </a:lnTo>
                <a:cubicBezTo>
                  <a:pt x="204" y="53"/>
                  <a:pt x="194" y="53"/>
                  <a:pt x="186" y="62"/>
                </a:cubicBezTo>
                <a:cubicBezTo>
                  <a:pt x="168" y="80"/>
                  <a:pt x="159" y="71"/>
                  <a:pt x="150" y="88"/>
                </a:cubicBezTo>
                <a:cubicBezTo>
                  <a:pt x="141" y="106"/>
                  <a:pt x="115" y="124"/>
                  <a:pt x="115" y="133"/>
                </a:cubicBezTo>
                <a:cubicBezTo>
                  <a:pt x="115" y="142"/>
                  <a:pt x="133" y="159"/>
                  <a:pt x="133" y="159"/>
                </a:cubicBezTo>
                <a:cubicBezTo>
                  <a:pt x="141" y="150"/>
                  <a:pt x="159" y="150"/>
                  <a:pt x="177" y="159"/>
                </a:cubicBezTo>
                <a:cubicBezTo>
                  <a:pt x="186" y="159"/>
                  <a:pt x="275" y="169"/>
                  <a:pt x="248" y="239"/>
                </a:cubicBezTo>
                <a:cubicBezTo>
                  <a:pt x="239" y="266"/>
                  <a:pt x="194" y="257"/>
                  <a:pt x="186" y="292"/>
                </a:cubicBezTo>
                <a:cubicBezTo>
                  <a:pt x="186" y="301"/>
                  <a:pt x="186" y="328"/>
                  <a:pt x="177" y="337"/>
                </a:cubicBezTo>
                <a:cubicBezTo>
                  <a:pt x="177" y="345"/>
                  <a:pt x="186" y="390"/>
                  <a:pt x="177" y="390"/>
                </a:cubicBezTo>
                <a:cubicBezTo>
                  <a:pt x="168" y="390"/>
                  <a:pt x="133" y="345"/>
                  <a:pt x="133" y="345"/>
                </a:cubicBezTo>
                <a:cubicBezTo>
                  <a:pt x="133" y="337"/>
                  <a:pt x="124" y="310"/>
                  <a:pt x="124" y="284"/>
                </a:cubicBezTo>
                <a:cubicBezTo>
                  <a:pt x="124" y="266"/>
                  <a:pt x="88" y="266"/>
                  <a:pt x="88" y="239"/>
                </a:cubicBezTo>
                <a:cubicBezTo>
                  <a:pt x="88" y="213"/>
                  <a:pt x="106" y="195"/>
                  <a:pt x="106" y="186"/>
                </a:cubicBezTo>
                <a:cubicBezTo>
                  <a:pt x="97" y="169"/>
                  <a:pt x="62" y="169"/>
                  <a:pt x="53" y="169"/>
                </a:cubicBezTo>
                <a:cubicBezTo>
                  <a:pt x="80" y="97"/>
                  <a:pt x="141" y="53"/>
                  <a:pt x="212" y="44"/>
                </a:cubicBezTo>
                <a:close/>
                <a:moveTo>
                  <a:pt x="177" y="434"/>
                </a:moveTo>
                <a:lnTo>
                  <a:pt x="177" y="434"/>
                </a:lnTo>
                <a:cubicBezTo>
                  <a:pt x="186" y="425"/>
                  <a:pt x="186" y="416"/>
                  <a:pt x="204" y="416"/>
                </a:cubicBezTo>
                <a:cubicBezTo>
                  <a:pt x="212" y="416"/>
                  <a:pt x="221" y="416"/>
                  <a:pt x="239" y="407"/>
                </a:cubicBezTo>
                <a:cubicBezTo>
                  <a:pt x="248" y="407"/>
                  <a:pt x="275" y="398"/>
                  <a:pt x="293" y="390"/>
                </a:cubicBezTo>
                <a:cubicBezTo>
                  <a:pt x="310" y="390"/>
                  <a:pt x="346" y="398"/>
                  <a:pt x="354" y="407"/>
                </a:cubicBezTo>
                <a:cubicBezTo>
                  <a:pt x="319" y="434"/>
                  <a:pt x="284" y="443"/>
                  <a:pt x="239" y="443"/>
                </a:cubicBezTo>
                <a:cubicBezTo>
                  <a:pt x="221" y="443"/>
                  <a:pt x="194" y="443"/>
                  <a:pt x="177" y="434"/>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8" name="Freeform 80"/>
          <p:cNvSpPr>
            <a:spLocks noChangeArrowheads="1"/>
          </p:cNvSpPr>
          <p:nvPr/>
        </p:nvSpPr>
        <p:spPr bwMode="auto">
          <a:xfrm>
            <a:off x="10990641" y="1677096"/>
            <a:ext cx="296256" cy="182033"/>
          </a:xfrm>
          <a:custGeom>
            <a:avLst/>
            <a:gdLst>
              <a:gd name="T0" fmla="*/ 462 w 498"/>
              <a:gd name="T1" fmla="*/ 0 h 303"/>
              <a:gd name="T2" fmla="*/ 0 w 498"/>
              <a:gd name="T3" fmla="*/ 36 h 303"/>
              <a:gd name="T4" fmla="*/ 36 w 498"/>
              <a:gd name="T5" fmla="*/ 302 h 303"/>
              <a:gd name="T6" fmla="*/ 497 w 498"/>
              <a:gd name="T7" fmla="*/ 266 h 303"/>
              <a:gd name="T8" fmla="*/ 462 w 498"/>
              <a:gd name="T9" fmla="*/ 0 h 303"/>
              <a:gd name="T10" fmla="*/ 275 w 498"/>
              <a:gd name="T11" fmla="*/ 54 h 303"/>
              <a:gd name="T12" fmla="*/ 319 w 498"/>
              <a:gd name="T13" fmla="*/ 107 h 303"/>
              <a:gd name="T14" fmla="*/ 275 w 498"/>
              <a:gd name="T15" fmla="*/ 54 h 303"/>
              <a:gd name="T16" fmla="*/ 346 w 498"/>
              <a:gd name="T17" fmla="*/ 125 h 303"/>
              <a:gd name="T18" fmla="*/ 302 w 498"/>
              <a:gd name="T19" fmla="*/ 178 h 303"/>
              <a:gd name="T20" fmla="*/ 346 w 498"/>
              <a:gd name="T21" fmla="*/ 125 h 303"/>
              <a:gd name="T22" fmla="*/ 195 w 498"/>
              <a:gd name="T23" fmla="*/ 54 h 303"/>
              <a:gd name="T24" fmla="*/ 249 w 498"/>
              <a:gd name="T25" fmla="*/ 107 h 303"/>
              <a:gd name="T26" fmla="*/ 195 w 498"/>
              <a:gd name="T27" fmla="*/ 54 h 303"/>
              <a:gd name="T28" fmla="*/ 275 w 498"/>
              <a:gd name="T29" fmla="*/ 125 h 303"/>
              <a:gd name="T30" fmla="*/ 222 w 498"/>
              <a:gd name="T31" fmla="*/ 178 h 303"/>
              <a:gd name="T32" fmla="*/ 275 w 498"/>
              <a:gd name="T33" fmla="*/ 125 h 303"/>
              <a:gd name="T34" fmla="*/ 124 w 498"/>
              <a:gd name="T35" fmla="*/ 54 h 303"/>
              <a:gd name="T36" fmla="*/ 178 w 498"/>
              <a:gd name="T37" fmla="*/ 107 h 303"/>
              <a:gd name="T38" fmla="*/ 124 w 498"/>
              <a:gd name="T39" fmla="*/ 54 h 303"/>
              <a:gd name="T40" fmla="*/ 195 w 498"/>
              <a:gd name="T41" fmla="*/ 125 h 303"/>
              <a:gd name="T42" fmla="*/ 151 w 498"/>
              <a:gd name="T43" fmla="*/ 178 h 303"/>
              <a:gd name="T44" fmla="*/ 195 w 498"/>
              <a:gd name="T45" fmla="*/ 125 h 303"/>
              <a:gd name="T46" fmla="*/ 54 w 498"/>
              <a:gd name="T47" fmla="*/ 54 h 303"/>
              <a:gd name="T48" fmla="*/ 98 w 498"/>
              <a:gd name="T49" fmla="*/ 107 h 303"/>
              <a:gd name="T50" fmla="*/ 54 w 498"/>
              <a:gd name="T51" fmla="*/ 54 h 303"/>
              <a:gd name="T52" fmla="*/ 124 w 498"/>
              <a:gd name="T53" fmla="*/ 125 h 303"/>
              <a:gd name="T54" fmla="*/ 71 w 498"/>
              <a:gd name="T55" fmla="*/ 178 h 303"/>
              <a:gd name="T56" fmla="*/ 124 w 498"/>
              <a:gd name="T57" fmla="*/ 125 h 303"/>
              <a:gd name="T58" fmla="*/ 98 w 498"/>
              <a:gd name="T59" fmla="*/ 249 h 303"/>
              <a:gd name="T60" fmla="*/ 54 w 498"/>
              <a:gd name="T61" fmla="*/ 204 h 303"/>
              <a:gd name="T62" fmla="*/ 98 w 498"/>
              <a:gd name="T63" fmla="*/ 249 h 303"/>
              <a:gd name="T64" fmla="*/ 372 w 498"/>
              <a:gd name="T65" fmla="*/ 249 h 303"/>
              <a:gd name="T66" fmla="*/ 124 w 498"/>
              <a:gd name="T67" fmla="*/ 204 h 303"/>
              <a:gd name="T68" fmla="*/ 372 w 498"/>
              <a:gd name="T69" fmla="*/ 249 h 303"/>
              <a:gd name="T70" fmla="*/ 443 w 498"/>
              <a:gd name="T71" fmla="*/ 249 h 303"/>
              <a:gd name="T72" fmla="*/ 399 w 498"/>
              <a:gd name="T73" fmla="*/ 204 h 303"/>
              <a:gd name="T74" fmla="*/ 443 w 498"/>
              <a:gd name="T75" fmla="*/ 249 h 303"/>
              <a:gd name="T76" fmla="*/ 372 w 498"/>
              <a:gd name="T77" fmla="*/ 178 h 303"/>
              <a:gd name="T78" fmla="*/ 425 w 498"/>
              <a:gd name="T79" fmla="*/ 125 h 303"/>
              <a:gd name="T80" fmla="*/ 372 w 498"/>
              <a:gd name="T81" fmla="*/ 178 h 303"/>
              <a:gd name="T82" fmla="*/ 443 w 498"/>
              <a:gd name="T83" fmla="*/ 107 h 303"/>
              <a:gd name="T84" fmla="*/ 346 w 498"/>
              <a:gd name="T85" fmla="*/ 54 h 303"/>
              <a:gd name="T86" fmla="*/ 443 w 498"/>
              <a:gd name="T87" fmla="*/ 107 h 3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498" h="303">
                <a:moveTo>
                  <a:pt x="462" y="0"/>
                </a:moveTo>
                <a:lnTo>
                  <a:pt x="462" y="0"/>
                </a:lnTo>
                <a:cubicBezTo>
                  <a:pt x="36" y="0"/>
                  <a:pt x="36" y="0"/>
                  <a:pt x="36" y="0"/>
                </a:cubicBezTo>
                <a:cubicBezTo>
                  <a:pt x="18" y="0"/>
                  <a:pt x="0" y="18"/>
                  <a:pt x="0" y="36"/>
                </a:cubicBezTo>
                <a:cubicBezTo>
                  <a:pt x="0" y="266"/>
                  <a:pt x="0" y="266"/>
                  <a:pt x="0" y="266"/>
                </a:cubicBezTo>
                <a:cubicBezTo>
                  <a:pt x="0" y="284"/>
                  <a:pt x="18" y="302"/>
                  <a:pt x="36" y="302"/>
                </a:cubicBezTo>
                <a:cubicBezTo>
                  <a:pt x="462" y="302"/>
                  <a:pt x="462" y="302"/>
                  <a:pt x="462" y="302"/>
                </a:cubicBezTo>
                <a:cubicBezTo>
                  <a:pt x="479" y="302"/>
                  <a:pt x="497" y="284"/>
                  <a:pt x="497" y="266"/>
                </a:cubicBezTo>
                <a:cubicBezTo>
                  <a:pt x="497" y="36"/>
                  <a:pt x="497" y="36"/>
                  <a:pt x="497" y="36"/>
                </a:cubicBezTo>
                <a:cubicBezTo>
                  <a:pt x="497" y="18"/>
                  <a:pt x="479" y="0"/>
                  <a:pt x="462" y="0"/>
                </a:cubicBezTo>
                <a:close/>
                <a:moveTo>
                  <a:pt x="275" y="54"/>
                </a:moveTo>
                <a:lnTo>
                  <a:pt x="275" y="54"/>
                </a:lnTo>
                <a:cubicBezTo>
                  <a:pt x="319" y="54"/>
                  <a:pt x="319" y="54"/>
                  <a:pt x="319" y="54"/>
                </a:cubicBezTo>
                <a:cubicBezTo>
                  <a:pt x="319" y="107"/>
                  <a:pt x="319" y="107"/>
                  <a:pt x="319" y="107"/>
                </a:cubicBezTo>
                <a:cubicBezTo>
                  <a:pt x="275" y="107"/>
                  <a:pt x="275" y="107"/>
                  <a:pt x="275" y="107"/>
                </a:cubicBezTo>
                <a:lnTo>
                  <a:pt x="275" y="54"/>
                </a:lnTo>
                <a:close/>
                <a:moveTo>
                  <a:pt x="346" y="125"/>
                </a:moveTo>
                <a:lnTo>
                  <a:pt x="346" y="125"/>
                </a:lnTo>
                <a:cubicBezTo>
                  <a:pt x="346" y="178"/>
                  <a:pt x="346" y="178"/>
                  <a:pt x="346" y="178"/>
                </a:cubicBezTo>
                <a:cubicBezTo>
                  <a:pt x="302" y="178"/>
                  <a:pt x="302" y="178"/>
                  <a:pt x="302" y="178"/>
                </a:cubicBezTo>
                <a:cubicBezTo>
                  <a:pt x="302" y="125"/>
                  <a:pt x="302" y="125"/>
                  <a:pt x="302" y="125"/>
                </a:cubicBezTo>
                <a:lnTo>
                  <a:pt x="346" y="125"/>
                </a:lnTo>
                <a:close/>
                <a:moveTo>
                  <a:pt x="195" y="54"/>
                </a:moveTo>
                <a:lnTo>
                  <a:pt x="195" y="54"/>
                </a:lnTo>
                <a:cubicBezTo>
                  <a:pt x="249" y="54"/>
                  <a:pt x="249" y="54"/>
                  <a:pt x="249" y="54"/>
                </a:cubicBezTo>
                <a:cubicBezTo>
                  <a:pt x="249" y="107"/>
                  <a:pt x="249" y="107"/>
                  <a:pt x="249" y="107"/>
                </a:cubicBezTo>
                <a:cubicBezTo>
                  <a:pt x="195" y="107"/>
                  <a:pt x="195" y="107"/>
                  <a:pt x="195" y="107"/>
                </a:cubicBezTo>
                <a:lnTo>
                  <a:pt x="195" y="54"/>
                </a:lnTo>
                <a:close/>
                <a:moveTo>
                  <a:pt x="275" y="125"/>
                </a:moveTo>
                <a:lnTo>
                  <a:pt x="275" y="125"/>
                </a:lnTo>
                <a:cubicBezTo>
                  <a:pt x="275" y="178"/>
                  <a:pt x="275" y="178"/>
                  <a:pt x="275" y="178"/>
                </a:cubicBezTo>
                <a:cubicBezTo>
                  <a:pt x="222" y="178"/>
                  <a:pt x="222" y="178"/>
                  <a:pt x="222" y="178"/>
                </a:cubicBezTo>
                <a:cubicBezTo>
                  <a:pt x="222" y="125"/>
                  <a:pt x="222" y="125"/>
                  <a:pt x="222" y="125"/>
                </a:cubicBezTo>
                <a:lnTo>
                  <a:pt x="275" y="125"/>
                </a:lnTo>
                <a:close/>
                <a:moveTo>
                  <a:pt x="124" y="54"/>
                </a:moveTo>
                <a:lnTo>
                  <a:pt x="124" y="54"/>
                </a:lnTo>
                <a:cubicBezTo>
                  <a:pt x="178" y="54"/>
                  <a:pt x="178" y="54"/>
                  <a:pt x="178" y="54"/>
                </a:cubicBezTo>
                <a:cubicBezTo>
                  <a:pt x="178" y="107"/>
                  <a:pt x="178" y="107"/>
                  <a:pt x="178" y="107"/>
                </a:cubicBezTo>
                <a:cubicBezTo>
                  <a:pt x="124" y="107"/>
                  <a:pt x="124" y="107"/>
                  <a:pt x="124" y="107"/>
                </a:cubicBezTo>
                <a:lnTo>
                  <a:pt x="124" y="54"/>
                </a:lnTo>
                <a:close/>
                <a:moveTo>
                  <a:pt x="195" y="125"/>
                </a:moveTo>
                <a:lnTo>
                  <a:pt x="195" y="125"/>
                </a:lnTo>
                <a:cubicBezTo>
                  <a:pt x="195" y="178"/>
                  <a:pt x="195" y="178"/>
                  <a:pt x="195" y="178"/>
                </a:cubicBezTo>
                <a:cubicBezTo>
                  <a:pt x="151" y="178"/>
                  <a:pt x="151" y="178"/>
                  <a:pt x="151" y="178"/>
                </a:cubicBezTo>
                <a:cubicBezTo>
                  <a:pt x="151" y="125"/>
                  <a:pt x="151" y="125"/>
                  <a:pt x="151" y="125"/>
                </a:cubicBezTo>
                <a:lnTo>
                  <a:pt x="195" y="125"/>
                </a:lnTo>
                <a:close/>
                <a:moveTo>
                  <a:pt x="54" y="54"/>
                </a:moveTo>
                <a:lnTo>
                  <a:pt x="54" y="54"/>
                </a:lnTo>
                <a:cubicBezTo>
                  <a:pt x="98" y="54"/>
                  <a:pt x="98" y="54"/>
                  <a:pt x="98" y="54"/>
                </a:cubicBezTo>
                <a:cubicBezTo>
                  <a:pt x="98" y="107"/>
                  <a:pt x="98" y="107"/>
                  <a:pt x="98" y="107"/>
                </a:cubicBezTo>
                <a:cubicBezTo>
                  <a:pt x="54" y="107"/>
                  <a:pt x="54" y="107"/>
                  <a:pt x="54" y="107"/>
                </a:cubicBezTo>
                <a:lnTo>
                  <a:pt x="54" y="54"/>
                </a:lnTo>
                <a:close/>
                <a:moveTo>
                  <a:pt x="124" y="125"/>
                </a:moveTo>
                <a:lnTo>
                  <a:pt x="124" y="125"/>
                </a:lnTo>
                <a:cubicBezTo>
                  <a:pt x="124" y="178"/>
                  <a:pt x="124" y="178"/>
                  <a:pt x="124" y="178"/>
                </a:cubicBezTo>
                <a:cubicBezTo>
                  <a:pt x="71" y="178"/>
                  <a:pt x="71" y="178"/>
                  <a:pt x="71" y="178"/>
                </a:cubicBezTo>
                <a:cubicBezTo>
                  <a:pt x="71" y="125"/>
                  <a:pt x="71" y="125"/>
                  <a:pt x="71" y="125"/>
                </a:cubicBezTo>
                <a:lnTo>
                  <a:pt x="124" y="125"/>
                </a:lnTo>
                <a:close/>
                <a:moveTo>
                  <a:pt x="98" y="249"/>
                </a:moveTo>
                <a:lnTo>
                  <a:pt x="98" y="249"/>
                </a:lnTo>
                <a:cubicBezTo>
                  <a:pt x="54" y="249"/>
                  <a:pt x="54" y="249"/>
                  <a:pt x="54" y="249"/>
                </a:cubicBezTo>
                <a:cubicBezTo>
                  <a:pt x="54" y="204"/>
                  <a:pt x="54" y="204"/>
                  <a:pt x="54" y="204"/>
                </a:cubicBezTo>
                <a:cubicBezTo>
                  <a:pt x="98" y="204"/>
                  <a:pt x="98" y="204"/>
                  <a:pt x="98" y="204"/>
                </a:cubicBezTo>
                <a:lnTo>
                  <a:pt x="98" y="249"/>
                </a:lnTo>
                <a:close/>
                <a:moveTo>
                  <a:pt x="372" y="249"/>
                </a:moveTo>
                <a:lnTo>
                  <a:pt x="372" y="249"/>
                </a:lnTo>
                <a:cubicBezTo>
                  <a:pt x="124" y="249"/>
                  <a:pt x="124" y="249"/>
                  <a:pt x="124" y="249"/>
                </a:cubicBezTo>
                <a:cubicBezTo>
                  <a:pt x="124" y="204"/>
                  <a:pt x="124" y="204"/>
                  <a:pt x="124" y="204"/>
                </a:cubicBezTo>
                <a:cubicBezTo>
                  <a:pt x="372" y="204"/>
                  <a:pt x="372" y="204"/>
                  <a:pt x="372" y="204"/>
                </a:cubicBezTo>
                <a:lnTo>
                  <a:pt x="372" y="249"/>
                </a:lnTo>
                <a:close/>
                <a:moveTo>
                  <a:pt x="443" y="249"/>
                </a:moveTo>
                <a:lnTo>
                  <a:pt x="443" y="249"/>
                </a:lnTo>
                <a:cubicBezTo>
                  <a:pt x="399" y="249"/>
                  <a:pt x="399" y="249"/>
                  <a:pt x="399" y="249"/>
                </a:cubicBezTo>
                <a:cubicBezTo>
                  <a:pt x="399" y="204"/>
                  <a:pt x="399" y="204"/>
                  <a:pt x="399" y="204"/>
                </a:cubicBezTo>
                <a:cubicBezTo>
                  <a:pt x="443" y="204"/>
                  <a:pt x="443" y="204"/>
                  <a:pt x="443" y="204"/>
                </a:cubicBezTo>
                <a:lnTo>
                  <a:pt x="443" y="249"/>
                </a:lnTo>
                <a:close/>
                <a:moveTo>
                  <a:pt x="372" y="178"/>
                </a:moveTo>
                <a:lnTo>
                  <a:pt x="372" y="178"/>
                </a:lnTo>
                <a:cubicBezTo>
                  <a:pt x="372" y="125"/>
                  <a:pt x="372" y="125"/>
                  <a:pt x="372" y="125"/>
                </a:cubicBezTo>
                <a:cubicBezTo>
                  <a:pt x="425" y="125"/>
                  <a:pt x="425" y="125"/>
                  <a:pt x="425" y="125"/>
                </a:cubicBezTo>
                <a:cubicBezTo>
                  <a:pt x="425" y="178"/>
                  <a:pt x="425" y="178"/>
                  <a:pt x="425" y="178"/>
                </a:cubicBezTo>
                <a:lnTo>
                  <a:pt x="372" y="178"/>
                </a:lnTo>
                <a:close/>
                <a:moveTo>
                  <a:pt x="443" y="107"/>
                </a:moveTo>
                <a:lnTo>
                  <a:pt x="443" y="107"/>
                </a:lnTo>
                <a:cubicBezTo>
                  <a:pt x="346" y="107"/>
                  <a:pt x="346" y="107"/>
                  <a:pt x="346" y="107"/>
                </a:cubicBezTo>
                <a:cubicBezTo>
                  <a:pt x="346" y="54"/>
                  <a:pt x="346" y="54"/>
                  <a:pt x="346" y="54"/>
                </a:cubicBezTo>
                <a:cubicBezTo>
                  <a:pt x="443" y="54"/>
                  <a:pt x="443" y="54"/>
                  <a:pt x="443" y="54"/>
                </a:cubicBezTo>
                <a:lnTo>
                  <a:pt x="443" y="107"/>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89" name="Freeform 81"/>
          <p:cNvSpPr>
            <a:spLocks noChangeArrowheads="1"/>
          </p:cNvSpPr>
          <p:nvPr/>
        </p:nvSpPr>
        <p:spPr bwMode="auto">
          <a:xfrm>
            <a:off x="7442821" y="4470439"/>
            <a:ext cx="298373" cy="239184"/>
          </a:xfrm>
          <a:custGeom>
            <a:avLst/>
            <a:gdLst>
              <a:gd name="T0" fmla="*/ 442 w 497"/>
              <a:gd name="T1" fmla="*/ 0 h 401"/>
              <a:gd name="T2" fmla="*/ 442 w 497"/>
              <a:gd name="T3" fmla="*/ 0 h 401"/>
              <a:gd name="T4" fmla="*/ 53 w 497"/>
              <a:gd name="T5" fmla="*/ 0 h 401"/>
              <a:gd name="T6" fmla="*/ 0 w 497"/>
              <a:gd name="T7" fmla="*/ 45 h 401"/>
              <a:gd name="T8" fmla="*/ 0 w 497"/>
              <a:gd name="T9" fmla="*/ 347 h 401"/>
              <a:gd name="T10" fmla="*/ 53 w 497"/>
              <a:gd name="T11" fmla="*/ 400 h 401"/>
              <a:gd name="T12" fmla="*/ 442 w 497"/>
              <a:gd name="T13" fmla="*/ 400 h 401"/>
              <a:gd name="T14" fmla="*/ 496 w 497"/>
              <a:gd name="T15" fmla="*/ 347 h 401"/>
              <a:gd name="T16" fmla="*/ 496 w 497"/>
              <a:gd name="T17" fmla="*/ 45 h 401"/>
              <a:gd name="T18" fmla="*/ 442 w 497"/>
              <a:gd name="T19" fmla="*/ 0 h 401"/>
              <a:gd name="T20" fmla="*/ 114 w 497"/>
              <a:gd name="T21" fmla="*/ 45 h 401"/>
              <a:gd name="T22" fmla="*/ 114 w 497"/>
              <a:gd name="T23" fmla="*/ 45 h 401"/>
              <a:gd name="T24" fmla="*/ 132 w 497"/>
              <a:gd name="T25" fmla="*/ 63 h 401"/>
              <a:gd name="T26" fmla="*/ 114 w 497"/>
              <a:gd name="T27" fmla="*/ 80 h 401"/>
              <a:gd name="T28" fmla="*/ 97 w 497"/>
              <a:gd name="T29" fmla="*/ 63 h 401"/>
              <a:gd name="T30" fmla="*/ 114 w 497"/>
              <a:gd name="T31" fmla="*/ 45 h 401"/>
              <a:gd name="T32" fmla="*/ 44 w 497"/>
              <a:gd name="T33" fmla="*/ 63 h 401"/>
              <a:gd name="T34" fmla="*/ 44 w 497"/>
              <a:gd name="T35" fmla="*/ 63 h 401"/>
              <a:gd name="T36" fmla="*/ 61 w 497"/>
              <a:gd name="T37" fmla="*/ 45 h 401"/>
              <a:gd name="T38" fmla="*/ 79 w 497"/>
              <a:gd name="T39" fmla="*/ 63 h 401"/>
              <a:gd name="T40" fmla="*/ 61 w 497"/>
              <a:gd name="T41" fmla="*/ 80 h 401"/>
              <a:gd name="T42" fmla="*/ 44 w 497"/>
              <a:gd name="T43" fmla="*/ 63 h 401"/>
              <a:gd name="T44" fmla="*/ 442 w 497"/>
              <a:gd name="T45" fmla="*/ 347 h 401"/>
              <a:gd name="T46" fmla="*/ 442 w 497"/>
              <a:gd name="T47" fmla="*/ 347 h 401"/>
              <a:gd name="T48" fmla="*/ 44 w 497"/>
              <a:gd name="T49" fmla="*/ 347 h 401"/>
              <a:gd name="T50" fmla="*/ 44 w 497"/>
              <a:gd name="T51" fmla="*/ 116 h 401"/>
              <a:gd name="T52" fmla="*/ 442 w 497"/>
              <a:gd name="T53" fmla="*/ 116 h 401"/>
              <a:gd name="T54" fmla="*/ 442 w 497"/>
              <a:gd name="T55" fmla="*/ 347 h 401"/>
              <a:gd name="T56" fmla="*/ 442 w 497"/>
              <a:gd name="T57" fmla="*/ 80 h 401"/>
              <a:gd name="T58" fmla="*/ 442 w 497"/>
              <a:gd name="T59" fmla="*/ 80 h 401"/>
              <a:gd name="T60" fmla="*/ 150 w 497"/>
              <a:gd name="T61" fmla="*/ 80 h 401"/>
              <a:gd name="T62" fmla="*/ 150 w 497"/>
              <a:gd name="T63" fmla="*/ 45 h 401"/>
              <a:gd name="T64" fmla="*/ 442 w 497"/>
              <a:gd name="T65" fmla="*/ 45 h 401"/>
              <a:gd name="T66" fmla="*/ 442 w 497"/>
              <a:gd name="T67" fmla="*/ 80 h 4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97" h="401">
                <a:moveTo>
                  <a:pt x="442" y="0"/>
                </a:moveTo>
                <a:lnTo>
                  <a:pt x="442" y="0"/>
                </a:lnTo>
                <a:cubicBezTo>
                  <a:pt x="53" y="0"/>
                  <a:pt x="53" y="0"/>
                  <a:pt x="53" y="0"/>
                </a:cubicBezTo>
                <a:cubicBezTo>
                  <a:pt x="17" y="0"/>
                  <a:pt x="0" y="19"/>
                  <a:pt x="0" y="45"/>
                </a:cubicBezTo>
                <a:cubicBezTo>
                  <a:pt x="0" y="347"/>
                  <a:pt x="0" y="347"/>
                  <a:pt x="0" y="347"/>
                </a:cubicBezTo>
                <a:cubicBezTo>
                  <a:pt x="0" y="373"/>
                  <a:pt x="17" y="400"/>
                  <a:pt x="53" y="400"/>
                </a:cubicBezTo>
                <a:cubicBezTo>
                  <a:pt x="442" y="400"/>
                  <a:pt x="442" y="400"/>
                  <a:pt x="442" y="400"/>
                </a:cubicBezTo>
                <a:cubicBezTo>
                  <a:pt x="469" y="400"/>
                  <a:pt x="496" y="373"/>
                  <a:pt x="496" y="347"/>
                </a:cubicBezTo>
                <a:cubicBezTo>
                  <a:pt x="496" y="45"/>
                  <a:pt x="496" y="45"/>
                  <a:pt x="496" y="45"/>
                </a:cubicBezTo>
                <a:cubicBezTo>
                  <a:pt x="496" y="19"/>
                  <a:pt x="469" y="0"/>
                  <a:pt x="442" y="0"/>
                </a:cubicBezTo>
                <a:close/>
                <a:moveTo>
                  <a:pt x="114" y="45"/>
                </a:moveTo>
                <a:lnTo>
                  <a:pt x="114" y="45"/>
                </a:lnTo>
                <a:cubicBezTo>
                  <a:pt x="123" y="45"/>
                  <a:pt x="132" y="54"/>
                  <a:pt x="132" y="63"/>
                </a:cubicBezTo>
                <a:cubicBezTo>
                  <a:pt x="132" y="72"/>
                  <a:pt x="123" y="80"/>
                  <a:pt x="114" y="80"/>
                </a:cubicBezTo>
                <a:cubicBezTo>
                  <a:pt x="106" y="80"/>
                  <a:pt x="97" y="72"/>
                  <a:pt x="97" y="63"/>
                </a:cubicBezTo>
                <a:cubicBezTo>
                  <a:pt x="97" y="54"/>
                  <a:pt x="106" y="45"/>
                  <a:pt x="114" y="45"/>
                </a:cubicBezTo>
                <a:close/>
                <a:moveTo>
                  <a:pt x="44" y="63"/>
                </a:moveTo>
                <a:lnTo>
                  <a:pt x="44" y="63"/>
                </a:lnTo>
                <a:cubicBezTo>
                  <a:pt x="44" y="54"/>
                  <a:pt x="53" y="45"/>
                  <a:pt x="61" y="45"/>
                </a:cubicBezTo>
                <a:cubicBezTo>
                  <a:pt x="70" y="45"/>
                  <a:pt x="79" y="54"/>
                  <a:pt x="79" y="63"/>
                </a:cubicBezTo>
                <a:cubicBezTo>
                  <a:pt x="79" y="72"/>
                  <a:pt x="70" y="80"/>
                  <a:pt x="61" y="80"/>
                </a:cubicBezTo>
                <a:cubicBezTo>
                  <a:pt x="53" y="80"/>
                  <a:pt x="44" y="72"/>
                  <a:pt x="44" y="63"/>
                </a:cubicBezTo>
                <a:close/>
                <a:moveTo>
                  <a:pt x="442" y="347"/>
                </a:moveTo>
                <a:lnTo>
                  <a:pt x="442" y="347"/>
                </a:lnTo>
                <a:cubicBezTo>
                  <a:pt x="44" y="347"/>
                  <a:pt x="44" y="347"/>
                  <a:pt x="44" y="347"/>
                </a:cubicBezTo>
                <a:cubicBezTo>
                  <a:pt x="44" y="116"/>
                  <a:pt x="44" y="116"/>
                  <a:pt x="44" y="116"/>
                </a:cubicBezTo>
                <a:cubicBezTo>
                  <a:pt x="442" y="116"/>
                  <a:pt x="442" y="116"/>
                  <a:pt x="442" y="116"/>
                </a:cubicBezTo>
                <a:lnTo>
                  <a:pt x="442" y="347"/>
                </a:lnTo>
                <a:close/>
                <a:moveTo>
                  <a:pt x="442" y="80"/>
                </a:moveTo>
                <a:lnTo>
                  <a:pt x="442" y="80"/>
                </a:lnTo>
                <a:cubicBezTo>
                  <a:pt x="150" y="80"/>
                  <a:pt x="150" y="80"/>
                  <a:pt x="150" y="80"/>
                </a:cubicBezTo>
                <a:cubicBezTo>
                  <a:pt x="150" y="45"/>
                  <a:pt x="150" y="45"/>
                  <a:pt x="150" y="45"/>
                </a:cubicBezTo>
                <a:cubicBezTo>
                  <a:pt x="442" y="45"/>
                  <a:pt x="442" y="45"/>
                  <a:pt x="442" y="45"/>
                </a:cubicBezTo>
                <a:lnTo>
                  <a:pt x="442" y="80"/>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0" name="Freeform 82"/>
          <p:cNvSpPr>
            <a:spLocks noChangeArrowheads="1"/>
          </p:cNvSpPr>
          <p:nvPr/>
        </p:nvSpPr>
        <p:spPr bwMode="auto">
          <a:xfrm>
            <a:off x="8066241" y="4442922"/>
            <a:ext cx="298373" cy="266700"/>
          </a:xfrm>
          <a:custGeom>
            <a:avLst/>
            <a:gdLst>
              <a:gd name="T0" fmla="*/ 443 w 497"/>
              <a:gd name="T1" fmla="*/ 0 h 444"/>
              <a:gd name="T2" fmla="*/ 443 w 497"/>
              <a:gd name="T3" fmla="*/ 0 h 444"/>
              <a:gd name="T4" fmla="*/ 53 w 497"/>
              <a:gd name="T5" fmla="*/ 0 h 444"/>
              <a:gd name="T6" fmla="*/ 0 w 497"/>
              <a:gd name="T7" fmla="*/ 53 h 444"/>
              <a:gd name="T8" fmla="*/ 0 w 497"/>
              <a:gd name="T9" fmla="*/ 345 h 444"/>
              <a:gd name="T10" fmla="*/ 53 w 497"/>
              <a:gd name="T11" fmla="*/ 399 h 444"/>
              <a:gd name="T12" fmla="*/ 151 w 497"/>
              <a:gd name="T13" fmla="*/ 399 h 444"/>
              <a:gd name="T14" fmla="*/ 151 w 497"/>
              <a:gd name="T15" fmla="*/ 345 h 444"/>
              <a:gd name="T16" fmla="*/ 44 w 497"/>
              <a:gd name="T17" fmla="*/ 345 h 444"/>
              <a:gd name="T18" fmla="*/ 44 w 497"/>
              <a:gd name="T19" fmla="*/ 124 h 444"/>
              <a:gd name="T20" fmla="*/ 443 w 497"/>
              <a:gd name="T21" fmla="*/ 124 h 444"/>
              <a:gd name="T22" fmla="*/ 443 w 497"/>
              <a:gd name="T23" fmla="*/ 345 h 444"/>
              <a:gd name="T24" fmla="*/ 345 w 497"/>
              <a:gd name="T25" fmla="*/ 345 h 444"/>
              <a:gd name="T26" fmla="*/ 345 w 497"/>
              <a:gd name="T27" fmla="*/ 399 h 444"/>
              <a:gd name="T28" fmla="*/ 443 w 497"/>
              <a:gd name="T29" fmla="*/ 399 h 444"/>
              <a:gd name="T30" fmla="*/ 496 w 497"/>
              <a:gd name="T31" fmla="*/ 345 h 444"/>
              <a:gd name="T32" fmla="*/ 496 w 497"/>
              <a:gd name="T33" fmla="*/ 53 h 444"/>
              <a:gd name="T34" fmla="*/ 443 w 497"/>
              <a:gd name="T35" fmla="*/ 0 h 444"/>
              <a:gd name="T36" fmla="*/ 62 w 497"/>
              <a:gd name="T37" fmla="*/ 80 h 444"/>
              <a:gd name="T38" fmla="*/ 62 w 497"/>
              <a:gd name="T39" fmla="*/ 80 h 444"/>
              <a:gd name="T40" fmla="*/ 44 w 497"/>
              <a:gd name="T41" fmla="*/ 62 h 444"/>
              <a:gd name="T42" fmla="*/ 62 w 497"/>
              <a:gd name="T43" fmla="*/ 45 h 444"/>
              <a:gd name="T44" fmla="*/ 79 w 497"/>
              <a:gd name="T45" fmla="*/ 62 h 444"/>
              <a:gd name="T46" fmla="*/ 62 w 497"/>
              <a:gd name="T47" fmla="*/ 80 h 444"/>
              <a:gd name="T48" fmla="*/ 116 w 497"/>
              <a:gd name="T49" fmla="*/ 80 h 444"/>
              <a:gd name="T50" fmla="*/ 116 w 497"/>
              <a:gd name="T51" fmla="*/ 80 h 444"/>
              <a:gd name="T52" fmla="*/ 97 w 497"/>
              <a:gd name="T53" fmla="*/ 62 h 444"/>
              <a:gd name="T54" fmla="*/ 116 w 497"/>
              <a:gd name="T55" fmla="*/ 45 h 444"/>
              <a:gd name="T56" fmla="*/ 132 w 497"/>
              <a:gd name="T57" fmla="*/ 62 h 444"/>
              <a:gd name="T58" fmla="*/ 116 w 497"/>
              <a:gd name="T59" fmla="*/ 80 h 444"/>
              <a:gd name="T60" fmla="*/ 443 w 497"/>
              <a:gd name="T61" fmla="*/ 80 h 444"/>
              <a:gd name="T62" fmla="*/ 443 w 497"/>
              <a:gd name="T63" fmla="*/ 80 h 444"/>
              <a:gd name="T64" fmla="*/ 151 w 497"/>
              <a:gd name="T65" fmla="*/ 80 h 444"/>
              <a:gd name="T66" fmla="*/ 151 w 497"/>
              <a:gd name="T67" fmla="*/ 53 h 444"/>
              <a:gd name="T68" fmla="*/ 443 w 497"/>
              <a:gd name="T69" fmla="*/ 53 h 444"/>
              <a:gd name="T70" fmla="*/ 443 w 497"/>
              <a:gd name="T71" fmla="*/ 80 h 444"/>
              <a:gd name="T72" fmla="*/ 248 w 497"/>
              <a:gd name="T73" fmla="*/ 177 h 444"/>
              <a:gd name="T74" fmla="*/ 248 w 497"/>
              <a:gd name="T75" fmla="*/ 177 h 444"/>
              <a:gd name="T76" fmla="*/ 124 w 497"/>
              <a:gd name="T77" fmla="*/ 301 h 444"/>
              <a:gd name="T78" fmla="*/ 204 w 497"/>
              <a:gd name="T79" fmla="*/ 301 h 444"/>
              <a:gd name="T80" fmla="*/ 204 w 497"/>
              <a:gd name="T81" fmla="*/ 443 h 444"/>
              <a:gd name="T82" fmla="*/ 292 w 497"/>
              <a:gd name="T83" fmla="*/ 443 h 444"/>
              <a:gd name="T84" fmla="*/ 292 w 497"/>
              <a:gd name="T85" fmla="*/ 301 h 444"/>
              <a:gd name="T86" fmla="*/ 363 w 497"/>
              <a:gd name="T87" fmla="*/ 301 h 444"/>
              <a:gd name="T88" fmla="*/ 248 w 497"/>
              <a:gd name="T89" fmla="*/ 177 h 44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497" h="444">
                <a:moveTo>
                  <a:pt x="443" y="0"/>
                </a:moveTo>
                <a:lnTo>
                  <a:pt x="443" y="0"/>
                </a:lnTo>
                <a:cubicBezTo>
                  <a:pt x="53" y="0"/>
                  <a:pt x="53" y="0"/>
                  <a:pt x="53" y="0"/>
                </a:cubicBezTo>
                <a:cubicBezTo>
                  <a:pt x="17" y="0"/>
                  <a:pt x="0" y="26"/>
                  <a:pt x="0" y="53"/>
                </a:cubicBezTo>
                <a:cubicBezTo>
                  <a:pt x="0" y="345"/>
                  <a:pt x="0" y="345"/>
                  <a:pt x="0" y="345"/>
                </a:cubicBezTo>
                <a:cubicBezTo>
                  <a:pt x="0" y="373"/>
                  <a:pt x="17" y="399"/>
                  <a:pt x="53" y="399"/>
                </a:cubicBezTo>
                <a:cubicBezTo>
                  <a:pt x="151" y="399"/>
                  <a:pt x="151" y="399"/>
                  <a:pt x="151" y="399"/>
                </a:cubicBezTo>
                <a:cubicBezTo>
                  <a:pt x="151" y="345"/>
                  <a:pt x="151" y="345"/>
                  <a:pt x="151" y="345"/>
                </a:cubicBezTo>
                <a:cubicBezTo>
                  <a:pt x="44" y="345"/>
                  <a:pt x="44" y="345"/>
                  <a:pt x="44" y="345"/>
                </a:cubicBezTo>
                <a:cubicBezTo>
                  <a:pt x="44" y="124"/>
                  <a:pt x="44" y="124"/>
                  <a:pt x="44" y="124"/>
                </a:cubicBezTo>
                <a:cubicBezTo>
                  <a:pt x="443" y="124"/>
                  <a:pt x="443" y="124"/>
                  <a:pt x="443" y="124"/>
                </a:cubicBezTo>
                <a:cubicBezTo>
                  <a:pt x="443" y="345"/>
                  <a:pt x="443" y="345"/>
                  <a:pt x="443" y="345"/>
                </a:cubicBezTo>
                <a:cubicBezTo>
                  <a:pt x="345" y="345"/>
                  <a:pt x="345" y="345"/>
                  <a:pt x="345" y="345"/>
                </a:cubicBezTo>
                <a:cubicBezTo>
                  <a:pt x="345" y="399"/>
                  <a:pt x="345" y="399"/>
                  <a:pt x="345" y="399"/>
                </a:cubicBezTo>
                <a:cubicBezTo>
                  <a:pt x="443" y="399"/>
                  <a:pt x="443" y="399"/>
                  <a:pt x="443" y="399"/>
                </a:cubicBezTo>
                <a:cubicBezTo>
                  <a:pt x="470" y="399"/>
                  <a:pt x="496" y="373"/>
                  <a:pt x="496" y="345"/>
                </a:cubicBezTo>
                <a:cubicBezTo>
                  <a:pt x="496" y="53"/>
                  <a:pt x="496" y="53"/>
                  <a:pt x="496" y="53"/>
                </a:cubicBezTo>
                <a:cubicBezTo>
                  <a:pt x="496" y="26"/>
                  <a:pt x="470" y="0"/>
                  <a:pt x="443" y="0"/>
                </a:cubicBezTo>
                <a:close/>
                <a:moveTo>
                  <a:pt x="62" y="80"/>
                </a:moveTo>
                <a:lnTo>
                  <a:pt x="62" y="80"/>
                </a:lnTo>
                <a:cubicBezTo>
                  <a:pt x="53" y="80"/>
                  <a:pt x="44" y="71"/>
                  <a:pt x="44" y="62"/>
                </a:cubicBezTo>
                <a:cubicBezTo>
                  <a:pt x="44" y="53"/>
                  <a:pt x="53" y="45"/>
                  <a:pt x="62" y="45"/>
                </a:cubicBezTo>
                <a:cubicBezTo>
                  <a:pt x="71" y="45"/>
                  <a:pt x="79" y="53"/>
                  <a:pt x="79" y="62"/>
                </a:cubicBezTo>
                <a:cubicBezTo>
                  <a:pt x="79" y="71"/>
                  <a:pt x="71" y="80"/>
                  <a:pt x="62" y="80"/>
                </a:cubicBezTo>
                <a:close/>
                <a:moveTo>
                  <a:pt x="116" y="80"/>
                </a:moveTo>
                <a:lnTo>
                  <a:pt x="116" y="80"/>
                </a:lnTo>
                <a:cubicBezTo>
                  <a:pt x="107" y="80"/>
                  <a:pt x="97" y="71"/>
                  <a:pt x="97" y="62"/>
                </a:cubicBezTo>
                <a:cubicBezTo>
                  <a:pt x="97" y="53"/>
                  <a:pt x="107" y="45"/>
                  <a:pt x="116" y="45"/>
                </a:cubicBezTo>
                <a:cubicBezTo>
                  <a:pt x="124" y="45"/>
                  <a:pt x="132" y="53"/>
                  <a:pt x="132" y="62"/>
                </a:cubicBezTo>
                <a:cubicBezTo>
                  <a:pt x="132" y="71"/>
                  <a:pt x="124" y="80"/>
                  <a:pt x="116" y="80"/>
                </a:cubicBezTo>
                <a:close/>
                <a:moveTo>
                  <a:pt x="443" y="80"/>
                </a:moveTo>
                <a:lnTo>
                  <a:pt x="443" y="80"/>
                </a:lnTo>
                <a:cubicBezTo>
                  <a:pt x="151" y="80"/>
                  <a:pt x="151" y="80"/>
                  <a:pt x="151" y="80"/>
                </a:cubicBezTo>
                <a:cubicBezTo>
                  <a:pt x="151" y="53"/>
                  <a:pt x="151" y="53"/>
                  <a:pt x="151" y="53"/>
                </a:cubicBezTo>
                <a:cubicBezTo>
                  <a:pt x="443" y="53"/>
                  <a:pt x="443" y="53"/>
                  <a:pt x="443" y="53"/>
                </a:cubicBezTo>
                <a:lnTo>
                  <a:pt x="443" y="80"/>
                </a:lnTo>
                <a:close/>
                <a:moveTo>
                  <a:pt x="248" y="177"/>
                </a:moveTo>
                <a:lnTo>
                  <a:pt x="248" y="177"/>
                </a:lnTo>
                <a:cubicBezTo>
                  <a:pt x="124" y="301"/>
                  <a:pt x="124" y="301"/>
                  <a:pt x="124" y="301"/>
                </a:cubicBezTo>
                <a:cubicBezTo>
                  <a:pt x="204" y="301"/>
                  <a:pt x="204" y="301"/>
                  <a:pt x="204" y="301"/>
                </a:cubicBezTo>
                <a:cubicBezTo>
                  <a:pt x="204" y="443"/>
                  <a:pt x="204" y="443"/>
                  <a:pt x="204" y="443"/>
                </a:cubicBezTo>
                <a:cubicBezTo>
                  <a:pt x="292" y="443"/>
                  <a:pt x="292" y="443"/>
                  <a:pt x="292" y="443"/>
                </a:cubicBezTo>
                <a:cubicBezTo>
                  <a:pt x="292" y="301"/>
                  <a:pt x="292" y="301"/>
                  <a:pt x="292" y="301"/>
                </a:cubicBezTo>
                <a:cubicBezTo>
                  <a:pt x="363" y="301"/>
                  <a:pt x="363" y="301"/>
                  <a:pt x="363" y="301"/>
                </a:cubicBezTo>
                <a:lnTo>
                  <a:pt x="248" y="177"/>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1" name="Freeform 84"/>
          <p:cNvSpPr>
            <a:spLocks noChangeArrowheads="1"/>
          </p:cNvSpPr>
          <p:nvPr/>
        </p:nvSpPr>
        <p:spPr bwMode="auto">
          <a:xfrm>
            <a:off x="1827043" y="3911298"/>
            <a:ext cx="296256" cy="296334"/>
          </a:xfrm>
          <a:custGeom>
            <a:avLst/>
            <a:gdLst>
              <a:gd name="T0" fmla="*/ 469 w 497"/>
              <a:gd name="T1" fmla="*/ 231 h 498"/>
              <a:gd name="T2" fmla="*/ 425 w 497"/>
              <a:gd name="T3" fmla="*/ 249 h 498"/>
              <a:gd name="T4" fmla="*/ 469 w 497"/>
              <a:gd name="T5" fmla="*/ 275 h 498"/>
              <a:gd name="T6" fmla="*/ 469 w 497"/>
              <a:gd name="T7" fmla="*/ 231 h 498"/>
              <a:gd name="T8" fmla="*/ 247 w 497"/>
              <a:gd name="T9" fmla="*/ 116 h 498"/>
              <a:gd name="T10" fmla="*/ 247 w 497"/>
              <a:gd name="T11" fmla="*/ 391 h 498"/>
              <a:gd name="T12" fmla="*/ 247 w 497"/>
              <a:gd name="T13" fmla="*/ 116 h 498"/>
              <a:gd name="T14" fmla="*/ 247 w 497"/>
              <a:gd name="T15" fmla="*/ 346 h 498"/>
              <a:gd name="T16" fmla="*/ 247 w 497"/>
              <a:gd name="T17" fmla="*/ 151 h 498"/>
              <a:gd name="T18" fmla="*/ 247 w 497"/>
              <a:gd name="T19" fmla="*/ 346 h 498"/>
              <a:gd name="T20" fmla="*/ 71 w 497"/>
              <a:gd name="T21" fmla="*/ 249 h 498"/>
              <a:gd name="T22" fmla="*/ 26 w 497"/>
              <a:gd name="T23" fmla="*/ 231 h 498"/>
              <a:gd name="T24" fmla="*/ 26 w 497"/>
              <a:gd name="T25" fmla="*/ 275 h 498"/>
              <a:gd name="T26" fmla="*/ 71 w 497"/>
              <a:gd name="T27" fmla="*/ 249 h 498"/>
              <a:gd name="T28" fmla="*/ 247 w 497"/>
              <a:gd name="T29" fmla="*/ 80 h 498"/>
              <a:gd name="T30" fmla="*/ 265 w 497"/>
              <a:gd name="T31" fmla="*/ 27 h 498"/>
              <a:gd name="T32" fmla="*/ 230 w 497"/>
              <a:gd name="T33" fmla="*/ 27 h 498"/>
              <a:gd name="T34" fmla="*/ 247 w 497"/>
              <a:gd name="T35" fmla="*/ 80 h 498"/>
              <a:gd name="T36" fmla="*/ 247 w 497"/>
              <a:gd name="T37" fmla="*/ 426 h 498"/>
              <a:gd name="T38" fmla="*/ 230 w 497"/>
              <a:gd name="T39" fmla="*/ 470 h 498"/>
              <a:gd name="T40" fmla="*/ 265 w 497"/>
              <a:gd name="T41" fmla="*/ 470 h 498"/>
              <a:gd name="T42" fmla="*/ 247 w 497"/>
              <a:gd name="T43" fmla="*/ 426 h 498"/>
              <a:gd name="T44" fmla="*/ 434 w 497"/>
              <a:gd name="T45" fmla="*/ 98 h 498"/>
              <a:gd name="T46" fmla="*/ 398 w 497"/>
              <a:gd name="T47" fmla="*/ 72 h 498"/>
              <a:gd name="T48" fmla="*/ 380 w 497"/>
              <a:gd name="T49" fmla="*/ 116 h 498"/>
              <a:gd name="T50" fmla="*/ 434 w 497"/>
              <a:gd name="T51" fmla="*/ 98 h 498"/>
              <a:gd name="T52" fmla="*/ 79 w 497"/>
              <a:gd name="T53" fmla="*/ 391 h 498"/>
              <a:gd name="T54" fmla="*/ 61 w 497"/>
              <a:gd name="T55" fmla="*/ 435 h 498"/>
              <a:gd name="T56" fmla="*/ 106 w 497"/>
              <a:gd name="T57" fmla="*/ 417 h 498"/>
              <a:gd name="T58" fmla="*/ 79 w 497"/>
              <a:gd name="T59" fmla="*/ 391 h 498"/>
              <a:gd name="T60" fmla="*/ 97 w 497"/>
              <a:gd name="T61" fmla="*/ 72 h 498"/>
              <a:gd name="T62" fmla="*/ 61 w 497"/>
              <a:gd name="T63" fmla="*/ 98 h 498"/>
              <a:gd name="T64" fmla="*/ 115 w 497"/>
              <a:gd name="T65" fmla="*/ 116 h 498"/>
              <a:gd name="T66" fmla="*/ 97 w 497"/>
              <a:gd name="T67" fmla="*/ 72 h 498"/>
              <a:gd name="T68" fmla="*/ 380 w 497"/>
              <a:gd name="T69" fmla="*/ 417 h 498"/>
              <a:gd name="T70" fmla="*/ 434 w 497"/>
              <a:gd name="T71" fmla="*/ 435 h 498"/>
              <a:gd name="T72" fmla="*/ 416 w 497"/>
              <a:gd name="T73" fmla="*/ 391 h 498"/>
              <a:gd name="T74" fmla="*/ 380 w 497"/>
              <a:gd name="T75" fmla="*/ 417 h 4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497" h="498">
                <a:moveTo>
                  <a:pt x="469" y="231"/>
                </a:moveTo>
                <a:lnTo>
                  <a:pt x="469" y="231"/>
                </a:lnTo>
                <a:cubicBezTo>
                  <a:pt x="469" y="231"/>
                  <a:pt x="451" y="231"/>
                  <a:pt x="443" y="231"/>
                </a:cubicBezTo>
                <a:cubicBezTo>
                  <a:pt x="434" y="231"/>
                  <a:pt x="425" y="240"/>
                  <a:pt x="425" y="249"/>
                </a:cubicBezTo>
                <a:cubicBezTo>
                  <a:pt x="425" y="266"/>
                  <a:pt x="434" y="275"/>
                  <a:pt x="443" y="275"/>
                </a:cubicBezTo>
                <a:cubicBezTo>
                  <a:pt x="451" y="275"/>
                  <a:pt x="469" y="275"/>
                  <a:pt x="469" y="275"/>
                </a:cubicBezTo>
                <a:cubicBezTo>
                  <a:pt x="487" y="275"/>
                  <a:pt x="496" y="266"/>
                  <a:pt x="496" y="249"/>
                </a:cubicBezTo>
                <a:cubicBezTo>
                  <a:pt x="496" y="240"/>
                  <a:pt x="487" y="231"/>
                  <a:pt x="469" y="231"/>
                </a:cubicBezTo>
                <a:close/>
                <a:moveTo>
                  <a:pt x="247" y="116"/>
                </a:moveTo>
                <a:lnTo>
                  <a:pt x="247" y="116"/>
                </a:lnTo>
                <a:cubicBezTo>
                  <a:pt x="168" y="116"/>
                  <a:pt x="115" y="178"/>
                  <a:pt x="115" y="249"/>
                </a:cubicBezTo>
                <a:cubicBezTo>
                  <a:pt x="115" y="328"/>
                  <a:pt x="168" y="391"/>
                  <a:pt x="247" y="391"/>
                </a:cubicBezTo>
                <a:cubicBezTo>
                  <a:pt x="327" y="391"/>
                  <a:pt x="380" y="328"/>
                  <a:pt x="380" y="249"/>
                </a:cubicBezTo>
                <a:cubicBezTo>
                  <a:pt x="380" y="178"/>
                  <a:pt x="327" y="116"/>
                  <a:pt x="247" y="116"/>
                </a:cubicBezTo>
                <a:close/>
                <a:moveTo>
                  <a:pt x="247" y="346"/>
                </a:moveTo>
                <a:lnTo>
                  <a:pt x="247" y="346"/>
                </a:lnTo>
                <a:cubicBezTo>
                  <a:pt x="194" y="346"/>
                  <a:pt x="150" y="302"/>
                  <a:pt x="150" y="249"/>
                </a:cubicBezTo>
                <a:cubicBezTo>
                  <a:pt x="150" y="196"/>
                  <a:pt x="194" y="151"/>
                  <a:pt x="247" y="151"/>
                </a:cubicBezTo>
                <a:cubicBezTo>
                  <a:pt x="300" y="151"/>
                  <a:pt x="345" y="196"/>
                  <a:pt x="345" y="249"/>
                </a:cubicBezTo>
                <a:cubicBezTo>
                  <a:pt x="345" y="302"/>
                  <a:pt x="300" y="346"/>
                  <a:pt x="247" y="346"/>
                </a:cubicBezTo>
                <a:close/>
                <a:moveTo>
                  <a:pt x="71" y="249"/>
                </a:moveTo>
                <a:lnTo>
                  <a:pt x="71" y="249"/>
                </a:lnTo>
                <a:cubicBezTo>
                  <a:pt x="71" y="240"/>
                  <a:pt x="61" y="231"/>
                  <a:pt x="53" y="231"/>
                </a:cubicBezTo>
                <a:cubicBezTo>
                  <a:pt x="44" y="231"/>
                  <a:pt x="26" y="231"/>
                  <a:pt x="26" y="231"/>
                </a:cubicBezTo>
                <a:cubicBezTo>
                  <a:pt x="8" y="231"/>
                  <a:pt x="0" y="240"/>
                  <a:pt x="0" y="249"/>
                </a:cubicBezTo>
                <a:cubicBezTo>
                  <a:pt x="0" y="266"/>
                  <a:pt x="8" y="275"/>
                  <a:pt x="26" y="275"/>
                </a:cubicBezTo>
                <a:cubicBezTo>
                  <a:pt x="26" y="275"/>
                  <a:pt x="44" y="275"/>
                  <a:pt x="53" y="275"/>
                </a:cubicBezTo>
                <a:cubicBezTo>
                  <a:pt x="61" y="275"/>
                  <a:pt x="71" y="266"/>
                  <a:pt x="71" y="249"/>
                </a:cubicBezTo>
                <a:close/>
                <a:moveTo>
                  <a:pt x="247" y="80"/>
                </a:moveTo>
                <a:lnTo>
                  <a:pt x="247" y="80"/>
                </a:lnTo>
                <a:cubicBezTo>
                  <a:pt x="256" y="80"/>
                  <a:pt x="265" y="62"/>
                  <a:pt x="265" y="53"/>
                </a:cubicBezTo>
                <a:cubicBezTo>
                  <a:pt x="265" y="45"/>
                  <a:pt x="265" y="36"/>
                  <a:pt x="265" y="27"/>
                </a:cubicBezTo>
                <a:cubicBezTo>
                  <a:pt x="265" y="18"/>
                  <a:pt x="256" y="0"/>
                  <a:pt x="247" y="0"/>
                </a:cubicBezTo>
                <a:cubicBezTo>
                  <a:pt x="239" y="0"/>
                  <a:pt x="230" y="18"/>
                  <a:pt x="230" y="27"/>
                </a:cubicBezTo>
                <a:cubicBezTo>
                  <a:pt x="230" y="36"/>
                  <a:pt x="230" y="45"/>
                  <a:pt x="230" y="53"/>
                </a:cubicBezTo>
                <a:cubicBezTo>
                  <a:pt x="230" y="62"/>
                  <a:pt x="239" y="80"/>
                  <a:pt x="247" y="80"/>
                </a:cubicBezTo>
                <a:close/>
                <a:moveTo>
                  <a:pt x="247" y="426"/>
                </a:moveTo>
                <a:lnTo>
                  <a:pt x="247" y="426"/>
                </a:lnTo>
                <a:cubicBezTo>
                  <a:pt x="239" y="426"/>
                  <a:pt x="230" y="435"/>
                  <a:pt x="230" y="453"/>
                </a:cubicBezTo>
                <a:lnTo>
                  <a:pt x="230" y="470"/>
                </a:lnTo>
                <a:cubicBezTo>
                  <a:pt x="230" y="488"/>
                  <a:pt x="239" y="497"/>
                  <a:pt x="247" y="497"/>
                </a:cubicBezTo>
                <a:cubicBezTo>
                  <a:pt x="256" y="497"/>
                  <a:pt x="265" y="488"/>
                  <a:pt x="265" y="470"/>
                </a:cubicBezTo>
                <a:lnTo>
                  <a:pt x="265" y="453"/>
                </a:lnTo>
                <a:cubicBezTo>
                  <a:pt x="265" y="435"/>
                  <a:pt x="256" y="426"/>
                  <a:pt x="247" y="426"/>
                </a:cubicBezTo>
                <a:close/>
                <a:moveTo>
                  <a:pt x="434" y="98"/>
                </a:moveTo>
                <a:lnTo>
                  <a:pt x="434" y="98"/>
                </a:lnTo>
                <a:cubicBezTo>
                  <a:pt x="443" y="89"/>
                  <a:pt x="443" y="72"/>
                  <a:pt x="434" y="62"/>
                </a:cubicBezTo>
                <a:cubicBezTo>
                  <a:pt x="425" y="53"/>
                  <a:pt x="416" y="62"/>
                  <a:pt x="398" y="72"/>
                </a:cubicBezTo>
                <a:cubicBezTo>
                  <a:pt x="398" y="72"/>
                  <a:pt x="390" y="80"/>
                  <a:pt x="380" y="89"/>
                </a:cubicBezTo>
                <a:cubicBezTo>
                  <a:pt x="372" y="98"/>
                  <a:pt x="372" y="107"/>
                  <a:pt x="380" y="116"/>
                </a:cubicBezTo>
                <a:cubicBezTo>
                  <a:pt x="390" y="125"/>
                  <a:pt x="407" y="125"/>
                  <a:pt x="416" y="116"/>
                </a:cubicBezTo>
                <a:cubicBezTo>
                  <a:pt x="416" y="107"/>
                  <a:pt x="425" y="98"/>
                  <a:pt x="434" y="98"/>
                </a:cubicBezTo>
                <a:close/>
                <a:moveTo>
                  <a:pt x="79" y="391"/>
                </a:moveTo>
                <a:lnTo>
                  <a:pt x="79" y="391"/>
                </a:lnTo>
                <a:cubicBezTo>
                  <a:pt x="79" y="391"/>
                  <a:pt x="71" y="400"/>
                  <a:pt x="61" y="408"/>
                </a:cubicBezTo>
                <a:cubicBezTo>
                  <a:pt x="53" y="417"/>
                  <a:pt x="53" y="426"/>
                  <a:pt x="61" y="435"/>
                </a:cubicBezTo>
                <a:cubicBezTo>
                  <a:pt x="71" y="444"/>
                  <a:pt x="79" y="444"/>
                  <a:pt x="97" y="435"/>
                </a:cubicBezTo>
                <a:lnTo>
                  <a:pt x="106" y="417"/>
                </a:lnTo>
                <a:cubicBezTo>
                  <a:pt x="124" y="408"/>
                  <a:pt x="124" y="391"/>
                  <a:pt x="115" y="381"/>
                </a:cubicBezTo>
                <a:cubicBezTo>
                  <a:pt x="106" y="381"/>
                  <a:pt x="88" y="381"/>
                  <a:pt x="79" y="391"/>
                </a:cubicBezTo>
                <a:close/>
                <a:moveTo>
                  <a:pt x="97" y="72"/>
                </a:moveTo>
                <a:lnTo>
                  <a:pt x="97" y="72"/>
                </a:lnTo>
                <a:cubicBezTo>
                  <a:pt x="79" y="62"/>
                  <a:pt x="71" y="53"/>
                  <a:pt x="61" y="62"/>
                </a:cubicBezTo>
                <a:cubicBezTo>
                  <a:pt x="53" y="72"/>
                  <a:pt x="53" y="89"/>
                  <a:pt x="61" y="98"/>
                </a:cubicBezTo>
                <a:cubicBezTo>
                  <a:pt x="71" y="98"/>
                  <a:pt x="79" y="107"/>
                  <a:pt x="79" y="116"/>
                </a:cubicBezTo>
                <a:cubicBezTo>
                  <a:pt x="88" y="125"/>
                  <a:pt x="106" y="125"/>
                  <a:pt x="115" y="116"/>
                </a:cubicBezTo>
                <a:cubicBezTo>
                  <a:pt x="124" y="107"/>
                  <a:pt x="124" y="98"/>
                  <a:pt x="106" y="89"/>
                </a:cubicBezTo>
                <a:cubicBezTo>
                  <a:pt x="106" y="80"/>
                  <a:pt x="97" y="72"/>
                  <a:pt x="97" y="72"/>
                </a:cubicBezTo>
                <a:close/>
                <a:moveTo>
                  <a:pt x="380" y="417"/>
                </a:moveTo>
                <a:lnTo>
                  <a:pt x="380" y="417"/>
                </a:lnTo>
                <a:cubicBezTo>
                  <a:pt x="390" y="417"/>
                  <a:pt x="398" y="435"/>
                  <a:pt x="398" y="435"/>
                </a:cubicBezTo>
                <a:cubicBezTo>
                  <a:pt x="416" y="444"/>
                  <a:pt x="425" y="444"/>
                  <a:pt x="434" y="435"/>
                </a:cubicBezTo>
                <a:cubicBezTo>
                  <a:pt x="443" y="426"/>
                  <a:pt x="443" y="417"/>
                  <a:pt x="434" y="408"/>
                </a:cubicBezTo>
                <a:cubicBezTo>
                  <a:pt x="425" y="400"/>
                  <a:pt x="416" y="391"/>
                  <a:pt x="416" y="391"/>
                </a:cubicBezTo>
                <a:cubicBezTo>
                  <a:pt x="407" y="381"/>
                  <a:pt x="390" y="381"/>
                  <a:pt x="380" y="381"/>
                </a:cubicBezTo>
                <a:cubicBezTo>
                  <a:pt x="372" y="391"/>
                  <a:pt x="372" y="408"/>
                  <a:pt x="380" y="417"/>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2" name="Freeform 85"/>
          <p:cNvSpPr>
            <a:spLocks noChangeArrowheads="1"/>
          </p:cNvSpPr>
          <p:nvPr/>
        </p:nvSpPr>
        <p:spPr bwMode="auto">
          <a:xfrm>
            <a:off x="4536901" y="2767784"/>
            <a:ext cx="266631" cy="262467"/>
          </a:xfrm>
          <a:custGeom>
            <a:avLst/>
            <a:gdLst>
              <a:gd name="T0" fmla="*/ 443 w 444"/>
              <a:gd name="T1" fmla="*/ 159 h 435"/>
              <a:gd name="T2" fmla="*/ 284 w 444"/>
              <a:gd name="T3" fmla="*/ 159 h 435"/>
              <a:gd name="T4" fmla="*/ 222 w 444"/>
              <a:gd name="T5" fmla="*/ 0 h 435"/>
              <a:gd name="T6" fmla="*/ 160 w 444"/>
              <a:gd name="T7" fmla="*/ 159 h 435"/>
              <a:gd name="T8" fmla="*/ 0 w 444"/>
              <a:gd name="T9" fmla="*/ 159 h 435"/>
              <a:gd name="T10" fmla="*/ 133 w 444"/>
              <a:gd name="T11" fmla="*/ 256 h 435"/>
              <a:gd name="T12" fmla="*/ 88 w 444"/>
              <a:gd name="T13" fmla="*/ 434 h 435"/>
              <a:gd name="T14" fmla="*/ 222 w 444"/>
              <a:gd name="T15" fmla="*/ 327 h 435"/>
              <a:gd name="T16" fmla="*/ 354 w 444"/>
              <a:gd name="T17" fmla="*/ 434 h 435"/>
              <a:gd name="T18" fmla="*/ 310 w 444"/>
              <a:gd name="T19" fmla="*/ 256 h 435"/>
              <a:gd name="T20" fmla="*/ 443 w 444"/>
              <a:gd name="T21" fmla="*/ 159 h 435"/>
              <a:gd name="T22" fmla="*/ 222 w 444"/>
              <a:gd name="T23" fmla="*/ 283 h 435"/>
              <a:gd name="T24" fmla="*/ 141 w 444"/>
              <a:gd name="T25" fmla="*/ 344 h 435"/>
              <a:gd name="T26" fmla="*/ 177 w 444"/>
              <a:gd name="T27" fmla="*/ 256 h 435"/>
              <a:gd name="T28" fmla="*/ 106 w 444"/>
              <a:gd name="T29" fmla="*/ 194 h 435"/>
              <a:gd name="T30" fmla="*/ 195 w 444"/>
              <a:gd name="T31" fmla="*/ 203 h 435"/>
              <a:gd name="T32" fmla="*/ 222 w 444"/>
              <a:gd name="T33" fmla="*/ 97 h 435"/>
              <a:gd name="T34" fmla="*/ 248 w 444"/>
              <a:gd name="T35" fmla="*/ 203 h 435"/>
              <a:gd name="T36" fmla="*/ 337 w 444"/>
              <a:gd name="T37" fmla="*/ 194 h 435"/>
              <a:gd name="T38" fmla="*/ 266 w 444"/>
              <a:gd name="T39" fmla="*/ 256 h 435"/>
              <a:gd name="T40" fmla="*/ 293 w 444"/>
              <a:gd name="T41" fmla="*/ 344 h 435"/>
              <a:gd name="T42" fmla="*/ 222 w 444"/>
              <a:gd name="T43" fmla="*/ 283 h 4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444" h="435">
                <a:moveTo>
                  <a:pt x="443" y="159"/>
                </a:moveTo>
                <a:lnTo>
                  <a:pt x="284" y="159"/>
                </a:lnTo>
                <a:lnTo>
                  <a:pt x="222" y="0"/>
                </a:lnTo>
                <a:lnTo>
                  <a:pt x="160" y="159"/>
                </a:lnTo>
                <a:lnTo>
                  <a:pt x="0" y="159"/>
                </a:lnTo>
                <a:lnTo>
                  <a:pt x="133" y="256"/>
                </a:lnTo>
                <a:lnTo>
                  <a:pt x="88" y="434"/>
                </a:lnTo>
                <a:lnTo>
                  <a:pt x="222" y="327"/>
                </a:lnTo>
                <a:lnTo>
                  <a:pt x="354" y="434"/>
                </a:lnTo>
                <a:lnTo>
                  <a:pt x="310" y="256"/>
                </a:lnTo>
                <a:lnTo>
                  <a:pt x="443" y="159"/>
                </a:lnTo>
                <a:close/>
                <a:moveTo>
                  <a:pt x="222" y="283"/>
                </a:moveTo>
                <a:lnTo>
                  <a:pt x="141" y="344"/>
                </a:lnTo>
                <a:lnTo>
                  <a:pt x="177" y="256"/>
                </a:lnTo>
                <a:lnTo>
                  <a:pt x="106" y="194"/>
                </a:lnTo>
                <a:lnTo>
                  <a:pt x="195" y="203"/>
                </a:lnTo>
                <a:lnTo>
                  <a:pt x="222" y="97"/>
                </a:lnTo>
                <a:lnTo>
                  <a:pt x="248" y="203"/>
                </a:lnTo>
                <a:lnTo>
                  <a:pt x="337" y="194"/>
                </a:lnTo>
                <a:lnTo>
                  <a:pt x="266" y="256"/>
                </a:lnTo>
                <a:lnTo>
                  <a:pt x="293" y="344"/>
                </a:lnTo>
                <a:lnTo>
                  <a:pt x="222" y="283"/>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3" name="Freeform 86"/>
          <p:cNvSpPr>
            <a:spLocks noChangeArrowheads="1"/>
          </p:cNvSpPr>
          <p:nvPr/>
        </p:nvSpPr>
        <p:spPr bwMode="auto">
          <a:xfrm>
            <a:off x="9313455" y="3911299"/>
            <a:ext cx="262399" cy="213783"/>
          </a:xfrm>
          <a:custGeom>
            <a:avLst/>
            <a:gdLst>
              <a:gd name="T0" fmla="*/ 398 w 443"/>
              <a:gd name="T1" fmla="*/ 36 h 356"/>
              <a:gd name="T2" fmla="*/ 398 w 443"/>
              <a:gd name="T3" fmla="*/ 36 h 356"/>
              <a:gd name="T4" fmla="*/ 247 w 443"/>
              <a:gd name="T5" fmla="*/ 36 h 356"/>
              <a:gd name="T6" fmla="*/ 221 w 443"/>
              <a:gd name="T7" fmla="*/ 62 h 356"/>
              <a:gd name="T8" fmla="*/ 194 w 443"/>
              <a:gd name="T9" fmla="*/ 36 h 356"/>
              <a:gd name="T10" fmla="*/ 44 w 443"/>
              <a:gd name="T11" fmla="*/ 36 h 356"/>
              <a:gd name="T12" fmla="*/ 44 w 443"/>
              <a:gd name="T13" fmla="*/ 186 h 356"/>
              <a:gd name="T14" fmla="*/ 221 w 443"/>
              <a:gd name="T15" fmla="*/ 355 h 356"/>
              <a:gd name="T16" fmla="*/ 398 w 443"/>
              <a:gd name="T17" fmla="*/ 186 h 356"/>
              <a:gd name="T18" fmla="*/ 398 w 443"/>
              <a:gd name="T19" fmla="*/ 36 h 356"/>
              <a:gd name="T20" fmla="*/ 372 w 443"/>
              <a:gd name="T21" fmla="*/ 160 h 356"/>
              <a:gd name="T22" fmla="*/ 372 w 443"/>
              <a:gd name="T23" fmla="*/ 160 h 356"/>
              <a:gd name="T24" fmla="*/ 221 w 443"/>
              <a:gd name="T25" fmla="*/ 301 h 356"/>
              <a:gd name="T26" fmla="*/ 70 w 443"/>
              <a:gd name="T27" fmla="*/ 160 h 356"/>
              <a:gd name="T28" fmla="*/ 44 w 443"/>
              <a:gd name="T29" fmla="*/ 116 h 356"/>
              <a:gd name="T30" fmla="*/ 70 w 443"/>
              <a:gd name="T31" fmla="*/ 62 h 356"/>
              <a:gd name="T32" fmla="*/ 115 w 443"/>
              <a:gd name="T33" fmla="*/ 45 h 356"/>
              <a:gd name="T34" fmla="*/ 168 w 443"/>
              <a:gd name="T35" fmla="*/ 71 h 356"/>
              <a:gd name="T36" fmla="*/ 221 w 443"/>
              <a:gd name="T37" fmla="*/ 116 h 356"/>
              <a:gd name="T38" fmla="*/ 275 w 443"/>
              <a:gd name="T39" fmla="*/ 71 h 356"/>
              <a:gd name="T40" fmla="*/ 328 w 443"/>
              <a:gd name="T41" fmla="*/ 45 h 356"/>
              <a:gd name="T42" fmla="*/ 372 w 443"/>
              <a:gd name="T43" fmla="*/ 62 h 356"/>
              <a:gd name="T44" fmla="*/ 398 w 443"/>
              <a:gd name="T45" fmla="*/ 116 h 356"/>
              <a:gd name="T46" fmla="*/ 372 w 443"/>
              <a:gd name="T47" fmla="*/ 160 h 3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43" h="356">
                <a:moveTo>
                  <a:pt x="398" y="36"/>
                </a:moveTo>
                <a:lnTo>
                  <a:pt x="398" y="36"/>
                </a:lnTo>
                <a:cubicBezTo>
                  <a:pt x="354" y="0"/>
                  <a:pt x="292" y="0"/>
                  <a:pt x="247" y="36"/>
                </a:cubicBezTo>
                <a:cubicBezTo>
                  <a:pt x="221" y="62"/>
                  <a:pt x="221" y="62"/>
                  <a:pt x="221" y="62"/>
                </a:cubicBezTo>
                <a:cubicBezTo>
                  <a:pt x="194" y="36"/>
                  <a:pt x="194" y="36"/>
                  <a:pt x="194" y="36"/>
                </a:cubicBezTo>
                <a:cubicBezTo>
                  <a:pt x="150" y="0"/>
                  <a:pt x="88" y="0"/>
                  <a:pt x="44" y="36"/>
                </a:cubicBezTo>
                <a:cubicBezTo>
                  <a:pt x="0" y="80"/>
                  <a:pt x="0" y="151"/>
                  <a:pt x="44" y="186"/>
                </a:cubicBezTo>
                <a:cubicBezTo>
                  <a:pt x="221" y="355"/>
                  <a:pt x="221" y="355"/>
                  <a:pt x="221" y="355"/>
                </a:cubicBezTo>
                <a:cubicBezTo>
                  <a:pt x="398" y="186"/>
                  <a:pt x="398" y="186"/>
                  <a:pt x="398" y="186"/>
                </a:cubicBezTo>
                <a:cubicBezTo>
                  <a:pt x="442" y="151"/>
                  <a:pt x="442" y="80"/>
                  <a:pt x="398" y="36"/>
                </a:cubicBezTo>
                <a:close/>
                <a:moveTo>
                  <a:pt x="372" y="160"/>
                </a:moveTo>
                <a:lnTo>
                  <a:pt x="372" y="160"/>
                </a:lnTo>
                <a:cubicBezTo>
                  <a:pt x="221" y="301"/>
                  <a:pt x="221" y="301"/>
                  <a:pt x="221" y="301"/>
                </a:cubicBezTo>
                <a:cubicBezTo>
                  <a:pt x="70" y="160"/>
                  <a:pt x="70" y="160"/>
                  <a:pt x="70" y="160"/>
                </a:cubicBezTo>
                <a:cubicBezTo>
                  <a:pt x="53" y="151"/>
                  <a:pt x="44" y="133"/>
                  <a:pt x="44" y="116"/>
                </a:cubicBezTo>
                <a:cubicBezTo>
                  <a:pt x="44" y="89"/>
                  <a:pt x="53" y="80"/>
                  <a:pt x="70" y="62"/>
                </a:cubicBezTo>
                <a:cubicBezTo>
                  <a:pt x="79" y="53"/>
                  <a:pt x="97" y="45"/>
                  <a:pt x="115" y="45"/>
                </a:cubicBezTo>
                <a:cubicBezTo>
                  <a:pt x="141" y="45"/>
                  <a:pt x="159" y="53"/>
                  <a:pt x="168" y="71"/>
                </a:cubicBezTo>
                <a:cubicBezTo>
                  <a:pt x="221" y="116"/>
                  <a:pt x="221" y="116"/>
                  <a:pt x="221" y="116"/>
                </a:cubicBezTo>
                <a:cubicBezTo>
                  <a:pt x="275" y="71"/>
                  <a:pt x="275" y="71"/>
                  <a:pt x="275" y="71"/>
                </a:cubicBezTo>
                <a:cubicBezTo>
                  <a:pt x="283" y="53"/>
                  <a:pt x="301" y="45"/>
                  <a:pt x="328" y="45"/>
                </a:cubicBezTo>
                <a:cubicBezTo>
                  <a:pt x="345" y="45"/>
                  <a:pt x="363" y="53"/>
                  <a:pt x="372" y="62"/>
                </a:cubicBezTo>
                <a:cubicBezTo>
                  <a:pt x="389" y="80"/>
                  <a:pt x="398" y="89"/>
                  <a:pt x="398" y="116"/>
                </a:cubicBezTo>
                <a:cubicBezTo>
                  <a:pt x="398" y="133"/>
                  <a:pt x="389" y="151"/>
                  <a:pt x="372" y="16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4" name="Freeform 87"/>
          <p:cNvSpPr>
            <a:spLocks noChangeArrowheads="1"/>
          </p:cNvSpPr>
          <p:nvPr/>
        </p:nvSpPr>
        <p:spPr bwMode="auto">
          <a:xfrm>
            <a:off x="4473853" y="4438689"/>
            <a:ext cx="275095" cy="270934"/>
          </a:xfrm>
          <a:custGeom>
            <a:avLst/>
            <a:gdLst>
              <a:gd name="T0" fmla="*/ 115 w 462"/>
              <a:gd name="T1" fmla="*/ 151 h 452"/>
              <a:gd name="T2" fmla="*/ 186 w 462"/>
              <a:gd name="T3" fmla="*/ 97 h 452"/>
              <a:gd name="T4" fmla="*/ 186 w 462"/>
              <a:gd name="T5" fmla="*/ 70 h 452"/>
              <a:gd name="T6" fmla="*/ 44 w 462"/>
              <a:gd name="T7" fmla="*/ 88 h 452"/>
              <a:gd name="T8" fmla="*/ 115 w 462"/>
              <a:gd name="T9" fmla="*/ 151 h 452"/>
              <a:gd name="T10" fmla="*/ 62 w 462"/>
              <a:gd name="T11" fmla="*/ 195 h 452"/>
              <a:gd name="T12" fmla="*/ 26 w 462"/>
              <a:gd name="T13" fmla="*/ 124 h 452"/>
              <a:gd name="T14" fmla="*/ 35 w 462"/>
              <a:gd name="T15" fmla="*/ 336 h 452"/>
              <a:gd name="T16" fmla="*/ 62 w 462"/>
              <a:gd name="T17" fmla="*/ 195 h 452"/>
              <a:gd name="T18" fmla="*/ 230 w 462"/>
              <a:gd name="T19" fmla="*/ 35 h 452"/>
              <a:gd name="T20" fmla="*/ 346 w 462"/>
              <a:gd name="T21" fmla="*/ 26 h 452"/>
              <a:gd name="T22" fmla="*/ 151 w 462"/>
              <a:gd name="T23" fmla="*/ 8 h 452"/>
              <a:gd name="T24" fmla="*/ 230 w 462"/>
              <a:gd name="T25" fmla="*/ 35 h 452"/>
              <a:gd name="T26" fmla="*/ 301 w 462"/>
              <a:gd name="T27" fmla="*/ 266 h 452"/>
              <a:gd name="T28" fmla="*/ 248 w 462"/>
              <a:gd name="T29" fmla="*/ 132 h 452"/>
              <a:gd name="T30" fmla="*/ 204 w 462"/>
              <a:gd name="T31" fmla="*/ 124 h 452"/>
              <a:gd name="T32" fmla="*/ 160 w 462"/>
              <a:gd name="T33" fmla="*/ 195 h 452"/>
              <a:gd name="T34" fmla="*/ 301 w 462"/>
              <a:gd name="T35" fmla="*/ 266 h 452"/>
              <a:gd name="T36" fmla="*/ 363 w 462"/>
              <a:gd name="T37" fmla="*/ 327 h 452"/>
              <a:gd name="T38" fmla="*/ 363 w 462"/>
              <a:gd name="T39" fmla="*/ 407 h 452"/>
              <a:gd name="T40" fmla="*/ 390 w 462"/>
              <a:gd name="T41" fmla="*/ 301 h 452"/>
              <a:gd name="T42" fmla="*/ 292 w 462"/>
              <a:gd name="T43" fmla="*/ 301 h 452"/>
              <a:gd name="T44" fmla="*/ 142 w 462"/>
              <a:gd name="T45" fmla="*/ 239 h 452"/>
              <a:gd name="T46" fmla="*/ 107 w 462"/>
              <a:gd name="T47" fmla="*/ 239 h 452"/>
              <a:gd name="T48" fmla="*/ 142 w 462"/>
              <a:gd name="T49" fmla="*/ 434 h 452"/>
              <a:gd name="T50" fmla="*/ 381 w 462"/>
              <a:gd name="T51" fmla="*/ 53 h 452"/>
              <a:gd name="T52" fmla="*/ 275 w 462"/>
              <a:gd name="T53" fmla="*/ 79 h 452"/>
              <a:gd name="T54" fmla="*/ 275 w 462"/>
              <a:gd name="T55" fmla="*/ 106 h 452"/>
              <a:gd name="T56" fmla="*/ 390 w 462"/>
              <a:gd name="T57" fmla="*/ 266 h 452"/>
              <a:gd name="T58" fmla="*/ 461 w 462"/>
              <a:gd name="T59" fmla="*/ 221 h 452"/>
              <a:gd name="T60" fmla="*/ 319 w 462"/>
              <a:gd name="T61" fmla="*/ 327 h 452"/>
              <a:gd name="T62" fmla="*/ 177 w 462"/>
              <a:gd name="T63" fmla="*/ 443 h 452"/>
              <a:gd name="T64" fmla="*/ 328 w 462"/>
              <a:gd name="T65" fmla="*/ 434 h 452"/>
              <a:gd name="T66" fmla="*/ 328 w 462"/>
              <a:gd name="T67" fmla="*/ 336 h 4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62" h="452">
                <a:moveTo>
                  <a:pt x="115" y="151"/>
                </a:moveTo>
                <a:lnTo>
                  <a:pt x="115" y="151"/>
                </a:lnTo>
                <a:lnTo>
                  <a:pt x="124" y="151"/>
                </a:lnTo>
                <a:cubicBezTo>
                  <a:pt x="142" y="132"/>
                  <a:pt x="160" y="115"/>
                  <a:pt x="186" y="97"/>
                </a:cubicBezTo>
                <a:lnTo>
                  <a:pt x="186" y="88"/>
                </a:lnTo>
                <a:cubicBezTo>
                  <a:pt x="186" y="79"/>
                  <a:pt x="186" y="79"/>
                  <a:pt x="186" y="70"/>
                </a:cubicBezTo>
                <a:cubicBezTo>
                  <a:pt x="160" y="53"/>
                  <a:pt x="133" y="44"/>
                  <a:pt x="107" y="26"/>
                </a:cubicBezTo>
                <a:cubicBezTo>
                  <a:pt x="89" y="44"/>
                  <a:pt x="62" y="62"/>
                  <a:pt x="44" y="88"/>
                </a:cubicBezTo>
                <a:cubicBezTo>
                  <a:pt x="62" y="115"/>
                  <a:pt x="71" y="132"/>
                  <a:pt x="89" y="151"/>
                </a:cubicBezTo>
                <a:cubicBezTo>
                  <a:pt x="98" y="151"/>
                  <a:pt x="107" y="151"/>
                  <a:pt x="115" y="151"/>
                </a:cubicBezTo>
                <a:close/>
                <a:moveTo>
                  <a:pt x="62" y="195"/>
                </a:moveTo>
                <a:lnTo>
                  <a:pt x="62" y="195"/>
                </a:lnTo>
                <a:cubicBezTo>
                  <a:pt x="62" y="186"/>
                  <a:pt x="62" y="186"/>
                  <a:pt x="71" y="177"/>
                </a:cubicBezTo>
                <a:cubicBezTo>
                  <a:pt x="54" y="160"/>
                  <a:pt x="35" y="141"/>
                  <a:pt x="26" y="124"/>
                </a:cubicBezTo>
                <a:cubicBezTo>
                  <a:pt x="9" y="151"/>
                  <a:pt x="0" y="186"/>
                  <a:pt x="0" y="221"/>
                </a:cubicBezTo>
                <a:cubicBezTo>
                  <a:pt x="0" y="266"/>
                  <a:pt x="9" y="310"/>
                  <a:pt x="35" y="336"/>
                </a:cubicBezTo>
                <a:cubicBezTo>
                  <a:pt x="44" y="301"/>
                  <a:pt x="54" y="257"/>
                  <a:pt x="71" y="221"/>
                </a:cubicBezTo>
                <a:cubicBezTo>
                  <a:pt x="71" y="221"/>
                  <a:pt x="62" y="204"/>
                  <a:pt x="62" y="195"/>
                </a:cubicBezTo>
                <a:close/>
                <a:moveTo>
                  <a:pt x="230" y="35"/>
                </a:moveTo>
                <a:lnTo>
                  <a:pt x="230" y="35"/>
                </a:lnTo>
                <a:cubicBezTo>
                  <a:pt x="239" y="35"/>
                  <a:pt x="257" y="44"/>
                  <a:pt x="266" y="53"/>
                </a:cubicBezTo>
                <a:cubicBezTo>
                  <a:pt x="292" y="35"/>
                  <a:pt x="319" y="35"/>
                  <a:pt x="346" y="26"/>
                </a:cubicBezTo>
                <a:cubicBezTo>
                  <a:pt x="310" y="8"/>
                  <a:pt x="275" y="0"/>
                  <a:pt x="230" y="0"/>
                </a:cubicBezTo>
                <a:cubicBezTo>
                  <a:pt x="204" y="0"/>
                  <a:pt x="177" y="0"/>
                  <a:pt x="151" y="8"/>
                </a:cubicBezTo>
                <a:cubicBezTo>
                  <a:pt x="168" y="17"/>
                  <a:pt x="186" y="35"/>
                  <a:pt x="204" y="44"/>
                </a:cubicBezTo>
                <a:cubicBezTo>
                  <a:pt x="213" y="44"/>
                  <a:pt x="221" y="35"/>
                  <a:pt x="230" y="35"/>
                </a:cubicBezTo>
                <a:close/>
                <a:moveTo>
                  <a:pt x="301" y="266"/>
                </a:moveTo>
                <a:lnTo>
                  <a:pt x="301" y="266"/>
                </a:lnTo>
                <a:cubicBezTo>
                  <a:pt x="310" y="257"/>
                  <a:pt x="310" y="257"/>
                  <a:pt x="319" y="248"/>
                </a:cubicBezTo>
                <a:cubicBezTo>
                  <a:pt x="301" y="204"/>
                  <a:pt x="275" y="168"/>
                  <a:pt x="248" y="132"/>
                </a:cubicBezTo>
                <a:cubicBezTo>
                  <a:pt x="248" y="132"/>
                  <a:pt x="239" y="132"/>
                  <a:pt x="230" y="132"/>
                </a:cubicBezTo>
                <a:cubicBezTo>
                  <a:pt x="221" y="132"/>
                  <a:pt x="213" y="132"/>
                  <a:pt x="204" y="124"/>
                </a:cubicBezTo>
                <a:cubicBezTo>
                  <a:pt x="186" y="141"/>
                  <a:pt x="168" y="151"/>
                  <a:pt x="151" y="168"/>
                </a:cubicBezTo>
                <a:cubicBezTo>
                  <a:pt x="160" y="177"/>
                  <a:pt x="160" y="186"/>
                  <a:pt x="160" y="195"/>
                </a:cubicBezTo>
                <a:cubicBezTo>
                  <a:pt x="160" y="204"/>
                  <a:pt x="160" y="204"/>
                  <a:pt x="160" y="213"/>
                </a:cubicBezTo>
                <a:cubicBezTo>
                  <a:pt x="204" y="239"/>
                  <a:pt x="248" y="257"/>
                  <a:pt x="301" y="266"/>
                </a:cubicBezTo>
                <a:close/>
                <a:moveTo>
                  <a:pt x="363" y="327"/>
                </a:moveTo>
                <a:lnTo>
                  <a:pt x="363" y="327"/>
                </a:lnTo>
                <a:cubicBezTo>
                  <a:pt x="363" y="336"/>
                  <a:pt x="363" y="354"/>
                  <a:pt x="363" y="363"/>
                </a:cubicBezTo>
                <a:cubicBezTo>
                  <a:pt x="363" y="372"/>
                  <a:pt x="363" y="389"/>
                  <a:pt x="363" y="407"/>
                </a:cubicBezTo>
                <a:cubicBezTo>
                  <a:pt x="399" y="380"/>
                  <a:pt x="434" y="336"/>
                  <a:pt x="443" y="292"/>
                </a:cubicBezTo>
                <a:cubicBezTo>
                  <a:pt x="426" y="301"/>
                  <a:pt x="408" y="301"/>
                  <a:pt x="390" y="301"/>
                </a:cubicBezTo>
                <a:cubicBezTo>
                  <a:pt x="390" y="319"/>
                  <a:pt x="381" y="327"/>
                  <a:pt x="363" y="327"/>
                </a:cubicBezTo>
                <a:close/>
                <a:moveTo>
                  <a:pt x="292" y="301"/>
                </a:moveTo>
                <a:lnTo>
                  <a:pt x="292" y="301"/>
                </a:lnTo>
                <a:cubicBezTo>
                  <a:pt x="239" y="292"/>
                  <a:pt x="186" y="266"/>
                  <a:pt x="142" y="239"/>
                </a:cubicBezTo>
                <a:cubicBezTo>
                  <a:pt x="133" y="239"/>
                  <a:pt x="124" y="248"/>
                  <a:pt x="115" y="248"/>
                </a:cubicBezTo>
                <a:cubicBezTo>
                  <a:pt x="107" y="248"/>
                  <a:pt x="107" y="248"/>
                  <a:pt x="107" y="239"/>
                </a:cubicBezTo>
                <a:cubicBezTo>
                  <a:pt x="79" y="283"/>
                  <a:pt x="71" y="327"/>
                  <a:pt x="62" y="380"/>
                </a:cubicBezTo>
                <a:cubicBezTo>
                  <a:pt x="89" y="398"/>
                  <a:pt x="115" y="425"/>
                  <a:pt x="142" y="434"/>
                </a:cubicBezTo>
                <a:cubicBezTo>
                  <a:pt x="177" y="380"/>
                  <a:pt x="230" y="327"/>
                  <a:pt x="292" y="301"/>
                </a:cubicBezTo>
                <a:close/>
                <a:moveTo>
                  <a:pt x="381" y="53"/>
                </a:moveTo>
                <a:lnTo>
                  <a:pt x="381" y="53"/>
                </a:lnTo>
                <a:cubicBezTo>
                  <a:pt x="346" y="62"/>
                  <a:pt x="310" y="70"/>
                  <a:pt x="275" y="79"/>
                </a:cubicBezTo>
                <a:lnTo>
                  <a:pt x="283" y="88"/>
                </a:lnTo>
                <a:cubicBezTo>
                  <a:pt x="283" y="97"/>
                  <a:pt x="275" y="97"/>
                  <a:pt x="275" y="106"/>
                </a:cubicBezTo>
                <a:cubicBezTo>
                  <a:pt x="310" y="141"/>
                  <a:pt x="328" y="186"/>
                  <a:pt x="346" y="239"/>
                </a:cubicBezTo>
                <a:cubicBezTo>
                  <a:pt x="363" y="239"/>
                  <a:pt x="381" y="248"/>
                  <a:pt x="390" y="266"/>
                </a:cubicBezTo>
                <a:cubicBezTo>
                  <a:pt x="417" y="266"/>
                  <a:pt x="434" y="266"/>
                  <a:pt x="452" y="257"/>
                </a:cubicBezTo>
                <a:cubicBezTo>
                  <a:pt x="461" y="248"/>
                  <a:pt x="461" y="230"/>
                  <a:pt x="461" y="221"/>
                </a:cubicBezTo>
                <a:cubicBezTo>
                  <a:pt x="461" y="160"/>
                  <a:pt x="426" y="97"/>
                  <a:pt x="381" y="53"/>
                </a:cubicBezTo>
                <a:close/>
                <a:moveTo>
                  <a:pt x="319" y="327"/>
                </a:moveTo>
                <a:lnTo>
                  <a:pt x="319" y="327"/>
                </a:lnTo>
                <a:cubicBezTo>
                  <a:pt x="257" y="354"/>
                  <a:pt x="213" y="389"/>
                  <a:pt x="177" y="443"/>
                </a:cubicBezTo>
                <a:cubicBezTo>
                  <a:pt x="195" y="451"/>
                  <a:pt x="213" y="451"/>
                  <a:pt x="230" y="451"/>
                </a:cubicBezTo>
                <a:cubicBezTo>
                  <a:pt x="266" y="451"/>
                  <a:pt x="292" y="443"/>
                  <a:pt x="328" y="434"/>
                </a:cubicBezTo>
                <a:cubicBezTo>
                  <a:pt x="328" y="407"/>
                  <a:pt x="337" y="380"/>
                  <a:pt x="337" y="363"/>
                </a:cubicBezTo>
                <a:cubicBezTo>
                  <a:pt x="337" y="354"/>
                  <a:pt x="337" y="345"/>
                  <a:pt x="328" y="336"/>
                </a:cubicBezTo>
                <a:cubicBezTo>
                  <a:pt x="328" y="327"/>
                  <a:pt x="319" y="327"/>
                  <a:pt x="319" y="327"/>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5" name="Freeform 88"/>
          <p:cNvSpPr>
            <a:spLocks noChangeArrowheads="1"/>
          </p:cNvSpPr>
          <p:nvPr/>
        </p:nvSpPr>
        <p:spPr bwMode="auto">
          <a:xfrm>
            <a:off x="3114985" y="3968448"/>
            <a:ext cx="298372" cy="182033"/>
          </a:xfrm>
          <a:custGeom>
            <a:avLst/>
            <a:gdLst>
              <a:gd name="T0" fmla="*/ 186 w 498"/>
              <a:gd name="T1" fmla="*/ 9 h 303"/>
              <a:gd name="T2" fmla="*/ 186 w 498"/>
              <a:gd name="T3" fmla="*/ 9 h 303"/>
              <a:gd name="T4" fmla="*/ 160 w 498"/>
              <a:gd name="T5" fmla="*/ 9 h 303"/>
              <a:gd name="T6" fmla="*/ 0 w 498"/>
              <a:gd name="T7" fmla="*/ 151 h 303"/>
              <a:gd name="T8" fmla="*/ 160 w 498"/>
              <a:gd name="T9" fmla="*/ 293 h 303"/>
              <a:gd name="T10" fmla="*/ 186 w 498"/>
              <a:gd name="T11" fmla="*/ 293 h 303"/>
              <a:gd name="T12" fmla="*/ 186 w 498"/>
              <a:gd name="T13" fmla="*/ 266 h 303"/>
              <a:gd name="T14" fmla="*/ 62 w 498"/>
              <a:gd name="T15" fmla="*/ 151 h 303"/>
              <a:gd name="T16" fmla="*/ 186 w 498"/>
              <a:gd name="T17" fmla="*/ 45 h 303"/>
              <a:gd name="T18" fmla="*/ 186 w 498"/>
              <a:gd name="T19" fmla="*/ 9 h 303"/>
              <a:gd name="T20" fmla="*/ 337 w 498"/>
              <a:gd name="T21" fmla="*/ 9 h 303"/>
              <a:gd name="T22" fmla="*/ 337 w 498"/>
              <a:gd name="T23" fmla="*/ 9 h 303"/>
              <a:gd name="T24" fmla="*/ 311 w 498"/>
              <a:gd name="T25" fmla="*/ 9 h 303"/>
              <a:gd name="T26" fmla="*/ 311 w 498"/>
              <a:gd name="T27" fmla="*/ 45 h 303"/>
              <a:gd name="T28" fmla="*/ 434 w 498"/>
              <a:gd name="T29" fmla="*/ 151 h 303"/>
              <a:gd name="T30" fmla="*/ 311 w 498"/>
              <a:gd name="T31" fmla="*/ 266 h 303"/>
              <a:gd name="T32" fmla="*/ 311 w 498"/>
              <a:gd name="T33" fmla="*/ 293 h 303"/>
              <a:gd name="T34" fmla="*/ 337 w 498"/>
              <a:gd name="T35" fmla="*/ 293 h 303"/>
              <a:gd name="T36" fmla="*/ 497 w 498"/>
              <a:gd name="T37" fmla="*/ 151 h 303"/>
              <a:gd name="T38" fmla="*/ 337 w 498"/>
              <a:gd name="T39" fmla="*/ 9 h 3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498" h="303">
                <a:moveTo>
                  <a:pt x="186" y="9"/>
                </a:moveTo>
                <a:lnTo>
                  <a:pt x="186" y="9"/>
                </a:lnTo>
                <a:cubicBezTo>
                  <a:pt x="178" y="0"/>
                  <a:pt x="168" y="0"/>
                  <a:pt x="160" y="9"/>
                </a:cubicBezTo>
                <a:cubicBezTo>
                  <a:pt x="0" y="151"/>
                  <a:pt x="0" y="151"/>
                  <a:pt x="0" y="151"/>
                </a:cubicBezTo>
                <a:cubicBezTo>
                  <a:pt x="160" y="293"/>
                  <a:pt x="160" y="293"/>
                  <a:pt x="160" y="293"/>
                </a:cubicBezTo>
                <a:cubicBezTo>
                  <a:pt x="168" y="302"/>
                  <a:pt x="178" y="302"/>
                  <a:pt x="186" y="293"/>
                </a:cubicBezTo>
                <a:cubicBezTo>
                  <a:pt x="195" y="283"/>
                  <a:pt x="195" y="274"/>
                  <a:pt x="186" y="266"/>
                </a:cubicBezTo>
                <a:cubicBezTo>
                  <a:pt x="62" y="151"/>
                  <a:pt x="62" y="151"/>
                  <a:pt x="62" y="151"/>
                </a:cubicBezTo>
                <a:cubicBezTo>
                  <a:pt x="186" y="45"/>
                  <a:pt x="186" y="45"/>
                  <a:pt x="186" y="45"/>
                </a:cubicBezTo>
                <a:cubicBezTo>
                  <a:pt x="195" y="35"/>
                  <a:pt x="195" y="18"/>
                  <a:pt x="186" y="9"/>
                </a:cubicBezTo>
                <a:close/>
                <a:moveTo>
                  <a:pt x="337" y="9"/>
                </a:moveTo>
                <a:lnTo>
                  <a:pt x="337" y="9"/>
                </a:lnTo>
                <a:cubicBezTo>
                  <a:pt x="328" y="0"/>
                  <a:pt x="319" y="0"/>
                  <a:pt x="311" y="9"/>
                </a:cubicBezTo>
                <a:cubicBezTo>
                  <a:pt x="302" y="18"/>
                  <a:pt x="302" y="35"/>
                  <a:pt x="311" y="45"/>
                </a:cubicBezTo>
                <a:cubicBezTo>
                  <a:pt x="434" y="151"/>
                  <a:pt x="434" y="151"/>
                  <a:pt x="434" y="151"/>
                </a:cubicBezTo>
                <a:cubicBezTo>
                  <a:pt x="311" y="266"/>
                  <a:pt x="311" y="266"/>
                  <a:pt x="311" y="266"/>
                </a:cubicBezTo>
                <a:cubicBezTo>
                  <a:pt x="302" y="274"/>
                  <a:pt x="302" y="283"/>
                  <a:pt x="311" y="293"/>
                </a:cubicBezTo>
                <a:cubicBezTo>
                  <a:pt x="319" y="302"/>
                  <a:pt x="328" y="302"/>
                  <a:pt x="337" y="293"/>
                </a:cubicBezTo>
                <a:cubicBezTo>
                  <a:pt x="497" y="151"/>
                  <a:pt x="497" y="151"/>
                  <a:pt x="497" y="151"/>
                </a:cubicBezTo>
                <a:lnTo>
                  <a:pt x="337" y="9"/>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6" name="Freeform 90"/>
          <p:cNvSpPr>
            <a:spLocks noChangeArrowheads="1"/>
          </p:cNvSpPr>
          <p:nvPr/>
        </p:nvSpPr>
        <p:spPr bwMode="auto">
          <a:xfrm>
            <a:off x="8689661" y="4563573"/>
            <a:ext cx="296256" cy="146051"/>
          </a:xfrm>
          <a:custGeom>
            <a:avLst/>
            <a:gdLst>
              <a:gd name="T0" fmla="*/ 444 w 498"/>
              <a:gd name="T1" fmla="*/ 0 h 248"/>
              <a:gd name="T2" fmla="*/ 444 w 498"/>
              <a:gd name="T3" fmla="*/ 0 h 248"/>
              <a:gd name="T4" fmla="*/ 53 w 498"/>
              <a:gd name="T5" fmla="*/ 0 h 248"/>
              <a:gd name="T6" fmla="*/ 0 w 498"/>
              <a:gd name="T7" fmla="*/ 53 h 248"/>
              <a:gd name="T8" fmla="*/ 0 w 498"/>
              <a:gd name="T9" fmla="*/ 203 h 248"/>
              <a:gd name="T10" fmla="*/ 53 w 498"/>
              <a:gd name="T11" fmla="*/ 247 h 248"/>
              <a:gd name="T12" fmla="*/ 444 w 498"/>
              <a:gd name="T13" fmla="*/ 247 h 248"/>
              <a:gd name="T14" fmla="*/ 497 w 498"/>
              <a:gd name="T15" fmla="*/ 203 h 248"/>
              <a:gd name="T16" fmla="*/ 497 w 498"/>
              <a:gd name="T17" fmla="*/ 53 h 248"/>
              <a:gd name="T18" fmla="*/ 444 w 498"/>
              <a:gd name="T19" fmla="*/ 0 h 248"/>
              <a:gd name="T20" fmla="*/ 444 w 498"/>
              <a:gd name="T21" fmla="*/ 203 h 248"/>
              <a:gd name="T22" fmla="*/ 444 w 498"/>
              <a:gd name="T23" fmla="*/ 203 h 248"/>
              <a:gd name="T24" fmla="*/ 53 w 498"/>
              <a:gd name="T25" fmla="*/ 203 h 248"/>
              <a:gd name="T26" fmla="*/ 53 w 498"/>
              <a:gd name="T27" fmla="*/ 53 h 248"/>
              <a:gd name="T28" fmla="*/ 444 w 498"/>
              <a:gd name="T29" fmla="*/ 53 h 248"/>
              <a:gd name="T30" fmla="*/ 444 w 498"/>
              <a:gd name="T31" fmla="*/ 203 h 248"/>
              <a:gd name="T32" fmla="*/ 426 w 498"/>
              <a:gd name="T33" fmla="*/ 79 h 248"/>
              <a:gd name="T34" fmla="*/ 426 w 498"/>
              <a:gd name="T35" fmla="*/ 79 h 248"/>
              <a:gd name="T36" fmla="*/ 319 w 498"/>
              <a:gd name="T37" fmla="*/ 79 h 248"/>
              <a:gd name="T38" fmla="*/ 319 w 498"/>
              <a:gd name="T39" fmla="*/ 177 h 248"/>
              <a:gd name="T40" fmla="*/ 426 w 498"/>
              <a:gd name="T41" fmla="*/ 177 h 248"/>
              <a:gd name="T42" fmla="*/ 426 w 498"/>
              <a:gd name="T43" fmla="*/ 79 h 248"/>
              <a:gd name="T44" fmla="*/ 178 w 498"/>
              <a:gd name="T45" fmla="*/ 79 h 248"/>
              <a:gd name="T46" fmla="*/ 178 w 498"/>
              <a:gd name="T47" fmla="*/ 79 h 248"/>
              <a:gd name="T48" fmla="*/ 72 w 498"/>
              <a:gd name="T49" fmla="*/ 79 h 248"/>
              <a:gd name="T50" fmla="*/ 72 w 498"/>
              <a:gd name="T51" fmla="*/ 177 h 248"/>
              <a:gd name="T52" fmla="*/ 178 w 498"/>
              <a:gd name="T53" fmla="*/ 177 h 248"/>
              <a:gd name="T54" fmla="*/ 178 w 498"/>
              <a:gd name="T55" fmla="*/ 79 h 248"/>
              <a:gd name="T56" fmla="*/ 301 w 498"/>
              <a:gd name="T57" fmla="*/ 79 h 248"/>
              <a:gd name="T58" fmla="*/ 301 w 498"/>
              <a:gd name="T59" fmla="*/ 79 h 248"/>
              <a:gd name="T60" fmla="*/ 195 w 498"/>
              <a:gd name="T61" fmla="*/ 79 h 248"/>
              <a:gd name="T62" fmla="*/ 195 w 498"/>
              <a:gd name="T63" fmla="*/ 177 h 248"/>
              <a:gd name="T64" fmla="*/ 301 w 498"/>
              <a:gd name="T65" fmla="*/ 177 h 248"/>
              <a:gd name="T66" fmla="*/ 301 w 498"/>
              <a:gd name="T67" fmla="*/ 79 h 2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98" h="248">
                <a:moveTo>
                  <a:pt x="444" y="0"/>
                </a:moveTo>
                <a:lnTo>
                  <a:pt x="444" y="0"/>
                </a:lnTo>
                <a:cubicBezTo>
                  <a:pt x="53" y="0"/>
                  <a:pt x="53" y="0"/>
                  <a:pt x="53" y="0"/>
                </a:cubicBezTo>
                <a:cubicBezTo>
                  <a:pt x="18" y="0"/>
                  <a:pt x="0" y="26"/>
                  <a:pt x="0" y="53"/>
                </a:cubicBezTo>
                <a:cubicBezTo>
                  <a:pt x="0" y="203"/>
                  <a:pt x="0" y="203"/>
                  <a:pt x="0" y="203"/>
                </a:cubicBezTo>
                <a:cubicBezTo>
                  <a:pt x="0" y="230"/>
                  <a:pt x="18" y="247"/>
                  <a:pt x="53" y="247"/>
                </a:cubicBezTo>
                <a:cubicBezTo>
                  <a:pt x="444" y="247"/>
                  <a:pt x="444" y="247"/>
                  <a:pt x="444" y="247"/>
                </a:cubicBezTo>
                <a:cubicBezTo>
                  <a:pt x="470" y="247"/>
                  <a:pt x="497" y="230"/>
                  <a:pt x="497" y="203"/>
                </a:cubicBezTo>
                <a:cubicBezTo>
                  <a:pt x="497" y="53"/>
                  <a:pt x="497" y="53"/>
                  <a:pt x="497" y="53"/>
                </a:cubicBezTo>
                <a:cubicBezTo>
                  <a:pt x="497" y="26"/>
                  <a:pt x="470" y="0"/>
                  <a:pt x="444" y="0"/>
                </a:cubicBezTo>
                <a:close/>
                <a:moveTo>
                  <a:pt x="444" y="203"/>
                </a:moveTo>
                <a:lnTo>
                  <a:pt x="444" y="203"/>
                </a:lnTo>
                <a:cubicBezTo>
                  <a:pt x="53" y="203"/>
                  <a:pt x="53" y="203"/>
                  <a:pt x="53" y="203"/>
                </a:cubicBezTo>
                <a:cubicBezTo>
                  <a:pt x="53" y="53"/>
                  <a:pt x="53" y="53"/>
                  <a:pt x="53" y="53"/>
                </a:cubicBezTo>
                <a:cubicBezTo>
                  <a:pt x="444" y="53"/>
                  <a:pt x="444" y="53"/>
                  <a:pt x="444" y="53"/>
                </a:cubicBezTo>
                <a:lnTo>
                  <a:pt x="444" y="203"/>
                </a:lnTo>
                <a:close/>
                <a:moveTo>
                  <a:pt x="426" y="79"/>
                </a:moveTo>
                <a:lnTo>
                  <a:pt x="426" y="79"/>
                </a:lnTo>
                <a:cubicBezTo>
                  <a:pt x="319" y="79"/>
                  <a:pt x="319" y="79"/>
                  <a:pt x="319" y="79"/>
                </a:cubicBezTo>
                <a:cubicBezTo>
                  <a:pt x="319" y="177"/>
                  <a:pt x="319" y="177"/>
                  <a:pt x="319" y="177"/>
                </a:cubicBezTo>
                <a:cubicBezTo>
                  <a:pt x="426" y="177"/>
                  <a:pt x="426" y="177"/>
                  <a:pt x="426" y="177"/>
                </a:cubicBezTo>
                <a:lnTo>
                  <a:pt x="426" y="79"/>
                </a:lnTo>
                <a:close/>
                <a:moveTo>
                  <a:pt x="178" y="79"/>
                </a:moveTo>
                <a:lnTo>
                  <a:pt x="178" y="79"/>
                </a:lnTo>
                <a:cubicBezTo>
                  <a:pt x="72" y="79"/>
                  <a:pt x="72" y="79"/>
                  <a:pt x="72" y="79"/>
                </a:cubicBezTo>
                <a:cubicBezTo>
                  <a:pt x="72" y="177"/>
                  <a:pt x="72" y="177"/>
                  <a:pt x="72" y="177"/>
                </a:cubicBezTo>
                <a:cubicBezTo>
                  <a:pt x="178" y="177"/>
                  <a:pt x="178" y="177"/>
                  <a:pt x="178" y="177"/>
                </a:cubicBezTo>
                <a:lnTo>
                  <a:pt x="178" y="79"/>
                </a:lnTo>
                <a:close/>
                <a:moveTo>
                  <a:pt x="301" y="79"/>
                </a:moveTo>
                <a:lnTo>
                  <a:pt x="301" y="79"/>
                </a:lnTo>
                <a:cubicBezTo>
                  <a:pt x="195" y="79"/>
                  <a:pt x="195" y="79"/>
                  <a:pt x="195" y="79"/>
                </a:cubicBezTo>
                <a:cubicBezTo>
                  <a:pt x="195" y="177"/>
                  <a:pt x="195" y="177"/>
                  <a:pt x="195" y="177"/>
                </a:cubicBezTo>
                <a:cubicBezTo>
                  <a:pt x="301" y="177"/>
                  <a:pt x="301" y="177"/>
                  <a:pt x="301" y="177"/>
                </a:cubicBezTo>
                <a:lnTo>
                  <a:pt x="301" y="79"/>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7" name="Freeform 91"/>
          <p:cNvSpPr>
            <a:spLocks noChangeArrowheads="1"/>
          </p:cNvSpPr>
          <p:nvPr/>
        </p:nvSpPr>
        <p:spPr bwMode="auto">
          <a:xfrm>
            <a:off x="9310966" y="4563573"/>
            <a:ext cx="298372" cy="146051"/>
          </a:xfrm>
          <a:custGeom>
            <a:avLst/>
            <a:gdLst>
              <a:gd name="T0" fmla="*/ 443 w 497"/>
              <a:gd name="T1" fmla="*/ 0 h 248"/>
              <a:gd name="T2" fmla="*/ 443 w 497"/>
              <a:gd name="T3" fmla="*/ 0 h 248"/>
              <a:gd name="T4" fmla="*/ 53 w 497"/>
              <a:gd name="T5" fmla="*/ 0 h 248"/>
              <a:gd name="T6" fmla="*/ 0 w 497"/>
              <a:gd name="T7" fmla="*/ 53 h 248"/>
              <a:gd name="T8" fmla="*/ 0 w 497"/>
              <a:gd name="T9" fmla="*/ 203 h 248"/>
              <a:gd name="T10" fmla="*/ 53 w 497"/>
              <a:gd name="T11" fmla="*/ 247 h 248"/>
              <a:gd name="T12" fmla="*/ 443 w 497"/>
              <a:gd name="T13" fmla="*/ 247 h 248"/>
              <a:gd name="T14" fmla="*/ 496 w 497"/>
              <a:gd name="T15" fmla="*/ 203 h 248"/>
              <a:gd name="T16" fmla="*/ 496 w 497"/>
              <a:gd name="T17" fmla="*/ 53 h 248"/>
              <a:gd name="T18" fmla="*/ 443 w 497"/>
              <a:gd name="T19" fmla="*/ 0 h 248"/>
              <a:gd name="T20" fmla="*/ 443 w 497"/>
              <a:gd name="T21" fmla="*/ 203 h 248"/>
              <a:gd name="T22" fmla="*/ 443 w 497"/>
              <a:gd name="T23" fmla="*/ 203 h 248"/>
              <a:gd name="T24" fmla="*/ 53 w 497"/>
              <a:gd name="T25" fmla="*/ 203 h 248"/>
              <a:gd name="T26" fmla="*/ 53 w 497"/>
              <a:gd name="T27" fmla="*/ 53 h 248"/>
              <a:gd name="T28" fmla="*/ 443 w 497"/>
              <a:gd name="T29" fmla="*/ 53 h 248"/>
              <a:gd name="T30" fmla="*/ 443 w 497"/>
              <a:gd name="T31" fmla="*/ 203 h 248"/>
              <a:gd name="T32" fmla="*/ 177 w 497"/>
              <a:gd name="T33" fmla="*/ 79 h 248"/>
              <a:gd name="T34" fmla="*/ 177 w 497"/>
              <a:gd name="T35" fmla="*/ 79 h 248"/>
              <a:gd name="T36" fmla="*/ 71 w 497"/>
              <a:gd name="T37" fmla="*/ 79 h 248"/>
              <a:gd name="T38" fmla="*/ 71 w 497"/>
              <a:gd name="T39" fmla="*/ 177 h 248"/>
              <a:gd name="T40" fmla="*/ 177 w 497"/>
              <a:gd name="T41" fmla="*/ 177 h 248"/>
              <a:gd name="T42" fmla="*/ 177 w 497"/>
              <a:gd name="T43" fmla="*/ 79 h 248"/>
              <a:gd name="T44" fmla="*/ 301 w 497"/>
              <a:gd name="T45" fmla="*/ 79 h 248"/>
              <a:gd name="T46" fmla="*/ 301 w 497"/>
              <a:gd name="T47" fmla="*/ 79 h 248"/>
              <a:gd name="T48" fmla="*/ 195 w 497"/>
              <a:gd name="T49" fmla="*/ 79 h 248"/>
              <a:gd name="T50" fmla="*/ 195 w 497"/>
              <a:gd name="T51" fmla="*/ 177 h 248"/>
              <a:gd name="T52" fmla="*/ 301 w 497"/>
              <a:gd name="T53" fmla="*/ 177 h 248"/>
              <a:gd name="T54" fmla="*/ 301 w 497"/>
              <a:gd name="T55" fmla="*/ 79 h 2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497" h="248">
                <a:moveTo>
                  <a:pt x="443" y="0"/>
                </a:moveTo>
                <a:lnTo>
                  <a:pt x="443" y="0"/>
                </a:lnTo>
                <a:cubicBezTo>
                  <a:pt x="53" y="0"/>
                  <a:pt x="53" y="0"/>
                  <a:pt x="53" y="0"/>
                </a:cubicBezTo>
                <a:cubicBezTo>
                  <a:pt x="18" y="0"/>
                  <a:pt x="0" y="26"/>
                  <a:pt x="0" y="53"/>
                </a:cubicBezTo>
                <a:cubicBezTo>
                  <a:pt x="0" y="203"/>
                  <a:pt x="0" y="203"/>
                  <a:pt x="0" y="203"/>
                </a:cubicBezTo>
                <a:cubicBezTo>
                  <a:pt x="0" y="230"/>
                  <a:pt x="18" y="247"/>
                  <a:pt x="53" y="247"/>
                </a:cubicBezTo>
                <a:cubicBezTo>
                  <a:pt x="443" y="247"/>
                  <a:pt x="443" y="247"/>
                  <a:pt x="443" y="247"/>
                </a:cubicBezTo>
                <a:cubicBezTo>
                  <a:pt x="469" y="247"/>
                  <a:pt x="496" y="230"/>
                  <a:pt x="496" y="203"/>
                </a:cubicBezTo>
                <a:cubicBezTo>
                  <a:pt x="496" y="53"/>
                  <a:pt x="496" y="53"/>
                  <a:pt x="496" y="53"/>
                </a:cubicBezTo>
                <a:cubicBezTo>
                  <a:pt x="496" y="26"/>
                  <a:pt x="469" y="0"/>
                  <a:pt x="443" y="0"/>
                </a:cubicBezTo>
                <a:close/>
                <a:moveTo>
                  <a:pt x="443" y="203"/>
                </a:moveTo>
                <a:lnTo>
                  <a:pt x="443" y="203"/>
                </a:lnTo>
                <a:cubicBezTo>
                  <a:pt x="53" y="203"/>
                  <a:pt x="53" y="203"/>
                  <a:pt x="53" y="203"/>
                </a:cubicBezTo>
                <a:cubicBezTo>
                  <a:pt x="53" y="53"/>
                  <a:pt x="53" y="53"/>
                  <a:pt x="53" y="53"/>
                </a:cubicBezTo>
                <a:cubicBezTo>
                  <a:pt x="443" y="53"/>
                  <a:pt x="443" y="53"/>
                  <a:pt x="443" y="53"/>
                </a:cubicBezTo>
                <a:lnTo>
                  <a:pt x="443" y="203"/>
                </a:lnTo>
                <a:close/>
                <a:moveTo>
                  <a:pt x="177" y="79"/>
                </a:moveTo>
                <a:lnTo>
                  <a:pt x="177" y="79"/>
                </a:lnTo>
                <a:cubicBezTo>
                  <a:pt x="71" y="79"/>
                  <a:pt x="71" y="79"/>
                  <a:pt x="71" y="79"/>
                </a:cubicBezTo>
                <a:cubicBezTo>
                  <a:pt x="71" y="177"/>
                  <a:pt x="71" y="177"/>
                  <a:pt x="71" y="177"/>
                </a:cubicBezTo>
                <a:cubicBezTo>
                  <a:pt x="177" y="177"/>
                  <a:pt x="177" y="177"/>
                  <a:pt x="177" y="177"/>
                </a:cubicBezTo>
                <a:lnTo>
                  <a:pt x="177" y="79"/>
                </a:lnTo>
                <a:close/>
                <a:moveTo>
                  <a:pt x="301" y="79"/>
                </a:moveTo>
                <a:lnTo>
                  <a:pt x="301" y="79"/>
                </a:lnTo>
                <a:cubicBezTo>
                  <a:pt x="195" y="79"/>
                  <a:pt x="195" y="79"/>
                  <a:pt x="195" y="79"/>
                </a:cubicBezTo>
                <a:cubicBezTo>
                  <a:pt x="195" y="177"/>
                  <a:pt x="195" y="177"/>
                  <a:pt x="195" y="177"/>
                </a:cubicBezTo>
                <a:cubicBezTo>
                  <a:pt x="301" y="177"/>
                  <a:pt x="301" y="177"/>
                  <a:pt x="301" y="177"/>
                </a:cubicBezTo>
                <a:lnTo>
                  <a:pt x="301" y="79"/>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8" name="Freeform 92"/>
          <p:cNvSpPr>
            <a:spLocks noChangeArrowheads="1"/>
          </p:cNvSpPr>
          <p:nvPr/>
        </p:nvSpPr>
        <p:spPr bwMode="auto">
          <a:xfrm>
            <a:off x="9934384" y="4563573"/>
            <a:ext cx="298372" cy="146051"/>
          </a:xfrm>
          <a:custGeom>
            <a:avLst/>
            <a:gdLst>
              <a:gd name="T0" fmla="*/ 443 w 497"/>
              <a:gd name="T1" fmla="*/ 0 h 248"/>
              <a:gd name="T2" fmla="*/ 443 w 497"/>
              <a:gd name="T3" fmla="*/ 0 h 248"/>
              <a:gd name="T4" fmla="*/ 53 w 497"/>
              <a:gd name="T5" fmla="*/ 0 h 248"/>
              <a:gd name="T6" fmla="*/ 0 w 497"/>
              <a:gd name="T7" fmla="*/ 53 h 248"/>
              <a:gd name="T8" fmla="*/ 0 w 497"/>
              <a:gd name="T9" fmla="*/ 203 h 248"/>
              <a:gd name="T10" fmla="*/ 53 w 497"/>
              <a:gd name="T11" fmla="*/ 247 h 248"/>
              <a:gd name="T12" fmla="*/ 443 w 497"/>
              <a:gd name="T13" fmla="*/ 247 h 248"/>
              <a:gd name="T14" fmla="*/ 496 w 497"/>
              <a:gd name="T15" fmla="*/ 203 h 248"/>
              <a:gd name="T16" fmla="*/ 496 w 497"/>
              <a:gd name="T17" fmla="*/ 53 h 248"/>
              <a:gd name="T18" fmla="*/ 443 w 497"/>
              <a:gd name="T19" fmla="*/ 0 h 248"/>
              <a:gd name="T20" fmla="*/ 443 w 497"/>
              <a:gd name="T21" fmla="*/ 203 h 248"/>
              <a:gd name="T22" fmla="*/ 443 w 497"/>
              <a:gd name="T23" fmla="*/ 203 h 248"/>
              <a:gd name="T24" fmla="*/ 53 w 497"/>
              <a:gd name="T25" fmla="*/ 203 h 248"/>
              <a:gd name="T26" fmla="*/ 53 w 497"/>
              <a:gd name="T27" fmla="*/ 53 h 248"/>
              <a:gd name="T28" fmla="*/ 443 w 497"/>
              <a:gd name="T29" fmla="*/ 53 h 248"/>
              <a:gd name="T30" fmla="*/ 443 w 497"/>
              <a:gd name="T31" fmla="*/ 203 h 248"/>
              <a:gd name="T32" fmla="*/ 177 w 497"/>
              <a:gd name="T33" fmla="*/ 79 h 248"/>
              <a:gd name="T34" fmla="*/ 177 w 497"/>
              <a:gd name="T35" fmla="*/ 79 h 248"/>
              <a:gd name="T36" fmla="*/ 71 w 497"/>
              <a:gd name="T37" fmla="*/ 79 h 248"/>
              <a:gd name="T38" fmla="*/ 71 w 497"/>
              <a:gd name="T39" fmla="*/ 177 h 248"/>
              <a:gd name="T40" fmla="*/ 177 w 497"/>
              <a:gd name="T41" fmla="*/ 177 h 248"/>
              <a:gd name="T42" fmla="*/ 177 w 497"/>
              <a:gd name="T43" fmla="*/ 79 h 2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497" h="248">
                <a:moveTo>
                  <a:pt x="443" y="0"/>
                </a:moveTo>
                <a:lnTo>
                  <a:pt x="443" y="0"/>
                </a:lnTo>
                <a:cubicBezTo>
                  <a:pt x="53" y="0"/>
                  <a:pt x="53" y="0"/>
                  <a:pt x="53" y="0"/>
                </a:cubicBezTo>
                <a:cubicBezTo>
                  <a:pt x="18" y="0"/>
                  <a:pt x="0" y="26"/>
                  <a:pt x="0" y="53"/>
                </a:cubicBezTo>
                <a:cubicBezTo>
                  <a:pt x="0" y="203"/>
                  <a:pt x="0" y="203"/>
                  <a:pt x="0" y="203"/>
                </a:cubicBezTo>
                <a:cubicBezTo>
                  <a:pt x="0" y="230"/>
                  <a:pt x="18" y="247"/>
                  <a:pt x="53" y="247"/>
                </a:cubicBezTo>
                <a:cubicBezTo>
                  <a:pt x="443" y="247"/>
                  <a:pt x="443" y="247"/>
                  <a:pt x="443" y="247"/>
                </a:cubicBezTo>
                <a:cubicBezTo>
                  <a:pt x="470" y="247"/>
                  <a:pt x="496" y="230"/>
                  <a:pt x="496" y="203"/>
                </a:cubicBezTo>
                <a:cubicBezTo>
                  <a:pt x="496" y="53"/>
                  <a:pt x="496" y="53"/>
                  <a:pt x="496" y="53"/>
                </a:cubicBezTo>
                <a:cubicBezTo>
                  <a:pt x="496" y="26"/>
                  <a:pt x="470" y="0"/>
                  <a:pt x="443" y="0"/>
                </a:cubicBezTo>
                <a:close/>
                <a:moveTo>
                  <a:pt x="443" y="203"/>
                </a:moveTo>
                <a:lnTo>
                  <a:pt x="443" y="203"/>
                </a:lnTo>
                <a:cubicBezTo>
                  <a:pt x="53" y="203"/>
                  <a:pt x="53" y="203"/>
                  <a:pt x="53" y="203"/>
                </a:cubicBezTo>
                <a:cubicBezTo>
                  <a:pt x="53" y="53"/>
                  <a:pt x="53" y="53"/>
                  <a:pt x="53" y="53"/>
                </a:cubicBezTo>
                <a:cubicBezTo>
                  <a:pt x="443" y="53"/>
                  <a:pt x="443" y="53"/>
                  <a:pt x="443" y="53"/>
                </a:cubicBezTo>
                <a:lnTo>
                  <a:pt x="443" y="203"/>
                </a:lnTo>
                <a:close/>
                <a:moveTo>
                  <a:pt x="177" y="79"/>
                </a:moveTo>
                <a:lnTo>
                  <a:pt x="177" y="79"/>
                </a:lnTo>
                <a:cubicBezTo>
                  <a:pt x="71" y="79"/>
                  <a:pt x="71" y="79"/>
                  <a:pt x="71" y="79"/>
                </a:cubicBezTo>
                <a:cubicBezTo>
                  <a:pt x="71" y="177"/>
                  <a:pt x="71" y="177"/>
                  <a:pt x="71" y="177"/>
                </a:cubicBezTo>
                <a:cubicBezTo>
                  <a:pt x="177" y="177"/>
                  <a:pt x="177" y="177"/>
                  <a:pt x="177" y="177"/>
                </a:cubicBezTo>
                <a:lnTo>
                  <a:pt x="177" y="79"/>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199" name="Freeform 93"/>
          <p:cNvSpPr>
            <a:spLocks noChangeArrowheads="1"/>
          </p:cNvSpPr>
          <p:nvPr/>
        </p:nvSpPr>
        <p:spPr bwMode="auto">
          <a:xfrm>
            <a:off x="10557801" y="4563573"/>
            <a:ext cx="298373" cy="146051"/>
          </a:xfrm>
          <a:custGeom>
            <a:avLst/>
            <a:gdLst>
              <a:gd name="T0" fmla="*/ 442 w 497"/>
              <a:gd name="T1" fmla="*/ 0 h 248"/>
              <a:gd name="T2" fmla="*/ 442 w 497"/>
              <a:gd name="T3" fmla="*/ 0 h 248"/>
              <a:gd name="T4" fmla="*/ 53 w 497"/>
              <a:gd name="T5" fmla="*/ 0 h 248"/>
              <a:gd name="T6" fmla="*/ 0 w 497"/>
              <a:gd name="T7" fmla="*/ 53 h 248"/>
              <a:gd name="T8" fmla="*/ 0 w 497"/>
              <a:gd name="T9" fmla="*/ 203 h 248"/>
              <a:gd name="T10" fmla="*/ 53 w 497"/>
              <a:gd name="T11" fmla="*/ 247 h 248"/>
              <a:gd name="T12" fmla="*/ 442 w 497"/>
              <a:gd name="T13" fmla="*/ 247 h 248"/>
              <a:gd name="T14" fmla="*/ 496 w 497"/>
              <a:gd name="T15" fmla="*/ 203 h 248"/>
              <a:gd name="T16" fmla="*/ 496 w 497"/>
              <a:gd name="T17" fmla="*/ 53 h 248"/>
              <a:gd name="T18" fmla="*/ 442 w 497"/>
              <a:gd name="T19" fmla="*/ 0 h 248"/>
              <a:gd name="T20" fmla="*/ 442 w 497"/>
              <a:gd name="T21" fmla="*/ 203 h 248"/>
              <a:gd name="T22" fmla="*/ 442 w 497"/>
              <a:gd name="T23" fmla="*/ 203 h 248"/>
              <a:gd name="T24" fmla="*/ 53 w 497"/>
              <a:gd name="T25" fmla="*/ 203 h 248"/>
              <a:gd name="T26" fmla="*/ 53 w 497"/>
              <a:gd name="T27" fmla="*/ 53 h 248"/>
              <a:gd name="T28" fmla="*/ 442 w 497"/>
              <a:gd name="T29" fmla="*/ 53 h 248"/>
              <a:gd name="T30" fmla="*/ 442 w 497"/>
              <a:gd name="T31" fmla="*/ 203 h 2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97" h="248">
                <a:moveTo>
                  <a:pt x="442" y="0"/>
                </a:moveTo>
                <a:lnTo>
                  <a:pt x="442" y="0"/>
                </a:lnTo>
                <a:cubicBezTo>
                  <a:pt x="53" y="0"/>
                  <a:pt x="53" y="0"/>
                  <a:pt x="53" y="0"/>
                </a:cubicBezTo>
                <a:cubicBezTo>
                  <a:pt x="17" y="0"/>
                  <a:pt x="0" y="26"/>
                  <a:pt x="0" y="53"/>
                </a:cubicBezTo>
                <a:cubicBezTo>
                  <a:pt x="0" y="203"/>
                  <a:pt x="0" y="203"/>
                  <a:pt x="0" y="203"/>
                </a:cubicBezTo>
                <a:cubicBezTo>
                  <a:pt x="0" y="230"/>
                  <a:pt x="17" y="247"/>
                  <a:pt x="53" y="247"/>
                </a:cubicBezTo>
                <a:cubicBezTo>
                  <a:pt x="442" y="247"/>
                  <a:pt x="442" y="247"/>
                  <a:pt x="442" y="247"/>
                </a:cubicBezTo>
                <a:cubicBezTo>
                  <a:pt x="470" y="247"/>
                  <a:pt x="496" y="230"/>
                  <a:pt x="496" y="203"/>
                </a:cubicBezTo>
                <a:cubicBezTo>
                  <a:pt x="496" y="53"/>
                  <a:pt x="496" y="53"/>
                  <a:pt x="496" y="53"/>
                </a:cubicBezTo>
                <a:cubicBezTo>
                  <a:pt x="496" y="26"/>
                  <a:pt x="470" y="0"/>
                  <a:pt x="442" y="0"/>
                </a:cubicBezTo>
                <a:close/>
                <a:moveTo>
                  <a:pt x="442" y="203"/>
                </a:moveTo>
                <a:lnTo>
                  <a:pt x="442" y="203"/>
                </a:lnTo>
                <a:cubicBezTo>
                  <a:pt x="53" y="203"/>
                  <a:pt x="53" y="203"/>
                  <a:pt x="53" y="203"/>
                </a:cubicBezTo>
                <a:cubicBezTo>
                  <a:pt x="53" y="53"/>
                  <a:pt x="53" y="53"/>
                  <a:pt x="53" y="53"/>
                </a:cubicBezTo>
                <a:cubicBezTo>
                  <a:pt x="442" y="53"/>
                  <a:pt x="442" y="53"/>
                  <a:pt x="442" y="53"/>
                </a:cubicBezTo>
                <a:lnTo>
                  <a:pt x="442" y="203"/>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0" name="Freeform 96"/>
          <p:cNvSpPr>
            <a:spLocks noChangeArrowheads="1"/>
          </p:cNvSpPr>
          <p:nvPr/>
        </p:nvSpPr>
        <p:spPr bwMode="auto">
          <a:xfrm>
            <a:off x="3760012" y="3932465"/>
            <a:ext cx="298373" cy="260350"/>
          </a:xfrm>
          <a:custGeom>
            <a:avLst/>
            <a:gdLst>
              <a:gd name="T0" fmla="*/ 442 w 497"/>
              <a:gd name="T1" fmla="*/ 0 h 435"/>
              <a:gd name="T2" fmla="*/ 442 w 497"/>
              <a:gd name="T3" fmla="*/ 0 h 435"/>
              <a:gd name="T4" fmla="*/ 53 w 497"/>
              <a:gd name="T5" fmla="*/ 0 h 435"/>
              <a:gd name="T6" fmla="*/ 0 w 497"/>
              <a:gd name="T7" fmla="*/ 44 h 435"/>
              <a:gd name="T8" fmla="*/ 0 w 497"/>
              <a:gd name="T9" fmla="*/ 319 h 435"/>
              <a:gd name="T10" fmla="*/ 44 w 497"/>
              <a:gd name="T11" fmla="*/ 381 h 435"/>
              <a:gd name="T12" fmla="*/ 160 w 497"/>
              <a:gd name="T13" fmla="*/ 399 h 435"/>
              <a:gd name="T14" fmla="*/ 123 w 497"/>
              <a:gd name="T15" fmla="*/ 434 h 435"/>
              <a:gd name="T16" fmla="*/ 372 w 497"/>
              <a:gd name="T17" fmla="*/ 434 h 435"/>
              <a:gd name="T18" fmla="*/ 336 w 497"/>
              <a:gd name="T19" fmla="*/ 399 h 435"/>
              <a:gd name="T20" fmla="*/ 451 w 497"/>
              <a:gd name="T21" fmla="*/ 381 h 435"/>
              <a:gd name="T22" fmla="*/ 496 w 497"/>
              <a:gd name="T23" fmla="*/ 319 h 435"/>
              <a:gd name="T24" fmla="*/ 496 w 497"/>
              <a:gd name="T25" fmla="*/ 44 h 435"/>
              <a:gd name="T26" fmla="*/ 442 w 497"/>
              <a:gd name="T27" fmla="*/ 0 h 435"/>
              <a:gd name="T28" fmla="*/ 442 w 497"/>
              <a:gd name="T29" fmla="*/ 319 h 435"/>
              <a:gd name="T30" fmla="*/ 442 w 497"/>
              <a:gd name="T31" fmla="*/ 319 h 435"/>
              <a:gd name="T32" fmla="*/ 53 w 497"/>
              <a:gd name="T33" fmla="*/ 319 h 435"/>
              <a:gd name="T34" fmla="*/ 53 w 497"/>
              <a:gd name="T35" fmla="*/ 44 h 435"/>
              <a:gd name="T36" fmla="*/ 442 w 497"/>
              <a:gd name="T37" fmla="*/ 44 h 435"/>
              <a:gd name="T38" fmla="*/ 442 w 497"/>
              <a:gd name="T39" fmla="*/ 319 h 4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497" h="435">
                <a:moveTo>
                  <a:pt x="442" y="0"/>
                </a:moveTo>
                <a:lnTo>
                  <a:pt x="442" y="0"/>
                </a:lnTo>
                <a:cubicBezTo>
                  <a:pt x="53" y="0"/>
                  <a:pt x="53" y="0"/>
                  <a:pt x="53" y="0"/>
                </a:cubicBezTo>
                <a:cubicBezTo>
                  <a:pt x="26" y="0"/>
                  <a:pt x="0" y="17"/>
                  <a:pt x="0" y="44"/>
                </a:cubicBezTo>
                <a:cubicBezTo>
                  <a:pt x="0" y="319"/>
                  <a:pt x="0" y="319"/>
                  <a:pt x="0" y="319"/>
                </a:cubicBezTo>
                <a:cubicBezTo>
                  <a:pt x="0" y="345"/>
                  <a:pt x="17" y="372"/>
                  <a:pt x="44" y="381"/>
                </a:cubicBezTo>
                <a:cubicBezTo>
                  <a:pt x="160" y="399"/>
                  <a:pt x="160" y="399"/>
                  <a:pt x="160" y="399"/>
                </a:cubicBezTo>
                <a:cubicBezTo>
                  <a:pt x="160" y="399"/>
                  <a:pt x="62" y="434"/>
                  <a:pt x="123" y="434"/>
                </a:cubicBezTo>
                <a:cubicBezTo>
                  <a:pt x="372" y="434"/>
                  <a:pt x="372" y="434"/>
                  <a:pt x="372" y="434"/>
                </a:cubicBezTo>
                <a:cubicBezTo>
                  <a:pt x="434" y="434"/>
                  <a:pt x="336" y="399"/>
                  <a:pt x="336" y="399"/>
                </a:cubicBezTo>
                <a:cubicBezTo>
                  <a:pt x="451" y="381"/>
                  <a:pt x="451" y="381"/>
                  <a:pt x="451" y="381"/>
                </a:cubicBezTo>
                <a:cubicBezTo>
                  <a:pt x="479" y="372"/>
                  <a:pt x="496" y="345"/>
                  <a:pt x="496" y="319"/>
                </a:cubicBezTo>
                <a:cubicBezTo>
                  <a:pt x="496" y="44"/>
                  <a:pt x="496" y="44"/>
                  <a:pt x="496" y="44"/>
                </a:cubicBezTo>
                <a:cubicBezTo>
                  <a:pt x="496" y="17"/>
                  <a:pt x="470" y="0"/>
                  <a:pt x="442" y="0"/>
                </a:cubicBezTo>
                <a:close/>
                <a:moveTo>
                  <a:pt x="442" y="319"/>
                </a:moveTo>
                <a:lnTo>
                  <a:pt x="442" y="319"/>
                </a:lnTo>
                <a:cubicBezTo>
                  <a:pt x="53" y="319"/>
                  <a:pt x="53" y="319"/>
                  <a:pt x="53" y="319"/>
                </a:cubicBezTo>
                <a:cubicBezTo>
                  <a:pt x="53" y="44"/>
                  <a:pt x="53" y="44"/>
                  <a:pt x="53" y="44"/>
                </a:cubicBezTo>
                <a:cubicBezTo>
                  <a:pt x="442" y="44"/>
                  <a:pt x="442" y="44"/>
                  <a:pt x="442" y="44"/>
                </a:cubicBezTo>
                <a:lnTo>
                  <a:pt x="442" y="319"/>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1" name="Freeform 99"/>
          <p:cNvSpPr>
            <a:spLocks noChangeArrowheads="1"/>
          </p:cNvSpPr>
          <p:nvPr/>
        </p:nvSpPr>
        <p:spPr bwMode="auto">
          <a:xfrm>
            <a:off x="5638165" y="4527589"/>
            <a:ext cx="298372" cy="182033"/>
          </a:xfrm>
          <a:custGeom>
            <a:avLst/>
            <a:gdLst>
              <a:gd name="T0" fmla="*/ 381 w 497"/>
              <a:gd name="T1" fmla="*/ 151 h 303"/>
              <a:gd name="T2" fmla="*/ 381 w 497"/>
              <a:gd name="T3" fmla="*/ 151 h 303"/>
              <a:gd name="T4" fmla="*/ 434 w 497"/>
              <a:gd name="T5" fmla="*/ 45 h 303"/>
              <a:gd name="T6" fmla="*/ 470 w 497"/>
              <a:gd name="T7" fmla="*/ 45 h 303"/>
              <a:gd name="T8" fmla="*/ 381 w 497"/>
              <a:gd name="T9" fmla="*/ 0 h 303"/>
              <a:gd name="T10" fmla="*/ 133 w 497"/>
              <a:gd name="T11" fmla="*/ 0 h 303"/>
              <a:gd name="T12" fmla="*/ 0 w 497"/>
              <a:gd name="T13" fmla="*/ 151 h 303"/>
              <a:gd name="T14" fmla="*/ 133 w 497"/>
              <a:gd name="T15" fmla="*/ 302 h 303"/>
              <a:gd name="T16" fmla="*/ 381 w 497"/>
              <a:gd name="T17" fmla="*/ 302 h 303"/>
              <a:gd name="T18" fmla="*/ 470 w 497"/>
              <a:gd name="T19" fmla="*/ 257 h 303"/>
              <a:gd name="T20" fmla="*/ 434 w 497"/>
              <a:gd name="T21" fmla="*/ 257 h 303"/>
              <a:gd name="T22" fmla="*/ 381 w 497"/>
              <a:gd name="T23" fmla="*/ 151 h 303"/>
              <a:gd name="T24" fmla="*/ 310 w 497"/>
              <a:gd name="T25" fmla="*/ 196 h 303"/>
              <a:gd name="T26" fmla="*/ 310 w 497"/>
              <a:gd name="T27" fmla="*/ 196 h 303"/>
              <a:gd name="T28" fmla="*/ 302 w 497"/>
              <a:gd name="T29" fmla="*/ 196 h 303"/>
              <a:gd name="T30" fmla="*/ 221 w 497"/>
              <a:gd name="T31" fmla="*/ 169 h 303"/>
              <a:gd name="T32" fmla="*/ 212 w 497"/>
              <a:gd name="T33" fmla="*/ 196 h 303"/>
              <a:gd name="T34" fmla="*/ 186 w 497"/>
              <a:gd name="T35" fmla="*/ 204 h 303"/>
              <a:gd name="T36" fmla="*/ 98 w 497"/>
              <a:gd name="T37" fmla="*/ 125 h 303"/>
              <a:gd name="T38" fmla="*/ 89 w 497"/>
              <a:gd name="T39" fmla="*/ 107 h 303"/>
              <a:gd name="T40" fmla="*/ 106 w 497"/>
              <a:gd name="T41" fmla="*/ 107 h 303"/>
              <a:gd name="T42" fmla="*/ 177 w 497"/>
              <a:gd name="T43" fmla="*/ 143 h 303"/>
              <a:gd name="T44" fmla="*/ 195 w 497"/>
              <a:gd name="T45" fmla="*/ 116 h 303"/>
              <a:gd name="T46" fmla="*/ 221 w 497"/>
              <a:gd name="T47" fmla="*/ 107 h 303"/>
              <a:gd name="T48" fmla="*/ 310 w 497"/>
              <a:gd name="T49" fmla="*/ 187 h 303"/>
              <a:gd name="T50" fmla="*/ 310 w 497"/>
              <a:gd name="T51" fmla="*/ 196 h 303"/>
              <a:gd name="T52" fmla="*/ 470 w 497"/>
              <a:gd name="T53" fmla="*/ 98 h 303"/>
              <a:gd name="T54" fmla="*/ 470 w 497"/>
              <a:gd name="T55" fmla="*/ 98 h 303"/>
              <a:gd name="T56" fmla="*/ 452 w 497"/>
              <a:gd name="T57" fmla="*/ 98 h 303"/>
              <a:gd name="T58" fmla="*/ 425 w 497"/>
              <a:gd name="T59" fmla="*/ 151 h 303"/>
              <a:gd name="T60" fmla="*/ 452 w 497"/>
              <a:gd name="T61" fmla="*/ 204 h 303"/>
              <a:gd name="T62" fmla="*/ 470 w 497"/>
              <a:gd name="T63" fmla="*/ 204 h 303"/>
              <a:gd name="T64" fmla="*/ 496 w 497"/>
              <a:gd name="T65" fmla="*/ 151 h 303"/>
              <a:gd name="T66" fmla="*/ 470 w 497"/>
              <a:gd name="T67" fmla="*/ 98 h 3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97" h="303">
                <a:moveTo>
                  <a:pt x="381" y="151"/>
                </a:moveTo>
                <a:lnTo>
                  <a:pt x="381" y="151"/>
                </a:lnTo>
                <a:cubicBezTo>
                  <a:pt x="381" y="90"/>
                  <a:pt x="417" y="45"/>
                  <a:pt x="434" y="45"/>
                </a:cubicBezTo>
                <a:cubicBezTo>
                  <a:pt x="443" y="45"/>
                  <a:pt x="470" y="45"/>
                  <a:pt x="470" y="45"/>
                </a:cubicBezTo>
                <a:cubicBezTo>
                  <a:pt x="452" y="18"/>
                  <a:pt x="443" y="0"/>
                  <a:pt x="381" y="0"/>
                </a:cubicBezTo>
                <a:cubicBezTo>
                  <a:pt x="133" y="0"/>
                  <a:pt x="133" y="0"/>
                  <a:pt x="133" y="0"/>
                </a:cubicBezTo>
                <a:cubicBezTo>
                  <a:pt x="36" y="0"/>
                  <a:pt x="0" y="90"/>
                  <a:pt x="0" y="151"/>
                </a:cubicBezTo>
                <a:cubicBezTo>
                  <a:pt x="0" y="213"/>
                  <a:pt x="36" y="302"/>
                  <a:pt x="133" y="302"/>
                </a:cubicBezTo>
                <a:cubicBezTo>
                  <a:pt x="381" y="302"/>
                  <a:pt x="381" y="302"/>
                  <a:pt x="381" y="302"/>
                </a:cubicBezTo>
                <a:cubicBezTo>
                  <a:pt x="443" y="302"/>
                  <a:pt x="452" y="284"/>
                  <a:pt x="470" y="257"/>
                </a:cubicBezTo>
                <a:cubicBezTo>
                  <a:pt x="470" y="257"/>
                  <a:pt x="461" y="257"/>
                  <a:pt x="434" y="257"/>
                </a:cubicBezTo>
                <a:cubicBezTo>
                  <a:pt x="417" y="257"/>
                  <a:pt x="381" y="222"/>
                  <a:pt x="381" y="151"/>
                </a:cubicBezTo>
                <a:close/>
                <a:moveTo>
                  <a:pt x="310" y="196"/>
                </a:moveTo>
                <a:lnTo>
                  <a:pt x="310" y="196"/>
                </a:lnTo>
                <a:cubicBezTo>
                  <a:pt x="310" y="204"/>
                  <a:pt x="302" y="196"/>
                  <a:pt x="302" y="196"/>
                </a:cubicBezTo>
                <a:cubicBezTo>
                  <a:pt x="221" y="169"/>
                  <a:pt x="221" y="169"/>
                  <a:pt x="221" y="169"/>
                </a:cubicBezTo>
                <a:cubicBezTo>
                  <a:pt x="221" y="169"/>
                  <a:pt x="221" y="178"/>
                  <a:pt x="212" y="196"/>
                </a:cubicBezTo>
                <a:cubicBezTo>
                  <a:pt x="204" y="204"/>
                  <a:pt x="204" y="222"/>
                  <a:pt x="186" y="204"/>
                </a:cubicBezTo>
                <a:cubicBezTo>
                  <a:pt x="159" y="187"/>
                  <a:pt x="98" y="125"/>
                  <a:pt x="98" y="125"/>
                </a:cubicBezTo>
                <a:cubicBezTo>
                  <a:pt x="98" y="125"/>
                  <a:pt x="89" y="116"/>
                  <a:pt x="89" y="107"/>
                </a:cubicBezTo>
                <a:cubicBezTo>
                  <a:pt x="98" y="107"/>
                  <a:pt x="106" y="107"/>
                  <a:pt x="106" y="107"/>
                </a:cubicBezTo>
                <a:cubicBezTo>
                  <a:pt x="177" y="143"/>
                  <a:pt x="177" y="143"/>
                  <a:pt x="177" y="143"/>
                </a:cubicBezTo>
                <a:cubicBezTo>
                  <a:pt x="177" y="143"/>
                  <a:pt x="186" y="125"/>
                  <a:pt x="195" y="116"/>
                </a:cubicBezTo>
                <a:cubicBezTo>
                  <a:pt x="195" y="98"/>
                  <a:pt x="204" y="90"/>
                  <a:pt x="221" y="107"/>
                </a:cubicBezTo>
                <a:cubicBezTo>
                  <a:pt x="239" y="116"/>
                  <a:pt x="310" y="187"/>
                  <a:pt x="310" y="187"/>
                </a:cubicBezTo>
                <a:cubicBezTo>
                  <a:pt x="310" y="187"/>
                  <a:pt x="319" y="196"/>
                  <a:pt x="310" y="196"/>
                </a:cubicBezTo>
                <a:close/>
                <a:moveTo>
                  <a:pt x="470" y="98"/>
                </a:moveTo>
                <a:lnTo>
                  <a:pt x="470" y="98"/>
                </a:lnTo>
                <a:cubicBezTo>
                  <a:pt x="452" y="98"/>
                  <a:pt x="452" y="98"/>
                  <a:pt x="452" y="98"/>
                </a:cubicBezTo>
                <a:cubicBezTo>
                  <a:pt x="434" y="98"/>
                  <a:pt x="425" y="125"/>
                  <a:pt x="425" y="151"/>
                </a:cubicBezTo>
                <a:cubicBezTo>
                  <a:pt x="425" y="178"/>
                  <a:pt x="434" y="204"/>
                  <a:pt x="452" y="204"/>
                </a:cubicBezTo>
                <a:cubicBezTo>
                  <a:pt x="470" y="204"/>
                  <a:pt x="470" y="204"/>
                  <a:pt x="470" y="204"/>
                </a:cubicBezTo>
                <a:cubicBezTo>
                  <a:pt x="478" y="204"/>
                  <a:pt x="496" y="178"/>
                  <a:pt x="496" y="151"/>
                </a:cubicBezTo>
                <a:cubicBezTo>
                  <a:pt x="496" y="125"/>
                  <a:pt x="478" y="98"/>
                  <a:pt x="470" y="98"/>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2" name="Freeform 100"/>
          <p:cNvSpPr>
            <a:spLocks noChangeArrowheads="1"/>
          </p:cNvSpPr>
          <p:nvPr/>
        </p:nvSpPr>
        <p:spPr bwMode="auto">
          <a:xfrm>
            <a:off x="11687065" y="2759457"/>
            <a:ext cx="298372" cy="192616"/>
          </a:xfrm>
          <a:custGeom>
            <a:avLst/>
            <a:gdLst>
              <a:gd name="T0" fmla="*/ 381 w 498"/>
              <a:gd name="T1" fmla="*/ 89 h 320"/>
              <a:gd name="T2" fmla="*/ 381 w 498"/>
              <a:gd name="T3" fmla="*/ 89 h 320"/>
              <a:gd name="T4" fmla="*/ 355 w 498"/>
              <a:gd name="T5" fmla="*/ 89 h 320"/>
              <a:gd name="T6" fmla="*/ 231 w 498"/>
              <a:gd name="T7" fmla="*/ 0 h 320"/>
              <a:gd name="T8" fmla="*/ 98 w 498"/>
              <a:gd name="T9" fmla="*/ 134 h 320"/>
              <a:gd name="T10" fmla="*/ 98 w 498"/>
              <a:gd name="T11" fmla="*/ 150 h 320"/>
              <a:gd name="T12" fmla="*/ 89 w 498"/>
              <a:gd name="T13" fmla="*/ 150 h 320"/>
              <a:gd name="T14" fmla="*/ 0 w 498"/>
              <a:gd name="T15" fmla="*/ 240 h 320"/>
              <a:gd name="T16" fmla="*/ 89 w 498"/>
              <a:gd name="T17" fmla="*/ 319 h 320"/>
              <a:gd name="T18" fmla="*/ 381 w 498"/>
              <a:gd name="T19" fmla="*/ 319 h 320"/>
              <a:gd name="T20" fmla="*/ 497 w 498"/>
              <a:gd name="T21" fmla="*/ 204 h 320"/>
              <a:gd name="T22" fmla="*/ 381 w 498"/>
              <a:gd name="T23" fmla="*/ 89 h 320"/>
              <a:gd name="T24" fmla="*/ 284 w 498"/>
              <a:gd name="T25" fmla="*/ 195 h 320"/>
              <a:gd name="T26" fmla="*/ 284 w 498"/>
              <a:gd name="T27" fmla="*/ 195 h 320"/>
              <a:gd name="T28" fmla="*/ 213 w 498"/>
              <a:gd name="T29" fmla="*/ 275 h 320"/>
              <a:gd name="T30" fmla="*/ 195 w 498"/>
              <a:gd name="T31" fmla="*/ 275 h 320"/>
              <a:gd name="T32" fmla="*/ 195 w 498"/>
              <a:gd name="T33" fmla="*/ 266 h 320"/>
              <a:gd name="T34" fmla="*/ 195 w 498"/>
              <a:gd name="T35" fmla="*/ 257 h 320"/>
              <a:gd name="T36" fmla="*/ 222 w 498"/>
              <a:gd name="T37" fmla="*/ 204 h 320"/>
              <a:gd name="T38" fmla="*/ 204 w 498"/>
              <a:gd name="T39" fmla="*/ 195 h 320"/>
              <a:gd name="T40" fmla="*/ 204 w 498"/>
              <a:gd name="T41" fmla="*/ 195 h 320"/>
              <a:gd name="T42" fmla="*/ 186 w 498"/>
              <a:gd name="T43" fmla="*/ 178 h 320"/>
              <a:gd name="T44" fmla="*/ 195 w 498"/>
              <a:gd name="T45" fmla="*/ 160 h 320"/>
              <a:gd name="T46" fmla="*/ 258 w 498"/>
              <a:gd name="T47" fmla="*/ 89 h 320"/>
              <a:gd name="T48" fmla="*/ 275 w 498"/>
              <a:gd name="T49" fmla="*/ 80 h 320"/>
              <a:gd name="T50" fmla="*/ 284 w 498"/>
              <a:gd name="T51" fmla="*/ 89 h 320"/>
              <a:gd name="T52" fmla="*/ 275 w 498"/>
              <a:gd name="T53" fmla="*/ 106 h 320"/>
              <a:gd name="T54" fmla="*/ 249 w 498"/>
              <a:gd name="T55" fmla="*/ 160 h 320"/>
              <a:gd name="T56" fmla="*/ 275 w 498"/>
              <a:gd name="T57" fmla="*/ 169 h 320"/>
              <a:gd name="T58" fmla="*/ 275 w 498"/>
              <a:gd name="T59" fmla="*/ 169 h 320"/>
              <a:gd name="T60" fmla="*/ 293 w 498"/>
              <a:gd name="T61" fmla="*/ 187 h 320"/>
              <a:gd name="T62" fmla="*/ 284 w 498"/>
              <a:gd name="T63" fmla="*/ 195 h 32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498" h="320">
                <a:moveTo>
                  <a:pt x="381" y="89"/>
                </a:moveTo>
                <a:lnTo>
                  <a:pt x="381" y="89"/>
                </a:lnTo>
                <a:cubicBezTo>
                  <a:pt x="372" y="89"/>
                  <a:pt x="364" y="89"/>
                  <a:pt x="355" y="89"/>
                </a:cubicBezTo>
                <a:cubicBezTo>
                  <a:pt x="337" y="36"/>
                  <a:pt x="293" y="0"/>
                  <a:pt x="231" y="0"/>
                </a:cubicBezTo>
                <a:cubicBezTo>
                  <a:pt x="160" y="0"/>
                  <a:pt x="98" y="62"/>
                  <a:pt x="98" y="134"/>
                </a:cubicBezTo>
                <a:cubicBezTo>
                  <a:pt x="98" y="134"/>
                  <a:pt x="98" y="142"/>
                  <a:pt x="98" y="150"/>
                </a:cubicBezTo>
                <a:cubicBezTo>
                  <a:pt x="98" y="150"/>
                  <a:pt x="98" y="150"/>
                  <a:pt x="89" y="150"/>
                </a:cubicBezTo>
                <a:cubicBezTo>
                  <a:pt x="45" y="150"/>
                  <a:pt x="0" y="187"/>
                  <a:pt x="0" y="240"/>
                </a:cubicBezTo>
                <a:cubicBezTo>
                  <a:pt x="0" y="284"/>
                  <a:pt x="45" y="319"/>
                  <a:pt x="89" y="319"/>
                </a:cubicBezTo>
                <a:cubicBezTo>
                  <a:pt x="381" y="319"/>
                  <a:pt x="381" y="319"/>
                  <a:pt x="381" y="319"/>
                </a:cubicBezTo>
                <a:cubicBezTo>
                  <a:pt x="443" y="319"/>
                  <a:pt x="497" y="275"/>
                  <a:pt x="497" y="204"/>
                </a:cubicBezTo>
                <a:cubicBezTo>
                  <a:pt x="497" y="142"/>
                  <a:pt x="443" y="89"/>
                  <a:pt x="381" y="89"/>
                </a:cubicBezTo>
                <a:close/>
                <a:moveTo>
                  <a:pt x="284" y="195"/>
                </a:moveTo>
                <a:lnTo>
                  <a:pt x="284" y="195"/>
                </a:lnTo>
                <a:cubicBezTo>
                  <a:pt x="266" y="213"/>
                  <a:pt x="222" y="266"/>
                  <a:pt x="213" y="275"/>
                </a:cubicBezTo>
                <a:cubicBezTo>
                  <a:pt x="213" y="275"/>
                  <a:pt x="204" y="284"/>
                  <a:pt x="195" y="275"/>
                </a:cubicBezTo>
                <a:cubicBezTo>
                  <a:pt x="195" y="275"/>
                  <a:pt x="195" y="275"/>
                  <a:pt x="195" y="266"/>
                </a:cubicBezTo>
                <a:lnTo>
                  <a:pt x="195" y="257"/>
                </a:lnTo>
                <a:cubicBezTo>
                  <a:pt x="222" y="204"/>
                  <a:pt x="222" y="204"/>
                  <a:pt x="222" y="204"/>
                </a:cubicBezTo>
                <a:cubicBezTo>
                  <a:pt x="222" y="195"/>
                  <a:pt x="213" y="195"/>
                  <a:pt x="204" y="195"/>
                </a:cubicBezTo>
                <a:lnTo>
                  <a:pt x="204" y="195"/>
                </a:lnTo>
                <a:cubicBezTo>
                  <a:pt x="195" y="187"/>
                  <a:pt x="186" y="187"/>
                  <a:pt x="186" y="178"/>
                </a:cubicBezTo>
                <a:cubicBezTo>
                  <a:pt x="186" y="169"/>
                  <a:pt x="186" y="169"/>
                  <a:pt x="195" y="160"/>
                </a:cubicBezTo>
                <a:cubicBezTo>
                  <a:pt x="204" y="142"/>
                  <a:pt x="258" y="89"/>
                  <a:pt x="258" y="89"/>
                </a:cubicBezTo>
                <a:cubicBezTo>
                  <a:pt x="266" y="80"/>
                  <a:pt x="266" y="80"/>
                  <a:pt x="275" y="80"/>
                </a:cubicBezTo>
                <a:cubicBezTo>
                  <a:pt x="275" y="89"/>
                  <a:pt x="284" y="89"/>
                  <a:pt x="284" y="89"/>
                </a:cubicBezTo>
                <a:cubicBezTo>
                  <a:pt x="284" y="97"/>
                  <a:pt x="275" y="97"/>
                  <a:pt x="275" y="106"/>
                </a:cubicBezTo>
                <a:cubicBezTo>
                  <a:pt x="249" y="160"/>
                  <a:pt x="249" y="160"/>
                  <a:pt x="249" y="160"/>
                </a:cubicBezTo>
                <a:cubicBezTo>
                  <a:pt x="258" y="160"/>
                  <a:pt x="266" y="169"/>
                  <a:pt x="275" y="169"/>
                </a:cubicBezTo>
                <a:lnTo>
                  <a:pt x="275" y="169"/>
                </a:lnTo>
                <a:cubicBezTo>
                  <a:pt x="284" y="169"/>
                  <a:pt x="293" y="178"/>
                  <a:pt x="293" y="187"/>
                </a:cubicBezTo>
                <a:lnTo>
                  <a:pt x="284" y="195"/>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3" name="Freeform 101"/>
          <p:cNvSpPr>
            <a:spLocks noChangeArrowheads="1"/>
          </p:cNvSpPr>
          <p:nvPr/>
        </p:nvSpPr>
        <p:spPr bwMode="auto">
          <a:xfrm>
            <a:off x="832733" y="2738291"/>
            <a:ext cx="298372" cy="228600"/>
          </a:xfrm>
          <a:custGeom>
            <a:avLst/>
            <a:gdLst>
              <a:gd name="T0" fmla="*/ 80 w 497"/>
              <a:gd name="T1" fmla="*/ 248 h 382"/>
              <a:gd name="T2" fmla="*/ 80 w 497"/>
              <a:gd name="T3" fmla="*/ 248 h 382"/>
              <a:gd name="T4" fmla="*/ 159 w 497"/>
              <a:gd name="T5" fmla="*/ 328 h 382"/>
              <a:gd name="T6" fmla="*/ 248 w 497"/>
              <a:gd name="T7" fmla="*/ 381 h 382"/>
              <a:gd name="T8" fmla="*/ 337 w 497"/>
              <a:gd name="T9" fmla="*/ 337 h 382"/>
              <a:gd name="T10" fmla="*/ 390 w 497"/>
              <a:gd name="T11" fmla="*/ 258 h 382"/>
              <a:gd name="T12" fmla="*/ 248 w 497"/>
              <a:gd name="T13" fmla="*/ 328 h 382"/>
              <a:gd name="T14" fmla="*/ 80 w 497"/>
              <a:gd name="T15" fmla="*/ 248 h 382"/>
              <a:gd name="T16" fmla="*/ 487 w 497"/>
              <a:gd name="T17" fmla="*/ 124 h 382"/>
              <a:gd name="T18" fmla="*/ 487 w 497"/>
              <a:gd name="T19" fmla="*/ 124 h 382"/>
              <a:gd name="T20" fmla="*/ 274 w 497"/>
              <a:gd name="T21" fmla="*/ 9 h 382"/>
              <a:gd name="T22" fmla="*/ 221 w 497"/>
              <a:gd name="T23" fmla="*/ 9 h 382"/>
              <a:gd name="T24" fmla="*/ 9 w 497"/>
              <a:gd name="T25" fmla="*/ 124 h 382"/>
              <a:gd name="T26" fmla="*/ 9 w 497"/>
              <a:gd name="T27" fmla="*/ 160 h 382"/>
              <a:gd name="T28" fmla="*/ 221 w 497"/>
              <a:gd name="T29" fmla="*/ 275 h 382"/>
              <a:gd name="T30" fmla="*/ 274 w 497"/>
              <a:gd name="T31" fmla="*/ 275 h 382"/>
              <a:gd name="T32" fmla="*/ 408 w 497"/>
              <a:gd name="T33" fmla="*/ 195 h 382"/>
              <a:gd name="T34" fmla="*/ 266 w 497"/>
              <a:gd name="T35" fmla="*/ 160 h 382"/>
              <a:gd name="T36" fmla="*/ 248 w 497"/>
              <a:gd name="T37" fmla="*/ 168 h 382"/>
              <a:gd name="T38" fmla="*/ 203 w 497"/>
              <a:gd name="T39" fmla="*/ 133 h 382"/>
              <a:gd name="T40" fmla="*/ 248 w 497"/>
              <a:gd name="T41" fmla="*/ 107 h 382"/>
              <a:gd name="T42" fmla="*/ 293 w 497"/>
              <a:gd name="T43" fmla="*/ 124 h 382"/>
              <a:gd name="T44" fmla="*/ 443 w 497"/>
              <a:gd name="T45" fmla="*/ 177 h 382"/>
              <a:gd name="T46" fmla="*/ 487 w 497"/>
              <a:gd name="T47" fmla="*/ 160 h 382"/>
              <a:gd name="T48" fmla="*/ 487 w 497"/>
              <a:gd name="T49" fmla="*/ 124 h 382"/>
              <a:gd name="T50" fmla="*/ 425 w 497"/>
              <a:gd name="T51" fmla="*/ 346 h 382"/>
              <a:gd name="T52" fmla="*/ 425 w 497"/>
              <a:gd name="T53" fmla="*/ 346 h 382"/>
              <a:gd name="T54" fmla="*/ 461 w 497"/>
              <a:gd name="T55" fmla="*/ 337 h 382"/>
              <a:gd name="T56" fmla="*/ 443 w 497"/>
              <a:gd name="T57" fmla="*/ 177 h 382"/>
              <a:gd name="T58" fmla="*/ 408 w 497"/>
              <a:gd name="T59" fmla="*/ 195 h 382"/>
              <a:gd name="T60" fmla="*/ 425 w 497"/>
              <a:gd name="T61" fmla="*/ 346 h 3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Lst>
            <a:rect l="0" t="0" r="r" b="b"/>
            <a:pathLst>
              <a:path w="497" h="382">
                <a:moveTo>
                  <a:pt x="80" y="248"/>
                </a:moveTo>
                <a:lnTo>
                  <a:pt x="80" y="248"/>
                </a:lnTo>
                <a:cubicBezTo>
                  <a:pt x="97" y="293"/>
                  <a:pt x="106" y="311"/>
                  <a:pt x="159" y="328"/>
                </a:cubicBezTo>
                <a:cubicBezTo>
                  <a:pt x="203" y="355"/>
                  <a:pt x="230" y="381"/>
                  <a:pt x="248" y="381"/>
                </a:cubicBezTo>
                <a:cubicBezTo>
                  <a:pt x="266" y="381"/>
                  <a:pt x="293" y="355"/>
                  <a:pt x="337" y="337"/>
                </a:cubicBezTo>
                <a:cubicBezTo>
                  <a:pt x="390" y="311"/>
                  <a:pt x="372" y="311"/>
                  <a:pt x="390" y="258"/>
                </a:cubicBezTo>
                <a:cubicBezTo>
                  <a:pt x="248" y="328"/>
                  <a:pt x="248" y="328"/>
                  <a:pt x="248" y="328"/>
                </a:cubicBezTo>
                <a:lnTo>
                  <a:pt x="80" y="248"/>
                </a:lnTo>
                <a:close/>
                <a:moveTo>
                  <a:pt x="487" y="124"/>
                </a:moveTo>
                <a:lnTo>
                  <a:pt x="487" y="124"/>
                </a:lnTo>
                <a:cubicBezTo>
                  <a:pt x="274" y="9"/>
                  <a:pt x="274" y="9"/>
                  <a:pt x="274" y="9"/>
                </a:cubicBezTo>
                <a:cubicBezTo>
                  <a:pt x="266" y="0"/>
                  <a:pt x="239" y="0"/>
                  <a:pt x="221" y="9"/>
                </a:cubicBezTo>
                <a:cubicBezTo>
                  <a:pt x="9" y="124"/>
                  <a:pt x="9" y="124"/>
                  <a:pt x="9" y="124"/>
                </a:cubicBezTo>
                <a:cubicBezTo>
                  <a:pt x="0" y="133"/>
                  <a:pt x="0" y="142"/>
                  <a:pt x="9" y="160"/>
                </a:cubicBezTo>
                <a:cubicBezTo>
                  <a:pt x="221" y="275"/>
                  <a:pt x="221" y="275"/>
                  <a:pt x="221" y="275"/>
                </a:cubicBezTo>
                <a:cubicBezTo>
                  <a:pt x="239" y="284"/>
                  <a:pt x="266" y="284"/>
                  <a:pt x="274" y="275"/>
                </a:cubicBezTo>
                <a:cubicBezTo>
                  <a:pt x="408" y="195"/>
                  <a:pt x="408" y="195"/>
                  <a:pt x="408" y="195"/>
                </a:cubicBezTo>
                <a:cubicBezTo>
                  <a:pt x="266" y="160"/>
                  <a:pt x="266" y="160"/>
                  <a:pt x="266" y="160"/>
                </a:cubicBezTo>
                <a:cubicBezTo>
                  <a:pt x="257" y="160"/>
                  <a:pt x="257" y="168"/>
                  <a:pt x="248" y="168"/>
                </a:cubicBezTo>
                <a:cubicBezTo>
                  <a:pt x="221" y="168"/>
                  <a:pt x="203" y="151"/>
                  <a:pt x="203" y="133"/>
                </a:cubicBezTo>
                <a:cubicBezTo>
                  <a:pt x="203" y="124"/>
                  <a:pt x="221" y="107"/>
                  <a:pt x="248" y="107"/>
                </a:cubicBezTo>
                <a:cubicBezTo>
                  <a:pt x="266" y="107"/>
                  <a:pt x="284" y="115"/>
                  <a:pt x="293" y="124"/>
                </a:cubicBezTo>
                <a:cubicBezTo>
                  <a:pt x="443" y="177"/>
                  <a:pt x="443" y="177"/>
                  <a:pt x="443" y="177"/>
                </a:cubicBezTo>
                <a:cubicBezTo>
                  <a:pt x="487" y="160"/>
                  <a:pt x="487" y="160"/>
                  <a:pt x="487" y="160"/>
                </a:cubicBezTo>
                <a:cubicBezTo>
                  <a:pt x="496" y="142"/>
                  <a:pt x="496" y="133"/>
                  <a:pt x="487" y="124"/>
                </a:cubicBezTo>
                <a:close/>
                <a:moveTo>
                  <a:pt x="425" y="346"/>
                </a:moveTo>
                <a:lnTo>
                  <a:pt x="425" y="346"/>
                </a:lnTo>
                <a:cubicBezTo>
                  <a:pt x="416" y="355"/>
                  <a:pt x="452" y="364"/>
                  <a:pt x="461" y="337"/>
                </a:cubicBezTo>
                <a:cubicBezTo>
                  <a:pt x="469" y="213"/>
                  <a:pt x="443" y="177"/>
                  <a:pt x="443" y="177"/>
                </a:cubicBezTo>
                <a:cubicBezTo>
                  <a:pt x="408" y="195"/>
                  <a:pt x="408" y="195"/>
                  <a:pt x="408" y="195"/>
                </a:cubicBezTo>
                <a:cubicBezTo>
                  <a:pt x="408" y="195"/>
                  <a:pt x="443" y="222"/>
                  <a:pt x="425" y="346"/>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4" name="Freeform 103"/>
          <p:cNvSpPr>
            <a:spLocks noChangeArrowheads="1"/>
          </p:cNvSpPr>
          <p:nvPr/>
        </p:nvSpPr>
        <p:spPr bwMode="auto">
          <a:xfrm>
            <a:off x="11732106" y="4470583"/>
            <a:ext cx="230656" cy="292100"/>
          </a:xfrm>
          <a:custGeom>
            <a:avLst/>
            <a:gdLst>
              <a:gd name="T0" fmla="*/ 116 w 383"/>
              <a:gd name="T1" fmla="*/ 62 h 488"/>
              <a:gd name="T2" fmla="*/ 116 w 383"/>
              <a:gd name="T3" fmla="*/ 62 h 488"/>
              <a:gd name="T4" fmla="*/ 116 w 383"/>
              <a:gd name="T5" fmla="*/ 355 h 488"/>
              <a:gd name="T6" fmla="*/ 63 w 383"/>
              <a:gd name="T7" fmla="*/ 364 h 488"/>
              <a:gd name="T8" fmla="*/ 18 w 383"/>
              <a:gd name="T9" fmla="*/ 443 h 488"/>
              <a:gd name="T10" fmla="*/ 98 w 383"/>
              <a:gd name="T11" fmla="*/ 470 h 488"/>
              <a:gd name="T12" fmla="*/ 160 w 383"/>
              <a:gd name="T13" fmla="*/ 399 h 488"/>
              <a:gd name="T14" fmla="*/ 160 w 383"/>
              <a:gd name="T15" fmla="*/ 160 h 488"/>
              <a:gd name="T16" fmla="*/ 337 w 383"/>
              <a:gd name="T17" fmla="*/ 115 h 488"/>
              <a:gd name="T18" fmla="*/ 337 w 383"/>
              <a:gd name="T19" fmla="*/ 311 h 488"/>
              <a:gd name="T20" fmla="*/ 284 w 383"/>
              <a:gd name="T21" fmla="*/ 311 h 488"/>
              <a:gd name="T22" fmla="*/ 239 w 383"/>
              <a:gd name="T23" fmla="*/ 399 h 488"/>
              <a:gd name="T24" fmla="*/ 319 w 383"/>
              <a:gd name="T25" fmla="*/ 425 h 488"/>
              <a:gd name="T26" fmla="*/ 382 w 383"/>
              <a:gd name="T27" fmla="*/ 355 h 488"/>
              <a:gd name="T28" fmla="*/ 382 w 383"/>
              <a:gd name="T29" fmla="*/ 0 h 488"/>
              <a:gd name="T30" fmla="*/ 116 w 383"/>
              <a:gd name="T31" fmla="*/ 62 h 4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383" h="488">
                <a:moveTo>
                  <a:pt x="116" y="62"/>
                </a:moveTo>
                <a:lnTo>
                  <a:pt x="116" y="62"/>
                </a:lnTo>
                <a:cubicBezTo>
                  <a:pt x="116" y="355"/>
                  <a:pt x="116" y="355"/>
                  <a:pt x="116" y="355"/>
                </a:cubicBezTo>
                <a:cubicBezTo>
                  <a:pt x="98" y="355"/>
                  <a:pt x="80" y="355"/>
                  <a:pt x="63" y="364"/>
                </a:cubicBezTo>
                <a:cubicBezTo>
                  <a:pt x="18" y="372"/>
                  <a:pt x="0" y="417"/>
                  <a:pt x="18" y="443"/>
                </a:cubicBezTo>
                <a:cubicBezTo>
                  <a:pt x="27" y="478"/>
                  <a:pt x="63" y="487"/>
                  <a:pt x="98" y="470"/>
                </a:cubicBezTo>
                <a:cubicBezTo>
                  <a:pt x="133" y="461"/>
                  <a:pt x="160" y="434"/>
                  <a:pt x="160" y="399"/>
                </a:cubicBezTo>
                <a:cubicBezTo>
                  <a:pt x="160" y="399"/>
                  <a:pt x="160" y="248"/>
                  <a:pt x="160" y="160"/>
                </a:cubicBezTo>
                <a:cubicBezTo>
                  <a:pt x="337" y="115"/>
                  <a:pt x="337" y="115"/>
                  <a:pt x="337" y="115"/>
                </a:cubicBezTo>
                <a:cubicBezTo>
                  <a:pt x="337" y="311"/>
                  <a:pt x="337" y="311"/>
                  <a:pt x="337" y="311"/>
                </a:cubicBezTo>
                <a:cubicBezTo>
                  <a:pt x="319" y="301"/>
                  <a:pt x="301" y="301"/>
                  <a:pt x="284" y="311"/>
                </a:cubicBezTo>
                <a:cubicBezTo>
                  <a:pt x="239" y="328"/>
                  <a:pt x="222" y="364"/>
                  <a:pt x="239" y="399"/>
                </a:cubicBezTo>
                <a:cubicBezTo>
                  <a:pt x="248" y="425"/>
                  <a:pt x="284" y="434"/>
                  <a:pt x="319" y="425"/>
                </a:cubicBezTo>
                <a:cubicBezTo>
                  <a:pt x="355" y="408"/>
                  <a:pt x="382" y="381"/>
                  <a:pt x="382" y="355"/>
                </a:cubicBezTo>
                <a:cubicBezTo>
                  <a:pt x="382" y="0"/>
                  <a:pt x="382" y="0"/>
                  <a:pt x="382" y="0"/>
                </a:cubicBezTo>
                <a:lnTo>
                  <a:pt x="116" y="62"/>
                </a:lnTo>
              </a:path>
            </a:pathLst>
          </a:custGeom>
          <a:solidFill>
            <a:srgbClr val="FFFFFF"/>
          </a:solidFill>
          <a:ln>
            <a:noFill/>
          </a:ln>
          <a:effectLst/>
        </p:spPr>
        <p:txBody>
          <a:bodyPr wrap="none" lIns="45712" tIns="22856" rIns="45712" bIns="22856" anchor="ctr"/>
          <a:lstStyle/>
          <a:p>
            <a:pPr>
              <a:defRPr/>
            </a:pPr>
            <a:endParaRPr lang="en-US" sz="900"/>
          </a:p>
        </p:txBody>
      </p:sp>
      <p:sp>
        <p:nvSpPr>
          <p:cNvPr id="205" name="Freeform 104"/>
          <p:cNvSpPr>
            <a:spLocks noChangeArrowheads="1"/>
          </p:cNvSpPr>
          <p:nvPr/>
        </p:nvSpPr>
        <p:spPr bwMode="auto">
          <a:xfrm>
            <a:off x="3222781" y="4510656"/>
            <a:ext cx="298373" cy="198966"/>
          </a:xfrm>
          <a:custGeom>
            <a:avLst/>
            <a:gdLst>
              <a:gd name="T0" fmla="*/ 203 w 497"/>
              <a:gd name="T1" fmla="*/ 257 h 337"/>
              <a:gd name="T2" fmla="*/ 203 w 497"/>
              <a:gd name="T3" fmla="*/ 257 h 337"/>
              <a:gd name="T4" fmla="*/ 221 w 497"/>
              <a:gd name="T5" fmla="*/ 327 h 337"/>
              <a:gd name="T6" fmla="*/ 283 w 497"/>
              <a:gd name="T7" fmla="*/ 310 h 337"/>
              <a:gd name="T8" fmla="*/ 398 w 497"/>
              <a:gd name="T9" fmla="*/ 9 h 337"/>
              <a:gd name="T10" fmla="*/ 203 w 497"/>
              <a:gd name="T11" fmla="*/ 257 h 337"/>
              <a:gd name="T12" fmla="*/ 248 w 497"/>
              <a:gd name="T13" fmla="*/ 71 h 337"/>
              <a:gd name="T14" fmla="*/ 248 w 497"/>
              <a:gd name="T15" fmla="*/ 71 h 337"/>
              <a:gd name="T16" fmla="*/ 274 w 497"/>
              <a:gd name="T17" fmla="*/ 71 h 337"/>
              <a:gd name="T18" fmla="*/ 310 w 497"/>
              <a:gd name="T19" fmla="*/ 26 h 337"/>
              <a:gd name="T20" fmla="*/ 248 w 497"/>
              <a:gd name="T21" fmla="*/ 17 h 337"/>
              <a:gd name="T22" fmla="*/ 0 w 497"/>
              <a:gd name="T23" fmla="*/ 283 h 337"/>
              <a:gd name="T24" fmla="*/ 0 w 497"/>
              <a:gd name="T25" fmla="*/ 310 h 337"/>
              <a:gd name="T26" fmla="*/ 26 w 497"/>
              <a:gd name="T27" fmla="*/ 336 h 337"/>
              <a:gd name="T28" fmla="*/ 53 w 497"/>
              <a:gd name="T29" fmla="*/ 310 h 337"/>
              <a:gd name="T30" fmla="*/ 53 w 497"/>
              <a:gd name="T31" fmla="*/ 283 h 337"/>
              <a:gd name="T32" fmla="*/ 248 w 497"/>
              <a:gd name="T33" fmla="*/ 71 h 337"/>
              <a:gd name="T34" fmla="*/ 425 w 497"/>
              <a:gd name="T35" fmla="*/ 98 h 337"/>
              <a:gd name="T36" fmla="*/ 425 w 497"/>
              <a:gd name="T37" fmla="*/ 98 h 337"/>
              <a:gd name="T38" fmla="*/ 407 w 497"/>
              <a:gd name="T39" fmla="*/ 151 h 337"/>
              <a:gd name="T40" fmla="*/ 442 w 497"/>
              <a:gd name="T41" fmla="*/ 283 h 337"/>
              <a:gd name="T42" fmla="*/ 442 w 497"/>
              <a:gd name="T43" fmla="*/ 310 h 337"/>
              <a:gd name="T44" fmla="*/ 469 w 497"/>
              <a:gd name="T45" fmla="*/ 336 h 337"/>
              <a:gd name="T46" fmla="*/ 469 w 497"/>
              <a:gd name="T47" fmla="*/ 336 h 337"/>
              <a:gd name="T48" fmla="*/ 496 w 497"/>
              <a:gd name="T49" fmla="*/ 310 h 337"/>
              <a:gd name="T50" fmla="*/ 496 w 497"/>
              <a:gd name="T51" fmla="*/ 283 h 337"/>
              <a:gd name="T52" fmla="*/ 425 w 497"/>
              <a:gd name="T53" fmla="*/ 98 h 3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497" h="337">
                <a:moveTo>
                  <a:pt x="203" y="257"/>
                </a:moveTo>
                <a:lnTo>
                  <a:pt x="203" y="257"/>
                </a:lnTo>
                <a:cubicBezTo>
                  <a:pt x="186" y="283"/>
                  <a:pt x="194" y="310"/>
                  <a:pt x="221" y="327"/>
                </a:cubicBezTo>
                <a:cubicBezTo>
                  <a:pt x="239" y="336"/>
                  <a:pt x="266" y="336"/>
                  <a:pt x="283" y="310"/>
                </a:cubicBezTo>
                <a:cubicBezTo>
                  <a:pt x="301" y="274"/>
                  <a:pt x="407" y="9"/>
                  <a:pt x="398" y="9"/>
                </a:cubicBezTo>
                <a:cubicBezTo>
                  <a:pt x="389" y="0"/>
                  <a:pt x="221" y="230"/>
                  <a:pt x="203" y="257"/>
                </a:cubicBezTo>
                <a:close/>
                <a:moveTo>
                  <a:pt x="248" y="71"/>
                </a:moveTo>
                <a:lnTo>
                  <a:pt x="248" y="71"/>
                </a:lnTo>
                <a:cubicBezTo>
                  <a:pt x="257" y="71"/>
                  <a:pt x="266" y="71"/>
                  <a:pt x="274" y="71"/>
                </a:cubicBezTo>
                <a:cubicBezTo>
                  <a:pt x="292" y="53"/>
                  <a:pt x="301" y="44"/>
                  <a:pt x="310" y="26"/>
                </a:cubicBezTo>
                <a:cubicBezTo>
                  <a:pt x="292" y="17"/>
                  <a:pt x="274" y="17"/>
                  <a:pt x="248" y="17"/>
                </a:cubicBezTo>
                <a:cubicBezTo>
                  <a:pt x="106" y="17"/>
                  <a:pt x="0" y="133"/>
                  <a:pt x="0" y="283"/>
                </a:cubicBezTo>
                <a:cubicBezTo>
                  <a:pt x="0" y="292"/>
                  <a:pt x="0" y="301"/>
                  <a:pt x="0" y="310"/>
                </a:cubicBezTo>
                <a:cubicBezTo>
                  <a:pt x="0" y="327"/>
                  <a:pt x="17" y="336"/>
                  <a:pt x="26" y="336"/>
                </a:cubicBezTo>
                <a:cubicBezTo>
                  <a:pt x="44" y="336"/>
                  <a:pt x="53" y="319"/>
                  <a:pt x="53" y="310"/>
                </a:cubicBezTo>
                <a:cubicBezTo>
                  <a:pt x="53" y="301"/>
                  <a:pt x="53" y="292"/>
                  <a:pt x="53" y="283"/>
                </a:cubicBezTo>
                <a:cubicBezTo>
                  <a:pt x="53" y="160"/>
                  <a:pt x="132" y="71"/>
                  <a:pt x="248" y="71"/>
                </a:cubicBezTo>
                <a:close/>
                <a:moveTo>
                  <a:pt x="425" y="98"/>
                </a:moveTo>
                <a:lnTo>
                  <a:pt x="425" y="98"/>
                </a:lnTo>
                <a:cubicBezTo>
                  <a:pt x="416" y="115"/>
                  <a:pt x="416" y="133"/>
                  <a:pt x="407" y="151"/>
                </a:cubicBezTo>
                <a:cubicBezTo>
                  <a:pt x="433" y="186"/>
                  <a:pt x="442" y="239"/>
                  <a:pt x="442" y="283"/>
                </a:cubicBezTo>
                <a:cubicBezTo>
                  <a:pt x="442" y="292"/>
                  <a:pt x="442" y="301"/>
                  <a:pt x="442" y="310"/>
                </a:cubicBezTo>
                <a:cubicBezTo>
                  <a:pt x="442" y="319"/>
                  <a:pt x="451" y="336"/>
                  <a:pt x="469" y="336"/>
                </a:cubicBezTo>
                <a:lnTo>
                  <a:pt x="469" y="336"/>
                </a:lnTo>
                <a:cubicBezTo>
                  <a:pt x="478" y="336"/>
                  <a:pt x="496" y="327"/>
                  <a:pt x="496" y="310"/>
                </a:cubicBezTo>
                <a:cubicBezTo>
                  <a:pt x="496" y="301"/>
                  <a:pt x="496" y="292"/>
                  <a:pt x="496" y="283"/>
                </a:cubicBezTo>
                <a:cubicBezTo>
                  <a:pt x="496" y="213"/>
                  <a:pt x="469" y="151"/>
                  <a:pt x="425" y="98"/>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6" name="Freeform 105"/>
          <p:cNvSpPr>
            <a:spLocks noChangeArrowheads="1"/>
          </p:cNvSpPr>
          <p:nvPr/>
        </p:nvSpPr>
        <p:spPr bwMode="auto">
          <a:xfrm>
            <a:off x="3846201" y="4481021"/>
            <a:ext cx="302605" cy="228600"/>
          </a:xfrm>
          <a:custGeom>
            <a:avLst/>
            <a:gdLst>
              <a:gd name="T0" fmla="*/ 488 w 506"/>
              <a:gd name="T1" fmla="*/ 213 h 382"/>
              <a:gd name="T2" fmla="*/ 363 w 506"/>
              <a:gd name="T3" fmla="*/ 142 h 382"/>
              <a:gd name="T4" fmla="*/ 451 w 506"/>
              <a:gd name="T5" fmla="*/ 80 h 382"/>
              <a:gd name="T6" fmla="*/ 451 w 506"/>
              <a:gd name="T7" fmla="*/ 44 h 382"/>
              <a:gd name="T8" fmla="*/ 363 w 506"/>
              <a:gd name="T9" fmla="*/ 53 h 382"/>
              <a:gd name="T10" fmla="*/ 363 w 506"/>
              <a:gd name="T11" fmla="*/ 0 h 382"/>
              <a:gd name="T12" fmla="*/ 328 w 506"/>
              <a:gd name="T13" fmla="*/ 0 h 382"/>
              <a:gd name="T14" fmla="*/ 257 w 506"/>
              <a:gd name="T15" fmla="*/ 71 h 382"/>
              <a:gd name="T16" fmla="*/ 257 w 506"/>
              <a:gd name="T17" fmla="*/ 106 h 382"/>
              <a:gd name="T18" fmla="*/ 336 w 506"/>
              <a:gd name="T19" fmla="*/ 97 h 382"/>
              <a:gd name="T20" fmla="*/ 275 w 506"/>
              <a:gd name="T21" fmla="*/ 178 h 382"/>
              <a:gd name="T22" fmla="*/ 310 w 506"/>
              <a:gd name="T23" fmla="*/ 319 h 382"/>
              <a:gd name="T24" fmla="*/ 398 w 506"/>
              <a:gd name="T25" fmla="*/ 354 h 382"/>
              <a:gd name="T26" fmla="*/ 407 w 506"/>
              <a:gd name="T27" fmla="*/ 372 h 382"/>
              <a:gd name="T28" fmla="*/ 488 w 506"/>
              <a:gd name="T29" fmla="*/ 213 h 382"/>
              <a:gd name="T30" fmla="*/ 310 w 506"/>
              <a:gd name="T31" fmla="*/ 292 h 382"/>
              <a:gd name="T32" fmla="*/ 301 w 506"/>
              <a:gd name="T33" fmla="*/ 204 h 382"/>
              <a:gd name="T34" fmla="*/ 336 w 506"/>
              <a:gd name="T35" fmla="*/ 284 h 382"/>
              <a:gd name="T36" fmla="*/ 363 w 506"/>
              <a:gd name="T37" fmla="*/ 275 h 382"/>
              <a:gd name="T38" fmla="*/ 363 w 506"/>
              <a:gd name="T39" fmla="*/ 178 h 382"/>
              <a:gd name="T40" fmla="*/ 416 w 506"/>
              <a:gd name="T41" fmla="*/ 186 h 382"/>
              <a:gd name="T42" fmla="*/ 142 w 506"/>
              <a:gd name="T43" fmla="*/ 89 h 382"/>
              <a:gd name="T44" fmla="*/ 142 w 506"/>
              <a:gd name="T45" fmla="*/ 80 h 382"/>
              <a:gd name="T46" fmla="*/ 88 w 506"/>
              <a:gd name="T47" fmla="*/ 89 h 382"/>
              <a:gd name="T48" fmla="*/ 0 w 506"/>
              <a:gd name="T49" fmla="*/ 363 h 382"/>
              <a:gd name="T50" fmla="*/ 44 w 506"/>
              <a:gd name="T51" fmla="*/ 363 h 382"/>
              <a:gd name="T52" fmla="*/ 160 w 506"/>
              <a:gd name="T53" fmla="*/ 275 h 382"/>
              <a:gd name="T54" fmla="*/ 186 w 506"/>
              <a:gd name="T55" fmla="*/ 363 h 382"/>
              <a:gd name="T56" fmla="*/ 230 w 506"/>
              <a:gd name="T57" fmla="*/ 363 h 382"/>
              <a:gd name="T58" fmla="*/ 79 w 506"/>
              <a:gd name="T59" fmla="*/ 239 h 382"/>
              <a:gd name="T60" fmla="*/ 116 w 506"/>
              <a:gd name="T61" fmla="*/ 116 h 382"/>
              <a:gd name="T62" fmla="*/ 79 w 506"/>
              <a:gd name="T63" fmla="*/ 239 h 3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506" h="382">
                <a:moveTo>
                  <a:pt x="488" y="213"/>
                </a:moveTo>
                <a:lnTo>
                  <a:pt x="488" y="213"/>
                </a:lnTo>
                <a:cubicBezTo>
                  <a:pt x="470" y="169"/>
                  <a:pt x="434" y="142"/>
                  <a:pt x="372" y="142"/>
                </a:cubicBezTo>
                <a:cubicBezTo>
                  <a:pt x="372" y="142"/>
                  <a:pt x="372" y="142"/>
                  <a:pt x="363" y="142"/>
                </a:cubicBezTo>
                <a:cubicBezTo>
                  <a:pt x="363" y="89"/>
                  <a:pt x="363" y="89"/>
                  <a:pt x="363" y="89"/>
                </a:cubicBezTo>
                <a:lnTo>
                  <a:pt x="451" y="80"/>
                </a:lnTo>
                <a:cubicBezTo>
                  <a:pt x="461" y="80"/>
                  <a:pt x="461" y="71"/>
                  <a:pt x="461" y="71"/>
                </a:cubicBezTo>
                <a:cubicBezTo>
                  <a:pt x="461" y="71"/>
                  <a:pt x="451" y="53"/>
                  <a:pt x="451" y="44"/>
                </a:cubicBezTo>
                <a:cubicBezTo>
                  <a:pt x="451" y="44"/>
                  <a:pt x="451" y="44"/>
                  <a:pt x="443" y="44"/>
                </a:cubicBezTo>
                <a:lnTo>
                  <a:pt x="363" y="53"/>
                </a:lnTo>
                <a:cubicBezTo>
                  <a:pt x="363" y="53"/>
                  <a:pt x="363" y="9"/>
                  <a:pt x="363" y="0"/>
                </a:cubicBezTo>
                <a:lnTo>
                  <a:pt x="363" y="0"/>
                </a:lnTo>
                <a:cubicBezTo>
                  <a:pt x="354" y="0"/>
                  <a:pt x="336" y="0"/>
                  <a:pt x="336" y="0"/>
                </a:cubicBezTo>
                <a:lnTo>
                  <a:pt x="328" y="0"/>
                </a:lnTo>
                <a:cubicBezTo>
                  <a:pt x="328" y="9"/>
                  <a:pt x="336" y="62"/>
                  <a:pt x="336" y="62"/>
                </a:cubicBezTo>
                <a:lnTo>
                  <a:pt x="257" y="71"/>
                </a:lnTo>
                <a:lnTo>
                  <a:pt x="248" y="80"/>
                </a:lnTo>
                <a:lnTo>
                  <a:pt x="257" y="106"/>
                </a:lnTo>
                <a:lnTo>
                  <a:pt x="257" y="106"/>
                </a:lnTo>
                <a:cubicBezTo>
                  <a:pt x="266" y="106"/>
                  <a:pt x="336" y="97"/>
                  <a:pt x="336" y="97"/>
                </a:cubicBezTo>
                <a:cubicBezTo>
                  <a:pt x="336" y="151"/>
                  <a:pt x="336" y="151"/>
                  <a:pt x="336" y="151"/>
                </a:cubicBezTo>
                <a:cubicBezTo>
                  <a:pt x="310" y="151"/>
                  <a:pt x="292" y="169"/>
                  <a:pt x="275" y="178"/>
                </a:cubicBezTo>
                <a:cubicBezTo>
                  <a:pt x="257" y="204"/>
                  <a:pt x="248" y="231"/>
                  <a:pt x="248" y="257"/>
                </a:cubicBezTo>
                <a:cubicBezTo>
                  <a:pt x="248" y="292"/>
                  <a:pt x="275" y="319"/>
                  <a:pt x="310" y="319"/>
                </a:cubicBezTo>
                <a:cubicBezTo>
                  <a:pt x="381" y="328"/>
                  <a:pt x="434" y="248"/>
                  <a:pt x="451" y="204"/>
                </a:cubicBezTo>
                <a:cubicBezTo>
                  <a:pt x="479" y="239"/>
                  <a:pt x="451" y="310"/>
                  <a:pt x="398" y="354"/>
                </a:cubicBezTo>
                <a:lnTo>
                  <a:pt x="398" y="354"/>
                </a:lnTo>
                <a:lnTo>
                  <a:pt x="407" y="372"/>
                </a:lnTo>
                <a:cubicBezTo>
                  <a:pt x="416" y="381"/>
                  <a:pt x="416" y="381"/>
                  <a:pt x="416" y="372"/>
                </a:cubicBezTo>
                <a:cubicBezTo>
                  <a:pt x="479" y="337"/>
                  <a:pt x="505" y="266"/>
                  <a:pt x="488" y="213"/>
                </a:cubicBezTo>
                <a:close/>
                <a:moveTo>
                  <a:pt x="310" y="292"/>
                </a:moveTo>
                <a:lnTo>
                  <a:pt x="310" y="292"/>
                </a:lnTo>
                <a:cubicBezTo>
                  <a:pt x="283" y="284"/>
                  <a:pt x="283" y="266"/>
                  <a:pt x="283" y="257"/>
                </a:cubicBezTo>
                <a:cubicBezTo>
                  <a:pt x="283" y="231"/>
                  <a:pt x="292" y="213"/>
                  <a:pt x="301" y="204"/>
                </a:cubicBezTo>
                <a:cubicBezTo>
                  <a:pt x="310" y="195"/>
                  <a:pt x="319" y="186"/>
                  <a:pt x="336" y="178"/>
                </a:cubicBezTo>
                <a:cubicBezTo>
                  <a:pt x="336" y="284"/>
                  <a:pt x="336" y="284"/>
                  <a:pt x="336" y="284"/>
                </a:cubicBezTo>
                <a:cubicBezTo>
                  <a:pt x="328" y="292"/>
                  <a:pt x="319" y="292"/>
                  <a:pt x="310" y="292"/>
                </a:cubicBezTo>
                <a:close/>
                <a:moveTo>
                  <a:pt x="363" y="275"/>
                </a:moveTo>
                <a:lnTo>
                  <a:pt x="363" y="275"/>
                </a:lnTo>
                <a:cubicBezTo>
                  <a:pt x="363" y="178"/>
                  <a:pt x="363" y="178"/>
                  <a:pt x="363" y="178"/>
                </a:cubicBezTo>
                <a:cubicBezTo>
                  <a:pt x="372" y="178"/>
                  <a:pt x="372" y="178"/>
                  <a:pt x="372" y="178"/>
                </a:cubicBezTo>
                <a:cubicBezTo>
                  <a:pt x="389" y="178"/>
                  <a:pt x="407" y="178"/>
                  <a:pt x="416" y="186"/>
                </a:cubicBezTo>
                <a:cubicBezTo>
                  <a:pt x="434" y="186"/>
                  <a:pt x="398" y="248"/>
                  <a:pt x="363" y="275"/>
                </a:cubicBezTo>
                <a:close/>
                <a:moveTo>
                  <a:pt x="142" y="89"/>
                </a:moveTo>
                <a:lnTo>
                  <a:pt x="142" y="89"/>
                </a:lnTo>
                <a:cubicBezTo>
                  <a:pt x="142" y="80"/>
                  <a:pt x="142" y="80"/>
                  <a:pt x="142" y="80"/>
                </a:cubicBezTo>
                <a:cubicBezTo>
                  <a:pt x="88" y="80"/>
                  <a:pt x="88" y="80"/>
                  <a:pt x="88" y="80"/>
                </a:cubicBezTo>
                <a:cubicBezTo>
                  <a:pt x="88" y="80"/>
                  <a:pt x="88" y="80"/>
                  <a:pt x="88" y="89"/>
                </a:cubicBezTo>
                <a:cubicBezTo>
                  <a:pt x="79" y="116"/>
                  <a:pt x="0" y="354"/>
                  <a:pt x="0" y="363"/>
                </a:cubicBezTo>
                <a:lnTo>
                  <a:pt x="0" y="363"/>
                </a:lnTo>
                <a:cubicBezTo>
                  <a:pt x="44" y="363"/>
                  <a:pt x="44" y="363"/>
                  <a:pt x="44" y="363"/>
                </a:cubicBezTo>
                <a:lnTo>
                  <a:pt x="44" y="363"/>
                </a:lnTo>
                <a:cubicBezTo>
                  <a:pt x="44" y="354"/>
                  <a:pt x="71" y="275"/>
                  <a:pt x="71" y="275"/>
                </a:cubicBezTo>
                <a:cubicBezTo>
                  <a:pt x="160" y="275"/>
                  <a:pt x="160" y="275"/>
                  <a:pt x="160" y="275"/>
                </a:cubicBezTo>
                <a:cubicBezTo>
                  <a:pt x="160" y="275"/>
                  <a:pt x="186" y="354"/>
                  <a:pt x="186" y="363"/>
                </a:cubicBezTo>
                <a:lnTo>
                  <a:pt x="186" y="363"/>
                </a:lnTo>
                <a:cubicBezTo>
                  <a:pt x="230" y="363"/>
                  <a:pt x="230" y="363"/>
                  <a:pt x="230" y="363"/>
                </a:cubicBezTo>
                <a:lnTo>
                  <a:pt x="230" y="363"/>
                </a:lnTo>
                <a:cubicBezTo>
                  <a:pt x="230" y="354"/>
                  <a:pt x="151" y="116"/>
                  <a:pt x="142" y="89"/>
                </a:cubicBezTo>
                <a:close/>
                <a:moveTo>
                  <a:pt x="79" y="239"/>
                </a:moveTo>
                <a:lnTo>
                  <a:pt x="79" y="239"/>
                </a:lnTo>
                <a:cubicBezTo>
                  <a:pt x="116" y="116"/>
                  <a:pt x="116" y="116"/>
                  <a:pt x="116" y="116"/>
                </a:cubicBezTo>
                <a:cubicBezTo>
                  <a:pt x="151" y="239"/>
                  <a:pt x="151" y="239"/>
                  <a:pt x="151" y="239"/>
                </a:cubicBezTo>
                <a:lnTo>
                  <a:pt x="79" y="239"/>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7" name="Freeform 107"/>
          <p:cNvSpPr>
            <a:spLocks noChangeArrowheads="1"/>
          </p:cNvSpPr>
          <p:nvPr/>
        </p:nvSpPr>
        <p:spPr bwMode="auto">
          <a:xfrm>
            <a:off x="4405041" y="3995963"/>
            <a:ext cx="298373" cy="131234"/>
          </a:xfrm>
          <a:custGeom>
            <a:avLst/>
            <a:gdLst>
              <a:gd name="T0" fmla="*/ 399 w 497"/>
              <a:gd name="T1" fmla="*/ 0 h 222"/>
              <a:gd name="T2" fmla="*/ 399 w 497"/>
              <a:gd name="T3" fmla="*/ 0 h 222"/>
              <a:gd name="T4" fmla="*/ 248 w 497"/>
              <a:gd name="T5" fmla="*/ 70 h 222"/>
              <a:gd name="T6" fmla="*/ 97 w 497"/>
              <a:gd name="T7" fmla="*/ 0 h 222"/>
              <a:gd name="T8" fmla="*/ 0 w 497"/>
              <a:gd name="T9" fmla="*/ 106 h 222"/>
              <a:gd name="T10" fmla="*/ 97 w 497"/>
              <a:gd name="T11" fmla="*/ 221 h 222"/>
              <a:gd name="T12" fmla="*/ 97 w 497"/>
              <a:gd name="T13" fmla="*/ 221 h 222"/>
              <a:gd name="T14" fmla="*/ 248 w 497"/>
              <a:gd name="T15" fmla="*/ 141 h 222"/>
              <a:gd name="T16" fmla="*/ 399 w 497"/>
              <a:gd name="T17" fmla="*/ 221 h 222"/>
              <a:gd name="T18" fmla="*/ 496 w 497"/>
              <a:gd name="T19" fmla="*/ 106 h 222"/>
              <a:gd name="T20" fmla="*/ 399 w 497"/>
              <a:gd name="T21" fmla="*/ 0 h 222"/>
              <a:gd name="T22" fmla="*/ 97 w 497"/>
              <a:gd name="T23" fmla="*/ 176 h 222"/>
              <a:gd name="T24" fmla="*/ 97 w 497"/>
              <a:gd name="T25" fmla="*/ 176 h 222"/>
              <a:gd name="T26" fmla="*/ 44 w 497"/>
              <a:gd name="T27" fmla="*/ 106 h 222"/>
              <a:gd name="T28" fmla="*/ 97 w 497"/>
              <a:gd name="T29" fmla="*/ 44 h 222"/>
              <a:gd name="T30" fmla="*/ 222 w 497"/>
              <a:gd name="T31" fmla="*/ 106 h 222"/>
              <a:gd name="T32" fmla="*/ 97 w 497"/>
              <a:gd name="T33" fmla="*/ 176 h 222"/>
              <a:gd name="T34" fmla="*/ 399 w 497"/>
              <a:gd name="T35" fmla="*/ 176 h 222"/>
              <a:gd name="T36" fmla="*/ 399 w 497"/>
              <a:gd name="T37" fmla="*/ 176 h 222"/>
              <a:gd name="T38" fmla="*/ 275 w 497"/>
              <a:gd name="T39" fmla="*/ 106 h 222"/>
              <a:gd name="T40" fmla="*/ 399 w 497"/>
              <a:gd name="T41" fmla="*/ 44 h 222"/>
              <a:gd name="T42" fmla="*/ 452 w 497"/>
              <a:gd name="T43" fmla="*/ 106 h 222"/>
              <a:gd name="T44" fmla="*/ 399 w 497"/>
              <a:gd name="T45" fmla="*/ 176 h 22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497" h="222">
                <a:moveTo>
                  <a:pt x="399" y="0"/>
                </a:moveTo>
                <a:lnTo>
                  <a:pt x="399" y="0"/>
                </a:lnTo>
                <a:cubicBezTo>
                  <a:pt x="345" y="0"/>
                  <a:pt x="284" y="26"/>
                  <a:pt x="248" y="70"/>
                </a:cubicBezTo>
                <a:cubicBezTo>
                  <a:pt x="213" y="26"/>
                  <a:pt x="151" y="0"/>
                  <a:pt x="97" y="0"/>
                </a:cubicBezTo>
                <a:cubicBezTo>
                  <a:pt x="53" y="0"/>
                  <a:pt x="0" y="26"/>
                  <a:pt x="0" y="106"/>
                </a:cubicBezTo>
                <a:cubicBezTo>
                  <a:pt x="0" y="185"/>
                  <a:pt x="53" y="221"/>
                  <a:pt x="97" y="221"/>
                </a:cubicBezTo>
                <a:lnTo>
                  <a:pt x="97" y="221"/>
                </a:lnTo>
                <a:cubicBezTo>
                  <a:pt x="151" y="221"/>
                  <a:pt x="213" y="185"/>
                  <a:pt x="248" y="141"/>
                </a:cubicBezTo>
                <a:cubicBezTo>
                  <a:pt x="284" y="185"/>
                  <a:pt x="345" y="221"/>
                  <a:pt x="399" y="221"/>
                </a:cubicBezTo>
                <a:cubicBezTo>
                  <a:pt x="443" y="221"/>
                  <a:pt x="496" y="185"/>
                  <a:pt x="496" y="106"/>
                </a:cubicBezTo>
                <a:cubicBezTo>
                  <a:pt x="496" y="26"/>
                  <a:pt x="443" y="0"/>
                  <a:pt x="399" y="0"/>
                </a:cubicBezTo>
                <a:close/>
                <a:moveTo>
                  <a:pt x="97" y="176"/>
                </a:moveTo>
                <a:lnTo>
                  <a:pt x="97" y="176"/>
                </a:lnTo>
                <a:cubicBezTo>
                  <a:pt x="62" y="176"/>
                  <a:pt x="44" y="150"/>
                  <a:pt x="44" y="106"/>
                </a:cubicBezTo>
                <a:cubicBezTo>
                  <a:pt x="44" y="61"/>
                  <a:pt x="62" y="44"/>
                  <a:pt x="97" y="44"/>
                </a:cubicBezTo>
                <a:cubicBezTo>
                  <a:pt x="142" y="44"/>
                  <a:pt x="195" y="70"/>
                  <a:pt x="222" y="106"/>
                </a:cubicBezTo>
                <a:cubicBezTo>
                  <a:pt x="195" y="150"/>
                  <a:pt x="142" y="176"/>
                  <a:pt x="97" y="176"/>
                </a:cubicBezTo>
                <a:close/>
                <a:moveTo>
                  <a:pt x="399" y="176"/>
                </a:moveTo>
                <a:lnTo>
                  <a:pt x="399" y="176"/>
                </a:lnTo>
                <a:cubicBezTo>
                  <a:pt x="354" y="176"/>
                  <a:pt x="301" y="150"/>
                  <a:pt x="275" y="106"/>
                </a:cubicBezTo>
                <a:cubicBezTo>
                  <a:pt x="301" y="70"/>
                  <a:pt x="354" y="44"/>
                  <a:pt x="399" y="44"/>
                </a:cubicBezTo>
                <a:cubicBezTo>
                  <a:pt x="435" y="44"/>
                  <a:pt x="452" y="61"/>
                  <a:pt x="452" y="106"/>
                </a:cubicBezTo>
                <a:cubicBezTo>
                  <a:pt x="452" y="150"/>
                  <a:pt x="435" y="176"/>
                  <a:pt x="399" y="176"/>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8" name="Freeform 108"/>
          <p:cNvSpPr>
            <a:spLocks noChangeArrowheads="1"/>
          </p:cNvSpPr>
          <p:nvPr/>
        </p:nvSpPr>
        <p:spPr bwMode="auto">
          <a:xfrm>
            <a:off x="2469958" y="3911298"/>
            <a:ext cx="298372" cy="296334"/>
          </a:xfrm>
          <a:custGeom>
            <a:avLst/>
            <a:gdLst>
              <a:gd name="T0" fmla="*/ 469 w 497"/>
              <a:gd name="T1" fmla="*/ 231 h 498"/>
              <a:gd name="T2" fmla="*/ 425 w 497"/>
              <a:gd name="T3" fmla="*/ 249 h 498"/>
              <a:gd name="T4" fmla="*/ 469 w 497"/>
              <a:gd name="T5" fmla="*/ 275 h 498"/>
              <a:gd name="T6" fmla="*/ 469 w 497"/>
              <a:gd name="T7" fmla="*/ 231 h 498"/>
              <a:gd name="T8" fmla="*/ 248 w 497"/>
              <a:gd name="T9" fmla="*/ 116 h 498"/>
              <a:gd name="T10" fmla="*/ 248 w 497"/>
              <a:gd name="T11" fmla="*/ 391 h 498"/>
              <a:gd name="T12" fmla="*/ 248 w 497"/>
              <a:gd name="T13" fmla="*/ 116 h 498"/>
              <a:gd name="T14" fmla="*/ 248 w 497"/>
              <a:gd name="T15" fmla="*/ 346 h 498"/>
              <a:gd name="T16" fmla="*/ 248 w 497"/>
              <a:gd name="T17" fmla="*/ 151 h 498"/>
              <a:gd name="T18" fmla="*/ 71 w 497"/>
              <a:gd name="T19" fmla="*/ 249 h 498"/>
              <a:gd name="T20" fmla="*/ 53 w 497"/>
              <a:gd name="T21" fmla="*/ 231 h 498"/>
              <a:gd name="T22" fmla="*/ 0 w 497"/>
              <a:gd name="T23" fmla="*/ 249 h 498"/>
              <a:gd name="T24" fmla="*/ 53 w 497"/>
              <a:gd name="T25" fmla="*/ 275 h 498"/>
              <a:gd name="T26" fmla="*/ 248 w 497"/>
              <a:gd name="T27" fmla="*/ 80 h 498"/>
              <a:gd name="T28" fmla="*/ 265 w 497"/>
              <a:gd name="T29" fmla="*/ 53 h 498"/>
              <a:gd name="T30" fmla="*/ 248 w 497"/>
              <a:gd name="T31" fmla="*/ 0 h 498"/>
              <a:gd name="T32" fmla="*/ 230 w 497"/>
              <a:gd name="T33" fmla="*/ 53 h 498"/>
              <a:gd name="T34" fmla="*/ 248 w 497"/>
              <a:gd name="T35" fmla="*/ 426 h 498"/>
              <a:gd name="T36" fmla="*/ 230 w 497"/>
              <a:gd name="T37" fmla="*/ 453 h 498"/>
              <a:gd name="T38" fmla="*/ 248 w 497"/>
              <a:gd name="T39" fmla="*/ 497 h 498"/>
              <a:gd name="T40" fmla="*/ 265 w 497"/>
              <a:gd name="T41" fmla="*/ 453 h 498"/>
              <a:gd name="T42" fmla="*/ 434 w 497"/>
              <a:gd name="T43" fmla="*/ 98 h 498"/>
              <a:gd name="T44" fmla="*/ 434 w 497"/>
              <a:gd name="T45" fmla="*/ 62 h 498"/>
              <a:gd name="T46" fmla="*/ 381 w 497"/>
              <a:gd name="T47" fmla="*/ 89 h 498"/>
              <a:gd name="T48" fmla="*/ 416 w 497"/>
              <a:gd name="T49" fmla="*/ 116 h 498"/>
              <a:gd name="T50" fmla="*/ 80 w 497"/>
              <a:gd name="T51" fmla="*/ 391 h 498"/>
              <a:gd name="T52" fmla="*/ 62 w 497"/>
              <a:gd name="T53" fmla="*/ 408 h 498"/>
              <a:gd name="T54" fmla="*/ 97 w 497"/>
              <a:gd name="T55" fmla="*/ 435 h 498"/>
              <a:gd name="T56" fmla="*/ 115 w 497"/>
              <a:gd name="T57" fmla="*/ 381 h 498"/>
              <a:gd name="T58" fmla="*/ 97 w 497"/>
              <a:gd name="T59" fmla="*/ 72 h 498"/>
              <a:gd name="T60" fmla="*/ 62 w 497"/>
              <a:gd name="T61" fmla="*/ 62 h 498"/>
              <a:gd name="T62" fmla="*/ 80 w 497"/>
              <a:gd name="T63" fmla="*/ 116 h 498"/>
              <a:gd name="T64" fmla="*/ 106 w 497"/>
              <a:gd name="T65" fmla="*/ 89 h 498"/>
              <a:gd name="T66" fmla="*/ 381 w 497"/>
              <a:gd name="T67" fmla="*/ 417 h 498"/>
              <a:gd name="T68" fmla="*/ 399 w 497"/>
              <a:gd name="T69" fmla="*/ 435 h 498"/>
              <a:gd name="T70" fmla="*/ 434 w 497"/>
              <a:gd name="T71" fmla="*/ 408 h 498"/>
              <a:gd name="T72" fmla="*/ 381 w 497"/>
              <a:gd name="T73" fmla="*/ 381 h 4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497" h="498">
                <a:moveTo>
                  <a:pt x="469" y="231"/>
                </a:moveTo>
                <a:lnTo>
                  <a:pt x="469" y="231"/>
                </a:lnTo>
                <a:cubicBezTo>
                  <a:pt x="469" y="231"/>
                  <a:pt x="452" y="231"/>
                  <a:pt x="443" y="231"/>
                </a:cubicBezTo>
                <a:cubicBezTo>
                  <a:pt x="434" y="231"/>
                  <a:pt x="425" y="240"/>
                  <a:pt x="425" y="249"/>
                </a:cubicBezTo>
                <a:cubicBezTo>
                  <a:pt x="425" y="266"/>
                  <a:pt x="434" y="275"/>
                  <a:pt x="443" y="275"/>
                </a:cubicBezTo>
                <a:cubicBezTo>
                  <a:pt x="452" y="275"/>
                  <a:pt x="469" y="275"/>
                  <a:pt x="469" y="275"/>
                </a:cubicBezTo>
                <a:cubicBezTo>
                  <a:pt x="487" y="275"/>
                  <a:pt x="496" y="266"/>
                  <a:pt x="496" y="249"/>
                </a:cubicBezTo>
                <a:cubicBezTo>
                  <a:pt x="496" y="240"/>
                  <a:pt x="487" y="231"/>
                  <a:pt x="469" y="231"/>
                </a:cubicBezTo>
                <a:close/>
                <a:moveTo>
                  <a:pt x="248" y="116"/>
                </a:moveTo>
                <a:lnTo>
                  <a:pt x="248" y="116"/>
                </a:lnTo>
                <a:cubicBezTo>
                  <a:pt x="168" y="116"/>
                  <a:pt x="115" y="178"/>
                  <a:pt x="115" y="249"/>
                </a:cubicBezTo>
                <a:cubicBezTo>
                  <a:pt x="115" y="328"/>
                  <a:pt x="168" y="391"/>
                  <a:pt x="248" y="391"/>
                </a:cubicBezTo>
                <a:cubicBezTo>
                  <a:pt x="328" y="391"/>
                  <a:pt x="381" y="328"/>
                  <a:pt x="381" y="249"/>
                </a:cubicBezTo>
                <a:cubicBezTo>
                  <a:pt x="381" y="178"/>
                  <a:pt x="328" y="116"/>
                  <a:pt x="248" y="116"/>
                </a:cubicBezTo>
                <a:close/>
                <a:moveTo>
                  <a:pt x="248" y="346"/>
                </a:moveTo>
                <a:lnTo>
                  <a:pt x="248" y="346"/>
                </a:lnTo>
                <a:cubicBezTo>
                  <a:pt x="195" y="346"/>
                  <a:pt x="150" y="302"/>
                  <a:pt x="150" y="249"/>
                </a:cubicBezTo>
                <a:cubicBezTo>
                  <a:pt x="150" y="196"/>
                  <a:pt x="195" y="151"/>
                  <a:pt x="248" y="151"/>
                </a:cubicBezTo>
                <a:lnTo>
                  <a:pt x="248" y="346"/>
                </a:lnTo>
                <a:close/>
                <a:moveTo>
                  <a:pt x="71" y="249"/>
                </a:moveTo>
                <a:lnTo>
                  <a:pt x="71" y="249"/>
                </a:lnTo>
                <a:cubicBezTo>
                  <a:pt x="71" y="240"/>
                  <a:pt x="62" y="231"/>
                  <a:pt x="53" y="231"/>
                </a:cubicBezTo>
                <a:cubicBezTo>
                  <a:pt x="44" y="231"/>
                  <a:pt x="27" y="231"/>
                  <a:pt x="27" y="231"/>
                </a:cubicBezTo>
                <a:cubicBezTo>
                  <a:pt x="9" y="231"/>
                  <a:pt x="0" y="240"/>
                  <a:pt x="0" y="249"/>
                </a:cubicBezTo>
                <a:cubicBezTo>
                  <a:pt x="0" y="266"/>
                  <a:pt x="9" y="275"/>
                  <a:pt x="27" y="275"/>
                </a:cubicBezTo>
                <a:cubicBezTo>
                  <a:pt x="27" y="275"/>
                  <a:pt x="44" y="275"/>
                  <a:pt x="53" y="275"/>
                </a:cubicBezTo>
                <a:cubicBezTo>
                  <a:pt x="62" y="275"/>
                  <a:pt x="71" y="266"/>
                  <a:pt x="71" y="249"/>
                </a:cubicBezTo>
                <a:close/>
                <a:moveTo>
                  <a:pt x="248" y="80"/>
                </a:moveTo>
                <a:lnTo>
                  <a:pt x="248" y="80"/>
                </a:lnTo>
                <a:cubicBezTo>
                  <a:pt x="256" y="80"/>
                  <a:pt x="265" y="62"/>
                  <a:pt x="265" y="53"/>
                </a:cubicBezTo>
                <a:cubicBezTo>
                  <a:pt x="265" y="45"/>
                  <a:pt x="265" y="36"/>
                  <a:pt x="265" y="27"/>
                </a:cubicBezTo>
                <a:cubicBezTo>
                  <a:pt x="265" y="18"/>
                  <a:pt x="256" y="0"/>
                  <a:pt x="248" y="0"/>
                </a:cubicBezTo>
                <a:cubicBezTo>
                  <a:pt x="239" y="0"/>
                  <a:pt x="230" y="18"/>
                  <a:pt x="230" y="27"/>
                </a:cubicBezTo>
                <a:cubicBezTo>
                  <a:pt x="230" y="36"/>
                  <a:pt x="230" y="45"/>
                  <a:pt x="230" y="53"/>
                </a:cubicBezTo>
                <a:cubicBezTo>
                  <a:pt x="230" y="62"/>
                  <a:pt x="239" y="80"/>
                  <a:pt x="248" y="80"/>
                </a:cubicBezTo>
                <a:close/>
                <a:moveTo>
                  <a:pt x="248" y="426"/>
                </a:moveTo>
                <a:lnTo>
                  <a:pt x="248" y="426"/>
                </a:lnTo>
                <a:cubicBezTo>
                  <a:pt x="239" y="426"/>
                  <a:pt x="230" y="435"/>
                  <a:pt x="230" y="453"/>
                </a:cubicBezTo>
                <a:lnTo>
                  <a:pt x="230" y="470"/>
                </a:lnTo>
                <a:cubicBezTo>
                  <a:pt x="230" y="488"/>
                  <a:pt x="239" y="497"/>
                  <a:pt x="248" y="497"/>
                </a:cubicBezTo>
                <a:cubicBezTo>
                  <a:pt x="256" y="497"/>
                  <a:pt x="265" y="488"/>
                  <a:pt x="265" y="470"/>
                </a:cubicBezTo>
                <a:lnTo>
                  <a:pt x="265" y="453"/>
                </a:lnTo>
                <a:cubicBezTo>
                  <a:pt x="265" y="435"/>
                  <a:pt x="256" y="426"/>
                  <a:pt x="248" y="426"/>
                </a:cubicBezTo>
                <a:close/>
                <a:moveTo>
                  <a:pt x="434" y="98"/>
                </a:moveTo>
                <a:lnTo>
                  <a:pt x="434" y="98"/>
                </a:lnTo>
                <a:cubicBezTo>
                  <a:pt x="443" y="89"/>
                  <a:pt x="443" y="72"/>
                  <a:pt x="434" y="62"/>
                </a:cubicBezTo>
                <a:cubicBezTo>
                  <a:pt x="425" y="53"/>
                  <a:pt x="416" y="62"/>
                  <a:pt x="399" y="72"/>
                </a:cubicBezTo>
                <a:cubicBezTo>
                  <a:pt x="399" y="72"/>
                  <a:pt x="390" y="80"/>
                  <a:pt x="381" y="89"/>
                </a:cubicBezTo>
                <a:cubicBezTo>
                  <a:pt x="372" y="98"/>
                  <a:pt x="372" y="107"/>
                  <a:pt x="381" y="116"/>
                </a:cubicBezTo>
                <a:cubicBezTo>
                  <a:pt x="390" y="125"/>
                  <a:pt x="408" y="125"/>
                  <a:pt x="416" y="116"/>
                </a:cubicBezTo>
                <a:cubicBezTo>
                  <a:pt x="416" y="107"/>
                  <a:pt x="425" y="98"/>
                  <a:pt x="434" y="98"/>
                </a:cubicBezTo>
                <a:close/>
                <a:moveTo>
                  <a:pt x="80" y="391"/>
                </a:moveTo>
                <a:lnTo>
                  <a:pt x="80" y="391"/>
                </a:lnTo>
                <a:cubicBezTo>
                  <a:pt x="80" y="391"/>
                  <a:pt x="71" y="400"/>
                  <a:pt x="62" y="408"/>
                </a:cubicBezTo>
                <a:cubicBezTo>
                  <a:pt x="53" y="417"/>
                  <a:pt x="53" y="426"/>
                  <a:pt x="62" y="435"/>
                </a:cubicBezTo>
                <a:cubicBezTo>
                  <a:pt x="71" y="444"/>
                  <a:pt x="80" y="444"/>
                  <a:pt x="97" y="435"/>
                </a:cubicBezTo>
                <a:lnTo>
                  <a:pt x="106" y="417"/>
                </a:lnTo>
                <a:cubicBezTo>
                  <a:pt x="124" y="408"/>
                  <a:pt x="124" y="391"/>
                  <a:pt x="115" y="381"/>
                </a:cubicBezTo>
                <a:cubicBezTo>
                  <a:pt x="106" y="381"/>
                  <a:pt x="89" y="381"/>
                  <a:pt x="80" y="391"/>
                </a:cubicBezTo>
                <a:close/>
                <a:moveTo>
                  <a:pt x="97" y="72"/>
                </a:moveTo>
                <a:lnTo>
                  <a:pt x="97" y="72"/>
                </a:lnTo>
                <a:cubicBezTo>
                  <a:pt x="80" y="62"/>
                  <a:pt x="71" y="53"/>
                  <a:pt x="62" y="62"/>
                </a:cubicBezTo>
                <a:cubicBezTo>
                  <a:pt x="53" y="72"/>
                  <a:pt x="53" y="89"/>
                  <a:pt x="62" y="98"/>
                </a:cubicBezTo>
                <a:cubicBezTo>
                  <a:pt x="71" y="98"/>
                  <a:pt x="80" y="107"/>
                  <a:pt x="80" y="116"/>
                </a:cubicBezTo>
                <a:cubicBezTo>
                  <a:pt x="89" y="125"/>
                  <a:pt x="106" y="125"/>
                  <a:pt x="115" y="116"/>
                </a:cubicBezTo>
                <a:cubicBezTo>
                  <a:pt x="124" y="107"/>
                  <a:pt x="124" y="98"/>
                  <a:pt x="106" y="89"/>
                </a:cubicBezTo>
                <a:cubicBezTo>
                  <a:pt x="106" y="80"/>
                  <a:pt x="97" y="72"/>
                  <a:pt x="97" y="72"/>
                </a:cubicBezTo>
                <a:close/>
                <a:moveTo>
                  <a:pt x="381" y="417"/>
                </a:moveTo>
                <a:lnTo>
                  <a:pt x="381" y="417"/>
                </a:lnTo>
                <a:cubicBezTo>
                  <a:pt x="390" y="417"/>
                  <a:pt x="399" y="435"/>
                  <a:pt x="399" y="435"/>
                </a:cubicBezTo>
                <a:cubicBezTo>
                  <a:pt x="416" y="444"/>
                  <a:pt x="425" y="444"/>
                  <a:pt x="434" y="435"/>
                </a:cubicBezTo>
                <a:cubicBezTo>
                  <a:pt x="443" y="426"/>
                  <a:pt x="443" y="417"/>
                  <a:pt x="434" y="408"/>
                </a:cubicBezTo>
                <a:cubicBezTo>
                  <a:pt x="425" y="400"/>
                  <a:pt x="416" y="391"/>
                  <a:pt x="416" y="391"/>
                </a:cubicBezTo>
                <a:cubicBezTo>
                  <a:pt x="408" y="381"/>
                  <a:pt x="390" y="381"/>
                  <a:pt x="381" y="381"/>
                </a:cubicBezTo>
                <a:cubicBezTo>
                  <a:pt x="372" y="391"/>
                  <a:pt x="372" y="408"/>
                  <a:pt x="381" y="417"/>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09" name="Freeform 109"/>
          <p:cNvSpPr>
            <a:spLocks noChangeArrowheads="1"/>
          </p:cNvSpPr>
          <p:nvPr/>
        </p:nvSpPr>
        <p:spPr bwMode="auto">
          <a:xfrm>
            <a:off x="8815459" y="3321055"/>
            <a:ext cx="298372" cy="207434"/>
          </a:xfrm>
          <a:custGeom>
            <a:avLst/>
            <a:gdLst>
              <a:gd name="T0" fmla="*/ 443 w 497"/>
              <a:gd name="T1" fmla="*/ 0 h 347"/>
              <a:gd name="T2" fmla="*/ 0 w 497"/>
              <a:gd name="T3" fmla="*/ 45 h 347"/>
              <a:gd name="T4" fmla="*/ 53 w 497"/>
              <a:gd name="T5" fmla="*/ 346 h 347"/>
              <a:gd name="T6" fmla="*/ 496 w 497"/>
              <a:gd name="T7" fmla="*/ 292 h 347"/>
              <a:gd name="T8" fmla="*/ 443 w 497"/>
              <a:gd name="T9" fmla="*/ 0 h 347"/>
              <a:gd name="T10" fmla="*/ 443 w 497"/>
              <a:gd name="T11" fmla="*/ 292 h 347"/>
              <a:gd name="T12" fmla="*/ 53 w 497"/>
              <a:gd name="T13" fmla="*/ 142 h 347"/>
              <a:gd name="T14" fmla="*/ 443 w 497"/>
              <a:gd name="T15" fmla="*/ 292 h 347"/>
              <a:gd name="T16" fmla="*/ 443 w 497"/>
              <a:gd name="T17" fmla="*/ 71 h 347"/>
              <a:gd name="T18" fmla="*/ 53 w 497"/>
              <a:gd name="T19" fmla="*/ 45 h 347"/>
              <a:gd name="T20" fmla="*/ 443 w 497"/>
              <a:gd name="T21" fmla="*/ 71 h 347"/>
              <a:gd name="T22" fmla="*/ 97 w 497"/>
              <a:gd name="T23" fmla="*/ 195 h 347"/>
              <a:gd name="T24" fmla="*/ 115 w 497"/>
              <a:gd name="T25" fmla="*/ 213 h 347"/>
              <a:gd name="T26" fmla="*/ 97 w 497"/>
              <a:gd name="T27" fmla="*/ 195 h 347"/>
              <a:gd name="T28" fmla="*/ 186 w 497"/>
              <a:gd name="T29" fmla="*/ 231 h 347"/>
              <a:gd name="T30" fmla="*/ 221 w 497"/>
              <a:gd name="T31" fmla="*/ 239 h 347"/>
              <a:gd name="T32" fmla="*/ 230 w 497"/>
              <a:gd name="T33" fmla="*/ 231 h 347"/>
              <a:gd name="T34" fmla="*/ 248 w 497"/>
              <a:gd name="T35" fmla="*/ 213 h 347"/>
              <a:gd name="T36" fmla="*/ 221 w 497"/>
              <a:gd name="T37" fmla="*/ 195 h 347"/>
              <a:gd name="T38" fmla="*/ 203 w 497"/>
              <a:gd name="T39" fmla="*/ 213 h 347"/>
              <a:gd name="T40" fmla="*/ 186 w 497"/>
              <a:gd name="T41" fmla="*/ 231 h 347"/>
              <a:gd name="T42" fmla="*/ 248 w 497"/>
              <a:gd name="T43" fmla="*/ 239 h 347"/>
              <a:gd name="T44" fmla="*/ 230 w 497"/>
              <a:gd name="T45" fmla="*/ 231 h 347"/>
              <a:gd name="T46" fmla="*/ 248 w 497"/>
              <a:gd name="T47" fmla="*/ 239 h 347"/>
              <a:gd name="T48" fmla="*/ 177 w 497"/>
              <a:gd name="T49" fmla="*/ 239 h 347"/>
              <a:gd name="T50" fmla="*/ 142 w 497"/>
              <a:gd name="T51" fmla="*/ 231 h 347"/>
              <a:gd name="T52" fmla="*/ 177 w 497"/>
              <a:gd name="T53" fmla="*/ 239 h 347"/>
              <a:gd name="T54" fmla="*/ 186 w 497"/>
              <a:gd name="T55" fmla="*/ 213 h 347"/>
              <a:gd name="T56" fmla="*/ 203 w 497"/>
              <a:gd name="T57" fmla="*/ 195 h 347"/>
              <a:gd name="T58" fmla="*/ 177 w 497"/>
              <a:gd name="T59" fmla="*/ 231 h 347"/>
              <a:gd name="T60" fmla="*/ 186 w 497"/>
              <a:gd name="T61" fmla="*/ 213 h 347"/>
              <a:gd name="T62" fmla="*/ 133 w 497"/>
              <a:gd name="T63" fmla="*/ 231 h 347"/>
              <a:gd name="T64" fmla="*/ 142 w 497"/>
              <a:gd name="T65" fmla="*/ 213 h 347"/>
              <a:gd name="T66" fmla="*/ 159 w 497"/>
              <a:gd name="T67" fmla="*/ 195 h 347"/>
              <a:gd name="T68" fmla="*/ 133 w 497"/>
              <a:gd name="T69" fmla="*/ 213 h 347"/>
              <a:gd name="T70" fmla="*/ 115 w 497"/>
              <a:gd name="T71" fmla="*/ 231 h 347"/>
              <a:gd name="T72" fmla="*/ 97 w 497"/>
              <a:gd name="T73" fmla="*/ 239 h 347"/>
              <a:gd name="T74" fmla="*/ 133 w 497"/>
              <a:gd name="T75" fmla="*/ 231 h 3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497" h="347">
                <a:moveTo>
                  <a:pt x="443" y="0"/>
                </a:moveTo>
                <a:lnTo>
                  <a:pt x="443" y="0"/>
                </a:lnTo>
                <a:cubicBezTo>
                  <a:pt x="53" y="0"/>
                  <a:pt x="53" y="0"/>
                  <a:pt x="53" y="0"/>
                </a:cubicBezTo>
                <a:cubicBezTo>
                  <a:pt x="27" y="0"/>
                  <a:pt x="0" y="18"/>
                  <a:pt x="0" y="45"/>
                </a:cubicBezTo>
                <a:cubicBezTo>
                  <a:pt x="0" y="292"/>
                  <a:pt x="0" y="292"/>
                  <a:pt x="0" y="292"/>
                </a:cubicBezTo>
                <a:cubicBezTo>
                  <a:pt x="0" y="320"/>
                  <a:pt x="27" y="346"/>
                  <a:pt x="53" y="346"/>
                </a:cubicBezTo>
                <a:cubicBezTo>
                  <a:pt x="443" y="346"/>
                  <a:pt x="443" y="346"/>
                  <a:pt x="443" y="346"/>
                </a:cubicBezTo>
                <a:cubicBezTo>
                  <a:pt x="478" y="346"/>
                  <a:pt x="496" y="320"/>
                  <a:pt x="496" y="292"/>
                </a:cubicBezTo>
                <a:cubicBezTo>
                  <a:pt x="496" y="45"/>
                  <a:pt x="496" y="45"/>
                  <a:pt x="496" y="45"/>
                </a:cubicBezTo>
                <a:cubicBezTo>
                  <a:pt x="496" y="18"/>
                  <a:pt x="478" y="0"/>
                  <a:pt x="443" y="0"/>
                </a:cubicBezTo>
                <a:close/>
                <a:moveTo>
                  <a:pt x="443" y="292"/>
                </a:moveTo>
                <a:lnTo>
                  <a:pt x="443" y="292"/>
                </a:lnTo>
                <a:cubicBezTo>
                  <a:pt x="53" y="292"/>
                  <a:pt x="53" y="292"/>
                  <a:pt x="53" y="292"/>
                </a:cubicBezTo>
                <a:cubicBezTo>
                  <a:pt x="53" y="142"/>
                  <a:pt x="53" y="142"/>
                  <a:pt x="53" y="142"/>
                </a:cubicBezTo>
                <a:cubicBezTo>
                  <a:pt x="443" y="142"/>
                  <a:pt x="443" y="142"/>
                  <a:pt x="443" y="142"/>
                </a:cubicBezTo>
                <a:lnTo>
                  <a:pt x="443" y="292"/>
                </a:lnTo>
                <a:close/>
                <a:moveTo>
                  <a:pt x="443" y="71"/>
                </a:moveTo>
                <a:lnTo>
                  <a:pt x="443" y="71"/>
                </a:lnTo>
                <a:cubicBezTo>
                  <a:pt x="53" y="71"/>
                  <a:pt x="53" y="71"/>
                  <a:pt x="53" y="71"/>
                </a:cubicBezTo>
                <a:cubicBezTo>
                  <a:pt x="53" y="45"/>
                  <a:pt x="53" y="45"/>
                  <a:pt x="53" y="45"/>
                </a:cubicBezTo>
                <a:cubicBezTo>
                  <a:pt x="443" y="45"/>
                  <a:pt x="443" y="45"/>
                  <a:pt x="443" y="45"/>
                </a:cubicBezTo>
                <a:lnTo>
                  <a:pt x="443" y="71"/>
                </a:lnTo>
                <a:close/>
                <a:moveTo>
                  <a:pt x="97" y="195"/>
                </a:moveTo>
                <a:lnTo>
                  <a:pt x="97" y="195"/>
                </a:lnTo>
                <a:cubicBezTo>
                  <a:pt x="97" y="213"/>
                  <a:pt x="97" y="213"/>
                  <a:pt x="97" y="213"/>
                </a:cubicBezTo>
                <a:cubicBezTo>
                  <a:pt x="115" y="213"/>
                  <a:pt x="115" y="213"/>
                  <a:pt x="115" y="213"/>
                </a:cubicBezTo>
                <a:cubicBezTo>
                  <a:pt x="115" y="195"/>
                  <a:pt x="115" y="195"/>
                  <a:pt x="115" y="195"/>
                </a:cubicBezTo>
                <a:lnTo>
                  <a:pt x="97" y="195"/>
                </a:lnTo>
                <a:close/>
                <a:moveTo>
                  <a:pt x="186" y="231"/>
                </a:moveTo>
                <a:lnTo>
                  <a:pt x="186" y="231"/>
                </a:lnTo>
                <a:cubicBezTo>
                  <a:pt x="186" y="239"/>
                  <a:pt x="186" y="239"/>
                  <a:pt x="186" y="239"/>
                </a:cubicBezTo>
                <a:cubicBezTo>
                  <a:pt x="221" y="239"/>
                  <a:pt x="221" y="239"/>
                  <a:pt x="221" y="239"/>
                </a:cubicBezTo>
                <a:cubicBezTo>
                  <a:pt x="221" y="231"/>
                  <a:pt x="221" y="231"/>
                  <a:pt x="221" y="231"/>
                </a:cubicBezTo>
                <a:cubicBezTo>
                  <a:pt x="230" y="231"/>
                  <a:pt x="230" y="231"/>
                  <a:pt x="230" y="231"/>
                </a:cubicBezTo>
                <a:cubicBezTo>
                  <a:pt x="230" y="213"/>
                  <a:pt x="230" y="213"/>
                  <a:pt x="230" y="213"/>
                </a:cubicBezTo>
                <a:cubicBezTo>
                  <a:pt x="248" y="213"/>
                  <a:pt x="248" y="213"/>
                  <a:pt x="248" y="213"/>
                </a:cubicBezTo>
                <a:cubicBezTo>
                  <a:pt x="248" y="195"/>
                  <a:pt x="248" y="195"/>
                  <a:pt x="248" y="195"/>
                </a:cubicBezTo>
                <a:cubicBezTo>
                  <a:pt x="221" y="195"/>
                  <a:pt x="221" y="195"/>
                  <a:pt x="221" y="195"/>
                </a:cubicBezTo>
                <a:cubicBezTo>
                  <a:pt x="221" y="213"/>
                  <a:pt x="221" y="213"/>
                  <a:pt x="221" y="213"/>
                </a:cubicBezTo>
                <a:cubicBezTo>
                  <a:pt x="203" y="213"/>
                  <a:pt x="203" y="213"/>
                  <a:pt x="203" y="213"/>
                </a:cubicBezTo>
                <a:cubicBezTo>
                  <a:pt x="203" y="231"/>
                  <a:pt x="203" y="231"/>
                  <a:pt x="203" y="231"/>
                </a:cubicBezTo>
                <a:lnTo>
                  <a:pt x="186" y="231"/>
                </a:lnTo>
                <a:close/>
                <a:moveTo>
                  <a:pt x="248" y="239"/>
                </a:moveTo>
                <a:lnTo>
                  <a:pt x="248" y="239"/>
                </a:lnTo>
                <a:cubicBezTo>
                  <a:pt x="248" y="231"/>
                  <a:pt x="248" y="231"/>
                  <a:pt x="248" y="231"/>
                </a:cubicBezTo>
                <a:cubicBezTo>
                  <a:pt x="230" y="231"/>
                  <a:pt x="230" y="231"/>
                  <a:pt x="230" y="231"/>
                </a:cubicBezTo>
                <a:cubicBezTo>
                  <a:pt x="230" y="239"/>
                  <a:pt x="230" y="239"/>
                  <a:pt x="230" y="239"/>
                </a:cubicBezTo>
                <a:lnTo>
                  <a:pt x="248" y="239"/>
                </a:lnTo>
                <a:close/>
                <a:moveTo>
                  <a:pt x="177" y="239"/>
                </a:moveTo>
                <a:lnTo>
                  <a:pt x="177" y="239"/>
                </a:lnTo>
                <a:cubicBezTo>
                  <a:pt x="177" y="231"/>
                  <a:pt x="177" y="231"/>
                  <a:pt x="177" y="231"/>
                </a:cubicBezTo>
                <a:cubicBezTo>
                  <a:pt x="142" y="231"/>
                  <a:pt x="142" y="231"/>
                  <a:pt x="142" y="231"/>
                </a:cubicBezTo>
                <a:cubicBezTo>
                  <a:pt x="142" y="239"/>
                  <a:pt x="142" y="239"/>
                  <a:pt x="142" y="239"/>
                </a:cubicBezTo>
                <a:lnTo>
                  <a:pt x="177" y="239"/>
                </a:lnTo>
                <a:close/>
                <a:moveTo>
                  <a:pt x="186" y="213"/>
                </a:moveTo>
                <a:lnTo>
                  <a:pt x="186" y="213"/>
                </a:lnTo>
                <a:cubicBezTo>
                  <a:pt x="203" y="213"/>
                  <a:pt x="203" y="213"/>
                  <a:pt x="203" y="213"/>
                </a:cubicBezTo>
                <a:cubicBezTo>
                  <a:pt x="203" y="195"/>
                  <a:pt x="203" y="195"/>
                  <a:pt x="203" y="195"/>
                </a:cubicBezTo>
                <a:cubicBezTo>
                  <a:pt x="177" y="195"/>
                  <a:pt x="177" y="195"/>
                  <a:pt x="177" y="195"/>
                </a:cubicBezTo>
                <a:cubicBezTo>
                  <a:pt x="177" y="231"/>
                  <a:pt x="177" y="231"/>
                  <a:pt x="177" y="231"/>
                </a:cubicBezTo>
                <a:cubicBezTo>
                  <a:pt x="186" y="231"/>
                  <a:pt x="186" y="231"/>
                  <a:pt x="186" y="231"/>
                </a:cubicBezTo>
                <a:lnTo>
                  <a:pt x="186" y="213"/>
                </a:lnTo>
                <a:close/>
                <a:moveTo>
                  <a:pt x="133" y="231"/>
                </a:moveTo>
                <a:lnTo>
                  <a:pt x="133" y="231"/>
                </a:lnTo>
                <a:cubicBezTo>
                  <a:pt x="142" y="231"/>
                  <a:pt x="142" y="231"/>
                  <a:pt x="142" y="231"/>
                </a:cubicBezTo>
                <a:cubicBezTo>
                  <a:pt x="142" y="213"/>
                  <a:pt x="142" y="213"/>
                  <a:pt x="142" y="213"/>
                </a:cubicBezTo>
                <a:cubicBezTo>
                  <a:pt x="159" y="213"/>
                  <a:pt x="159" y="213"/>
                  <a:pt x="159" y="213"/>
                </a:cubicBezTo>
                <a:cubicBezTo>
                  <a:pt x="159" y="195"/>
                  <a:pt x="159" y="195"/>
                  <a:pt x="159" y="195"/>
                </a:cubicBezTo>
                <a:cubicBezTo>
                  <a:pt x="133" y="195"/>
                  <a:pt x="133" y="195"/>
                  <a:pt x="133" y="195"/>
                </a:cubicBezTo>
                <a:cubicBezTo>
                  <a:pt x="133" y="213"/>
                  <a:pt x="133" y="213"/>
                  <a:pt x="133" y="213"/>
                </a:cubicBezTo>
                <a:cubicBezTo>
                  <a:pt x="115" y="213"/>
                  <a:pt x="115" y="213"/>
                  <a:pt x="115" y="213"/>
                </a:cubicBezTo>
                <a:cubicBezTo>
                  <a:pt x="115" y="231"/>
                  <a:pt x="115" y="231"/>
                  <a:pt x="115" y="231"/>
                </a:cubicBezTo>
                <a:cubicBezTo>
                  <a:pt x="97" y="231"/>
                  <a:pt x="97" y="231"/>
                  <a:pt x="97" y="231"/>
                </a:cubicBezTo>
                <a:cubicBezTo>
                  <a:pt x="97" y="239"/>
                  <a:pt x="97" y="239"/>
                  <a:pt x="97" y="239"/>
                </a:cubicBezTo>
                <a:cubicBezTo>
                  <a:pt x="133" y="239"/>
                  <a:pt x="133" y="239"/>
                  <a:pt x="133" y="239"/>
                </a:cubicBezTo>
                <a:lnTo>
                  <a:pt x="133" y="231"/>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0" name="Freeform 111"/>
          <p:cNvSpPr>
            <a:spLocks noChangeArrowheads="1"/>
          </p:cNvSpPr>
          <p:nvPr/>
        </p:nvSpPr>
        <p:spPr bwMode="auto">
          <a:xfrm>
            <a:off x="9476882" y="3295654"/>
            <a:ext cx="213727" cy="260350"/>
          </a:xfrm>
          <a:custGeom>
            <a:avLst/>
            <a:gdLst>
              <a:gd name="T0" fmla="*/ 346 w 355"/>
              <a:gd name="T1" fmla="*/ 283 h 435"/>
              <a:gd name="T2" fmla="*/ 346 w 355"/>
              <a:gd name="T3" fmla="*/ 283 h 435"/>
              <a:gd name="T4" fmla="*/ 178 w 355"/>
              <a:gd name="T5" fmla="*/ 345 h 435"/>
              <a:gd name="T6" fmla="*/ 9 w 355"/>
              <a:gd name="T7" fmla="*/ 283 h 435"/>
              <a:gd name="T8" fmla="*/ 0 w 355"/>
              <a:gd name="T9" fmla="*/ 283 h 435"/>
              <a:gd name="T10" fmla="*/ 0 w 355"/>
              <a:gd name="T11" fmla="*/ 336 h 435"/>
              <a:gd name="T12" fmla="*/ 178 w 355"/>
              <a:gd name="T13" fmla="*/ 434 h 435"/>
              <a:gd name="T14" fmla="*/ 354 w 355"/>
              <a:gd name="T15" fmla="*/ 336 h 435"/>
              <a:gd name="T16" fmla="*/ 354 w 355"/>
              <a:gd name="T17" fmla="*/ 283 h 435"/>
              <a:gd name="T18" fmla="*/ 346 w 355"/>
              <a:gd name="T19" fmla="*/ 283 h 435"/>
              <a:gd name="T20" fmla="*/ 346 w 355"/>
              <a:gd name="T21" fmla="*/ 160 h 435"/>
              <a:gd name="T22" fmla="*/ 346 w 355"/>
              <a:gd name="T23" fmla="*/ 160 h 435"/>
              <a:gd name="T24" fmla="*/ 178 w 355"/>
              <a:gd name="T25" fmla="*/ 213 h 435"/>
              <a:gd name="T26" fmla="*/ 9 w 355"/>
              <a:gd name="T27" fmla="*/ 160 h 435"/>
              <a:gd name="T28" fmla="*/ 0 w 355"/>
              <a:gd name="T29" fmla="*/ 160 h 435"/>
              <a:gd name="T30" fmla="*/ 0 w 355"/>
              <a:gd name="T31" fmla="*/ 222 h 435"/>
              <a:gd name="T32" fmla="*/ 178 w 355"/>
              <a:gd name="T33" fmla="*/ 292 h 435"/>
              <a:gd name="T34" fmla="*/ 354 w 355"/>
              <a:gd name="T35" fmla="*/ 222 h 435"/>
              <a:gd name="T36" fmla="*/ 354 w 355"/>
              <a:gd name="T37" fmla="*/ 160 h 435"/>
              <a:gd name="T38" fmla="*/ 346 w 355"/>
              <a:gd name="T39" fmla="*/ 160 h 435"/>
              <a:gd name="T40" fmla="*/ 178 w 355"/>
              <a:gd name="T41" fmla="*/ 0 h 435"/>
              <a:gd name="T42" fmla="*/ 178 w 355"/>
              <a:gd name="T43" fmla="*/ 0 h 435"/>
              <a:gd name="T44" fmla="*/ 0 w 355"/>
              <a:gd name="T45" fmla="*/ 62 h 435"/>
              <a:gd name="T46" fmla="*/ 0 w 355"/>
              <a:gd name="T47" fmla="*/ 97 h 435"/>
              <a:gd name="T48" fmla="*/ 178 w 355"/>
              <a:gd name="T49" fmla="*/ 160 h 435"/>
              <a:gd name="T50" fmla="*/ 354 w 355"/>
              <a:gd name="T51" fmla="*/ 97 h 435"/>
              <a:gd name="T52" fmla="*/ 354 w 355"/>
              <a:gd name="T53" fmla="*/ 62 h 435"/>
              <a:gd name="T54" fmla="*/ 178 w 355"/>
              <a:gd name="T55" fmla="*/ 0 h 4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355" h="435">
                <a:moveTo>
                  <a:pt x="346" y="283"/>
                </a:moveTo>
                <a:lnTo>
                  <a:pt x="346" y="283"/>
                </a:lnTo>
                <a:cubicBezTo>
                  <a:pt x="328" y="319"/>
                  <a:pt x="257" y="345"/>
                  <a:pt x="178" y="345"/>
                </a:cubicBezTo>
                <a:cubicBezTo>
                  <a:pt x="97" y="345"/>
                  <a:pt x="36" y="319"/>
                  <a:pt x="9" y="283"/>
                </a:cubicBezTo>
                <a:cubicBezTo>
                  <a:pt x="9" y="275"/>
                  <a:pt x="0" y="283"/>
                  <a:pt x="0" y="283"/>
                </a:cubicBezTo>
                <a:cubicBezTo>
                  <a:pt x="0" y="292"/>
                  <a:pt x="0" y="336"/>
                  <a:pt x="0" y="336"/>
                </a:cubicBezTo>
                <a:cubicBezTo>
                  <a:pt x="0" y="381"/>
                  <a:pt x="80" y="434"/>
                  <a:pt x="178" y="434"/>
                </a:cubicBezTo>
                <a:cubicBezTo>
                  <a:pt x="275" y="434"/>
                  <a:pt x="354" y="381"/>
                  <a:pt x="354" y="336"/>
                </a:cubicBezTo>
                <a:cubicBezTo>
                  <a:pt x="354" y="336"/>
                  <a:pt x="354" y="292"/>
                  <a:pt x="354" y="283"/>
                </a:cubicBezTo>
                <a:cubicBezTo>
                  <a:pt x="354" y="283"/>
                  <a:pt x="346" y="275"/>
                  <a:pt x="346" y="283"/>
                </a:cubicBezTo>
                <a:close/>
                <a:moveTo>
                  <a:pt x="346" y="160"/>
                </a:moveTo>
                <a:lnTo>
                  <a:pt x="346" y="160"/>
                </a:lnTo>
                <a:cubicBezTo>
                  <a:pt x="328" y="186"/>
                  <a:pt x="257" y="213"/>
                  <a:pt x="178" y="213"/>
                </a:cubicBezTo>
                <a:cubicBezTo>
                  <a:pt x="97" y="213"/>
                  <a:pt x="36" y="186"/>
                  <a:pt x="9" y="160"/>
                </a:cubicBezTo>
                <a:cubicBezTo>
                  <a:pt x="9" y="151"/>
                  <a:pt x="0" y="160"/>
                  <a:pt x="0" y="160"/>
                </a:cubicBezTo>
                <a:lnTo>
                  <a:pt x="0" y="222"/>
                </a:lnTo>
                <a:cubicBezTo>
                  <a:pt x="0" y="257"/>
                  <a:pt x="80" y="292"/>
                  <a:pt x="178" y="292"/>
                </a:cubicBezTo>
                <a:cubicBezTo>
                  <a:pt x="275" y="292"/>
                  <a:pt x="354" y="257"/>
                  <a:pt x="354" y="222"/>
                </a:cubicBezTo>
                <a:lnTo>
                  <a:pt x="354" y="160"/>
                </a:lnTo>
                <a:cubicBezTo>
                  <a:pt x="354" y="160"/>
                  <a:pt x="346" y="151"/>
                  <a:pt x="346" y="160"/>
                </a:cubicBezTo>
                <a:close/>
                <a:moveTo>
                  <a:pt x="178" y="0"/>
                </a:moveTo>
                <a:lnTo>
                  <a:pt x="178" y="0"/>
                </a:lnTo>
                <a:cubicBezTo>
                  <a:pt x="80" y="0"/>
                  <a:pt x="0" y="26"/>
                  <a:pt x="0" y="62"/>
                </a:cubicBezTo>
                <a:cubicBezTo>
                  <a:pt x="0" y="97"/>
                  <a:pt x="0" y="97"/>
                  <a:pt x="0" y="97"/>
                </a:cubicBezTo>
                <a:cubicBezTo>
                  <a:pt x="0" y="133"/>
                  <a:pt x="80" y="160"/>
                  <a:pt x="178" y="160"/>
                </a:cubicBezTo>
                <a:cubicBezTo>
                  <a:pt x="275" y="160"/>
                  <a:pt x="354" y="133"/>
                  <a:pt x="354" y="97"/>
                </a:cubicBezTo>
                <a:cubicBezTo>
                  <a:pt x="354" y="62"/>
                  <a:pt x="354" y="62"/>
                  <a:pt x="354" y="62"/>
                </a:cubicBezTo>
                <a:cubicBezTo>
                  <a:pt x="354" y="26"/>
                  <a:pt x="275" y="0"/>
                  <a:pt x="178" y="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1" name="Freeform 112"/>
          <p:cNvSpPr>
            <a:spLocks noChangeArrowheads="1"/>
          </p:cNvSpPr>
          <p:nvPr/>
        </p:nvSpPr>
        <p:spPr bwMode="auto">
          <a:xfrm>
            <a:off x="203027" y="6085186"/>
            <a:ext cx="230656" cy="266700"/>
          </a:xfrm>
          <a:custGeom>
            <a:avLst/>
            <a:gdLst>
              <a:gd name="T0" fmla="*/ 345 w 390"/>
              <a:gd name="T1" fmla="*/ 0 h 444"/>
              <a:gd name="T2" fmla="*/ 0 w 390"/>
              <a:gd name="T3" fmla="*/ 53 h 444"/>
              <a:gd name="T4" fmla="*/ 44 w 390"/>
              <a:gd name="T5" fmla="*/ 443 h 444"/>
              <a:gd name="T6" fmla="*/ 389 w 390"/>
              <a:gd name="T7" fmla="*/ 399 h 444"/>
              <a:gd name="T8" fmla="*/ 345 w 390"/>
              <a:gd name="T9" fmla="*/ 0 h 444"/>
              <a:gd name="T10" fmla="*/ 345 w 390"/>
              <a:gd name="T11" fmla="*/ 399 h 444"/>
              <a:gd name="T12" fmla="*/ 44 w 390"/>
              <a:gd name="T13" fmla="*/ 53 h 444"/>
              <a:gd name="T14" fmla="*/ 345 w 390"/>
              <a:gd name="T15" fmla="*/ 399 h 444"/>
              <a:gd name="T16" fmla="*/ 221 w 390"/>
              <a:gd name="T17" fmla="*/ 275 h 444"/>
              <a:gd name="T18" fmla="*/ 97 w 390"/>
              <a:gd name="T19" fmla="*/ 302 h 444"/>
              <a:gd name="T20" fmla="*/ 221 w 390"/>
              <a:gd name="T21" fmla="*/ 275 h 444"/>
              <a:gd name="T22" fmla="*/ 292 w 390"/>
              <a:gd name="T23" fmla="*/ 177 h 444"/>
              <a:gd name="T24" fmla="*/ 195 w 390"/>
              <a:gd name="T25" fmla="*/ 196 h 444"/>
              <a:gd name="T26" fmla="*/ 292 w 390"/>
              <a:gd name="T27" fmla="*/ 177 h 444"/>
              <a:gd name="T28" fmla="*/ 195 w 390"/>
              <a:gd name="T29" fmla="*/ 151 h 444"/>
              <a:gd name="T30" fmla="*/ 292 w 390"/>
              <a:gd name="T31" fmla="*/ 98 h 444"/>
              <a:gd name="T32" fmla="*/ 195 w 390"/>
              <a:gd name="T33" fmla="*/ 151 h 444"/>
              <a:gd name="T34" fmla="*/ 168 w 390"/>
              <a:gd name="T35" fmla="*/ 98 h 444"/>
              <a:gd name="T36" fmla="*/ 97 w 390"/>
              <a:gd name="T37" fmla="*/ 196 h 444"/>
              <a:gd name="T38" fmla="*/ 168 w 390"/>
              <a:gd name="T39" fmla="*/ 98 h 444"/>
              <a:gd name="T40" fmla="*/ 141 w 390"/>
              <a:gd name="T41" fmla="*/ 222 h 444"/>
              <a:gd name="T42" fmla="*/ 97 w 390"/>
              <a:gd name="T43" fmla="*/ 249 h 444"/>
              <a:gd name="T44" fmla="*/ 141 w 390"/>
              <a:gd name="T45" fmla="*/ 222 h 444"/>
              <a:gd name="T46" fmla="*/ 168 w 390"/>
              <a:gd name="T47" fmla="*/ 249 h 444"/>
              <a:gd name="T48" fmla="*/ 292 w 390"/>
              <a:gd name="T49" fmla="*/ 222 h 444"/>
              <a:gd name="T50" fmla="*/ 168 w 390"/>
              <a:gd name="T51" fmla="*/ 249 h 444"/>
              <a:gd name="T52" fmla="*/ 292 w 390"/>
              <a:gd name="T53" fmla="*/ 319 h 444"/>
              <a:gd name="T54" fmla="*/ 97 w 390"/>
              <a:gd name="T55" fmla="*/ 346 h 444"/>
              <a:gd name="T56" fmla="*/ 292 w 390"/>
              <a:gd name="T57" fmla="*/ 319 h 444"/>
              <a:gd name="T58" fmla="*/ 248 w 390"/>
              <a:gd name="T59" fmla="*/ 302 h 444"/>
              <a:gd name="T60" fmla="*/ 292 w 390"/>
              <a:gd name="T61" fmla="*/ 275 h 444"/>
              <a:gd name="T62" fmla="*/ 248 w 390"/>
              <a:gd name="T63" fmla="*/ 302 h 44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390" h="444">
                <a:moveTo>
                  <a:pt x="345" y="0"/>
                </a:moveTo>
                <a:lnTo>
                  <a:pt x="345" y="0"/>
                </a:lnTo>
                <a:cubicBezTo>
                  <a:pt x="44" y="0"/>
                  <a:pt x="44" y="0"/>
                  <a:pt x="44" y="0"/>
                </a:cubicBezTo>
                <a:cubicBezTo>
                  <a:pt x="17" y="0"/>
                  <a:pt x="0" y="27"/>
                  <a:pt x="0" y="53"/>
                </a:cubicBezTo>
                <a:cubicBezTo>
                  <a:pt x="0" y="399"/>
                  <a:pt x="0" y="399"/>
                  <a:pt x="0" y="399"/>
                </a:cubicBezTo>
                <a:cubicBezTo>
                  <a:pt x="0" y="425"/>
                  <a:pt x="17" y="443"/>
                  <a:pt x="44" y="443"/>
                </a:cubicBezTo>
                <a:cubicBezTo>
                  <a:pt x="345" y="443"/>
                  <a:pt x="345" y="443"/>
                  <a:pt x="345" y="443"/>
                </a:cubicBezTo>
                <a:cubicBezTo>
                  <a:pt x="372" y="443"/>
                  <a:pt x="389" y="425"/>
                  <a:pt x="389" y="399"/>
                </a:cubicBezTo>
                <a:cubicBezTo>
                  <a:pt x="389" y="53"/>
                  <a:pt x="389" y="53"/>
                  <a:pt x="389" y="53"/>
                </a:cubicBezTo>
                <a:cubicBezTo>
                  <a:pt x="389" y="27"/>
                  <a:pt x="372" y="0"/>
                  <a:pt x="345" y="0"/>
                </a:cubicBezTo>
                <a:close/>
                <a:moveTo>
                  <a:pt x="345" y="399"/>
                </a:moveTo>
                <a:lnTo>
                  <a:pt x="345" y="399"/>
                </a:lnTo>
                <a:cubicBezTo>
                  <a:pt x="44" y="399"/>
                  <a:pt x="44" y="399"/>
                  <a:pt x="44" y="399"/>
                </a:cubicBezTo>
                <a:cubicBezTo>
                  <a:pt x="44" y="53"/>
                  <a:pt x="44" y="53"/>
                  <a:pt x="44" y="53"/>
                </a:cubicBezTo>
                <a:cubicBezTo>
                  <a:pt x="345" y="53"/>
                  <a:pt x="345" y="53"/>
                  <a:pt x="345" y="53"/>
                </a:cubicBezTo>
                <a:lnTo>
                  <a:pt x="345" y="399"/>
                </a:lnTo>
                <a:close/>
                <a:moveTo>
                  <a:pt x="221" y="275"/>
                </a:moveTo>
                <a:lnTo>
                  <a:pt x="221" y="275"/>
                </a:lnTo>
                <a:cubicBezTo>
                  <a:pt x="97" y="275"/>
                  <a:pt x="97" y="275"/>
                  <a:pt x="97" y="275"/>
                </a:cubicBezTo>
                <a:cubicBezTo>
                  <a:pt x="97" y="302"/>
                  <a:pt x="97" y="302"/>
                  <a:pt x="97" y="302"/>
                </a:cubicBezTo>
                <a:cubicBezTo>
                  <a:pt x="221" y="302"/>
                  <a:pt x="221" y="302"/>
                  <a:pt x="221" y="302"/>
                </a:cubicBezTo>
                <a:lnTo>
                  <a:pt x="221" y="275"/>
                </a:lnTo>
                <a:close/>
                <a:moveTo>
                  <a:pt x="292" y="177"/>
                </a:moveTo>
                <a:lnTo>
                  <a:pt x="292" y="177"/>
                </a:lnTo>
                <a:cubicBezTo>
                  <a:pt x="195" y="177"/>
                  <a:pt x="195" y="177"/>
                  <a:pt x="195" y="177"/>
                </a:cubicBezTo>
                <a:cubicBezTo>
                  <a:pt x="195" y="196"/>
                  <a:pt x="195" y="196"/>
                  <a:pt x="195" y="196"/>
                </a:cubicBezTo>
                <a:cubicBezTo>
                  <a:pt x="292" y="196"/>
                  <a:pt x="292" y="196"/>
                  <a:pt x="292" y="196"/>
                </a:cubicBezTo>
                <a:lnTo>
                  <a:pt x="292" y="177"/>
                </a:lnTo>
                <a:close/>
                <a:moveTo>
                  <a:pt x="195" y="151"/>
                </a:moveTo>
                <a:lnTo>
                  <a:pt x="195" y="151"/>
                </a:lnTo>
                <a:cubicBezTo>
                  <a:pt x="292" y="151"/>
                  <a:pt x="292" y="151"/>
                  <a:pt x="292" y="151"/>
                </a:cubicBezTo>
                <a:cubicBezTo>
                  <a:pt x="292" y="98"/>
                  <a:pt x="292" y="98"/>
                  <a:pt x="292" y="98"/>
                </a:cubicBezTo>
                <a:cubicBezTo>
                  <a:pt x="195" y="98"/>
                  <a:pt x="195" y="98"/>
                  <a:pt x="195" y="98"/>
                </a:cubicBezTo>
                <a:lnTo>
                  <a:pt x="195" y="151"/>
                </a:lnTo>
                <a:close/>
                <a:moveTo>
                  <a:pt x="168" y="98"/>
                </a:moveTo>
                <a:lnTo>
                  <a:pt x="168" y="98"/>
                </a:lnTo>
                <a:cubicBezTo>
                  <a:pt x="97" y="98"/>
                  <a:pt x="97" y="98"/>
                  <a:pt x="97" y="98"/>
                </a:cubicBezTo>
                <a:cubicBezTo>
                  <a:pt x="97" y="196"/>
                  <a:pt x="97" y="196"/>
                  <a:pt x="97" y="196"/>
                </a:cubicBezTo>
                <a:cubicBezTo>
                  <a:pt x="168" y="196"/>
                  <a:pt x="168" y="196"/>
                  <a:pt x="168" y="196"/>
                </a:cubicBezTo>
                <a:lnTo>
                  <a:pt x="168" y="98"/>
                </a:lnTo>
                <a:close/>
                <a:moveTo>
                  <a:pt x="141" y="222"/>
                </a:moveTo>
                <a:lnTo>
                  <a:pt x="141" y="222"/>
                </a:lnTo>
                <a:cubicBezTo>
                  <a:pt x="97" y="222"/>
                  <a:pt x="97" y="222"/>
                  <a:pt x="97" y="222"/>
                </a:cubicBezTo>
                <a:cubicBezTo>
                  <a:pt x="97" y="249"/>
                  <a:pt x="97" y="249"/>
                  <a:pt x="97" y="249"/>
                </a:cubicBezTo>
                <a:cubicBezTo>
                  <a:pt x="141" y="249"/>
                  <a:pt x="141" y="249"/>
                  <a:pt x="141" y="249"/>
                </a:cubicBezTo>
                <a:lnTo>
                  <a:pt x="141" y="222"/>
                </a:lnTo>
                <a:close/>
                <a:moveTo>
                  <a:pt x="168" y="249"/>
                </a:moveTo>
                <a:lnTo>
                  <a:pt x="168" y="249"/>
                </a:lnTo>
                <a:cubicBezTo>
                  <a:pt x="292" y="249"/>
                  <a:pt x="292" y="249"/>
                  <a:pt x="292" y="249"/>
                </a:cubicBezTo>
                <a:cubicBezTo>
                  <a:pt x="292" y="222"/>
                  <a:pt x="292" y="222"/>
                  <a:pt x="292" y="222"/>
                </a:cubicBezTo>
                <a:cubicBezTo>
                  <a:pt x="168" y="222"/>
                  <a:pt x="168" y="222"/>
                  <a:pt x="168" y="222"/>
                </a:cubicBezTo>
                <a:lnTo>
                  <a:pt x="168" y="249"/>
                </a:lnTo>
                <a:close/>
                <a:moveTo>
                  <a:pt x="292" y="319"/>
                </a:moveTo>
                <a:lnTo>
                  <a:pt x="292" y="319"/>
                </a:lnTo>
                <a:cubicBezTo>
                  <a:pt x="97" y="319"/>
                  <a:pt x="97" y="319"/>
                  <a:pt x="97" y="319"/>
                </a:cubicBezTo>
                <a:cubicBezTo>
                  <a:pt x="97" y="346"/>
                  <a:pt x="97" y="346"/>
                  <a:pt x="97" y="346"/>
                </a:cubicBezTo>
                <a:cubicBezTo>
                  <a:pt x="292" y="346"/>
                  <a:pt x="292" y="346"/>
                  <a:pt x="292" y="346"/>
                </a:cubicBezTo>
                <a:lnTo>
                  <a:pt x="292" y="319"/>
                </a:lnTo>
                <a:close/>
                <a:moveTo>
                  <a:pt x="248" y="302"/>
                </a:moveTo>
                <a:lnTo>
                  <a:pt x="248" y="302"/>
                </a:lnTo>
                <a:cubicBezTo>
                  <a:pt x="292" y="302"/>
                  <a:pt x="292" y="302"/>
                  <a:pt x="292" y="302"/>
                </a:cubicBezTo>
                <a:cubicBezTo>
                  <a:pt x="292" y="275"/>
                  <a:pt x="292" y="275"/>
                  <a:pt x="292" y="275"/>
                </a:cubicBezTo>
                <a:cubicBezTo>
                  <a:pt x="248" y="275"/>
                  <a:pt x="248" y="275"/>
                  <a:pt x="248" y="275"/>
                </a:cubicBezTo>
                <a:lnTo>
                  <a:pt x="248" y="302"/>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2" name="Freeform 114"/>
          <p:cNvSpPr>
            <a:spLocks noChangeArrowheads="1"/>
          </p:cNvSpPr>
          <p:nvPr/>
        </p:nvSpPr>
        <p:spPr bwMode="auto">
          <a:xfrm>
            <a:off x="203027" y="2706541"/>
            <a:ext cx="277212" cy="292100"/>
          </a:xfrm>
          <a:custGeom>
            <a:avLst/>
            <a:gdLst>
              <a:gd name="T0" fmla="*/ 443 w 462"/>
              <a:gd name="T1" fmla="*/ 301 h 488"/>
              <a:gd name="T2" fmla="*/ 443 w 462"/>
              <a:gd name="T3" fmla="*/ 301 h 488"/>
              <a:gd name="T4" fmla="*/ 408 w 462"/>
              <a:gd name="T5" fmla="*/ 266 h 488"/>
              <a:gd name="T6" fmla="*/ 408 w 462"/>
              <a:gd name="T7" fmla="*/ 221 h 488"/>
              <a:gd name="T8" fmla="*/ 443 w 462"/>
              <a:gd name="T9" fmla="*/ 186 h 488"/>
              <a:gd name="T10" fmla="*/ 443 w 462"/>
              <a:gd name="T11" fmla="*/ 160 h 488"/>
              <a:gd name="T12" fmla="*/ 381 w 462"/>
              <a:gd name="T13" fmla="*/ 151 h 488"/>
              <a:gd name="T14" fmla="*/ 364 w 462"/>
              <a:gd name="T15" fmla="*/ 124 h 488"/>
              <a:gd name="T16" fmla="*/ 390 w 462"/>
              <a:gd name="T17" fmla="*/ 36 h 488"/>
              <a:gd name="T18" fmla="*/ 381 w 462"/>
              <a:gd name="T19" fmla="*/ 27 h 488"/>
              <a:gd name="T20" fmla="*/ 311 w 462"/>
              <a:gd name="T21" fmla="*/ 71 h 488"/>
              <a:gd name="T22" fmla="*/ 267 w 462"/>
              <a:gd name="T23" fmla="*/ 53 h 488"/>
              <a:gd name="T24" fmla="*/ 248 w 462"/>
              <a:gd name="T25" fmla="*/ 17 h 488"/>
              <a:gd name="T26" fmla="*/ 213 w 462"/>
              <a:gd name="T27" fmla="*/ 17 h 488"/>
              <a:gd name="T28" fmla="*/ 195 w 462"/>
              <a:gd name="T29" fmla="*/ 53 h 488"/>
              <a:gd name="T30" fmla="*/ 151 w 462"/>
              <a:gd name="T31" fmla="*/ 71 h 488"/>
              <a:gd name="T32" fmla="*/ 116 w 462"/>
              <a:gd name="T33" fmla="*/ 53 h 488"/>
              <a:gd name="T34" fmla="*/ 89 w 462"/>
              <a:gd name="T35" fmla="*/ 71 h 488"/>
              <a:gd name="T36" fmla="*/ 89 w 462"/>
              <a:gd name="T37" fmla="*/ 106 h 488"/>
              <a:gd name="T38" fmla="*/ 63 w 462"/>
              <a:gd name="T39" fmla="*/ 142 h 488"/>
              <a:gd name="T40" fmla="*/ 18 w 462"/>
              <a:gd name="T41" fmla="*/ 160 h 488"/>
              <a:gd name="T42" fmla="*/ 18 w 462"/>
              <a:gd name="T43" fmla="*/ 186 h 488"/>
              <a:gd name="T44" fmla="*/ 63 w 462"/>
              <a:gd name="T45" fmla="*/ 221 h 488"/>
              <a:gd name="T46" fmla="*/ 63 w 462"/>
              <a:gd name="T47" fmla="*/ 266 h 488"/>
              <a:gd name="T48" fmla="*/ 18 w 462"/>
              <a:gd name="T49" fmla="*/ 301 h 488"/>
              <a:gd name="T50" fmla="*/ 27 w 462"/>
              <a:gd name="T51" fmla="*/ 319 h 488"/>
              <a:gd name="T52" fmla="*/ 71 w 462"/>
              <a:gd name="T53" fmla="*/ 328 h 488"/>
              <a:gd name="T54" fmla="*/ 98 w 462"/>
              <a:gd name="T55" fmla="*/ 364 h 488"/>
              <a:gd name="T56" fmla="*/ 71 w 462"/>
              <a:gd name="T57" fmla="*/ 443 h 488"/>
              <a:gd name="T58" fmla="*/ 89 w 462"/>
              <a:gd name="T59" fmla="*/ 461 h 488"/>
              <a:gd name="T60" fmla="*/ 142 w 462"/>
              <a:gd name="T61" fmla="*/ 425 h 488"/>
              <a:gd name="T62" fmla="*/ 186 w 462"/>
              <a:gd name="T63" fmla="*/ 434 h 488"/>
              <a:gd name="T64" fmla="*/ 213 w 462"/>
              <a:gd name="T65" fmla="*/ 470 h 488"/>
              <a:gd name="T66" fmla="*/ 248 w 462"/>
              <a:gd name="T67" fmla="*/ 470 h 488"/>
              <a:gd name="T68" fmla="*/ 267 w 462"/>
              <a:gd name="T69" fmla="*/ 425 h 488"/>
              <a:gd name="T70" fmla="*/ 311 w 462"/>
              <a:gd name="T71" fmla="*/ 408 h 488"/>
              <a:gd name="T72" fmla="*/ 355 w 462"/>
              <a:gd name="T73" fmla="*/ 434 h 488"/>
              <a:gd name="T74" fmla="*/ 373 w 462"/>
              <a:gd name="T75" fmla="*/ 417 h 488"/>
              <a:gd name="T76" fmla="*/ 373 w 462"/>
              <a:gd name="T77" fmla="*/ 372 h 488"/>
              <a:gd name="T78" fmla="*/ 399 w 462"/>
              <a:gd name="T79" fmla="*/ 337 h 488"/>
              <a:gd name="T80" fmla="*/ 443 w 462"/>
              <a:gd name="T81" fmla="*/ 328 h 488"/>
              <a:gd name="T82" fmla="*/ 443 w 462"/>
              <a:gd name="T83" fmla="*/ 301 h 488"/>
              <a:gd name="T84" fmla="*/ 257 w 462"/>
              <a:gd name="T85" fmla="*/ 346 h 488"/>
              <a:gd name="T86" fmla="*/ 257 w 462"/>
              <a:gd name="T87" fmla="*/ 346 h 488"/>
              <a:gd name="T88" fmla="*/ 204 w 462"/>
              <a:gd name="T89" fmla="*/ 346 h 488"/>
              <a:gd name="T90" fmla="*/ 204 w 462"/>
              <a:gd name="T91" fmla="*/ 292 h 488"/>
              <a:gd name="T92" fmla="*/ 257 w 462"/>
              <a:gd name="T93" fmla="*/ 292 h 488"/>
              <a:gd name="T94" fmla="*/ 257 w 462"/>
              <a:gd name="T95" fmla="*/ 346 h 488"/>
              <a:gd name="T96" fmla="*/ 257 w 462"/>
              <a:gd name="T97" fmla="*/ 266 h 488"/>
              <a:gd name="T98" fmla="*/ 257 w 462"/>
              <a:gd name="T99" fmla="*/ 266 h 488"/>
              <a:gd name="T100" fmla="*/ 204 w 462"/>
              <a:gd name="T101" fmla="*/ 266 h 488"/>
              <a:gd name="T102" fmla="*/ 204 w 462"/>
              <a:gd name="T103" fmla="*/ 133 h 488"/>
              <a:gd name="T104" fmla="*/ 257 w 462"/>
              <a:gd name="T105" fmla="*/ 133 h 488"/>
              <a:gd name="T106" fmla="*/ 257 w 462"/>
              <a:gd name="T107" fmla="*/ 266 h 4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462" h="488">
                <a:moveTo>
                  <a:pt x="443" y="301"/>
                </a:moveTo>
                <a:lnTo>
                  <a:pt x="443" y="301"/>
                </a:lnTo>
                <a:cubicBezTo>
                  <a:pt x="408" y="266"/>
                  <a:pt x="408" y="266"/>
                  <a:pt x="408" y="266"/>
                </a:cubicBezTo>
                <a:cubicBezTo>
                  <a:pt x="390" y="248"/>
                  <a:pt x="390" y="230"/>
                  <a:pt x="408" y="221"/>
                </a:cubicBezTo>
                <a:cubicBezTo>
                  <a:pt x="443" y="186"/>
                  <a:pt x="443" y="186"/>
                  <a:pt x="443" y="186"/>
                </a:cubicBezTo>
                <a:cubicBezTo>
                  <a:pt x="461" y="168"/>
                  <a:pt x="452" y="160"/>
                  <a:pt x="443" y="160"/>
                </a:cubicBezTo>
                <a:cubicBezTo>
                  <a:pt x="381" y="151"/>
                  <a:pt x="381" y="151"/>
                  <a:pt x="381" y="151"/>
                </a:cubicBezTo>
                <a:cubicBezTo>
                  <a:pt x="364" y="151"/>
                  <a:pt x="355" y="142"/>
                  <a:pt x="364" y="124"/>
                </a:cubicBezTo>
                <a:cubicBezTo>
                  <a:pt x="390" y="36"/>
                  <a:pt x="390" y="36"/>
                  <a:pt x="390" y="36"/>
                </a:cubicBezTo>
                <a:cubicBezTo>
                  <a:pt x="399" y="27"/>
                  <a:pt x="390" y="17"/>
                  <a:pt x="381" y="27"/>
                </a:cubicBezTo>
                <a:cubicBezTo>
                  <a:pt x="311" y="71"/>
                  <a:pt x="311" y="71"/>
                  <a:pt x="311" y="71"/>
                </a:cubicBezTo>
                <a:cubicBezTo>
                  <a:pt x="292" y="80"/>
                  <a:pt x="275" y="71"/>
                  <a:pt x="267" y="53"/>
                </a:cubicBezTo>
                <a:cubicBezTo>
                  <a:pt x="248" y="17"/>
                  <a:pt x="248" y="17"/>
                  <a:pt x="248" y="17"/>
                </a:cubicBezTo>
                <a:cubicBezTo>
                  <a:pt x="239" y="0"/>
                  <a:pt x="222" y="0"/>
                  <a:pt x="213" y="17"/>
                </a:cubicBezTo>
                <a:cubicBezTo>
                  <a:pt x="195" y="53"/>
                  <a:pt x="195" y="53"/>
                  <a:pt x="195" y="53"/>
                </a:cubicBezTo>
                <a:cubicBezTo>
                  <a:pt x="186" y="71"/>
                  <a:pt x="169" y="71"/>
                  <a:pt x="151" y="71"/>
                </a:cubicBezTo>
                <a:cubicBezTo>
                  <a:pt x="116" y="53"/>
                  <a:pt x="116" y="53"/>
                  <a:pt x="116" y="53"/>
                </a:cubicBezTo>
                <a:cubicBezTo>
                  <a:pt x="98" y="45"/>
                  <a:pt x="80" y="53"/>
                  <a:pt x="89" y="71"/>
                </a:cubicBezTo>
                <a:cubicBezTo>
                  <a:pt x="89" y="106"/>
                  <a:pt x="89" y="106"/>
                  <a:pt x="89" y="106"/>
                </a:cubicBezTo>
                <a:cubicBezTo>
                  <a:pt x="89" y="124"/>
                  <a:pt x="80" y="142"/>
                  <a:pt x="63" y="142"/>
                </a:cubicBezTo>
                <a:cubicBezTo>
                  <a:pt x="18" y="160"/>
                  <a:pt x="18" y="160"/>
                  <a:pt x="18" y="160"/>
                </a:cubicBezTo>
                <a:cubicBezTo>
                  <a:pt x="9" y="160"/>
                  <a:pt x="0" y="168"/>
                  <a:pt x="18" y="186"/>
                </a:cubicBezTo>
                <a:cubicBezTo>
                  <a:pt x="63" y="221"/>
                  <a:pt x="63" y="221"/>
                  <a:pt x="63" y="221"/>
                </a:cubicBezTo>
                <a:cubicBezTo>
                  <a:pt x="71" y="230"/>
                  <a:pt x="71" y="248"/>
                  <a:pt x="63" y="266"/>
                </a:cubicBezTo>
                <a:cubicBezTo>
                  <a:pt x="18" y="301"/>
                  <a:pt x="18" y="301"/>
                  <a:pt x="18" y="301"/>
                </a:cubicBezTo>
                <a:cubicBezTo>
                  <a:pt x="0" y="311"/>
                  <a:pt x="9" y="319"/>
                  <a:pt x="27" y="319"/>
                </a:cubicBezTo>
                <a:cubicBezTo>
                  <a:pt x="71" y="328"/>
                  <a:pt x="71" y="328"/>
                  <a:pt x="71" y="328"/>
                </a:cubicBezTo>
                <a:cubicBezTo>
                  <a:pt x="89" y="328"/>
                  <a:pt x="98" y="346"/>
                  <a:pt x="98" y="364"/>
                </a:cubicBezTo>
                <a:cubicBezTo>
                  <a:pt x="71" y="443"/>
                  <a:pt x="71" y="443"/>
                  <a:pt x="71" y="443"/>
                </a:cubicBezTo>
                <a:cubicBezTo>
                  <a:pt x="63" y="461"/>
                  <a:pt x="71" y="461"/>
                  <a:pt x="89" y="461"/>
                </a:cubicBezTo>
                <a:cubicBezTo>
                  <a:pt x="142" y="425"/>
                  <a:pt x="142" y="425"/>
                  <a:pt x="142" y="425"/>
                </a:cubicBezTo>
                <a:cubicBezTo>
                  <a:pt x="160" y="417"/>
                  <a:pt x="177" y="417"/>
                  <a:pt x="186" y="434"/>
                </a:cubicBezTo>
                <a:cubicBezTo>
                  <a:pt x="213" y="470"/>
                  <a:pt x="213" y="470"/>
                  <a:pt x="213" y="470"/>
                </a:cubicBezTo>
                <a:cubicBezTo>
                  <a:pt x="222" y="487"/>
                  <a:pt x="239" y="478"/>
                  <a:pt x="248" y="470"/>
                </a:cubicBezTo>
                <a:cubicBezTo>
                  <a:pt x="267" y="425"/>
                  <a:pt x="267" y="425"/>
                  <a:pt x="267" y="425"/>
                </a:cubicBezTo>
                <a:cubicBezTo>
                  <a:pt x="275" y="408"/>
                  <a:pt x="292" y="408"/>
                  <a:pt x="311" y="408"/>
                </a:cubicBezTo>
                <a:cubicBezTo>
                  <a:pt x="355" y="434"/>
                  <a:pt x="355" y="434"/>
                  <a:pt x="355" y="434"/>
                </a:cubicBezTo>
                <a:cubicBezTo>
                  <a:pt x="364" y="443"/>
                  <a:pt x="381" y="434"/>
                  <a:pt x="373" y="417"/>
                </a:cubicBezTo>
                <a:cubicBezTo>
                  <a:pt x="373" y="372"/>
                  <a:pt x="373" y="372"/>
                  <a:pt x="373" y="372"/>
                </a:cubicBezTo>
                <a:cubicBezTo>
                  <a:pt x="373" y="364"/>
                  <a:pt x="390" y="346"/>
                  <a:pt x="399" y="337"/>
                </a:cubicBezTo>
                <a:cubicBezTo>
                  <a:pt x="443" y="328"/>
                  <a:pt x="443" y="328"/>
                  <a:pt x="443" y="328"/>
                </a:cubicBezTo>
                <a:cubicBezTo>
                  <a:pt x="452" y="319"/>
                  <a:pt x="461" y="311"/>
                  <a:pt x="443" y="301"/>
                </a:cubicBezTo>
                <a:close/>
                <a:moveTo>
                  <a:pt x="257" y="346"/>
                </a:moveTo>
                <a:lnTo>
                  <a:pt x="257" y="346"/>
                </a:lnTo>
                <a:cubicBezTo>
                  <a:pt x="204" y="346"/>
                  <a:pt x="204" y="346"/>
                  <a:pt x="204" y="346"/>
                </a:cubicBezTo>
                <a:cubicBezTo>
                  <a:pt x="204" y="292"/>
                  <a:pt x="204" y="292"/>
                  <a:pt x="204" y="292"/>
                </a:cubicBezTo>
                <a:cubicBezTo>
                  <a:pt x="257" y="292"/>
                  <a:pt x="257" y="292"/>
                  <a:pt x="257" y="292"/>
                </a:cubicBezTo>
                <a:lnTo>
                  <a:pt x="257" y="346"/>
                </a:lnTo>
                <a:close/>
                <a:moveTo>
                  <a:pt x="257" y="266"/>
                </a:moveTo>
                <a:lnTo>
                  <a:pt x="257" y="266"/>
                </a:lnTo>
                <a:cubicBezTo>
                  <a:pt x="204" y="266"/>
                  <a:pt x="204" y="266"/>
                  <a:pt x="204" y="266"/>
                </a:cubicBezTo>
                <a:cubicBezTo>
                  <a:pt x="204" y="133"/>
                  <a:pt x="204" y="133"/>
                  <a:pt x="204" y="133"/>
                </a:cubicBezTo>
                <a:cubicBezTo>
                  <a:pt x="257" y="133"/>
                  <a:pt x="257" y="133"/>
                  <a:pt x="257" y="133"/>
                </a:cubicBezTo>
                <a:lnTo>
                  <a:pt x="257" y="266"/>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3" name="Freeform 115"/>
          <p:cNvSpPr>
            <a:spLocks noChangeArrowheads="1"/>
          </p:cNvSpPr>
          <p:nvPr/>
        </p:nvSpPr>
        <p:spPr bwMode="auto">
          <a:xfrm>
            <a:off x="5073997" y="4411172"/>
            <a:ext cx="239122" cy="298451"/>
          </a:xfrm>
          <a:custGeom>
            <a:avLst/>
            <a:gdLst>
              <a:gd name="T0" fmla="*/ 381 w 400"/>
              <a:gd name="T1" fmla="*/ 124 h 498"/>
              <a:gd name="T2" fmla="*/ 381 w 400"/>
              <a:gd name="T3" fmla="*/ 124 h 498"/>
              <a:gd name="T4" fmla="*/ 231 w 400"/>
              <a:gd name="T5" fmla="*/ 9 h 498"/>
              <a:gd name="T6" fmla="*/ 115 w 400"/>
              <a:gd name="T7" fmla="*/ 151 h 498"/>
              <a:gd name="T8" fmla="*/ 133 w 400"/>
              <a:gd name="T9" fmla="*/ 213 h 498"/>
              <a:gd name="T10" fmla="*/ 9 w 400"/>
              <a:gd name="T11" fmla="*/ 407 h 498"/>
              <a:gd name="T12" fmla="*/ 0 w 400"/>
              <a:gd name="T13" fmla="*/ 434 h 498"/>
              <a:gd name="T14" fmla="*/ 9 w 400"/>
              <a:gd name="T15" fmla="*/ 478 h 498"/>
              <a:gd name="T16" fmla="*/ 27 w 400"/>
              <a:gd name="T17" fmla="*/ 497 h 498"/>
              <a:gd name="T18" fmla="*/ 62 w 400"/>
              <a:gd name="T19" fmla="*/ 487 h 498"/>
              <a:gd name="T20" fmla="*/ 89 w 400"/>
              <a:gd name="T21" fmla="*/ 470 h 498"/>
              <a:gd name="T22" fmla="*/ 142 w 400"/>
              <a:gd name="T23" fmla="*/ 390 h 498"/>
              <a:gd name="T24" fmla="*/ 142 w 400"/>
              <a:gd name="T25" fmla="*/ 390 h 498"/>
              <a:gd name="T26" fmla="*/ 177 w 400"/>
              <a:gd name="T27" fmla="*/ 381 h 498"/>
              <a:gd name="T28" fmla="*/ 231 w 400"/>
              <a:gd name="T29" fmla="*/ 284 h 498"/>
              <a:gd name="T30" fmla="*/ 293 w 400"/>
              <a:gd name="T31" fmla="*/ 284 h 498"/>
              <a:gd name="T32" fmla="*/ 381 w 400"/>
              <a:gd name="T33" fmla="*/ 124 h 498"/>
              <a:gd name="T34" fmla="*/ 319 w 400"/>
              <a:gd name="T35" fmla="*/ 159 h 498"/>
              <a:gd name="T36" fmla="*/ 319 w 400"/>
              <a:gd name="T37" fmla="*/ 159 h 498"/>
              <a:gd name="T38" fmla="*/ 256 w 400"/>
              <a:gd name="T39" fmla="*/ 142 h 498"/>
              <a:gd name="T40" fmla="*/ 221 w 400"/>
              <a:gd name="T41" fmla="*/ 80 h 498"/>
              <a:gd name="T42" fmla="*/ 310 w 400"/>
              <a:gd name="T43" fmla="*/ 71 h 498"/>
              <a:gd name="T44" fmla="*/ 319 w 400"/>
              <a:gd name="T45" fmla="*/ 159 h 4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400" h="498">
                <a:moveTo>
                  <a:pt x="381" y="124"/>
                </a:moveTo>
                <a:lnTo>
                  <a:pt x="381" y="124"/>
                </a:lnTo>
                <a:cubicBezTo>
                  <a:pt x="372" y="44"/>
                  <a:pt x="301" y="0"/>
                  <a:pt x="231" y="9"/>
                </a:cubicBezTo>
                <a:cubicBezTo>
                  <a:pt x="159" y="27"/>
                  <a:pt x="106" y="80"/>
                  <a:pt x="115" y="151"/>
                </a:cubicBezTo>
                <a:cubicBezTo>
                  <a:pt x="115" y="168"/>
                  <a:pt x="124" y="195"/>
                  <a:pt x="133" y="213"/>
                </a:cubicBezTo>
                <a:cubicBezTo>
                  <a:pt x="9" y="407"/>
                  <a:pt x="9" y="407"/>
                  <a:pt x="9" y="407"/>
                </a:cubicBezTo>
                <a:cubicBezTo>
                  <a:pt x="0" y="407"/>
                  <a:pt x="0" y="425"/>
                  <a:pt x="0" y="434"/>
                </a:cubicBezTo>
                <a:cubicBezTo>
                  <a:pt x="9" y="478"/>
                  <a:pt x="9" y="478"/>
                  <a:pt x="9" y="478"/>
                </a:cubicBezTo>
                <a:cubicBezTo>
                  <a:pt x="9" y="487"/>
                  <a:pt x="18" y="497"/>
                  <a:pt x="27" y="497"/>
                </a:cubicBezTo>
                <a:cubicBezTo>
                  <a:pt x="62" y="487"/>
                  <a:pt x="62" y="487"/>
                  <a:pt x="62" y="487"/>
                </a:cubicBezTo>
                <a:cubicBezTo>
                  <a:pt x="71" y="487"/>
                  <a:pt x="80" y="478"/>
                  <a:pt x="89" y="470"/>
                </a:cubicBezTo>
                <a:cubicBezTo>
                  <a:pt x="142" y="390"/>
                  <a:pt x="142" y="390"/>
                  <a:pt x="142" y="390"/>
                </a:cubicBezTo>
                <a:lnTo>
                  <a:pt x="142" y="390"/>
                </a:lnTo>
                <a:cubicBezTo>
                  <a:pt x="177" y="381"/>
                  <a:pt x="177" y="381"/>
                  <a:pt x="177" y="381"/>
                </a:cubicBezTo>
                <a:cubicBezTo>
                  <a:pt x="231" y="284"/>
                  <a:pt x="231" y="284"/>
                  <a:pt x="231" y="284"/>
                </a:cubicBezTo>
                <a:cubicBezTo>
                  <a:pt x="248" y="293"/>
                  <a:pt x="284" y="284"/>
                  <a:pt x="293" y="284"/>
                </a:cubicBezTo>
                <a:cubicBezTo>
                  <a:pt x="363" y="275"/>
                  <a:pt x="399" y="195"/>
                  <a:pt x="381" y="124"/>
                </a:cubicBezTo>
                <a:close/>
                <a:moveTo>
                  <a:pt x="319" y="159"/>
                </a:moveTo>
                <a:lnTo>
                  <a:pt x="319" y="159"/>
                </a:lnTo>
                <a:cubicBezTo>
                  <a:pt x="301" y="187"/>
                  <a:pt x="284" y="168"/>
                  <a:pt x="256" y="142"/>
                </a:cubicBezTo>
                <a:cubicBezTo>
                  <a:pt x="231" y="124"/>
                  <a:pt x="203" y="115"/>
                  <a:pt x="221" y="80"/>
                </a:cubicBezTo>
                <a:cubicBezTo>
                  <a:pt x="240" y="53"/>
                  <a:pt x="284" y="44"/>
                  <a:pt x="310" y="71"/>
                </a:cubicBezTo>
                <a:cubicBezTo>
                  <a:pt x="337" y="89"/>
                  <a:pt x="346" y="133"/>
                  <a:pt x="319" y="159"/>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4" name="Freeform 116"/>
          <p:cNvSpPr>
            <a:spLocks noChangeArrowheads="1"/>
          </p:cNvSpPr>
          <p:nvPr/>
        </p:nvSpPr>
        <p:spPr bwMode="auto">
          <a:xfrm>
            <a:off x="10957401" y="5511722"/>
            <a:ext cx="266631" cy="275167"/>
          </a:xfrm>
          <a:custGeom>
            <a:avLst/>
            <a:gdLst>
              <a:gd name="T0" fmla="*/ 400 w 445"/>
              <a:gd name="T1" fmla="*/ 159 h 462"/>
              <a:gd name="T2" fmla="*/ 400 w 445"/>
              <a:gd name="T3" fmla="*/ 159 h 462"/>
              <a:gd name="T4" fmla="*/ 266 w 445"/>
              <a:gd name="T5" fmla="*/ 8 h 462"/>
              <a:gd name="T6" fmla="*/ 36 w 445"/>
              <a:gd name="T7" fmla="*/ 248 h 462"/>
              <a:gd name="T8" fmla="*/ 9 w 445"/>
              <a:gd name="T9" fmla="*/ 319 h 462"/>
              <a:gd name="T10" fmla="*/ 81 w 445"/>
              <a:gd name="T11" fmla="*/ 355 h 462"/>
              <a:gd name="T12" fmla="*/ 98 w 445"/>
              <a:gd name="T13" fmla="*/ 346 h 462"/>
              <a:gd name="T14" fmla="*/ 134 w 445"/>
              <a:gd name="T15" fmla="*/ 372 h 462"/>
              <a:gd name="T16" fmla="*/ 160 w 445"/>
              <a:gd name="T17" fmla="*/ 434 h 462"/>
              <a:gd name="T18" fmla="*/ 187 w 445"/>
              <a:gd name="T19" fmla="*/ 452 h 462"/>
              <a:gd name="T20" fmla="*/ 240 w 445"/>
              <a:gd name="T21" fmla="*/ 434 h 462"/>
              <a:gd name="T22" fmla="*/ 249 w 445"/>
              <a:gd name="T23" fmla="*/ 416 h 462"/>
              <a:gd name="T24" fmla="*/ 231 w 445"/>
              <a:gd name="T25" fmla="*/ 390 h 462"/>
              <a:gd name="T26" fmla="*/ 204 w 445"/>
              <a:gd name="T27" fmla="*/ 337 h 462"/>
              <a:gd name="T28" fmla="*/ 231 w 445"/>
              <a:gd name="T29" fmla="*/ 310 h 462"/>
              <a:gd name="T30" fmla="*/ 417 w 445"/>
              <a:gd name="T31" fmla="*/ 355 h 462"/>
              <a:gd name="T32" fmla="*/ 400 w 445"/>
              <a:gd name="T33" fmla="*/ 159 h 462"/>
              <a:gd name="T34" fmla="*/ 390 w 445"/>
              <a:gd name="T35" fmla="*/ 310 h 462"/>
              <a:gd name="T36" fmla="*/ 390 w 445"/>
              <a:gd name="T37" fmla="*/ 310 h 462"/>
              <a:gd name="T38" fmla="*/ 302 w 445"/>
              <a:gd name="T39" fmla="*/ 204 h 462"/>
              <a:gd name="T40" fmla="*/ 284 w 445"/>
              <a:gd name="T41" fmla="*/ 62 h 462"/>
              <a:gd name="T42" fmla="*/ 364 w 445"/>
              <a:gd name="T43" fmla="*/ 177 h 462"/>
              <a:gd name="T44" fmla="*/ 390 w 445"/>
              <a:gd name="T45" fmla="*/ 310 h 4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445" h="462">
                <a:moveTo>
                  <a:pt x="400" y="159"/>
                </a:moveTo>
                <a:lnTo>
                  <a:pt x="400" y="159"/>
                </a:lnTo>
                <a:cubicBezTo>
                  <a:pt x="364" y="71"/>
                  <a:pt x="302" y="0"/>
                  <a:pt x="266" y="8"/>
                </a:cubicBezTo>
                <a:cubicBezTo>
                  <a:pt x="213" y="36"/>
                  <a:pt x="302" y="142"/>
                  <a:pt x="36" y="248"/>
                </a:cubicBezTo>
                <a:cubicBezTo>
                  <a:pt x="9" y="257"/>
                  <a:pt x="0" y="292"/>
                  <a:pt x="9" y="319"/>
                </a:cubicBezTo>
                <a:cubicBezTo>
                  <a:pt x="18" y="337"/>
                  <a:pt x="53" y="363"/>
                  <a:pt x="81" y="355"/>
                </a:cubicBezTo>
                <a:lnTo>
                  <a:pt x="98" y="346"/>
                </a:lnTo>
                <a:cubicBezTo>
                  <a:pt x="116" y="372"/>
                  <a:pt x="134" y="355"/>
                  <a:pt x="134" y="372"/>
                </a:cubicBezTo>
                <a:cubicBezTo>
                  <a:pt x="143" y="390"/>
                  <a:pt x="160" y="425"/>
                  <a:pt x="160" y="434"/>
                </a:cubicBezTo>
                <a:cubicBezTo>
                  <a:pt x="169" y="443"/>
                  <a:pt x="178" y="461"/>
                  <a:pt x="187" y="452"/>
                </a:cubicBezTo>
                <a:cubicBezTo>
                  <a:pt x="196" y="452"/>
                  <a:pt x="231" y="443"/>
                  <a:pt x="240" y="434"/>
                </a:cubicBezTo>
                <a:cubicBezTo>
                  <a:pt x="257" y="434"/>
                  <a:pt x="257" y="425"/>
                  <a:pt x="249" y="416"/>
                </a:cubicBezTo>
                <a:cubicBezTo>
                  <a:pt x="249" y="408"/>
                  <a:pt x="231" y="399"/>
                  <a:pt x="231" y="390"/>
                </a:cubicBezTo>
                <a:cubicBezTo>
                  <a:pt x="222" y="381"/>
                  <a:pt x="213" y="346"/>
                  <a:pt x="204" y="337"/>
                </a:cubicBezTo>
                <a:cubicBezTo>
                  <a:pt x="196" y="328"/>
                  <a:pt x="213" y="310"/>
                  <a:pt x="231" y="310"/>
                </a:cubicBezTo>
                <a:cubicBezTo>
                  <a:pt x="355" y="302"/>
                  <a:pt x="373" y="372"/>
                  <a:pt x="417" y="355"/>
                </a:cubicBezTo>
                <a:cubicBezTo>
                  <a:pt x="444" y="346"/>
                  <a:pt x="444" y="248"/>
                  <a:pt x="400" y="159"/>
                </a:cubicBezTo>
                <a:close/>
                <a:moveTo>
                  <a:pt x="390" y="310"/>
                </a:moveTo>
                <a:lnTo>
                  <a:pt x="390" y="310"/>
                </a:lnTo>
                <a:cubicBezTo>
                  <a:pt x="381" y="310"/>
                  <a:pt x="328" y="275"/>
                  <a:pt x="302" y="204"/>
                </a:cubicBezTo>
                <a:cubicBezTo>
                  <a:pt x="275" y="133"/>
                  <a:pt x="275" y="62"/>
                  <a:pt x="284" y="62"/>
                </a:cubicBezTo>
                <a:cubicBezTo>
                  <a:pt x="293" y="62"/>
                  <a:pt x="337" y="106"/>
                  <a:pt x="364" y="177"/>
                </a:cubicBezTo>
                <a:cubicBezTo>
                  <a:pt x="400" y="248"/>
                  <a:pt x="390" y="302"/>
                  <a:pt x="390" y="31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5" name="Freeform 117"/>
          <p:cNvSpPr>
            <a:spLocks noChangeArrowheads="1"/>
          </p:cNvSpPr>
          <p:nvPr/>
        </p:nvSpPr>
        <p:spPr bwMode="auto">
          <a:xfrm>
            <a:off x="5050072" y="3901637"/>
            <a:ext cx="277211" cy="256118"/>
          </a:xfrm>
          <a:custGeom>
            <a:avLst/>
            <a:gdLst>
              <a:gd name="T0" fmla="*/ 266 w 462"/>
              <a:gd name="T1" fmla="*/ 0 h 427"/>
              <a:gd name="T2" fmla="*/ 266 w 462"/>
              <a:gd name="T3" fmla="*/ 0 h 427"/>
              <a:gd name="T4" fmla="*/ 266 w 462"/>
              <a:gd name="T5" fmla="*/ 0 h 427"/>
              <a:gd name="T6" fmla="*/ 71 w 462"/>
              <a:gd name="T7" fmla="*/ 80 h 427"/>
              <a:gd name="T8" fmla="*/ 80 w 462"/>
              <a:gd name="T9" fmla="*/ 143 h 427"/>
              <a:gd name="T10" fmla="*/ 0 w 462"/>
              <a:gd name="T11" fmla="*/ 240 h 427"/>
              <a:gd name="T12" fmla="*/ 115 w 462"/>
              <a:gd name="T13" fmla="*/ 319 h 427"/>
              <a:gd name="T14" fmla="*/ 231 w 462"/>
              <a:gd name="T15" fmla="*/ 266 h 427"/>
              <a:gd name="T16" fmla="*/ 231 w 462"/>
              <a:gd name="T17" fmla="*/ 249 h 427"/>
              <a:gd name="T18" fmla="*/ 266 w 462"/>
              <a:gd name="T19" fmla="*/ 213 h 427"/>
              <a:gd name="T20" fmla="*/ 302 w 462"/>
              <a:gd name="T21" fmla="*/ 249 h 427"/>
              <a:gd name="T22" fmla="*/ 266 w 462"/>
              <a:gd name="T23" fmla="*/ 284 h 427"/>
              <a:gd name="T24" fmla="*/ 115 w 462"/>
              <a:gd name="T25" fmla="*/ 355 h 427"/>
              <a:gd name="T26" fmla="*/ 115 w 462"/>
              <a:gd name="T27" fmla="*/ 372 h 427"/>
              <a:gd name="T28" fmla="*/ 266 w 462"/>
              <a:gd name="T29" fmla="*/ 426 h 427"/>
              <a:gd name="T30" fmla="*/ 266 w 462"/>
              <a:gd name="T31" fmla="*/ 426 h 427"/>
              <a:gd name="T32" fmla="*/ 408 w 462"/>
              <a:gd name="T33" fmla="*/ 372 h 427"/>
              <a:gd name="T34" fmla="*/ 453 w 462"/>
              <a:gd name="T35" fmla="*/ 80 h 427"/>
              <a:gd name="T36" fmla="*/ 266 w 462"/>
              <a:gd name="T37" fmla="*/ 0 h 427"/>
              <a:gd name="T38" fmla="*/ 36 w 462"/>
              <a:gd name="T39" fmla="*/ 231 h 427"/>
              <a:gd name="T40" fmla="*/ 36 w 462"/>
              <a:gd name="T41" fmla="*/ 231 h 427"/>
              <a:gd name="T42" fmla="*/ 89 w 462"/>
              <a:gd name="T43" fmla="*/ 178 h 427"/>
              <a:gd name="T44" fmla="*/ 106 w 462"/>
              <a:gd name="T45" fmla="*/ 284 h 427"/>
              <a:gd name="T46" fmla="*/ 36 w 462"/>
              <a:gd name="T47" fmla="*/ 231 h 427"/>
              <a:gd name="T48" fmla="*/ 266 w 462"/>
              <a:gd name="T49" fmla="*/ 133 h 427"/>
              <a:gd name="T50" fmla="*/ 266 w 462"/>
              <a:gd name="T51" fmla="*/ 133 h 427"/>
              <a:gd name="T52" fmla="*/ 106 w 462"/>
              <a:gd name="T53" fmla="*/ 80 h 427"/>
              <a:gd name="T54" fmla="*/ 266 w 462"/>
              <a:gd name="T55" fmla="*/ 36 h 427"/>
              <a:gd name="T56" fmla="*/ 416 w 462"/>
              <a:gd name="T57" fmla="*/ 80 h 427"/>
              <a:gd name="T58" fmla="*/ 266 w 462"/>
              <a:gd name="T59" fmla="*/ 133 h 42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462" h="427">
                <a:moveTo>
                  <a:pt x="266" y="0"/>
                </a:moveTo>
                <a:lnTo>
                  <a:pt x="266" y="0"/>
                </a:lnTo>
                <a:lnTo>
                  <a:pt x="266" y="0"/>
                </a:lnTo>
                <a:cubicBezTo>
                  <a:pt x="142" y="0"/>
                  <a:pt x="62" y="45"/>
                  <a:pt x="71" y="80"/>
                </a:cubicBezTo>
                <a:cubicBezTo>
                  <a:pt x="71" y="89"/>
                  <a:pt x="71" y="116"/>
                  <a:pt x="80" y="143"/>
                </a:cubicBezTo>
                <a:cubicBezTo>
                  <a:pt x="18" y="169"/>
                  <a:pt x="0" y="205"/>
                  <a:pt x="0" y="240"/>
                </a:cubicBezTo>
                <a:cubicBezTo>
                  <a:pt x="9" y="275"/>
                  <a:pt x="36" y="311"/>
                  <a:pt x="115" y="319"/>
                </a:cubicBezTo>
                <a:cubicBezTo>
                  <a:pt x="151" y="319"/>
                  <a:pt x="204" y="302"/>
                  <a:pt x="231" y="266"/>
                </a:cubicBezTo>
                <a:cubicBezTo>
                  <a:pt x="231" y="258"/>
                  <a:pt x="231" y="249"/>
                  <a:pt x="231" y="249"/>
                </a:cubicBezTo>
                <a:cubicBezTo>
                  <a:pt x="231" y="222"/>
                  <a:pt x="249" y="213"/>
                  <a:pt x="266" y="213"/>
                </a:cubicBezTo>
                <a:cubicBezTo>
                  <a:pt x="284" y="213"/>
                  <a:pt x="302" y="222"/>
                  <a:pt x="302" y="249"/>
                </a:cubicBezTo>
                <a:cubicBezTo>
                  <a:pt x="302" y="266"/>
                  <a:pt x="284" y="284"/>
                  <a:pt x="266" y="284"/>
                </a:cubicBezTo>
                <a:cubicBezTo>
                  <a:pt x="222" y="328"/>
                  <a:pt x="169" y="355"/>
                  <a:pt x="115" y="355"/>
                </a:cubicBezTo>
                <a:cubicBezTo>
                  <a:pt x="115" y="364"/>
                  <a:pt x="115" y="364"/>
                  <a:pt x="115" y="372"/>
                </a:cubicBezTo>
                <a:cubicBezTo>
                  <a:pt x="115" y="381"/>
                  <a:pt x="178" y="426"/>
                  <a:pt x="266" y="426"/>
                </a:cubicBezTo>
                <a:lnTo>
                  <a:pt x="266" y="426"/>
                </a:lnTo>
                <a:cubicBezTo>
                  <a:pt x="355" y="426"/>
                  <a:pt x="408" y="381"/>
                  <a:pt x="408" y="372"/>
                </a:cubicBezTo>
                <a:cubicBezTo>
                  <a:pt x="416" y="355"/>
                  <a:pt x="453" y="116"/>
                  <a:pt x="453" y="80"/>
                </a:cubicBezTo>
                <a:cubicBezTo>
                  <a:pt x="461" y="45"/>
                  <a:pt x="381" y="0"/>
                  <a:pt x="266" y="0"/>
                </a:cubicBezTo>
                <a:close/>
                <a:moveTo>
                  <a:pt x="36" y="231"/>
                </a:moveTo>
                <a:lnTo>
                  <a:pt x="36" y="231"/>
                </a:lnTo>
                <a:cubicBezTo>
                  <a:pt x="36" y="222"/>
                  <a:pt x="53" y="196"/>
                  <a:pt x="89" y="178"/>
                </a:cubicBezTo>
                <a:cubicBezTo>
                  <a:pt x="89" y="213"/>
                  <a:pt x="98" y="249"/>
                  <a:pt x="106" y="284"/>
                </a:cubicBezTo>
                <a:cubicBezTo>
                  <a:pt x="62" y="275"/>
                  <a:pt x="44" y="258"/>
                  <a:pt x="36" y="231"/>
                </a:cubicBezTo>
                <a:close/>
                <a:moveTo>
                  <a:pt x="266" y="133"/>
                </a:moveTo>
                <a:lnTo>
                  <a:pt x="266" y="133"/>
                </a:lnTo>
                <a:cubicBezTo>
                  <a:pt x="178" y="133"/>
                  <a:pt x="106" y="98"/>
                  <a:pt x="106" y="80"/>
                </a:cubicBezTo>
                <a:cubicBezTo>
                  <a:pt x="106" y="71"/>
                  <a:pt x="178" y="36"/>
                  <a:pt x="266" y="36"/>
                </a:cubicBezTo>
                <a:cubicBezTo>
                  <a:pt x="355" y="36"/>
                  <a:pt x="416" y="71"/>
                  <a:pt x="416" y="80"/>
                </a:cubicBezTo>
                <a:cubicBezTo>
                  <a:pt x="416" y="98"/>
                  <a:pt x="355" y="133"/>
                  <a:pt x="266" y="133"/>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6" name="Freeform 118"/>
          <p:cNvSpPr>
            <a:spLocks noChangeArrowheads="1"/>
          </p:cNvSpPr>
          <p:nvPr/>
        </p:nvSpPr>
        <p:spPr bwMode="auto">
          <a:xfrm>
            <a:off x="5673939" y="3901637"/>
            <a:ext cx="245470" cy="262467"/>
          </a:xfrm>
          <a:custGeom>
            <a:avLst/>
            <a:gdLst>
              <a:gd name="T0" fmla="*/ 257 w 409"/>
              <a:gd name="T1" fmla="*/ 408 h 436"/>
              <a:gd name="T2" fmla="*/ 257 w 409"/>
              <a:gd name="T3" fmla="*/ 408 h 436"/>
              <a:gd name="T4" fmla="*/ 275 w 409"/>
              <a:gd name="T5" fmla="*/ 426 h 436"/>
              <a:gd name="T6" fmla="*/ 372 w 409"/>
              <a:gd name="T7" fmla="*/ 435 h 436"/>
              <a:gd name="T8" fmla="*/ 391 w 409"/>
              <a:gd name="T9" fmla="*/ 417 h 436"/>
              <a:gd name="T10" fmla="*/ 391 w 409"/>
              <a:gd name="T11" fmla="*/ 337 h 436"/>
              <a:gd name="T12" fmla="*/ 266 w 409"/>
              <a:gd name="T13" fmla="*/ 328 h 436"/>
              <a:gd name="T14" fmla="*/ 257 w 409"/>
              <a:gd name="T15" fmla="*/ 408 h 436"/>
              <a:gd name="T16" fmla="*/ 18 w 409"/>
              <a:gd name="T17" fmla="*/ 337 h 436"/>
              <a:gd name="T18" fmla="*/ 18 w 409"/>
              <a:gd name="T19" fmla="*/ 337 h 436"/>
              <a:gd name="T20" fmla="*/ 18 w 409"/>
              <a:gd name="T21" fmla="*/ 417 h 436"/>
              <a:gd name="T22" fmla="*/ 35 w 409"/>
              <a:gd name="T23" fmla="*/ 435 h 436"/>
              <a:gd name="T24" fmla="*/ 133 w 409"/>
              <a:gd name="T25" fmla="*/ 426 h 436"/>
              <a:gd name="T26" fmla="*/ 151 w 409"/>
              <a:gd name="T27" fmla="*/ 408 h 436"/>
              <a:gd name="T28" fmla="*/ 142 w 409"/>
              <a:gd name="T29" fmla="*/ 328 h 436"/>
              <a:gd name="T30" fmla="*/ 18 w 409"/>
              <a:gd name="T31" fmla="*/ 337 h 436"/>
              <a:gd name="T32" fmla="*/ 0 w 409"/>
              <a:gd name="T33" fmla="*/ 205 h 436"/>
              <a:gd name="T34" fmla="*/ 0 w 409"/>
              <a:gd name="T35" fmla="*/ 205 h 436"/>
              <a:gd name="T36" fmla="*/ 9 w 409"/>
              <a:gd name="T37" fmla="*/ 293 h 436"/>
              <a:gd name="T38" fmla="*/ 133 w 409"/>
              <a:gd name="T39" fmla="*/ 275 h 436"/>
              <a:gd name="T40" fmla="*/ 133 w 409"/>
              <a:gd name="T41" fmla="*/ 196 h 436"/>
              <a:gd name="T42" fmla="*/ 133 w 409"/>
              <a:gd name="T43" fmla="*/ 187 h 436"/>
              <a:gd name="T44" fmla="*/ 204 w 409"/>
              <a:gd name="T45" fmla="*/ 116 h 436"/>
              <a:gd name="T46" fmla="*/ 275 w 409"/>
              <a:gd name="T47" fmla="*/ 187 h 436"/>
              <a:gd name="T48" fmla="*/ 275 w 409"/>
              <a:gd name="T49" fmla="*/ 196 h 436"/>
              <a:gd name="T50" fmla="*/ 266 w 409"/>
              <a:gd name="T51" fmla="*/ 275 h 436"/>
              <a:gd name="T52" fmla="*/ 399 w 409"/>
              <a:gd name="T53" fmla="*/ 293 h 436"/>
              <a:gd name="T54" fmla="*/ 408 w 409"/>
              <a:gd name="T55" fmla="*/ 205 h 436"/>
              <a:gd name="T56" fmla="*/ 408 w 409"/>
              <a:gd name="T57" fmla="*/ 187 h 436"/>
              <a:gd name="T58" fmla="*/ 204 w 409"/>
              <a:gd name="T59" fmla="*/ 0 h 436"/>
              <a:gd name="T60" fmla="*/ 0 w 409"/>
              <a:gd name="T61" fmla="*/ 187 h 436"/>
              <a:gd name="T62" fmla="*/ 0 w 409"/>
              <a:gd name="T63" fmla="*/ 205 h 4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409" h="436">
                <a:moveTo>
                  <a:pt x="257" y="408"/>
                </a:moveTo>
                <a:lnTo>
                  <a:pt x="257" y="408"/>
                </a:lnTo>
                <a:cubicBezTo>
                  <a:pt x="257" y="417"/>
                  <a:pt x="266" y="426"/>
                  <a:pt x="275" y="426"/>
                </a:cubicBezTo>
                <a:cubicBezTo>
                  <a:pt x="372" y="435"/>
                  <a:pt x="372" y="435"/>
                  <a:pt x="372" y="435"/>
                </a:cubicBezTo>
                <a:cubicBezTo>
                  <a:pt x="382" y="435"/>
                  <a:pt x="382" y="426"/>
                  <a:pt x="391" y="417"/>
                </a:cubicBezTo>
                <a:cubicBezTo>
                  <a:pt x="391" y="337"/>
                  <a:pt x="391" y="337"/>
                  <a:pt x="391" y="337"/>
                </a:cubicBezTo>
                <a:cubicBezTo>
                  <a:pt x="266" y="328"/>
                  <a:pt x="266" y="328"/>
                  <a:pt x="266" y="328"/>
                </a:cubicBezTo>
                <a:lnTo>
                  <a:pt x="257" y="408"/>
                </a:lnTo>
                <a:close/>
                <a:moveTo>
                  <a:pt x="18" y="337"/>
                </a:moveTo>
                <a:lnTo>
                  <a:pt x="18" y="337"/>
                </a:lnTo>
                <a:cubicBezTo>
                  <a:pt x="18" y="417"/>
                  <a:pt x="18" y="417"/>
                  <a:pt x="18" y="417"/>
                </a:cubicBezTo>
                <a:cubicBezTo>
                  <a:pt x="18" y="426"/>
                  <a:pt x="27" y="435"/>
                  <a:pt x="35" y="435"/>
                </a:cubicBezTo>
                <a:cubicBezTo>
                  <a:pt x="133" y="426"/>
                  <a:pt x="133" y="426"/>
                  <a:pt x="133" y="426"/>
                </a:cubicBezTo>
                <a:cubicBezTo>
                  <a:pt x="142" y="426"/>
                  <a:pt x="151" y="417"/>
                  <a:pt x="151" y="408"/>
                </a:cubicBezTo>
                <a:cubicBezTo>
                  <a:pt x="142" y="328"/>
                  <a:pt x="142" y="328"/>
                  <a:pt x="142" y="328"/>
                </a:cubicBezTo>
                <a:lnTo>
                  <a:pt x="18" y="337"/>
                </a:lnTo>
                <a:close/>
                <a:moveTo>
                  <a:pt x="0" y="205"/>
                </a:moveTo>
                <a:lnTo>
                  <a:pt x="0" y="205"/>
                </a:lnTo>
                <a:cubicBezTo>
                  <a:pt x="9" y="293"/>
                  <a:pt x="9" y="293"/>
                  <a:pt x="9" y="293"/>
                </a:cubicBezTo>
                <a:cubicBezTo>
                  <a:pt x="133" y="275"/>
                  <a:pt x="133" y="275"/>
                  <a:pt x="133" y="275"/>
                </a:cubicBezTo>
                <a:cubicBezTo>
                  <a:pt x="133" y="196"/>
                  <a:pt x="133" y="196"/>
                  <a:pt x="133" y="196"/>
                </a:cubicBezTo>
                <a:lnTo>
                  <a:pt x="133" y="187"/>
                </a:lnTo>
                <a:cubicBezTo>
                  <a:pt x="133" y="152"/>
                  <a:pt x="160" y="116"/>
                  <a:pt x="204" y="116"/>
                </a:cubicBezTo>
                <a:cubicBezTo>
                  <a:pt x="248" y="116"/>
                  <a:pt x="275" y="152"/>
                  <a:pt x="275" y="187"/>
                </a:cubicBezTo>
                <a:lnTo>
                  <a:pt x="275" y="196"/>
                </a:lnTo>
                <a:cubicBezTo>
                  <a:pt x="266" y="275"/>
                  <a:pt x="266" y="275"/>
                  <a:pt x="266" y="275"/>
                </a:cubicBezTo>
                <a:cubicBezTo>
                  <a:pt x="399" y="293"/>
                  <a:pt x="399" y="293"/>
                  <a:pt x="399" y="293"/>
                </a:cubicBezTo>
                <a:cubicBezTo>
                  <a:pt x="408" y="205"/>
                  <a:pt x="408" y="205"/>
                  <a:pt x="408" y="205"/>
                </a:cubicBezTo>
                <a:cubicBezTo>
                  <a:pt x="408" y="196"/>
                  <a:pt x="408" y="196"/>
                  <a:pt x="408" y="187"/>
                </a:cubicBezTo>
                <a:cubicBezTo>
                  <a:pt x="408" y="80"/>
                  <a:pt x="319" y="0"/>
                  <a:pt x="204" y="0"/>
                </a:cubicBezTo>
                <a:cubicBezTo>
                  <a:pt x="88" y="0"/>
                  <a:pt x="0" y="80"/>
                  <a:pt x="0" y="187"/>
                </a:cubicBezTo>
                <a:cubicBezTo>
                  <a:pt x="0" y="196"/>
                  <a:pt x="0" y="196"/>
                  <a:pt x="0" y="205"/>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7" name="Freeform 119"/>
          <p:cNvSpPr>
            <a:spLocks noChangeArrowheads="1"/>
          </p:cNvSpPr>
          <p:nvPr/>
        </p:nvSpPr>
        <p:spPr bwMode="auto">
          <a:xfrm>
            <a:off x="10446142" y="2123315"/>
            <a:ext cx="298373" cy="266700"/>
          </a:xfrm>
          <a:custGeom>
            <a:avLst/>
            <a:gdLst>
              <a:gd name="T0" fmla="*/ 443 w 497"/>
              <a:gd name="T1" fmla="*/ 70 h 444"/>
              <a:gd name="T2" fmla="*/ 443 w 497"/>
              <a:gd name="T3" fmla="*/ 70 h 444"/>
              <a:gd name="T4" fmla="*/ 426 w 497"/>
              <a:gd name="T5" fmla="*/ 70 h 444"/>
              <a:gd name="T6" fmla="*/ 426 w 497"/>
              <a:gd name="T7" fmla="*/ 443 h 444"/>
              <a:gd name="T8" fmla="*/ 443 w 497"/>
              <a:gd name="T9" fmla="*/ 443 h 444"/>
              <a:gd name="T10" fmla="*/ 496 w 497"/>
              <a:gd name="T11" fmla="*/ 398 h 444"/>
              <a:gd name="T12" fmla="*/ 496 w 497"/>
              <a:gd name="T13" fmla="*/ 124 h 444"/>
              <a:gd name="T14" fmla="*/ 443 w 497"/>
              <a:gd name="T15" fmla="*/ 70 h 444"/>
              <a:gd name="T16" fmla="*/ 0 w 497"/>
              <a:gd name="T17" fmla="*/ 124 h 444"/>
              <a:gd name="T18" fmla="*/ 0 w 497"/>
              <a:gd name="T19" fmla="*/ 124 h 444"/>
              <a:gd name="T20" fmla="*/ 0 w 497"/>
              <a:gd name="T21" fmla="*/ 398 h 444"/>
              <a:gd name="T22" fmla="*/ 53 w 497"/>
              <a:gd name="T23" fmla="*/ 443 h 444"/>
              <a:gd name="T24" fmla="*/ 71 w 497"/>
              <a:gd name="T25" fmla="*/ 443 h 444"/>
              <a:gd name="T26" fmla="*/ 71 w 497"/>
              <a:gd name="T27" fmla="*/ 70 h 444"/>
              <a:gd name="T28" fmla="*/ 53 w 497"/>
              <a:gd name="T29" fmla="*/ 70 h 444"/>
              <a:gd name="T30" fmla="*/ 0 w 497"/>
              <a:gd name="T31" fmla="*/ 124 h 444"/>
              <a:gd name="T32" fmla="*/ 337 w 497"/>
              <a:gd name="T33" fmla="*/ 26 h 444"/>
              <a:gd name="T34" fmla="*/ 337 w 497"/>
              <a:gd name="T35" fmla="*/ 26 h 444"/>
              <a:gd name="T36" fmla="*/ 248 w 497"/>
              <a:gd name="T37" fmla="*/ 0 h 444"/>
              <a:gd name="T38" fmla="*/ 160 w 497"/>
              <a:gd name="T39" fmla="*/ 26 h 444"/>
              <a:gd name="T40" fmla="*/ 160 w 497"/>
              <a:gd name="T41" fmla="*/ 70 h 444"/>
              <a:gd name="T42" fmla="*/ 107 w 497"/>
              <a:gd name="T43" fmla="*/ 70 h 444"/>
              <a:gd name="T44" fmla="*/ 107 w 497"/>
              <a:gd name="T45" fmla="*/ 443 h 444"/>
              <a:gd name="T46" fmla="*/ 390 w 497"/>
              <a:gd name="T47" fmla="*/ 443 h 444"/>
              <a:gd name="T48" fmla="*/ 390 w 497"/>
              <a:gd name="T49" fmla="*/ 70 h 444"/>
              <a:gd name="T50" fmla="*/ 337 w 497"/>
              <a:gd name="T51" fmla="*/ 70 h 444"/>
              <a:gd name="T52" fmla="*/ 337 w 497"/>
              <a:gd name="T53" fmla="*/ 26 h 444"/>
              <a:gd name="T54" fmla="*/ 301 w 497"/>
              <a:gd name="T55" fmla="*/ 70 h 444"/>
              <a:gd name="T56" fmla="*/ 301 w 497"/>
              <a:gd name="T57" fmla="*/ 70 h 444"/>
              <a:gd name="T58" fmla="*/ 195 w 497"/>
              <a:gd name="T59" fmla="*/ 70 h 444"/>
              <a:gd name="T60" fmla="*/ 195 w 497"/>
              <a:gd name="T61" fmla="*/ 44 h 444"/>
              <a:gd name="T62" fmla="*/ 248 w 497"/>
              <a:gd name="T63" fmla="*/ 26 h 444"/>
              <a:gd name="T64" fmla="*/ 301 w 497"/>
              <a:gd name="T65" fmla="*/ 44 h 444"/>
              <a:gd name="T66" fmla="*/ 301 w 497"/>
              <a:gd name="T67" fmla="*/ 70 h 44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497" h="444">
                <a:moveTo>
                  <a:pt x="443" y="70"/>
                </a:moveTo>
                <a:lnTo>
                  <a:pt x="443" y="70"/>
                </a:lnTo>
                <a:cubicBezTo>
                  <a:pt x="426" y="70"/>
                  <a:pt x="426" y="70"/>
                  <a:pt x="426" y="70"/>
                </a:cubicBezTo>
                <a:cubicBezTo>
                  <a:pt x="426" y="443"/>
                  <a:pt x="426" y="443"/>
                  <a:pt x="426" y="443"/>
                </a:cubicBezTo>
                <a:cubicBezTo>
                  <a:pt x="443" y="443"/>
                  <a:pt x="443" y="443"/>
                  <a:pt x="443" y="443"/>
                </a:cubicBezTo>
                <a:cubicBezTo>
                  <a:pt x="479" y="443"/>
                  <a:pt x="496" y="425"/>
                  <a:pt x="496" y="398"/>
                </a:cubicBezTo>
                <a:cubicBezTo>
                  <a:pt x="496" y="124"/>
                  <a:pt x="496" y="124"/>
                  <a:pt x="496" y="124"/>
                </a:cubicBezTo>
                <a:cubicBezTo>
                  <a:pt x="496" y="97"/>
                  <a:pt x="479" y="70"/>
                  <a:pt x="443" y="70"/>
                </a:cubicBezTo>
                <a:close/>
                <a:moveTo>
                  <a:pt x="0" y="124"/>
                </a:moveTo>
                <a:lnTo>
                  <a:pt x="0" y="124"/>
                </a:lnTo>
                <a:cubicBezTo>
                  <a:pt x="0" y="398"/>
                  <a:pt x="0" y="398"/>
                  <a:pt x="0" y="398"/>
                </a:cubicBezTo>
                <a:cubicBezTo>
                  <a:pt x="0" y="425"/>
                  <a:pt x="26" y="443"/>
                  <a:pt x="53" y="443"/>
                </a:cubicBezTo>
                <a:cubicBezTo>
                  <a:pt x="71" y="443"/>
                  <a:pt x="71" y="443"/>
                  <a:pt x="71" y="443"/>
                </a:cubicBezTo>
                <a:cubicBezTo>
                  <a:pt x="71" y="70"/>
                  <a:pt x="71" y="70"/>
                  <a:pt x="71" y="70"/>
                </a:cubicBezTo>
                <a:cubicBezTo>
                  <a:pt x="53" y="70"/>
                  <a:pt x="53" y="70"/>
                  <a:pt x="53" y="70"/>
                </a:cubicBezTo>
                <a:cubicBezTo>
                  <a:pt x="26" y="70"/>
                  <a:pt x="0" y="97"/>
                  <a:pt x="0" y="124"/>
                </a:cubicBezTo>
                <a:close/>
                <a:moveTo>
                  <a:pt x="337" y="26"/>
                </a:moveTo>
                <a:lnTo>
                  <a:pt x="337" y="26"/>
                </a:lnTo>
                <a:cubicBezTo>
                  <a:pt x="319" y="17"/>
                  <a:pt x="292" y="0"/>
                  <a:pt x="248" y="0"/>
                </a:cubicBezTo>
                <a:cubicBezTo>
                  <a:pt x="204" y="0"/>
                  <a:pt x="177" y="17"/>
                  <a:pt x="160" y="26"/>
                </a:cubicBezTo>
                <a:cubicBezTo>
                  <a:pt x="160" y="70"/>
                  <a:pt x="160" y="70"/>
                  <a:pt x="160" y="70"/>
                </a:cubicBezTo>
                <a:cubicBezTo>
                  <a:pt x="107" y="70"/>
                  <a:pt x="107" y="70"/>
                  <a:pt x="107" y="70"/>
                </a:cubicBezTo>
                <a:cubicBezTo>
                  <a:pt x="107" y="443"/>
                  <a:pt x="107" y="443"/>
                  <a:pt x="107" y="443"/>
                </a:cubicBezTo>
                <a:cubicBezTo>
                  <a:pt x="390" y="443"/>
                  <a:pt x="390" y="443"/>
                  <a:pt x="390" y="443"/>
                </a:cubicBezTo>
                <a:cubicBezTo>
                  <a:pt x="390" y="70"/>
                  <a:pt x="390" y="70"/>
                  <a:pt x="390" y="70"/>
                </a:cubicBezTo>
                <a:cubicBezTo>
                  <a:pt x="337" y="70"/>
                  <a:pt x="337" y="70"/>
                  <a:pt x="337" y="70"/>
                </a:cubicBezTo>
                <a:lnTo>
                  <a:pt x="337" y="26"/>
                </a:lnTo>
                <a:close/>
                <a:moveTo>
                  <a:pt x="301" y="70"/>
                </a:moveTo>
                <a:lnTo>
                  <a:pt x="301" y="70"/>
                </a:lnTo>
                <a:cubicBezTo>
                  <a:pt x="195" y="70"/>
                  <a:pt x="195" y="70"/>
                  <a:pt x="195" y="70"/>
                </a:cubicBezTo>
                <a:cubicBezTo>
                  <a:pt x="195" y="44"/>
                  <a:pt x="195" y="44"/>
                  <a:pt x="195" y="44"/>
                </a:cubicBezTo>
                <a:cubicBezTo>
                  <a:pt x="204" y="35"/>
                  <a:pt x="222" y="26"/>
                  <a:pt x="248" y="26"/>
                </a:cubicBezTo>
                <a:cubicBezTo>
                  <a:pt x="275" y="26"/>
                  <a:pt x="292" y="35"/>
                  <a:pt x="301" y="44"/>
                </a:cubicBezTo>
                <a:lnTo>
                  <a:pt x="301" y="70"/>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8" name="Freeform 122"/>
          <p:cNvSpPr>
            <a:spLocks noChangeArrowheads="1"/>
          </p:cNvSpPr>
          <p:nvPr/>
        </p:nvSpPr>
        <p:spPr bwMode="auto">
          <a:xfrm>
            <a:off x="6266065" y="3918571"/>
            <a:ext cx="266631" cy="224366"/>
          </a:xfrm>
          <a:custGeom>
            <a:avLst/>
            <a:gdLst>
              <a:gd name="T0" fmla="*/ 434 w 444"/>
              <a:gd name="T1" fmla="*/ 213 h 373"/>
              <a:gd name="T2" fmla="*/ 434 w 444"/>
              <a:gd name="T3" fmla="*/ 213 h 373"/>
              <a:gd name="T4" fmla="*/ 354 w 444"/>
              <a:gd name="T5" fmla="*/ 27 h 373"/>
              <a:gd name="T6" fmla="*/ 319 w 444"/>
              <a:gd name="T7" fmla="*/ 0 h 373"/>
              <a:gd name="T8" fmla="*/ 124 w 444"/>
              <a:gd name="T9" fmla="*/ 0 h 373"/>
              <a:gd name="T10" fmla="*/ 80 w 444"/>
              <a:gd name="T11" fmla="*/ 27 h 373"/>
              <a:gd name="T12" fmla="*/ 9 w 444"/>
              <a:gd name="T13" fmla="*/ 213 h 373"/>
              <a:gd name="T14" fmla="*/ 0 w 444"/>
              <a:gd name="T15" fmla="*/ 257 h 373"/>
              <a:gd name="T16" fmla="*/ 18 w 444"/>
              <a:gd name="T17" fmla="*/ 345 h 373"/>
              <a:gd name="T18" fmla="*/ 45 w 444"/>
              <a:gd name="T19" fmla="*/ 372 h 373"/>
              <a:gd name="T20" fmla="*/ 399 w 444"/>
              <a:gd name="T21" fmla="*/ 372 h 373"/>
              <a:gd name="T22" fmla="*/ 425 w 444"/>
              <a:gd name="T23" fmla="*/ 345 h 373"/>
              <a:gd name="T24" fmla="*/ 443 w 444"/>
              <a:gd name="T25" fmla="*/ 257 h 373"/>
              <a:gd name="T26" fmla="*/ 434 w 444"/>
              <a:gd name="T27" fmla="*/ 213 h 373"/>
              <a:gd name="T28" fmla="*/ 399 w 444"/>
              <a:gd name="T29" fmla="*/ 275 h 373"/>
              <a:gd name="T30" fmla="*/ 399 w 444"/>
              <a:gd name="T31" fmla="*/ 275 h 373"/>
              <a:gd name="T32" fmla="*/ 399 w 444"/>
              <a:gd name="T33" fmla="*/ 310 h 373"/>
              <a:gd name="T34" fmla="*/ 372 w 444"/>
              <a:gd name="T35" fmla="*/ 337 h 373"/>
              <a:gd name="T36" fmla="*/ 71 w 444"/>
              <a:gd name="T37" fmla="*/ 337 h 373"/>
              <a:gd name="T38" fmla="*/ 45 w 444"/>
              <a:gd name="T39" fmla="*/ 310 h 373"/>
              <a:gd name="T40" fmla="*/ 35 w 444"/>
              <a:gd name="T41" fmla="*/ 275 h 373"/>
              <a:gd name="T42" fmla="*/ 62 w 444"/>
              <a:gd name="T43" fmla="*/ 248 h 373"/>
              <a:gd name="T44" fmla="*/ 381 w 444"/>
              <a:gd name="T45" fmla="*/ 248 h 373"/>
              <a:gd name="T46" fmla="*/ 399 w 444"/>
              <a:gd name="T47" fmla="*/ 275 h 37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44" h="373">
                <a:moveTo>
                  <a:pt x="434" y="213"/>
                </a:moveTo>
                <a:lnTo>
                  <a:pt x="434" y="213"/>
                </a:lnTo>
                <a:cubicBezTo>
                  <a:pt x="354" y="27"/>
                  <a:pt x="354" y="27"/>
                  <a:pt x="354" y="27"/>
                </a:cubicBezTo>
                <a:cubicBezTo>
                  <a:pt x="354" y="9"/>
                  <a:pt x="337" y="0"/>
                  <a:pt x="319" y="0"/>
                </a:cubicBezTo>
                <a:cubicBezTo>
                  <a:pt x="124" y="0"/>
                  <a:pt x="124" y="0"/>
                  <a:pt x="124" y="0"/>
                </a:cubicBezTo>
                <a:cubicBezTo>
                  <a:pt x="106" y="0"/>
                  <a:pt x="89" y="9"/>
                  <a:pt x="80" y="27"/>
                </a:cubicBezTo>
                <a:cubicBezTo>
                  <a:pt x="9" y="213"/>
                  <a:pt x="9" y="213"/>
                  <a:pt x="9" y="213"/>
                </a:cubicBezTo>
                <a:cubicBezTo>
                  <a:pt x="0" y="222"/>
                  <a:pt x="0" y="248"/>
                  <a:pt x="0" y="257"/>
                </a:cubicBezTo>
                <a:cubicBezTo>
                  <a:pt x="18" y="345"/>
                  <a:pt x="18" y="345"/>
                  <a:pt x="18" y="345"/>
                </a:cubicBezTo>
                <a:cubicBezTo>
                  <a:pt x="18" y="363"/>
                  <a:pt x="35" y="372"/>
                  <a:pt x="45" y="372"/>
                </a:cubicBezTo>
                <a:cubicBezTo>
                  <a:pt x="399" y="372"/>
                  <a:pt x="399" y="372"/>
                  <a:pt x="399" y="372"/>
                </a:cubicBezTo>
                <a:cubicBezTo>
                  <a:pt x="408" y="372"/>
                  <a:pt x="425" y="363"/>
                  <a:pt x="425" y="345"/>
                </a:cubicBezTo>
                <a:cubicBezTo>
                  <a:pt x="443" y="257"/>
                  <a:pt x="443" y="257"/>
                  <a:pt x="443" y="257"/>
                </a:cubicBezTo>
                <a:cubicBezTo>
                  <a:pt x="443" y="248"/>
                  <a:pt x="443" y="222"/>
                  <a:pt x="434" y="213"/>
                </a:cubicBezTo>
                <a:close/>
                <a:moveTo>
                  <a:pt x="399" y="275"/>
                </a:moveTo>
                <a:lnTo>
                  <a:pt x="399" y="275"/>
                </a:lnTo>
                <a:cubicBezTo>
                  <a:pt x="399" y="310"/>
                  <a:pt x="399" y="310"/>
                  <a:pt x="399" y="310"/>
                </a:cubicBezTo>
                <a:cubicBezTo>
                  <a:pt x="399" y="328"/>
                  <a:pt x="381" y="337"/>
                  <a:pt x="372" y="337"/>
                </a:cubicBezTo>
                <a:cubicBezTo>
                  <a:pt x="71" y="337"/>
                  <a:pt x="71" y="337"/>
                  <a:pt x="71" y="337"/>
                </a:cubicBezTo>
                <a:cubicBezTo>
                  <a:pt x="62" y="337"/>
                  <a:pt x="45" y="328"/>
                  <a:pt x="45" y="310"/>
                </a:cubicBezTo>
                <a:cubicBezTo>
                  <a:pt x="35" y="275"/>
                  <a:pt x="35" y="275"/>
                  <a:pt x="35" y="275"/>
                </a:cubicBezTo>
                <a:cubicBezTo>
                  <a:pt x="35" y="266"/>
                  <a:pt x="45" y="248"/>
                  <a:pt x="62" y="248"/>
                </a:cubicBezTo>
                <a:cubicBezTo>
                  <a:pt x="381" y="248"/>
                  <a:pt x="381" y="248"/>
                  <a:pt x="381" y="248"/>
                </a:cubicBezTo>
                <a:cubicBezTo>
                  <a:pt x="399" y="248"/>
                  <a:pt x="408" y="266"/>
                  <a:pt x="399" y="275"/>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19" name="Freeform 123"/>
          <p:cNvSpPr>
            <a:spLocks noChangeArrowheads="1"/>
          </p:cNvSpPr>
          <p:nvPr/>
        </p:nvSpPr>
        <p:spPr bwMode="auto">
          <a:xfrm>
            <a:off x="7427037" y="3886821"/>
            <a:ext cx="270863" cy="277283"/>
          </a:xfrm>
          <a:custGeom>
            <a:avLst/>
            <a:gdLst>
              <a:gd name="T0" fmla="*/ 275 w 452"/>
              <a:gd name="T1" fmla="*/ 301 h 462"/>
              <a:gd name="T2" fmla="*/ 275 w 452"/>
              <a:gd name="T3" fmla="*/ 301 h 462"/>
              <a:gd name="T4" fmla="*/ 434 w 452"/>
              <a:gd name="T5" fmla="*/ 26 h 462"/>
              <a:gd name="T6" fmla="*/ 434 w 452"/>
              <a:gd name="T7" fmla="*/ 18 h 462"/>
              <a:gd name="T8" fmla="*/ 425 w 452"/>
              <a:gd name="T9" fmla="*/ 18 h 462"/>
              <a:gd name="T10" fmla="*/ 159 w 452"/>
              <a:gd name="T11" fmla="*/ 178 h 462"/>
              <a:gd name="T12" fmla="*/ 9 w 452"/>
              <a:gd name="T13" fmla="*/ 301 h 462"/>
              <a:gd name="T14" fmla="*/ 35 w 452"/>
              <a:gd name="T15" fmla="*/ 328 h 462"/>
              <a:gd name="T16" fmla="*/ 88 w 452"/>
              <a:gd name="T17" fmla="*/ 310 h 462"/>
              <a:gd name="T18" fmla="*/ 151 w 452"/>
              <a:gd name="T19" fmla="*/ 372 h 462"/>
              <a:gd name="T20" fmla="*/ 133 w 452"/>
              <a:gd name="T21" fmla="*/ 425 h 462"/>
              <a:gd name="T22" fmla="*/ 151 w 452"/>
              <a:gd name="T23" fmla="*/ 452 h 462"/>
              <a:gd name="T24" fmla="*/ 275 w 452"/>
              <a:gd name="T25" fmla="*/ 301 h 462"/>
              <a:gd name="T26" fmla="*/ 301 w 452"/>
              <a:gd name="T27" fmla="*/ 150 h 462"/>
              <a:gd name="T28" fmla="*/ 301 w 452"/>
              <a:gd name="T29" fmla="*/ 150 h 462"/>
              <a:gd name="T30" fmla="*/ 301 w 452"/>
              <a:gd name="T31" fmla="*/ 97 h 462"/>
              <a:gd name="T32" fmla="*/ 354 w 452"/>
              <a:gd name="T33" fmla="*/ 97 h 462"/>
              <a:gd name="T34" fmla="*/ 354 w 452"/>
              <a:gd name="T35" fmla="*/ 150 h 462"/>
              <a:gd name="T36" fmla="*/ 301 w 452"/>
              <a:gd name="T37" fmla="*/ 150 h 4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452" h="462">
                <a:moveTo>
                  <a:pt x="275" y="301"/>
                </a:moveTo>
                <a:lnTo>
                  <a:pt x="275" y="301"/>
                </a:lnTo>
                <a:cubicBezTo>
                  <a:pt x="275" y="301"/>
                  <a:pt x="451" y="169"/>
                  <a:pt x="434" y="26"/>
                </a:cubicBezTo>
                <a:lnTo>
                  <a:pt x="434" y="18"/>
                </a:lnTo>
                <a:cubicBezTo>
                  <a:pt x="425" y="18"/>
                  <a:pt x="425" y="18"/>
                  <a:pt x="425" y="18"/>
                </a:cubicBezTo>
                <a:cubicBezTo>
                  <a:pt x="284" y="0"/>
                  <a:pt x="159" y="178"/>
                  <a:pt x="159" y="178"/>
                </a:cubicBezTo>
                <a:cubicBezTo>
                  <a:pt x="53" y="159"/>
                  <a:pt x="62" y="186"/>
                  <a:pt x="9" y="301"/>
                </a:cubicBezTo>
                <a:cubicBezTo>
                  <a:pt x="0" y="328"/>
                  <a:pt x="18" y="328"/>
                  <a:pt x="35" y="328"/>
                </a:cubicBezTo>
                <a:cubicBezTo>
                  <a:pt x="53" y="319"/>
                  <a:pt x="88" y="310"/>
                  <a:pt x="88" y="310"/>
                </a:cubicBezTo>
                <a:cubicBezTo>
                  <a:pt x="151" y="372"/>
                  <a:pt x="151" y="372"/>
                  <a:pt x="151" y="372"/>
                </a:cubicBezTo>
                <a:cubicBezTo>
                  <a:pt x="151" y="372"/>
                  <a:pt x="141" y="407"/>
                  <a:pt x="133" y="425"/>
                </a:cubicBezTo>
                <a:cubicBezTo>
                  <a:pt x="124" y="443"/>
                  <a:pt x="133" y="461"/>
                  <a:pt x="151" y="452"/>
                </a:cubicBezTo>
                <a:cubicBezTo>
                  <a:pt x="266" y="398"/>
                  <a:pt x="292" y="407"/>
                  <a:pt x="275" y="301"/>
                </a:cubicBezTo>
                <a:close/>
                <a:moveTo>
                  <a:pt x="301" y="150"/>
                </a:moveTo>
                <a:lnTo>
                  <a:pt x="301" y="150"/>
                </a:lnTo>
                <a:cubicBezTo>
                  <a:pt x="284" y="133"/>
                  <a:pt x="284" y="115"/>
                  <a:pt x="301" y="97"/>
                </a:cubicBezTo>
                <a:cubicBezTo>
                  <a:pt x="319" y="80"/>
                  <a:pt x="345" y="80"/>
                  <a:pt x="354" y="97"/>
                </a:cubicBezTo>
                <a:cubicBezTo>
                  <a:pt x="372" y="115"/>
                  <a:pt x="372" y="133"/>
                  <a:pt x="354" y="150"/>
                </a:cubicBezTo>
                <a:cubicBezTo>
                  <a:pt x="345" y="169"/>
                  <a:pt x="319" y="169"/>
                  <a:pt x="301" y="15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0" name="Freeform 124"/>
          <p:cNvSpPr>
            <a:spLocks noChangeArrowheads="1"/>
          </p:cNvSpPr>
          <p:nvPr/>
        </p:nvSpPr>
        <p:spPr bwMode="auto">
          <a:xfrm>
            <a:off x="8044557" y="3880471"/>
            <a:ext cx="308953" cy="298451"/>
          </a:xfrm>
          <a:custGeom>
            <a:avLst/>
            <a:gdLst>
              <a:gd name="T0" fmla="*/ 79 w 515"/>
              <a:gd name="T1" fmla="*/ 337 h 498"/>
              <a:gd name="T2" fmla="*/ 79 w 515"/>
              <a:gd name="T3" fmla="*/ 337 h 498"/>
              <a:gd name="T4" fmla="*/ 18 w 515"/>
              <a:gd name="T5" fmla="*/ 470 h 498"/>
              <a:gd name="T6" fmla="*/ 169 w 515"/>
              <a:gd name="T7" fmla="*/ 434 h 498"/>
              <a:gd name="T8" fmla="*/ 160 w 515"/>
              <a:gd name="T9" fmla="*/ 346 h 498"/>
              <a:gd name="T10" fmla="*/ 79 w 515"/>
              <a:gd name="T11" fmla="*/ 337 h 498"/>
              <a:gd name="T12" fmla="*/ 496 w 515"/>
              <a:gd name="T13" fmla="*/ 18 h 498"/>
              <a:gd name="T14" fmla="*/ 496 w 515"/>
              <a:gd name="T15" fmla="*/ 18 h 498"/>
              <a:gd name="T16" fmla="*/ 195 w 515"/>
              <a:gd name="T17" fmla="*/ 231 h 498"/>
              <a:gd name="T18" fmla="*/ 141 w 515"/>
              <a:gd name="T19" fmla="*/ 293 h 498"/>
              <a:gd name="T20" fmla="*/ 150 w 515"/>
              <a:gd name="T21" fmla="*/ 301 h 498"/>
              <a:gd name="T22" fmla="*/ 186 w 515"/>
              <a:gd name="T23" fmla="*/ 328 h 498"/>
              <a:gd name="T24" fmla="*/ 204 w 515"/>
              <a:gd name="T25" fmla="*/ 354 h 498"/>
              <a:gd name="T26" fmla="*/ 213 w 515"/>
              <a:gd name="T27" fmla="*/ 363 h 498"/>
              <a:gd name="T28" fmla="*/ 275 w 515"/>
              <a:gd name="T29" fmla="*/ 310 h 498"/>
              <a:gd name="T30" fmla="*/ 496 w 515"/>
              <a:gd name="T31" fmla="*/ 18 h 4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515" h="498">
                <a:moveTo>
                  <a:pt x="79" y="337"/>
                </a:moveTo>
                <a:lnTo>
                  <a:pt x="79" y="337"/>
                </a:lnTo>
                <a:cubicBezTo>
                  <a:pt x="44" y="372"/>
                  <a:pt x="71" y="416"/>
                  <a:pt x="18" y="470"/>
                </a:cubicBezTo>
                <a:cubicBezTo>
                  <a:pt x="0" y="497"/>
                  <a:pt x="116" y="487"/>
                  <a:pt x="169" y="434"/>
                </a:cubicBezTo>
                <a:cubicBezTo>
                  <a:pt x="195" y="407"/>
                  <a:pt x="186" y="372"/>
                  <a:pt x="160" y="346"/>
                </a:cubicBezTo>
                <a:cubicBezTo>
                  <a:pt x="132" y="319"/>
                  <a:pt x="97" y="319"/>
                  <a:pt x="79" y="337"/>
                </a:cubicBezTo>
                <a:close/>
                <a:moveTo>
                  <a:pt x="496" y="18"/>
                </a:moveTo>
                <a:lnTo>
                  <a:pt x="496" y="18"/>
                </a:lnTo>
                <a:cubicBezTo>
                  <a:pt x="479" y="0"/>
                  <a:pt x="257" y="168"/>
                  <a:pt x="195" y="231"/>
                </a:cubicBezTo>
                <a:cubicBezTo>
                  <a:pt x="169" y="266"/>
                  <a:pt x="160" y="284"/>
                  <a:pt x="141" y="293"/>
                </a:cubicBezTo>
                <a:cubicBezTo>
                  <a:pt x="141" y="301"/>
                  <a:pt x="150" y="301"/>
                  <a:pt x="150" y="301"/>
                </a:cubicBezTo>
                <a:cubicBezTo>
                  <a:pt x="160" y="310"/>
                  <a:pt x="169" y="310"/>
                  <a:pt x="186" y="328"/>
                </a:cubicBezTo>
                <a:cubicBezTo>
                  <a:pt x="195" y="337"/>
                  <a:pt x="204" y="346"/>
                  <a:pt x="204" y="354"/>
                </a:cubicBezTo>
                <a:cubicBezTo>
                  <a:pt x="204" y="363"/>
                  <a:pt x="213" y="363"/>
                  <a:pt x="213" y="363"/>
                </a:cubicBezTo>
                <a:cubicBezTo>
                  <a:pt x="230" y="354"/>
                  <a:pt x="248" y="337"/>
                  <a:pt x="275" y="310"/>
                </a:cubicBezTo>
                <a:cubicBezTo>
                  <a:pt x="336" y="248"/>
                  <a:pt x="514" y="35"/>
                  <a:pt x="496" y="18"/>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1" name="Freeform 126"/>
          <p:cNvSpPr>
            <a:spLocks noChangeArrowheads="1"/>
          </p:cNvSpPr>
          <p:nvPr/>
        </p:nvSpPr>
        <p:spPr bwMode="auto">
          <a:xfrm>
            <a:off x="11079269" y="2123315"/>
            <a:ext cx="298372" cy="270934"/>
          </a:xfrm>
          <a:custGeom>
            <a:avLst/>
            <a:gdLst>
              <a:gd name="T0" fmla="*/ 247 w 497"/>
              <a:gd name="T1" fmla="*/ 274 h 452"/>
              <a:gd name="T2" fmla="*/ 247 w 497"/>
              <a:gd name="T3" fmla="*/ 274 h 452"/>
              <a:gd name="T4" fmla="*/ 363 w 497"/>
              <a:gd name="T5" fmla="*/ 230 h 452"/>
              <a:gd name="T6" fmla="*/ 337 w 497"/>
              <a:gd name="T7" fmla="*/ 151 h 452"/>
              <a:gd name="T8" fmla="*/ 247 w 497"/>
              <a:gd name="T9" fmla="*/ 186 h 452"/>
              <a:gd name="T10" fmla="*/ 168 w 497"/>
              <a:gd name="T11" fmla="*/ 151 h 452"/>
              <a:gd name="T12" fmla="*/ 133 w 497"/>
              <a:gd name="T13" fmla="*/ 230 h 452"/>
              <a:gd name="T14" fmla="*/ 247 w 497"/>
              <a:gd name="T15" fmla="*/ 274 h 452"/>
              <a:gd name="T16" fmla="*/ 247 w 497"/>
              <a:gd name="T17" fmla="*/ 106 h 452"/>
              <a:gd name="T18" fmla="*/ 247 w 497"/>
              <a:gd name="T19" fmla="*/ 106 h 452"/>
              <a:gd name="T20" fmla="*/ 309 w 497"/>
              <a:gd name="T21" fmla="*/ 88 h 452"/>
              <a:gd name="T22" fmla="*/ 284 w 497"/>
              <a:gd name="T23" fmla="*/ 17 h 452"/>
              <a:gd name="T24" fmla="*/ 247 w 497"/>
              <a:gd name="T25" fmla="*/ 0 h 452"/>
              <a:gd name="T26" fmla="*/ 212 w 497"/>
              <a:gd name="T27" fmla="*/ 17 h 452"/>
              <a:gd name="T28" fmla="*/ 186 w 497"/>
              <a:gd name="T29" fmla="*/ 88 h 452"/>
              <a:gd name="T30" fmla="*/ 247 w 497"/>
              <a:gd name="T31" fmla="*/ 106 h 452"/>
              <a:gd name="T32" fmla="*/ 469 w 497"/>
              <a:gd name="T33" fmla="*/ 301 h 452"/>
              <a:gd name="T34" fmla="*/ 469 w 497"/>
              <a:gd name="T35" fmla="*/ 301 h 452"/>
              <a:gd name="T36" fmla="*/ 372 w 497"/>
              <a:gd name="T37" fmla="*/ 266 h 452"/>
              <a:gd name="T38" fmla="*/ 381 w 497"/>
              <a:gd name="T39" fmla="*/ 292 h 452"/>
              <a:gd name="T40" fmla="*/ 247 w 497"/>
              <a:gd name="T41" fmla="*/ 345 h 452"/>
              <a:gd name="T42" fmla="*/ 115 w 497"/>
              <a:gd name="T43" fmla="*/ 292 h 452"/>
              <a:gd name="T44" fmla="*/ 124 w 497"/>
              <a:gd name="T45" fmla="*/ 266 h 452"/>
              <a:gd name="T46" fmla="*/ 26 w 497"/>
              <a:gd name="T47" fmla="*/ 301 h 452"/>
              <a:gd name="T48" fmla="*/ 26 w 497"/>
              <a:gd name="T49" fmla="*/ 345 h 452"/>
              <a:gd name="T50" fmla="*/ 203 w 497"/>
              <a:gd name="T51" fmla="*/ 434 h 452"/>
              <a:gd name="T52" fmla="*/ 292 w 497"/>
              <a:gd name="T53" fmla="*/ 434 h 452"/>
              <a:gd name="T54" fmla="*/ 469 w 497"/>
              <a:gd name="T55" fmla="*/ 345 h 452"/>
              <a:gd name="T56" fmla="*/ 469 w 497"/>
              <a:gd name="T57" fmla="*/ 301 h 4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497" h="452">
                <a:moveTo>
                  <a:pt x="247" y="274"/>
                </a:moveTo>
                <a:lnTo>
                  <a:pt x="247" y="274"/>
                </a:lnTo>
                <a:cubicBezTo>
                  <a:pt x="309" y="274"/>
                  <a:pt x="354" y="257"/>
                  <a:pt x="363" y="230"/>
                </a:cubicBezTo>
                <a:cubicBezTo>
                  <a:pt x="354" y="204"/>
                  <a:pt x="345" y="177"/>
                  <a:pt x="337" y="151"/>
                </a:cubicBezTo>
                <a:cubicBezTo>
                  <a:pt x="328" y="168"/>
                  <a:pt x="292" y="186"/>
                  <a:pt x="247" y="186"/>
                </a:cubicBezTo>
                <a:cubicBezTo>
                  <a:pt x="203" y="186"/>
                  <a:pt x="168" y="168"/>
                  <a:pt x="168" y="151"/>
                </a:cubicBezTo>
                <a:cubicBezTo>
                  <a:pt x="150" y="177"/>
                  <a:pt x="141" y="204"/>
                  <a:pt x="133" y="230"/>
                </a:cubicBezTo>
                <a:cubicBezTo>
                  <a:pt x="141" y="257"/>
                  <a:pt x="186" y="274"/>
                  <a:pt x="247" y="274"/>
                </a:cubicBezTo>
                <a:close/>
                <a:moveTo>
                  <a:pt x="247" y="106"/>
                </a:moveTo>
                <a:lnTo>
                  <a:pt x="247" y="106"/>
                </a:lnTo>
                <a:cubicBezTo>
                  <a:pt x="274" y="106"/>
                  <a:pt x="300" y="97"/>
                  <a:pt x="309" y="88"/>
                </a:cubicBezTo>
                <a:cubicBezTo>
                  <a:pt x="300" y="62"/>
                  <a:pt x="292" y="35"/>
                  <a:pt x="284" y="17"/>
                </a:cubicBezTo>
                <a:cubicBezTo>
                  <a:pt x="284" y="8"/>
                  <a:pt x="265" y="0"/>
                  <a:pt x="247" y="0"/>
                </a:cubicBezTo>
                <a:cubicBezTo>
                  <a:pt x="230" y="0"/>
                  <a:pt x="212" y="8"/>
                  <a:pt x="212" y="17"/>
                </a:cubicBezTo>
                <a:cubicBezTo>
                  <a:pt x="203" y="35"/>
                  <a:pt x="194" y="62"/>
                  <a:pt x="186" y="88"/>
                </a:cubicBezTo>
                <a:cubicBezTo>
                  <a:pt x="194" y="97"/>
                  <a:pt x="221" y="106"/>
                  <a:pt x="247" y="106"/>
                </a:cubicBezTo>
                <a:close/>
                <a:moveTo>
                  <a:pt x="469" y="301"/>
                </a:moveTo>
                <a:lnTo>
                  <a:pt x="469" y="301"/>
                </a:lnTo>
                <a:cubicBezTo>
                  <a:pt x="372" y="266"/>
                  <a:pt x="372" y="266"/>
                  <a:pt x="372" y="266"/>
                </a:cubicBezTo>
                <a:cubicBezTo>
                  <a:pt x="381" y="292"/>
                  <a:pt x="381" y="292"/>
                  <a:pt x="381" y="292"/>
                </a:cubicBezTo>
                <a:cubicBezTo>
                  <a:pt x="381" y="327"/>
                  <a:pt x="319" y="345"/>
                  <a:pt x="247" y="345"/>
                </a:cubicBezTo>
                <a:cubicBezTo>
                  <a:pt x="177" y="345"/>
                  <a:pt x="115" y="327"/>
                  <a:pt x="115" y="292"/>
                </a:cubicBezTo>
                <a:cubicBezTo>
                  <a:pt x="124" y="266"/>
                  <a:pt x="124" y="266"/>
                  <a:pt x="124" y="266"/>
                </a:cubicBezTo>
                <a:cubicBezTo>
                  <a:pt x="26" y="301"/>
                  <a:pt x="26" y="301"/>
                  <a:pt x="26" y="301"/>
                </a:cubicBezTo>
                <a:cubicBezTo>
                  <a:pt x="0" y="310"/>
                  <a:pt x="0" y="327"/>
                  <a:pt x="26" y="345"/>
                </a:cubicBezTo>
                <a:cubicBezTo>
                  <a:pt x="203" y="434"/>
                  <a:pt x="203" y="434"/>
                  <a:pt x="203" y="434"/>
                </a:cubicBezTo>
                <a:cubicBezTo>
                  <a:pt x="230" y="451"/>
                  <a:pt x="265" y="451"/>
                  <a:pt x="292" y="434"/>
                </a:cubicBezTo>
                <a:cubicBezTo>
                  <a:pt x="469" y="345"/>
                  <a:pt x="469" y="345"/>
                  <a:pt x="469" y="345"/>
                </a:cubicBezTo>
                <a:cubicBezTo>
                  <a:pt x="496" y="327"/>
                  <a:pt x="496" y="310"/>
                  <a:pt x="469" y="301"/>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2" name="Freeform 127"/>
          <p:cNvSpPr>
            <a:spLocks noChangeArrowheads="1"/>
          </p:cNvSpPr>
          <p:nvPr/>
        </p:nvSpPr>
        <p:spPr bwMode="auto">
          <a:xfrm>
            <a:off x="6819401" y="4470439"/>
            <a:ext cx="298373" cy="239184"/>
          </a:xfrm>
          <a:custGeom>
            <a:avLst/>
            <a:gdLst>
              <a:gd name="T0" fmla="*/ 169 w 497"/>
              <a:gd name="T1" fmla="*/ 196 h 400"/>
              <a:gd name="T2" fmla="*/ 169 w 497"/>
              <a:gd name="T3" fmla="*/ 196 h 400"/>
              <a:gd name="T4" fmla="*/ 248 w 497"/>
              <a:gd name="T5" fmla="*/ 275 h 400"/>
              <a:gd name="T6" fmla="*/ 328 w 497"/>
              <a:gd name="T7" fmla="*/ 196 h 400"/>
              <a:gd name="T8" fmla="*/ 248 w 497"/>
              <a:gd name="T9" fmla="*/ 116 h 400"/>
              <a:gd name="T10" fmla="*/ 169 w 497"/>
              <a:gd name="T11" fmla="*/ 196 h 400"/>
              <a:gd name="T12" fmla="*/ 116 w 497"/>
              <a:gd name="T13" fmla="*/ 169 h 400"/>
              <a:gd name="T14" fmla="*/ 116 w 497"/>
              <a:gd name="T15" fmla="*/ 169 h 400"/>
              <a:gd name="T16" fmla="*/ 248 w 497"/>
              <a:gd name="T17" fmla="*/ 63 h 400"/>
              <a:gd name="T18" fmla="*/ 345 w 497"/>
              <a:gd name="T19" fmla="*/ 98 h 400"/>
              <a:gd name="T20" fmla="*/ 390 w 497"/>
              <a:gd name="T21" fmla="*/ 98 h 400"/>
              <a:gd name="T22" fmla="*/ 390 w 497"/>
              <a:gd name="T23" fmla="*/ 54 h 400"/>
              <a:gd name="T24" fmla="*/ 248 w 497"/>
              <a:gd name="T25" fmla="*/ 0 h 400"/>
              <a:gd name="T26" fmla="*/ 62 w 497"/>
              <a:gd name="T27" fmla="*/ 143 h 400"/>
              <a:gd name="T28" fmla="*/ 0 w 497"/>
              <a:gd name="T29" fmla="*/ 143 h 400"/>
              <a:gd name="T30" fmla="*/ 0 w 497"/>
              <a:gd name="T31" fmla="*/ 196 h 400"/>
              <a:gd name="T32" fmla="*/ 80 w 497"/>
              <a:gd name="T33" fmla="*/ 196 h 400"/>
              <a:gd name="T34" fmla="*/ 116 w 497"/>
              <a:gd name="T35" fmla="*/ 169 h 400"/>
              <a:gd name="T36" fmla="*/ 416 w 497"/>
              <a:gd name="T37" fmla="*/ 196 h 400"/>
              <a:gd name="T38" fmla="*/ 416 w 497"/>
              <a:gd name="T39" fmla="*/ 196 h 400"/>
              <a:gd name="T40" fmla="*/ 381 w 497"/>
              <a:gd name="T41" fmla="*/ 231 h 400"/>
              <a:gd name="T42" fmla="*/ 248 w 497"/>
              <a:gd name="T43" fmla="*/ 337 h 400"/>
              <a:gd name="T44" fmla="*/ 151 w 497"/>
              <a:gd name="T45" fmla="*/ 293 h 400"/>
              <a:gd name="T46" fmla="*/ 107 w 497"/>
              <a:gd name="T47" fmla="*/ 293 h 400"/>
              <a:gd name="T48" fmla="*/ 107 w 497"/>
              <a:gd name="T49" fmla="*/ 337 h 400"/>
              <a:gd name="T50" fmla="*/ 248 w 497"/>
              <a:gd name="T51" fmla="*/ 399 h 400"/>
              <a:gd name="T52" fmla="*/ 435 w 497"/>
              <a:gd name="T53" fmla="*/ 257 h 400"/>
              <a:gd name="T54" fmla="*/ 496 w 497"/>
              <a:gd name="T55" fmla="*/ 257 h 400"/>
              <a:gd name="T56" fmla="*/ 496 w 497"/>
              <a:gd name="T57" fmla="*/ 196 h 400"/>
              <a:gd name="T58" fmla="*/ 416 w 497"/>
              <a:gd name="T59" fmla="*/ 196 h 4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497" h="400">
                <a:moveTo>
                  <a:pt x="169" y="196"/>
                </a:moveTo>
                <a:lnTo>
                  <a:pt x="169" y="196"/>
                </a:lnTo>
                <a:cubicBezTo>
                  <a:pt x="169" y="240"/>
                  <a:pt x="204" y="275"/>
                  <a:pt x="248" y="275"/>
                </a:cubicBezTo>
                <a:cubicBezTo>
                  <a:pt x="292" y="275"/>
                  <a:pt x="328" y="240"/>
                  <a:pt x="328" y="196"/>
                </a:cubicBezTo>
                <a:cubicBezTo>
                  <a:pt x="328" y="151"/>
                  <a:pt x="292" y="116"/>
                  <a:pt x="248" y="116"/>
                </a:cubicBezTo>
                <a:cubicBezTo>
                  <a:pt x="204" y="116"/>
                  <a:pt x="169" y="151"/>
                  <a:pt x="169" y="196"/>
                </a:cubicBezTo>
                <a:close/>
                <a:moveTo>
                  <a:pt x="116" y="169"/>
                </a:moveTo>
                <a:lnTo>
                  <a:pt x="116" y="169"/>
                </a:lnTo>
                <a:cubicBezTo>
                  <a:pt x="124" y="107"/>
                  <a:pt x="186" y="63"/>
                  <a:pt x="248" y="63"/>
                </a:cubicBezTo>
                <a:cubicBezTo>
                  <a:pt x="284" y="63"/>
                  <a:pt x="319" y="71"/>
                  <a:pt x="345" y="98"/>
                </a:cubicBezTo>
                <a:cubicBezTo>
                  <a:pt x="354" y="107"/>
                  <a:pt x="381" y="107"/>
                  <a:pt x="390" y="98"/>
                </a:cubicBezTo>
                <a:cubicBezTo>
                  <a:pt x="399" y="89"/>
                  <a:pt x="399" y="71"/>
                  <a:pt x="390" y="54"/>
                </a:cubicBezTo>
                <a:cubicBezTo>
                  <a:pt x="354" y="18"/>
                  <a:pt x="301" y="0"/>
                  <a:pt x="248" y="0"/>
                </a:cubicBezTo>
                <a:cubicBezTo>
                  <a:pt x="160" y="0"/>
                  <a:pt x="80" y="54"/>
                  <a:pt x="62" y="143"/>
                </a:cubicBezTo>
                <a:cubicBezTo>
                  <a:pt x="0" y="143"/>
                  <a:pt x="0" y="143"/>
                  <a:pt x="0" y="143"/>
                </a:cubicBezTo>
                <a:cubicBezTo>
                  <a:pt x="0" y="196"/>
                  <a:pt x="0" y="196"/>
                  <a:pt x="0" y="196"/>
                </a:cubicBezTo>
                <a:cubicBezTo>
                  <a:pt x="80" y="196"/>
                  <a:pt x="80" y="196"/>
                  <a:pt x="80" y="196"/>
                </a:cubicBezTo>
                <a:cubicBezTo>
                  <a:pt x="107" y="196"/>
                  <a:pt x="107" y="178"/>
                  <a:pt x="116" y="169"/>
                </a:cubicBezTo>
                <a:close/>
                <a:moveTo>
                  <a:pt x="416" y="196"/>
                </a:moveTo>
                <a:lnTo>
                  <a:pt x="416" y="196"/>
                </a:lnTo>
                <a:cubicBezTo>
                  <a:pt x="390" y="196"/>
                  <a:pt x="390" y="222"/>
                  <a:pt x="381" y="231"/>
                </a:cubicBezTo>
                <a:cubicBezTo>
                  <a:pt x="372" y="293"/>
                  <a:pt x="319" y="337"/>
                  <a:pt x="248" y="337"/>
                </a:cubicBezTo>
                <a:cubicBezTo>
                  <a:pt x="213" y="337"/>
                  <a:pt x="177" y="319"/>
                  <a:pt x="151" y="293"/>
                </a:cubicBezTo>
                <a:cubicBezTo>
                  <a:pt x="142" y="284"/>
                  <a:pt x="116" y="284"/>
                  <a:pt x="107" y="293"/>
                </a:cubicBezTo>
                <a:cubicBezTo>
                  <a:pt x="97" y="310"/>
                  <a:pt x="97" y="328"/>
                  <a:pt x="107" y="337"/>
                </a:cubicBezTo>
                <a:cubicBezTo>
                  <a:pt x="142" y="373"/>
                  <a:pt x="195" y="399"/>
                  <a:pt x="248" y="399"/>
                </a:cubicBezTo>
                <a:cubicBezTo>
                  <a:pt x="337" y="399"/>
                  <a:pt x="416" y="337"/>
                  <a:pt x="435" y="257"/>
                </a:cubicBezTo>
                <a:cubicBezTo>
                  <a:pt x="496" y="257"/>
                  <a:pt x="496" y="257"/>
                  <a:pt x="496" y="257"/>
                </a:cubicBezTo>
                <a:cubicBezTo>
                  <a:pt x="496" y="196"/>
                  <a:pt x="496" y="196"/>
                  <a:pt x="496" y="196"/>
                </a:cubicBezTo>
                <a:lnTo>
                  <a:pt x="416" y="196"/>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3" name="Freeform 129"/>
          <p:cNvSpPr>
            <a:spLocks noChangeArrowheads="1"/>
          </p:cNvSpPr>
          <p:nvPr/>
        </p:nvSpPr>
        <p:spPr bwMode="auto">
          <a:xfrm>
            <a:off x="6879352" y="3907988"/>
            <a:ext cx="201031" cy="245534"/>
          </a:xfrm>
          <a:custGeom>
            <a:avLst/>
            <a:gdLst>
              <a:gd name="T0" fmla="*/ 168 w 337"/>
              <a:gd name="T1" fmla="*/ 0 h 409"/>
              <a:gd name="T2" fmla="*/ 168 w 337"/>
              <a:gd name="T3" fmla="*/ 0 h 409"/>
              <a:gd name="T4" fmla="*/ 0 w 337"/>
              <a:gd name="T5" fmla="*/ 62 h 409"/>
              <a:gd name="T6" fmla="*/ 35 w 337"/>
              <a:gd name="T7" fmla="*/ 363 h 409"/>
              <a:gd name="T8" fmla="*/ 168 w 337"/>
              <a:gd name="T9" fmla="*/ 408 h 409"/>
              <a:gd name="T10" fmla="*/ 301 w 337"/>
              <a:gd name="T11" fmla="*/ 363 h 409"/>
              <a:gd name="T12" fmla="*/ 336 w 337"/>
              <a:gd name="T13" fmla="*/ 62 h 409"/>
              <a:gd name="T14" fmla="*/ 168 w 337"/>
              <a:gd name="T15" fmla="*/ 0 h 409"/>
              <a:gd name="T16" fmla="*/ 168 w 337"/>
              <a:gd name="T17" fmla="*/ 107 h 409"/>
              <a:gd name="T18" fmla="*/ 168 w 337"/>
              <a:gd name="T19" fmla="*/ 107 h 409"/>
              <a:gd name="T20" fmla="*/ 35 w 337"/>
              <a:gd name="T21" fmla="*/ 71 h 409"/>
              <a:gd name="T22" fmla="*/ 168 w 337"/>
              <a:gd name="T23" fmla="*/ 36 h 409"/>
              <a:gd name="T24" fmla="*/ 301 w 337"/>
              <a:gd name="T25" fmla="*/ 71 h 409"/>
              <a:gd name="T26" fmla="*/ 168 w 337"/>
              <a:gd name="T27" fmla="*/ 107 h 4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337" h="409">
                <a:moveTo>
                  <a:pt x="168" y="0"/>
                </a:moveTo>
                <a:lnTo>
                  <a:pt x="168" y="0"/>
                </a:lnTo>
                <a:cubicBezTo>
                  <a:pt x="62" y="0"/>
                  <a:pt x="0" y="36"/>
                  <a:pt x="0" y="62"/>
                </a:cubicBezTo>
                <a:cubicBezTo>
                  <a:pt x="35" y="363"/>
                  <a:pt x="35" y="363"/>
                  <a:pt x="35" y="363"/>
                </a:cubicBezTo>
                <a:cubicBezTo>
                  <a:pt x="35" y="372"/>
                  <a:pt x="88" y="408"/>
                  <a:pt x="168" y="408"/>
                </a:cubicBezTo>
                <a:cubicBezTo>
                  <a:pt x="248" y="408"/>
                  <a:pt x="301" y="372"/>
                  <a:pt x="301" y="363"/>
                </a:cubicBezTo>
                <a:cubicBezTo>
                  <a:pt x="336" y="62"/>
                  <a:pt x="336" y="62"/>
                  <a:pt x="336" y="62"/>
                </a:cubicBezTo>
                <a:cubicBezTo>
                  <a:pt x="336" y="36"/>
                  <a:pt x="274" y="0"/>
                  <a:pt x="168" y="0"/>
                </a:cubicBezTo>
                <a:close/>
                <a:moveTo>
                  <a:pt x="168" y="107"/>
                </a:moveTo>
                <a:lnTo>
                  <a:pt x="168" y="107"/>
                </a:lnTo>
                <a:cubicBezTo>
                  <a:pt x="88" y="107"/>
                  <a:pt x="35" y="80"/>
                  <a:pt x="35" y="71"/>
                </a:cubicBezTo>
                <a:cubicBezTo>
                  <a:pt x="35" y="62"/>
                  <a:pt x="88" y="36"/>
                  <a:pt x="168" y="36"/>
                </a:cubicBezTo>
                <a:cubicBezTo>
                  <a:pt x="248" y="36"/>
                  <a:pt x="301" y="62"/>
                  <a:pt x="301" y="71"/>
                </a:cubicBezTo>
                <a:cubicBezTo>
                  <a:pt x="301" y="80"/>
                  <a:pt x="248" y="107"/>
                  <a:pt x="168" y="107"/>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4" name="Freeform 149"/>
          <p:cNvSpPr>
            <a:spLocks noChangeArrowheads="1"/>
          </p:cNvSpPr>
          <p:nvPr/>
        </p:nvSpPr>
        <p:spPr bwMode="auto">
          <a:xfrm>
            <a:off x="8234444" y="3274487"/>
            <a:ext cx="217959" cy="296334"/>
          </a:xfrm>
          <a:custGeom>
            <a:avLst/>
            <a:gdLst>
              <a:gd name="T0" fmla="*/ 106 w 364"/>
              <a:gd name="T1" fmla="*/ 479 h 498"/>
              <a:gd name="T2" fmla="*/ 106 w 364"/>
              <a:gd name="T3" fmla="*/ 479 h 498"/>
              <a:gd name="T4" fmla="*/ 176 w 364"/>
              <a:gd name="T5" fmla="*/ 497 h 498"/>
              <a:gd name="T6" fmla="*/ 248 w 364"/>
              <a:gd name="T7" fmla="*/ 479 h 498"/>
              <a:gd name="T8" fmla="*/ 248 w 364"/>
              <a:gd name="T9" fmla="*/ 426 h 498"/>
              <a:gd name="T10" fmla="*/ 106 w 364"/>
              <a:gd name="T11" fmla="*/ 426 h 498"/>
              <a:gd name="T12" fmla="*/ 106 w 364"/>
              <a:gd name="T13" fmla="*/ 479 h 498"/>
              <a:gd name="T14" fmla="*/ 248 w 364"/>
              <a:gd name="T15" fmla="*/ 400 h 498"/>
              <a:gd name="T16" fmla="*/ 248 w 364"/>
              <a:gd name="T17" fmla="*/ 400 h 498"/>
              <a:gd name="T18" fmla="*/ 354 w 364"/>
              <a:gd name="T19" fmla="*/ 151 h 498"/>
              <a:gd name="T20" fmla="*/ 176 w 364"/>
              <a:gd name="T21" fmla="*/ 0 h 498"/>
              <a:gd name="T22" fmla="*/ 0 w 364"/>
              <a:gd name="T23" fmla="*/ 151 h 498"/>
              <a:gd name="T24" fmla="*/ 106 w 364"/>
              <a:gd name="T25" fmla="*/ 400 h 498"/>
              <a:gd name="T26" fmla="*/ 248 w 364"/>
              <a:gd name="T27" fmla="*/ 400 h 498"/>
              <a:gd name="T28" fmla="*/ 53 w 364"/>
              <a:gd name="T29" fmla="*/ 151 h 498"/>
              <a:gd name="T30" fmla="*/ 53 w 364"/>
              <a:gd name="T31" fmla="*/ 151 h 498"/>
              <a:gd name="T32" fmla="*/ 176 w 364"/>
              <a:gd name="T33" fmla="*/ 53 h 498"/>
              <a:gd name="T34" fmla="*/ 301 w 364"/>
              <a:gd name="T35" fmla="*/ 151 h 498"/>
              <a:gd name="T36" fmla="*/ 257 w 364"/>
              <a:gd name="T37" fmla="*/ 249 h 498"/>
              <a:gd name="T38" fmla="*/ 194 w 364"/>
              <a:gd name="T39" fmla="*/ 355 h 498"/>
              <a:gd name="T40" fmla="*/ 159 w 364"/>
              <a:gd name="T41" fmla="*/ 355 h 498"/>
              <a:gd name="T42" fmla="*/ 97 w 364"/>
              <a:gd name="T43" fmla="*/ 249 h 498"/>
              <a:gd name="T44" fmla="*/ 53 w 364"/>
              <a:gd name="T45" fmla="*/ 151 h 4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364" h="498">
                <a:moveTo>
                  <a:pt x="106" y="479"/>
                </a:moveTo>
                <a:lnTo>
                  <a:pt x="106" y="479"/>
                </a:lnTo>
                <a:cubicBezTo>
                  <a:pt x="123" y="488"/>
                  <a:pt x="150" y="497"/>
                  <a:pt x="176" y="497"/>
                </a:cubicBezTo>
                <a:cubicBezTo>
                  <a:pt x="203" y="497"/>
                  <a:pt x="229" y="488"/>
                  <a:pt x="248" y="479"/>
                </a:cubicBezTo>
                <a:cubicBezTo>
                  <a:pt x="248" y="426"/>
                  <a:pt x="248" y="426"/>
                  <a:pt x="248" y="426"/>
                </a:cubicBezTo>
                <a:cubicBezTo>
                  <a:pt x="106" y="426"/>
                  <a:pt x="106" y="426"/>
                  <a:pt x="106" y="426"/>
                </a:cubicBezTo>
                <a:lnTo>
                  <a:pt x="106" y="479"/>
                </a:lnTo>
                <a:close/>
                <a:moveTo>
                  <a:pt x="248" y="400"/>
                </a:moveTo>
                <a:lnTo>
                  <a:pt x="248" y="400"/>
                </a:lnTo>
                <a:cubicBezTo>
                  <a:pt x="248" y="293"/>
                  <a:pt x="363" y="258"/>
                  <a:pt x="354" y="151"/>
                </a:cubicBezTo>
                <a:cubicBezTo>
                  <a:pt x="345" y="80"/>
                  <a:pt x="301" y="0"/>
                  <a:pt x="176" y="0"/>
                </a:cubicBezTo>
                <a:cubicBezTo>
                  <a:pt x="53" y="0"/>
                  <a:pt x="9" y="80"/>
                  <a:pt x="0" y="151"/>
                </a:cubicBezTo>
                <a:cubicBezTo>
                  <a:pt x="0" y="258"/>
                  <a:pt x="106" y="293"/>
                  <a:pt x="106" y="400"/>
                </a:cubicBezTo>
                <a:lnTo>
                  <a:pt x="248" y="400"/>
                </a:lnTo>
                <a:close/>
                <a:moveTo>
                  <a:pt x="53" y="151"/>
                </a:moveTo>
                <a:lnTo>
                  <a:pt x="53" y="151"/>
                </a:lnTo>
                <a:cubicBezTo>
                  <a:pt x="62" y="89"/>
                  <a:pt x="106" y="53"/>
                  <a:pt x="176" y="53"/>
                </a:cubicBezTo>
                <a:cubicBezTo>
                  <a:pt x="248" y="53"/>
                  <a:pt x="292" y="89"/>
                  <a:pt x="301" y="151"/>
                </a:cubicBezTo>
                <a:cubicBezTo>
                  <a:pt x="301" y="187"/>
                  <a:pt x="283" y="213"/>
                  <a:pt x="257" y="249"/>
                </a:cubicBezTo>
                <a:cubicBezTo>
                  <a:pt x="229" y="275"/>
                  <a:pt x="213" y="311"/>
                  <a:pt x="194" y="355"/>
                </a:cubicBezTo>
                <a:cubicBezTo>
                  <a:pt x="159" y="355"/>
                  <a:pt x="159" y="355"/>
                  <a:pt x="159" y="355"/>
                </a:cubicBezTo>
                <a:cubicBezTo>
                  <a:pt x="141" y="311"/>
                  <a:pt x="123" y="275"/>
                  <a:pt x="97" y="249"/>
                </a:cubicBezTo>
                <a:cubicBezTo>
                  <a:pt x="70" y="213"/>
                  <a:pt x="53" y="187"/>
                  <a:pt x="53" y="151"/>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5" name="Freeform 151"/>
          <p:cNvSpPr>
            <a:spLocks noChangeArrowheads="1"/>
          </p:cNvSpPr>
          <p:nvPr/>
        </p:nvSpPr>
        <p:spPr bwMode="auto">
          <a:xfrm>
            <a:off x="3886035" y="2784857"/>
            <a:ext cx="298372" cy="173567"/>
          </a:xfrm>
          <a:custGeom>
            <a:avLst/>
            <a:gdLst>
              <a:gd name="T0" fmla="*/ 124 w 497"/>
              <a:gd name="T1" fmla="*/ 221 h 293"/>
              <a:gd name="T2" fmla="*/ 124 w 497"/>
              <a:gd name="T3" fmla="*/ 221 h 293"/>
              <a:gd name="T4" fmla="*/ 124 w 497"/>
              <a:gd name="T5" fmla="*/ 97 h 293"/>
              <a:gd name="T6" fmla="*/ 177 w 497"/>
              <a:gd name="T7" fmla="*/ 97 h 293"/>
              <a:gd name="T8" fmla="*/ 88 w 497"/>
              <a:gd name="T9" fmla="*/ 0 h 293"/>
              <a:gd name="T10" fmla="*/ 0 w 497"/>
              <a:gd name="T11" fmla="*/ 97 h 293"/>
              <a:gd name="T12" fmla="*/ 53 w 497"/>
              <a:gd name="T13" fmla="*/ 97 h 293"/>
              <a:gd name="T14" fmla="*/ 53 w 497"/>
              <a:gd name="T15" fmla="*/ 248 h 293"/>
              <a:gd name="T16" fmla="*/ 97 w 497"/>
              <a:gd name="T17" fmla="*/ 292 h 293"/>
              <a:gd name="T18" fmla="*/ 319 w 497"/>
              <a:gd name="T19" fmla="*/ 292 h 293"/>
              <a:gd name="T20" fmla="*/ 256 w 497"/>
              <a:gd name="T21" fmla="*/ 221 h 293"/>
              <a:gd name="T22" fmla="*/ 124 w 497"/>
              <a:gd name="T23" fmla="*/ 221 h 293"/>
              <a:gd name="T24" fmla="*/ 443 w 497"/>
              <a:gd name="T25" fmla="*/ 195 h 293"/>
              <a:gd name="T26" fmla="*/ 443 w 497"/>
              <a:gd name="T27" fmla="*/ 195 h 293"/>
              <a:gd name="T28" fmla="*/ 443 w 497"/>
              <a:gd name="T29" fmla="*/ 44 h 293"/>
              <a:gd name="T30" fmla="*/ 399 w 497"/>
              <a:gd name="T31" fmla="*/ 0 h 293"/>
              <a:gd name="T32" fmla="*/ 177 w 497"/>
              <a:gd name="T33" fmla="*/ 0 h 293"/>
              <a:gd name="T34" fmla="*/ 239 w 497"/>
              <a:gd name="T35" fmla="*/ 61 h 293"/>
              <a:gd name="T36" fmla="*/ 372 w 497"/>
              <a:gd name="T37" fmla="*/ 61 h 293"/>
              <a:gd name="T38" fmla="*/ 372 w 497"/>
              <a:gd name="T39" fmla="*/ 195 h 293"/>
              <a:gd name="T40" fmla="*/ 319 w 497"/>
              <a:gd name="T41" fmla="*/ 195 h 293"/>
              <a:gd name="T42" fmla="*/ 407 w 497"/>
              <a:gd name="T43" fmla="*/ 292 h 293"/>
              <a:gd name="T44" fmla="*/ 496 w 497"/>
              <a:gd name="T45" fmla="*/ 195 h 293"/>
              <a:gd name="T46" fmla="*/ 443 w 497"/>
              <a:gd name="T47" fmla="*/ 195 h 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497" h="293">
                <a:moveTo>
                  <a:pt x="124" y="221"/>
                </a:moveTo>
                <a:lnTo>
                  <a:pt x="124" y="221"/>
                </a:lnTo>
                <a:cubicBezTo>
                  <a:pt x="124" y="97"/>
                  <a:pt x="124" y="97"/>
                  <a:pt x="124" y="97"/>
                </a:cubicBezTo>
                <a:cubicBezTo>
                  <a:pt x="177" y="97"/>
                  <a:pt x="177" y="97"/>
                  <a:pt x="177" y="97"/>
                </a:cubicBezTo>
                <a:cubicBezTo>
                  <a:pt x="88" y="0"/>
                  <a:pt x="88" y="0"/>
                  <a:pt x="88" y="0"/>
                </a:cubicBezTo>
                <a:cubicBezTo>
                  <a:pt x="0" y="97"/>
                  <a:pt x="0" y="97"/>
                  <a:pt x="0" y="97"/>
                </a:cubicBezTo>
                <a:cubicBezTo>
                  <a:pt x="53" y="97"/>
                  <a:pt x="53" y="97"/>
                  <a:pt x="53" y="97"/>
                </a:cubicBezTo>
                <a:cubicBezTo>
                  <a:pt x="53" y="248"/>
                  <a:pt x="53" y="248"/>
                  <a:pt x="53" y="248"/>
                </a:cubicBezTo>
                <a:cubicBezTo>
                  <a:pt x="53" y="274"/>
                  <a:pt x="71" y="292"/>
                  <a:pt x="97" y="292"/>
                </a:cubicBezTo>
                <a:cubicBezTo>
                  <a:pt x="319" y="292"/>
                  <a:pt x="319" y="292"/>
                  <a:pt x="319" y="292"/>
                </a:cubicBezTo>
                <a:cubicBezTo>
                  <a:pt x="256" y="221"/>
                  <a:pt x="256" y="221"/>
                  <a:pt x="256" y="221"/>
                </a:cubicBezTo>
                <a:lnTo>
                  <a:pt x="124" y="221"/>
                </a:lnTo>
                <a:close/>
                <a:moveTo>
                  <a:pt x="443" y="195"/>
                </a:moveTo>
                <a:lnTo>
                  <a:pt x="443" y="195"/>
                </a:lnTo>
                <a:cubicBezTo>
                  <a:pt x="443" y="44"/>
                  <a:pt x="443" y="44"/>
                  <a:pt x="443" y="44"/>
                </a:cubicBezTo>
                <a:cubicBezTo>
                  <a:pt x="443" y="17"/>
                  <a:pt x="425" y="0"/>
                  <a:pt x="399" y="0"/>
                </a:cubicBezTo>
                <a:cubicBezTo>
                  <a:pt x="177" y="0"/>
                  <a:pt x="177" y="0"/>
                  <a:pt x="177" y="0"/>
                </a:cubicBezTo>
                <a:cubicBezTo>
                  <a:pt x="239" y="61"/>
                  <a:pt x="239" y="61"/>
                  <a:pt x="239" y="61"/>
                </a:cubicBezTo>
                <a:cubicBezTo>
                  <a:pt x="372" y="61"/>
                  <a:pt x="372" y="61"/>
                  <a:pt x="372" y="61"/>
                </a:cubicBezTo>
                <a:cubicBezTo>
                  <a:pt x="372" y="195"/>
                  <a:pt x="372" y="195"/>
                  <a:pt x="372" y="195"/>
                </a:cubicBezTo>
                <a:cubicBezTo>
                  <a:pt x="319" y="195"/>
                  <a:pt x="319" y="195"/>
                  <a:pt x="319" y="195"/>
                </a:cubicBezTo>
                <a:cubicBezTo>
                  <a:pt x="407" y="292"/>
                  <a:pt x="407" y="292"/>
                  <a:pt x="407" y="292"/>
                </a:cubicBezTo>
                <a:cubicBezTo>
                  <a:pt x="496" y="195"/>
                  <a:pt x="496" y="195"/>
                  <a:pt x="496" y="195"/>
                </a:cubicBezTo>
                <a:lnTo>
                  <a:pt x="443" y="195"/>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6" name="Freeform 154"/>
          <p:cNvSpPr>
            <a:spLocks noChangeArrowheads="1"/>
          </p:cNvSpPr>
          <p:nvPr/>
        </p:nvSpPr>
        <p:spPr bwMode="auto">
          <a:xfrm>
            <a:off x="1483599" y="2702307"/>
            <a:ext cx="213727" cy="289984"/>
          </a:xfrm>
          <a:custGeom>
            <a:avLst/>
            <a:gdLst>
              <a:gd name="T0" fmla="*/ 346 w 355"/>
              <a:gd name="T1" fmla="*/ 132 h 487"/>
              <a:gd name="T2" fmla="*/ 346 w 355"/>
              <a:gd name="T3" fmla="*/ 132 h 487"/>
              <a:gd name="T4" fmla="*/ 116 w 355"/>
              <a:gd name="T5" fmla="*/ 17 h 487"/>
              <a:gd name="T6" fmla="*/ 9 w 355"/>
              <a:gd name="T7" fmla="*/ 53 h 487"/>
              <a:gd name="T8" fmla="*/ 0 w 355"/>
              <a:gd name="T9" fmla="*/ 79 h 487"/>
              <a:gd name="T10" fmla="*/ 9 w 355"/>
              <a:gd name="T11" fmla="*/ 345 h 487"/>
              <a:gd name="T12" fmla="*/ 18 w 355"/>
              <a:gd name="T13" fmla="*/ 363 h 487"/>
              <a:gd name="T14" fmla="*/ 222 w 355"/>
              <a:gd name="T15" fmla="*/ 486 h 487"/>
              <a:gd name="T16" fmla="*/ 231 w 355"/>
              <a:gd name="T17" fmla="*/ 486 h 487"/>
              <a:gd name="T18" fmla="*/ 240 w 355"/>
              <a:gd name="T19" fmla="*/ 486 h 487"/>
              <a:gd name="T20" fmla="*/ 248 w 355"/>
              <a:gd name="T21" fmla="*/ 478 h 487"/>
              <a:gd name="T22" fmla="*/ 248 w 355"/>
              <a:gd name="T23" fmla="*/ 203 h 487"/>
              <a:gd name="T24" fmla="*/ 240 w 355"/>
              <a:gd name="T25" fmla="*/ 185 h 487"/>
              <a:gd name="T26" fmla="*/ 44 w 355"/>
              <a:gd name="T27" fmla="*/ 70 h 487"/>
              <a:gd name="T28" fmla="*/ 71 w 355"/>
              <a:gd name="T29" fmla="*/ 53 h 487"/>
              <a:gd name="T30" fmla="*/ 107 w 355"/>
              <a:gd name="T31" fmla="*/ 44 h 487"/>
              <a:gd name="T32" fmla="*/ 301 w 355"/>
              <a:gd name="T33" fmla="*/ 150 h 487"/>
              <a:gd name="T34" fmla="*/ 310 w 355"/>
              <a:gd name="T35" fmla="*/ 159 h 487"/>
              <a:gd name="T36" fmla="*/ 310 w 355"/>
              <a:gd name="T37" fmla="*/ 425 h 487"/>
              <a:gd name="T38" fmla="*/ 328 w 355"/>
              <a:gd name="T39" fmla="*/ 442 h 487"/>
              <a:gd name="T40" fmla="*/ 354 w 355"/>
              <a:gd name="T41" fmla="*/ 425 h 487"/>
              <a:gd name="T42" fmla="*/ 354 w 355"/>
              <a:gd name="T43" fmla="*/ 141 h 487"/>
              <a:gd name="T44" fmla="*/ 346 w 355"/>
              <a:gd name="T45" fmla="*/ 132 h 4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355" h="487">
                <a:moveTo>
                  <a:pt x="346" y="132"/>
                </a:moveTo>
                <a:lnTo>
                  <a:pt x="346" y="132"/>
                </a:lnTo>
                <a:cubicBezTo>
                  <a:pt x="116" y="17"/>
                  <a:pt x="116" y="17"/>
                  <a:pt x="116" y="17"/>
                </a:cubicBezTo>
                <a:cubicBezTo>
                  <a:pt x="89" y="0"/>
                  <a:pt x="27" y="25"/>
                  <a:pt x="9" y="53"/>
                </a:cubicBezTo>
                <a:cubicBezTo>
                  <a:pt x="0" y="70"/>
                  <a:pt x="0" y="79"/>
                  <a:pt x="0" y="79"/>
                </a:cubicBezTo>
                <a:cubicBezTo>
                  <a:pt x="9" y="345"/>
                  <a:pt x="9" y="345"/>
                  <a:pt x="9" y="345"/>
                </a:cubicBezTo>
                <a:cubicBezTo>
                  <a:pt x="9" y="345"/>
                  <a:pt x="18" y="354"/>
                  <a:pt x="18" y="363"/>
                </a:cubicBezTo>
                <a:cubicBezTo>
                  <a:pt x="36" y="363"/>
                  <a:pt x="222" y="486"/>
                  <a:pt x="222" y="486"/>
                </a:cubicBezTo>
                <a:cubicBezTo>
                  <a:pt x="231" y="486"/>
                  <a:pt x="231" y="486"/>
                  <a:pt x="231" y="486"/>
                </a:cubicBezTo>
                <a:cubicBezTo>
                  <a:pt x="240" y="486"/>
                  <a:pt x="240" y="486"/>
                  <a:pt x="240" y="486"/>
                </a:cubicBezTo>
                <a:cubicBezTo>
                  <a:pt x="248" y="486"/>
                  <a:pt x="248" y="478"/>
                  <a:pt x="248" y="478"/>
                </a:cubicBezTo>
                <a:cubicBezTo>
                  <a:pt x="248" y="203"/>
                  <a:pt x="248" y="203"/>
                  <a:pt x="248" y="203"/>
                </a:cubicBezTo>
                <a:cubicBezTo>
                  <a:pt x="248" y="194"/>
                  <a:pt x="248" y="194"/>
                  <a:pt x="240" y="185"/>
                </a:cubicBezTo>
                <a:cubicBezTo>
                  <a:pt x="44" y="70"/>
                  <a:pt x="44" y="70"/>
                  <a:pt x="44" y="70"/>
                </a:cubicBezTo>
                <a:cubicBezTo>
                  <a:pt x="44" y="70"/>
                  <a:pt x="53" y="61"/>
                  <a:pt x="71" y="53"/>
                </a:cubicBezTo>
                <a:cubicBezTo>
                  <a:pt x="89" y="44"/>
                  <a:pt x="97" y="44"/>
                  <a:pt x="107" y="44"/>
                </a:cubicBezTo>
                <a:cubicBezTo>
                  <a:pt x="107" y="44"/>
                  <a:pt x="293" y="150"/>
                  <a:pt x="301" y="150"/>
                </a:cubicBezTo>
                <a:cubicBezTo>
                  <a:pt x="310" y="159"/>
                  <a:pt x="310" y="159"/>
                  <a:pt x="310" y="159"/>
                </a:cubicBezTo>
                <a:cubicBezTo>
                  <a:pt x="310" y="168"/>
                  <a:pt x="310" y="425"/>
                  <a:pt x="310" y="425"/>
                </a:cubicBezTo>
                <a:cubicBezTo>
                  <a:pt x="310" y="433"/>
                  <a:pt x="319" y="442"/>
                  <a:pt x="328" y="442"/>
                </a:cubicBezTo>
                <a:cubicBezTo>
                  <a:pt x="337" y="442"/>
                  <a:pt x="354" y="433"/>
                  <a:pt x="354" y="425"/>
                </a:cubicBezTo>
                <a:cubicBezTo>
                  <a:pt x="354" y="141"/>
                  <a:pt x="354" y="141"/>
                  <a:pt x="354" y="141"/>
                </a:cubicBezTo>
                <a:lnTo>
                  <a:pt x="346" y="132"/>
                </a:lnTo>
              </a:path>
            </a:pathLst>
          </a:custGeom>
          <a:solidFill>
            <a:srgbClr val="FFFFFF"/>
          </a:solidFill>
          <a:ln>
            <a:noFill/>
          </a:ln>
          <a:effectLst/>
        </p:spPr>
        <p:txBody>
          <a:bodyPr wrap="none" lIns="45712" tIns="22856" rIns="45712" bIns="22856" anchor="ctr"/>
          <a:lstStyle/>
          <a:p>
            <a:pPr>
              <a:defRPr/>
            </a:pPr>
            <a:endParaRPr lang="en-US" sz="900"/>
          </a:p>
        </p:txBody>
      </p:sp>
      <p:sp>
        <p:nvSpPr>
          <p:cNvPr id="227" name="Freeform 155"/>
          <p:cNvSpPr>
            <a:spLocks noChangeArrowheads="1"/>
          </p:cNvSpPr>
          <p:nvPr/>
        </p:nvSpPr>
        <p:spPr bwMode="auto">
          <a:xfrm>
            <a:off x="11539242" y="1080438"/>
            <a:ext cx="275095" cy="298450"/>
          </a:xfrm>
          <a:custGeom>
            <a:avLst/>
            <a:gdLst>
              <a:gd name="T0" fmla="*/ 79 w 461"/>
              <a:gd name="T1" fmla="*/ 9 h 497"/>
              <a:gd name="T2" fmla="*/ 79 w 461"/>
              <a:gd name="T3" fmla="*/ 9 h 497"/>
              <a:gd name="T4" fmla="*/ 71 w 461"/>
              <a:gd name="T5" fmla="*/ 9 h 497"/>
              <a:gd name="T6" fmla="*/ 0 w 461"/>
              <a:gd name="T7" fmla="*/ 195 h 497"/>
              <a:gd name="T8" fmla="*/ 79 w 461"/>
              <a:gd name="T9" fmla="*/ 274 h 497"/>
              <a:gd name="T10" fmla="*/ 159 w 461"/>
              <a:gd name="T11" fmla="*/ 195 h 497"/>
              <a:gd name="T12" fmla="*/ 79 w 461"/>
              <a:gd name="T13" fmla="*/ 9 h 497"/>
              <a:gd name="T14" fmla="*/ 390 w 461"/>
              <a:gd name="T15" fmla="*/ 9 h 497"/>
              <a:gd name="T16" fmla="*/ 390 w 461"/>
              <a:gd name="T17" fmla="*/ 9 h 497"/>
              <a:gd name="T18" fmla="*/ 381 w 461"/>
              <a:gd name="T19" fmla="*/ 9 h 497"/>
              <a:gd name="T20" fmla="*/ 301 w 461"/>
              <a:gd name="T21" fmla="*/ 195 h 497"/>
              <a:gd name="T22" fmla="*/ 381 w 461"/>
              <a:gd name="T23" fmla="*/ 274 h 497"/>
              <a:gd name="T24" fmla="*/ 460 w 461"/>
              <a:gd name="T25" fmla="*/ 195 h 497"/>
              <a:gd name="T26" fmla="*/ 390 w 461"/>
              <a:gd name="T27" fmla="*/ 9 h 497"/>
              <a:gd name="T28" fmla="*/ 230 w 461"/>
              <a:gd name="T29" fmla="*/ 221 h 497"/>
              <a:gd name="T30" fmla="*/ 230 w 461"/>
              <a:gd name="T31" fmla="*/ 221 h 497"/>
              <a:gd name="T32" fmla="*/ 150 w 461"/>
              <a:gd name="T33" fmla="*/ 417 h 497"/>
              <a:gd name="T34" fmla="*/ 230 w 461"/>
              <a:gd name="T35" fmla="*/ 496 h 497"/>
              <a:gd name="T36" fmla="*/ 310 w 461"/>
              <a:gd name="T37" fmla="*/ 417 h 497"/>
              <a:gd name="T38" fmla="*/ 230 w 461"/>
              <a:gd name="T39" fmla="*/ 221 h 49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461" h="497">
                <a:moveTo>
                  <a:pt x="79" y="9"/>
                </a:moveTo>
                <a:lnTo>
                  <a:pt x="79" y="9"/>
                </a:lnTo>
                <a:cubicBezTo>
                  <a:pt x="79" y="0"/>
                  <a:pt x="71" y="0"/>
                  <a:pt x="71" y="9"/>
                </a:cubicBezTo>
                <a:cubicBezTo>
                  <a:pt x="62" y="107"/>
                  <a:pt x="0" y="124"/>
                  <a:pt x="0" y="195"/>
                </a:cubicBezTo>
                <a:cubicBezTo>
                  <a:pt x="0" y="239"/>
                  <a:pt x="35" y="274"/>
                  <a:pt x="79" y="274"/>
                </a:cubicBezTo>
                <a:cubicBezTo>
                  <a:pt x="124" y="274"/>
                  <a:pt x="159" y="239"/>
                  <a:pt x="159" y="195"/>
                </a:cubicBezTo>
                <a:cubicBezTo>
                  <a:pt x="159" y="124"/>
                  <a:pt x="88" y="107"/>
                  <a:pt x="79" y="9"/>
                </a:cubicBezTo>
                <a:close/>
                <a:moveTo>
                  <a:pt x="390" y="9"/>
                </a:moveTo>
                <a:lnTo>
                  <a:pt x="390" y="9"/>
                </a:lnTo>
                <a:cubicBezTo>
                  <a:pt x="390" y="0"/>
                  <a:pt x="381" y="0"/>
                  <a:pt x="381" y="9"/>
                </a:cubicBezTo>
                <a:cubicBezTo>
                  <a:pt x="363" y="107"/>
                  <a:pt x="301" y="124"/>
                  <a:pt x="301" y="195"/>
                </a:cubicBezTo>
                <a:cubicBezTo>
                  <a:pt x="301" y="239"/>
                  <a:pt x="336" y="274"/>
                  <a:pt x="381" y="274"/>
                </a:cubicBezTo>
                <a:cubicBezTo>
                  <a:pt x="425" y="274"/>
                  <a:pt x="460" y="239"/>
                  <a:pt x="460" y="195"/>
                </a:cubicBezTo>
                <a:cubicBezTo>
                  <a:pt x="460" y="124"/>
                  <a:pt x="398" y="107"/>
                  <a:pt x="390" y="9"/>
                </a:cubicBezTo>
                <a:close/>
                <a:moveTo>
                  <a:pt x="230" y="221"/>
                </a:moveTo>
                <a:lnTo>
                  <a:pt x="230" y="221"/>
                </a:lnTo>
                <a:cubicBezTo>
                  <a:pt x="212" y="328"/>
                  <a:pt x="150" y="345"/>
                  <a:pt x="150" y="417"/>
                </a:cubicBezTo>
                <a:cubicBezTo>
                  <a:pt x="150" y="461"/>
                  <a:pt x="185" y="496"/>
                  <a:pt x="230" y="496"/>
                </a:cubicBezTo>
                <a:cubicBezTo>
                  <a:pt x="275" y="496"/>
                  <a:pt x="310" y="461"/>
                  <a:pt x="310" y="417"/>
                </a:cubicBezTo>
                <a:cubicBezTo>
                  <a:pt x="310" y="345"/>
                  <a:pt x="247" y="328"/>
                  <a:pt x="230" y="221"/>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8" name="Freeform 156"/>
          <p:cNvSpPr>
            <a:spLocks noChangeArrowheads="1"/>
          </p:cNvSpPr>
          <p:nvPr/>
        </p:nvSpPr>
        <p:spPr bwMode="auto">
          <a:xfrm>
            <a:off x="11047899" y="1080438"/>
            <a:ext cx="156593" cy="298450"/>
          </a:xfrm>
          <a:custGeom>
            <a:avLst/>
            <a:gdLst>
              <a:gd name="T0" fmla="*/ 194 w 266"/>
              <a:gd name="T1" fmla="*/ 248 h 497"/>
              <a:gd name="T2" fmla="*/ 194 w 266"/>
              <a:gd name="T3" fmla="*/ 248 h 497"/>
              <a:gd name="T4" fmla="*/ 194 w 266"/>
              <a:gd name="T5" fmla="*/ 26 h 497"/>
              <a:gd name="T6" fmla="*/ 168 w 266"/>
              <a:gd name="T7" fmla="*/ 0 h 497"/>
              <a:gd name="T8" fmla="*/ 88 w 266"/>
              <a:gd name="T9" fmla="*/ 0 h 497"/>
              <a:gd name="T10" fmla="*/ 71 w 266"/>
              <a:gd name="T11" fmla="*/ 26 h 497"/>
              <a:gd name="T12" fmla="*/ 71 w 266"/>
              <a:gd name="T13" fmla="*/ 248 h 497"/>
              <a:gd name="T14" fmla="*/ 0 w 266"/>
              <a:gd name="T15" fmla="*/ 364 h 497"/>
              <a:gd name="T16" fmla="*/ 132 w 266"/>
              <a:gd name="T17" fmla="*/ 496 h 497"/>
              <a:gd name="T18" fmla="*/ 265 w 266"/>
              <a:gd name="T19" fmla="*/ 364 h 497"/>
              <a:gd name="T20" fmla="*/ 194 w 266"/>
              <a:gd name="T21" fmla="*/ 248 h 497"/>
              <a:gd name="T22" fmla="*/ 132 w 266"/>
              <a:gd name="T23" fmla="*/ 452 h 497"/>
              <a:gd name="T24" fmla="*/ 132 w 266"/>
              <a:gd name="T25" fmla="*/ 452 h 497"/>
              <a:gd name="T26" fmla="*/ 44 w 266"/>
              <a:gd name="T27" fmla="*/ 364 h 497"/>
              <a:gd name="T28" fmla="*/ 106 w 266"/>
              <a:gd name="T29" fmla="*/ 283 h 497"/>
              <a:gd name="T30" fmla="*/ 106 w 266"/>
              <a:gd name="T31" fmla="*/ 98 h 497"/>
              <a:gd name="T32" fmla="*/ 159 w 266"/>
              <a:gd name="T33" fmla="*/ 98 h 497"/>
              <a:gd name="T34" fmla="*/ 159 w 266"/>
              <a:gd name="T35" fmla="*/ 283 h 497"/>
              <a:gd name="T36" fmla="*/ 212 w 266"/>
              <a:gd name="T37" fmla="*/ 364 h 497"/>
              <a:gd name="T38" fmla="*/ 132 w 266"/>
              <a:gd name="T39" fmla="*/ 452 h 49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266" h="497">
                <a:moveTo>
                  <a:pt x="194" y="248"/>
                </a:moveTo>
                <a:lnTo>
                  <a:pt x="194" y="248"/>
                </a:lnTo>
                <a:cubicBezTo>
                  <a:pt x="194" y="26"/>
                  <a:pt x="194" y="26"/>
                  <a:pt x="194" y="26"/>
                </a:cubicBezTo>
                <a:cubicBezTo>
                  <a:pt x="194" y="17"/>
                  <a:pt x="185" y="0"/>
                  <a:pt x="168" y="0"/>
                </a:cubicBezTo>
                <a:cubicBezTo>
                  <a:pt x="88" y="0"/>
                  <a:pt x="88" y="0"/>
                  <a:pt x="88" y="0"/>
                </a:cubicBezTo>
                <a:cubicBezTo>
                  <a:pt x="71" y="0"/>
                  <a:pt x="71" y="17"/>
                  <a:pt x="71" y="26"/>
                </a:cubicBezTo>
                <a:cubicBezTo>
                  <a:pt x="71" y="248"/>
                  <a:pt x="71" y="248"/>
                  <a:pt x="71" y="248"/>
                </a:cubicBezTo>
                <a:cubicBezTo>
                  <a:pt x="26" y="266"/>
                  <a:pt x="0" y="310"/>
                  <a:pt x="0" y="364"/>
                </a:cubicBezTo>
                <a:cubicBezTo>
                  <a:pt x="0" y="443"/>
                  <a:pt x="62" y="496"/>
                  <a:pt x="132" y="496"/>
                </a:cubicBezTo>
                <a:cubicBezTo>
                  <a:pt x="204" y="496"/>
                  <a:pt x="265" y="443"/>
                  <a:pt x="265" y="364"/>
                </a:cubicBezTo>
                <a:cubicBezTo>
                  <a:pt x="265" y="310"/>
                  <a:pt x="239" y="266"/>
                  <a:pt x="194" y="248"/>
                </a:cubicBezTo>
                <a:close/>
                <a:moveTo>
                  <a:pt x="132" y="452"/>
                </a:moveTo>
                <a:lnTo>
                  <a:pt x="132" y="452"/>
                </a:lnTo>
                <a:cubicBezTo>
                  <a:pt x="88" y="452"/>
                  <a:pt x="44" y="408"/>
                  <a:pt x="44" y="364"/>
                </a:cubicBezTo>
                <a:cubicBezTo>
                  <a:pt x="44" y="328"/>
                  <a:pt x="71" y="292"/>
                  <a:pt x="106" y="283"/>
                </a:cubicBezTo>
                <a:cubicBezTo>
                  <a:pt x="106" y="98"/>
                  <a:pt x="106" y="98"/>
                  <a:pt x="106" y="98"/>
                </a:cubicBezTo>
                <a:cubicBezTo>
                  <a:pt x="159" y="98"/>
                  <a:pt x="159" y="98"/>
                  <a:pt x="159" y="98"/>
                </a:cubicBezTo>
                <a:cubicBezTo>
                  <a:pt x="159" y="283"/>
                  <a:pt x="159" y="283"/>
                  <a:pt x="159" y="283"/>
                </a:cubicBezTo>
                <a:cubicBezTo>
                  <a:pt x="194" y="292"/>
                  <a:pt x="212" y="328"/>
                  <a:pt x="212" y="364"/>
                </a:cubicBezTo>
                <a:cubicBezTo>
                  <a:pt x="212" y="408"/>
                  <a:pt x="177" y="452"/>
                  <a:pt x="132" y="45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29" name="Freeform 159"/>
          <p:cNvSpPr>
            <a:spLocks noChangeArrowheads="1"/>
          </p:cNvSpPr>
          <p:nvPr/>
        </p:nvSpPr>
        <p:spPr bwMode="auto">
          <a:xfrm>
            <a:off x="7573021" y="3376391"/>
            <a:ext cx="298372" cy="205316"/>
          </a:xfrm>
          <a:custGeom>
            <a:avLst/>
            <a:gdLst>
              <a:gd name="T0" fmla="*/ 443 w 497"/>
              <a:gd name="T1" fmla="*/ 0 h 346"/>
              <a:gd name="T2" fmla="*/ 443 w 497"/>
              <a:gd name="T3" fmla="*/ 0 h 346"/>
              <a:gd name="T4" fmla="*/ 212 w 497"/>
              <a:gd name="T5" fmla="*/ 0 h 346"/>
              <a:gd name="T6" fmla="*/ 177 w 497"/>
              <a:gd name="T7" fmla="*/ 8 h 346"/>
              <a:gd name="T8" fmla="*/ 9 w 497"/>
              <a:gd name="T9" fmla="*/ 159 h 346"/>
              <a:gd name="T10" fmla="*/ 9 w 497"/>
              <a:gd name="T11" fmla="*/ 186 h 346"/>
              <a:gd name="T12" fmla="*/ 177 w 497"/>
              <a:gd name="T13" fmla="*/ 327 h 346"/>
              <a:gd name="T14" fmla="*/ 212 w 497"/>
              <a:gd name="T15" fmla="*/ 345 h 346"/>
              <a:gd name="T16" fmla="*/ 443 w 497"/>
              <a:gd name="T17" fmla="*/ 345 h 346"/>
              <a:gd name="T18" fmla="*/ 496 w 497"/>
              <a:gd name="T19" fmla="*/ 292 h 346"/>
              <a:gd name="T20" fmla="*/ 496 w 497"/>
              <a:gd name="T21" fmla="*/ 44 h 346"/>
              <a:gd name="T22" fmla="*/ 443 w 497"/>
              <a:gd name="T23" fmla="*/ 0 h 346"/>
              <a:gd name="T24" fmla="*/ 372 w 497"/>
              <a:gd name="T25" fmla="*/ 274 h 346"/>
              <a:gd name="T26" fmla="*/ 372 w 497"/>
              <a:gd name="T27" fmla="*/ 274 h 346"/>
              <a:gd name="T28" fmla="*/ 309 w 497"/>
              <a:gd name="T29" fmla="*/ 204 h 346"/>
              <a:gd name="T30" fmla="*/ 248 w 497"/>
              <a:gd name="T31" fmla="*/ 274 h 346"/>
              <a:gd name="T32" fmla="*/ 212 w 497"/>
              <a:gd name="T33" fmla="*/ 230 h 346"/>
              <a:gd name="T34" fmla="*/ 274 w 497"/>
              <a:gd name="T35" fmla="*/ 168 h 346"/>
              <a:gd name="T36" fmla="*/ 212 w 497"/>
              <a:gd name="T37" fmla="*/ 106 h 346"/>
              <a:gd name="T38" fmla="*/ 248 w 497"/>
              <a:gd name="T39" fmla="*/ 70 h 346"/>
              <a:gd name="T40" fmla="*/ 309 w 497"/>
              <a:gd name="T41" fmla="*/ 133 h 346"/>
              <a:gd name="T42" fmla="*/ 372 w 497"/>
              <a:gd name="T43" fmla="*/ 70 h 346"/>
              <a:gd name="T44" fmla="*/ 416 w 497"/>
              <a:gd name="T45" fmla="*/ 106 h 346"/>
              <a:gd name="T46" fmla="*/ 346 w 497"/>
              <a:gd name="T47" fmla="*/ 168 h 346"/>
              <a:gd name="T48" fmla="*/ 416 w 497"/>
              <a:gd name="T49" fmla="*/ 230 h 346"/>
              <a:gd name="T50" fmla="*/ 372 w 497"/>
              <a:gd name="T51" fmla="*/ 274 h 3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497" h="346">
                <a:moveTo>
                  <a:pt x="443" y="0"/>
                </a:moveTo>
                <a:lnTo>
                  <a:pt x="443" y="0"/>
                </a:lnTo>
                <a:cubicBezTo>
                  <a:pt x="212" y="0"/>
                  <a:pt x="212" y="0"/>
                  <a:pt x="212" y="0"/>
                </a:cubicBezTo>
                <a:cubicBezTo>
                  <a:pt x="195" y="0"/>
                  <a:pt x="186" y="0"/>
                  <a:pt x="177" y="8"/>
                </a:cubicBezTo>
                <a:cubicBezTo>
                  <a:pt x="9" y="159"/>
                  <a:pt x="9" y="159"/>
                  <a:pt x="9" y="159"/>
                </a:cubicBezTo>
                <a:cubicBezTo>
                  <a:pt x="0" y="168"/>
                  <a:pt x="0" y="177"/>
                  <a:pt x="9" y="186"/>
                </a:cubicBezTo>
                <a:cubicBezTo>
                  <a:pt x="177" y="327"/>
                  <a:pt x="177" y="327"/>
                  <a:pt x="177" y="327"/>
                </a:cubicBezTo>
                <a:cubicBezTo>
                  <a:pt x="186" y="336"/>
                  <a:pt x="195" y="345"/>
                  <a:pt x="212" y="345"/>
                </a:cubicBezTo>
                <a:cubicBezTo>
                  <a:pt x="443" y="345"/>
                  <a:pt x="443" y="345"/>
                  <a:pt x="443" y="345"/>
                </a:cubicBezTo>
                <a:cubicBezTo>
                  <a:pt x="469" y="345"/>
                  <a:pt x="496" y="319"/>
                  <a:pt x="496" y="292"/>
                </a:cubicBezTo>
                <a:cubicBezTo>
                  <a:pt x="496" y="44"/>
                  <a:pt x="496" y="44"/>
                  <a:pt x="496" y="44"/>
                </a:cubicBezTo>
                <a:cubicBezTo>
                  <a:pt x="496" y="17"/>
                  <a:pt x="469" y="0"/>
                  <a:pt x="443" y="0"/>
                </a:cubicBezTo>
                <a:close/>
                <a:moveTo>
                  <a:pt x="372" y="274"/>
                </a:moveTo>
                <a:lnTo>
                  <a:pt x="372" y="274"/>
                </a:lnTo>
                <a:cubicBezTo>
                  <a:pt x="309" y="204"/>
                  <a:pt x="309" y="204"/>
                  <a:pt x="309" y="204"/>
                </a:cubicBezTo>
                <a:cubicBezTo>
                  <a:pt x="248" y="274"/>
                  <a:pt x="248" y="274"/>
                  <a:pt x="248" y="274"/>
                </a:cubicBezTo>
                <a:cubicBezTo>
                  <a:pt x="212" y="230"/>
                  <a:pt x="212" y="230"/>
                  <a:pt x="212" y="230"/>
                </a:cubicBezTo>
                <a:cubicBezTo>
                  <a:pt x="274" y="168"/>
                  <a:pt x="274" y="168"/>
                  <a:pt x="274" y="168"/>
                </a:cubicBezTo>
                <a:cubicBezTo>
                  <a:pt x="212" y="106"/>
                  <a:pt x="212" y="106"/>
                  <a:pt x="212" y="106"/>
                </a:cubicBezTo>
                <a:cubicBezTo>
                  <a:pt x="248" y="70"/>
                  <a:pt x="248" y="70"/>
                  <a:pt x="248" y="70"/>
                </a:cubicBezTo>
                <a:cubicBezTo>
                  <a:pt x="309" y="133"/>
                  <a:pt x="309" y="133"/>
                  <a:pt x="309" y="133"/>
                </a:cubicBezTo>
                <a:cubicBezTo>
                  <a:pt x="372" y="70"/>
                  <a:pt x="372" y="70"/>
                  <a:pt x="372" y="70"/>
                </a:cubicBezTo>
                <a:cubicBezTo>
                  <a:pt x="416" y="106"/>
                  <a:pt x="416" y="106"/>
                  <a:pt x="416" y="106"/>
                </a:cubicBezTo>
                <a:cubicBezTo>
                  <a:pt x="346" y="168"/>
                  <a:pt x="346" y="168"/>
                  <a:pt x="346" y="168"/>
                </a:cubicBezTo>
                <a:cubicBezTo>
                  <a:pt x="416" y="230"/>
                  <a:pt x="416" y="230"/>
                  <a:pt x="416" y="230"/>
                </a:cubicBezTo>
                <a:lnTo>
                  <a:pt x="372" y="274"/>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30" name="Freeform 161"/>
          <p:cNvSpPr>
            <a:spLocks noChangeArrowheads="1"/>
          </p:cNvSpPr>
          <p:nvPr/>
        </p:nvSpPr>
        <p:spPr bwMode="auto">
          <a:xfrm>
            <a:off x="2609944" y="4459856"/>
            <a:ext cx="287792" cy="249767"/>
          </a:xfrm>
          <a:custGeom>
            <a:avLst/>
            <a:gdLst>
              <a:gd name="T0" fmla="*/ 478 w 479"/>
              <a:gd name="T1" fmla="*/ 390 h 417"/>
              <a:gd name="T2" fmla="*/ 478 w 479"/>
              <a:gd name="T3" fmla="*/ 390 h 417"/>
              <a:gd name="T4" fmla="*/ 257 w 479"/>
              <a:gd name="T5" fmla="*/ 0 h 417"/>
              <a:gd name="T6" fmla="*/ 239 w 479"/>
              <a:gd name="T7" fmla="*/ 0 h 417"/>
              <a:gd name="T8" fmla="*/ 221 w 479"/>
              <a:gd name="T9" fmla="*/ 0 h 417"/>
              <a:gd name="T10" fmla="*/ 0 w 479"/>
              <a:gd name="T11" fmla="*/ 390 h 417"/>
              <a:gd name="T12" fmla="*/ 0 w 479"/>
              <a:gd name="T13" fmla="*/ 408 h 417"/>
              <a:gd name="T14" fmla="*/ 17 w 479"/>
              <a:gd name="T15" fmla="*/ 416 h 417"/>
              <a:gd name="T16" fmla="*/ 461 w 479"/>
              <a:gd name="T17" fmla="*/ 416 h 417"/>
              <a:gd name="T18" fmla="*/ 478 w 479"/>
              <a:gd name="T19" fmla="*/ 408 h 417"/>
              <a:gd name="T20" fmla="*/ 478 w 479"/>
              <a:gd name="T21" fmla="*/ 390 h 417"/>
              <a:gd name="T22" fmla="*/ 265 w 479"/>
              <a:gd name="T23" fmla="*/ 372 h 417"/>
              <a:gd name="T24" fmla="*/ 265 w 479"/>
              <a:gd name="T25" fmla="*/ 372 h 417"/>
              <a:gd name="T26" fmla="*/ 212 w 479"/>
              <a:gd name="T27" fmla="*/ 372 h 417"/>
              <a:gd name="T28" fmla="*/ 212 w 479"/>
              <a:gd name="T29" fmla="*/ 319 h 417"/>
              <a:gd name="T30" fmla="*/ 265 w 479"/>
              <a:gd name="T31" fmla="*/ 319 h 417"/>
              <a:gd name="T32" fmla="*/ 265 w 479"/>
              <a:gd name="T33" fmla="*/ 372 h 417"/>
              <a:gd name="T34" fmla="*/ 265 w 479"/>
              <a:gd name="T35" fmla="*/ 284 h 417"/>
              <a:gd name="T36" fmla="*/ 265 w 479"/>
              <a:gd name="T37" fmla="*/ 284 h 417"/>
              <a:gd name="T38" fmla="*/ 212 w 479"/>
              <a:gd name="T39" fmla="*/ 284 h 417"/>
              <a:gd name="T40" fmla="*/ 212 w 479"/>
              <a:gd name="T41" fmla="*/ 134 h 417"/>
              <a:gd name="T42" fmla="*/ 265 w 479"/>
              <a:gd name="T43" fmla="*/ 134 h 417"/>
              <a:gd name="T44" fmla="*/ 265 w 479"/>
              <a:gd name="T45" fmla="*/ 284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479" h="417">
                <a:moveTo>
                  <a:pt x="478" y="390"/>
                </a:moveTo>
                <a:lnTo>
                  <a:pt x="478" y="390"/>
                </a:lnTo>
                <a:cubicBezTo>
                  <a:pt x="257" y="0"/>
                  <a:pt x="257" y="0"/>
                  <a:pt x="257" y="0"/>
                </a:cubicBezTo>
                <a:cubicBezTo>
                  <a:pt x="248" y="0"/>
                  <a:pt x="248" y="0"/>
                  <a:pt x="239" y="0"/>
                </a:cubicBezTo>
                <a:cubicBezTo>
                  <a:pt x="230" y="0"/>
                  <a:pt x="230" y="0"/>
                  <a:pt x="221" y="0"/>
                </a:cubicBezTo>
                <a:cubicBezTo>
                  <a:pt x="0" y="390"/>
                  <a:pt x="0" y="390"/>
                  <a:pt x="0" y="390"/>
                </a:cubicBezTo>
                <a:cubicBezTo>
                  <a:pt x="0" y="399"/>
                  <a:pt x="0" y="408"/>
                  <a:pt x="0" y="408"/>
                </a:cubicBezTo>
                <a:cubicBezTo>
                  <a:pt x="8" y="416"/>
                  <a:pt x="8" y="416"/>
                  <a:pt x="17" y="416"/>
                </a:cubicBezTo>
                <a:cubicBezTo>
                  <a:pt x="461" y="416"/>
                  <a:pt x="461" y="416"/>
                  <a:pt x="461" y="416"/>
                </a:cubicBezTo>
                <a:cubicBezTo>
                  <a:pt x="470" y="416"/>
                  <a:pt x="470" y="416"/>
                  <a:pt x="478" y="408"/>
                </a:cubicBezTo>
                <a:cubicBezTo>
                  <a:pt x="478" y="408"/>
                  <a:pt x="478" y="399"/>
                  <a:pt x="478" y="390"/>
                </a:cubicBezTo>
                <a:close/>
                <a:moveTo>
                  <a:pt x="265" y="372"/>
                </a:moveTo>
                <a:lnTo>
                  <a:pt x="265" y="372"/>
                </a:lnTo>
                <a:cubicBezTo>
                  <a:pt x="212" y="372"/>
                  <a:pt x="212" y="372"/>
                  <a:pt x="212" y="372"/>
                </a:cubicBezTo>
                <a:cubicBezTo>
                  <a:pt x="212" y="319"/>
                  <a:pt x="212" y="319"/>
                  <a:pt x="212" y="319"/>
                </a:cubicBezTo>
                <a:cubicBezTo>
                  <a:pt x="265" y="319"/>
                  <a:pt x="265" y="319"/>
                  <a:pt x="265" y="319"/>
                </a:cubicBezTo>
                <a:lnTo>
                  <a:pt x="265" y="372"/>
                </a:lnTo>
                <a:close/>
                <a:moveTo>
                  <a:pt x="265" y="284"/>
                </a:moveTo>
                <a:lnTo>
                  <a:pt x="265" y="284"/>
                </a:lnTo>
                <a:cubicBezTo>
                  <a:pt x="212" y="284"/>
                  <a:pt x="212" y="284"/>
                  <a:pt x="212" y="284"/>
                </a:cubicBezTo>
                <a:cubicBezTo>
                  <a:pt x="212" y="134"/>
                  <a:pt x="212" y="134"/>
                  <a:pt x="212" y="134"/>
                </a:cubicBezTo>
                <a:cubicBezTo>
                  <a:pt x="265" y="134"/>
                  <a:pt x="265" y="134"/>
                  <a:pt x="265" y="134"/>
                </a:cubicBezTo>
                <a:lnTo>
                  <a:pt x="265" y="284"/>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31" name="Freeform 166"/>
          <p:cNvSpPr>
            <a:spLocks noChangeArrowheads="1"/>
          </p:cNvSpPr>
          <p:nvPr/>
        </p:nvSpPr>
        <p:spPr bwMode="auto">
          <a:xfrm>
            <a:off x="11737450" y="3249087"/>
            <a:ext cx="232773" cy="266700"/>
          </a:xfrm>
          <a:custGeom>
            <a:avLst/>
            <a:gdLst>
              <a:gd name="T0" fmla="*/ 371 w 390"/>
              <a:gd name="T1" fmla="*/ 0 h 445"/>
              <a:gd name="T2" fmla="*/ 371 w 390"/>
              <a:gd name="T3" fmla="*/ 0 h 445"/>
              <a:gd name="T4" fmla="*/ 310 w 390"/>
              <a:gd name="T5" fmla="*/ 0 h 445"/>
              <a:gd name="T6" fmla="*/ 292 w 390"/>
              <a:gd name="T7" fmla="*/ 28 h 445"/>
              <a:gd name="T8" fmla="*/ 292 w 390"/>
              <a:gd name="T9" fmla="*/ 444 h 445"/>
              <a:gd name="T10" fmla="*/ 389 w 390"/>
              <a:gd name="T11" fmla="*/ 444 h 445"/>
              <a:gd name="T12" fmla="*/ 389 w 390"/>
              <a:gd name="T13" fmla="*/ 28 h 445"/>
              <a:gd name="T14" fmla="*/ 371 w 390"/>
              <a:gd name="T15" fmla="*/ 0 h 445"/>
              <a:gd name="T16" fmla="*/ 221 w 390"/>
              <a:gd name="T17" fmla="*/ 151 h 445"/>
              <a:gd name="T18" fmla="*/ 221 w 390"/>
              <a:gd name="T19" fmla="*/ 151 h 445"/>
              <a:gd name="T20" fmla="*/ 168 w 390"/>
              <a:gd name="T21" fmla="*/ 151 h 445"/>
              <a:gd name="T22" fmla="*/ 141 w 390"/>
              <a:gd name="T23" fmla="*/ 178 h 445"/>
              <a:gd name="T24" fmla="*/ 141 w 390"/>
              <a:gd name="T25" fmla="*/ 444 h 445"/>
              <a:gd name="T26" fmla="*/ 248 w 390"/>
              <a:gd name="T27" fmla="*/ 444 h 445"/>
              <a:gd name="T28" fmla="*/ 248 w 390"/>
              <a:gd name="T29" fmla="*/ 178 h 445"/>
              <a:gd name="T30" fmla="*/ 221 w 390"/>
              <a:gd name="T31" fmla="*/ 151 h 445"/>
              <a:gd name="T32" fmla="*/ 70 w 390"/>
              <a:gd name="T33" fmla="*/ 302 h 445"/>
              <a:gd name="T34" fmla="*/ 70 w 390"/>
              <a:gd name="T35" fmla="*/ 302 h 445"/>
              <a:gd name="T36" fmla="*/ 17 w 390"/>
              <a:gd name="T37" fmla="*/ 302 h 445"/>
              <a:gd name="T38" fmla="*/ 0 w 390"/>
              <a:gd name="T39" fmla="*/ 319 h 445"/>
              <a:gd name="T40" fmla="*/ 0 w 390"/>
              <a:gd name="T41" fmla="*/ 444 h 445"/>
              <a:gd name="T42" fmla="*/ 97 w 390"/>
              <a:gd name="T43" fmla="*/ 444 h 445"/>
              <a:gd name="T44" fmla="*/ 97 w 390"/>
              <a:gd name="T45" fmla="*/ 319 h 445"/>
              <a:gd name="T46" fmla="*/ 70 w 390"/>
              <a:gd name="T47" fmla="*/ 302 h 44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390" h="445">
                <a:moveTo>
                  <a:pt x="371" y="0"/>
                </a:moveTo>
                <a:lnTo>
                  <a:pt x="371" y="0"/>
                </a:lnTo>
                <a:cubicBezTo>
                  <a:pt x="310" y="0"/>
                  <a:pt x="310" y="0"/>
                  <a:pt x="310" y="0"/>
                </a:cubicBezTo>
                <a:cubicBezTo>
                  <a:pt x="301" y="0"/>
                  <a:pt x="292" y="10"/>
                  <a:pt x="292" y="28"/>
                </a:cubicBezTo>
                <a:cubicBezTo>
                  <a:pt x="292" y="444"/>
                  <a:pt x="292" y="444"/>
                  <a:pt x="292" y="444"/>
                </a:cubicBezTo>
                <a:cubicBezTo>
                  <a:pt x="389" y="444"/>
                  <a:pt x="389" y="444"/>
                  <a:pt x="389" y="444"/>
                </a:cubicBezTo>
                <a:cubicBezTo>
                  <a:pt x="389" y="28"/>
                  <a:pt x="389" y="28"/>
                  <a:pt x="389" y="28"/>
                </a:cubicBezTo>
                <a:cubicBezTo>
                  <a:pt x="389" y="10"/>
                  <a:pt x="380" y="0"/>
                  <a:pt x="371" y="0"/>
                </a:cubicBezTo>
                <a:close/>
                <a:moveTo>
                  <a:pt x="221" y="151"/>
                </a:moveTo>
                <a:lnTo>
                  <a:pt x="221" y="151"/>
                </a:lnTo>
                <a:cubicBezTo>
                  <a:pt x="168" y="151"/>
                  <a:pt x="168" y="151"/>
                  <a:pt x="168" y="151"/>
                </a:cubicBezTo>
                <a:cubicBezTo>
                  <a:pt x="150" y="151"/>
                  <a:pt x="141" y="160"/>
                  <a:pt x="141" y="178"/>
                </a:cubicBezTo>
                <a:cubicBezTo>
                  <a:pt x="141" y="444"/>
                  <a:pt x="141" y="444"/>
                  <a:pt x="141" y="444"/>
                </a:cubicBezTo>
                <a:cubicBezTo>
                  <a:pt x="248" y="444"/>
                  <a:pt x="248" y="444"/>
                  <a:pt x="248" y="444"/>
                </a:cubicBezTo>
                <a:cubicBezTo>
                  <a:pt x="248" y="178"/>
                  <a:pt x="248" y="178"/>
                  <a:pt x="248" y="178"/>
                </a:cubicBezTo>
                <a:cubicBezTo>
                  <a:pt x="248" y="160"/>
                  <a:pt x="230" y="151"/>
                  <a:pt x="221" y="151"/>
                </a:cubicBezTo>
                <a:close/>
                <a:moveTo>
                  <a:pt x="70" y="302"/>
                </a:moveTo>
                <a:lnTo>
                  <a:pt x="70" y="302"/>
                </a:lnTo>
                <a:cubicBezTo>
                  <a:pt x="17" y="302"/>
                  <a:pt x="17" y="302"/>
                  <a:pt x="17" y="302"/>
                </a:cubicBezTo>
                <a:cubicBezTo>
                  <a:pt x="0" y="302"/>
                  <a:pt x="0" y="310"/>
                  <a:pt x="0" y="319"/>
                </a:cubicBezTo>
                <a:cubicBezTo>
                  <a:pt x="0" y="444"/>
                  <a:pt x="0" y="444"/>
                  <a:pt x="0" y="444"/>
                </a:cubicBezTo>
                <a:cubicBezTo>
                  <a:pt x="97" y="444"/>
                  <a:pt x="97" y="444"/>
                  <a:pt x="97" y="444"/>
                </a:cubicBezTo>
                <a:cubicBezTo>
                  <a:pt x="97" y="319"/>
                  <a:pt x="97" y="319"/>
                  <a:pt x="97" y="319"/>
                </a:cubicBezTo>
                <a:cubicBezTo>
                  <a:pt x="97" y="310"/>
                  <a:pt x="88" y="302"/>
                  <a:pt x="70" y="302"/>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32" name="Freeform 167"/>
          <p:cNvSpPr>
            <a:spLocks noChangeArrowheads="1"/>
          </p:cNvSpPr>
          <p:nvPr/>
        </p:nvSpPr>
        <p:spPr bwMode="auto">
          <a:xfrm>
            <a:off x="10053664" y="3382437"/>
            <a:ext cx="249702" cy="251884"/>
          </a:xfrm>
          <a:custGeom>
            <a:avLst/>
            <a:gdLst>
              <a:gd name="T0" fmla="*/ 177 w 418"/>
              <a:gd name="T1" fmla="*/ 0 h 417"/>
              <a:gd name="T2" fmla="*/ 177 w 418"/>
              <a:gd name="T3" fmla="*/ 0 h 417"/>
              <a:gd name="T4" fmla="*/ 0 w 418"/>
              <a:gd name="T5" fmla="*/ 176 h 417"/>
              <a:gd name="T6" fmla="*/ 177 w 418"/>
              <a:gd name="T7" fmla="*/ 176 h 417"/>
              <a:gd name="T8" fmla="*/ 177 w 418"/>
              <a:gd name="T9" fmla="*/ 0 h 417"/>
              <a:gd name="T10" fmla="*/ 230 w 418"/>
              <a:gd name="T11" fmla="*/ 0 h 417"/>
              <a:gd name="T12" fmla="*/ 230 w 418"/>
              <a:gd name="T13" fmla="*/ 0 h 417"/>
              <a:gd name="T14" fmla="*/ 230 w 418"/>
              <a:gd name="T15" fmla="*/ 203 h 417"/>
              <a:gd name="T16" fmla="*/ 204 w 418"/>
              <a:gd name="T17" fmla="*/ 229 h 417"/>
              <a:gd name="T18" fmla="*/ 0 w 418"/>
              <a:gd name="T19" fmla="*/ 229 h 417"/>
              <a:gd name="T20" fmla="*/ 204 w 418"/>
              <a:gd name="T21" fmla="*/ 416 h 417"/>
              <a:gd name="T22" fmla="*/ 417 w 418"/>
              <a:gd name="T23" fmla="*/ 203 h 417"/>
              <a:gd name="T24" fmla="*/ 230 w 418"/>
              <a:gd name="T25" fmla="*/ 0 h 4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418" h="417">
                <a:moveTo>
                  <a:pt x="177" y="0"/>
                </a:moveTo>
                <a:lnTo>
                  <a:pt x="177" y="0"/>
                </a:lnTo>
                <a:cubicBezTo>
                  <a:pt x="80" y="9"/>
                  <a:pt x="9" y="88"/>
                  <a:pt x="0" y="176"/>
                </a:cubicBezTo>
                <a:cubicBezTo>
                  <a:pt x="177" y="176"/>
                  <a:pt x="177" y="176"/>
                  <a:pt x="177" y="176"/>
                </a:cubicBezTo>
                <a:lnTo>
                  <a:pt x="177" y="0"/>
                </a:lnTo>
                <a:close/>
                <a:moveTo>
                  <a:pt x="230" y="0"/>
                </a:moveTo>
                <a:lnTo>
                  <a:pt x="230" y="0"/>
                </a:lnTo>
                <a:cubicBezTo>
                  <a:pt x="230" y="203"/>
                  <a:pt x="230" y="203"/>
                  <a:pt x="230" y="203"/>
                </a:cubicBezTo>
                <a:cubicBezTo>
                  <a:pt x="230" y="221"/>
                  <a:pt x="222" y="229"/>
                  <a:pt x="204" y="229"/>
                </a:cubicBezTo>
                <a:cubicBezTo>
                  <a:pt x="0" y="229"/>
                  <a:pt x="0" y="229"/>
                  <a:pt x="0" y="229"/>
                </a:cubicBezTo>
                <a:cubicBezTo>
                  <a:pt x="9" y="336"/>
                  <a:pt x="98" y="416"/>
                  <a:pt x="204" y="416"/>
                </a:cubicBezTo>
                <a:cubicBezTo>
                  <a:pt x="319" y="416"/>
                  <a:pt x="417" y="319"/>
                  <a:pt x="417" y="203"/>
                </a:cubicBezTo>
                <a:cubicBezTo>
                  <a:pt x="417" y="97"/>
                  <a:pt x="337" y="9"/>
                  <a:pt x="230" y="0"/>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33" name="Freeform 168"/>
          <p:cNvSpPr>
            <a:spLocks noChangeArrowheads="1"/>
          </p:cNvSpPr>
          <p:nvPr/>
        </p:nvSpPr>
        <p:spPr bwMode="auto">
          <a:xfrm>
            <a:off x="10988528" y="519036"/>
            <a:ext cx="298372" cy="256116"/>
          </a:xfrm>
          <a:custGeom>
            <a:avLst/>
            <a:gdLst>
              <a:gd name="T0" fmla="*/ 17 w 497"/>
              <a:gd name="T1" fmla="*/ 247 h 426"/>
              <a:gd name="T2" fmla="*/ 17 w 497"/>
              <a:gd name="T3" fmla="*/ 247 h 426"/>
              <a:gd name="T4" fmla="*/ 53 w 497"/>
              <a:gd name="T5" fmla="*/ 256 h 426"/>
              <a:gd name="T6" fmla="*/ 80 w 497"/>
              <a:gd name="T7" fmla="*/ 212 h 426"/>
              <a:gd name="T8" fmla="*/ 26 w 497"/>
              <a:gd name="T9" fmla="*/ 203 h 426"/>
              <a:gd name="T10" fmla="*/ 0 w 497"/>
              <a:gd name="T11" fmla="*/ 221 h 426"/>
              <a:gd name="T12" fmla="*/ 17 w 497"/>
              <a:gd name="T13" fmla="*/ 247 h 426"/>
              <a:gd name="T14" fmla="*/ 460 w 497"/>
              <a:gd name="T15" fmla="*/ 256 h 426"/>
              <a:gd name="T16" fmla="*/ 460 w 497"/>
              <a:gd name="T17" fmla="*/ 256 h 426"/>
              <a:gd name="T18" fmla="*/ 345 w 497"/>
              <a:gd name="T19" fmla="*/ 354 h 426"/>
              <a:gd name="T20" fmla="*/ 221 w 497"/>
              <a:gd name="T21" fmla="*/ 256 h 426"/>
              <a:gd name="T22" fmla="*/ 212 w 497"/>
              <a:gd name="T23" fmla="*/ 247 h 426"/>
              <a:gd name="T24" fmla="*/ 194 w 497"/>
              <a:gd name="T25" fmla="*/ 247 h 426"/>
              <a:gd name="T26" fmla="*/ 168 w 497"/>
              <a:gd name="T27" fmla="*/ 283 h 426"/>
              <a:gd name="T28" fmla="*/ 194 w 497"/>
              <a:gd name="T29" fmla="*/ 292 h 426"/>
              <a:gd name="T30" fmla="*/ 337 w 497"/>
              <a:gd name="T31" fmla="*/ 398 h 426"/>
              <a:gd name="T32" fmla="*/ 345 w 497"/>
              <a:gd name="T33" fmla="*/ 407 h 426"/>
              <a:gd name="T34" fmla="*/ 363 w 497"/>
              <a:gd name="T35" fmla="*/ 398 h 426"/>
              <a:gd name="T36" fmla="*/ 487 w 497"/>
              <a:gd name="T37" fmla="*/ 292 h 426"/>
              <a:gd name="T38" fmla="*/ 487 w 497"/>
              <a:gd name="T39" fmla="*/ 256 h 426"/>
              <a:gd name="T40" fmla="*/ 460 w 497"/>
              <a:gd name="T41" fmla="*/ 256 h 426"/>
              <a:gd name="T42" fmla="*/ 212 w 497"/>
              <a:gd name="T43" fmla="*/ 141 h 426"/>
              <a:gd name="T44" fmla="*/ 212 w 497"/>
              <a:gd name="T45" fmla="*/ 141 h 426"/>
              <a:gd name="T46" fmla="*/ 337 w 497"/>
              <a:gd name="T47" fmla="*/ 221 h 426"/>
              <a:gd name="T48" fmla="*/ 372 w 497"/>
              <a:gd name="T49" fmla="*/ 212 h 426"/>
              <a:gd name="T50" fmla="*/ 496 w 497"/>
              <a:gd name="T51" fmla="*/ 35 h 426"/>
              <a:gd name="T52" fmla="*/ 487 w 497"/>
              <a:gd name="T53" fmla="*/ 9 h 426"/>
              <a:gd name="T54" fmla="*/ 452 w 497"/>
              <a:gd name="T55" fmla="*/ 9 h 426"/>
              <a:gd name="T56" fmla="*/ 345 w 497"/>
              <a:gd name="T57" fmla="*/ 177 h 426"/>
              <a:gd name="T58" fmla="*/ 221 w 497"/>
              <a:gd name="T59" fmla="*/ 97 h 426"/>
              <a:gd name="T60" fmla="*/ 203 w 497"/>
              <a:gd name="T61" fmla="*/ 88 h 426"/>
              <a:gd name="T62" fmla="*/ 186 w 497"/>
              <a:gd name="T63" fmla="*/ 106 h 426"/>
              <a:gd name="T64" fmla="*/ 0 w 497"/>
              <a:gd name="T65" fmla="*/ 390 h 426"/>
              <a:gd name="T66" fmla="*/ 9 w 497"/>
              <a:gd name="T67" fmla="*/ 425 h 426"/>
              <a:gd name="T68" fmla="*/ 26 w 497"/>
              <a:gd name="T69" fmla="*/ 425 h 426"/>
              <a:gd name="T70" fmla="*/ 44 w 497"/>
              <a:gd name="T71" fmla="*/ 416 h 426"/>
              <a:gd name="T72" fmla="*/ 212 w 497"/>
              <a:gd name="T73" fmla="*/ 141 h 4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497" h="426">
                <a:moveTo>
                  <a:pt x="17" y="247"/>
                </a:moveTo>
                <a:lnTo>
                  <a:pt x="17" y="247"/>
                </a:lnTo>
                <a:cubicBezTo>
                  <a:pt x="53" y="256"/>
                  <a:pt x="53" y="256"/>
                  <a:pt x="53" y="256"/>
                </a:cubicBezTo>
                <a:cubicBezTo>
                  <a:pt x="80" y="212"/>
                  <a:pt x="80" y="212"/>
                  <a:pt x="80" y="212"/>
                </a:cubicBezTo>
                <a:cubicBezTo>
                  <a:pt x="26" y="203"/>
                  <a:pt x="26" y="203"/>
                  <a:pt x="26" y="203"/>
                </a:cubicBezTo>
                <a:cubicBezTo>
                  <a:pt x="17" y="203"/>
                  <a:pt x="0" y="212"/>
                  <a:pt x="0" y="221"/>
                </a:cubicBezTo>
                <a:cubicBezTo>
                  <a:pt x="0" y="230"/>
                  <a:pt x="9" y="247"/>
                  <a:pt x="17" y="247"/>
                </a:cubicBezTo>
                <a:close/>
                <a:moveTo>
                  <a:pt x="460" y="256"/>
                </a:moveTo>
                <a:lnTo>
                  <a:pt x="460" y="256"/>
                </a:lnTo>
                <a:cubicBezTo>
                  <a:pt x="345" y="354"/>
                  <a:pt x="345" y="354"/>
                  <a:pt x="345" y="354"/>
                </a:cubicBezTo>
                <a:cubicBezTo>
                  <a:pt x="221" y="256"/>
                  <a:pt x="221" y="256"/>
                  <a:pt x="221" y="256"/>
                </a:cubicBezTo>
                <a:cubicBezTo>
                  <a:pt x="212" y="247"/>
                  <a:pt x="212" y="247"/>
                  <a:pt x="212" y="247"/>
                </a:cubicBezTo>
                <a:cubicBezTo>
                  <a:pt x="194" y="247"/>
                  <a:pt x="194" y="247"/>
                  <a:pt x="194" y="247"/>
                </a:cubicBezTo>
                <a:cubicBezTo>
                  <a:pt x="168" y="283"/>
                  <a:pt x="168" y="283"/>
                  <a:pt x="168" y="283"/>
                </a:cubicBezTo>
                <a:cubicBezTo>
                  <a:pt x="194" y="292"/>
                  <a:pt x="194" y="292"/>
                  <a:pt x="194" y="292"/>
                </a:cubicBezTo>
                <a:cubicBezTo>
                  <a:pt x="337" y="398"/>
                  <a:pt x="337" y="398"/>
                  <a:pt x="337" y="398"/>
                </a:cubicBezTo>
                <a:cubicBezTo>
                  <a:pt x="337" y="407"/>
                  <a:pt x="345" y="407"/>
                  <a:pt x="345" y="407"/>
                </a:cubicBezTo>
                <a:cubicBezTo>
                  <a:pt x="354" y="407"/>
                  <a:pt x="363" y="407"/>
                  <a:pt x="363" y="398"/>
                </a:cubicBezTo>
                <a:cubicBezTo>
                  <a:pt x="487" y="292"/>
                  <a:pt x="487" y="292"/>
                  <a:pt x="487" y="292"/>
                </a:cubicBezTo>
                <a:cubicBezTo>
                  <a:pt x="496" y="283"/>
                  <a:pt x="496" y="265"/>
                  <a:pt x="487" y="256"/>
                </a:cubicBezTo>
                <a:cubicBezTo>
                  <a:pt x="478" y="247"/>
                  <a:pt x="469" y="247"/>
                  <a:pt x="460" y="256"/>
                </a:cubicBezTo>
                <a:close/>
                <a:moveTo>
                  <a:pt x="212" y="141"/>
                </a:moveTo>
                <a:lnTo>
                  <a:pt x="212" y="141"/>
                </a:lnTo>
                <a:cubicBezTo>
                  <a:pt x="337" y="221"/>
                  <a:pt x="337" y="221"/>
                  <a:pt x="337" y="221"/>
                </a:cubicBezTo>
                <a:cubicBezTo>
                  <a:pt x="345" y="230"/>
                  <a:pt x="363" y="230"/>
                  <a:pt x="372" y="212"/>
                </a:cubicBezTo>
                <a:cubicBezTo>
                  <a:pt x="496" y="35"/>
                  <a:pt x="496" y="35"/>
                  <a:pt x="496" y="35"/>
                </a:cubicBezTo>
                <a:cubicBezTo>
                  <a:pt x="496" y="26"/>
                  <a:pt x="496" y="9"/>
                  <a:pt x="487" y="9"/>
                </a:cubicBezTo>
                <a:cubicBezTo>
                  <a:pt x="478" y="0"/>
                  <a:pt x="460" y="0"/>
                  <a:pt x="452" y="9"/>
                </a:cubicBezTo>
                <a:cubicBezTo>
                  <a:pt x="345" y="177"/>
                  <a:pt x="345" y="177"/>
                  <a:pt x="345" y="177"/>
                </a:cubicBezTo>
                <a:cubicBezTo>
                  <a:pt x="221" y="97"/>
                  <a:pt x="221" y="97"/>
                  <a:pt x="221" y="97"/>
                </a:cubicBezTo>
                <a:cubicBezTo>
                  <a:pt x="212" y="88"/>
                  <a:pt x="212" y="88"/>
                  <a:pt x="203" y="88"/>
                </a:cubicBezTo>
                <a:cubicBezTo>
                  <a:pt x="194" y="97"/>
                  <a:pt x="194" y="97"/>
                  <a:pt x="186" y="106"/>
                </a:cubicBezTo>
                <a:cubicBezTo>
                  <a:pt x="0" y="390"/>
                  <a:pt x="0" y="390"/>
                  <a:pt x="0" y="390"/>
                </a:cubicBezTo>
                <a:cubicBezTo>
                  <a:pt x="0" y="407"/>
                  <a:pt x="0" y="416"/>
                  <a:pt x="9" y="425"/>
                </a:cubicBezTo>
                <a:cubicBezTo>
                  <a:pt x="17" y="425"/>
                  <a:pt x="17" y="425"/>
                  <a:pt x="26" y="425"/>
                </a:cubicBezTo>
                <a:cubicBezTo>
                  <a:pt x="26" y="425"/>
                  <a:pt x="35" y="425"/>
                  <a:pt x="44" y="416"/>
                </a:cubicBezTo>
                <a:lnTo>
                  <a:pt x="212" y="141"/>
                </a:lnTo>
                <a:close/>
              </a:path>
            </a:pathLst>
          </a:custGeom>
          <a:solidFill>
            <a:srgbClr val="FFFFFF"/>
          </a:solidFill>
          <a:ln>
            <a:noFill/>
          </a:ln>
          <a:effectLst/>
        </p:spPr>
        <p:txBody>
          <a:bodyPr wrap="none" lIns="45712" tIns="22856" rIns="45712" bIns="22856" anchor="ctr"/>
          <a:lstStyle/>
          <a:p>
            <a:pPr>
              <a:defRPr/>
            </a:pPr>
            <a:endParaRPr lang="en-US" sz="900"/>
          </a:p>
        </p:txBody>
      </p:sp>
      <p:sp>
        <p:nvSpPr>
          <p:cNvPr id="234" name="Freeform 169"/>
          <p:cNvSpPr>
            <a:spLocks noChangeArrowheads="1"/>
          </p:cNvSpPr>
          <p:nvPr/>
        </p:nvSpPr>
        <p:spPr bwMode="auto">
          <a:xfrm>
            <a:off x="10535796" y="3919766"/>
            <a:ext cx="292024" cy="232834"/>
          </a:xfrm>
          <a:custGeom>
            <a:avLst/>
            <a:gdLst>
              <a:gd name="T0" fmla="*/ 478 w 487"/>
              <a:gd name="T1" fmla="*/ 9 h 390"/>
              <a:gd name="T2" fmla="*/ 478 w 487"/>
              <a:gd name="T3" fmla="*/ 9 h 390"/>
              <a:gd name="T4" fmla="*/ 372 w 487"/>
              <a:gd name="T5" fmla="*/ 195 h 390"/>
              <a:gd name="T6" fmla="*/ 345 w 487"/>
              <a:gd name="T7" fmla="*/ 195 h 390"/>
              <a:gd name="T8" fmla="*/ 292 w 487"/>
              <a:gd name="T9" fmla="*/ 150 h 390"/>
              <a:gd name="T10" fmla="*/ 274 w 487"/>
              <a:gd name="T11" fmla="*/ 150 h 390"/>
              <a:gd name="T12" fmla="*/ 194 w 487"/>
              <a:gd name="T13" fmla="*/ 266 h 390"/>
              <a:gd name="T14" fmla="*/ 177 w 487"/>
              <a:gd name="T15" fmla="*/ 266 h 390"/>
              <a:gd name="T16" fmla="*/ 141 w 487"/>
              <a:gd name="T17" fmla="*/ 239 h 390"/>
              <a:gd name="T18" fmla="*/ 123 w 487"/>
              <a:gd name="T19" fmla="*/ 239 h 390"/>
              <a:gd name="T20" fmla="*/ 8 w 487"/>
              <a:gd name="T21" fmla="*/ 381 h 390"/>
              <a:gd name="T22" fmla="*/ 8 w 487"/>
              <a:gd name="T23" fmla="*/ 389 h 390"/>
              <a:gd name="T24" fmla="*/ 486 w 487"/>
              <a:gd name="T25" fmla="*/ 389 h 390"/>
              <a:gd name="T26" fmla="*/ 486 w 487"/>
              <a:gd name="T27" fmla="*/ 9 h 390"/>
              <a:gd name="T28" fmla="*/ 478 w 487"/>
              <a:gd name="T29" fmla="*/ 9 h 3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487" h="390">
                <a:moveTo>
                  <a:pt x="478" y="9"/>
                </a:moveTo>
                <a:lnTo>
                  <a:pt x="478" y="9"/>
                </a:lnTo>
                <a:cubicBezTo>
                  <a:pt x="372" y="195"/>
                  <a:pt x="372" y="195"/>
                  <a:pt x="372" y="195"/>
                </a:cubicBezTo>
                <a:cubicBezTo>
                  <a:pt x="363" y="204"/>
                  <a:pt x="354" y="204"/>
                  <a:pt x="345" y="195"/>
                </a:cubicBezTo>
                <a:cubicBezTo>
                  <a:pt x="292" y="150"/>
                  <a:pt x="292" y="150"/>
                  <a:pt x="292" y="150"/>
                </a:cubicBezTo>
                <a:cubicBezTo>
                  <a:pt x="283" y="141"/>
                  <a:pt x="283" y="141"/>
                  <a:pt x="274" y="150"/>
                </a:cubicBezTo>
                <a:cubicBezTo>
                  <a:pt x="194" y="266"/>
                  <a:pt x="194" y="266"/>
                  <a:pt x="194" y="266"/>
                </a:cubicBezTo>
                <a:cubicBezTo>
                  <a:pt x="194" y="275"/>
                  <a:pt x="186" y="275"/>
                  <a:pt x="177" y="266"/>
                </a:cubicBezTo>
                <a:cubicBezTo>
                  <a:pt x="141" y="239"/>
                  <a:pt x="141" y="239"/>
                  <a:pt x="141" y="239"/>
                </a:cubicBezTo>
                <a:cubicBezTo>
                  <a:pt x="132" y="230"/>
                  <a:pt x="123" y="230"/>
                  <a:pt x="123" y="239"/>
                </a:cubicBezTo>
                <a:cubicBezTo>
                  <a:pt x="8" y="381"/>
                  <a:pt x="8" y="381"/>
                  <a:pt x="8" y="381"/>
                </a:cubicBezTo>
                <a:cubicBezTo>
                  <a:pt x="0" y="389"/>
                  <a:pt x="0" y="389"/>
                  <a:pt x="8" y="389"/>
                </a:cubicBezTo>
                <a:cubicBezTo>
                  <a:pt x="486" y="389"/>
                  <a:pt x="486" y="389"/>
                  <a:pt x="486" y="389"/>
                </a:cubicBezTo>
                <a:cubicBezTo>
                  <a:pt x="486" y="9"/>
                  <a:pt x="486" y="9"/>
                  <a:pt x="486" y="9"/>
                </a:cubicBezTo>
                <a:cubicBezTo>
                  <a:pt x="486" y="0"/>
                  <a:pt x="486" y="0"/>
                  <a:pt x="478" y="9"/>
                </a:cubicBezTo>
              </a:path>
            </a:pathLst>
          </a:custGeom>
          <a:solidFill>
            <a:srgbClr val="FFFFFF"/>
          </a:solidFill>
          <a:ln>
            <a:noFill/>
          </a:ln>
          <a:effectLst/>
        </p:spPr>
        <p:txBody>
          <a:bodyPr wrap="none" lIns="45712" tIns="22856" rIns="45712" bIns="22856" anchor="ctr"/>
          <a:lstStyle/>
          <a:p>
            <a:pPr>
              <a:defRPr/>
            </a:pPr>
            <a:endParaRPr lang="en-US" sz="900"/>
          </a:p>
        </p:txBody>
      </p:sp>
      <p:sp>
        <p:nvSpPr>
          <p:cNvPr id="235" name="Freeform 170"/>
          <p:cNvSpPr>
            <a:spLocks noChangeArrowheads="1"/>
          </p:cNvSpPr>
          <p:nvPr/>
        </p:nvSpPr>
        <p:spPr bwMode="auto">
          <a:xfrm>
            <a:off x="5156025" y="2752967"/>
            <a:ext cx="234888" cy="277284"/>
          </a:xfrm>
          <a:custGeom>
            <a:avLst/>
            <a:gdLst>
              <a:gd name="T0" fmla="*/ 283 w 391"/>
              <a:gd name="T1" fmla="*/ 178 h 463"/>
              <a:gd name="T2" fmla="*/ 283 w 391"/>
              <a:gd name="T3" fmla="*/ 178 h 463"/>
              <a:gd name="T4" fmla="*/ 319 w 391"/>
              <a:gd name="T5" fmla="*/ 18 h 463"/>
              <a:gd name="T6" fmla="*/ 204 w 391"/>
              <a:gd name="T7" fmla="*/ 134 h 463"/>
              <a:gd name="T8" fmla="*/ 98 w 391"/>
              <a:gd name="T9" fmla="*/ 231 h 463"/>
              <a:gd name="T10" fmla="*/ 98 w 391"/>
              <a:gd name="T11" fmla="*/ 400 h 463"/>
              <a:gd name="T12" fmla="*/ 310 w 391"/>
              <a:gd name="T13" fmla="*/ 462 h 463"/>
              <a:gd name="T14" fmla="*/ 390 w 391"/>
              <a:gd name="T15" fmla="*/ 222 h 463"/>
              <a:gd name="T16" fmla="*/ 283 w 391"/>
              <a:gd name="T17" fmla="*/ 178 h 463"/>
              <a:gd name="T18" fmla="*/ 71 w 391"/>
              <a:gd name="T19" fmla="*/ 178 h 463"/>
              <a:gd name="T20" fmla="*/ 71 w 391"/>
              <a:gd name="T21" fmla="*/ 178 h 463"/>
              <a:gd name="T22" fmla="*/ 0 w 391"/>
              <a:gd name="T23" fmla="*/ 257 h 463"/>
              <a:gd name="T24" fmla="*/ 0 w 391"/>
              <a:gd name="T25" fmla="*/ 372 h 463"/>
              <a:gd name="T26" fmla="*/ 71 w 391"/>
              <a:gd name="T27" fmla="*/ 453 h 463"/>
              <a:gd name="T28" fmla="*/ 44 w 391"/>
              <a:gd name="T29" fmla="*/ 400 h 463"/>
              <a:gd name="T30" fmla="*/ 44 w 391"/>
              <a:gd name="T31" fmla="*/ 240 h 463"/>
              <a:gd name="T32" fmla="*/ 71 w 391"/>
              <a:gd name="T33" fmla="*/ 178 h 46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391" h="463">
                <a:moveTo>
                  <a:pt x="283" y="178"/>
                </a:moveTo>
                <a:lnTo>
                  <a:pt x="283" y="178"/>
                </a:lnTo>
                <a:cubicBezTo>
                  <a:pt x="283" y="169"/>
                  <a:pt x="373" y="89"/>
                  <a:pt x="319" y="18"/>
                </a:cubicBezTo>
                <a:cubicBezTo>
                  <a:pt x="310" y="0"/>
                  <a:pt x="266" y="98"/>
                  <a:pt x="204" y="134"/>
                </a:cubicBezTo>
                <a:cubicBezTo>
                  <a:pt x="169" y="160"/>
                  <a:pt x="98" y="204"/>
                  <a:pt x="98" y="231"/>
                </a:cubicBezTo>
                <a:cubicBezTo>
                  <a:pt x="98" y="400"/>
                  <a:pt x="98" y="400"/>
                  <a:pt x="98" y="400"/>
                </a:cubicBezTo>
                <a:cubicBezTo>
                  <a:pt x="98" y="435"/>
                  <a:pt x="213" y="462"/>
                  <a:pt x="310" y="462"/>
                </a:cubicBezTo>
                <a:cubicBezTo>
                  <a:pt x="345" y="462"/>
                  <a:pt x="390" y="249"/>
                  <a:pt x="390" y="222"/>
                </a:cubicBezTo>
                <a:cubicBezTo>
                  <a:pt x="390" y="187"/>
                  <a:pt x="292" y="187"/>
                  <a:pt x="283" y="178"/>
                </a:cubicBezTo>
                <a:close/>
                <a:moveTo>
                  <a:pt x="71" y="178"/>
                </a:moveTo>
                <a:lnTo>
                  <a:pt x="71" y="178"/>
                </a:lnTo>
                <a:cubicBezTo>
                  <a:pt x="54" y="178"/>
                  <a:pt x="0" y="187"/>
                  <a:pt x="0" y="257"/>
                </a:cubicBezTo>
                <a:cubicBezTo>
                  <a:pt x="0" y="372"/>
                  <a:pt x="0" y="372"/>
                  <a:pt x="0" y="372"/>
                </a:cubicBezTo>
                <a:cubicBezTo>
                  <a:pt x="0" y="444"/>
                  <a:pt x="54" y="453"/>
                  <a:pt x="71" y="453"/>
                </a:cubicBezTo>
                <a:cubicBezTo>
                  <a:pt x="89" y="453"/>
                  <a:pt x="44" y="435"/>
                  <a:pt x="44" y="400"/>
                </a:cubicBezTo>
                <a:cubicBezTo>
                  <a:pt x="44" y="240"/>
                  <a:pt x="44" y="240"/>
                  <a:pt x="44" y="240"/>
                </a:cubicBezTo>
                <a:cubicBezTo>
                  <a:pt x="44" y="196"/>
                  <a:pt x="89" y="178"/>
                  <a:pt x="71" y="178"/>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36" name="Freeform 171"/>
          <p:cNvSpPr>
            <a:spLocks noChangeArrowheads="1"/>
          </p:cNvSpPr>
          <p:nvPr/>
        </p:nvSpPr>
        <p:spPr bwMode="auto">
          <a:xfrm>
            <a:off x="5743409" y="2763551"/>
            <a:ext cx="232773" cy="277283"/>
          </a:xfrm>
          <a:custGeom>
            <a:avLst/>
            <a:gdLst>
              <a:gd name="T0" fmla="*/ 107 w 392"/>
              <a:gd name="T1" fmla="*/ 293 h 462"/>
              <a:gd name="T2" fmla="*/ 107 w 392"/>
              <a:gd name="T3" fmla="*/ 293 h 462"/>
              <a:gd name="T4" fmla="*/ 72 w 392"/>
              <a:gd name="T5" fmla="*/ 444 h 462"/>
              <a:gd name="T6" fmla="*/ 186 w 392"/>
              <a:gd name="T7" fmla="*/ 329 h 462"/>
              <a:gd name="T8" fmla="*/ 293 w 392"/>
              <a:gd name="T9" fmla="*/ 239 h 462"/>
              <a:gd name="T10" fmla="*/ 293 w 392"/>
              <a:gd name="T11" fmla="*/ 63 h 462"/>
              <a:gd name="T12" fmla="*/ 80 w 392"/>
              <a:gd name="T13" fmla="*/ 0 h 462"/>
              <a:gd name="T14" fmla="*/ 0 w 392"/>
              <a:gd name="T15" fmla="*/ 248 h 462"/>
              <a:gd name="T16" fmla="*/ 107 w 392"/>
              <a:gd name="T17" fmla="*/ 293 h 462"/>
              <a:gd name="T18" fmla="*/ 319 w 392"/>
              <a:gd name="T19" fmla="*/ 284 h 462"/>
              <a:gd name="T20" fmla="*/ 319 w 392"/>
              <a:gd name="T21" fmla="*/ 284 h 462"/>
              <a:gd name="T22" fmla="*/ 391 w 392"/>
              <a:gd name="T23" fmla="*/ 213 h 462"/>
              <a:gd name="T24" fmla="*/ 391 w 392"/>
              <a:gd name="T25" fmla="*/ 89 h 462"/>
              <a:gd name="T26" fmla="*/ 319 w 392"/>
              <a:gd name="T27" fmla="*/ 18 h 462"/>
              <a:gd name="T28" fmla="*/ 346 w 392"/>
              <a:gd name="T29" fmla="*/ 71 h 462"/>
              <a:gd name="T30" fmla="*/ 346 w 392"/>
              <a:gd name="T31" fmla="*/ 231 h 462"/>
              <a:gd name="T32" fmla="*/ 319 w 392"/>
              <a:gd name="T33" fmla="*/ 284 h 4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392" h="462">
                <a:moveTo>
                  <a:pt x="107" y="293"/>
                </a:moveTo>
                <a:lnTo>
                  <a:pt x="107" y="293"/>
                </a:lnTo>
                <a:cubicBezTo>
                  <a:pt x="107" y="301"/>
                  <a:pt x="19" y="382"/>
                  <a:pt x="72" y="444"/>
                </a:cubicBezTo>
                <a:cubicBezTo>
                  <a:pt x="80" y="461"/>
                  <a:pt x="125" y="373"/>
                  <a:pt x="186" y="329"/>
                </a:cubicBezTo>
                <a:cubicBezTo>
                  <a:pt x="213" y="310"/>
                  <a:pt x="293" y="257"/>
                  <a:pt x="293" y="239"/>
                </a:cubicBezTo>
                <a:cubicBezTo>
                  <a:pt x="293" y="63"/>
                  <a:pt x="293" y="63"/>
                  <a:pt x="293" y="63"/>
                </a:cubicBezTo>
                <a:cubicBezTo>
                  <a:pt x="293" y="35"/>
                  <a:pt x="169" y="0"/>
                  <a:pt x="80" y="0"/>
                </a:cubicBezTo>
                <a:cubicBezTo>
                  <a:pt x="44" y="0"/>
                  <a:pt x="0" y="213"/>
                  <a:pt x="0" y="248"/>
                </a:cubicBezTo>
                <a:cubicBezTo>
                  <a:pt x="0" y="284"/>
                  <a:pt x="98" y="284"/>
                  <a:pt x="107" y="293"/>
                </a:cubicBezTo>
                <a:close/>
                <a:moveTo>
                  <a:pt x="319" y="284"/>
                </a:moveTo>
                <a:lnTo>
                  <a:pt x="319" y="284"/>
                </a:lnTo>
                <a:cubicBezTo>
                  <a:pt x="338" y="284"/>
                  <a:pt x="391" y="275"/>
                  <a:pt x="391" y="213"/>
                </a:cubicBezTo>
                <a:cubicBezTo>
                  <a:pt x="391" y="89"/>
                  <a:pt x="391" y="89"/>
                  <a:pt x="391" y="89"/>
                </a:cubicBezTo>
                <a:cubicBezTo>
                  <a:pt x="391" y="18"/>
                  <a:pt x="338" y="18"/>
                  <a:pt x="319" y="18"/>
                </a:cubicBezTo>
                <a:cubicBezTo>
                  <a:pt x="302" y="18"/>
                  <a:pt x="346" y="27"/>
                  <a:pt x="346" y="71"/>
                </a:cubicBezTo>
                <a:cubicBezTo>
                  <a:pt x="346" y="231"/>
                  <a:pt x="346" y="231"/>
                  <a:pt x="346" y="231"/>
                </a:cubicBezTo>
                <a:cubicBezTo>
                  <a:pt x="346" y="275"/>
                  <a:pt x="302" y="284"/>
                  <a:pt x="319" y="284"/>
                </a:cubicBezTo>
                <a:close/>
              </a:path>
            </a:pathLst>
          </a:custGeom>
          <a:solidFill>
            <a:srgbClr val="FFFFFF"/>
          </a:solidFill>
          <a:ln>
            <a:noFill/>
          </a:ln>
          <a:effectLst/>
        </p:spPr>
        <p:txBody>
          <a:bodyPr wrap="none" lIns="45712" tIns="22856" rIns="45712" bIns="22856" anchor="ctr"/>
          <a:lstStyle/>
          <a:p>
            <a:pPr>
              <a:defRPr/>
            </a:pPr>
            <a:endParaRPr lang="en-US" sz="900"/>
          </a:p>
        </p:txBody>
      </p:sp>
      <p:sp>
        <p:nvSpPr>
          <p:cNvPr id="237" name="Shape 2790"/>
          <p:cNvSpPr/>
          <p:nvPr/>
        </p:nvSpPr>
        <p:spPr>
          <a:xfrm>
            <a:off x="167897" y="5003912"/>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3436" y="17550"/>
                </a:moveTo>
                <a:lnTo>
                  <a:pt x="10309" y="17550"/>
                </a:lnTo>
                <a:cubicBezTo>
                  <a:pt x="10580" y="17550"/>
                  <a:pt x="10800" y="17248"/>
                  <a:pt x="10800" y="16875"/>
                </a:cubicBezTo>
                <a:cubicBezTo>
                  <a:pt x="10800" y="16503"/>
                  <a:pt x="10580" y="16200"/>
                  <a:pt x="10309" y="16200"/>
                </a:cubicBezTo>
                <a:lnTo>
                  <a:pt x="3436" y="16200"/>
                </a:lnTo>
                <a:cubicBezTo>
                  <a:pt x="3166" y="16200"/>
                  <a:pt x="2945" y="16503"/>
                  <a:pt x="2945" y="16875"/>
                </a:cubicBezTo>
                <a:cubicBezTo>
                  <a:pt x="2945" y="17248"/>
                  <a:pt x="3166" y="17550"/>
                  <a:pt x="3436" y="17550"/>
                </a:cubicBezTo>
                <a:moveTo>
                  <a:pt x="3436" y="14850"/>
                </a:moveTo>
                <a:lnTo>
                  <a:pt x="12273" y="14850"/>
                </a:lnTo>
                <a:cubicBezTo>
                  <a:pt x="12544" y="14850"/>
                  <a:pt x="12764" y="14548"/>
                  <a:pt x="12764" y="14175"/>
                </a:cubicBezTo>
                <a:cubicBezTo>
                  <a:pt x="12764" y="13803"/>
                  <a:pt x="12544" y="13500"/>
                  <a:pt x="12273" y="13500"/>
                </a:cubicBezTo>
                <a:lnTo>
                  <a:pt x="3436" y="13500"/>
                </a:lnTo>
                <a:cubicBezTo>
                  <a:pt x="3166" y="13500"/>
                  <a:pt x="2945" y="13803"/>
                  <a:pt x="2945" y="14175"/>
                </a:cubicBezTo>
                <a:cubicBezTo>
                  <a:pt x="2945" y="14548"/>
                  <a:pt x="3166" y="14850"/>
                  <a:pt x="3436" y="14850"/>
                </a:cubicBezTo>
                <a:moveTo>
                  <a:pt x="20618" y="4050"/>
                </a:moveTo>
                <a:lnTo>
                  <a:pt x="982" y="4050"/>
                </a:lnTo>
                <a:lnTo>
                  <a:pt x="982" y="1350"/>
                </a:lnTo>
                <a:lnTo>
                  <a:pt x="20618" y="1350"/>
                </a:lnTo>
                <a:cubicBezTo>
                  <a:pt x="20618" y="1350"/>
                  <a:pt x="20618" y="4050"/>
                  <a:pt x="20618" y="4050"/>
                </a:cubicBezTo>
                <a:close/>
                <a:moveTo>
                  <a:pt x="20618" y="20250"/>
                </a:moveTo>
                <a:lnTo>
                  <a:pt x="982" y="20250"/>
                </a:lnTo>
                <a:lnTo>
                  <a:pt x="982" y="9450"/>
                </a:lnTo>
                <a:lnTo>
                  <a:pt x="20618" y="9450"/>
                </a:lnTo>
                <a:cubicBezTo>
                  <a:pt x="20618" y="9450"/>
                  <a:pt x="20618" y="20250"/>
                  <a:pt x="20618" y="20250"/>
                </a:cubicBezTo>
                <a:close/>
                <a:moveTo>
                  <a:pt x="20618" y="0"/>
                </a:moveTo>
                <a:lnTo>
                  <a:pt x="982" y="0"/>
                </a:lnTo>
                <a:cubicBezTo>
                  <a:pt x="440" y="0"/>
                  <a:pt x="0" y="605"/>
                  <a:pt x="0" y="1350"/>
                </a:cubicBezTo>
                <a:lnTo>
                  <a:pt x="0" y="20250"/>
                </a:lnTo>
                <a:cubicBezTo>
                  <a:pt x="0" y="20995"/>
                  <a:pt x="440" y="21600"/>
                  <a:pt x="982" y="21600"/>
                </a:cubicBezTo>
                <a:lnTo>
                  <a:pt x="20618" y="21600"/>
                </a:lnTo>
                <a:cubicBezTo>
                  <a:pt x="21160" y="21600"/>
                  <a:pt x="21600" y="20995"/>
                  <a:pt x="21600" y="20250"/>
                </a:cubicBezTo>
                <a:lnTo>
                  <a:pt x="21600" y="1350"/>
                </a:lnTo>
                <a:cubicBezTo>
                  <a:pt x="21600" y="605"/>
                  <a:pt x="21160" y="0"/>
                  <a:pt x="20618" y="0"/>
                </a:cubicBezTo>
                <a:moveTo>
                  <a:pt x="16200" y="17550"/>
                </a:moveTo>
                <a:lnTo>
                  <a:pt x="18164" y="17550"/>
                </a:lnTo>
                <a:cubicBezTo>
                  <a:pt x="18434" y="17550"/>
                  <a:pt x="18655" y="17248"/>
                  <a:pt x="18655" y="16875"/>
                </a:cubicBezTo>
                <a:lnTo>
                  <a:pt x="18655" y="14175"/>
                </a:lnTo>
                <a:cubicBezTo>
                  <a:pt x="18655" y="13803"/>
                  <a:pt x="18434" y="13500"/>
                  <a:pt x="18164" y="13500"/>
                </a:cubicBezTo>
                <a:lnTo>
                  <a:pt x="16200" y="13500"/>
                </a:lnTo>
                <a:cubicBezTo>
                  <a:pt x="15929" y="13500"/>
                  <a:pt x="15709" y="13803"/>
                  <a:pt x="15709" y="14175"/>
                </a:cubicBezTo>
                <a:lnTo>
                  <a:pt x="15709" y="16875"/>
                </a:lnTo>
                <a:cubicBezTo>
                  <a:pt x="15709" y="17248"/>
                  <a:pt x="15929" y="17550"/>
                  <a:pt x="16200" y="1755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38" name="Shape 2791"/>
          <p:cNvSpPr/>
          <p:nvPr/>
        </p:nvSpPr>
        <p:spPr>
          <a:xfrm>
            <a:off x="701158" y="4991215"/>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20618" y="0"/>
                </a:moveTo>
                <a:lnTo>
                  <a:pt x="4909" y="0"/>
                </a:lnTo>
                <a:cubicBezTo>
                  <a:pt x="4367" y="0"/>
                  <a:pt x="3927" y="538"/>
                  <a:pt x="3927" y="1200"/>
                </a:cubicBezTo>
                <a:lnTo>
                  <a:pt x="3927" y="3000"/>
                </a:lnTo>
                <a:cubicBezTo>
                  <a:pt x="3927" y="3332"/>
                  <a:pt x="4147" y="3600"/>
                  <a:pt x="4418" y="3600"/>
                </a:cubicBezTo>
                <a:cubicBezTo>
                  <a:pt x="4689" y="3600"/>
                  <a:pt x="4909" y="3332"/>
                  <a:pt x="4909" y="3000"/>
                </a:cubicBezTo>
                <a:lnTo>
                  <a:pt x="4909" y="1200"/>
                </a:lnTo>
                <a:lnTo>
                  <a:pt x="20618" y="1200"/>
                </a:lnTo>
                <a:lnTo>
                  <a:pt x="20618" y="15600"/>
                </a:lnTo>
                <a:lnTo>
                  <a:pt x="19145" y="15600"/>
                </a:lnTo>
                <a:cubicBezTo>
                  <a:pt x="18875" y="15600"/>
                  <a:pt x="18655" y="15869"/>
                  <a:pt x="18655" y="16200"/>
                </a:cubicBezTo>
                <a:cubicBezTo>
                  <a:pt x="18655" y="16532"/>
                  <a:pt x="18875" y="16800"/>
                  <a:pt x="19145" y="16800"/>
                </a:cubicBezTo>
                <a:lnTo>
                  <a:pt x="20618" y="16800"/>
                </a:lnTo>
                <a:cubicBezTo>
                  <a:pt x="21160" y="16800"/>
                  <a:pt x="21600" y="16262"/>
                  <a:pt x="21600" y="15600"/>
                </a:cubicBezTo>
                <a:lnTo>
                  <a:pt x="21600" y="1200"/>
                </a:lnTo>
                <a:cubicBezTo>
                  <a:pt x="21600" y="538"/>
                  <a:pt x="21160" y="0"/>
                  <a:pt x="20618" y="0"/>
                </a:cubicBezTo>
                <a:moveTo>
                  <a:pt x="16691" y="8400"/>
                </a:moveTo>
                <a:lnTo>
                  <a:pt x="982" y="8400"/>
                </a:lnTo>
                <a:lnTo>
                  <a:pt x="982" y="6000"/>
                </a:lnTo>
                <a:lnTo>
                  <a:pt x="16691" y="6000"/>
                </a:lnTo>
                <a:cubicBezTo>
                  <a:pt x="16691" y="6000"/>
                  <a:pt x="16691" y="8400"/>
                  <a:pt x="16691" y="8400"/>
                </a:cubicBezTo>
                <a:close/>
                <a:moveTo>
                  <a:pt x="16691" y="20400"/>
                </a:moveTo>
                <a:lnTo>
                  <a:pt x="982" y="20400"/>
                </a:lnTo>
                <a:lnTo>
                  <a:pt x="982" y="12000"/>
                </a:lnTo>
                <a:lnTo>
                  <a:pt x="16691" y="12000"/>
                </a:lnTo>
                <a:cubicBezTo>
                  <a:pt x="16691" y="12000"/>
                  <a:pt x="16691" y="20400"/>
                  <a:pt x="16691" y="20400"/>
                </a:cubicBezTo>
                <a:close/>
                <a:moveTo>
                  <a:pt x="16691" y="4800"/>
                </a:moveTo>
                <a:lnTo>
                  <a:pt x="982" y="4800"/>
                </a:lnTo>
                <a:cubicBezTo>
                  <a:pt x="440" y="4800"/>
                  <a:pt x="0" y="5338"/>
                  <a:pt x="0" y="6000"/>
                </a:cubicBezTo>
                <a:lnTo>
                  <a:pt x="0" y="20400"/>
                </a:lnTo>
                <a:cubicBezTo>
                  <a:pt x="0" y="21062"/>
                  <a:pt x="440" y="21600"/>
                  <a:pt x="982" y="21600"/>
                </a:cubicBezTo>
                <a:lnTo>
                  <a:pt x="16691" y="21600"/>
                </a:lnTo>
                <a:cubicBezTo>
                  <a:pt x="17233" y="21600"/>
                  <a:pt x="17673" y="21062"/>
                  <a:pt x="17673" y="20400"/>
                </a:cubicBezTo>
                <a:lnTo>
                  <a:pt x="17673" y="6000"/>
                </a:lnTo>
                <a:cubicBezTo>
                  <a:pt x="17673" y="5338"/>
                  <a:pt x="17233" y="4800"/>
                  <a:pt x="16691" y="4800"/>
                </a:cubicBezTo>
                <a:moveTo>
                  <a:pt x="3436" y="18000"/>
                </a:moveTo>
                <a:lnTo>
                  <a:pt x="7364" y="18000"/>
                </a:lnTo>
                <a:cubicBezTo>
                  <a:pt x="7634" y="18000"/>
                  <a:pt x="7855" y="17732"/>
                  <a:pt x="7855" y="17400"/>
                </a:cubicBezTo>
                <a:cubicBezTo>
                  <a:pt x="7855" y="17069"/>
                  <a:pt x="7634" y="16800"/>
                  <a:pt x="7364" y="16800"/>
                </a:cubicBezTo>
                <a:lnTo>
                  <a:pt x="3436" y="16800"/>
                </a:lnTo>
                <a:cubicBezTo>
                  <a:pt x="3166" y="16800"/>
                  <a:pt x="2945" y="17069"/>
                  <a:pt x="2945" y="17400"/>
                </a:cubicBezTo>
                <a:cubicBezTo>
                  <a:pt x="2945" y="17732"/>
                  <a:pt x="3166" y="18000"/>
                  <a:pt x="3436" y="18000"/>
                </a:cubicBezTo>
                <a:moveTo>
                  <a:pt x="3436" y="15600"/>
                </a:moveTo>
                <a:lnTo>
                  <a:pt x="9327" y="15600"/>
                </a:lnTo>
                <a:cubicBezTo>
                  <a:pt x="9598" y="15600"/>
                  <a:pt x="9818" y="15332"/>
                  <a:pt x="9818" y="15000"/>
                </a:cubicBezTo>
                <a:cubicBezTo>
                  <a:pt x="9818" y="14668"/>
                  <a:pt x="9598" y="14400"/>
                  <a:pt x="9327" y="14400"/>
                </a:cubicBezTo>
                <a:lnTo>
                  <a:pt x="3436" y="14400"/>
                </a:lnTo>
                <a:cubicBezTo>
                  <a:pt x="3166" y="14400"/>
                  <a:pt x="2945" y="14668"/>
                  <a:pt x="2945" y="15000"/>
                </a:cubicBezTo>
                <a:cubicBezTo>
                  <a:pt x="2945" y="15332"/>
                  <a:pt x="3166" y="15600"/>
                  <a:pt x="3436" y="15600"/>
                </a:cubicBezTo>
                <a:moveTo>
                  <a:pt x="12273" y="18000"/>
                </a:moveTo>
                <a:lnTo>
                  <a:pt x="14236" y="18000"/>
                </a:lnTo>
                <a:cubicBezTo>
                  <a:pt x="14507" y="18000"/>
                  <a:pt x="14727" y="17732"/>
                  <a:pt x="14727" y="17400"/>
                </a:cubicBezTo>
                <a:lnTo>
                  <a:pt x="14727" y="15000"/>
                </a:lnTo>
                <a:cubicBezTo>
                  <a:pt x="14727" y="14668"/>
                  <a:pt x="14507" y="14400"/>
                  <a:pt x="14236" y="14400"/>
                </a:cubicBezTo>
                <a:lnTo>
                  <a:pt x="12273" y="14400"/>
                </a:lnTo>
                <a:cubicBezTo>
                  <a:pt x="12002" y="14400"/>
                  <a:pt x="11782" y="14668"/>
                  <a:pt x="11782" y="15000"/>
                </a:cubicBezTo>
                <a:lnTo>
                  <a:pt x="11782" y="17400"/>
                </a:lnTo>
                <a:cubicBezTo>
                  <a:pt x="11782" y="17732"/>
                  <a:pt x="12002" y="18000"/>
                  <a:pt x="12273" y="180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39" name="Shape 2792"/>
          <p:cNvSpPr/>
          <p:nvPr/>
        </p:nvSpPr>
        <p:spPr>
          <a:xfrm>
            <a:off x="1234419" y="496582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7"/>
                  <a:pt x="5377" y="982"/>
                  <a:pt x="10800" y="982"/>
                </a:cubicBezTo>
                <a:cubicBezTo>
                  <a:pt x="16223" y="982"/>
                  <a:pt x="20618" y="5377"/>
                  <a:pt x="20618" y="10800"/>
                </a:cubicBezTo>
                <a:cubicBezTo>
                  <a:pt x="20618" y="16223"/>
                  <a:pt x="16223" y="20618"/>
                  <a:pt x="10800" y="20618"/>
                </a:cubicBezTo>
                <a:moveTo>
                  <a:pt x="10800" y="0"/>
                </a:moveTo>
                <a:cubicBezTo>
                  <a:pt x="4836" y="0"/>
                  <a:pt x="0" y="4836"/>
                  <a:pt x="0" y="10800"/>
                </a:cubicBezTo>
                <a:cubicBezTo>
                  <a:pt x="0" y="16765"/>
                  <a:pt x="4836" y="21600"/>
                  <a:pt x="10800" y="21600"/>
                </a:cubicBezTo>
                <a:cubicBezTo>
                  <a:pt x="16764" y="21600"/>
                  <a:pt x="21600" y="16765"/>
                  <a:pt x="21600" y="10800"/>
                </a:cubicBezTo>
                <a:cubicBezTo>
                  <a:pt x="21600" y="4836"/>
                  <a:pt x="16764" y="0"/>
                  <a:pt x="10800" y="0"/>
                </a:cubicBezTo>
                <a:moveTo>
                  <a:pt x="11949" y="13580"/>
                </a:moveTo>
                <a:cubicBezTo>
                  <a:pt x="11701" y="13784"/>
                  <a:pt x="11474" y="13901"/>
                  <a:pt x="11085" y="13931"/>
                </a:cubicBezTo>
                <a:lnTo>
                  <a:pt x="11085" y="11339"/>
                </a:lnTo>
                <a:cubicBezTo>
                  <a:pt x="11251" y="11383"/>
                  <a:pt x="11321" y="11435"/>
                  <a:pt x="11479" y="11494"/>
                </a:cubicBezTo>
                <a:cubicBezTo>
                  <a:pt x="11638" y="11554"/>
                  <a:pt x="11780" y="11632"/>
                  <a:pt x="11906" y="11728"/>
                </a:cubicBezTo>
                <a:cubicBezTo>
                  <a:pt x="12032" y="11824"/>
                  <a:pt x="12133" y="11943"/>
                  <a:pt x="12208" y="12084"/>
                </a:cubicBezTo>
                <a:cubicBezTo>
                  <a:pt x="12284" y="12225"/>
                  <a:pt x="12322" y="12399"/>
                  <a:pt x="12322" y="12607"/>
                </a:cubicBezTo>
                <a:cubicBezTo>
                  <a:pt x="12322" y="13052"/>
                  <a:pt x="12198" y="13376"/>
                  <a:pt x="11949" y="13580"/>
                </a:cubicBezTo>
                <a:moveTo>
                  <a:pt x="10437" y="9837"/>
                </a:moveTo>
                <a:cubicBezTo>
                  <a:pt x="10286" y="9800"/>
                  <a:pt x="10228" y="9753"/>
                  <a:pt x="10081" y="9698"/>
                </a:cubicBezTo>
                <a:cubicBezTo>
                  <a:pt x="9933" y="9642"/>
                  <a:pt x="9803" y="9570"/>
                  <a:pt x="9692" y="9481"/>
                </a:cubicBezTo>
                <a:cubicBezTo>
                  <a:pt x="9581" y="9392"/>
                  <a:pt x="9489" y="9285"/>
                  <a:pt x="9417" y="9159"/>
                </a:cubicBezTo>
                <a:cubicBezTo>
                  <a:pt x="9345" y="9032"/>
                  <a:pt x="9309" y="8880"/>
                  <a:pt x="9309" y="8702"/>
                </a:cubicBezTo>
                <a:cubicBezTo>
                  <a:pt x="9309" y="8309"/>
                  <a:pt x="9415" y="8030"/>
                  <a:pt x="9627" y="7862"/>
                </a:cubicBezTo>
                <a:cubicBezTo>
                  <a:pt x="9839" y="7696"/>
                  <a:pt x="10048" y="7612"/>
                  <a:pt x="10437" y="7612"/>
                </a:cubicBezTo>
                <a:cubicBezTo>
                  <a:pt x="10437" y="7612"/>
                  <a:pt x="10437" y="9837"/>
                  <a:pt x="10437" y="9837"/>
                </a:cubicBezTo>
                <a:close/>
                <a:moveTo>
                  <a:pt x="12765" y="10727"/>
                </a:moveTo>
                <a:cubicBezTo>
                  <a:pt x="12527" y="10542"/>
                  <a:pt x="12253" y="10390"/>
                  <a:pt x="11944" y="10271"/>
                </a:cubicBezTo>
                <a:cubicBezTo>
                  <a:pt x="11634" y="10153"/>
                  <a:pt x="11410" y="10049"/>
                  <a:pt x="11085" y="9959"/>
                </a:cubicBezTo>
                <a:lnTo>
                  <a:pt x="11085" y="7612"/>
                </a:lnTo>
                <a:cubicBezTo>
                  <a:pt x="11474" y="7612"/>
                  <a:pt x="11665" y="7713"/>
                  <a:pt x="11841" y="7913"/>
                </a:cubicBezTo>
                <a:cubicBezTo>
                  <a:pt x="12017" y="8113"/>
                  <a:pt x="12113" y="8402"/>
                  <a:pt x="12127" y="8781"/>
                </a:cubicBezTo>
                <a:lnTo>
                  <a:pt x="13359" y="8781"/>
                </a:lnTo>
                <a:cubicBezTo>
                  <a:pt x="13359" y="8417"/>
                  <a:pt x="13295" y="8098"/>
                  <a:pt x="13170" y="7824"/>
                </a:cubicBezTo>
                <a:cubicBezTo>
                  <a:pt x="13043" y="7550"/>
                  <a:pt x="12875" y="7323"/>
                  <a:pt x="12662" y="7145"/>
                </a:cubicBezTo>
                <a:cubicBezTo>
                  <a:pt x="12449" y="6967"/>
                  <a:pt x="12200" y="6833"/>
                  <a:pt x="11911" y="6744"/>
                </a:cubicBezTo>
                <a:cubicBezTo>
                  <a:pt x="11623" y="6656"/>
                  <a:pt x="11410" y="6611"/>
                  <a:pt x="11085" y="6611"/>
                </a:cubicBezTo>
                <a:lnTo>
                  <a:pt x="11085" y="5881"/>
                </a:lnTo>
                <a:lnTo>
                  <a:pt x="10437" y="5881"/>
                </a:lnTo>
                <a:lnTo>
                  <a:pt x="10437" y="6611"/>
                </a:lnTo>
                <a:cubicBezTo>
                  <a:pt x="10113" y="6611"/>
                  <a:pt x="9895" y="6659"/>
                  <a:pt x="9600" y="6756"/>
                </a:cubicBezTo>
                <a:cubicBezTo>
                  <a:pt x="9305" y="6852"/>
                  <a:pt x="9044" y="6991"/>
                  <a:pt x="8817" y="7173"/>
                </a:cubicBezTo>
                <a:cubicBezTo>
                  <a:pt x="8590" y="7355"/>
                  <a:pt x="8410" y="7581"/>
                  <a:pt x="8277" y="7852"/>
                </a:cubicBezTo>
                <a:cubicBezTo>
                  <a:pt x="8144" y="8122"/>
                  <a:pt x="8077" y="8436"/>
                  <a:pt x="8077" y="8791"/>
                </a:cubicBezTo>
                <a:cubicBezTo>
                  <a:pt x="8077" y="9199"/>
                  <a:pt x="8150" y="9541"/>
                  <a:pt x="8293" y="9815"/>
                </a:cubicBezTo>
                <a:cubicBezTo>
                  <a:pt x="8438" y="10089"/>
                  <a:pt x="8626" y="10317"/>
                  <a:pt x="8860" y="10499"/>
                </a:cubicBezTo>
                <a:cubicBezTo>
                  <a:pt x="9094" y="10681"/>
                  <a:pt x="9357" y="10829"/>
                  <a:pt x="9649" y="10944"/>
                </a:cubicBezTo>
                <a:cubicBezTo>
                  <a:pt x="9940" y="11059"/>
                  <a:pt x="10142" y="11157"/>
                  <a:pt x="10437" y="11239"/>
                </a:cubicBezTo>
                <a:lnTo>
                  <a:pt x="10437" y="13931"/>
                </a:lnTo>
                <a:cubicBezTo>
                  <a:pt x="9940" y="13916"/>
                  <a:pt x="9676" y="13768"/>
                  <a:pt x="9460" y="13486"/>
                </a:cubicBezTo>
                <a:cubicBezTo>
                  <a:pt x="9244" y="13204"/>
                  <a:pt x="9139" y="12818"/>
                  <a:pt x="9147" y="12329"/>
                </a:cubicBezTo>
                <a:lnTo>
                  <a:pt x="7915" y="12329"/>
                </a:lnTo>
                <a:cubicBezTo>
                  <a:pt x="7908" y="12744"/>
                  <a:pt x="7967" y="13111"/>
                  <a:pt x="8094" y="13430"/>
                </a:cubicBezTo>
                <a:cubicBezTo>
                  <a:pt x="8220" y="13749"/>
                  <a:pt x="8397" y="14018"/>
                  <a:pt x="8628" y="14236"/>
                </a:cubicBezTo>
                <a:cubicBezTo>
                  <a:pt x="8858" y="14455"/>
                  <a:pt x="9136" y="14624"/>
                  <a:pt x="9460" y="14743"/>
                </a:cubicBezTo>
                <a:cubicBezTo>
                  <a:pt x="9784" y="14861"/>
                  <a:pt x="10048" y="14924"/>
                  <a:pt x="10437" y="14932"/>
                </a:cubicBezTo>
                <a:lnTo>
                  <a:pt x="10437" y="15692"/>
                </a:lnTo>
                <a:lnTo>
                  <a:pt x="11085" y="15692"/>
                </a:lnTo>
                <a:lnTo>
                  <a:pt x="11085" y="14932"/>
                </a:lnTo>
                <a:cubicBezTo>
                  <a:pt x="11446" y="14917"/>
                  <a:pt x="11688" y="14856"/>
                  <a:pt x="11998" y="14748"/>
                </a:cubicBezTo>
                <a:cubicBezTo>
                  <a:pt x="12307" y="14641"/>
                  <a:pt x="12578" y="14485"/>
                  <a:pt x="12808" y="14281"/>
                </a:cubicBezTo>
                <a:cubicBezTo>
                  <a:pt x="13038" y="14077"/>
                  <a:pt x="13220" y="13821"/>
                  <a:pt x="13353" y="13513"/>
                </a:cubicBezTo>
                <a:cubicBezTo>
                  <a:pt x="13486" y="13206"/>
                  <a:pt x="13553" y="12844"/>
                  <a:pt x="13553" y="12429"/>
                </a:cubicBezTo>
                <a:cubicBezTo>
                  <a:pt x="13553" y="12028"/>
                  <a:pt x="13481" y="11691"/>
                  <a:pt x="13337" y="11417"/>
                </a:cubicBezTo>
                <a:cubicBezTo>
                  <a:pt x="13193" y="11142"/>
                  <a:pt x="13002" y="10912"/>
                  <a:pt x="12765" y="107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0" name="Shape 2793"/>
          <p:cNvSpPr/>
          <p:nvPr/>
        </p:nvSpPr>
        <p:spPr>
          <a:xfrm>
            <a:off x="1767680" y="496582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9686" y="14720"/>
                </a:moveTo>
                <a:cubicBezTo>
                  <a:pt x="9513" y="14863"/>
                  <a:pt x="9355" y="14945"/>
                  <a:pt x="9084" y="14965"/>
                </a:cubicBezTo>
                <a:lnTo>
                  <a:pt x="9084" y="13151"/>
                </a:lnTo>
                <a:cubicBezTo>
                  <a:pt x="9199" y="13182"/>
                  <a:pt x="9248" y="13219"/>
                  <a:pt x="9358" y="13260"/>
                </a:cubicBezTo>
                <a:cubicBezTo>
                  <a:pt x="9469" y="13302"/>
                  <a:pt x="9568" y="13357"/>
                  <a:pt x="9656" y="13424"/>
                </a:cubicBezTo>
                <a:cubicBezTo>
                  <a:pt x="9744" y="13491"/>
                  <a:pt x="9814" y="13575"/>
                  <a:pt x="9867" y="13673"/>
                </a:cubicBezTo>
                <a:cubicBezTo>
                  <a:pt x="9920" y="13772"/>
                  <a:pt x="9946" y="13894"/>
                  <a:pt x="9946" y="14039"/>
                </a:cubicBezTo>
                <a:cubicBezTo>
                  <a:pt x="9946" y="14350"/>
                  <a:pt x="9859" y="14577"/>
                  <a:pt x="9686" y="14720"/>
                </a:cubicBezTo>
                <a:moveTo>
                  <a:pt x="8631" y="12100"/>
                </a:moveTo>
                <a:cubicBezTo>
                  <a:pt x="8526" y="12074"/>
                  <a:pt x="8486" y="12041"/>
                  <a:pt x="8383" y="12003"/>
                </a:cubicBezTo>
                <a:cubicBezTo>
                  <a:pt x="8280" y="11964"/>
                  <a:pt x="8189" y="11913"/>
                  <a:pt x="8112" y="11851"/>
                </a:cubicBezTo>
                <a:cubicBezTo>
                  <a:pt x="8034" y="11789"/>
                  <a:pt x="7969" y="11714"/>
                  <a:pt x="7919" y="11625"/>
                </a:cubicBezTo>
                <a:cubicBezTo>
                  <a:pt x="7869" y="11537"/>
                  <a:pt x="7844" y="11431"/>
                  <a:pt x="7844" y="11306"/>
                </a:cubicBezTo>
                <a:cubicBezTo>
                  <a:pt x="7844" y="11031"/>
                  <a:pt x="7918" y="10835"/>
                  <a:pt x="8067" y="10718"/>
                </a:cubicBezTo>
                <a:cubicBezTo>
                  <a:pt x="8214" y="10601"/>
                  <a:pt x="8360" y="10543"/>
                  <a:pt x="8631" y="10543"/>
                </a:cubicBezTo>
                <a:cubicBezTo>
                  <a:pt x="8631" y="10543"/>
                  <a:pt x="8631" y="12100"/>
                  <a:pt x="8631" y="12100"/>
                </a:cubicBezTo>
                <a:close/>
                <a:moveTo>
                  <a:pt x="10255" y="12723"/>
                </a:moveTo>
                <a:cubicBezTo>
                  <a:pt x="10089" y="12593"/>
                  <a:pt x="9898" y="12487"/>
                  <a:pt x="9683" y="12404"/>
                </a:cubicBezTo>
                <a:cubicBezTo>
                  <a:pt x="9466" y="12321"/>
                  <a:pt x="9310" y="12248"/>
                  <a:pt x="9084" y="12186"/>
                </a:cubicBezTo>
                <a:lnTo>
                  <a:pt x="9084" y="10543"/>
                </a:lnTo>
                <a:cubicBezTo>
                  <a:pt x="9355" y="10543"/>
                  <a:pt x="9488" y="10613"/>
                  <a:pt x="9611" y="10753"/>
                </a:cubicBezTo>
                <a:cubicBezTo>
                  <a:pt x="9734" y="10893"/>
                  <a:pt x="9800" y="11096"/>
                  <a:pt x="9810" y="11361"/>
                </a:cubicBezTo>
                <a:lnTo>
                  <a:pt x="10669" y="11361"/>
                </a:lnTo>
                <a:cubicBezTo>
                  <a:pt x="10669" y="11106"/>
                  <a:pt x="10625" y="10883"/>
                  <a:pt x="10537" y="10690"/>
                </a:cubicBezTo>
                <a:cubicBezTo>
                  <a:pt x="10450" y="10499"/>
                  <a:pt x="10331" y="10340"/>
                  <a:pt x="10183" y="10216"/>
                </a:cubicBezTo>
                <a:cubicBezTo>
                  <a:pt x="10035" y="10091"/>
                  <a:pt x="9860" y="9998"/>
                  <a:pt x="9659" y="9935"/>
                </a:cubicBezTo>
                <a:cubicBezTo>
                  <a:pt x="9459" y="9873"/>
                  <a:pt x="9310" y="9842"/>
                  <a:pt x="9084" y="9842"/>
                </a:cubicBezTo>
                <a:lnTo>
                  <a:pt x="9084" y="9331"/>
                </a:lnTo>
                <a:lnTo>
                  <a:pt x="8631" y="9331"/>
                </a:lnTo>
                <a:lnTo>
                  <a:pt x="8631" y="9842"/>
                </a:lnTo>
                <a:cubicBezTo>
                  <a:pt x="8405" y="9842"/>
                  <a:pt x="8253" y="9876"/>
                  <a:pt x="8048" y="9943"/>
                </a:cubicBezTo>
                <a:cubicBezTo>
                  <a:pt x="7842" y="10011"/>
                  <a:pt x="7660" y="10108"/>
                  <a:pt x="7501" y="10235"/>
                </a:cubicBezTo>
                <a:cubicBezTo>
                  <a:pt x="7343" y="10363"/>
                  <a:pt x="7218" y="10521"/>
                  <a:pt x="7125" y="10710"/>
                </a:cubicBezTo>
                <a:cubicBezTo>
                  <a:pt x="7032" y="10899"/>
                  <a:pt x="6985" y="11119"/>
                  <a:pt x="6985" y="11368"/>
                </a:cubicBezTo>
                <a:cubicBezTo>
                  <a:pt x="6985" y="11654"/>
                  <a:pt x="7035" y="11892"/>
                  <a:pt x="7136" y="12085"/>
                </a:cubicBezTo>
                <a:cubicBezTo>
                  <a:pt x="7237" y="12277"/>
                  <a:pt x="7368" y="12436"/>
                  <a:pt x="7531" y="12563"/>
                </a:cubicBezTo>
                <a:cubicBezTo>
                  <a:pt x="7694" y="12691"/>
                  <a:pt x="7878" y="12794"/>
                  <a:pt x="8081" y="12875"/>
                </a:cubicBezTo>
                <a:cubicBezTo>
                  <a:pt x="8285" y="12956"/>
                  <a:pt x="8426" y="13024"/>
                  <a:pt x="8631" y="13081"/>
                </a:cubicBezTo>
                <a:lnTo>
                  <a:pt x="8631" y="14965"/>
                </a:lnTo>
                <a:cubicBezTo>
                  <a:pt x="8285" y="14955"/>
                  <a:pt x="8100" y="14852"/>
                  <a:pt x="7950" y="14654"/>
                </a:cubicBezTo>
                <a:cubicBezTo>
                  <a:pt x="7799" y="14457"/>
                  <a:pt x="7726" y="14187"/>
                  <a:pt x="7731" y="13844"/>
                </a:cubicBezTo>
                <a:lnTo>
                  <a:pt x="6872" y="13844"/>
                </a:lnTo>
                <a:cubicBezTo>
                  <a:pt x="6867" y="14135"/>
                  <a:pt x="6908" y="14392"/>
                  <a:pt x="6996" y="14615"/>
                </a:cubicBezTo>
                <a:cubicBezTo>
                  <a:pt x="7085" y="14839"/>
                  <a:pt x="7209" y="15027"/>
                  <a:pt x="7369" y="15180"/>
                </a:cubicBezTo>
                <a:cubicBezTo>
                  <a:pt x="7530" y="15333"/>
                  <a:pt x="7723" y="15451"/>
                  <a:pt x="7950" y="15534"/>
                </a:cubicBezTo>
                <a:cubicBezTo>
                  <a:pt x="8176" y="15617"/>
                  <a:pt x="8360" y="15661"/>
                  <a:pt x="8631" y="15667"/>
                </a:cubicBezTo>
                <a:lnTo>
                  <a:pt x="8631" y="16199"/>
                </a:lnTo>
                <a:lnTo>
                  <a:pt x="9084" y="16199"/>
                </a:lnTo>
                <a:lnTo>
                  <a:pt x="9084" y="15667"/>
                </a:lnTo>
                <a:cubicBezTo>
                  <a:pt x="9335" y="15656"/>
                  <a:pt x="9504" y="15613"/>
                  <a:pt x="9720" y="15538"/>
                </a:cubicBezTo>
                <a:cubicBezTo>
                  <a:pt x="9936" y="15463"/>
                  <a:pt x="10124" y="15354"/>
                  <a:pt x="10285" y="15211"/>
                </a:cubicBezTo>
                <a:cubicBezTo>
                  <a:pt x="10445" y="15068"/>
                  <a:pt x="10573" y="14889"/>
                  <a:pt x="10666" y="14673"/>
                </a:cubicBezTo>
                <a:cubicBezTo>
                  <a:pt x="10758" y="14459"/>
                  <a:pt x="10805" y="14205"/>
                  <a:pt x="10805" y="13914"/>
                </a:cubicBezTo>
                <a:cubicBezTo>
                  <a:pt x="10805" y="13634"/>
                  <a:pt x="10755" y="13398"/>
                  <a:pt x="10654" y="13206"/>
                </a:cubicBezTo>
                <a:cubicBezTo>
                  <a:pt x="10554" y="13014"/>
                  <a:pt x="10421" y="12853"/>
                  <a:pt x="10255" y="12723"/>
                </a:cubicBezTo>
                <a:moveTo>
                  <a:pt x="12764" y="0"/>
                </a:moveTo>
                <a:cubicBezTo>
                  <a:pt x="9919" y="0"/>
                  <a:pt x="7396" y="1350"/>
                  <a:pt x="5779" y="3437"/>
                </a:cubicBezTo>
                <a:cubicBezTo>
                  <a:pt x="6324" y="3259"/>
                  <a:pt x="6890" y="3132"/>
                  <a:pt x="7472" y="3051"/>
                </a:cubicBezTo>
                <a:cubicBezTo>
                  <a:pt x="8868" y="1774"/>
                  <a:pt x="10722" y="987"/>
                  <a:pt x="12764" y="987"/>
                </a:cubicBezTo>
                <a:cubicBezTo>
                  <a:pt x="17099" y="987"/>
                  <a:pt x="20613" y="4502"/>
                  <a:pt x="20613" y="8836"/>
                </a:cubicBezTo>
                <a:cubicBezTo>
                  <a:pt x="20613" y="10878"/>
                  <a:pt x="19827" y="12732"/>
                  <a:pt x="18549" y="14128"/>
                </a:cubicBezTo>
                <a:cubicBezTo>
                  <a:pt x="18468" y="14710"/>
                  <a:pt x="18341" y="15276"/>
                  <a:pt x="18163" y="15821"/>
                </a:cubicBezTo>
                <a:cubicBezTo>
                  <a:pt x="20250" y="14204"/>
                  <a:pt x="21600" y="11681"/>
                  <a:pt x="21600" y="8836"/>
                </a:cubicBezTo>
                <a:cubicBezTo>
                  <a:pt x="21600" y="3956"/>
                  <a:pt x="17644" y="0"/>
                  <a:pt x="12764" y="0"/>
                </a:cubicBezTo>
                <a:moveTo>
                  <a:pt x="8836" y="20613"/>
                </a:moveTo>
                <a:cubicBezTo>
                  <a:pt x="4501" y="20613"/>
                  <a:pt x="987" y="17098"/>
                  <a:pt x="987" y="12764"/>
                </a:cubicBezTo>
                <a:cubicBezTo>
                  <a:pt x="987" y="8429"/>
                  <a:pt x="4501" y="4915"/>
                  <a:pt x="8836" y="4915"/>
                </a:cubicBezTo>
                <a:cubicBezTo>
                  <a:pt x="13172" y="4915"/>
                  <a:pt x="16685" y="8429"/>
                  <a:pt x="16685" y="12764"/>
                </a:cubicBezTo>
                <a:cubicBezTo>
                  <a:pt x="16685" y="17098"/>
                  <a:pt x="13172" y="20613"/>
                  <a:pt x="8836" y="20613"/>
                </a:cubicBezTo>
                <a:moveTo>
                  <a:pt x="8836" y="3927"/>
                </a:moveTo>
                <a:cubicBezTo>
                  <a:pt x="3956" y="3927"/>
                  <a:pt x="0" y="7884"/>
                  <a:pt x="0" y="12764"/>
                </a:cubicBezTo>
                <a:cubicBezTo>
                  <a:pt x="0" y="17644"/>
                  <a:pt x="3956" y="21600"/>
                  <a:pt x="8836" y="21600"/>
                </a:cubicBezTo>
                <a:cubicBezTo>
                  <a:pt x="13716" y="21600"/>
                  <a:pt x="17673" y="17644"/>
                  <a:pt x="17673" y="12764"/>
                </a:cubicBezTo>
                <a:cubicBezTo>
                  <a:pt x="17673" y="7884"/>
                  <a:pt x="13716" y="3927"/>
                  <a:pt x="8836" y="39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1" name="Shape 2794"/>
          <p:cNvSpPr/>
          <p:nvPr/>
        </p:nvSpPr>
        <p:spPr>
          <a:xfrm>
            <a:off x="2300941" y="496582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8"/>
                  <a:pt x="5377" y="982"/>
                  <a:pt x="10800" y="982"/>
                </a:cubicBezTo>
                <a:cubicBezTo>
                  <a:pt x="16223" y="982"/>
                  <a:pt x="20618" y="5378"/>
                  <a:pt x="20618" y="10800"/>
                </a:cubicBezTo>
                <a:cubicBezTo>
                  <a:pt x="20618" y="16223"/>
                  <a:pt x="16223" y="20618"/>
                  <a:pt x="10800" y="20618"/>
                </a:cubicBezTo>
                <a:moveTo>
                  <a:pt x="10800" y="0"/>
                </a:moveTo>
                <a:cubicBezTo>
                  <a:pt x="4836" y="0"/>
                  <a:pt x="0" y="4836"/>
                  <a:pt x="0" y="10800"/>
                </a:cubicBezTo>
                <a:cubicBezTo>
                  <a:pt x="0" y="16765"/>
                  <a:pt x="4836" y="21600"/>
                  <a:pt x="10800" y="21600"/>
                </a:cubicBezTo>
                <a:cubicBezTo>
                  <a:pt x="16764" y="21600"/>
                  <a:pt x="21600" y="16765"/>
                  <a:pt x="21600" y="10800"/>
                </a:cubicBezTo>
                <a:cubicBezTo>
                  <a:pt x="21600" y="4836"/>
                  <a:pt x="16764" y="0"/>
                  <a:pt x="10800" y="0"/>
                </a:cubicBezTo>
                <a:moveTo>
                  <a:pt x="11535" y="7724"/>
                </a:moveTo>
                <a:cubicBezTo>
                  <a:pt x="12082" y="7724"/>
                  <a:pt x="12586" y="7961"/>
                  <a:pt x="13047" y="8436"/>
                </a:cubicBezTo>
                <a:lnTo>
                  <a:pt x="13544" y="7424"/>
                </a:lnTo>
                <a:cubicBezTo>
                  <a:pt x="12888" y="6964"/>
                  <a:pt x="12248" y="6734"/>
                  <a:pt x="11621" y="6734"/>
                </a:cubicBezTo>
                <a:cubicBezTo>
                  <a:pt x="10757" y="6734"/>
                  <a:pt x="10048" y="7019"/>
                  <a:pt x="9494" y="7590"/>
                </a:cubicBezTo>
                <a:cubicBezTo>
                  <a:pt x="9019" y="8087"/>
                  <a:pt x="8691" y="8762"/>
                  <a:pt x="8510" y="9615"/>
                </a:cubicBezTo>
                <a:lnTo>
                  <a:pt x="7938" y="9615"/>
                </a:lnTo>
                <a:lnTo>
                  <a:pt x="7658" y="10327"/>
                </a:lnTo>
                <a:lnTo>
                  <a:pt x="8435" y="10327"/>
                </a:lnTo>
                <a:cubicBezTo>
                  <a:pt x="8428" y="10409"/>
                  <a:pt x="8423" y="10483"/>
                  <a:pt x="8419" y="10549"/>
                </a:cubicBezTo>
                <a:cubicBezTo>
                  <a:pt x="8415" y="10616"/>
                  <a:pt x="8414" y="10675"/>
                  <a:pt x="8414" y="10727"/>
                </a:cubicBezTo>
                <a:cubicBezTo>
                  <a:pt x="8414" y="10794"/>
                  <a:pt x="8415" y="10857"/>
                  <a:pt x="8419" y="10916"/>
                </a:cubicBezTo>
                <a:cubicBezTo>
                  <a:pt x="8423" y="10976"/>
                  <a:pt x="8428" y="11032"/>
                  <a:pt x="8435" y="11083"/>
                </a:cubicBezTo>
                <a:lnTo>
                  <a:pt x="7949" y="11083"/>
                </a:lnTo>
                <a:lnTo>
                  <a:pt x="7658" y="11784"/>
                </a:lnTo>
                <a:lnTo>
                  <a:pt x="8489" y="11784"/>
                </a:lnTo>
                <a:cubicBezTo>
                  <a:pt x="8604" y="12674"/>
                  <a:pt x="8896" y="13382"/>
                  <a:pt x="9364" y="13908"/>
                </a:cubicBezTo>
                <a:cubicBezTo>
                  <a:pt x="9904" y="14517"/>
                  <a:pt x="10656" y="14821"/>
                  <a:pt x="11621" y="14821"/>
                </a:cubicBezTo>
                <a:cubicBezTo>
                  <a:pt x="12219" y="14821"/>
                  <a:pt x="12762" y="14658"/>
                  <a:pt x="13252" y="14331"/>
                </a:cubicBezTo>
                <a:lnTo>
                  <a:pt x="13252" y="13097"/>
                </a:lnTo>
                <a:cubicBezTo>
                  <a:pt x="12978" y="13356"/>
                  <a:pt x="12733" y="13542"/>
                  <a:pt x="12517" y="13653"/>
                </a:cubicBezTo>
                <a:cubicBezTo>
                  <a:pt x="12280" y="13772"/>
                  <a:pt x="11981" y="13831"/>
                  <a:pt x="11621" y="13831"/>
                </a:cubicBezTo>
                <a:cubicBezTo>
                  <a:pt x="11067" y="13831"/>
                  <a:pt x="10627" y="13620"/>
                  <a:pt x="10304" y="13197"/>
                </a:cubicBezTo>
                <a:cubicBezTo>
                  <a:pt x="10023" y="12855"/>
                  <a:pt x="9839" y="12385"/>
                  <a:pt x="9753" y="11784"/>
                </a:cubicBezTo>
                <a:lnTo>
                  <a:pt x="11924" y="11784"/>
                </a:lnTo>
                <a:lnTo>
                  <a:pt x="12193" y="11083"/>
                </a:lnTo>
                <a:lnTo>
                  <a:pt x="9699" y="11083"/>
                </a:lnTo>
                <a:cubicBezTo>
                  <a:pt x="9692" y="11046"/>
                  <a:pt x="9688" y="10932"/>
                  <a:pt x="9688" y="10739"/>
                </a:cubicBezTo>
                <a:lnTo>
                  <a:pt x="9688" y="10483"/>
                </a:lnTo>
                <a:cubicBezTo>
                  <a:pt x="9688" y="10416"/>
                  <a:pt x="9692" y="10364"/>
                  <a:pt x="9699" y="10327"/>
                </a:cubicBezTo>
                <a:lnTo>
                  <a:pt x="12344" y="10327"/>
                </a:lnTo>
                <a:lnTo>
                  <a:pt x="12626" y="9615"/>
                </a:lnTo>
                <a:lnTo>
                  <a:pt x="9775" y="9615"/>
                </a:lnTo>
                <a:cubicBezTo>
                  <a:pt x="9868" y="9096"/>
                  <a:pt x="10051" y="8662"/>
                  <a:pt x="10325" y="8314"/>
                </a:cubicBezTo>
                <a:cubicBezTo>
                  <a:pt x="10649" y="7920"/>
                  <a:pt x="11052" y="7724"/>
                  <a:pt x="11535" y="772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2" name="Shape 2795"/>
          <p:cNvSpPr/>
          <p:nvPr/>
        </p:nvSpPr>
        <p:spPr>
          <a:xfrm>
            <a:off x="2834203" y="496582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8836" y="20613"/>
                </a:moveTo>
                <a:cubicBezTo>
                  <a:pt x="4502" y="20613"/>
                  <a:pt x="988" y="17098"/>
                  <a:pt x="988" y="12764"/>
                </a:cubicBezTo>
                <a:cubicBezTo>
                  <a:pt x="988" y="8429"/>
                  <a:pt x="4502" y="4915"/>
                  <a:pt x="8836" y="4915"/>
                </a:cubicBezTo>
                <a:cubicBezTo>
                  <a:pt x="13171" y="4915"/>
                  <a:pt x="16685" y="8429"/>
                  <a:pt x="16685" y="12764"/>
                </a:cubicBezTo>
                <a:cubicBezTo>
                  <a:pt x="16685" y="17098"/>
                  <a:pt x="13171" y="20613"/>
                  <a:pt x="8836" y="20613"/>
                </a:cubicBezTo>
                <a:moveTo>
                  <a:pt x="8836" y="3927"/>
                </a:moveTo>
                <a:cubicBezTo>
                  <a:pt x="3956" y="3927"/>
                  <a:pt x="0" y="7884"/>
                  <a:pt x="0" y="12764"/>
                </a:cubicBezTo>
                <a:cubicBezTo>
                  <a:pt x="0" y="17644"/>
                  <a:pt x="3956" y="21600"/>
                  <a:pt x="8836" y="21600"/>
                </a:cubicBezTo>
                <a:cubicBezTo>
                  <a:pt x="13717" y="21600"/>
                  <a:pt x="17673" y="17644"/>
                  <a:pt x="17673" y="12764"/>
                </a:cubicBezTo>
                <a:cubicBezTo>
                  <a:pt x="17673" y="7884"/>
                  <a:pt x="13717" y="3927"/>
                  <a:pt x="8836" y="3927"/>
                </a:cubicBezTo>
                <a:moveTo>
                  <a:pt x="12764" y="0"/>
                </a:moveTo>
                <a:cubicBezTo>
                  <a:pt x="9919" y="0"/>
                  <a:pt x="7395" y="1349"/>
                  <a:pt x="5780" y="3437"/>
                </a:cubicBezTo>
                <a:cubicBezTo>
                  <a:pt x="6324" y="3259"/>
                  <a:pt x="6890" y="3132"/>
                  <a:pt x="7472" y="3051"/>
                </a:cubicBezTo>
                <a:cubicBezTo>
                  <a:pt x="8868" y="1774"/>
                  <a:pt x="10722" y="987"/>
                  <a:pt x="12764" y="987"/>
                </a:cubicBezTo>
                <a:cubicBezTo>
                  <a:pt x="17098" y="987"/>
                  <a:pt x="20612" y="4502"/>
                  <a:pt x="20612" y="8836"/>
                </a:cubicBezTo>
                <a:cubicBezTo>
                  <a:pt x="20612" y="10878"/>
                  <a:pt x="19827" y="12732"/>
                  <a:pt x="18549" y="14128"/>
                </a:cubicBezTo>
                <a:cubicBezTo>
                  <a:pt x="18468" y="14710"/>
                  <a:pt x="18341" y="15276"/>
                  <a:pt x="18163" y="15821"/>
                </a:cubicBezTo>
                <a:cubicBezTo>
                  <a:pt x="20250" y="14204"/>
                  <a:pt x="21600" y="11681"/>
                  <a:pt x="21600" y="8836"/>
                </a:cubicBezTo>
                <a:cubicBezTo>
                  <a:pt x="21600" y="3956"/>
                  <a:pt x="17644" y="0"/>
                  <a:pt x="12764" y="0"/>
                </a:cubicBezTo>
                <a:moveTo>
                  <a:pt x="9292" y="10539"/>
                </a:moveTo>
                <a:cubicBezTo>
                  <a:pt x="9702" y="10539"/>
                  <a:pt x="10080" y="10712"/>
                  <a:pt x="10426" y="11057"/>
                </a:cubicBezTo>
                <a:lnTo>
                  <a:pt x="10798" y="10320"/>
                </a:lnTo>
                <a:cubicBezTo>
                  <a:pt x="10307" y="9985"/>
                  <a:pt x="9826" y="9817"/>
                  <a:pt x="9356" y="9817"/>
                </a:cubicBezTo>
                <a:cubicBezTo>
                  <a:pt x="8708" y="9817"/>
                  <a:pt x="8176" y="10026"/>
                  <a:pt x="7761" y="10441"/>
                </a:cubicBezTo>
                <a:cubicBezTo>
                  <a:pt x="7404" y="10804"/>
                  <a:pt x="7158" y="11296"/>
                  <a:pt x="7023" y="11917"/>
                </a:cubicBezTo>
                <a:lnTo>
                  <a:pt x="6594" y="11917"/>
                </a:lnTo>
                <a:lnTo>
                  <a:pt x="6384" y="12435"/>
                </a:lnTo>
                <a:lnTo>
                  <a:pt x="6967" y="12435"/>
                </a:lnTo>
                <a:cubicBezTo>
                  <a:pt x="6961" y="12495"/>
                  <a:pt x="6957" y="12549"/>
                  <a:pt x="6955" y="12598"/>
                </a:cubicBezTo>
                <a:cubicBezTo>
                  <a:pt x="6952" y="12646"/>
                  <a:pt x="6950" y="12690"/>
                  <a:pt x="6950" y="12727"/>
                </a:cubicBezTo>
                <a:cubicBezTo>
                  <a:pt x="6950" y="12776"/>
                  <a:pt x="6952" y="12822"/>
                  <a:pt x="6955" y="12865"/>
                </a:cubicBezTo>
                <a:cubicBezTo>
                  <a:pt x="6957" y="12908"/>
                  <a:pt x="6961" y="12949"/>
                  <a:pt x="6967" y="12987"/>
                </a:cubicBezTo>
                <a:lnTo>
                  <a:pt x="6602" y="12987"/>
                </a:lnTo>
                <a:lnTo>
                  <a:pt x="6384" y="13497"/>
                </a:lnTo>
                <a:lnTo>
                  <a:pt x="7007" y="13497"/>
                </a:lnTo>
                <a:cubicBezTo>
                  <a:pt x="7093" y="14146"/>
                  <a:pt x="7313" y="14662"/>
                  <a:pt x="7663" y="15045"/>
                </a:cubicBezTo>
                <a:cubicBezTo>
                  <a:pt x="8068" y="15489"/>
                  <a:pt x="8633" y="15710"/>
                  <a:pt x="9356" y="15710"/>
                </a:cubicBezTo>
                <a:cubicBezTo>
                  <a:pt x="9805" y="15710"/>
                  <a:pt x="10212" y="15591"/>
                  <a:pt x="10579" y="15354"/>
                </a:cubicBezTo>
                <a:lnTo>
                  <a:pt x="10579" y="14454"/>
                </a:lnTo>
                <a:cubicBezTo>
                  <a:pt x="10374" y="14643"/>
                  <a:pt x="10191" y="14778"/>
                  <a:pt x="10029" y="14859"/>
                </a:cubicBezTo>
                <a:cubicBezTo>
                  <a:pt x="9850" y="14945"/>
                  <a:pt x="9626" y="14989"/>
                  <a:pt x="9356" y="14989"/>
                </a:cubicBezTo>
                <a:cubicBezTo>
                  <a:pt x="8940" y="14989"/>
                  <a:pt x="8611" y="14834"/>
                  <a:pt x="8368" y="14527"/>
                </a:cubicBezTo>
                <a:cubicBezTo>
                  <a:pt x="8158" y="14279"/>
                  <a:pt x="8020" y="13935"/>
                  <a:pt x="7955" y="13497"/>
                </a:cubicBezTo>
                <a:lnTo>
                  <a:pt x="9583" y="13497"/>
                </a:lnTo>
                <a:lnTo>
                  <a:pt x="9786" y="12987"/>
                </a:lnTo>
                <a:lnTo>
                  <a:pt x="7914" y="12987"/>
                </a:lnTo>
                <a:cubicBezTo>
                  <a:pt x="7909" y="12960"/>
                  <a:pt x="7906" y="12876"/>
                  <a:pt x="7906" y="12735"/>
                </a:cubicBezTo>
                <a:lnTo>
                  <a:pt x="7906" y="12549"/>
                </a:lnTo>
                <a:cubicBezTo>
                  <a:pt x="7906" y="12500"/>
                  <a:pt x="7909" y="12462"/>
                  <a:pt x="7914" y="12435"/>
                </a:cubicBezTo>
                <a:lnTo>
                  <a:pt x="9899" y="12435"/>
                </a:lnTo>
                <a:lnTo>
                  <a:pt x="10110" y="11917"/>
                </a:lnTo>
                <a:lnTo>
                  <a:pt x="7972" y="11917"/>
                </a:lnTo>
                <a:cubicBezTo>
                  <a:pt x="8042" y="11539"/>
                  <a:pt x="8179" y="11222"/>
                  <a:pt x="8384" y="10968"/>
                </a:cubicBezTo>
                <a:cubicBezTo>
                  <a:pt x="8627" y="10682"/>
                  <a:pt x="8929" y="10539"/>
                  <a:pt x="9292" y="1053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3" name="Shape 2796"/>
          <p:cNvSpPr/>
          <p:nvPr/>
        </p:nvSpPr>
        <p:spPr>
          <a:xfrm>
            <a:off x="3367464" y="496582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660" y="9921"/>
                </a:moveTo>
                <a:cubicBezTo>
                  <a:pt x="12438" y="10786"/>
                  <a:pt x="11065" y="10346"/>
                  <a:pt x="10620" y="10238"/>
                </a:cubicBezTo>
                <a:lnTo>
                  <a:pt x="11011" y="8710"/>
                </a:lnTo>
                <a:cubicBezTo>
                  <a:pt x="11457" y="8818"/>
                  <a:pt x="12891" y="9019"/>
                  <a:pt x="12660" y="9921"/>
                </a:cubicBezTo>
                <a:moveTo>
                  <a:pt x="12416" y="12387"/>
                </a:moveTo>
                <a:cubicBezTo>
                  <a:pt x="12172" y="13338"/>
                  <a:pt x="10523" y="12824"/>
                  <a:pt x="9988" y="12695"/>
                </a:cubicBezTo>
                <a:lnTo>
                  <a:pt x="10421" y="11009"/>
                </a:lnTo>
                <a:cubicBezTo>
                  <a:pt x="10956" y="11139"/>
                  <a:pt x="12671" y="11395"/>
                  <a:pt x="12416" y="12387"/>
                </a:cubicBezTo>
                <a:moveTo>
                  <a:pt x="12637" y="8174"/>
                </a:moveTo>
                <a:lnTo>
                  <a:pt x="12960" y="6916"/>
                </a:lnTo>
                <a:lnTo>
                  <a:pt x="12171" y="6726"/>
                </a:lnTo>
                <a:lnTo>
                  <a:pt x="11857" y="7950"/>
                </a:lnTo>
                <a:cubicBezTo>
                  <a:pt x="11649" y="7900"/>
                  <a:pt x="11436" y="7853"/>
                  <a:pt x="11224" y="7806"/>
                </a:cubicBezTo>
                <a:lnTo>
                  <a:pt x="11541" y="6573"/>
                </a:lnTo>
                <a:lnTo>
                  <a:pt x="10753" y="6382"/>
                </a:lnTo>
                <a:lnTo>
                  <a:pt x="10429" y="7640"/>
                </a:lnTo>
                <a:cubicBezTo>
                  <a:pt x="10258" y="7602"/>
                  <a:pt x="10090" y="7565"/>
                  <a:pt x="9926" y="7525"/>
                </a:cubicBezTo>
                <a:lnTo>
                  <a:pt x="9927" y="7521"/>
                </a:lnTo>
                <a:lnTo>
                  <a:pt x="8839" y="7257"/>
                </a:lnTo>
                <a:lnTo>
                  <a:pt x="8629" y="8075"/>
                </a:lnTo>
                <a:cubicBezTo>
                  <a:pt x="8629" y="8075"/>
                  <a:pt x="9214" y="8205"/>
                  <a:pt x="9202" y="8214"/>
                </a:cubicBezTo>
                <a:cubicBezTo>
                  <a:pt x="9521" y="8291"/>
                  <a:pt x="9579" y="8496"/>
                  <a:pt x="9569" y="8658"/>
                </a:cubicBezTo>
                <a:lnTo>
                  <a:pt x="9202" y="10091"/>
                </a:lnTo>
                <a:cubicBezTo>
                  <a:pt x="9224" y="10097"/>
                  <a:pt x="9252" y="10104"/>
                  <a:pt x="9283" y="10116"/>
                </a:cubicBezTo>
                <a:cubicBezTo>
                  <a:pt x="9257" y="10110"/>
                  <a:pt x="9229" y="10103"/>
                  <a:pt x="9200" y="10097"/>
                </a:cubicBezTo>
                <a:lnTo>
                  <a:pt x="8684" y="12103"/>
                </a:lnTo>
                <a:cubicBezTo>
                  <a:pt x="8646" y="12198"/>
                  <a:pt x="8546" y="12339"/>
                  <a:pt x="8323" y="12285"/>
                </a:cubicBezTo>
                <a:cubicBezTo>
                  <a:pt x="8331" y="12297"/>
                  <a:pt x="7749" y="12147"/>
                  <a:pt x="7749" y="12147"/>
                </a:cubicBezTo>
                <a:lnTo>
                  <a:pt x="7358" y="13023"/>
                </a:lnTo>
                <a:lnTo>
                  <a:pt x="8384" y="13271"/>
                </a:lnTo>
                <a:cubicBezTo>
                  <a:pt x="8575" y="13317"/>
                  <a:pt x="8762" y="13366"/>
                  <a:pt x="8946" y="13412"/>
                </a:cubicBezTo>
                <a:lnTo>
                  <a:pt x="8621" y="14684"/>
                </a:lnTo>
                <a:lnTo>
                  <a:pt x="9408" y="14875"/>
                </a:lnTo>
                <a:lnTo>
                  <a:pt x="9731" y="13616"/>
                </a:lnTo>
                <a:cubicBezTo>
                  <a:pt x="9947" y="13673"/>
                  <a:pt x="10156" y="13725"/>
                  <a:pt x="10360" y="13775"/>
                </a:cubicBezTo>
                <a:lnTo>
                  <a:pt x="10038" y="15027"/>
                </a:lnTo>
                <a:lnTo>
                  <a:pt x="10827" y="15218"/>
                </a:lnTo>
                <a:lnTo>
                  <a:pt x="11153" y="13948"/>
                </a:lnTo>
                <a:cubicBezTo>
                  <a:pt x="12499" y="14195"/>
                  <a:pt x="13510" y="14095"/>
                  <a:pt x="13935" y="12915"/>
                </a:cubicBezTo>
                <a:cubicBezTo>
                  <a:pt x="14279" y="11964"/>
                  <a:pt x="13918" y="11416"/>
                  <a:pt x="13210" y="11058"/>
                </a:cubicBezTo>
                <a:cubicBezTo>
                  <a:pt x="13726" y="10943"/>
                  <a:pt x="14115" y="10614"/>
                  <a:pt x="14218" y="9934"/>
                </a:cubicBezTo>
                <a:cubicBezTo>
                  <a:pt x="14361" y="9006"/>
                  <a:pt x="13633" y="8507"/>
                  <a:pt x="12637" y="8174"/>
                </a:cubicBezTo>
                <a:moveTo>
                  <a:pt x="10800" y="20618"/>
                </a:moveTo>
                <a:cubicBezTo>
                  <a:pt x="5377" y="20618"/>
                  <a:pt x="982" y="16223"/>
                  <a:pt x="982" y="10800"/>
                </a:cubicBezTo>
                <a:cubicBezTo>
                  <a:pt x="982" y="5378"/>
                  <a:pt x="5377" y="982"/>
                  <a:pt x="10800" y="982"/>
                </a:cubicBezTo>
                <a:cubicBezTo>
                  <a:pt x="16223" y="982"/>
                  <a:pt x="20618" y="5378"/>
                  <a:pt x="20618" y="10800"/>
                </a:cubicBezTo>
                <a:cubicBezTo>
                  <a:pt x="20618" y="16223"/>
                  <a:pt x="16223" y="20618"/>
                  <a:pt x="10800" y="20618"/>
                </a:cubicBezTo>
                <a:moveTo>
                  <a:pt x="10800" y="0"/>
                </a:moveTo>
                <a:cubicBezTo>
                  <a:pt x="4835" y="0"/>
                  <a:pt x="0" y="4836"/>
                  <a:pt x="0" y="10800"/>
                </a:cubicBezTo>
                <a:cubicBezTo>
                  <a:pt x="0" y="16765"/>
                  <a:pt x="4835" y="21600"/>
                  <a:pt x="10800" y="21600"/>
                </a:cubicBezTo>
                <a:cubicBezTo>
                  <a:pt x="16765" y="21600"/>
                  <a:pt x="21600" y="16765"/>
                  <a:pt x="21600" y="10800"/>
                </a:cubicBezTo>
                <a:cubicBezTo>
                  <a:pt x="21600" y="4836"/>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4" name="Shape 2797"/>
          <p:cNvSpPr/>
          <p:nvPr/>
        </p:nvSpPr>
        <p:spPr>
          <a:xfrm>
            <a:off x="3900725" y="496582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052" y="12079"/>
                </a:moveTo>
                <a:cubicBezTo>
                  <a:pt x="9878" y="12752"/>
                  <a:pt x="8799" y="12411"/>
                  <a:pt x="8449" y="12327"/>
                </a:cubicBezTo>
                <a:lnTo>
                  <a:pt x="8758" y="11138"/>
                </a:lnTo>
                <a:cubicBezTo>
                  <a:pt x="9107" y="11222"/>
                  <a:pt x="10234" y="11378"/>
                  <a:pt x="10052" y="12079"/>
                </a:cubicBezTo>
                <a:moveTo>
                  <a:pt x="9860" y="13998"/>
                </a:moveTo>
                <a:cubicBezTo>
                  <a:pt x="9669" y="14737"/>
                  <a:pt x="8373" y="14338"/>
                  <a:pt x="7953" y="14238"/>
                </a:cubicBezTo>
                <a:lnTo>
                  <a:pt x="8293" y="12927"/>
                </a:lnTo>
                <a:cubicBezTo>
                  <a:pt x="8714" y="13027"/>
                  <a:pt x="10060" y="13227"/>
                  <a:pt x="9860" y="13998"/>
                </a:cubicBezTo>
                <a:moveTo>
                  <a:pt x="10034" y="10721"/>
                </a:moveTo>
                <a:lnTo>
                  <a:pt x="10288" y="9743"/>
                </a:lnTo>
                <a:lnTo>
                  <a:pt x="9668" y="9595"/>
                </a:lnTo>
                <a:lnTo>
                  <a:pt x="9421" y="10547"/>
                </a:lnTo>
                <a:cubicBezTo>
                  <a:pt x="9258" y="10508"/>
                  <a:pt x="9090" y="10471"/>
                  <a:pt x="8925" y="10434"/>
                </a:cubicBezTo>
                <a:lnTo>
                  <a:pt x="9173" y="9476"/>
                </a:lnTo>
                <a:lnTo>
                  <a:pt x="8554" y="9328"/>
                </a:lnTo>
                <a:lnTo>
                  <a:pt x="8300" y="10306"/>
                </a:lnTo>
                <a:cubicBezTo>
                  <a:pt x="8165" y="10276"/>
                  <a:pt x="8033" y="10247"/>
                  <a:pt x="7904" y="10216"/>
                </a:cubicBezTo>
                <a:lnTo>
                  <a:pt x="7904" y="10213"/>
                </a:lnTo>
                <a:lnTo>
                  <a:pt x="7050" y="10008"/>
                </a:lnTo>
                <a:lnTo>
                  <a:pt x="6885" y="10644"/>
                </a:lnTo>
                <a:cubicBezTo>
                  <a:pt x="6885" y="10644"/>
                  <a:pt x="7345" y="10745"/>
                  <a:pt x="7335" y="10751"/>
                </a:cubicBezTo>
                <a:cubicBezTo>
                  <a:pt x="7586" y="10812"/>
                  <a:pt x="7632" y="10971"/>
                  <a:pt x="7624" y="11098"/>
                </a:cubicBezTo>
                <a:lnTo>
                  <a:pt x="7335" y="12213"/>
                </a:lnTo>
                <a:cubicBezTo>
                  <a:pt x="7352" y="12216"/>
                  <a:pt x="7375" y="12222"/>
                  <a:pt x="7399" y="12232"/>
                </a:cubicBezTo>
                <a:cubicBezTo>
                  <a:pt x="7379" y="12227"/>
                  <a:pt x="7357" y="12222"/>
                  <a:pt x="7334" y="12216"/>
                </a:cubicBezTo>
                <a:lnTo>
                  <a:pt x="6928" y="13777"/>
                </a:lnTo>
                <a:cubicBezTo>
                  <a:pt x="6898" y="13851"/>
                  <a:pt x="6820" y="13960"/>
                  <a:pt x="6645" y="13919"/>
                </a:cubicBezTo>
                <a:cubicBezTo>
                  <a:pt x="6651" y="13928"/>
                  <a:pt x="6194" y="13811"/>
                  <a:pt x="6194" y="13811"/>
                </a:cubicBezTo>
                <a:lnTo>
                  <a:pt x="5886" y="14492"/>
                </a:lnTo>
                <a:lnTo>
                  <a:pt x="6692" y="14686"/>
                </a:lnTo>
                <a:cubicBezTo>
                  <a:pt x="6843" y="14721"/>
                  <a:pt x="6990" y="14759"/>
                  <a:pt x="7134" y="14795"/>
                </a:cubicBezTo>
                <a:lnTo>
                  <a:pt x="6878" y="15784"/>
                </a:lnTo>
                <a:lnTo>
                  <a:pt x="7497" y="15933"/>
                </a:lnTo>
                <a:lnTo>
                  <a:pt x="7751" y="14954"/>
                </a:lnTo>
                <a:cubicBezTo>
                  <a:pt x="7921" y="14998"/>
                  <a:pt x="8085" y="15039"/>
                  <a:pt x="8245" y="15077"/>
                </a:cubicBezTo>
                <a:lnTo>
                  <a:pt x="7992" y="16051"/>
                </a:lnTo>
                <a:lnTo>
                  <a:pt x="8612" y="16200"/>
                </a:lnTo>
                <a:lnTo>
                  <a:pt x="8868" y="15212"/>
                </a:lnTo>
                <a:cubicBezTo>
                  <a:pt x="9926" y="15404"/>
                  <a:pt x="10720" y="15327"/>
                  <a:pt x="11055" y="14408"/>
                </a:cubicBezTo>
                <a:cubicBezTo>
                  <a:pt x="11324" y="13669"/>
                  <a:pt x="11041" y="13242"/>
                  <a:pt x="10485" y="12965"/>
                </a:cubicBezTo>
                <a:cubicBezTo>
                  <a:pt x="10890" y="12875"/>
                  <a:pt x="11195" y="12619"/>
                  <a:pt x="11277" y="12090"/>
                </a:cubicBezTo>
                <a:cubicBezTo>
                  <a:pt x="11389" y="11368"/>
                  <a:pt x="10816" y="10980"/>
                  <a:pt x="10034" y="10721"/>
                </a:cubicBezTo>
                <a:moveTo>
                  <a:pt x="8836" y="20613"/>
                </a:moveTo>
                <a:cubicBezTo>
                  <a:pt x="4502" y="20613"/>
                  <a:pt x="988" y="17098"/>
                  <a:pt x="988" y="12764"/>
                </a:cubicBezTo>
                <a:cubicBezTo>
                  <a:pt x="988" y="8429"/>
                  <a:pt x="4502" y="4915"/>
                  <a:pt x="8836" y="4915"/>
                </a:cubicBezTo>
                <a:cubicBezTo>
                  <a:pt x="13171" y="4915"/>
                  <a:pt x="16685" y="8429"/>
                  <a:pt x="16685" y="12764"/>
                </a:cubicBezTo>
                <a:cubicBezTo>
                  <a:pt x="16685" y="17098"/>
                  <a:pt x="13171" y="20613"/>
                  <a:pt x="8836" y="20613"/>
                </a:cubicBezTo>
                <a:moveTo>
                  <a:pt x="8836" y="3927"/>
                </a:moveTo>
                <a:cubicBezTo>
                  <a:pt x="3956" y="3927"/>
                  <a:pt x="0" y="7884"/>
                  <a:pt x="0" y="12764"/>
                </a:cubicBezTo>
                <a:cubicBezTo>
                  <a:pt x="0" y="17644"/>
                  <a:pt x="3956" y="21600"/>
                  <a:pt x="8836" y="21600"/>
                </a:cubicBezTo>
                <a:cubicBezTo>
                  <a:pt x="13717" y="21600"/>
                  <a:pt x="17673" y="17644"/>
                  <a:pt x="17673" y="12764"/>
                </a:cubicBezTo>
                <a:cubicBezTo>
                  <a:pt x="17673" y="7884"/>
                  <a:pt x="13717" y="3927"/>
                  <a:pt x="8836" y="3927"/>
                </a:cubicBezTo>
                <a:moveTo>
                  <a:pt x="12764" y="0"/>
                </a:moveTo>
                <a:cubicBezTo>
                  <a:pt x="9919" y="0"/>
                  <a:pt x="7396" y="1350"/>
                  <a:pt x="5780" y="3438"/>
                </a:cubicBezTo>
                <a:cubicBezTo>
                  <a:pt x="6324" y="3259"/>
                  <a:pt x="6890" y="3132"/>
                  <a:pt x="7472" y="3051"/>
                </a:cubicBezTo>
                <a:cubicBezTo>
                  <a:pt x="8868" y="1774"/>
                  <a:pt x="10722" y="987"/>
                  <a:pt x="12764" y="987"/>
                </a:cubicBezTo>
                <a:cubicBezTo>
                  <a:pt x="17098" y="987"/>
                  <a:pt x="20612" y="4501"/>
                  <a:pt x="20612" y="8836"/>
                </a:cubicBezTo>
                <a:cubicBezTo>
                  <a:pt x="20612" y="10878"/>
                  <a:pt x="19827" y="12732"/>
                  <a:pt x="18549" y="14128"/>
                </a:cubicBezTo>
                <a:cubicBezTo>
                  <a:pt x="18468" y="14709"/>
                  <a:pt x="18341" y="15276"/>
                  <a:pt x="18163" y="15821"/>
                </a:cubicBezTo>
                <a:cubicBezTo>
                  <a:pt x="20250" y="14204"/>
                  <a:pt x="21600" y="11681"/>
                  <a:pt x="21600" y="8836"/>
                </a:cubicBezTo>
                <a:cubicBezTo>
                  <a:pt x="21600" y="3956"/>
                  <a:pt x="17644" y="0"/>
                  <a:pt x="12764"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5" name="Shape 2798"/>
          <p:cNvSpPr/>
          <p:nvPr/>
        </p:nvSpPr>
        <p:spPr>
          <a:xfrm>
            <a:off x="4433986" y="5029305"/>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1502" y="11838"/>
                </a:moveTo>
                <a:cubicBezTo>
                  <a:pt x="11425" y="11731"/>
                  <a:pt x="11338" y="11646"/>
                  <a:pt x="11242" y="11581"/>
                </a:cubicBezTo>
                <a:cubicBezTo>
                  <a:pt x="11144" y="11515"/>
                  <a:pt x="11102" y="11458"/>
                  <a:pt x="11001" y="11410"/>
                </a:cubicBezTo>
                <a:lnTo>
                  <a:pt x="11001" y="14261"/>
                </a:lnTo>
                <a:cubicBezTo>
                  <a:pt x="11238" y="14227"/>
                  <a:pt x="11377" y="14100"/>
                  <a:pt x="11528" y="13875"/>
                </a:cubicBezTo>
                <a:cubicBezTo>
                  <a:pt x="11680" y="13651"/>
                  <a:pt x="11756" y="13293"/>
                  <a:pt x="11756" y="12804"/>
                </a:cubicBezTo>
                <a:cubicBezTo>
                  <a:pt x="11756" y="12576"/>
                  <a:pt x="11733" y="12384"/>
                  <a:pt x="11686" y="12229"/>
                </a:cubicBezTo>
                <a:cubicBezTo>
                  <a:pt x="11640" y="12074"/>
                  <a:pt x="11579" y="11944"/>
                  <a:pt x="11502" y="11838"/>
                </a:cubicBezTo>
                <a:moveTo>
                  <a:pt x="17182" y="16200"/>
                </a:moveTo>
                <a:lnTo>
                  <a:pt x="16200" y="16200"/>
                </a:lnTo>
                <a:cubicBezTo>
                  <a:pt x="15929" y="16200"/>
                  <a:pt x="15709" y="16602"/>
                  <a:pt x="15709" y="17100"/>
                </a:cubicBezTo>
                <a:cubicBezTo>
                  <a:pt x="15709" y="17597"/>
                  <a:pt x="15929" y="18000"/>
                  <a:pt x="16200" y="18000"/>
                </a:cubicBezTo>
                <a:lnTo>
                  <a:pt x="17182" y="18000"/>
                </a:lnTo>
                <a:cubicBezTo>
                  <a:pt x="17453" y="18000"/>
                  <a:pt x="17673" y="17597"/>
                  <a:pt x="17673" y="17100"/>
                </a:cubicBezTo>
                <a:cubicBezTo>
                  <a:pt x="17673" y="16602"/>
                  <a:pt x="17453" y="16200"/>
                  <a:pt x="17182" y="16200"/>
                </a:cubicBezTo>
                <a:moveTo>
                  <a:pt x="9917" y="8509"/>
                </a:moveTo>
                <a:cubicBezTo>
                  <a:pt x="9917" y="8706"/>
                  <a:pt x="9938" y="8872"/>
                  <a:pt x="9982" y="9011"/>
                </a:cubicBezTo>
                <a:cubicBezTo>
                  <a:pt x="10026" y="9150"/>
                  <a:pt x="10082" y="9268"/>
                  <a:pt x="10150" y="9366"/>
                </a:cubicBezTo>
                <a:cubicBezTo>
                  <a:pt x="10219" y="9464"/>
                  <a:pt x="10298" y="9544"/>
                  <a:pt x="10388" y="9605"/>
                </a:cubicBezTo>
                <a:cubicBezTo>
                  <a:pt x="10478" y="9665"/>
                  <a:pt x="10513" y="9717"/>
                  <a:pt x="10605" y="9757"/>
                </a:cubicBezTo>
                <a:lnTo>
                  <a:pt x="10605" y="7311"/>
                </a:lnTo>
                <a:cubicBezTo>
                  <a:pt x="10368" y="7311"/>
                  <a:pt x="10241" y="7402"/>
                  <a:pt x="10111" y="7585"/>
                </a:cubicBezTo>
                <a:cubicBezTo>
                  <a:pt x="9981" y="7769"/>
                  <a:pt x="9917" y="8077"/>
                  <a:pt x="9917" y="8509"/>
                </a:cubicBezTo>
                <a:moveTo>
                  <a:pt x="20127" y="3600"/>
                </a:moveTo>
                <a:cubicBezTo>
                  <a:pt x="19856" y="3600"/>
                  <a:pt x="19636" y="3197"/>
                  <a:pt x="19636" y="2700"/>
                </a:cubicBezTo>
                <a:cubicBezTo>
                  <a:pt x="19636" y="2203"/>
                  <a:pt x="19856" y="1800"/>
                  <a:pt x="20127" y="1800"/>
                </a:cubicBezTo>
                <a:cubicBezTo>
                  <a:pt x="20399" y="1800"/>
                  <a:pt x="20618" y="2203"/>
                  <a:pt x="20618" y="2700"/>
                </a:cubicBezTo>
                <a:cubicBezTo>
                  <a:pt x="20618" y="3197"/>
                  <a:pt x="20399" y="3600"/>
                  <a:pt x="20127" y="3600"/>
                </a:cubicBezTo>
                <a:moveTo>
                  <a:pt x="20618" y="16365"/>
                </a:moveTo>
                <a:cubicBezTo>
                  <a:pt x="20464" y="16265"/>
                  <a:pt x="20300" y="16200"/>
                  <a:pt x="20127" y="16200"/>
                </a:cubicBezTo>
                <a:cubicBezTo>
                  <a:pt x="19314" y="16200"/>
                  <a:pt x="18655" y="17408"/>
                  <a:pt x="18655" y="18900"/>
                </a:cubicBezTo>
                <a:cubicBezTo>
                  <a:pt x="18655" y="19217"/>
                  <a:pt x="18690" y="19517"/>
                  <a:pt x="18745" y="19800"/>
                </a:cubicBezTo>
                <a:lnTo>
                  <a:pt x="2855" y="19800"/>
                </a:lnTo>
                <a:cubicBezTo>
                  <a:pt x="2910" y="19517"/>
                  <a:pt x="2945" y="19217"/>
                  <a:pt x="2945" y="18900"/>
                </a:cubicBezTo>
                <a:cubicBezTo>
                  <a:pt x="2945" y="17408"/>
                  <a:pt x="2286" y="16200"/>
                  <a:pt x="1473" y="16200"/>
                </a:cubicBezTo>
                <a:cubicBezTo>
                  <a:pt x="1300" y="16200"/>
                  <a:pt x="1136" y="16265"/>
                  <a:pt x="982" y="16365"/>
                </a:cubicBezTo>
                <a:lnTo>
                  <a:pt x="982" y="5234"/>
                </a:lnTo>
                <a:cubicBezTo>
                  <a:pt x="1136" y="5335"/>
                  <a:pt x="1300" y="5400"/>
                  <a:pt x="1473" y="5400"/>
                </a:cubicBezTo>
                <a:cubicBezTo>
                  <a:pt x="2286" y="5400"/>
                  <a:pt x="2945" y="4191"/>
                  <a:pt x="2945" y="2700"/>
                </a:cubicBezTo>
                <a:cubicBezTo>
                  <a:pt x="2945" y="2382"/>
                  <a:pt x="2910" y="2083"/>
                  <a:pt x="2855" y="1800"/>
                </a:cubicBezTo>
                <a:lnTo>
                  <a:pt x="18745" y="1800"/>
                </a:lnTo>
                <a:cubicBezTo>
                  <a:pt x="18690" y="2083"/>
                  <a:pt x="18655" y="2382"/>
                  <a:pt x="18655" y="2700"/>
                </a:cubicBezTo>
                <a:cubicBezTo>
                  <a:pt x="18655" y="4191"/>
                  <a:pt x="19314" y="5400"/>
                  <a:pt x="20127" y="5400"/>
                </a:cubicBezTo>
                <a:cubicBezTo>
                  <a:pt x="20300" y="5400"/>
                  <a:pt x="20464" y="5335"/>
                  <a:pt x="20618" y="5234"/>
                </a:cubicBezTo>
                <a:cubicBezTo>
                  <a:pt x="20618" y="5234"/>
                  <a:pt x="20618" y="16365"/>
                  <a:pt x="20618" y="16365"/>
                </a:cubicBezTo>
                <a:close/>
                <a:moveTo>
                  <a:pt x="20127" y="19800"/>
                </a:moveTo>
                <a:cubicBezTo>
                  <a:pt x="19856" y="19800"/>
                  <a:pt x="19636" y="19397"/>
                  <a:pt x="19636" y="18900"/>
                </a:cubicBezTo>
                <a:cubicBezTo>
                  <a:pt x="19636" y="18403"/>
                  <a:pt x="19856" y="18000"/>
                  <a:pt x="20127" y="18000"/>
                </a:cubicBezTo>
                <a:cubicBezTo>
                  <a:pt x="20399" y="18000"/>
                  <a:pt x="20618" y="18403"/>
                  <a:pt x="20618" y="18900"/>
                </a:cubicBezTo>
                <a:cubicBezTo>
                  <a:pt x="20618" y="19397"/>
                  <a:pt x="20399" y="19800"/>
                  <a:pt x="20127" y="19800"/>
                </a:cubicBezTo>
                <a:moveTo>
                  <a:pt x="1473" y="19800"/>
                </a:moveTo>
                <a:cubicBezTo>
                  <a:pt x="1201" y="19800"/>
                  <a:pt x="982" y="19397"/>
                  <a:pt x="982" y="18900"/>
                </a:cubicBezTo>
                <a:cubicBezTo>
                  <a:pt x="982" y="18403"/>
                  <a:pt x="1201" y="18000"/>
                  <a:pt x="1473" y="18000"/>
                </a:cubicBezTo>
                <a:cubicBezTo>
                  <a:pt x="1744" y="18000"/>
                  <a:pt x="1964" y="18403"/>
                  <a:pt x="1964" y="18900"/>
                </a:cubicBezTo>
                <a:cubicBezTo>
                  <a:pt x="1964" y="19397"/>
                  <a:pt x="1744" y="19800"/>
                  <a:pt x="1473" y="19800"/>
                </a:cubicBezTo>
                <a:moveTo>
                  <a:pt x="1473" y="1800"/>
                </a:moveTo>
                <a:cubicBezTo>
                  <a:pt x="1744" y="1800"/>
                  <a:pt x="1964" y="2203"/>
                  <a:pt x="1964" y="2700"/>
                </a:cubicBezTo>
                <a:cubicBezTo>
                  <a:pt x="1964" y="3197"/>
                  <a:pt x="1744" y="3600"/>
                  <a:pt x="1473" y="3600"/>
                </a:cubicBezTo>
                <a:cubicBezTo>
                  <a:pt x="1201" y="3600"/>
                  <a:pt x="982" y="3197"/>
                  <a:pt x="982" y="2700"/>
                </a:cubicBezTo>
                <a:cubicBezTo>
                  <a:pt x="982" y="2203"/>
                  <a:pt x="1201" y="1800"/>
                  <a:pt x="1473" y="1800"/>
                </a:cubicBezTo>
                <a:moveTo>
                  <a:pt x="20618" y="0"/>
                </a:moveTo>
                <a:lnTo>
                  <a:pt x="982" y="0"/>
                </a:lnTo>
                <a:cubicBezTo>
                  <a:pt x="440" y="0"/>
                  <a:pt x="0" y="806"/>
                  <a:pt x="0" y="1800"/>
                </a:cubicBezTo>
                <a:lnTo>
                  <a:pt x="0" y="19800"/>
                </a:lnTo>
                <a:cubicBezTo>
                  <a:pt x="0" y="20794"/>
                  <a:pt x="440" y="21600"/>
                  <a:pt x="982" y="21600"/>
                </a:cubicBezTo>
                <a:lnTo>
                  <a:pt x="20618" y="21600"/>
                </a:lnTo>
                <a:cubicBezTo>
                  <a:pt x="21160" y="21600"/>
                  <a:pt x="21600" y="20794"/>
                  <a:pt x="21600" y="19800"/>
                </a:cubicBezTo>
                <a:lnTo>
                  <a:pt x="21600" y="1800"/>
                </a:lnTo>
                <a:cubicBezTo>
                  <a:pt x="21600" y="806"/>
                  <a:pt x="21160" y="0"/>
                  <a:pt x="20618" y="0"/>
                </a:cubicBezTo>
                <a:moveTo>
                  <a:pt x="12385" y="13801"/>
                </a:moveTo>
                <a:cubicBezTo>
                  <a:pt x="12304" y="14141"/>
                  <a:pt x="12193" y="14422"/>
                  <a:pt x="12052" y="14646"/>
                </a:cubicBezTo>
                <a:cubicBezTo>
                  <a:pt x="11912" y="14871"/>
                  <a:pt x="11747" y="15042"/>
                  <a:pt x="11558" y="15160"/>
                </a:cubicBezTo>
                <a:cubicBezTo>
                  <a:pt x="11369" y="15278"/>
                  <a:pt x="11221" y="15345"/>
                  <a:pt x="11001" y="15362"/>
                </a:cubicBezTo>
                <a:lnTo>
                  <a:pt x="11001" y="16198"/>
                </a:lnTo>
                <a:lnTo>
                  <a:pt x="10605" y="16198"/>
                </a:lnTo>
                <a:lnTo>
                  <a:pt x="10605" y="15362"/>
                </a:lnTo>
                <a:cubicBezTo>
                  <a:pt x="10368" y="15353"/>
                  <a:pt x="10206" y="15284"/>
                  <a:pt x="10009" y="15154"/>
                </a:cubicBezTo>
                <a:cubicBezTo>
                  <a:pt x="9811" y="15023"/>
                  <a:pt x="9642" y="14837"/>
                  <a:pt x="9501" y="14596"/>
                </a:cubicBezTo>
                <a:cubicBezTo>
                  <a:pt x="9361" y="14356"/>
                  <a:pt x="9252" y="14061"/>
                  <a:pt x="9175" y="13710"/>
                </a:cubicBezTo>
                <a:cubicBezTo>
                  <a:pt x="9098" y="13359"/>
                  <a:pt x="9062" y="12956"/>
                  <a:pt x="9066" y="12498"/>
                </a:cubicBezTo>
                <a:lnTo>
                  <a:pt x="9818" y="12498"/>
                </a:lnTo>
                <a:cubicBezTo>
                  <a:pt x="9813" y="13036"/>
                  <a:pt x="9877" y="13461"/>
                  <a:pt x="10009" y="13770"/>
                </a:cubicBezTo>
                <a:cubicBezTo>
                  <a:pt x="10140" y="14081"/>
                  <a:pt x="10302" y="14244"/>
                  <a:pt x="10605" y="14261"/>
                </a:cubicBezTo>
                <a:lnTo>
                  <a:pt x="10605" y="11299"/>
                </a:lnTo>
                <a:cubicBezTo>
                  <a:pt x="10425" y="11209"/>
                  <a:pt x="10302" y="11101"/>
                  <a:pt x="10124" y="10974"/>
                </a:cubicBezTo>
                <a:cubicBezTo>
                  <a:pt x="9946" y="10849"/>
                  <a:pt x="9786" y="10686"/>
                  <a:pt x="9643" y="10485"/>
                </a:cubicBezTo>
                <a:cubicBezTo>
                  <a:pt x="9500" y="10285"/>
                  <a:pt x="9385" y="10035"/>
                  <a:pt x="9297" y="9733"/>
                </a:cubicBezTo>
                <a:cubicBezTo>
                  <a:pt x="9209" y="9431"/>
                  <a:pt x="9165" y="9056"/>
                  <a:pt x="9165" y="8607"/>
                </a:cubicBezTo>
                <a:cubicBezTo>
                  <a:pt x="9165" y="8216"/>
                  <a:pt x="9206" y="7871"/>
                  <a:pt x="9287" y="7574"/>
                </a:cubicBezTo>
                <a:cubicBezTo>
                  <a:pt x="9369" y="7276"/>
                  <a:pt x="9478" y="7026"/>
                  <a:pt x="9617" y="6827"/>
                </a:cubicBezTo>
                <a:cubicBezTo>
                  <a:pt x="9755" y="6627"/>
                  <a:pt x="9914" y="6474"/>
                  <a:pt x="10094" y="6368"/>
                </a:cubicBezTo>
                <a:cubicBezTo>
                  <a:pt x="10275" y="6262"/>
                  <a:pt x="10408" y="6209"/>
                  <a:pt x="10605" y="6209"/>
                </a:cubicBezTo>
                <a:lnTo>
                  <a:pt x="10605" y="5406"/>
                </a:lnTo>
                <a:lnTo>
                  <a:pt x="11001" y="5406"/>
                </a:lnTo>
                <a:lnTo>
                  <a:pt x="11001" y="6209"/>
                </a:lnTo>
                <a:cubicBezTo>
                  <a:pt x="11199" y="6209"/>
                  <a:pt x="11329" y="6257"/>
                  <a:pt x="11505" y="6356"/>
                </a:cubicBezTo>
                <a:cubicBezTo>
                  <a:pt x="11681" y="6454"/>
                  <a:pt x="11834" y="6601"/>
                  <a:pt x="11963" y="6796"/>
                </a:cubicBezTo>
                <a:cubicBezTo>
                  <a:pt x="12093" y="6992"/>
                  <a:pt x="12196" y="7241"/>
                  <a:pt x="12273" y="7543"/>
                </a:cubicBezTo>
                <a:cubicBezTo>
                  <a:pt x="12350" y="7845"/>
                  <a:pt x="12389" y="8195"/>
                  <a:pt x="12389" y="8594"/>
                </a:cubicBezTo>
                <a:lnTo>
                  <a:pt x="11637" y="8594"/>
                </a:lnTo>
                <a:cubicBezTo>
                  <a:pt x="11628" y="8179"/>
                  <a:pt x="11570" y="7860"/>
                  <a:pt x="11463" y="7641"/>
                </a:cubicBezTo>
                <a:cubicBezTo>
                  <a:pt x="11355" y="7420"/>
                  <a:pt x="11238" y="7311"/>
                  <a:pt x="11001" y="7311"/>
                </a:cubicBezTo>
                <a:lnTo>
                  <a:pt x="11001" y="9892"/>
                </a:lnTo>
                <a:cubicBezTo>
                  <a:pt x="11199" y="9990"/>
                  <a:pt x="11336" y="10104"/>
                  <a:pt x="11525" y="10235"/>
                </a:cubicBezTo>
                <a:cubicBezTo>
                  <a:pt x="11714" y="10365"/>
                  <a:pt x="11881" y="10532"/>
                  <a:pt x="12026" y="10736"/>
                </a:cubicBezTo>
                <a:cubicBezTo>
                  <a:pt x="12171" y="10940"/>
                  <a:pt x="12287" y="11193"/>
                  <a:pt x="12375" y="11495"/>
                </a:cubicBezTo>
                <a:cubicBezTo>
                  <a:pt x="12463" y="11797"/>
                  <a:pt x="12507" y="12168"/>
                  <a:pt x="12507" y="12608"/>
                </a:cubicBezTo>
                <a:cubicBezTo>
                  <a:pt x="12507" y="13065"/>
                  <a:pt x="12466" y="13463"/>
                  <a:pt x="12385" y="13801"/>
                </a:cubicBezTo>
                <a:moveTo>
                  <a:pt x="10800" y="3600"/>
                </a:moveTo>
                <a:cubicBezTo>
                  <a:pt x="8631" y="3600"/>
                  <a:pt x="6873" y="6824"/>
                  <a:pt x="6873" y="10800"/>
                </a:cubicBezTo>
                <a:cubicBezTo>
                  <a:pt x="6873" y="14776"/>
                  <a:pt x="8631" y="18000"/>
                  <a:pt x="10800" y="18000"/>
                </a:cubicBezTo>
                <a:cubicBezTo>
                  <a:pt x="12969" y="18000"/>
                  <a:pt x="14727" y="14776"/>
                  <a:pt x="14727" y="10800"/>
                </a:cubicBezTo>
                <a:cubicBezTo>
                  <a:pt x="14727" y="6824"/>
                  <a:pt x="12969" y="3600"/>
                  <a:pt x="10800" y="3600"/>
                </a:cubicBezTo>
                <a:moveTo>
                  <a:pt x="5400" y="3600"/>
                </a:moveTo>
                <a:lnTo>
                  <a:pt x="4418" y="3600"/>
                </a:lnTo>
                <a:cubicBezTo>
                  <a:pt x="4147" y="3600"/>
                  <a:pt x="3927" y="4002"/>
                  <a:pt x="3927" y="4500"/>
                </a:cubicBezTo>
                <a:cubicBezTo>
                  <a:pt x="3927" y="4997"/>
                  <a:pt x="4147" y="5400"/>
                  <a:pt x="4418" y="5400"/>
                </a:cubicBezTo>
                <a:lnTo>
                  <a:pt x="5400" y="5400"/>
                </a:lnTo>
                <a:cubicBezTo>
                  <a:pt x="5671" y="5400"/>
                  <a:pt x="5891" y="4997"/>
                  <a:pt x="5891" y="4500"/>
                </a:cubicBezTo>
                <a:cubicBezTo>
                  <a:pt x="5891" y="4002"/>
                  <a:pt x="5671" y="3600"/>
                  <a:pt x="5400" y="36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6" name="Shape 2799"/>
          <p:cNvSpPr/>
          <p:nvPr/>
        </p:nvSpPr>
        <p:spPr>
          <a:xfrm>
            <a:off x="4967247" y="5003912"/>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9916" y="11782"/>
                </a:moveTo>
                <a:cubicBezTo>
                  <a:pt x="9916" y="11929"/>
                  <a:pt x="9939" y="12054"/>
                  <a:pt x="9982" y="12159"/>
                </a:cubicBezTo>
                <a:cubicBezTo>
                  <a:pt x="10026" y="12263"/>
                  <a:pt x="10082" y="12351"/>
                  <a:pt x="10151" y="12425"/>
                </a:cubicBezTo>
                <a:cubicBezTo>
                  <a:pt x="10219" y="12498"/>
                  <a:pt x="10298" y="12557"/>
                  <a:pt x="10388" y="12604"/>
                </a:cubicBezTo>
                <a:cubicBezTo>
                  <a:pt x="10478" y="12650"/>
                  <a:pt x="10513" y="12688"/>
                  <a:pt x="10605" y="12719"/>
                </a:cubicBezTo>
                <a:lnTo>
                  <a:pt x="10605" y="10882"/>
                </a:lnTo>
                <a:cubicBezTo>
                  <a:pt x="10368" y="10882"/>
                  <a:pt x="10241" y="10952"/>
                  <a:pt x="10111" y="11090"/>
                </a:cubicBezTo>
                <a:cubicBezTo>
                  <a:pt x="9981" y="11227"/>
                  <a:pt x="9916" y="11458"/>
                  <a:pt x="9916" y="11782"/>
                </a:cubicBezTo>
                <a:moveTo>
                  <a:pt x="11501" y="14278"/>
                </a:moveTo>
                <a:cubicBezTo>
                  <a:pt x="11425" y="14199"/>
                  <a:pt x="11338" y="14135"/>
                  <a:pt x="11242" y="14086"/>
                </a:cubicBezTo>
                <a:cubicBezTo>
                  <a:pt x="11145" y="14037"/>
                  <a:pt x="11102" y="13994"/>
                  <a:pt x="11001" y="13958"/>
                </a:cubicBezTo>
                <a:lnTo>
                  <a:pt x="11001" y="16096"/>
                </a:lnTo>
                <a:cubicBezTo>
                  <a:pt x="11238" y="16071"/>
                  <a:pt x="11377" y="15975"/>
                  <a:pt x="11528" y="15806"/>
                </a:cubicBezTo>
                <a:cubicBezTo>
                  <a:pt x="11680" y="15638"/>
                  <a:pt x="11756" y="15371"/>
                  <a:pt x="11756" y="15004"/>
                </a:cubicBezTo>
                <a:cubicBezTo>
                  <a:pt x="11756" y="14833"/>
                  <a:pt x="11733" y="14689"/>
                  <a:pt x="11686" y="14572"/>
                </a:cubicBezTo>
                <a:cubicBezTo>
                  <a:pt x="11640" y="14456"/>
                  <a:pt x="11579" y="14358"/>
                  <a:pt x="11501" y="14278"/>
                </a:cubicBezTo>
                <a:moveTo>
                  <a:pt x="12385" y="15751"/>
                </a:moveTo>
                <a:cubicBezTo>
                  <a:pt x="12304" y="16006"/>
                  <a:pt x="12193" y="16216"/>
                  <a:pt x="12052" y="16385"/>
                </a:cubicBezTo>
                <a:cubicBezTo>
                  <a:pt x="11911" y="16553"/>
                  <a:pt x="11747" y="16681"/>
                  <a:pt x="11558" y="16770"/>
                </a:cubicBezTo>
                <a:cubicBezTo>
                  <a:pt x="11369" y="16859"/>
                  <a:pt x="11221" y="16910"/>
                  <a:pt x="11001" y="16922"/>
                </a:cubicBezTo>
                <a:lnTo>
                  <a:pt x="11001" y="17549"/>
                </a:lnTo>
                <a:lnTo>
                  <a:pt x="10605" y="17549"/>
                </a:lnTo>
                <a:lnTo>
                  <a:pt x="10605" y="16922"/>
                </a:lnTo>
                <a:cubicBezTo>
                  <a:pt x="10368" y="16915"/>
                  <a:pt x="10206" y="16863"/>
                  <a:pt x="10009" y="16766"/>
                </a:cubicBezTo>
                <a:cubicBezTo>
                  <a:pt x="9811" y="16667"/>
                  <a:pt x="9642" y="16528"/>
                  <a:pt x="9501" y="16348"/>
                </a:cubicBezTo>
                <a:cubicBezTo>
                  <a:pt x="9361" y="16168"/>
                  <a:pt x="9252" y="15946"/>
                  <a:pt x="9175" y="15683"/>
                </a:cubicBezTo>
                <a:cubicBezTo>
                  <a:pt x="9098" y="15420"/>
                  <a:pt x="9062" y="15117"/>
                  <a:pt x="9066" y="14775"/>
                </a:cubicBezTo>
                <a:lnTo>
                  <a:pt x="9818" y="14775"/>
                </a:lnTo>
                <a:cubicBezTo>
                  <a:pt x="9813" y="15178"/>
                  <a:pt x="9877" y="15496"/>
                  <a:pt x="10009" y="15729"/>
                </a:cubicBezTo>
                <a:cubicBezTo>
                  <a:pt x="10140" y="15961"/>
                  <a:pt x="10302" y="16083"/>
                  <a:pt x="10605" y="16096"/>
                </a:cubicBezTo>
                <a:lnTo>
                  <a:pt x="10605" y="13875"/>
                </a:lnTo>
                <a:cubicBezTo>
                  <a:pt x="10425" y="13807"/>
                  <a:pt x="10302" y="13726"/>
                  <a:pt x="10124" y="13631"/>
                </a:cubicBezTo>
                <a:cubicBezTo>
                  <a:pt x="9946" y="13537"/>
                  <a:pt x="9786" y="13414"/>
                  <a:pt x="9643" y="13264"/>
                </a:cubicBezTo>
                <a:cubicBezTo>
                  <a:pt x="9500" y="13115"/>
                  <a:pt x="9385" y="12927"/>
                  <a:pt x="9297" y="12700"/>
                </a:cubicBezTo>
                <a:cubicBezTo>
                  <a:pt x="9209" y="12474"/>
                  <a:pt x="9165" y="12192"/>
                  <a:pt x="9165" y="11855"/>
                </a:cubicBezTo>
                <a:cubicBezTo>
                  <a:pt x="9165" y="11562"/>
                  <a:pt x="9206" y="11304"/>
                  <a:pt x="9287" y="11080"/>
                </a:cubicBezTo>
                <a:cubicBezTo>
                  <a:pt x="9369" y="10857"/>
                  <a:pt x="9478" y="10670"/>
                  <a:pt x="9617" y="10520"/>
                </a:cubicBezTo>
                <a:cubicBezTo>
                  <a:pt x="9755" y="10370"/>
                  <a:pt x="9914" y="10256"/>
                  <a:pt x="10094" y="10176"/>
                </a:cubicBezTo>
                <a:cubicBezTo>
                  <a:pt x="10274" y="10097"/>
                  <a:pt x="10407" y="10057"/>
                  <a:pt x="10605" y="10057"/>
                </a:cubicBezTo>
                <a:lnTo>
                  <a:pt x="10605" y="9455"/>
                </a:lnTo>
                <a:lnTo>
                  <a:pt x="11001" y="9455"/>
                </a:lnTo>
                <a:lnTo>
                  <a:pt x="11001" y="10057"/>
                </a:lnTo>
                <a:cubicBezTo>
                  <a:pt x="11199" y="10057"/>
                  <a:pt x="11329" y="10093"/>
                  <a:pt x="11505" y="10167"/>
                </a:cubicBezTo>
                <a:cubicBezTo>
                  <a:pt x="11681" y="10240"/>
                  <a:pt x="11834" y="10350"/>
                  <a:pt x="11963" y="10498"/>
                </a:cubicBezTo>
                <a:cubicBezTo>
                  <a:pt x="12093" y="10644"/>
                  <a:pt x="12196" y="10831"/>
                  <a:pt x="12273" y="11057"/>
                </a:cubicBezTo>
                <a:cubicBezTo>
                  <a:pt x="12350" y="11284"/>
                  <a:pt x="12388" y="11547"/>
                  <a:pt x="12388" y="11847"/>
                </a:cubicBezTo>
                <a:lnTo>
                  <a:pt x="11637" y="11847"/>
                </a:lnTo>
                <a:cubicBezTo>
                  <a:pt x="11628" y="11534"/>
                  <a:pt x="11570" y="11296"/>
                  <a:pt x="11463" y="11130"/>
                </a:cubicBezTo>
                <a:cubicBezTo>
                  <a:pt x="11355" y="10965"/>
                  <a:pt x="11238" y="10882"/>
                  <a:pt x="11001" y="10882"/>
                </a:cubicBezTo>
                <a:lnTo>
                  <a:pt x="11001" y="12819"/>
                </a:lnTo>
                <a:cubicBezTo>
                  <a:pt x="11199" y="12894"/>
                  <a:pt x="11336" y="12978"/>
                  <a:pt x="11525" y="13076"/>
                </a:cubicBezTo>
                <a:cubicBezTo>
                  <a:pt x="11714" y="13175"/>
                  <a:pt x="11881" y="13300"/>
                  <a:pt x="12026" y="13453"/>
                </a:cubicBezTo>
                <a:cubicBezTo>
                  <a:pt x="12171" y="13605"/>
                  <a:pt x="12287" y="13795"/>
                  <a:pt x="12375" y="14021"/>
                </a:cubicBezTo>
                <a:cubicBezTo>
                  <a:pt x="12463" y="14248"/>
                  <a:pt x="12507" y="14526"/>
                  <a:pt x="12507" y="14857"/>
                </a:cubicBezTo>
                <a:cubicBezTo>
                  <a:pt x="12507" y="15199"/>
                  <a:pt x="12466" y="15497"/>
                  <a:pt x="12385" y="15751"/>
                </a:cubicBezTo>
                <a:moveTo>
                  <a:pt x="10800" y="8100"/>
                </a:moveTo>
                <a:cubicBezTo>
                  <a:pt x="8631" y="8100"/>
                  <a:pt x="6873" y="10518"/>
                  <a:pt x="6873" y="13500"/>
                </a:cubicBezTo>
                <a:cubicBezTo>
                  <a:pt x="6873" y="16483"/>
                  <a:pt x="8631" y="18900"/>
                  <a:pt x="10800" y="18900"/>
                </a:cubicBezTo>
                <a:cubicBezTo>
                  <a:pt x="12969" y="18900"/>
                  <a:pt x="14727" y="16483"/>
                  <a:pt x="14727" y="13500"/>
                </a:cubicBezTo>
                <a:cubicBezTo>
                  <a:pt x="14727" y="10518"/>
                  <a:pt x="12969" y="8100"/>
                  <a:pt x="10800" y="8100"/>
                </a:cubicBezTo>
                <a:moveTo>
                  <a:pt x="17182" y="17550"/>
                </a:moveTo>
                <a:lnTo>
                  <a:pt x="16200" y="17550"/>
                </a:lnTo>
                <a:cubicBezTo>
                  <a:pt x="15929" y="17550"/>
                  <a:pt x="15709" y="17852"/>
                  <a:pt x="15709" y="18225"/>
                </a:cubicBezTo>
                <a:cubicBezTo>
                  <a:pt x="15709" y="18598"/>
                  <a:pt x="15929" y="18900"/>
                  <a:pt x="16200" y="18900"/>
                </a:cubicBezTo>
                <a:lnTo>
                  <a:pt x="17182" y="18900"/>
                </a:lnTo>
                <a:cubicBezTo>
                  <a:pt x="17453" y="18900"/>
                  <a:pt x="17673" y="18598"/>
                  <a:pt x="17673" y="18225"/>
                </a:cubicBezTo>
                <a:cubicBezTo>
                  <a:pt x="17673" y="17852"/>
                  <a:pt x="17453" y="17550"/>
                  <a:pt x="17182" y="17550"/>
                </a:cubicBezTo>
                <a:moveTo>
                  <a:pt x="20127" y="8100"/>
                </a:moveTo>
                <a:cubicBezTo>
                  <a:pt x="19856" y="8100"/>
                  <a:pt x="19636" y="7798"/>
                  <a:pt x="19636" y="7425"/>
                </a:cubicBezTo>
                <a:cubicBezTo>
                  <a:pt x="19636" y="7052"/>
                  <a:pt x="19856" y="6750"/>
                  <a:pt x="20127" y="6750"/>
                </a:cubicBezTo>
                <a:cubicBezTo>
                  <a:pt x="20399" y="6750"/>
                  <a:pt x="20618" y="7052"/>
                  <a:pt x="20618" y="7425"/>
                </a:cubicBezTo>
                <a:cubicBezTo>
                  <a:pt x="20618" y="7798"/>
                  <a:pt x="20399" y="8100"/>
                  <a:pt x="20127" y="8100"/>
                </a:cubicBezTo>
                <a:moveTo>
                  <a:pt x="20618" y="17674"/>
                </a:moveTo>
                <a:cubicBezTo>
                  <a:pt x="20464" y="17599"/>
                  <a:pt x="20300" y="17550"/>
                  <a:pt x="20127" y="17550"/>
                </a:cubicBezTo>
                <a:cubicBezTo>
                  <a:pt x="19314" y="17550"/>
                  <a:pt x="18655" y="18457"/>
                  <a:pt x="18655" y="19575"/>
                </a:cubicBezTo>
                <a:cubicBezTo>
                  <a:pt x="18655" y="19813"/>
                  <a:pt x="18690" y="20038"/>
                  <a:pt x="18745" y="20250"/>
                </a:cubicBezTo>
                <a:lnTo>
                  <a:pt x="2855" y="20250"/>
                </a:lnTo>
                <a:cubicBezTo>
                  <a:pt x="2910" y="20038"/>
                  <a:pt x="2945" y="19813"/>
                  <a:pt x="2945" y="19575"/>
                </a:cubicBezTo>
                <a:cubicBezTo>
                  <a:pt x="2945" y="18457"/>
                  <a:pt x="2286" y="17550"/>
                  <a:pt x="1473" y="17550"/>
                </a:cubicBezTo>
                <a:cubicBezTo>
                  <a:pt x="1300" y="17550"/>
                  <a:pt x="1136" y="17599"/>
                  <a:pt x="982" y="17674"/>
                </a:cubicBezTo>
                <a:lnTo>
                  <a:pt x="982" y="9326"/>
                </a:lnTo>
                <a:cubicBezTo>
                  <a:pt x="1136" y="9402"/>
                  <a:pt x="1300" y="9450"/>
                  <a:pt x="1473" y="9450"/>
                </a:cubicBezTo>
                <a:cubicBezTo>
                  <a:pt x="2286" y="9450"/>
                  <a:pt x="2945" y="8544"/>
                  <a:pt x="2945" y="7425"/>
                </a:cubicBezTo>
                <a:cubicBezTo>
                  <a:pt x="2945" y="7187"/>
                  <a:pt x="2910" y="6962"/>
                  <a:pt x="2855" y="6750"/>
                </a:cubicBezTo>
                <a:lnTo>
                  <a:pt x="18745" y="6750"/>
                </a:lnTo>
                <a:cubicBezTo>
                  <a:pt x="18690" y="6962"/>
                  <a:pt x="18655" y="7187"/>
                  <a:pt x="18655" y="7425"/>
                </a:cubicBezTo>
                <a:cubicBezTo>
                  <a:pt x="18655" y="8544"/>
                  <a:pt x="19314" y="9450"/>
                  <a:pt x="20127" y="9450"/>
                </a:cubicBezTo>
                <a:cubicBezTo>
                  <a:pt x="20300" y="9450"/>
                  <a:pt x="20464" y="9402"/>
                  <a:pt x="20618" y="9326"/>
                </a:cubicBezTo>
                <a:cubicBezTo>
                  <a:pt x="20618" y="9326"/>
                  <a:pt x="20618" y="17674"/>
                  <a:pt x="20618" y="17674"/>
                </a:cubicBezTo>
                <a:close/>
                <a:moveTo>
                  <a:pt x="20127" y="20250"/>
                </a:moveTo>
                <a:cubicBezTo>
                  <a:pt x="19856" y="20250"/>
                  <a:pt x="19636" y="19948"/>
                  <a:pt x="19636" y="19575"/>
                </a:cubicBezTo>
                <a:cubicBezTo>
                  <a:pt x="19636" y="19203"/>
                  <a:pt x="19856" y="18900"/>
                  <a:pt x="20127" y="18900"/>
                </a:cubicBezTo>
                <a:cubicBezTo>
                  <a:pt x="20399" y="18900"/>
                  <a:pt x="20618" y="19203"/>
                  <a:pt x="20618" y="19575"/>
                </a:cubicBezTo>
                <a:cubicBezTo>
                  <a:pt x="20618" y="19948"/>
                  <a:pt x="20399" y="20250"/>
                  <a:pt x="20127" y="20250"/>
                </a:cubicBezTo>
                <a:moveTo>
                  <a:pt x="1473" y="20250"/>
                </a:moveTo>
                <a:cubicBezTo>
                  <a:pt x="1201" y="20250"/>
                  <a:pt x="982" y="19948"/>
                  <a:pt x="982" y="19575"/>
                </a:cubicBezTo>
                <a:cubicBezTo>
                  <a:pt x="982" y="19203"/>
                  <a:pt x="1201" y="18900"/>
                  <a:pt x="1473" y="18900"/>
                </a:cubicBezTo>
                <a:cubicBezTo>
                  <a:pt x="1744" y="18900"/>
                  <a:pt x="1964" y="19203"/>
                  <a:pt x="1964" y="19575"/>
                </a:cubicBezTo>
                <a:cubicBezTo>
                  <a:pt x="1964" y="19948"/>
                  <a:pt x="1744" y="20250"/>
                  <a:pt x="1473" y="20250"/>
                </a:cubicBezTo>
                <a:moveTo>
                  <a:pt x="1473" y="6750"/>
                </a:moveTo>
                <a:cubicBezTo>
                  <a:pt x="1744" y="6750"/>
                  <a:pt x="1964" y="7052"/>
                  <a:pt x="1964" y="7425"/>
                </a:cubicBezTo>
                <a:cubicBezTo>
                  <a:pt x="1964" y="7798"/>
                  <a:pt x="1744" y="8100"/>
                  <a:pt x="1473" y="8100"/>
                </a:cubicBezTo>
                <a:cubicBezTo>
                  <a:pt x="1201" y="8100"/>
                  <a:pt x="982" y="7798"/>
                  <a:pt x="982" y="7425"/>
                </a:cubicBezTo>
                <a:cubicBezTo>
                  <a:pt x="982" y="7052"/>
                  <a:pt x="1201" y="6750"/>
                  <a:pt x="1473" y="6750"/>
                </a:cubicBezTo>
                <a:moveTo>
                  <a:pt x="20618" y="5400"/>
                </a:moveTo>
                <a:lnTo>
                  <a:pt x="982" y="5400"/>
                </a:lnTo>
                <a:cubicBezTo>
                  <a:pt x="440" y="5400"/>
                  <a:pt x="0" y="6004"/>
                  <a:pt x="0" y="6750"/>
                </a:cubicBezTo>
                <a:lnTo>
                  <a:pt x="0" y="20250"/>
                </a:lnTo>
                <a:cubicBezTo>
                  <a:pt x="0" y="20996"/>
                  <a:pt x="440" y="21600"/>
                  <a:pt x="982" y="21600"/>
                </a:cubicBezTo>
                <a:lnTo>
                  <a:pt x="20618" y="21600"/>
                </a:lnTo>
                <a:cubicBezTo>
                  <a:pt x="21160" y="21600"/>
                  <a:pt x="21600" y="20996"/>
                  <a:pt x="21600" y="20250"/>
                </a:cubicBezTo>
                <a:lnTo>
                  <a:pt x="21600" y="6750"/>
                </a:lnTo>
                <a:cubicBezTo>
                  <a:pt x="21600" y="6004"/>
                  <a:pt x="21160" y="5400"/>
                  <a:pt x="20618" y="5400"/>
                </a:cubicBezTo>
                <a:moveTo>
                  <a:pt x="2455" y="4050"/>
                </a:moveTo>
                <a:lnTo>
                  <a:pt x="19145" y="4050"/>
                </a:lnTo>
                <a:cubicBezTo>
                  <a:pt x="19417" y="4050"/>
                  <a:pt x="19636" y="3748"/>
                  <a:pt x="19636" y="3376"/>
                </a:cubicBezTo>
                <a:cubicBezTo>
                  <a:pt x="19636" y="3002"/>
                  <a:pt x="19417" y="2700"/>
                  <a:pt x="19145" y="2700"/>
                </a:cubicBezTo>
                <a:lnTo>
                  <a:pt x="2455" y="2700"/>
                </a:lnTo>
                <a:cubicBezTo>
                  <a:pt x="2183" y="2700"/>
                  <a:pt x="1964" y="3002"/>
                  <a:pt x="1964" y="3376"/>
                </a:cubicBezTo>
                <a:cubicBezTo>
                  <a:pt x="1964" y="3748"/>
                  <a:pt x="2183" y="4050"/>
                  <a:pt x="2455" y="4050"/>
                </a:cubicBezTo>
                <a:moveTo>
                  <a:pt x="4418" y="1350"/>
                </a:moveTo>
                <a:lnTo>
                  <a:pt x="17182" y="1350"/>
                </a:lnTo>
                <a:cubicBezTo>
                  <a:pt x="17453" y="1350"/>
                  <a:pt x="17673" y="1048"/>
                  <a:pt x="17673" y="675"/>
                </a:cubicBezTo>
                <a:cubicBezTo>
                  <a:pt x="17673" y="302"/>
                  <a:pt x="17453" y="0"/>
                  <a:pt x="17182" y="0"/>
                </a:cubicBezTo>
                <a:lnTo>
                  <a:pt x="4418" y="0"/>
                </a:lnTo>
                <a:cubicBezTo>
                  <a:pt x="4147" y="0"/>
                  <a:pt x="3927" y="302"/>
                  <a:pt x="3927" y="675"/>
                </a:cubicBezTo>
                <a:cubicBezTo>
                  <a:pt x="3927" y="1048"/>
                  <a:pt x="4147" y="1350"/>
                  <a:pt x="4418" y="1350"/>
                </a:cubicBezTo>
                <a:moveTo>
                  <a:pt x="5400" y="8100"/>
                </a:moveTo>
                <a:lnTo>
                  <a:pt x="4418" y="8100"/>
                </a:lnTo>
                <a:cubicBezTo>
                  <a:pt x="4147" y="8100"/>
                  <a:pt x="3927" y="8403"/>
                  <a:pt x="3927" y="8775"/>
                </a:cubicBezTo>
                <a:cubicBezTo>
                  <a:pt x="3927" y="9148"/>
                  <a:pt x="4147" y="9450"/>
                  <a:pt x="4418" y="9450"/>
                </a:cubicBezTo>
                <a:lnTo>
                  <a:pt x="5400" y="9450"/>
                </a:lnTo>
                <a:cubicBezTo>
                  <a:pt x="5671" y="9450"/>
                  <a:pt x="5891" y="9148"/>
                  <a:pt x="5891" y="8775"/>
                </a:cubicBezTo>
                <a:cubicBezTo>
                  <a:pt x="5891" y="8403"/>
                  <a:pt x="5671" y="8100"/>
                  <a:pt x="5400" y="81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7" name="Shape 2800"/>
          <p:cNvSpPr/>
          <p:nvPr/>
        </p:nvSpPr>
        <p:spPr>
          <a:xfrm>
            <a:off x="167897" y="5549870"/>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10208" y="15258"/>
                </a:moveTo>
                <a:cubicBezTo>
                  <a:pt x="10138" y="15500"/>
                  <a:pt x="10044" y="15701"/>
                  <a:pt x="9923" y="15861"/>
                </a:cubicBezTo>
                <a:cubicBezTo>
                  <a:pt x="9802" y="16022"/>
                  <a:pt x="9660" y="16144"/>
                  <a:pt x="9499" y="16228"/>
                </a:cubicBezTo>
                <a:cubicBezTo>
                  <a:pt x="9362" y="16300"/>
                  <a:pt x="9243" y="16340"/>
                  <a:pt x="9097" y="16360"/>
                </a:cubicBezTo>
                <a:lnTo>
                  <a:pt x="9097" y="16971"/>
                </a:lnTo>
                <a:lnTo>
                  <a:pt x="8606" y="16971"/>
                </a:lnTo>
                <a:lnTo>
                  <a:pt x="8606" y="16361"/>
                </a:lnTo>
                <a:cubicBezTo>
                  <a:pt x="8446" y="16345"/>
                  <a:pt x="8316" y="16304"/>
                  <a:pt x="8171" y="16224"/>
                </a:cubicBezTo>
                <a:cubicBezTo>
                  <a:pt x="8001" y="16130"/>
                  <a:pt x="7856" y="15998"/>
                  <a:pt x="7736" y="15826"/>
                </a:cubicBezTo>
                <a:cubicBezTo>
                  <a:pt x="7615" y="15655"/>
                  <a:pt x="7522" y="15443"/>
                  <a:pt x="7456" y="15193"/>
                </a:cubicBezTo>
                <a:cubicBezTo>
                  <a:pt x="7390" y="14942"/>
                  <a:pt x="7359" y="14654"/>
                  <a:pt x="7363" y="14327"/>
                </a:cubicBezTo>
                <a:lnTo>
                  <a:pt x="8007" y="14327"/>
                </a:lnTo>
                <a:cubicBezTo>
                  <a:pt x="8003" y="14712"/>
                  <a:pt x="8058" y="15015"/>
                  <a:pt x="8171" y="15236"/>
                </a:cubicBezTo>
                <a:cubicBezTo>
                  <a:pt x="8270" y="15431"/>
                  <a:pt x="8403" y="15530"/>
                  <a:pt x="8606" y="15563"/>
                </a:cubicBezTo>
                <a:lnTo>
                  <a:pt x="8606" y="13432"/>
                </a:lnTo>
                <a:cubicBezTo>
                  <a:pt x="8492" y="13376"/>
                  <a:pt x="8395" y="13313"/>
                  <a:pt x="8270" y="13239"/>
                </a:cubicBezTo>
                <a:cubicBezTo>
                  <a:pt x="8118" y="13149"/>
                  <a:pt x="7980" y="13033"/>
                  <a:pt x="7857" y="12890"/>
                </a:cubicBezTo>
                <a:cubicBezTo>
                  <a:pt x="7735" y="12746"/>
                  <a:pt x="7636" y="12568"/>
                  <a:pt x="7561" y="12352"/>
                </a:cubicBezTo>
                <a:cubicBezTo>
                  <a:pt x="7485" y="12136"/>
                  <a:pt x="7448" y="11868"/>
                  <a:pt x="7448" y="11548"/>
                </a:cubicBezTo>
                <a:cubicBezTo>
                  <a:pt x="7448" y="11268"/>
                  <a:pt x="7483" y="11023"/>
                  <a:pt x="7553" y="10809"/>
                </a:cubicBezTo>
                <a:cubicBezTo>
                  <a:pt x="7622" y="10596"/>
                  <a:pt x="7716" y="10419"/>
                  <a:pt x="7835" y="10276"/>
                </a:cubicBezTo>
                <a:cubicBezTo>
                  <a:pt x="7954" y="10134"/>
                  <a:pt x="8090" y="10024"/>
                  <a:pt x="8244" y="9948"/>
                </a:cubicBezTo>
                <a:cubicBezTo>
                  <a:pt x="8373" y="9885"/>
                  <a:pt x="8479" y="9855"/>
                  <a:pt x="8606" y="9844"/>
                </a:cubicBezTo>
                <a:lnTo>
                  <a:pt x="8606" y="9257"/>
                </a:lnTo>
                <a:lnTo>
                  <a:pt x="9097" y="9257"/>
                </a:lnTo>
                <a:lnTo>
                  <a:pt x="9097" y="9844"/>
                </a:lnTo>
                <a:cubicBezTo>
                  <a:pt x="9224" y="9853"/>
                  <a:pt x="9328" y="9881"/>
                  <a:pt x="9453" y="9939"/>
                </a:cubicBezTo>
                <a:cubicBezTo>
                  <a:pt x="9605" y="10009"/>
                  <a:pt x="9735" y="10114"/>
                  <a:pt x="9847" y="10255"/>
                </a:cubicBezTo>
                <a:cubicBezTo>
                  <a:pt x="9957" y="10394"/>
                  <a:pt x="10046" y="10572"/>
                  <a:pt x="10112" y="10788"/>
                </a:cubicBezTo>
                <a:cubicBezTo>
                  <a:pt x="10178" y="11003"/>
                  <a:pt x="10211" y="11254"/>
                  <a:pt x="10211" y="11540"/>
                </a:cubicBezTo>
                <a:lnTo>
                  <a:pt x="9567" y="11540"/>
                </a:lnTo>
                <a:cubicBezTo>
                  <a:pt x="9559" y="11242"/>
                  <a:pt x="9509" y="11015"/>
                  <a:pt x="9417" y="10857"/>
                </a:cubicBezTo>
                <a:cubicBezTo>
                  <a:pt x="9339" y="10725"/>
                  <a:pt x="9243" y="10661"/>
                  <a:pt x="9097" y="10640"/>
                </a:cubicBezTo>
                <a:lnTo>
                  <a:pt x="9097" y="12504"/>
                </a:lnTo>
                <a:cubicBezTo>
                  <a:pt x="9226" y="12565"/>
                  <a:pt x="9336" y="12633"/>
                  <a:pt x="9471" y="12710"/>
                </a:cubicBezTo>
                <a:cubicBezTo>
                  <a:pt x="9633" y="12804"/>
                  <a:pt x="9776" y="12923"/>
                  <a:pt x="9900" y="13069"/>
                </a:cubicBezTo>
                <a:cubicBezTo>
                  <a:pt x="10024" y="13215"/>
                  <a:pt x="10124" y="13395"/>
                  <a:pt x="10200" y="13610"/>
                </a:cubicBezTo>
                <a:cubicBezTo>
                  <a:pt x="10275" y="13827"/>
                  <a:pt x="10312" y="14091"/>
                  <a:pt x="10312" y="14407"/>
                </a:cubicBezTo>
                <a:cubicBezTo>
                  <a:pt x="10312" y="14732"/>
                  <a:pt x="10278" y="15016"/>
                  <a:pt x="10208" y="15258"/>
                </a:cubicBezTo>
                <a:moveTo>
                  <a:pt x="8836" y="7714"/>
                </a:moveTo>
                <a:cubicBezTo>
                  <a:pt x="6938" y="7714"/>
                  <a:pt x="5400" y="10132"/>
                  <a:pt x="5400" y="13114"/>
                </a:cubicBezTo>
                <a:cubicBezTo>
                  <a:pt x="5400" y="16096"/>
                  <a:pt x="6938" y="18514"/>
                  <a:pt x="8836" y="18514"/>
                </a:cubicBezTo>
                <a:cubicBezTo>
                  <a:pt x="10734" y="18514"/>
                  <a:pt x="12273" y="16096"/>
                  <a:pt x="12273" y="13114"/>
                </a:cubicBezTo>
                <a:cubicBezTo>
                  <a:pt x="12273" y="10132"/>
                  <a:pt x="10734" y="7714"/>
                  <a:pt x="8836" y="7714"/>
                </a:cubicBezTo>
                <a:moveTo>
                  <a:pt x="20618" y="0"/>
                </a:moveTo>
                <a:lnTo>
                  <a:pt x="4909" y="0"/>
                </a:lnTo>
                <a:cubicBezTo>
                  <a:pt x="4367" y="0"/>
                  <a:pt x="3927" y="690"/>
                  <a:pt x="3927" y="1543"/>
                </a:cubicBezTo>
                <a:lnTo>
                  <a:pt x="3927" y="2314"/>
                </a:lnTo>
                <a:cubicBezTo>
                  <a:pt x="3927" y="2740"/>
                  <a:pt x="4147" y="3086"/>
                  <a:pt x="4418" y="3086"/>
                </a:cubicBezTo>
                <a:cubicBezTo>
                  <a:pt x="4689" y="3086"/>
                  <a:pt x="4909" y="2740"/>
                  <a:pt x="4909" y="2314"/>
                </a:cubicBezTo>
                <a:lnTo>
                  <a:pt x="4909" y="1543"/>
                </a:lnTo>
                <a:lnTo>
                  <a:pt x="20618" y="1543"/>
                </a:lnTo>
                <a:lnTo>
                  <a:pt x="20618" y="15429"/>
                </a:lnTo>
                <a:lnTo>
                  <a:pt x="19145" y="15429"/>
                </a:lnTo>
                <a:cubicBezTo>
                  <a:pt x="18874" y="15429"/>
                  <a:pt x="18655" y="15774"/>
                  <a:pt x="18655" y="16200"/>
                </a:cubicBezTo>
                <a:cubicBezTo>
                  <a:pt x="18655" y="16626"/>
                  <a:pt x="18874" y="16971"/>
                  <a:pt x="19145" y="16971"/>
                </a:cubicBezTo>
                <a:lnTo>
                  <a:pt x="20618" y="16971"/>
                </a:lnTo>
                <a:cubicBezTo>
                  <a:pt x="21160" y="16971"/>
                  <a:pt x="21600" y="16280"/>
                  <a:pt x="21600" y="15429"/>
                </a:cubicBezTo>
                <a:lnTo>
                  <a:pt x="21600" y="1543"/>
                </a:lnTo>
                <a:cubicBezTo>
                  <a:pt x="21600" y="690"/>
                  <a:pt x="21160" y="0"/>
                  <a:pt x="20618" y="0"/>
                </a:cubicBezTo>
                <a:moveTo>
                  <a:pt x="9451" y="13856"/>
                </a:moveTo>
                <a:cubicBezTo>
                  <a:pt x="9385" y="13780"/>
                  <a:pt x="9310" y="13718"/>
                  <a:pt x="9228" y="13671"/>
                </a:cubicBezTo>
                <a:cubicBezTo>
                  <a:pt x="9175" y="13642"/>
                  <a:pt x="9137" y="13616"/>
                  <a:pt x="9097" y="13590"/>
                </a:cubicBezTo>
                <a:lnTo>
                  <a:pt x="9097" y="15560"/>
                </a:lnTo>
                <a:cubicBezTo>
                  <a:pt x="9250" y="15523"/>
                  <a:pt x="9363" y="15447"/>
                  <a:pt x="9473" y="15311"/>
                </a:cubicBezTo>
                <a:cubicBezTo>
                  <a:pt x="9604" y="15151"/>
                  <a:pt x="9668" y="14896"/>
                  <a:pt x="9668" y="14545"/>
                </a:cubicBezTo>
                <a:cubicBezTo>
                  <a:pt x="9668" y="14383"/>
                  <a:pt x="9649" y="14246"/>
                  <a:pt x="9609" y="14135"/>
                </a:cubicBezTo>
                <a:cubicBezTo>
                  <a:pt x="9570" y="14024"/>
                  <a:pt x="9517" y="13931"/>
                  <a:pt x="9451" y="13856"/>
                </a:cubicBezTo>
                <a:moveTo>
                  <a:pt x="13255" y="16971"/>
                </a:moveTo>
                <a:cubicBezTo>
                  <a:pt x="12983" y="16971"/>
                  <a:pt x="12764" y="17316"/>
                  <a:pt x="12764" y="17743"/>
                </a:cubicBezTo>
                <a:cubicBezTo>
                  <a:pt x="12764" y="18169"/>
                  <a:pt x="12983" y="18514"/>
                  <a:pt x="13255" y="18514"/>
                </a:cubicBezTo>
                <a:cubicBezTo>
                  <a:pt x="13525" y="18514"/>
                  <a:pt x="13745" y="18169"/>
                  <a:pt x="13745" y="17743"/>
                </a:cubicBezTo>
                <a:cubicBezTo>
                  <a:pt x="13745" y="17316"/>
                  <a:pt x="13525" y="16971"/>
                  <a:pt x="13255" y="16971"/>
                </a:cubicBezTo>
                <a:moveTo>
                  <a:pt x="16200" y="7714"/>
                </a:moveTo>
                <a:cubicBezTo>
                  <a:pt x="15928" y="7714"/>
                  <a:pt x="15709" y="7369"/>
                  <a:pt x="15709" y="6943"/>
                </a:cubicBezTo>
                <a:cubicBezTo>
                  <a:pt x="15709" y="6516"/>
                  <a:pt x="15928" y="6171"/>
                  <a:pt x="16200" y="6171"/>
                </a:cubicBezTo>
                <a:cubicBezTo>
                  <a:pt x="16471" y="6171"/>
                  <a:pt x="16691" y="6516"/>
                  <a:pt x="16691" y="6943"/>
                </a:cubicBezTo>
                <a:cubicBezTo>
                  <a:pt x="16691" y="7369"/>
                  <a:pt x="16471" y="7714"/>
                  <a:pt x="16200" y="7714"/>
                </a:cubicBezTo>
                <a:moveTo>
                  <a:pt x="16691" y="17113"/>
                </a:moveTo>
                <a:cubicBezTo>
                  <a:pt x="16537" y="17027"/>
                  <a:pt x="16373" y="16971"/>
                  <a:pt x="16200" y="16971"/>
                </a:cubicBezTo>
                <a:cubicBezTo>
                  <a:pt x="15386" y="16971"/>
                  <a:pt x="14727" y="18008"/>
                  <a:pt x="14727" y="19286"/>
                </a:cubicBezTo>
                <a:cubicBezTo>
                  <a:pt x="14727" y="19557"/>
                  <a:pt x="14762" y="19814"/>
                  <a:pt x="14817" y="20057"/>
                </a:cubicBezTo>
                <a:lnTo>
                  <a:pt x="2855" y="20057"/>
                </a:lnTo>
                <a:cubicBezTo>
                  <a:pt x="2910" y="19814"/>
                  <a:pt x="2945" y="19557"/>
                  <a:pt x="2945" y="19286"/>
                </a:cubicBezTo>
                <a:cubicBezTo>
                  <a:pt x="2945" y="18008"/>
                  <a:pt x="2286" y="16971"/>
                  <a:pt x="1473" y="16971"/>
                </a:cubicBezTo>
                <a:cubicBezTo>
                  <a:pt x="1299" y="16971"/>
                  <a:pt x="1136" y="17027"/>
                  <a:pt x="982" y="17113"/>
                </a:cubicBezTo>
                <a:lnTo>
                  <a:pt x="982" y="9115"/>
                </a:lnTo>
                <a:cubicBezTo>
                  <a:pt x="1136" y="9202"/>
                  <a:pt x="1299" y="9257"/>
                  <a:pt x="1473" y="9257"/>
                </a:cubicBezTo>
                <a:cubicBezTo>
                  <a:pt x="2286" y="9257"/>
                  <a:pt x="2945" y="8221"/>
                  <a:pt x="2945" y="6943"/>
                </a:cubicBezTo>
                <a:cubicBezTo>
                  <a:pt x="2945" y="6671"/>
                  <a:pt x="2910" y="6414"/>
                  <a:pt x="2855" y="6171"/>
                </a:cubicBezTo>
                <a:lnTo>
                  <a:pt x="14817" y="6171"/>
                </a:lnTo>
                <a:cubicBezTo>
                  <a:pt x="14762" y="6414"/>
                  <a:pt x="14727" y="6671"/>
                  <a:pt x="14727" y="6943"/>
                </a:cubicBezTo>
                <a:cubicBezTo>
                  <a:pt x="14727" y="8221"/>
                  <a:pt x="15386" y="9257"/>
                  <a:pt x="16200" y="9257"/>
                </a:cubicBezTo>
                <a:cubicBezTo>
                  <a:pt x="16373" y="9257"/>
                  <a:pt x="16537" y="9202"/>
                  <a:pt x="16691" y="9115"/>
                </a:cubicBezTo>
                <a:cubicBezTo>
                  <a:pt x="16691" y="9115"/>
                  <a:pt x="16691" y="17113"/>
                  <a:pt x="16691" y="17113"/>
                </a:cubicBezTo>
                <a:close/>
                <a:moveTo>
                  <a:pt x="16200" y="20057"/>
                </a:moveTo>
                <a:cubicBezTo>
                  <a:pt x="15928" y="20057"/>
                  <a:pt x="15709" y="19712"/>
                  <a:pt x="15709" y="19286"/>
                </a:cubicBezTo>
                <a:cubicBezTo>
                  <a:pt x="15709" y="18859"/>
                  <a:pt x="15928" y="18514"/>
                  <a:pt x="16200" y="18514"/>
                </a:cubicBezTo>
                <a:cubicBezTo>
                  <a:pt x="16471" y="18514"/>
                  <a:pt x="16691" y="18859"/>
                  <a:pt x="16691" y="19286"/>
                </a:cubicBezTo>
                <a:cubicBezTo>
                  <a:pt x="16691" y="19712"/>
                  <a:pt x="16471" y="20057"/>
                  <a:pt x="16200" y="20057"/>
                </a:cubicBezTo>
                <a:moveTo>
                  <a:pt x="1473" y="20057"/>
                </a:moveTo>
                <a:cubicBezTo>
                  <a:pt x="1201" y="20057"/>
                  <a:pt x="982" y="19712"/>
                  <a:pt x="982" y="19286"/>
                </a:cubicBezTo>
                <a:cubicBezTo>
                  <a:pt x="982" y="18859"/>
                  <a:pt x="1201" y="18514"/>
                  <a:pt x="1473" y="18514"/>
                </a:cubicBezTo>
                <a:cubicBezTo>
                  <a:pt x="1744" y="18514"/>
                  <a:pt x="1964" y="18859"/>
                  <a:pt x="1964" y="19286"/>
                </a:cubicBezTo>
                <a:cubicBezTo>
                  <a:pt x="1964" y="19712"/>
                  <a:pt x="1744" y="20057"/>
                  <a:pt x="1473" y="20057"/>
                </a:cubicBezTo>
                <a:moveTo>
                  <a:pt x="1473" y="6171"/>
                </a:moveTo>
                <a:cubicBezTo>
                  <a:pt x="1744" y="6171"/>
                  <a:pt x="1964" y="6516"/>
                  <a:pt x="1964" y="6943"/>
                </a:cubicBezTo>
                <a:cubicBezTo>
                  <a:pt x="1964" y="7369"/>
                  <a:pt x="1744" y="7714"/>
                  <a:pt x="1473" y="7714"/>
                </a:cubicBezTo>
                <a:cubicBezTo>
                  <a:pt x="1201" y="7714"/>
                  <a:pt x="982" y="7369"/>
                  <a:pt x="982" y="6943"/>
                </a:cubicBezTo>
                <a:cubicBezTo>
                  <a:pt x="982" y="6516"/>
                  <a:pt x="1201" y="6171"/>
                  <a:pt x="1473" y="6171"/>
                </a:cubicBezTo>
                <a:moveTo>
                  <a:pt x="16691" y="4629"/>
                </a:moveTo>
                <a:lnTo>
                  <a:pt x="982" y="4629"/>
                </a:lnTo>
                <a:cubicBezTo>
                  <a:pt x="439" y="4629"/>
                  <a:pt x="0" y="5319"/>
                  <a:pt x="0" y="6171"/>
                </a:cubicBezTo>
                <a:lnTo>
                  <a:pt x="0" y="20057"/>
                </a:lnTo>
                <a:cubicBezTo>
                  <a:pt x="0" y="20909"/>
                  <a:pt x="439" y="21600"/>
                  <a:pt x="982" y="21600"/>
                </a:cubicBezTo>
                <a:lnTo>
                  <a:pt x="16691" y="21600"/>
                </a:lnTo>
                <a:cubicBezTo>
                  <a:pt x="17233" y="21600"/>
                  <a:pt x="17673" y="20909"/>
                  <a:pt x="17673" y="20057"/>
                </a:cubicBezTo>
                <a:lnTo>
                  <a:pt x="17673" y="6171"/>
                </a:lnTo>
                <a:cubicBezTo>
                  <a:pt x="17673" y="5319"/>
                  <a:pt x="17233" y="4629"/>
                  <a:pt x="16691" y="4629"/>
                </a:cubicBezTo>
                <a:moveTo>
                  <a:pt x="8092" y="11478"/>
                </a:moveTo>
                <a:cubicBezTo>
                  <a:pt x="8092" y="11618"/>
                  <a:pt x="8111" y="11738"/>
                  <a:pt x="8149" y="11836"/>
                </a:cubicBezTo>
                <a:cubicBezTo>
                  <a:pt x="8186" y="11936"/>
                  <a:pt x="8234" y="12020"/>
                  <a:pt x="8293" y="12090"/>
                </a:cubicBezTo>
                <a:cubicBezTo>
                  <a:pt x="8351" y="12160"/>
                  <a:pt x="8419" y="12217"/>
                  <a:pt x="8496" y="12260"/>
                </a:cubicBezTo>
                <a:cubicBezTo>
                  <a:pt x="8542" y="12286"/>
                  <a:pt x="8573" y="12310"/>
                  <a:pt x="8606" y="12330"/>
                </a:cubicBezTo>
                <a:lnTo>
                  <a:pt x="8606" y="10637"/>
                </a:lnTo>
                <a:cubicBezTo>
                  <a:pt x="8457" y="10653"/>
                  <a:pt x="8353" y="10708"/>
                  <a:pt x="8258" y="10818"/>
                </a:cubicBezTo>
                <a:cubicBezTo>
                  <a:pt x="8147" y="10949"/>
                  <a:pt x="8092" y="11170"/>
                  <a:pt x="8092" y="11478"/>
                </a:cubicBezTo>
                <a:moveTo>
                  <a:pt x="4418" y="7714"/>
                </a:moveTo>
                <a:cubicBezTo>
                  <a:pt x="4147" y="7714"/>
                  <a:pt x="3927" y="8060"/>
                  <a:pt x="3927" y="8486"/>
                </a:cubicBezTo>
                <a:cubicBezTo>
                  <a:pt x="3927" y="8912"/>
                  <a:pt x="4147" y="9257"/>
                  <a:pt x="4418" y="9257"/>
                </a:cubicBezTo>
                <a:cubicBezTo>
                  <a:pt x="4689" y="9257"/>
                  <a:pt x="4909" y="8912"/>
                  <a:pt x="4909" y="8486"/>
                </a:cubicBezTo>
                <a:cubicBezTo>
                  <a:pt x="4909" y="8060"/>
                  <a:pt x="4689" y="7714"/>
                  <a:pt x="4418" y="771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8" name="Shape 2801"/>
          <p:cNvSpPr/>
          <p:nvPr/>
        </p:nvSpPr>
        <p:spPr>
          <a:xfrm>
            <a:off x="701158" y="5562566"/>
            <a:ext cx="279328" cy="152371"/>
          </a:xfrm>
          <a:custGeom>
            <a:avLst/>
            <a:gdLst/>
            <a:ahLst/>
            <a:cxnLst>
              <a:cxn ang="0">
                <a:pos x="wd2" y="hd2"/>
              </a:cxn>
              <a:cxn ang="5400000">
                <a:pos x="wd2" y="hd2"/>
              </a:cxn>
              <a:cxn ang="10800000">
                <a:pos x="wd2" y="hd2"/>
              </a:cxn>
              <a:cxn ang="16200000">
                <a:pos x="wd2" y="hd2"/>
              </a:cxn>
            </a:cxnLst>
            <a:rect l="0" t="0" r="r" b="b"/>
            <a:pathLst>
              <a:path w="21600" h="21600" extrusionOk="0">
                <a:moveTo>
                  <a:pt x="11858" y="9506"/>
                </a:moveTo>
                <a:lnTo>
                  <a:pt x="11671" y="10299"/>
                </a:lnTo>
                <a:lnTo>
                  <a:pt x="9907" y="10299"/>
                </a:lnTo>
                <a:cubicBezTo>
                  <a:pt x="9902" y="10340"/>
                  <a:pt x="9900" y="10398"/>
                  <a:pt x="9900" y="10472"/>
                </a:cubicBezTo>
                <a:lnTo>
                  <a:pt x="9900" y="10757"/>
                </a:lnTo>
                <a:cubicBezTo>
                  <a:pt x="9900" y="10972"/>
                  <a:pt x="9902" y="11100"/>
                  <a:pt x="9907" y="11141"/>
                </a:cubicBezTo>
                <a:lnTo>
                  <a:pt x="11570" y="11141"/>
                </a:lnTo>
                <a:lnTo>
                  <a:pt x="11390" y="11921"/>
                </a:lnTo>
                <a:lnTo>
                  <a:pt x="9943" y="11921"/>
                </a:lnTo>
                <a:cubicBezTo>
                  <a:pt x="10001" y="12589"/>
                  <a:pt x="10123" y="13114"/>
                  <a:pt x="10311" y="13494"/>
                </a:cubicBezTo>
                <a:cubicBezTo>
                  <a:pt x="10527" y="13964"/>
                  <a:pt x="10819" y="14199"/>
                  <a:pt x="11189" y="14199"/>
                </a:cubicBezTo>
                <a:cubicBezTo>
                  <a:pt x="11429" y="14199"/>
                  <a:pt x="11628" y="14134"/>
                  <a:pt x="11786" y="14001"/>
                </a:cubicBezTo>
                <a:cubicBezTo>
                  <a:pt x="11930" y="13878"/>
                  <a:pt x="12093" y="13671"/>
                  <a:pt x="12276" y="13382"/>
                </a:cubicBezTo>
                <a:lnTo>
                  <a:pt x="12276" y="14756"/>
                </a:lnTo>
                <a:cubicBezTo>
                  <a:pt x="11949" y="15119"/>
                  <a:pt x="11587" y="15301"/>
                  <a:pt x="11189" y="15301"/>
                </a:cubicBezTo>
                <a:cubicBezTo>
                  <a:pt x="10546" y="15301"/>
                  <a:pt x="10044" y="14963"/>
                  <a:pt x="9683" y="14287"/>
                </a:cubicBezTo>
                <a:cubicBezTo>
                  <a:pt x="9372" y="13700"/>
                  <a:pt x="9177" y="12912"/>
                  <a:pt x="9100" y="11921"/>
                </a:cubicBezTo>
                <a:lnTo>
                  <a:pt x="8546" y="11921"/>
                </a:lnTo>
                <a:lnTo>
                  <a:pt x="8740" y="11141"/>
                </a:lnTo>
                <a:lnTo>
                  <a:pt x="9065" y="11141"/>
                </a:lnTo>
                <a:cubicBezTo>
                  <a:pt x="9060" y="11083"/>
                  <a:pt x="9056" y="11022"/>
                  <a:pt x="9054" y="10955"/>
                </a:cubicBezTo>
                <a:cubicBezTo>
                  <a:pt x="9051" y="10889"/>
                  <a:pt x="9050" y="10819"/>
                  <a:pt x="9050" y="10744"/>
                </a:cubicBezTo>
                <a:cubicBezTo>
                  <a:pt x="9050" y="10687"/>
                  <a:pt x="9051" y="10620"/>
                  <a:pt x="9054" y="10547"/>
                </a:cubicBezTo>
                <a:cubicBezTo>
                  <a:pt x="9056" y="10472"/>
                  <a:pt x="9060" y="10389"/>
                  <a:pt x="9065" y="10299"/>
                </a:cubicBezTo>
                <a:lnTo>
                  <a:pt x="8546" y="10299"/>
                </a:lnTo>
                <a:lnTo>
                  <a:pt x="8734" y="9506"/>
                </a:lnTo>
                <a:lnTo>
                  <a:pt x="9115" y="9506"/>
                </a:lnTo>
                <a:cubicBezTo>
                  <a:pt x="9235" y="8557"/>
                  <a:pt x="9453" y="7806"/>
                  <a:pt x="9770" y="7253"/>
                </a:cubicBezTo>
                <a:cubicBezTo>
                  <a:pt x="10140" y="6617"/>
                  <a:pt x="10612" y="6299"/>
                  <a:pt x="11189" y="6299"/>
                </a:cubicBezTo>
                <a:cubicBezTo>
                  <a:pt x="11606" y="6299"/>
                  <a:pt x="12034" y="6555"/>
                  <a:pt x="12470" y="7066"/>
                </a:cubicBezTo>
                <a:lnTo>
                  <a:pt x="12139" y="8193"/>
                </a:lnTo>
                <a:cubicBezTo>
                  <a:pt x="11832" y="7666"/>
                  <a:pt x="11496" y="7401"/>
                  <a:pt x="11131" y="7401"/>
                </a:cubicBezTo>
                <a:cubicBezTo>
                  <a:pt x="10809" y="7401"/>
                  <a:pt x="10541" y="7620"/>
                  <a:pt x="10325" y="8058"/>
                </a:cubicBezTo>
                <a:cubicBezTo>
                  <a:pt x="10142" y="8445"/>
                  <a:pt x="10020" y="8929"/>
                  <a:pt x="9957" y="9506"/>
                </a:cubicBezTo>
                <a:cubicBezTo>
                  <a:pt x="9957" y="9506"/>
                  <a:pt x="11858" y="9506"/>
                  <a:pt x="11858" y="9506"/>
                </a:cubicBezTo>
                <a:close/>
                <a:moveTo>
                  <a:pt x="10800" y="3601"/>
                </a:moveTo>
                <a:cubicBezTo>
                  <a:pt x="8631" y="3601"/>
                  <a:pt x="6873" y="6824"/>
                  <a:pt x="6873" y="10799"/>
                </a:cubicBezTo>
                <a:cubicBezTo>
                  <a:pt x="6873" y="14777"/>
                  <a:pt x="8631" y="18000"/>
                  <a:pt x="10800" y="18000"/>
                </a:cubicBezTo>
                <a:cubicBezTo>
                  <a:pt x="12969" y="18000"/>
                  <a:pt x="14727" y="14777"/>
                  <a:pt x="14727" y="10799"/>
                </a:cubicBezTo>
                <a:cubicBezTo>
                  <a:pt x="14727" y="6824"/>
                  <a:pt x="12969" y="3601"/>
                  <a:pt x="10800" y="3601"/>
                </a:cubicBezTo>
                <a:moveTo>
                  <a:pt x="5400" y="3601"/>
                </a:moveTo>
                <a:lnTo>
                  <a:pt x="4418" y="3601"/>
                </a:lnTo>
                <a:cubicBezTo>
                  <a:pt x="4147" y="3601"/>
                  <a:pt x="3927" y="4003"/>
                  <a:pt x="3927" y="4501"/>
                </a:cubicBezTo>
                <a:cubicBezTo>
                  <a:pt x="3927" y="4998"/>
                  <a:pt x="4147" y="5401"/>
                  <a:pt x="4418" y="5401"/>
                </a:cubicBezTo>
                <a:lnTo>
                  <a:pt x="5400" y="5401"/>
                </a:lnTo>
                <a:cubicBezTo>
                  <a:pt x="5671" y="5401"/>
                  <a:pt x="5891" y="4998"/>
                  <a:pt x="5891" y="4501"/>
                </a:cubicBezTo>
                <a:cubicBezTo>
                  <a:pt x="5891" y="4003"/>
                  <a:pt x="5671" y="3601"/>
                  <a:pt x="5400" y="3601"/>
                </a:cubicBezTo>
                <a:moveTo>
                  <a:pt x="17182" y="16199"/>
                </a:moveTo>
                <a:lnTo>
                  <a:pt x="16200" y="16199"/>
                </a:lnTo>
                <a:cubicBezTo>
                  <a:pt x="15929" y="16199"/>
                  <a:pt x="15709" y="16603"/>
                  <a:pt x="15709" y="17100"/>
                </a:cubicBezTo>
                <a:cubicBezTo>
                  <a:pt x="15709" y="17597"/>
                  <a:pt x="15929" y="18000"/>
                  <a:pt x="16200" y="18000"/>
                </a:cubicBezTo>
                <a:lnTo>
                  <a:pt x="17182" y="18000"/>
                </a:lnTo>
                <a:cubicBezTo>
                  <a:pt x="17453" y="18000"/>
                  <a:pt x="17673" y="17597"/>
                  <a:pt x="17673" y="17100"/>
                </a:cubicBezTo>
                <a:cubicBezTo>
                  <a:pt x="17673" y="16603"/>
                  <a:pt x="17453" y="16199"/>
                  <a:pt x="17182" y="16199"/>
                </a:cubicBezTo>
                <a:moveTo>
                  <a:pt x="20127" y="3601"/>
                </a:moveTo>
                <a:cubicBezTo>
                  <a:pt x="19856" y="3601"/>
                  <a:pt x="19636" y="3198"/>
                  <a:pt x="19636" y="2701"/>
                </a:cubicBezTo>
                <a:cubicBezTo>
                  <a:pt x="19636" y="2203"/>
                  <a:pt x="19856" y="1800"/>
                  <a:pt x="20127" y="1800"/>
                </a:cubicBezTo>
                <a:cubicBezTo>
                  <a:pt x="20398" y="1800"/>
                  <a:pt x="20618" y="2203"/>
                  <a:pt x="20618" y="2701"/>
                </a:cubicBezTo>
                <a:cubicBezTo>
                  <a:pt x="20618" y="3198"/>
                  <a:pt x="20398" y="3601"/>
                  <a:pt x="20127" y="3601"/>
                </a:cubicBezTo>
                <a:moveTo>
                  <a:pt x="20618" y="16365"/>
                </a:moveTo>
                <a:cubicBezTo>
                  <a:pt x="20464" y="16264"/>
                  <a:pt x="20300" y="16199"/>
                  <a:pt x="20127" y="16199"/>
                </a:cubicBezTo>
                <a:cubicBezTo>
                  <a:pt x="19314" y="16199"/>
                  <a:pt x="18655" y="17409"/>
                  <a:pt x="18655" y="18900"/>
                </a:cubicBezTo>
                <a:cubicBezTo>
                  <a:pt x="18655" y="19217"/>
                  <a:pt x="18689" y="19517"/>
                  <a:pt x="18744" y="19800"/>
                </a:cubicBezTo>
                <a:lnTo>
                  <a:pt x="2855" y="19800"/>
                </a:lnTo>
                <a:cubicBezTo>
                  <a:pt x="2910" y="19517"/>
                  <a:pt x="2945" y="19217"/>
                  <a:pt x="2945" y="18900"/>
                </a:cubicBezTo>
                <a:cubicBezTo>
                  <a:pt x="2945" y="17409"/>
                  <a:pt x="2286" y="16199"/>
                  <a:pt x="1473" y="16199"/>
                </a:cubicBezTo>
                <a:cubicBezTo>
                  <a:pt x="1299" y="16199"/>
                  <a:pt x="1136" y="16264"/>
                  <a:pt x="982" y="16365"/>
                </a:cubicBezTo>
                <a:lnTo>
                  <a:pt x="982" y="5235"/>
                </a:lnTo>
                <a:cubicBezTo>
                  <a:pt x="1136" y="5336"/>
                  <a:pt x="1299" y="5401"/>
                  <a:pt x="1473" y="5401"/>
                </a:cubicBezTo>
                <a:cubicBezTo>
                  <a:pt x="2286" y="5401"/>
                  <a:pt x="2945" y="4192"/>
                  <a:pt x="2945" y="2701"/>
                </a:cubicBezTo>
                <a:cubicBezTo>
                  <a:pt x="2945" y="2383"/>
                  <a:pt x="2910" y="2083"/>
                  <a:pt x="2855" y="1800"/>
                </a:cubicBezTo>
                <a:lnTo>
                  <a:pt x="18744" y="1800"/>
                </a:lnTo>
                <a:cubicBezTo>
                  <a:pt x="18689" y="2083"/>
                  <a:pt x="18655" y="2383"/>
                  <a:pt x="18655" y="2701"/>
                </a:cubicBezTo>
                <a:cubicBezTo>
                  <a:pt x="18655" y="4192"/>
                  <a:pt x="19314" y="5401"/>
                  <a:pt x="20127" y="5401"/>
                </a:cubicBezTo>
                <a:cubicBezTo>
                  <a:pt x="20300" y="5401"/>
                  <a:pt x="20464" y="5336"/>
                  <a:pt x="20618" y="5235"/>
                </a:cubicBezTo>
                <a:cubicBezTo>
                  <a:pt x="20618" y="5235"/>
                  <a:pt x="20618" y="16365"/>
                  <a:pt x="20618" y="16365"/>
                </a:cubicBezTo>
                <a:close/>
                <a:moveTo>
                  <a:pt x="20127" y="19800"/>
                </a:moveTo>
                <a:cubicBezTo>
                  <a:pt x="19856" y="19800"/>
                  <a:pt x="19636" y="19397"/>
                  <a:pt x="19636" y="18900"/>
                </a:cubicBezTo>
                <a:cubicBezTo>
                  <a:pt x="19636" y="18402"/>
                  <a:pt x="19856" y="18000"/>
                  <a:pt x="20127" y="18000"/>
                </a:cubicBezTo>
                <a:cubicBezTo>
                  <a:pt x="20398" y="18000"/>
                  <a:pt x="20618" y="18402"/>
                  <a:pt x="20618" y="18900"/>
                </a:cubicBezTo>
                <a:cubicBezTo>
                  <a:pt x="20618" y="19397"/>
                  <a:pt x="20398" y="19800"/>
                  <a:pt x="20127" y="19800"/>
                </a:cubicBezTo>
                <a:moveTo>
                  <a:pt x="1473" y="19800"/>
                </a:moveTo>
                <a:cubicBezTo>
                  <a:pt x="1202" y="19800"/>
                  <a:pt x="982" y="19397"/>
                  <a:pt x="982" y="18900"/>
                </a:cubicBezTo>
                <a:cubicBezTo>
                  <a:pt x="982" y="18402"/>
                  <a:pt x="1202" y="18000"/>
                  <a:pt x="1473" y="18000"/>
                </a:cubicBezTo>
                <a:cubicBezTo>
                  <a:pt x="1744" y="18000"/>
                  <a:pt x="1964" y="18402"/>
                  <a:pt x="1964" y="18900"/>
                </a:cubicBezTo>
                <a:cubicBezTo>
                  <a:pt x="1964" y="19397"/>
                  <a:pt x="1744" y="19800"/>
                  <a:pt x="1473" y="19800"/>
                </a:cubicBezTo>
                <a:moveTo>
                  <a:pt x="1473" y="1800"/>
                </a:moveTo>
                <a:cubicBezTo>
                  <a:pt x="1744" y="1800"/>
                  <a:pt x="1964" y="2203"/>
                  <a:pt x="1964" y="2701"/>
                </a:cubicBezTo>
                <a:cubicBezTo>
                  <a:pt x="1964" y="3198"/>
                  <a:pt x="1744" y="3601"/>
                  <a:pt x="1473" y="3601"/>
                </a:cubicBezTo>
                <a:cubicBezTo>
                  <a:pt x="1202" y="3601"/>
                  <a:pt x="982" y="3198"/>
                  <a:pt x="982" y="2701"/>
                </a:cubicBezTo>
                <a:cubicBezTo>
                  <a:pt x="982" y="2203"/>
                  <a:pt x="1202" y="1800"/>
                  <a:pt x="1473" y="1800"/>
                </a:cubicBezTo>
                <a:moveTo>
                  <a:pt x="20618" y="0"/>
                </a:moveTo>
                <a:lnTo>
                  <a:pt x="982" y="0"/>
                </a:lnTo>
                <a:cubicBezTo>
                  <a:pt x="439" y="0"/>
                  <a:pt x="0" y="806"/>
                  <a:pt x="0" y="1800"/>
                </a:cubicBezTo>
                <a:lnTo>
                  <a:pt x="0" y="19800"/>
                </a:lnTo>
                <a:cubicBezTo>
                  <a:pt x="0" y="20793"/>
                  <a:pt x="439" y="21600"/>
                  <a:pt x="982" y="21600"/>
                </a:cubicBezTo>
                <a:lnTo>
                  <a:pt x="20618" y="21600"/>
                </a:lnTo>
                <a:cubicBezTo>
                  <a:pt x="21160" y="21600"/>
                  <a:pt x="21600" y="20793"/>
                  <a:pt x="21600" y="19800"/>
                </a:cubicBezTo>
                <a:lnTo>
                  <a:pt x="21600" y="1800"/>
                </a:lnTo>
                <a:cubicBezTo>
                  <a:pt x="21600" y="806"/>
                  <a:pt x="21160" y="0"/>
                  <a:pt x="20618"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49" name="Shape 2802"/>
          <p:cNvSpPr/>
          <p:nvPr/>
        </p:nvSpPr>
        <p:spPr>
          <a:xfrm>
            <a:off x="1234419" y="5537173"/>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5400" y="8100"/>
                </a:moveTo>
                <a:lnTo>
                  <a:pt x="4418" y="8100"/>
                </a:lnTo>
                <a:cubicBezTo>
                  <a:pt x="4147" y="8100"/>
                  <a:pt x="3927" y="8403"/>
                  <a:pt x="3927" y="8775"/>
                </a:cubicBezTo>
                <a:cubicBezTo>
                  <a:pt x="3927" y="9148"/>
                  <a:pt x="4147" y="9450"/>
                  <a:pt x="4418" y="9450"/>
                </a:cubicBezTo>
                <a:lnTo>
                  <a:pt x="5400" y="9450"/>
                </a:lnTo>
                <a:cubicBezTo>
                  <a:pt x="5671" y="9450"/>
                  <a:pt x="5891" y="9148"/>
                  <a:pt x="5891" y="8775"/>
                </a:cubicBezTo>
                <a:cubicBezTo>
                  <a:pt x="5891" y="8403"/>
                  <a:pt x="5671" y="8100"/>
                  <a:pt x="5400" y="8100"/>
                </a:cubicBezTo>
                <a:moveTo>
                  <a:pt x="11858" y="12529"/>
                </a:moveTo>
                <a:lnTo>
                  <a:pt x="11671" y="13124"/>
                </a:lnTo>
                <a:lnTo>
                  <a:pt x="9908" y="13124"/>
                </a:lnTo>
                <a:cubicBezTo>
                  <a:pt x="9902" y="13155"/>
                  <a:pt x="9900" y="13198"/>
                  <a:pt x="9900" y="13254"/>
                </a:cubicBezTo>
                <a:lnTo>
                  <a:pt x="9900" y="13468"/>
                </a:lnTo>
                <a:cubicBezTo>
                  <a:pt x="9900" y="13629"/>
                  <a:pt x="9902" y="13725"/>
                  <a:pt x="9908" y="13756"/>
                </a:cubicBezTo>
                <a:lnTo>
                  <a:pt x="11570" y="13756"/>
                </a:lnTo>
                <a:lnTo>
                  <a:pt x="11391" y="14340"/>
                </a:lnTo>
                <a:lnTo>
                  <a:pt x="9943" y="14340"/>
                </a:lnTo>
                <a:cubicBezTo>
                  <a:pt x="10001" y="14842"/>
                  <a:pt x="10124" y="15236"/>
                  <a:pt x="10311" y="15520"/>
                </a:cubicBezTo>
                <a:cubicBezTo>
                  <a:pt x="10527" y="15873"/>
                  <a:pt x="10819" y="16050"/>
                  <a:pt x="11189" y="16050"/>
                </a:cubicBezTo>
                <a:cubicBezTo>
                  <a:pt x="11429" y="16050"/>
                  <a:pt x="11628" y="16000"/>
                  <a:pt x="11787" y="15901"/>
                </a:cubicBezTo>
                <a:cubicBezTo>
                  <a:pt x="11930" y="15808"/>
                  <a:pt x="12093" y="15654"/>
                  <a:pt x="12276" y="15437"/>
                </a:cubicBezTo>
                <a:lnTo>
                  <a:pt x="12276" y="16468"/>
                </a:lnTo>
                <a:cubicBezTo>
                  <a:pt x="11950" y="16741"/>
                  <a:pt x="11587" y="16876"/>
                  <a:pt x="11189" y="16876"/>
                </a:cubicBezTo>
                <a:cubicBezTo>
                  <a:pt x="10546" y="16876"/>
                  <a:pt x="10044" y="16623"/>
                  <a:pt x="9684" y="16114"/>
                </a:cubicBezTo>
                <a:cubicBezTo>
                  <a:pt x="9372" y="15676"/>
                  <a:pt x="9177" y="15084"/>
                  <a:pt x="9101" y="14340"/>
                </a:cubicBezTo>
                <a:lnTo>
                  <a:pt x="8547" y="14340"/>
                </a:lnTo>
                <a:lnTo>
                  <a:pt x="8741" y="13756"/>
                </a:lnTo>
                <a:lnTo>
                  <a:pt x="9065" y="13756"/>
                </a:lnTo>
                <a:cubicBezTo>
                  <a:pt x="9060" y="13712"/>
                  <a:pt x="9056" y="13666"/>
                  <a:pt x="9054" y="13617"/>
                </a:cubicBezTo>
                <a:cubicBezTo>
                  <a:pt x="9051" y="13567"/>
                  <a:pt x="9050" y="13515"/>
                  <a:pt x="9050" y="13458"/>
                </a:cubicBezTo>
                <a:cubicBezTo>
                  <a:pt x="9050" y="13416"/>
                  <a:pt x="9051" y="13366"/>
                  <a:pt x="9054" y="13310"/>
                </a:cubicBezTo>
                <a:cubicBezTo>
                  <a:pt x="9056" y="13254"/>
                  <a:pt x="9060" y="13192"/>
                  <a:pt x="9065" y="13124"/>
                </a:cubicBezTo>
                <a:lnTo>
                  <a:pt x="8547" y="13124"/>
                </a:lnTo>
                <a:lnTo>
                  <a:pt x="8734" y="12529"/>
                </a:lnTo>
                <a:lnTo>
                  <a:pt x="9115" y="12529"/>
                </a:lnTo>
                <a:cubicBezTo>
                  <a:pt x="9235" y="11818"/>
                  <a:pt x="9453" y="11254"/>
                  <a:pt x="9770" y="10840"/>
                </a:cubicBezTo>
                <a:cubicBezTo>
                  <a:pt x="10140" y="10363"/>
                  <a:pt x="10613" y="10124"/>
                  <a:pt x="11189" y="10124"/>
                </a:cubicBezTo>
                <a:cubicBezTo>
                  <a:pt x="11607" y="10124"/>
                  <a:pt x="12034" y="10316"/>
                  <a:pt x="12470" y="10700"/>
                </a:cubicBezTo>
                <a:lnTo>
                  <a:pt x="12139" y="11545"/>
                </a:lnTo>
                <a:cubicBezTo>
                  <a:pt x="11832" y="11150"/>
                  <a:pt x="11496" y="10951"/>
                  <a:pt x="11131" y="10951"/>
                </a:cubicBezTo>
                <a:cubicBezTo>
                  <a:pt x="10809" y="10951"/>
                  <a:pt x="10541" y="11115"/>
                  <a:pt x="10325" y="11443"/>
                </a:cubicBezTo>
                <a:cubicBezTo>
                  <a:pt x="10143" y="11734"/>
                  <a:pt x="10020" y="12097"/>
                  <a:pt x="9958" y="12529"/>
                </a:cubicBezTo>
                <a:cubicBezTo>
                  <a:pt x="9958" y="12529"/>
                  <a:pt x="11858" y="12529"/>
                  <a:pt x="11858" y="12529"/>
                </a:cubicBezTo>
                <a:close/>
                <a:moveTo>
                  <a:pt x="10800" y="8100"/>
                </a:moveTo>
                <a:cubicBezTo>
                  <a:pt x="8631" y="8100"/>
                  <a:pt x="6873" y="10518"/>
                  <a:pt x="6873" y="13500"/>
                </a:cubicBezTo>
                <a:cubicBezTo>
                  <a:pt x="6873" y="16482"/>
                  <a:pt x="8631" y="18900"/>
                  <a:pt x="10800" y="18900"/>
                </a:cubicBezTo>
                <a:cubicBezTo>
                  <a:pt x="12969" y="18900"/>
                  <a:pt x="14727" y="16482"/>
                  <a:pt x="14727" y="13500"/>
                </a:cubicBezTo>
                <a:cubicBezTo>
                  <a:pt x="14727" y="10518"/>
                  <a:pt x="12969" y="8100"/>
                  <a:pt x="10800" y="8100"/>
                </a:cubicBezTo>
                <a:moveTo>
                  <a:pt x="20127" y="8100"/>
                </a:moveTo>
                <a:cubicBezTo>
                  <a:pt x="19856" y="8100"/>
                  <a:pt x="19636" y="7798"/>
                  <a:pt x="19636" y="7425"/>
                </a:cubicBezTo>
                <a:cubicBezTo>
                  <a:pt x="19636" y="7052"/>
                  <a:pt x="19856" y="6750"/>
                  <a:pt x="20127" y="6750"/>
                </a:cubicBezTo>
                <a:cubicBezTo>
                  <a:pt x="20398" y="6750"/>
                  <a:pt x="20618" y="7052"/>
                  <a:pt x="20618" y="7425"/>
                </a:cubicBezTo>
                <a:cubicBezTo>
                  <a:pt x="20618" y="7798"/>
                  <a:pt x="20398" y="8100"/>
                  <a:pt x="20127" y="8100"/>
                </a:cubicBezTo>
                <a:moveTo>
                  <a:pt x="20618" y="17674"/>
                </a:moveTo>
                <a:cubicBezTo>
                  <a:pt x="20464" y="17599"/>
                  <a:pt x="20300" y="17550"/>
                  <a:pt x="20127" y="17550"/>
                </a:cubicBezTo>
                <a:cubicBezTo>
                  <a:pt x="19314" y="17550"/>
                  <a:pt x="18655" y="18457"/>
                  <a:pt x="18655" y="19575"/>
                </a:cubicBezTo>
                <a:cubicBezTo>
                  <a:pt x="18655" y="19813"/>
                  <a:pt x="18690" y="20039"/>
                  <a:pt x="18745" y="20250"/>
                </a:cubicBezTo>
                <a:lnTo>
                  <a:pt x="2855" y="20250"/>
                </a:lnTo>
                <a:cubicBezTo>
                  <a:pt x="2910" y="20039"/>
                  <a:pt x="2945" y="19813"/>
                  <a:pt x="2945" y="19575"/>
                </a:cubicBezTo>
                <a:cubicBezTo>
                  <a:pt x="2945" y="18457"/>
                  <a:pt x="2286" y="17550"/>
                  <a:pt x="1473" y="17550"/>
                </a:cubicBezTo>
                <a:cubicBezTo>
                  <a:pt x="1299" y="17550"/>
                  <a:pt x="1136" y="17599"/>
                  <a:pt x="982" y="17674"/>
                </a:cubicBezTo>
                <a:lnTo>
                  <a:pt x="982" y="9326"/>
                </a:lnTo>
                <a:cubicBezTo>
                  <a:pt x="1136" y="9402"/>
                  <a:pt x="1299" y="9450"/>
                  <a:pt x="1473" y="9450"/>
                </a:cubicBezTo>
                <a:cubicBezTo>
                  <a:pt x="2286" y="9450"/>
                  <a:pt x="2945" y="8544"/>
                  <a:pt x="2945" y="7425"/>
                </a:cubicBezTo>
                <a:cubicBezTo>
                  <a:pt x="2945" y="7187"/>
                  <a:pt x="2910" y="6962"/>
                  <a:pt x="2855" y="6750"/>
                </a:cubicBezTo>
                <a:lnTo>
                  <a:pt x="18745" y="6750"/>
                </a:lnTo>
                <a:cubicBezTo>
                  <a:pt x="18690" y="6962"/>
                  <a:pt x="18655" y="7187"/>
                  <a:pt x="18655" y="7425"/>
                </a:cubicBezTo>
                <a:cubicBezTo>
                  <a:pt x="18655" y="8544"/>
                  <a:pt x="19314" y="9450"/>
                  <a:pt x="20127" y="9450"/>
                </a:cubicBezTo>
                <a:cubicBezTo>
                  <a:pt x="20300" y="9450"/>
                  <a:pt x="20464" y="9402"/>
                  <a:pt x="20618" y="9326"/>
                </a:cubicBezTo>
                <a:cubicBezTo>
                  <a:pt x="20618" y="9326"/>
                  <a:pt x="20618" y="17674"/>
                  <a:pt x="20618" y="17674"/>
                </a:cubicBezTo>
                <a:close/>
                <a:moveTo>
                  <a:pt x="20127" y="20250"/>
                </a:moveTo>
                <a:cubicBezTo>
                  <a:pt x="19856" y="20250"/>
                  <a:pt x="19636" y="19948"/>
                  <a:pt x="19636" y="19575"/>
                </a:cubicBezTo>
                <a:cubicBezTo>
                  <a:pt x="19636" y="19203"/>
                  <a:pt x="19856" y="18900"/>
                  <a:pt x="20127" y="18900"/>
                </a:cubicBezTo>
                <a:cubicBezTo>
                  <a:pt x="20398" y="18900"/>
                  <a:pt x="20618" y="19203"/>
                  <a:pt x="20618" y="19575"/>
                </a:cubicBezTo>
                <a:cubicBezTo>
                  <a:pt x="20618" y="19948"/>
                  <a:pt x="20398" y="20250"/>
                  <a:pt x="20127" y="20250"/>
                </a:cubicBezTo>
                <a:moveTo>
                  <a:pt x="1473" y="20250"/>
                </a:moveTo>
                <a:cubicBezTo>
                  <a:pt x="1202" y="20250"/>
                  <a:pt x="982" y="19948"/>
                  <a:pt x="982" y="19575"/>
                </a:cubicBezTo>
                <a:cubicBezTo>
                  <a:pt x="982" y="19203"/>
                  <a:pt x="1202" y="18900"/>
                  <a:pt x="1473" y="18900"/>
                </a:cubicBezTo>
                <a:cubicBezTo>
                  <a:pt x="1744" y="18900"/>
                  <a:pt x="1964" y="19203"/>
                  <a:pt x="1964" y="19575"/>
                </a:cubicBezTo>
                <a:cubicBezTo>
                  <a:pt x="1964" y="19948"/>
                  <a:pt x="1744" y="20250"/>
                  <a:pt x="1473" y="20250"/>
                </a:cubicBezTo>
                <a:moveTo>
                  <a:pt x="1473" y="6750"/>
                </a:moveTo>
                <a:cubicBezTo>
                  <a:pt x="1744" y="6750"/>
                  <a:pt x="1964" y="7052"/>
                  <a:pt x="1964" y="7425"/>
                </a:cubicBezTo>
                <a:cubicBezTo>
                  <a:pt x="1964" y="7798"/>
                  <a:pt x="1744" y="8100"/>
                  <a:pt x="1473" y="8100"/>
                </a:cubicBezTo>
                <a:cubicBezTo>
                  <a:pt x="1202" y="8100"/>
                  <a:pt x="982" y="7798"/>
                  <a:pt x="982" y="7425"/>
                </a:cubicBezTo>
                <a:cubicBezTo>
                  <a:pt x="982" y="7052"/>
                  <a:pt x="1202" y="6750"/>
                  <a:pt x="1473" y="6750"/>
                </a:cubicBezTo>
                <a:moveTo>
                  <a:pt x="20618" y="5400"/>
                </a:moveTo>
                <a:lnTo>
                  <a:pt x="982" y="5400"/>
                </a:lnTo>
                <a:cubicBezTo>
                  <a:pt x="440" y="5400"/>
                  <a:pt x="0" y="6005"/>
                  <a:pt x="0" y="6750"/>
                </a:cubicBezTo>
                <a:lnTo>
                  <a:pt x="0" y="20250"/>
                </a:lnTo>
                <a:cubicBezTo>
                  <a:pt x="0" y="20996"/>
                  <a:pt x="440" y="21600"/>
                  <a:pt x="982" y="21600"/>
                </a:cubicBezTo>
                <a:lnTo>
                  <a:pt x="20618" y="21600"/>
                </a:lnTo>
                <a:cubicBezTo>
                  <a:pt x="21160" y="21600"/>
                  <a:pt x="21600" y="20996"/>
                  <a:pt x="21600" y="20250"/>
                </a:cubicBezTo>
                <a:lnTo>
                  <a:pt x="21600" y="6750"/>
                </a:lnTo>
                <a:cubicBezTo>
                  <a:pt x="21600" y="6005"/>
                  <a:pt x="21160" y="5400"/>
                  <a:pt x="20618" y="5400"/>
                </a:cubicBezTo>
                <a:moveTo>
                  <a:pt x="17182" y="17550"/>
                </a:moveTo>
                <a:lnTo>
                  <a:pt x="16200" y="17550"/>
                </a:lnTo>
                <a:cubicBezTo>
                  <a:pt x="15929" y="17550"/>
                  <a:pt x="15709" y="17852"/>
                  <a:pt x="15709" y="18225"/>
                </a:cubicBezTo>
                <a:cubicBezTo>
                  <a:pt x="15709" y="18598"/>
                  <a:pt x="15929" y="18900"/>
                  <a:pt x="16200" y="18900"/>
                </a:cubicBezTo>
                <a:lnTo>
                  <a:pt x="17182" y="18900"/>
                </a:lnTo>
                <a:cubicBezTo>
                  <a:pt x="17453" y="18900"/>
                  <a:pt x="17673" y="18598"/>
                  <a:pt x="17673" y="18225"/>
                </a:cubicBezTo>
                <a:cubicBezTo>
                  <a:pt x="17673" y="17852"/>
                  <a:pt x="17453" y="17550"/>
                  <a:pt x="17182" y="17550"/>
                </a:cubicBezTo>
                <a:moveTo>
                  <a:pt x="4418" y="1350"/>
                </a:moveTo>
                <a:lnTo>
                  <a:pt x="17182" y="1350"/>
                </a:lnTo>
                <a:cubicBezTo>
                  <a:pt x="17453" y="1350"/>
                  <a:pt x="17673" y="1048"/>
                  <a:pt x="17673" y="675"/>
                </a:cubicBezTo>
                <a:cubicBezTo>
                  <a:pt x="17673" y="302"/>
                  <a:pt x="17453" y="0"/>
                  <a:pt x="17182" y="0"/>
                </a:cubicBezTo>
                <a:lnTo>
                  <a:pt x="4418" y="0"/>
                </a:lnTo>
                <a:cubicBezTo>
                  <a:pt x="4147" y="0"/>
                  <a:pt x="3927" y="302"/>
                  <a:pt x="3927" y="675"/>
                </a:cubicBezTo>
                <a:cubicBezTo>
                  <a:pt x="3927" y="1048"/>
                  <a:pt x="4147" y="1350"/>
                  <a:pt x="4418" y="1350"/>
                </a:cubicBezTo>
                <a:moveTo>
                  <a:pt x="2455" y="4050"/>
                </a:moveTo>
                <a:lnTo>
                  <a:pt x="19145" y="4050"/>
                </a:lnTo>
                <a:cubicBezTo>
                  <a:pt x="19416" y="4050"/>
                  <a:pt x="19636" y="3748"/>
                  <a:pt x="19636" y="3375"/>
                </a:cubicBezTo>
                <a:cubicBezTo>
                  <a:pt x="19636" y="3002"/>
                  <a:pt x="19416" y="2700"/>
                  <a:pt x="19145" y="2700"/>
                </a:cubicBezTo>
                <a:lnTo>
                  <a:pt x="2455" y="2700"/>
                </a:lnTo>
                <a:cubicBezTo>
                  <a:pt x="2184" y="2700"/>
                  <a:pt x="1964" y="3002"/>
                  <a:pt x="1964" y="3375"/>
                </a:cubicBezTo>
                <a:cubicBezTo>
                  <a:pt x="1964" y="3748"/>
                  <a:pt x="2184" y="4050"/>
                  <a:pt x="2455" y="405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0" name="Shape 2803"/>
          <p:cNvSpPr/>
          <p:nvPr/>
        </p:nvSpPr>
        <p:spPr>
          <a:xfrm>
            <a:off x="1767680" y="5549870"/>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9634" y="12227"/>
                </a:moveTo>
                <a:lnTo>
                  <a:pt x="9494" y="12771"/>
                </a:lnTo>
                <a:lnTo>
                  <a:pt x="8171" y="12771"/>
                </a:lnTo>
                <a:cubicBezTo>
                  <a:pt x="8167" y="12799"/>
                  <a:pt x="8165" y="12839"/>
                  <a:pt x="8165" y="12890"/>
                </a:cubicBezTo>
                <a:lnTo>
                  <a:pt x="8165" y="13085"/>
                </a:lnTo>
                <a:cubicBezTo>
                  <a:pt x="8165" y="13232"/>
                  <a:pt x="8167" y="13320"/>
                  <a:pt x="8171" y="13348"/>
                </a:cubicBezTo>
                <a:lnTo>
                  <a:pt x="9418" y="13348"/>
                </a:lnTo>
                <a:lnTo>
                  <a:pt x="9283" y="13883"/>
                </a:lnTo>
                <a:lnTo>
                  <a:pt x="8198" y="13883"/>
                </a:lnTo>
                <a:cubicBezTo>
                  <a:pt x="8241" y="14342"/>
                  <a:pt x="8333" y="14701"/>
                  <a:pt x="8473" y="14961"/>
                </a:cubicBezTo>
                <a:cubicBezTo>
                  <a:pt x="8635" y="15284"/>
                  <a:pt x="8855" y="15445"/>
                  <a:pt x="9132" y="15445"/>
                </a:cubicBezTo>
                <a:cubicBezTo>
                  <a:pt x="9312" y="15445"/>
                  <a:pt x="9461" y="15401"/>
                  <a:pt x="9580" y="15310"/>
                </a:cubicBezTo>
                <a:cubicBezTo>
                  <a:pt x="9688" y="15225"/>
                  <a:pt x="9810" y="15084"/>
                  <a:pt x="9947" y="14885"/>
                </a:cubicBezTo>
                <a:lnTo>
                  <a:pt x="9947" y="15828"/>
                </a:lnTo>
                <a:cubicBezTo>
                  <a:pt x="9702" y="16076"/>
                  <a:pt x="9430" y="16202"/>
                  <a:pt x="9132" y="16202"/>
                </a:cubicBezTo>
                <a:cubicBezTo>
                  <a:pt x="8649" y="16202"/>
                  <a:pt x="8273" y="15970"/>
                  <a:pt x="8003" y="15505"/>
                </a:cubicBezTo>
                <a:cubicBezTo>
                  <a:pt x="7769" y="15104"/>
                  <a:pt x="7623" y="14562"/>
                  <a:pt x="7566" y="13883"/>
                </a:cubicBezTo>
                <a:lnTo>
                  <a:pt x="7150" y="13883"/>
                </a:lnTo>
                <a:lnTo>
                  <a:pt x="7296" y="13348"/>
                </a:lnTo>
                <a:lnTo>
                  <a:pt x="7539" y="13348"/>
                </a:lnTo>
                <a:cubicBezTo>
                  <a:pt x="7536" y="13309"/>
                  <a:pt x="7532" y="13267"/>
                  <a:pt x="7530" y="13221"/>
                </a:cubicBezTo>
                <a:cubicBezTo>
                  <a:pt x="7529" y="13175"/>
                  <a:pt x="7528" y="13127"/>
                  <a:pt x="7528" y="13077"/>
                </a:cubicBezTo>
                <a:cubicBezTo>
                  <a:pt x="7528" y="13037"/>
                  <a:pt x="7529" y="12991"/>
                  <a:pt x="7530" y="12941"/>
                </a:cubicBezTo>
                <a:cubicBezTo>
                  <a:pt x="7532" y="12890"/>
                  <a:pt x="7536" y="12833"/>
                  <a:pt x="7539" y="12771"/>
                </a:cubicBezTo>
                <a:lnTo>
                  <a:pt x="7150" y="12771"/>
                </a:lnTo>
                <a:lnTo>
                  <a:pt x="7291" y="12227"/>
                </a:lnTo>
                <a:lnTo>
                  <a:pt x="7577" y="12227"/>
                </a:lnTo>
                <a:cubicBezTo>
                  <a:pt x="7667" y="11576"/>
                  <a:pt x="7831" y="11061"/>
                  <a:pt x="8068" y="10682"/>
                </a:cubicBezTo>
                <a:cubicBezTo>
                  <a:pt x="8345" y="10247"/>
                  <a:pt x="8700" y="10028"/>
                  <a:pt x="9132" y="10028"/>
                </a:cubicBezTo>
                <a:cubicBezTo>
                  <a:pt x="9445" y="10028"/>
                  <a:pt x="9766" y="10203"/>
                  <a:pt x="10093" y="10554"/>
                </a:cubicBezTo>
                <a:lnTo>
                  <a:pt x="9845" y="11327"/>
                </a:lnTo>
                <a:cubicBezTo>
                  <a:pt x="9614" y="10965"/>
                  <a:pt x="9362" y="10783"/>
                  <a:pt x="9089" y="10783"/>
                </a:cubicBezTo>
                <a:cubicBezTo>
                  <a:pt x="8847" y="10783"/>
                  <a:pt x="8646" y="10934"/>
                  <a:pt x="8484" y="11234"/>
                </a:cubicBezTo>
                <a:cubicBezTo>
                  <a:pt x="8347" y="11500"/>
                  <a:pt x="8255" y="11831"/>
                  <a:pt x="8209" y="12227"/>
                </a:cubicBezTo>
                <a:cubicBezTo>
                  <a:pt x="8209" y="12227"/>
                  <a:pt x="9634" y="12227"/>
                  <a:pt x="9634" y="12227"/>
                </a:cubicBezTo>
                <a:close/>
                <a:moveTo>
                  <a:pt x="8836" y="7714"/>
                </a:moveTo>
                <a:cubicBezTo>
                  <a:pt x="6938" y="7714"/>
                  <a:pt x="5400" y="10133"/>
                  <a:pt x="5400" y="13114"/>
                </a:cubicBezTo>
                <a:cubicBezTo>
                  <a:pt x="5400" y="16097"/>
                  <a:pt x="6938" y="18514"/>
                  <a:pt x="8836" y="18514"/>
                </a:cubicBezTo>
                <a:cubicBezTo>
                  <a:pt x="10734" y="18514"/>
                  <a:pt x="12273" y="16097"/>
                  <a:pt x="12273" y="13114"/>
                </a:cubicBezTo>
                <a:cubicBezTo>
                  <a:pt x="12273" y="10133"/>
                  <a:pt x="10734" y="7714"/>
                  <a:pt x="8836" y="7714"/>
                </a:cubicBezTo>
                <a:moveTo>
                  <a:pt x="4418" y="7714"/>
                </a:moveTo>
                <a:cubicBezTo>
                  <a:pt x="4147" y="7714"/>
                  <a:pt x="3927" y="8060"/>
                  <a:pt x="3927" y="8486"/>
                </a:cubicBezTo>
                <a:cubicBezTo>
                  <a:pt x="3927" y="8912"/>
                  <a:pt x="4147" y="9257"/>
                  <a:pt x="4418" y="9257"/>
                </a:cubicBezTo>
                <a:cubicBezTo>
                  <a:pt x="4689" y="9257"/>
                  <a:pt x="4909" y="8912"/>
                  <a:pt x="4909" y="8486"/>
                </a:cubicBezTo>
                <a:cubicBezTo>
                  <a:pt x="4909" y="8060"/>
                  <a:pt x="4689" y="7714"/>
                  <a:pt x="4418" y="7714"/>
                </a:cubicBezTo>
                <a:moveTo>
                  <a:pt x="16200" y="7714"/>
                </a:moveTo>
                <a:cubicBezTo>
                  <a:pt x="15929" y="7714"/>
                  <a:pt x="15709" y="7369"/>
                  <a:pt x="15709" y="6943"/>
                </a:cubicBezTo>
                <a:cubicBezTo>
                  <a:pt x="15709" y="6517"/>
                  <a:pt x="15929" y="6171"/>
                  <a:pt x="16200" y="6171"/>
                </a:cubicBezTo>
                <a:cubicBezTo>
                  <a:pt x="16471" y="6171"/>
                  <a:pt x="16691" y="6517"/>
                  <a:pt x="16691" y="6943"/>
                </a:cubicBezTo>
                <a:cubicBezTo>
                  <a:pt x="16691" y="7369"/>
                  <a:pt x="16471" y="7714"/>
                  <a:pt x="16200" y="7714"/>
                </a:cubicBezTo>
                <a:moveTo>
                  <a:pt x="16691" y="17113"/>
                </a:moveTo>
                <a:cubicBezTo>
                  <a:pt x="16537" y="17028"/>
                  <a:pt x="16373" y="16971"/>
                  <a:pt x="16200" y="16971"/>
                </a:cubicBezTo>
                <a:cubicBezTo>
                  <a:pt x="15386" y="16971"/>
                  <a:pt x="14727" y="18008"/>
                  <a:pt x="14727" y="19286"/>
                </a:cubicBezTo>
                <a:cubicBezTo>
                  <a:pt x="14727" y="19558"/>
                  <a:pt x="14763" y="19815"/>
                  <a:pt x="14818" y="20057"/>
                </a:cubicBezTo>
                <a:lnTo>
                  <a:pt x="2855" y="20057"/>
                </a:lnTo>
                <a:cubicBezTo>
                  <a:pt x="2910" y="19815"/>
                  <a:pt x="2945" y="19558"/>
                  <a:pt x="2945" y="19286"/>
                </a:cubicBezTo>
                <a:cubicBezTo>
                  <a:pt x="2945" y="18008"/>
                  <a:pt x="2286" y="16971"/>
                  <a:pt x="1473" y="16971"/>
                </a:cubicBezTo>
                <a:cubicBezTo>
                  <a:pt x="1299" y="16971"/>
                  <a:pt x="1136" y="17028"/>
                  <a:pt x="982" y="17113"/>
                </a:cubicBezTo>
                <a:lnTo>
                  <a:pt x="982" y="9116"/>
                </a:lnTo>
                <a:cubicBezTo>
                  <a:pt x="1136" y="9202"/>
                  <a:pt x="1299" y="9257"/>
                  <a:pt x="1473" y="9257"/>
                </a:cubicBezTo>
                <a:cubicBezTo>
                  <a:pt x="2286" y="9257"/>
                  <a:pt x="2945" y="8222"/>
                  <a:pt x="2945" y="6943"/>
                </a:cubicBezTo>
                <a:cubicBezTo>
                  <a:pt x="2945" y="6671"/>
                  <a:pt x="2910" y="6414"/>
                  <a:pt x="2855" y="6171"/>
                </a:cubicBezTo>
                <a:lnTo>
                  <a:pt x="14818" y="6171"/>
                </a:lnTo>
                <a:cubicBezTo>
                  <a:pt x="14763" y="6414"/>
                  <a:pt x="14727" y="6671"/>
                  <a:pt x="14727" y="6943"/>
                </a:cubicBezTo>
                <a:cubicBezTo>
                  <a:pt x="14727" y="8222"/>
                  <a:pt x="15386" y="9257"/>
                  <a:pt x="16200" y="9257"/>
                </a:cubicBezTo>
                <a:cubicBezTo>
                  <a:pt x="16373" y="9257"/>
                  <a:pt x="16537" y="9202"/>
                  <a:pt x="16691" y="9116"/>
                </a:cubicBezTo>
                <a:cubicBezTo>
                  <a:pt x="16691" y="9116"/>
                  <a:pt x="16691" y="17113"/>
                  <a:pt x="16691" y="17113"/>
                </a:cubicBezTo>
                <a:close/>
                <a:moveTo>
                  <a:pt x="16200" y="20057"/>
                </a:moveTo>
                <a:cubicBezTo>
                  <a:pt x="15929" y="20057"/>
                  <a:pt x="15709" y="19712"/>
                  <a:pt x="15709" y="19286"/>
                </a:cubicBezTo>
                <a:cubicBezTo>
                  <a:pt x="15709" y="18860"/>
                  <a:pt x="15929" y="18514"/>
                  <a:pt x="16200" y="18514"/>
                </a:cubicBezTo>
                <a:cubicBezTo>
                  <a:pt x="16471" y="18514"/>
                  <a:pt x="16691" y="18860"/>
                  <a:pt x="16691" y="19286"/>
                </a:cubicBezTo>
                <a:cubicBezTo>
                  <a:pt x="16691" y="19712"/>
                  <a:pt x="16471" y="20057"/>
                  <a:pt x="16200" y="20057"/>
                </a:cubicBezTo>
                <a:moveTo>
                  <a:pt x="1473" y="20057"/>
                </a:moveTo>
                <a:cubicBezTo>
                  <a:pt x="1202" y="20057"/>
                  <a:pt x="982" y="19712"/>
                  <a:pt x="982" y="19286"/>
                </a:cubicBezTo>
                <a:cubicBezTo>
                  <a:pt x="982" y="18860"/>
                  <a:pt x="1202" y="18514"/>
                  <a:pt x="1473" y="18514"/>
                </a:cubicBezTo>
                <a:cubicBezTo>
                  <a:pt x="1744" y="18514"/>
                  <a:pt x="1964" y="18860"/>
                  <a:pt x="1964" y="19286"/>
                </a:cubicBezTo>
                <a:cubicBezTo>
                  <a:pt x="1964" y="19712"/>
                  <a:pt x="1744" y="20057"/>
                  <a:pt x="1473" y="20057"/>
                </a:cubicBezTo>
                <a:moveTo>
                  <a:pt x="1473" y="6171"/>
                </a:moveTo>
                <a:cubicBezTo>
                  <a:pt x="1744" y="6171"/>
                  <a:pt x="1964" y="6517"/>
                  <a:pt x="1964" y="6943"/>
                </a:cubicBezTo>
                <a:cubicBezTo>
                  <a:pt x="1964" y="7369"/>
                  <a:pt x="1744" y="7714"/>
                  <a:pt x="1473" y="7714"/>
                </a:cubicBezTo>
                <a:cubicBezTo>
                  <a:pt x="1202" y="7714"/>
                  <a:pt x="982" y="7369"/>
                  <a:pt x="982" y="6943"/>
                </a:cubicBezTo>
                <a:cubicBezTo>
                  <a:pt x="982" y="6517"/>
                  <a:pt x="1202" y="6171"/>
                  <a:pt x="1473" y="6171"/>
                </a:cubicBezTo>
                <a:moveTo>
                  <a:pt x="16691" y="4629"/>
                </a:moveTo>
                <a:lnTo>
                  <a:pt x="982" y="4629"/>
                </a:lnTo>
                <a:cubicBezTo>
                  <a:pt x="440" y="4629"/>
                  <a:pt x="0" y="5319"/>
                  <a:pt x="0" y="6171"/>
                </a:cubicBezTo>
                <a:lnTo>
                  <a:pt x="0" y="20057"/>
                </a:lnTo>
                <a:cubicBezTo>
                  <a:pt x="0" y="20909"/>
                  <a:pt x="440" y="21600"/>
                  <a:pt x="982" y="21600"/>
                </a:cubicBezTo>
                <a:lnTo>
                  <a:pt x="16691" y="21600"/>
                </a:lnTo>
                <a:cubicBezTo>
                  <a:pt x="17233" y="21600"/>
                  <a:pt x="17673" y="20909"/>
                  <a:pt x="17673" y="20057"/>
                </a:cubicBezTo>
                <a:lnTo>
                  <a:pt x="17673" y="6171"/>
                </a:lnTo>
                <a:cubicBezTo>
                  <a:pt x="17673" y="5319"/>
                  <a:pt x="17233" y="4629"/>
                  <a:pt x="16691" y="4629"/>
                </a:cubicBezTo>
                <a:moveTo>
                  <a:pt x="20618" y="0"/>
                </a:moveTo>
                <a:lnTo>
                  <a:pt x="4909" y="0"/>
                </a:lnTo>
                <a:cubicBezTo>
                  <a:pt x="4367" y="0"/>
                  <a:pt x="3927" y="691"/>
                  <a:pt x="3927" y="1543"/>
                </a:cubicBezTo>
                <a:lnTo>
                  <a:pt x="3927" y="2314"/>
                </a:lnTo>
                <a:cubicBezTo>
                  <a:pt x="3927" y="2741"/>
                  <a:pt x="4147" y="3086"/>
                  <a:pt x="4418" y="3086"/>
                </a:cubicBezTo>
                <a:cubicBezTo>
                  <a:pt x="4689" y="3086"/>
                  <a:pt x="4909" y="2741"/>
                  <a:pt x="4909" y="2314"/>
                </a:cubicBezTo>
                <a:lnTo>
                  <a:pt x="4909" y="1543"/>
                </a:lnTo>
                <a:lnTo>
                  <a:pt x="20618" y="1543"/>
                </a:lnTo>
                <a:lnTo>
                  <a:pt x="20618" y="15429"/>
                </a:lnTo>
                <a:lnTo>
                  <a:pt x="19145" y="15429"/>
                </a:lnTo>
                <a:cubicBezTo>
                  <a:pt x="18875" y="15429"/>
                  <a:pt x="18655" y="15775"/>
                  <a:pt x="18655" y="16200"/>
                </a:cubicBezTo>
                <a:cubicBezTo>
                  <a:pt x="18655" y="16626"/>
                  <a:pt x="18875" y="16971"/>
                  <a:pt x="19145" y="16971"/>
                </a:cubicBezTo>
                <a:lnTo>
                  <a:pt x="20618" y="16971"/>
                </a:lnTo>
                <a:cubicBezTo>
                  <a:pt x="21160" y="16971"/>
                  <a:pt x="21600" y="16281"/>
                  <a:pt x="21600" y="15429"/>
                </a:cubicBezTo>
                <a:lnTo>
                  <a:pt x="21600" y="1543"/>
                </a:lnTo>
                <a:cubicBezTo>
                  <a:pt x="21600" y="691"/>
                  <a:pt x="21160" y="0"/>
                  <a:pt x="20618" y="0"/>
                </a:cubicBezTo>
                <a:moveTo>
                  <a:pt x="13255" y="16971"/>
                </a:moveTo>
                <a:cubicBezTo>
                  <a:pt x="12984" y="16971"/>
                  <a:pt x="12764" y="17317"/>
                  <a:pt x="12764" y="17743"/>
                </a:cubicBezTo>
                <a:cubicBezTo>
                  <a:pt x="12764" y="18169"/>
                  <a:pt x="12984" y="18514"/>
                  <a:pt x="13255" y="18514"/>
                </a:cubicBezTo>
                <a:cubicBezTo>
                  <a:pt x="13525" y="18514"/>
                  <a:pt x="13745" y="18169"/>
                  <a:pt x="13745" y="17743"/>
                </a:cubicBezTo>
                <a:cubicBezTo>
                  <a:pt x="13745" y="17317"/>
                  <a:pt x="13525" y="16971"/>
                  <a:pt x="13255" y="1697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1" name="Shape 2804"/>
          <p:cNvSpPr/>
          <p:nvPr/>
        </p:nvSpPr>
        <p:spPr>
          <a:xfrm>
            <a:off x="2300941" y="5562567"/>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0393" y="11057"/>
                </a:moveTo>
                <a:lnTo>
                  <a:pt x="10114" y="13116"/>
                </a:lnTo>
                <a:cubicBezTo>
                  <a:pt x="10458" y="13273"/>
                  <a:pt x="11518" y="13902"/>
                  <a:pt x="11675" y="12740"/>
                </a:cubicBezTo>
                <a:cubicBezTo>
                  <a:pt x="11839" y="11528"/>
                  <a:pt x="10736" y="11215"/>
                  <a:pt x="10393" y="11057"/>
                </a:cubicBezTo>
                <a:moveTo>
                  <a:pt x="10772" y="8246"/>
                </a:moveTo>
                <a:lnTo>
                  <a:pt x="10520" y="10114"/>
                </a:lnTo>
                <a:cubicBezTo>
                  <a:pt x="10806" y="10246"/>
                  <a:pt x="11689" y="10782"/>
                  <a:pt x="11832" y="9726"/>
                </a:cubicBezTo>
                <a:cubicBezTo>
                  <a:pt x="11981" y="8623"/>
                  <a:pt x="11059" y="8378"/>
                  <a:pt x="10772" y="8246"/>
                </a:cubicBezTo>
                <a:moveTo>
                  <a:pt x="12833" y="9742"/>
                </a:moveTo>
                <a:cubicBezTo>
                  <a:pt x="12767" y="10572"/>
                  <a:pt x="12517" y="10974"/>
                  <a:pt x="12186" y="11116"/>
                </a:cubicBezTo>
                <a:cubicBezTo>
                  <a:pt x="12641" y="11552"/>
                  <a:pt x="12872" y="12224"/>
                  <a:pt x="12652" y="13386"/>
                </a:cubicBezTo>
                <a:cubicBezTo>
                  <a:pt x="12378" y="14828"/>
                  <a:pt x="11728" y="14950"/>
                  <a:pt x="10863" y="14648"/>
                </a:cubicBezTo>
                <a:lnTo>
                  <a:pt x="10653" y="16200"/>
                </a:lnTo>
                <a:lnTo>
                  <a:pt x="10146" y="15966"/>
                </a:lnTo>
                <a:lnTo>
                  <a:pt x="10353" y="14435"/>
                </a:lnTo>
                <a:cubicBezTo>
                  <a:pt x="10222" y="14376"/>
                  <a:pt x="10088" y="14311"/>
                  <a:pt x="9949" y="14242"/>
                </a:cubicBezTo>
                <a:lnTo>
                  <a:pt x="9741" y="15780"/>
                </a:lnTo>
                <a:lnTo>
                  <a:pt x="9235" y="15548"/>
                </a:lnTo>
                <a:lnTo>
                  <a:pt x="9444" y="13993"/>
                </a:lnTo>
                <a:cubicBezTo>
                  <a:pt x="9326" y="13936"/>
                  <a:pt x="9206" y="13877"/>
                  <a:pt x="9083" y="13820"/>
                </a:cubicBezTo>
                <a:lnTo>
                  <a:pt x="8423" y="13517"/>
                </a:lnTo>
                <a:lnTo>
                  <a:pt x="8675" y="12446"/>
                </a:lnTo>
                <a:cubicBezTo>
                  <a:pt x="8675" y="12446"/>
                  <a:pt x="9049" y="12629"/>
                  <a:pt x="9043" y="12615"/>
                </a:cubicBezTo>
                <a:cubicBezTo>
                  <a:pt x="9187" y="12681"/>
                  <a:pt x="9251" y="12509"/>
                  <a:pt x="9276" y="12393"/>
                </a:cubicBezTo>
                <a:lnTo>
                  <a:pt x="9607" y="9940"/>
                </a:lnTo>
                <a:cubicBezTo>
                  <a:pt x="9626" y="9949"/>
                  <a:pt x="9644" y="9957"/>
                  <a:pt x="9661" y="9965"/>
                </a:cubicBezTo>
                <a:cubicBezTo>
                  <a:pt x="9641" y="9950"/>
                  <a:pt x="9623" y="9940"/>
                  <a:pt x="9608" y="9933"/>
                </a:cubicBezTo>
                <a:lnTo>
                  <a:pt x="9845" y="8183"/>
                </a:lnTo>
                <a:cubicBezTo>
                  <a:pt x="9851" y="7984"/>
                  <a:pt x="9814" y="7733"/>
                  <a:pt x="9608" y="7639"/>
                </a:cubicBezTo>
                <a:cubicBezTo>
                  <a:pt x="9616" y="7629"/>
                  <a:pt x="9240" y="7469"/>
                  <a:pt x="9240" y="7469"/>
                </a:cubicBezTo>
                <a:lnTo>
                  <a:pt x="9375" y="6471"/>
                </a:lnTo>
                <a:lnTo>
                  <a:pt x="10074" y="6793"/>
                </a:lnTo>
                <a:lnTo>
                  <a:pt x="10074" y="6798"/>
                </a:lnTo>
                <a:cubicBezTo>
                  <a:pt x="10179" y="6845"/>
                  <a:pt x="10288" y="6892"/>
                  <a:pt x="10398" y="6937"/>
                </a:cubicBezTo>
                <a:lnTo>
                  <a:pt x="10606" y="5401"/>
                </a:lnTo>
                <a:lnTo>
                  <a:pt x="11113" y="5634"/>
                </a:lnTo>
                <a:lnTo>
                  <a:pt x="10909" y="7140"/>
                </a:lnTo>
                <a:cubicBezTo>
                  <a:pt x="11045" y="7197"/>
                  <a:pt x="11182" y="7255"/>
                  <a:pt x="11315" y="7317"/>
                </a:cubicBezTo>
                <a:lnTo>
                  <a:pt x="11517" y="5821"/>
                </a:lnTo>
                <a:lnTo>
                  <a:pt x="12025" y="6054"/>
                </a:lnTo>
                <a:lnTo>
                  <a:pt x="11817" y="7590"/>
                </a:lnTo>
                <a:cubicBezTo>
                  <a:pt x="12457" y="7998"/>
                  <a:pt x="12926" y="8607"/>
                  <a:pt x="12833" y="9742"/>
                </a:cubicBezTo>
                <a:moveTo>
                  <a:pt x="10800" y="3600"/>
                </a:moveTo>
                <a:cubicBezTo>
                  <a:pt x="8631" y="3600"/>
                  <a:pt x="6873" y="6824"/>
                  <a:pt x="6873" y="10800"/>
                </a:cubicBezTo>
                <a:cubicBezTo>
                  <a:pt x="6873" y="14777"/>
                  <a:pt x="8631" y="18000"/>
                  <a:pt x="10800" y="18000"/>
                </a:cubicBezTo>
                <a:cubicBezTo>
                  <a:pt x="12969" y="18000"/>
                  <a:pt x="14727" y="14777"/>
                  <a:pt x="14727" y="10800"/>
                </a:cubicBezTo>
                <a:cubicBezTo>
                  <a:pt x="14727" y="6824"/>
                  <a:pt x="12969" y="3600"/>
                  <a:pt x="10800" y="3600"/>
                </a:cubicBezTo>
                <a:moveTo>
                  <a:pt x="17182" y="16200"/>
                </a:moveTo>
                <a:lnTo>
                  <a:pt x="16200" y="16200"/>
                </a:lnTo>
                <a:cubicBezTo>
                  <a:pt x="15928" y="16200"/>
                  <a:pt x="15709" y="16603"/>
                  <a:pt x="15709" y="17100"/>
                </a:cubicBezTo>
                <a:cubicBezTo>
                  <a:pt x="15709" y="17598"/>
                  <a:pt x="15928" y="18000"/>
                  <a:pt x="16200" y="18000"/>
                </a:cubicBezTo>
                <a:lnTo>
                  <a:pt x="17182" y="18000"/>
                </a:lnTo>
                <a:cubicBezTo>
                  <a:pt x="17453" y="18000"/>
                  <a:pt x="17673" y="17598"/>
                  <a:pt x="17673" y="17100"/>
                </a:cubicBezTo>
                <a:cubicBezTo>
                  <a:pt x="17673" y="16603"/>
                  <a:pt x="17453" y="16200"/>
                  <a:pt x="17182" y="16200"/>
                </a:cubicBezTo>
                <a:moveTo>
                  <a:pt x="5400" y="3600"/>
                </a:moveTo>
                <a:lnTo>
                  <a:pt x="4418" y="3600"/>
                </a:lnTo>
                <a:cubicBezTo>
                  <a:pt x="4147" y="3600"/>
                  <a:pt x="3927" y="4003"/>
                  <a:pt x="3927" y="4500"/>
                </a:cubicBezTo>
                <a:cubicBezTo>
                  <a:pt x="3927" y="4998"/>
                  <a:pt x="4147" y="5400"/>
                  <a:pt x="4418" y="5400"/>
                </a:cubicBezTo>
                <a:lnTo>
                  <a:pt x="5400" y="5400"/>
                </a:lnTo>
                <a:cubicBezTo>
                  <a:pt x="5671" y="5400"/>
                  <a:pt x="5891" y="4998"/>
                  <a:pt x="5891" y="4500"/>
                </a:cubicBezTo>
                <a:cubicBezTo>
                  <a:pt x="5891" y="4003"/>
                  <a:pt x="5671" y="3600"/>
                  <a:pt x="5400" y="3600"/>
                </a:cubicBezTo>
                <a:moveTo>
                  <a:pt x="20127" y="3600"/>
                </a:moveTo>
                <a:cubicBezTo>
                  <a:pt x="19856" y="3600"/>
                  <a:pt x="19636" y="3198"/>
                  <a:pt x="19636" y="2700"/>
                </a:cubicBezTo>
                <a:cubicBezTo>
                  <a:pt x="19636" y="2203"/>
                  <a:pt x="19856" y="1800"/>
                  <a:pt x="20127" y="1800"/>
                </a:cubicBezTo>
                <a:cubicBezTo>
                  <a:pt x="20398" y="1800"/>
                  <a:pt x="20618" y="2203"/>
                  <a:pt x="20618" y="2700"/>
                </a:cubicBezTo>
                <a:cubicBezTo>
                  <a:pt x="20618" y="3198"/>
                  <a:pt x="20398" y="3600"/>
                  <a:pt x="20127" y="3600"/>
                </a:cubicBezTo>
                <a:moveTo>
                  <a:pt x="20618" y="16365"/>
                </a:moveTo>
                <a:cubicBezTo>
                  <a:pt x="20464" y="16265"/>
                  <a:pt x="20300" y="16200"/>
                  <a:pt x="20127" y="16200"/>
                </a:cubicBezTo>
                <a:cubicBezTo>
                  <a:pt x="19314" y="16200"/>
                  <a:pt x="18655" y="17410"/>
                  <a:pt x="18655" y="18900"/>
                </a:cubicBezTo>
                <a:cubicBezTo>
                  <a:pt x="18655" y="19217"/>
                  <a:pt x="18690" y="19518"/>
                  <a:pt x="18744" y="19800"/>
                </a:cubicBezTo>
                <a:lnTo>
                  <a:pt x="2855" y="19800"/>
                </a:lnTo>
                <a:cubicBezTo>
                  <a:pt x="2910" y="19518"/>
                  <a:pt x="2945" y="19217"/>
                  <a:pt x="2945" y="18900"/>
                </a:cubicBezTo>
                <a:cubicBezTo>
                  <a:pt x="2945" y="17410"/>
                  <a:pt x="2286" y="16200"/>
                  <a:pt x="1473" y="16200"/>
                </a:cubicBezTo>
                <a:cubicBezTo>
                  <a:pt x="1299" y="16200"/>
                  <a:pt x="1136" y="16265"/>
                  <a:pt x="982" y="16365"/>
                </a:cubicBezTo>
                <a:lnTo>
                  <a:pt x="982" y="5235"/>
                </a:lnTo>
                <a:cubicBezTo>
                  <a:pt x="1136" y="5336"/>
                  <a:pt x="1299" y="5400"/>
                  <a:pt x="1473" y="5400"/>
                </a:cubicBezTo>
                <a:cubicBezTo>
                  <a:pt x="2286" y="5400"/>
                  <a:pt x="2945" y="4192"/>
                  <a:pt x="2945" y="2700"/>
                </a:cubicBezTo>
                <a:cubicBezTo>
                  <a:pt x="2945" y="2383"/>
                  <a:pt x="2910" y="2083"/>
                  <a:pt x="2855" y="1800"/>
                </a:cubicBezTo>
                <a:lnTo>
                  <a:pt x="18744" y="1800"/>
                </a:lnTo>
                <a:cubicBezTo>
                  <a:pt x="18690" y="2083"/>
                  <a:pt x="18655" y="2383"/>
                  <a:pt x="18655" y="2700"/>
                </a:cubicBezTo>
                <a:cubicBezTo>
                  <a:pt x="18655" y="4192"/>
                  <a:pt x="19314" y="5400"/>
                  <a:pt x="20127" y="5400"/>
                </a:cubicBezTo>
                <a:cubicBezTo>
                  <a:pt x="20300" y="5400"/>
                  <a:pt x="20464" y="5336"/>
                  <a:pt x="20618" y="5235"/>
                </a:cubicBezTo>
                <a:cubicBezTo>
                  <a:pt x="20618" y="5235"/>
                  <a:pt x="20618" y="16365"/>
                  <a:pt x="20618" y="16365"/>
                </a:cubicBezTo>
                <a:close/>
                <a:moveTo>
                  <a:pt x="20127" y="19800"/>
                </a:moveTo>
                <a:cubicBezTo>
                  <a:pt x="19856" y="19800"/>
                  <a:pt x="19636" y="19398"/>
                  <a:pt x="19636" y="18900"/>
                </a:cubicBezTo>
                <a:cubicBezTo>
                  <a:pt x="19636" y="18403"/>
                  <a:pt x="19856" y="18000"/>
                  <a:pt x="20127" y="18000"/>
                </a:cubicBezTo>
                <a:cubicBezTo>
                  <a:pt x="20398" y="18000"/>
                  <a:pt x="20618" y="18403"/>
                  <a:pt x="20618" y="18900"/>
                </a:cubicBezTo>
                <a:cubicBezTo>
                  <a:pt x="20618" y="19398"/>
                  <a:pt x="20398" y="19800"/>
                  <a:pt x="20127" y="19800"/>
                </a:cubicBezTo>
                <a:moveTo>
                  <a:pt x="1473" y="19800"/>
                </a:moveTo>
                <a:cubicBezTo>
                  <a:pt x="1201" y="19800"/>
                  <a:pt x="982" y="19398"/>
                  <a:pt x="982" y="18900"/>
                </a:cubicBezTo>
                <a:cubicBezTo>
                  <a:pt x="982" y="18403"/>
                  <a:pt x="1201" y="18000"/>
                  <a:pt x="1473" y="18000"/>
                </a:cubicBezTo>
                <a:cubicBezTo>
                  <a:pt x="1744" y="18000"/>
                  <a:pt x="1964" y="18403"/>
                  <a:pt x="1964" y="18900"/>
                </a:cubicBezTo>
                <a:cubicBezTo>
                  <a:pt x="1964" y="19398"/>
                  <a:pt x="1744" y="19800"/>
                  <a:pt x="1473" y="19800"/>
                </a:cubicBezTo>
                <a:moveTo>
                  <a:pt x="1473" y="1800"/>
                </a:moveTo>
                <a:cubicBezTo>
                  <a:pt x="1744" y="1800"/>
                  <a:pt x="1964" y="2203"/>
                  <a:pt x="1964" y="2700"/>
                </a:cubicBezTo>
                <a:cubicBezTo>
                  <a:pt x="1964" y="3198"/>
                  <a:pt x="1744" y="3600"/>
                  <a:pt x="1473" y="3600"/>
                </a:cubicBezTo>
                <a:cubicBezTo>
                  <a:pt x="1201" y="3600"/>
                  <a:pt x="982" y="3198"/>
                  <a:pt x="982" y="2700"/>
                </a:cubicBezTo>
                <a:cubicBezTo>
                  <a:pt x="982" y="2203"/>
                  <a:pt x="1201" y="1800"/>
                  <a:pt x="1473" y="1800"/>
                </a:cubicBezTo>
                <a:moveTo>
                  <a:pt x="20618" y="0"/>
                </a:moveTo>
                <a:lnTo>
                  <a:pt x="982" y="0"/>
                </a:lnTo>
                <a:cubicBezTo>
                  <a:pt x="439" y="0"/>
                  <a:pt x="0" y="806"/>
                  <a:pt x="0" y="1800"/>
                </a:cubicBezTo>
                <a:lnTo>
                  <a:pt x="0" y="19800"/>
                </a:lnTo>
                <a:cubicBezTo>
                  <a:pt x="0" y="20794"/>
                  <a:pt x="439" y="21600"/>
                  <a:pt x="982" y="21600"/>
                </a:cubicBezTo>
                <a:lnTo>
                  <a:pt x="20618" y="21600"/>
                </a:lnTo>
                <a:cubicBezTo>
                  <a:pt x="21160" y="21600"/>
                  <a:pt x="21600" y="20794"/>
                  <a:pt x="21600" y="19800"/>
                </a:cubicBezTo>
                <a:lnTo>
                  <a:pt x="21600" y="1800"/>
                </a:lnTo>
                <a:cubicBezTo>
                  <a:pt x="21600" y="806"/>
                  <a:pt x="21160" y="0"/>
                  <a:pt x="20618"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2" name="Shape 2805"/>
          <p:cNvSpPr/>
          <p:nvPr/>
        </p:nvSpPr>
        <p:spPr>
          <a:xfrm>
            <a:off x="2834203" y="5537173"/>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0393" y="13692"/>
                </a:moveTo>
                <a:lnTo>
                  <a:pt x="10114" y="15237"/>
                </a:lnTo>
                <a:cubicBezTo>
                  <a:pt x="10458" y="15355"/>
                  <a:pt x="11518" y="15826"/>
                  <a:pt x="11675" y="14955"/>
                </a:cubicBezTo>
                <a:cubicBezTo>
                  <a:pt x="11839" y="14046"/>
                  <a:pt x="10737" y="13811"/>
                  <a:pt x="10393" y="13692"/>
                </a:cubicBezTo>
                <a:moveTo>
                  <a:pt x="12834" y="12706"/>
                </a:moveTo>
                <a:cubicBezTo>
                  <a:pt x="12767" y="13329"/>
                  <a:pt x="12517" y="13631"/>
                  <a:pt x="12186" y="13737"/>
                </a:cubicBezTo>
                <a:cubicBezTo>
                  <a:pt x="12641" y="14064"/>
                  <a:pt x="12873" y="14567"/>
                  <a:pt x="12652" y="15439"/>
                </a:cubicBezTo>
                <a:cubicBezTo>
                  <a:pt x="12378" y="16521"/>
                  <a:pt x="11728" y="16613"/>
                  <a:pt x="10863" y="16386"/>
                </a:cubicBezTo>
                <a:lnTo>
                  <a:pt x="10653" y="17550"/>
                </a:lnTo>
                <a:lnTo>
                  <a:pt x="10147" y="17375"/>
                </a:lnTo>
                <a:lnTo>
                  <a:pt x="10354" y="16227"/>
                </a:lnTo>
                <a:cubicBezTo>
                  <a:pt x="10222" y="16182"/>
                  <a:pt x="10088" y="16133"/>
                  <a:pt x="9950" y="16081"/>
                </a:cubicBezTo>
                <a:lnTo>
                  <a:pt x="9741" y="17235"/>
                </a:lnTo>
                <a:lnTo>
                  <a:pt x="9235" y="17061"/>
                </a:lnTo>
                <a:lnTo>
                  <a:pt x="9445" y="15894"/>
                </a:lnTo>
                <a:cubicBezTo>
                  <a:pt x="9326" y="15852"/>
                  <a:pt x="9206" y="15808"/>
                  <a:pt x="9083" y="15765"/>
                </a:cubicBezTo>
                <a:lnTo>
                  <a:pt x="8424" y="15538"/>
                </a:lnTo>
                <a:lnTo>
                  <a:pt x="8675" y="14735"/>
                </a:lnTo>
                <a:cubicBezTo>
                  <a:pt x="8675" y="14735"/>
                  <a:pt x="9049" y="14872"/>
                  <a:pt x="9044" y="14862"/>
                </a:cubicBezTo>
                <a:cubicBezTo>
                  <a:pt x="9187" y="14911"/>
                  <a:pt x="9251" y="14781"/>
                  <a:pt x="9276" y="14695"/>
                </a:cubicBezTo>
                <a:lnTo>
                  <a:pt x="9608" y="12855"/>
                </a:lnTo>
                <a:cubicBezTo>
                  <a:pt x="9626" y="12862"/>
                  <a:pt x="9645" y="12868"/>
                  <a:pt x="9661" y="12874"/>
                </a:cubicBezTo>
                <a:cubicBezTo>
                  <a:pt x="9641" y="12862"/>
                  <a:pt x="9623" y="12855"/>
                  <a:pt x="9609" y="12850"/>
                </a:cubicBezTo>
                <a:lnTo>
                  <a:pt x="9845" y="11537"/>
                </a:lnTo>
                <a:cubicBezTo>
                  <a:pt x="9852" y="11388"/>
                  <a:pt x="9814" y="11200"/>
                  <a:pt x="9609" y="11129"/>
                </a:cubicBezTo>
                <a:cubicBezTo>
                  <a:pt x="9617" y="11121"/>
                  <a:pt x="9241" y="11002"/>
                  <a:pt x="9241" y="11002"/>
                </a:cubicBezTo>
                <a:lnTo>
                  <a:pt x="9376" y="10253"/>
                </a:lnTo>
                <a:lnTo>
                  <a:pt x="10075" y="10494"/>
                </a:lnTo>
                <a:lnTo>
                  <a:pt x="10074" y="10498"/>
                </a:lnTo>
                <a:cubicBezTo>
                  <a:pt x="10180" y="10534"/>
                  <a:pt x="10288" y="10569"/>
                  <a:pt x="10398" y="10603"/>
                </a:cubicBezTo>
                <a:lnTo>
                  <a:pt x="10606" y="9451"/>
                </a:lnTo>
                <a:lnTo>
                  <a:pt x="11113" y="9626"/>
                </a:lnTo>
                <a:lnTo>
                  <a:pt x="10909" y="10755"/>
                </a:lnTo>
                <a:cubicBezTo>
                  <a:pt x="11045" y="10798"/>
                  <a:pt x="11182" y="10842"/>
                  <a:pt x="11316" y="10887"/>
                </a:cubicBezTo>
                <a:lnTo>
                  <a:pt x="11518" y="9765"/>
                </a:lnTo>
                <a:lnTo>
                  <a:pt x="12025" y="9940"/>
                </a:lnTo>
                <a:lnTo>
                  <a:pt x="11817" y="11093"/>
                </a:lnTo>
                <a:cubicBezTo>
                  <a:pt x="12457" y="11398"/>
                  <a:pt x="12926" y="11855"/>
                  <a:pt x="12834" y="12706"/>
                </a:cubicBezTo>
                <a:moveTo>
                  <a:pt x="10800" y="8100"/>
                </a:moveTo>
                <a:cubicBezTo>
                  <a:pt x="8631" y="8100"/>
                  <a:pt x="6873" y="10518"/>
                  <a:pt x="6873" y="13500"/>
                </a:cubicBezTo>
                <a:cubicBezTo>
                  <a:pt x="6873" y="16482"/>
                  <a:pt x="8631" y="18900"/>
                  <a:pt x="10800" y="18900"/>
                </a:cubicBezTo>
                <a:cubicBezTo>
                  <a:pt x="12969" y="18900"/>
                  <a:pt x="14727" y="16482"/>
                  <a:pt x="14727" y="13500"/>
                </a:cubicBezTo>
                <a:cubicBezTo>
                  <a:pt x="14727" y="10518"/>
                  <a:pt x="12969" y="8100"/>
                  <a:pt x="10800" y="8100"/>
                </a:cubicBezTo>
                <a:moveTo>
                  <a:pt x="5400" y="8100"/>
                </a:moveTo>
                <a:lnTo>
                  <a:pt x="4418" y="8100"/>
                </a:lnTo>
                <a:cubicBezTo>
                  <a:pt x="4147" y="8100"/>
                  <a:pt x="3927" y="8402"/>
                  <a:pt x="3927" y="8775"/>
                </a:cubicBezTo>
                <a:cubicBezTo>
                  <a:pt x="3927" y="9148"/>
                  <a:pt x="4147" y="9450"/>
                  <a:pt x="4418" y="9450"/>
                </a:cubicBezTo>
                <a:lnTo>
                  <a:pt x="5400" y="9450"/>
                </a:lnTo>
                <a:cubicBezTo>
                  <a:pt x="5671" y="9450"/>
                  <a:pt x="5891" y="9148"/>
                  <a:pt x="5891" y="8775"/>
                </a:cubicBezTo>
                <a:cubicBezTo>
                  <a:pt x="5891" y="8402"/>
                  <a:pt x="5671" y="8100"/>
                  <a:pt x="5400" y="8100"/>
                </a:cubicBezTo>
                <a:moveTo>
                  <a:pt x="17182" y="17550"/>
                </a:moveTo>
                <a:lnTo>
                  <a:pt x="16200" y="17550"/>
                </a:lnTo>
                <a:cubicBezTo>
                  <a:pt x="15929" y="17550"/>
                  <a:pt x="15709" y="17853"/>
                  <a:pt x="15709" y="18225"/>
                </a:cubicBezTo>
                <a:cubicBezTo>
                  <a:pt x="15709" y="18598"/>
                  <a:pt x="15929" y="18900"/>
                  <a:pt x="16200" y="18900"/>
                </a:cubicBezTo>
                <a:lnTo>
                  <a:pt x="17182" y="18900"/>
                </a:lnTo>
                <a:cubicBezTo>
                  <a:pt x="17453" y="18900"/>
                  <a:pt x="17673" y="18598"/>
                  <a:pt x="17673" y="18225"/>
                </a:cubicBezTo>
                <a:cubicBezTo>
                  <a:pt x="17673" y="17853"/>
                  <a:pt x="17453" y="17550"/>
                  <a:pt x="17182" y="17550"/>
                </a:cubicBezTo>
                <a:moveTo>
                  <a:pt x="20127" y="8100"/>
                </a:moveTo>
                <a:cubicBezTo>
                  <a:pt x="19856" y="8100"/>
                  <a:pt x="19636" y="7798"/>
                  <a:pt x="19636" y="7425"/>
                </a:cubicBezTo>
                <a:cubicBezTo>
                  <a:pt x="19636" y="7052"/>
                  <a:pt x="19856" y="6750"/>
                  <a:pt x="20127" y="6750"/>
                </a:cubicBezTo>
                <a:cubicBezTo>
                  <a:pt x="20399" y="6750"/>
                  <a:pt x="20618" y="7052"/>
                  <a:pt x="20618" y="7425"/>
                </a:cubicBezTo>
                <a:cubicBezTo>
                  <a:pt x="20618" y="7798"/>
                  <a:pt x="20399" y="8100"/>
                  <a:pt x="20127" y="8100"/>
                </a:cubicBezTo>
                <a:moveTo>
                  <a:pt x="20618" y="17674"/>
                </a:moveTo>
                <a:cubicBezTo>
                  <a:pt x="20464" y="17599"/>
                  <a:pt x="20300" y="17550"/>
                  <a:pt x="20127" y="17550"/>
                </a:cubicBezTo>
                <a:cubicBezTo>
                  <a:pt x="19314" y="17550"/>
                  <a:pt x="18655" y="18457"/>
                  <a:pt x="18655" y="19575"/>
                </a:cubicBezTo>
                <a:cubicBezTo>
                  <a:pt x="18655" y="19813"/>
                  <a:pt x="18690" y="20038"/>
                  <a:pt x="18745" y="20250"/>
                </a:cubicBezTo>
                <a:lnTo>
                  <a:pt x="2855" y="20250"/>
                </a:lnTo>
                <a:cubicBezTo>
                  <a:pt x="2910" y="20038"/>
                  <a:pt x="2945" y="19813"/>
                  <a:pt x="2945" y="19575"/>
                </a:cubicBezTo>
                <a:cubicBezTo>
                  <a:pt x="2945" y="18457"/>
                  <a:pt x="2286" y="17550"/>
                  <a:pt x="1473" y="17550"/>
                </a:cubicBezTo>
                <a:cubicBezTo>
                  <a:pt x="1300" y="17550"/>
                  <a:pt x="1136" y="17599"/>
                  <a:pt x="982" y="17674"/>
                </a:cubicBezTo>
                <a:lnTo>
                  <a:pt x="982" y="9326"/>
                </a:lnTo>
                <a:cubicBezTo>
                  <a:pt x="1136" y="9402"/>
                  <a:pt x="1300" y="9450"/>
                  <a:pt x="1473" y="9450"/>
                </a:cubicBezTo>
                <a:cubicBezTo>
                  <a:pt x="2286" y="9450"/>
                  <a:pt x="2945" y="8544"/>
                  <a:pt x="2945" y="7425"/>
                </a:cubicBezTo>
                <a:cubicBezTo>
                  <a:pt x="2945" y="7187"/>
                  <a:pt x="2910" y="6962"/>
                  <a:pt x="2855" y="6750"/>
                </a:cubicBezTo>
                <a:lnTo>
                  <a:pt x="18745" y="6750"/>
                </a:lnTo>
                <a:cubicBezTo>
                  <a:pt x="18690" y="6962"/>
                  <a:pt x="18655" y="7187"/>
                  <a:pt x="18655" y="7425"/>
                </a:cubicBezTo>
                <a:cubicBezTo>
                  <a:pt x="18655" y="8544"/>
                  <a:pt x="19314" y="9450"/>
                  <a:pt x="20127" y="9450"/>
                </a:cubicBezTo>
                <a:cubicBezTo>
                  <a:pt x="20300" y="9450"/>
                  <a:pt x="20464" y="9402"/>
                  <a:pt x="20618" y="9326"/>
                </a:cubicBezTo>
                <a:cubicBezTo>
                  <a:pt x="20618" y="9326"/>
                  <a:pt x="20618" y="17674"/>
                  <a:pt x="20618" y="17674"/>
                </a:cubicBezTo>
                <a:close/>
                <a:moveTo>
                  <a:pt x="20127" y="20250"/>
                </a:moveTo>
                <a:cubicBezTo>
                  <a:pt x="19856" y="20250"/>
                  <a:pt x="19636" y="19948"/>
                  <a:pt x="19636" y="19575"/>
                </a:cubicBezTo>
                <a:cubicBezTo>
                  <a:pt x="19636" y="19203"/>
                  <a:pt x="19856" y="18900"/>
                  <a:pt x="20127" y="18900"/>
                </a:cubicBezTo>
                <a:cubicBezTo>
                  <a:pt x="20399" y="18900"/>
                  <a:pt x="20618" y="19203"/>
                  <a:pt x="20618" y="19575"/>
                </a:cubicBezTo>
                <a:cubicBezTo>
                  <a:pt x="20618" y="19948"/>
                  <a:pt x="20399" y="20250"/>
                  <a:pt x="20127" y="20250"/>
                </a:cubicBezTo>
                <a:moveTo>
                  <a:pt x="1473" y="20250"/>
                </a:moveTo>
                <a:cubicBezTo>
                  <a:pt x="1201" y="20250"/>
                  <a:pt x="982" y="19948"/>
                  <a:pt x="982" y="19575"/>
                </a:cubicBezTo>
                <a:cubicBezTo>
                  <a:pt x="982" y="19203"/>
                  <a:pt x="1201" y="18900"/>
                  <a:pt x="1473" y="18900"/>
                </a:cubicBezTo>
                <a:cubicBezTo>
                  <a:pt x="1744" y="18900"/>
                  <a:pt x="1964" y="19203"/>
                  <a:pt x="1964" y="19575"/>
                </a:cubicBezTo>
                <a:cubicBezTo>
                  <a:pt x="1964" y="19948"/>
                  <a:pt x="1744" y="20250"/>
                  <a:pt x="1473" y="20250"/>
                </a:cubicBezTo>
                <a:moveTo>
                  <a:pt x="1473" y="6750"/>
                </a:moveTo>
                <a:cubicBezTo>
                  <a:pt x="1744" y="6750"/>
                  <a:pt x="1964" y="7052"/>
                  <a:pt x="1964" y="7425"/>
                </a:cubicBezTo>
                <a:cubicBezTo>
                  <a:pt x="1964" y="7798"/>
                  <a:pt x="1744" y="8100"/>
                  <a:pt x="1473" y="8100"/>
                </a:cubicBezTo>
                <a:cubicBezTo>
                  <a:pt x="1201" y="8100"/>
                  <a:pt x="982" y="7798"/>
                  <a:pt x="982" y="7425"/>
                </a:cubicBezTo>
                <a:cubicBezTo>
                  <a:pt x="982" y="7052"/>
                  <a:pt x="1201" y="6750"/>
                  <a:pt x="1473" y="6750"/>
                </a:cubicBezTo>
                <a:moveTo>
                  <a:pt x="20618" y="5400"/>
                </a:moveTo>
                <a:lnTo>
                  <a:pt x="982" y="5400"/>
                </a:lnTo>
                <a:cubicBezTo>
                  <a:pt x="440" y="5400"/>
                  <a:pt x="0" y="6004"/>
                  <a:pt x="0" y="6750"/>
                </a:cubicBezTo>
                <a:lnTo>
                  <a:pt x="0" y="20250"/>
                </a:lnTo>
                <a:cubicBezTo>
                  <a:pt x="0" y="20996"/>
                  <a:pt x="440" y="21600"/>
                  <a:pt x="982" y="21600"/>
                </a:cubicBezTo>
                <a:lnTo>
                  <a:pt x="20618" y="21600"/>
                </a:lnTo>
                <a:cubicBezTo>
                  <a:pt x="21160" y="21600"/>
                  <a:pt x="21600" y="20996"/>
                  <a:pt x="21600" y="20250"/>
                </a:cubicBezTo>
                <a:lnTo>
                  <a:pt x="21600" y="6750"/>
                </a:lnTo>
                <a:cubicBezTo>
                  <a:pt x="21600" y="6004"/>
                  <a:pt x="21160" y="5400"/>
                  <a:pt x="20618" y="5400"/>
                </a:cubicBezTo>
                <a:moveTo>
                  <a:pt x="10773" y="11584"/>
                </a:moveTo>
                <a:lnTo>
                  <a:pt x="10520" y="12985"/>
                </a:lnTo>
                <a:cubicBezTo>
                  <a:pt x="10807" y="13084"/>
                  <a:pt x="11689" y="13487"/>
                  <a:pt x="11832" y="12694"/>
                </a:cubicBezTo>
                <a:cubicBezTo>
                  <a:pt x="11981" y="11867"/>
                  <a:pt x="11059" y="11683"/>
                  <a:pt x="10773" y="11584"/>
                </a:cubicBezTo>
                <a:moveTo>
                  <a:pt x="2455" y="4050"/>
                </a:moveTo>
                <a:lnTo>
                  <a:pt x="19145" y="4050"/>
                </a:lnTo>
                <a:cubicBezTo>
                  <a:pt x="19417" y="4050"/>
                  <a:pt x="19636" y="3748"/>
                  <a:pt x="19636" y="3375"/>
                </a:cubicBezTo>
                <a:cubicBezTo>
                  <a:pt x="19636" y="3002"/>
                  <a:pt x="19417" y="2700"/>
                  <a:pt x="19145" y="2700"/>
                </a:cubicBezTo>
                <a:lnTo>
                  <a:pt x="2455" y="2700"/>
                </a:lnTo>
                <a:cubicBezTo>
                  <a:pt x="2183" y="2700"/>
                  <a:pt x="1964" y="3002"/>
                  <a:pt x="1964" y="3375"/>
                </a:cubicBezTo>
                <a:cubicBezTo>
                  <a:pt x="1964" y="3748"/>
                  <a:pt x="2183" y="4050"/>
                  <a:pt x="2455" y="4050"/>
                </a:cubicBezTo>
                <a:moveTo>
                  <a:pt x="4418" y="1350"/>
                </a:moveTo>
                <a:lnTo>
                  <a:pt x="17182" y="1350"/>
                </a:lnTo>
                <a:cubicBezTo>
                  <a:pt x="17453" y="1350"/>
                  <a:pt x="17673" y="1048"/>
                  <a:pt x="17673" y="675"/>
                </a:cubicBezTo>
                <a:cubicBezTo>
                  <a:pt x="17673" y="302"/>
                  <a:pt x="17453" y="0"/>
                  <a:pt x="17182" y="0"/>
                </a:cubicBezTo>
                <a:lnTo>
                  <a:pt x="4418" y="0"/>
                </a:lnTo>
                <a:cubicBezTo>
                  <a:pt x="4147" y="0"/>
                  <a:pt x="3927" y="302"/>
                  <a:pt x="3927" y="675"/>
                </a:cubicBezTo>
                <a:cubicBezTo>
                  <a:pt x="3927" y="1048"/>
                  <a:pt x="4147" y="1350"/>
                  <a:pt x="4418" y="135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3" name="Shape 2806"/>
          <p:cNvSpPr/>
          <p:nvPr/>
        </p:nvSpPr>
        <p:spPr>
          <a:xfrm>
            <a:off x="3367464" y="5549870"/>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10442" y="12358"/>
                </a:moveTo>
                <a:cubicBezTo>
                  <a:pt x="10390" y="12952"/>
                  <a:pt x="10196" y="13240"/>
                  <a:pt x="9938" y="13340"/>
                </a:cubicBezTo>
                <a:cubicBezTo>
                  <a:pt x="10292" y="13653"/>
                  <a:pt x="10472" y="14131"/>
                  <a:pt x="10300" y="14961"/>
                </a:cubicBezTo>
                <a:cubicBezTo>
                  <a:pt x="10088" y="15991"/>
                  <a:pt x="9582" y="16078"/>
                  <a:pt x="8910" y="15863"/>
                </a:cubicBezTo>
                <a:lnTo>
                  <a:pt x="8746" y="16971"/>
                </a:lnTo>
                <a:lnTo>
                  <a:pt x="8352" y="16805"/>
                </a:lnTo>
                <a:lnTo>
                  <a:pt x="8513" y="15711"/>
                </a:lnTo>
                <a:cubicBezTo>
                  <a:pt x="8411" y="15668"/>
                  <a:pt x="8306" y="15622"/>
                  <a:pt x="8199" y="15573"/>
                </a:cubicBezTo>
                <a:lnTo>
                  <a:pt x="8037" y="16672"/>
                </a:lnTo>
                <a:lnTo>
                  <a:pt x="7643" y="16505"/>
                </a:lnTo>
                <a:lnTo>
                  <a:pt x="7806" y="15395"/>
                </a:lnTo>
                <a:cubicBezTo>
                  <a:pt x="7714" y="15355"/>
                  <a:pt x="7621" y="15312"/>
                  <a:pt x="7525" y="15272"/>
                </a:cubicBezTo>
                <a:lnTo>
                  <a:pt x="7012" y="15055"/>
                </a:lnTo>
                <a:lnTo>
                  <a:pt x="7207" y="14290"/>
                </a:lnTo>
                <a:cubicBezTo>
                  <a:pt x="7207" y="14290"/>
                  <a:pt x="7498" y="14421"/>
                  <a:pt x="7495" y="14412"/>
                </a:cubicBezTo>
                <a:cubicBezTo>
                  <a:pt x="7606" y="14459"/>
                  <a:pt x="7656" y="14335"/>
                  <a:pt x="7675" y="14252"/>
                </a:cubicBezTo>
                <a:lnTo>
                  <a:pt x="7933" y="12501"/>
                </a:lnTo>
                <a:cubicBezTo>
                  <a:pt x="7948" y="12506"/>
                  <a:pt x="7961" y="12512"/>
                  <a:pt x="7974" y="12518"/>
                </a:cubicBezTo>
                <a:cubicBezTo>
                  <a:pt x="7959" y="12507"/>
                  <a:pt x="7945" y="12501"/>
                  <a:pt x="7934" y="12495"/>
                </a:cubicBezTo>
                <a:lnTo>
                  <a:pt x="8118" y="11245"/>
                </a:lnTo>
                <a:cubicBezTo>
                  <a:pt x="8122" y="11103"/>
                  <a:pt x="8093" y="10924"/>
                  <a:pt x="7934" y="10856"/>
                </a:cubicBezTo>
                <a:cubicBezTo>
                  <a:pt x="7940" y="10849"/>
                  <a:pt x="7647" y="10735"/>
                  <a:pt x="7647" y="10735"/>
                </a:cubicBezTo>
                <a:lnTo>
                  <a:pt x="7752" y="10022"/>
                </a:lnTo>
                <a:lnTo>
                  <a:pt x="8297" y="10252"/>
                </a:lnTo>
                <a:lnTo>
                  <a:pt x="8296" y="10255"/>
                </a:lnTo>
                <a:cubicBezTo>
                  <a:pt x="8378" y="10289"/>
                  <a:pt x="8462" y="10322"/>
                  <a:pt x="8548" y="10356"/>
                </a:cubicBezTo>
                <a:lnTo>
                  <a:pt x="8709" y="9258"/>
                </a:lnTo>
                <a:lnTo>
                  <a:pt x="9103" y="9424"/>
                </a:lnTo>
                <a:lnTo>
                  <a:pt x="8945" y="10500"/>
                </a:lnTo>
                <a:cubicBezTo>
                  <a:pt x="9051" y="10541"/>
                  <a:pt x="9158" y="10582"/>
                  <a:pt x="9261" y="10627"/>
                </a:cubicBezTo>
                <a:lnTo>
                  <a:pt x="9418" y="9557"/>
                </a:lnTo>
                <a:lnTo>
                  <a:pt x="9813" y="9724"/>
                </a:lnTo>
                <a:lnTo>
                  <a:pt x="9651" y="10822"/>
                </a:lnTo>
                <a:cubicBezTo>
                  <a:pt x="10149" y="11112"/>
                  <a:pt x="10513" y="11548"/>
                  <a:pt x="10442" y="12358"/>
                </a:cubicBezTo>
                <a:moveTo>
                  <a:pt x="8836" y="7714"/>
                </a:moveTo>
                <a:cubicBezTo>
                  <a:pt x="6938" y="7714"/>
                  <a:pt x="5400" y="10132"/>
                  <a:pt x="5400" y="13114"/>
                </a:cubicBezTo>
                <a:cubicBezTo>
                  <a:pt x="5400" y="16097"/>
                  <a:pt x="6938" y="18514"/>
                  <a:pt x="8836" y="18514"/>
                </a:cubicBezTo>
                <a:cubicBezTo>
                  <a:pt x="10734" y="18514"/>
                  <a:pt x="12273" y="16097"/>
                  <a:pt x="12273" y="13114"/>
                </a:cubicBezTo>
                <a:cubicBezTo>
                  <a:pt x="12273" y="10132"/>
                  <a:pt x="10734" y="7714"/>
                  <a:pt x="8836" y="7714"/>
                </a:cubicBezTo>
                <a:moveTo>
                  <a:pt x="13255" y="16971"/>
                </a:moveTo>
                <a:cubicBezTo>
                  <a:pt x="12983" y="16971"/>
                  <a:pt x="12764" y="17318"/>
                  <a:pt x="12764" y="17743"/>
                </a:cubicBezTo>
                <a:cubicBezTo>
                  <a:pt x="12764" y="18169"/>
                  <a:pt x="12983" y="18514"/>
                  <a:pt x="13255" y="18514"/>
                </a:cubicBezTo>
                <a:cubicBezTo>
                  <a:pt x="13526" y="18514"/>
                  <a:pt x="13745" y="18169"/>
                  <a:pt x="13745" y="17743"/>
                </a:cubicBezTo>
                <a:cubicBezTo>
                  <a:pt x="13745" y="17318"/>
                  <a:pt x="13526" y="16971"/>
                  <a:pt x="13255" y="16971"/>
                </a:cubicBezTo>
                <a:moveTo>
                  <a:pt x="8839" y="11290"/>
                </a:moveTo>
                <a:lnTo>
                  <a:pt x="8643" y="12624"/>
                </a:lnTo>
                <a:cubicBezTo>
                  <a:pt x="8865" y="12718"/>
                  <a:pt x="9552" y="13102"/>
                  <a:pt x="9663" y="12347"/>
                </a:cubicBezTo>
                <a:cubicBezTo>
                  <a:pt x="9778" y="11559"/>
                  <a:pt x="9062" y="11384"/>
                  <a:pt x="8839" y="11290"/>
                </a:cubicBezTo>
                <a:moveTo>
                  <a:pt x="20618" y="0"/>
                </a:moveTo>
                <a:lnTo>
                  <a:pt x="4909" y="0"/>
                </a:lnTo>
                <a:cubicBezTo>
                  <a:pt x="4367" y="0"/>
                  <a:pt x="3927" y="691"/>
                  <a:pt x="3927" y="1543"/>
                </a:cubicBezTo>
                <a:lnTo>
                  <a:pt x="3927" y="2314"/>
                </a:lnTo>
                <a:cubicBezTo>
                  <a:pt x="3927" y="2741"/>
                  <a:pt x="4147" y="3086"/>
                  <a:pt x="4418" y="3086"/>
                </a:cubicBezTo>
                <a:cubicBezTo>
                  <a:pt x="4690" y="3086"/>
                  <a:pt x="4909" y="2741"/>
                  <a:pt x="4909" y="2314"/>
                </a:cubicBezTo>
                <a:lnTo>
                  <a:pt x="4909" y="1543"/>
                </a:lnTo>
                <a:lnTo>
                  <a:pt x="20618" y="1543"/>
                </a:lnTo>
                <a:lnTo>
                  <a:pt x="20618" y="15429"/>
                </a:lnTo>
                <a:lnTo>
                  <a:pt x="19145" y="15429"/>
                </a:lnTo>
                <a:cubicBezTo>
                  <a:pt x="18874" y="15429"/>
                  <a:pt x="18655" y="15774"/>
                  <a:pt x="18655" y="16200"/>
                </a:cubicBezTo>
                <a:cubicBezTo>
                  <a:pt x="18655" y="16626"/>
                  <a:pt x="18874" y="16971"/>
                  <a:pt x="19145" y="16971"/>
                </a:cubicBezTo>
                <a:lnTo>
                  <a:pt x="20618" y="16971"/>
                </a:lnTo>
                <a:cubicBezTo>
                  <a:pt x="21160" y="16971"/>
                  <a:pt x="21600" y="16281"/>
                  <a:pt x="21600" y="15429"/>
                </a:cubicBezTo>
                <a:lnTo>
                  <a:pt x="21600" y="1543"/>
                </a:lnTo>
                <a:cubicBezTo>
                  <a:pt x="21600" y="691"/>
                  <a:pt x="21160" y="0"/>
                  <a:pt x="20618" y="0"/>
                </a:cubicBezTo>
                <a:moveTo>
                  <a:pt x="16200" y="7714"/>
                </a:moveTo>
                <a:cubicBezTo>
                  <a:pt x="15929" y="7714"/>
                  <a:pt x="15709" y="7369"/>
                  <a:pt x="15709" y="6943"/>
                </a:cubicBezTo>
                <a:cubicBezTo>
                  <a:pt x="15709" y="6517"/>
                  <a:pt x="15929" y="6171"/>
                  <a:pt x="16200" y="6171"/>
                </a:cubicBezTo>
                <a:cubicBezTo>
                  <a:pt x="16471" y="6171"/>
                  <a:pt x="16691" y="6517"/>
                  <a:pt x="16691" y="6943"/>
                </a:cubicBezTo>
                <a:cubicBezTo>
                  <a:pt x="16691" y="7369"/>
                  <a:pt x="16471" y="7714"/>
                  <a:pt x="16200" y="7714"/>
                </a:cubicBezTo>
                <a:moveTo>
                  <a:pt x="16691" y="17113"/>
                </a:moveTo>
                <a:cubicBezTo>
                  <a:pt x="16537" y="17028"/>
                  <a:pt x="16373" y="16971"/>
                  <a:pt x="16200" y="16971"/>
                </a:cubicBezTo>
                <a:cubicBezTo>
                  <a:pt x="15387" y="16971"/>
                  <a:pt x="14727" y="18008"/>
                  <a:pt x="14727" y="19286"/>
                </a:cubicBezTo>
                <a:cubicBezTo>
                  <a:pt x="14727" y="19558"/>
                  <a:pt x="14763" y="19815"/>
                  <a:pt x="14817" y="20057"/>
                </a:cubicBezTo>
                <a:lnTo>
                  <a:pt x="2855" y="20057"/>
                </a:lnTo>
                <a:cubicBezTo>
                  <a:pt x="2910" y="19815"/>
                  <a:pt x="2945" y="19558"/>
                  <a:pt x="2945" y="19286"/>
                </a:cubicBezTo>
                <a:cubicBezTo>
                  <a:pt x="2945" y="18008"/>
                  <a:pt x="2286" y="16971"/>
                  <a:pt x="1473" y="16971"/>
                </a:cubicBezTo>
                <a:cubicBezTo>
                  <a:pt x="1300" y="16971"/>
                  <a:pt x="1136" y="17028"/>
                  <a:pt x="982" y="17113"/>
                </a:cubicBezTo>
                <a:lnTo>
                  <a:pt x="982" y="9116"/>
                </a:lnTo>
                <a:cubicBezTo>
                  <a:pt x="1136" y="9202"/>
                  <a:pt x="1300" y="9257"/>
                  <a:pt x="1473" y="9257"/>
                </a:cubicBezTo>
                <a:cubicBezTo>
                  <a:pt x="2286" y="9257"/>
                  <a:pt x="2945" y="8222"/>
                  <a:pt x="2945" y="6943"/>
                </a:cubicBezTo>
                <a:cubicBezTo>
                  <a:pt x="2945" y="6671"/>
                  <a:pt x="2910" y="6414"/>
                  <a:pt x="2855" y="6171"/>
                </a:cubicBezTo>
                <a:lnTo>
                  <a:pt x="14817" y="6171"/>
                </a:lnTo>
                <a:cubicBezTo>
                  <a:pt x="14763" y="6414"/>
                  <a:pt x="14727" y="6671"/>
                  <a:pt x="14727" y="6943"/>
                </a:cubicBezTo>
                <a:cubicBezTo>
                  <a:pt x="14727" y="8222"/>
                  <a:pt x="15387" y="9257"/>
                  <a:pt x="16200" y="9257"/>
                </a:cubicBezTo>
                <a:cubicBezTo>
                  <a:pt x="16373" y="9257"/>
                  <a:pt x="16537" y="9202"/>
                  <a:pt x="16691" y="9116"/>
                </a:cubicBezTo>
                <a:cubicBezTo>
                  <a:pt x="16691" y="9116"/>
                  <a:pt x="16691" y="17113"/>
                  <a:pt x="16691" y="17113"/>
                </a:cubicBezTo>
                <a:close/>
                <a:moveTo>
                  <a:pt x="16200" y="20057"/>
                </a:moveTo>
                <a:cubicBezTo>
                  <a:pt x="15929" y="20057"/>
                  <a:pt x="15709" y="19712"/>
                  <a:pt x="15709" y="19286"/>
                </a:cubicBezTo>
                <a:cubicBezTo>
                  <a:pt x="15709" y="18860"/>
                  <a:pt x="15929" y="18514"/>
                  <a:pt x="16200" y="18514"/>
                </a:cubicBezTo>
                <a:cubicBezTo>
                  <a:pt x="16471" y="18514"/>
                  <a:pt x="16691" y="18860"/>
                  <a:pt x="16691" y="19286"/>
                </a:cubicBezTo>
                <a:cubicBezTo>
                  <a:pt x="16691" y="19712"/>
                  <a:pt x="16471" y="20057"/>
                  <a:pt x="16200" y="20057"/>
                </a:cubicBezTo>
                <a:moveTo>
                  <a:pt x="1473" y="20057"/>
                </a:moveTo>
                <a:cubicBezTo>
                  <a:pt x="1201" y="20057"/>
                  <a:pt x="982" y="19712"/>
                  <a:pt x="982" y="19286"/>
                </a:cubicBezTo>
                <a:cubicBezTo>
                  <a:pt x="982" y="18860"/>
                  <a:pt x="1201" y="18514"/>
                  <a:pt x="1473" y="18514"/>
                </a:cubicBezTo>
                <a:cubicBezTo>
                  <a:pt x="1744" y="18514"/>
                  <a:pt x="1964" y="18860"/>
                  <a:pt x="1964" y="19286"/>
                </a:cubicBezTo>
                <a:cubicBezTo>
                  <a:pt x="1964" y="19712"/>
                  <a:pt x="1744" y="20057"/>
                  <a:pt x="1473" y="20057"/>
                </a:cubicBezTo>
                <a:moveTo>
                  <a:pt x="1473" y="6171"/>
                </a:moveTo>
                <a:cubicBezTo>
                  <a:pt x="1744" y="6171"/>
                  <a:pt x="1964" y="6517"/>
                  <a:pt x="1964" y="6943"/>
                </a:cubicBezTo>
                <a:cubicBezTo>
                  <a:pt x="1964" y="7369"/>
                  <a:pt x="1744" y="7714"/>
                  <a:pt x="1473" y="7714"/>
                </a:cubicBezTo>
                <a:cubicBezTo>
                  <a:pt x="1201" y="7714"/>
                  <a:pt x="982" y="7369"/>
                  <a:pt x="982" y="6943"/>
                </a:cubicBezTo>
                <a:cubicBezTo>
                  <a:pt x="982" y="6517"/>
                  <a:pt x="1201" y="6171"/>
                  <a:pt x="1473" y="6171"/>
                </a:cubicBezTo>
                <a:moveTo>
                  <a:pt x="16691" y="4629"/>
                </a:moveTo>
                <a:lnTo>
                  <a:pt x="982" y="4629"/>
                </a:lnTo>
                <a:cubicBezTo>
                  <a:pt x="440" y="4629"/>
                  <a:pt x="0" y="5319"/>
                  <a:pt x="0" y="6171"/>
                </a:cubicBezTo>
                <a:lnTo>
                  <a:pt x="0" y="20057"/>
                </a:lnTo>
                <a:cubicBezTo>
                  <a:pt x="0" y="20909"/>
                  <a:pt x="440" y="21600"/>
                  <a:pt x="982" y="21600"/>
                </a:cubicBezTo>
                <a:lnTo>
                  <a:pt x="16691" y="21600"/>
                </a:lnTo>
                <a:cubicBezTo>
                  <a:pt x="17233" y="21600"/>
                  <a:pt x="17673" y="20909"/>
                  <a:pt x="17673" y="20057"/>
                </a:cubicBezTo>
                <a:lnTo>
                  <a:pt x="17673" y="6171"/>
                </a:lnTo>
                <a:cubicBezTo>
                  <a:pt x="17673" y="5319"/>
                  <a:pt x="17233" y="4629"/>
                  <a:pt x="16691" y="4629"/>
                </a:cubicBezTo>
                <a:moveTo>
                  <a:pt x="8543" y="13297"/>
                </a:moveTo>
                <a:lnTo>
                  <a:pt x="8327" y="14769"/>
                </a:lnTo>
                <a:cubicBezTo>
                  <a:pt x="8595" y="14882"/>
                  <a:pt x="9419" y="15330"/>
                  <a:pt x="9541" y="14500"/>
                </a:cubicBezTo>
                <a:cubicBezTo>
                  <a:pt x="9669" y="13634"/>
                  <a:pt x="8811" y="13410"/>
                  <a:pt x="8543" y="13297"/>
                </a:cubicBezTo>
                <a:moveTo>
                  <a:pt x="4418" y="7714"/>
                </a:moveTo>
                <a:cubicBezTo>
                  <a:pt x="4147" y="7714"/>
                  <a:pt x="3927" y="8060"/>
                  <a:pt x="3927" y="8486"/>
                </a:cubicBezTo>
                <a:cubicBezTo>
                  <a:pt x="3927" y="8912"/>
                  <a:pt x="4147" y="9257"/>
                  <a:pt x="4418" y="9257"/>
                </a:cubicBezTo>
                <a:cubicBezTo>
                  <a:pt x="4690" y="9257"/>
                  <a:pt x="4909" y="8912"/>
                  <a:pt x="4909" y="8486"/>
                </a:cubicBezTo>
                <a:cubicBezTo>
                  <a:pt x="4909" y="8060"/>
                  <a:pt x="4690" y="7714"/>
                  <a:pt x="4418" y="771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4" name="Shape 2807"/>
          <p:cNvSpPr/>
          <p:nvPr/>
        </p:nvSpPr>
        <p:spPr>
          <a:xfrm>
            <a:off x="3900725" y="5537173"/>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7075" y="12150"/>
                </a:moveTo>
                <a:lnTo>
                  <a:pt x="17294" y="9450"/>
                </a:lnTo>
                <a:lnTo>
                  <a:pt x="19843" y="9450"/>
                </a:lnTo>
                <a:lnTo>
                  <a:pt x="19406" y="12150"/>
                </a:lnTo>
                <a:cubicBezTo>
                  <a:pt x="19406" y="12150"/>
                  <a:pt x="17075" y="12150"/>
                  <a:pt x="17075" y="12150"/>
                </a:cubicBezTo>
                <a:close/>
                <a:moveTo>
                  <a:pt x="18752" y="16200"/>
                </a:moveTo>
                <a:lnTo>
                  <a:pt x="16748" y="16200"/>
                </a:lnTo>
                <a:lnTo>
                  <a:pt x="16967" y="13500"/>
                </a:lnTo>
                <a:lnTo>
                  <a:pt x="19188" y="13500"/>
                </a:lnTo>
                <a:cubicBezTo>
                  <a:pt x="19188" y="13500"/>
                  <a:pt x="18752" y="16200"/>
                  <a:pt x="18752" y="16200"/>
                </a:cubicBezTo>
                <a:close/>
                <a:moveTo>
                  <a:pt x="17673" y="20250"/>
                </a:moveTo>
                <a:cubicBezTo>
                  <a:pt x="17131" y="20250"/>
                  <a:pt x="16691" y="19645"/>
                  <a:pt x="16691" y="18900"/>
                </a:cubicBezTo>
                <a:cubicBezTo>
                  <a:pt x="16691" y="18155"/>
                  <a:pt x="17131" y="17550"/>
                  <a:pt x="17673" y="17550"/>
                </a:cubicBezTo>
                <a:cubicBezTo>
                  <a:pt x="18215" y="17550"/>
                  <a:pt x="18655" y="18155"/>
                  <a:pt x="18655" y="18900"/>
                </a:cubicBezTo>
                <a:cubicBezTo>
                  <a:pt x="18655" y="19645"/>
                  <a:pt x="18215" y="20250"/>
                  <a:pt x="17673" y="20250"/>
                </a:cubicBezTo>
                <a:moveTo>
                  <a:pt x="16415" y="8100"/>
                </a:moveTo>
                <a:lnTo>
                  <a:pt x="13745" y="8100"/>
                </a:lnTo>
                <a:lnTo>
                  <a:pt x="13745" y="5400"/>
                </a:lnTo>
                <a:lnTo>
                  <a:pt x="16633" y="5400"/>
                </a:lnTo>
                <a:cubicBezTo>
                  <a:pt x="16633" y="5400"/>
                  <a:pt x="16415" y="8100"/>
                  <a:pt x="16415" y="8100"/>
                </a:cubicBezTo>
                <a:close/>
                <a:moveTo>
                  <a:pt x="16088" y="12150"/>
                </a:moveTo>
                <a:lnTo>
                  <a:pt x="13745" y="12150"/>
                </a:lnTo>
                <a:lnTo>
                  <a:pt x="13745" y="9450"/>
                </a:lnTo>
                <a:lnTo>
                  <a:pt x="16306" y="9450"/>
                </a:lnTo>
                <a:cubicBezTo>
                  <a:pt x="16306" y="9450"/>
                  <a:pt x="16088" y="12150"/>
                  <a:pt x="16088" y="12150"/>
                </a:cubicBezTo>
                <a:close/>
                <a:moveTo>
                  <a:pt x="15761" y="16200"/>
                </a:moveTo>
                <a:lnTo>
                  <a:pt x="13745" y="16200"/>
                </a:lnTo>
                <a:lnTo>
                  <a:pt x="13745" y="13500"/>
                </a:lnTo>
                <a:lnTo>
                  <a:pt x="15979" y="13500"/>
                </a:lnTo>
                <a:cubicBezTo>
                  <a:pt x="15979" y="13500"/>
                  <a:pt x="15761" y="16200"/>
                  <a:pt x="15761" y="16200"/>
                </a:cubicBezTo>
                <a:close/>
                <a:moveTo>
                  <a:pt x="12764" y="8100"/>
                </a:moveTo>
                <a:lnTo>
                  <a:pt x="10094" y="8100"/>
                </a:lnTo>
                <a:lnTo>
                  <a:pt x="9876" y="5400"/>
                </a:lnTo>
                <a:lnTo>
                  <a:pt x="12764" y="5400"/>
                </a:lnTo>
                <a:cubicBezTo>
                  <a:pt x="12764" y="5400"/>
                  <a:pt x="12764" y="8100"/>
                  <a:pt x="12764" y="8100"/>
                </a:cubicBezTo>
                <a:close/>
                <a:moveTo>
                  <a:pt x="12764" y="12150"/>
                </a:moveTo>
                <a:lnTo>
                  <a:pt x="10421" y="12150"/>
                </a:lnTo>
                <a:lnTo>
                  <a:pt x="10203" y="9450"/>
                </a:lnTo>
                <a:lnTo>
                  <a:pt x="12764" y="9450"/>
                </a:lnTo>
                <a:cubicBezTo>
                  <a:pt x="12764" y="9450"/>
                  <a:pt x="12764" y="12150"/>
                  <a:pt x="12764" y="12150"/>
                </a:cubicBezTo>
                <a:close/>
                <a:moveTo>
                  <a:pt x="12764" y="16200"/>
                </a:moveTo>
                <a:lnTo>
                  <a:pt x="10748" y="16200"/>
                </a:lnTo>
                <a:lnTo>
                  <a:pt x="10531" y="13500"/>
                </a:lnTo>
                <a:lnTo>
                  <a:pt x="12764" y="13500"/>
                </a:lnTo>
                <a:cubicBezTo>
                  <a:pt x="12764" y="13500"/>
                  <a:pt x="12764" y="16200"/>
                  <a:pt x="12764" y="16200"/>
                </a:cubicBezTo>
                <a:close/>
                <a:moveTo>
                  <a:pt x="8836" y="20250"/>
                </a:moveTo>
                <a:cubicBezTo>
                  <a:pt x="8294" y="20250"/>
                  <a:pt x="7855" y="19645"/>
                  <a:pt x="7855" y="18900"/>
                </a:cubicBezTo>
                <a:cubicBezTo>
                  <a:pt x="7855" y="18155"/>
                  <a:pt x="8294" y="17550"/>
                  <a:pt x="8836" y="17550"/>
                </a:cubicBezTo>
                <a:cubicBezTo>
                  <a:pt x="9379" y="17550"/>
                  <a:pt x="9818" y="18155"/>
                  <a:pt x="9818" y="18900"/>
                </a:cubicBezTo>
                <a:cubicBezTo>
                  <a:pt x="9818" y="19645"/>
                  <a:pt x="9379" y="20250"/>
                  <a:pt x="8836" y="20250"/>
                </a:cubicBezTo>
                <a:moveTo>
                  <a:pt x="7213" y="13500"/>
                </a:moveTo>
                <a:lnTo>
                  <a:pt x="9543" y="13500"/>
                </a:lnTo>
                <a:lnTo>
                  <a:pt x="9761" y="16200"/>
                </a:lnTo>
                <a:lnTo>
                  <a:pt x="7740" y="16200"/>
                </a:lnTo>
                <a:cubicBezTo>
                  <a:pt x="7740" y="16200"/>
                  <a:pt x="7213" y="13500"/>
                  <a:pt x="7213" y="13500"/>
                </a:cubicBezTo>
                <a:close/>
                <a:moveTo>
                  <a:pt x="6950" y="12150"/>
                </a:moveTo>
                <a:lnTo>
                  <a:pt x="6423" y="9450"/>
                </a:lnTo>
                <a:lnTo>
                  <a:pt x="9215" y="9450"/>
                </a:lnTo>
                <a:lnTo>
                  <a:pt x="9434" y="12150"/>
                </a:lnTo>
                <a:cubicBezTo>
                  <a:pt x="9434" y="12150"/>
                  <a:pt x="6950" y="12150"/>
                  <a:pt x="6950" y="12150"/>
                </a:cubicBezTo>
                <a:close/>
                <a:moveTo>
                  <a:pt x="5633" y="5400"/>
                </a:moveTo>
                <a:lnTo>
                  <a:pt x="8888" y="5400"/>
                </a:lnTo>
                <a:lnTo>
                  <a:pt x="9106" y="8100"/>
                </a:lnTo>
                <a:lnTo>
                  <a:pt x="6160" y="8100"/>
                </a:lnTo>
                <a:cubicBezTo>
                  <a:pt x="6160" y="8100"/>
                  <a:pt x="5633" y="5400"/>
                  <a:pt x="5633" y="5400"/>
                </a:cubicBezTo>
                <a:close/>
                <a:moveTo>
                  <a:pt x="17621" y="5400"/>
                </a:moveTo>
                <a:lnTo>
                  <a:pt x="20497" y="5400"/>
                </a:lnTo>
                <a:lnTo>
                  <a:pt x="20061" y="8100"/>
                </a:lnTo>
                <a:lnTo>
                  <a:pt x="17403" y="8100"/>
                </a:lnTo>
                <a:cubicBezTo>
                  <a:pt x="17403" y="8100"/>
                  <a:pt x="17621" y="5400"/>
                  <a:pt x="17621" y="5400"/>
                </a:cubicBezTo>
                <a:close/>
                <a:moveTo>
                  <a:pt x="19619" y="17038"/>
                </a:moveTo>
                <a:lnTo>
                  <a:pt x="19622" y="17038"/>
                </a:lnTo>
                <a:lnTo>
                  <a:pt x="21586" y="4889"/>
                </a:lnTo>
                <a:lnTo>
                  <a:pt x="21577" y="4886"/>
                </a:lnTo>
                <a:cubicBezTo>
                  <a:pt x="21586" y="4833"/>
                  <a:pt x="21600" y="4782"/>
                  <a:pt x="21600" y="4725"/>
                </a:cubicBezTo>
                <a:cubicBezTo>
                  <a:pt x="21600" y="4352"/>
                  <a:pt x="21380" y="4050"/>
                  <a:pt x="21109" y="4050"/>
                </a:cubicBezTo>
                <a:lnTo>
                  <a:pt x="5370" y="4050"/>
                </a:lnTo>
                <a:lnTo>
                  <a:pt x="4674" y="481"/>
                </a:lnTo>
                <a:lnTo>
                  <a:pt x="4667" y="484"/>
                </a:lnTo>
                <a:cubicBezTo>
                  <a:pt x="4605" y="207"/>
                  <a:pt x="4425" y="0"/>
                  <a:pt x="4203" y="0"/>
                </a:cubicBezTo>
                <a:lnTo>
                  <a:pt x="491" y="0"/>
                </a:lnTo>
                <a:cubicBezTo>
                  <a:pt x="220" y="0"/>
                  <a:pt x="0" y="302"/>
                  <a:pt x="0" y="675"/>
                </a:cubicBezTo>
                <a:cubicBezTo>
                  <a:pt x="0" y="1048"/>
                  <a:pt x="220" y="1350"/>
                  <a:pt x="491" y="1350"/>
                </a:cubicBezTo>
                <a:lnTo>
                  <a:pt x="3827" y="1350"/>
                </a:lnTo>
                <a:lnTo>
                  <a:pt x="6893" y="17069"/>
                </a:lnTo>
                <a:lnTo>
                  <a:pt x="6894" y="17069"/>
                </a:lnTo>
                <a:cubicBezTo>
                  <a:pt x="6936" y="17259"/>
                  <a:pt x="7037" y="17414"/>
                  <a:pt x="7168" y="17493"/>
                </a:cubicBezTo>
                <a:cubicBezTo>
                  <a:pt x="6984" y="17903"/>
                  <a:pt x="6873" y="18383"/>
                  <a:pt x="6873" y="18900"/>
                </a:cubicBezTo>
                <a:cubicBezTo>
                  <a:pt x="6873" y="20391"/>
                  <a:pt x="7752" y="21600"/>
                  <a:pt x="8836" y="21600"/>
                </a:cubicBezTo>
                <a:cubicBezTo>
                  <a:pt x="9921" y="21600"/>
                  <a:pt x="10800" y="20391"/>
                  <a:pt x="10800" y="18900"/>
                </a:cubicBezTo>
                <a:cubicBezTo>
                  <a:pt x="10800" y="18406"/>
                  <a:pt x="10696" y="17949"/>
                  <a:pt x="10528" y="17550"/>
                </a:cubicBezTo>
                <a:lnTo>
                  <a:pt x="15981" y="17550"/>
                </a:lnTo>
                <a:cubicBezTo>
                  <a:pt x="15813" y="17949"/>
                  <a:pt x="15709" y="18406"/>
                  <a:pt x="15709" y="18900"/>
                </a:cubicBezTo>
                <a:cubicBezTo>
                  <a:pt x="15709" y="20391"/>
                  <a:pt x="16588" y="21600"/>
                  <a:pt x="17673" y="21600"/>
                </a:cubicBezTo>
                <a:cubicBezTo>
                  <a:pt x="18757" y="21600"/>
                  <a:pt x="19636" y="20391"/>
                  <a:pt x="19636" y="18900"/>
                </a:cubicBezTo>
                <a:cubicBezTo>
                  <a:pt x="19636" y="18383"/>
                  <a:pt x="19525" y="17903"/>
                  <a:pt x="19341" y="17493"/>
                </a:cubicBezTo>
                <a:cubicBezTo>
                  <a:pt x="19479" y="17410"/>
                  <a:pt x="19581" y="17242"/>
                  <a:pt x="19619" y="1703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5" name="Shape 2808"/>
          <p:cNvSpPr/>
          <p:nvPr/>
        </p:nvSpPr>
        <p:spPr>
          <a:xfrm>
            <a:off x="4433986" y="549908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7075" y="14727"/>
                </a:moveTo>
                <a:lnTo>
                  <a:pt x="17294" y="12764"/>
                </a:lnTo>
                <a:lnTo>
                  <a:pt x="19843" y="12764"/>
                </a:lnTo>
                <a:lnTo>
                  <a:pt x="19406" y="14727"/>
                </a:lnTo>
                <a:cubicBezTo>
                  <a:pt x="19406" y="14727"/>
                  <a:pt x="17075" y="14727"/>
                  <a:pt x="17075" y="14727"/>
                </a:cubicBezTo>
                <a:close/>
                <a:moveTo>
                  <a:pt x="18752" y="17673"/>
                </a:moveTo>
                <a:lnTo>
                  <a:pt x="16748" y="17673"/>
                </a:lnTo>
                <a:lnTo>
                  <a:pt x="16967" y="15709"/>
                </a:lnTo>
                <a:lnTo>
                  <a:pt x="19188" y="15709"/>
                </a:lnTo>
                <a:cubicBezTo>
                  <a:pt x="19188" y="15709"/>
                  <a:pt x="18752" y="17673"/>
                  <a:pt x="18752" y="17673"/>
                </a:cubicBezTo>
                <a:close/>
                <a:moveTo>
                  <a:pt x="17673" y="20618"/>
                </a:moveTo>
                <a:cubicBezTo>
                  <a:pt x="17131" y="20618"/>
                  <a:pt x="16691" y="20179"/>
                  <a:pt x="16691" y="19636"/>
                </a:cubicBezTo>
                <a:cubicBezTo>
                  <a:pt x="16691" y="19095"/>
                  <a:pt x="17131" y="18655"/>
                  <a:pt x="17673" y="18655"/>
                </a:cubicBezTo>
                <a:cubicBezTo>
                  <a:pt x="18215" y="18655"/>
                  <a:pt x="18655" y="19095"/>
                  <a:pt x="18655" y="19636"/>
                </a:cubicBezTo>
                <a:cubicBezTo>
                  <a:pt x="18655" y="20179"/>
                  <a:pt x="18215" y="20618"/>
                  <a:pt x="17673" y="20618"/>
                </a:cubicBezTo>
                <a:moveTo>
                  <a:pt x="16415" y="11782"/>
                </a:moveTo>
                <a:lnTo>
                  <a:pt x="13745" y="11782"/>
                </a:lnTo>
                <a:lnTo>
                  <a:pt x="13745" y="9818"/>
                </a:lnTo>
                <a:lnTo>
                  <a:pt x="16633" y="9818"/>
                </a:lnTo>
                <a:cubicBezTo>
                  <a:pt x="16633" y="9818"/>
                  <a:pt x="16415" y="11782"/>
                  <a:pt x="16415" y="11782"/>
                </a:cubicBezTo>
                <a:close/>
                <a:moveTo>
                  <a:pt x="16088" y="14727"/>
                </a:moveTo>
                <a:lnTo>
                  <a:pt x="13745" y="14727"/>
                </a:lnTo>
                <a:lnTo>
                  <a:pt x="13745" y="12764"/>
                </a:lnTo>
                <a:lnTo>
                  <a:pt x="16306" y="12764"/>
                </a:lnTo>
                <a:cubicBezTo>
                  <a:pt x="16306" y="12764"/>
                  <a:pt x="16088" y="14727"/>
                  <a:pt x="16088" y="14727"/>
                </a:cubicBezTo>
                <a:close/>
                <a:moveTo>
                  <a:pt x="15761" y="17673"/>
                </a:moveTo>
                <a:lnTo>
                  <a:pt x="13745" y="17673"/>
                </a:lnTo>
                <a:lnTo>
                  <a:pt x="13745" y="15709"/>
                </a:lnTo>
                <a:lnTo>
                  <a:pt x="15979" y="15709"/>
                </a:lnTo>
                <a:cubicBezTo>
                  <a:pt x="15979" y="15709"/>
                  <a:pt x="15761" y="17673"/>
                  <a:pt x="15761" y="17673"/>
                </a:cubicBezTo>
                <a:close/>
                <a:moveTo>
                  <a:pt x="12764" y="11782"/>
                </a:moveTo>
                <a:lnTo>
                  <a:pt x="10094" y="11782"/>
                </a:lnTo>
                <a:lnTo>
                  <a:pt x="9876" y="9818"/>
                </a:lnTo>
                <a:lnTo>
                  <a:pt x="12764" y="9818"/>
                </a:lnTo>
                <a:cubicBezTo>
                  <a:pt x="12764" y="9818"/>
                  <a:pt x="12764" y="11782"/>
                  <a:pt x="12764" y="11782"/>
                </a:cubicBezTo>
                <a:close/>
                <a:moveTo>
                  <a:pt x="12764" y="14727"/>
                </a:moveTo>
                <a:lnTo>
                  <a:pt x="10421" y="14727"/>
                </a:lnTo>
                <a:lnTo>
                  <a:pt x="10203" y="12764"/>
                </a:lnTo>
                <a:lnTo>
                  <a:pt x="12764" y="12764"/>
                </a:lnTo>
                <a:cubicBezTo>
                  <a:pt x="12764" y="12764"/>
                  <a:pt x="12764" y="14727"/>
                  <a:pt x="12764" y="14727"/>
                </a:cubicBezTo>
                <a:close/>
                <a:moveTo>
                  <a:pt x="12764" y="17673"/>
                </a:moveTo>
                <a:lnTo>
                  <a:pt x="10748" y="17673"/>
                </a:lnTo>
                <a:lnTo>
                  <a:pt x="10531" y="15709"/>
                </a:lnTo>
                <a:lnTo>
                  <a:pt x="12764" y="15709"/>
                </a:lnTo>
                <a:cubicBezTo>
                  <a:pt x="12764" y="15709"/>
                  <a:pt x="12764" y="17673"/>
                  <a:pt x="12764" y="17673"/>
                </a:cubicBezTo>
                <a:close/>
                <a:moveTo>
                  <a:pt x="8836" y="20618"/>
                </a:moveTo>
                <a:cubicBezTo>
                  <a:pt x="8294" y="20618"/>
                  <a:pt x="7855" y="20179"/>
                  <a:pt x="7855" y="19636"/>
                </a:cubicBezTo>
                <a:cubicBezTo>
                  <a:pt x="7855" y="19095"/>
                  <a:pt x="8294" y="18655"/>
                  <a:pt x="8836" y="18655"/>
                </a:cubicBezTo>
                <a:cubicBezTo>
                  <a:pt x="9379" y="18655"/>
                  <a:pt x="9818" y="19095"/>
                  <a:pt x="9818" y="19636"/>
                </a:cubicBezTo>
                <a:cubicBezTo>
                  <a:pt x="9818" y="20179"/>
                  <a:pt x="9379" y="20618"/>
                  <a:pt x="8836" y="20618"/>
                </a:cubicBezTo>
                <a:moveTo>
                  <a:pt x="7213" y="15709"/>
                </a:moveTo>
                <a:lnTo>
                  <a:pt x="9543" y="15709"/>
                </a:lnTo>
                <a:lnTo>
                  <a:pt x="9761" y="17673"/>
                </a:lnTo>
                <a:lnTo>
                  <a:pt x="7740" y="17673"/>
                </a:lnTo>
                <a:cubicBezTo>
                  <a:pt x="7740" y="17673"/>
                  <a:pt x="7213" y="15709"/>
                  <a:pt x="7213" y="15709"/>
                </a:cubicBezTo>
                <a:close/>
                <a:moveTo>
                  <a:pt x="6950" y="14727"/>
                </a:moveTo>
                <a:lnTo>
                  <a:pt x="6423" y="12764"/>
                </a:lnTo>
                <a:lnTo>
                  <a:pt x="9215" y="12764"/>
                </a:lnTo>
                <a:lnTo>
                  <a:pt x="9434" y="14727"/>
                </a:lnTo>
                <a:cubicBezTo>
                  <a:pt x="9434" y="14727"/>
                  <a:pt x="6950" y="14727"/>
                  <a:pt x="6950" y="14727"/>
                </a:cubicBezTo>
                <a:close/>
                <a:moveTo>
                  <a:pt x="5633" y="9818"/>
                </a:moveTo>
                <a:lnTo>
                  <a:pt x="8888" y="9818"/>
                </a:lnTo>
                <a:lnTo>
                  <a:pt x="9106" y="11782"/>
                </a:lnTo>
                <a:lnTo>
                  <a:pt x="6160" y="11782"/>
                </a:lnTo>
                <a:cubicBezTo>
                  <a:pt x="6160" y="11782"/>
                  <a:pt x="5633" y="9818"/>
                  <a:pt x="5633" y="9818"/>
                </a:cubicBezTo>
                <a:close/>
                <a:moveTo>
                  <a:pt x="17621" y="9818"/>
                </a:moveTo>
                <a:lnTo>
                  <a:pt x="20497" y="9818"/>
                </a:lnTo>
                <a:lnTo>
                  <a:pt x="20061" y="11782"/>
                </a:lnTo>
                <a:lnTo>
                  <a:pt x="17403" y="11782"/>
                </a:lnTo>
                <a:cubicBezTo>
                  <a:pt x="17403" y="11782"/>
                  <a:pt x="17621" y="9818"/>
                  <a:pt x="17621" y="9818"/>
                </a:cubicBezTo>
                <a:close/>
                <a:moveTo>
                  <a:pt x="19619" y="18282"/>
                </a:moveTo>
                <a:lnTo>
                  <a:pt x="19622" y="18283"/>
                </a:lnTo>
                <a:lnTo>
                  <a:pt x="21586" y="9447"/>
                </a:lnTo>
                <a:lnTo>
                  <a:pt x="21577" y="9444"/>
                </a:lnTo>
                <a:cubicBezTo>
                  <a:pt x="21586" y="9406"/>
                  <a:pt x="21600" y="9369"/>
                  <a:pt x="21600" y="9327"/>
                </a:cubicBezTo>
                <a:cubicBezTo>
                  <a:pt x="21600" y="9056"/>
                  <a:pt x="21380" y="8836"/>
                  <a:pt x="21109" y="8836"/>
                </a:cubicBezTo>
                <a:lnTo>
                  <a:pt x="5370" y="8836"/>
                </a:lnTo>
                <a:lnTo>
                  <a:pt x="4674" y="6241"/>
                </a:lnTo>
                <a:lnTo>
                  <a:pt x="4667" y="6243"/>
                </a:lnTo>
                <a:cubicBezTo>
                  <a:pt x="4606" y="6041"/>
                  <a:pt x="4425" y="5891"/>
                  <a:pt x="4203" y="5891"/>
                </a:cubicBezTo>
                <a:lnTo>
                  <a:pt x="491" y="5891"/>
                </a:lnTo>
                <a:cubicBezTo>
                  <a:pt x="220" y="5891"/>
                  <a:pt x="0" y="6110"/>
                  <a:pt x="0" y="6382"/>
                </a:cubicBezTo>
                <a:cubicBezTo>
                  <a:pt x="0" y="6653"/>
                  <a:pt x="220" y="6873"/>
                  <a:pt x="491" y="6873"/>
                </a:cubicBezTo>
                <a:lnTo>
                  <a:pt x="3827" y="6873"/>
                </a:lnTo>
                <a:lnTo>
                  <a:pt x="6893" y="18305"/>
                </a:lnTo>
                <a:lnTo>
                  <a:pt x="6894" y="18305"/>
                </a:lnTo>
                <a:cubicBezTo>
                  <a:pt x="6936" y="18443"/>
                  <a:pt x="7037" y="18555"/>
                  <a:pt x="7168" y="18613"/>
                </a:cubicBezTo>
                <a:cubicBezTo>
                  <a:pt x="6984" y="18912"/>
                  <a:pt x="6873" y="19260"/>
                  <a:pt x="6873" y="19636"/>
                </a:cubicBezTo>
                <a:cubicBezTo>
                  <a:pt x="6873" y="20721"/>
                  <a:pt x="7752" y="21600"/>
                  <a:pt x="8836" y="21600"/>
                </a:cubicBezTo>
                <a:cubicBezTo>
                  <a:pt x="9921" y="21600"/>
                  <a:pt x="10800" y="20721"/>
                  <a:pt x="10800" y="19636"/>
                </a:cubicBezTo>
                <a:cubicBezTo>
                  <a:pt x="10800" y="19277"/>
                  <a:pt x="10696" y="18945"/>
                  <a:pt x="10528" y="18655"/>
                </a:cubicBezTo>
                <a:lnTo>
                  <a:pt x="15981" y="18655"/>
                </a:lnTo>
                <a:cubicBezTo>
                  <a:pt x="15813" y="18945"/>
                  <a:pt x="15709" y="19277"/>
                  <a:pt x="15709" y="19636"/>
                </a:cubicBezTo>
                <a:cubicBezTo>
                  <a:pt x="15709" y="20721"/>
                  <a:pt x="16588" y="21600"/>
                  <a:pt x="17673" y="21600"/>
                </a:cubicBezTo>
                <a:cubicBezTo>
                  <a:pt x="18757" y="21600"/>
                  <a:pt x="19636" y="20721"/>
                  <a:pt x="19636" y="19636"/>
                </a:cubicBezTo>
                <a:cubicBezTo>
                  <a:pt x="19636" y="19260"/>
                  <a:pt x="19525" y="18912"/>
                  <a:pt x="19341" y="18613"/>
                </a:cubicBezTo>
                <a:cubicBezTo>
                  <a:pt x="19479" y="18552"/>
                  <a:pt x="19581" y="18430"/>
                  <a:pt x="19619" y="18282"/>
                </a:cubicBezTo>
                <a:moveTo>
                  <a:pt x="12907" y="7711"/>
                </a:moveTo>
                <a:cubicBezTo>
                  <a:pt x="12996" y="7800"/>
                  <a:pt x="13119" y="7855"/>
                  <a:pt x="13255" y="7855"/>
                </a:cubicBezTo>
                <a:cubicBezTo>
                  <a:pt x="13390" y="7855"/>
                  <a:pt x="13513" y="7800"/>
                  <a:pt x="13602" y="7711"/>
                </a:cubicBezTo>
                <a:lnTo>
                  <a:pt x="15565" y="5747"/>
                </a:lnTo>
                <a:cubicBezTo>
                  <a:pt x="15654" y="5658"/>
                  <a:pt x="15709" y="5536"/>
                  <a:pt x="15709" y="5400"/>
                </a:cubicBezTo>
                <a:cubicBezTo>
                  <a:pt x="15709" y="5129"/>
                  <a:pt x="15490" y="4910"/>
                  <a:pt x="15218" y="4910"/>
                </a:cubicBezTo>
                <a:cubicBezTo>
                  <a:pt x="15083" y="4910"/>
                  <a:pt x="14960" y="4964"/>
                  <a:pt x="14871" y="5053"/>
                </a:cubicBezTo>
                <a:lnTo>
                  <a:pt x="13745" y="6179"/>
                </a:lnTo>
                <a:lnTo>
                  <a:pt x="13745" y="491"/>
                </a:lnTo>
                <a:lnTo>
                  <a:pt x="13745" y="491"/>
                </a:lnTo>
                <a:cubicBezTo>
                  <a:pt x="13745" y="220"/>
                  <a:pt x="13526" y="0"/>
                  <a:pt x="13255" y="0"/>
                </a:cubicBezTo>
                <a:cubicBezTo>
                  <a:pt x="12983" y="0"/>
                  <a:pt x="12764" y="220"/>
                  <a:pt x="12764" y="491"/>
                </a:cubicBezTo>
                <a:lnTo>
                  <a:pt x="12764" y="6179"/>
                </a:lnTo>
                <a:lnTo>
                  <a:pt x="11638" y="5053"/>
                </a:lnTo>
                <a:cubicBezTo>
                  <a:pt x="11549" y="4964"/>
                  <a:pt x="11427" y="4910"/>
                  <a:pt x="11291" y="4910"/>
                </a:cubicBezTo>
                <a:cubicBezTo>
                  <a:pt x="11020" y="4910"/>
                  <a:pt x="10800" y="5129"/>
                  <a:pt x="10800" y="5400"/>
                </a:cubicBezTo>
                <a:cubicBezTo>
                  <a:pt x="10800" y="5536"/>
                  <a:pt x="10855" y="5658"/>
                  <a:pt x="10944" y="5747"/>
                </a:cubicBezTo>
                <a:cubicBezTo>
                  <a:pt x="10944" y="5747"/>
                  <a:pt x="12907" y="7711"/>
                  <a:pt x="12907" y="7711"/>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6" name="Shape 2809"/>
          <p:cNvSpPr/>
          <p:nvPr/>
        </p:nvSpPr>
        <p:spPr>
          <a:xfrm>
            <a:off x="4967247" y="549908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7076" y="14727"/>
                </a:moveTo>
                <a:lnTo>
                  <a:pt x="17294" y="12764"/>
                </a:lnTo>
                <a:lnTo>
                  <a:pt x="19843" y="12764"/>
                </a:lnTo>
                <a:lnTo>
                  <a:pt x="19406" y="14727"/>
                </a:lnTo>
                <a:cubicBezTo>
                  <a:pt x="19406" y="14727"/>
                  <a:pt x="17076" y="14727"/>
                  <a:pt x="17076" y="14727"/>
                </a:cubicBezTo>
                <a:close/>
                <a:moveTo>
                  <a:pt x="18752" y="17673"/>
                </a:moveTo>
                <a:lnTo>
                  <a:pt x="16748" y="17673"/>
                </a:lnTo>
                <a:lnTo>
                  <a:pt x="16967" y="15709"/>
                </a:lnTo>
                <a:lnTo>
                  <a:pt x="19188" y="15709"/>
                </a:lnTo>
                <a:cubicBezTo>
                  <a:pt x="19188" y="15709"/>
                  <a:pt x="18752" y="17673"/>
                  <a:pt x="18752" y="17673"/>
                </a:cubicBezTo>
                <a:close/>
                <a:moveTo>
                  <a:pt x="17673" y="20618"/>
                </a:moveTo>
                <a:cubicBezTo>
                  <a:pt x="17131" y="20618"/>
                  <a:pt x="16691" y="20179"/>
                  <a:pt x="16691" y="19636"/>
                </a:cubicBezTo>
                <a:cubicBezTo>
                  <a:pt x="16691" y="19095"/>
                  <a:pt x="17131" y="18655"/>
                  <a:pt x="17673" y="18655"/>
                </a:cubicBezTo>
                <a:cubicBezTo>
                  <a:pt x="18215" y="18655"/>
                  <a:pt x="18655" y="19095"/>
                  <a:pt x="18655" y="19636"/>
                </a:cubicBezTo>
                <a:cubicBezTo>
                  <a:pt x="18655" y="20179"/>
                  <a:pt x="18215" y="20618"/>
                  <a:pt x="17673" y="20618"/>
                </a:cubicBezTo>
                <a:moveTo>
                  <a:pt x="16415" y="11782"/>
                </a:moveTo>
                <a:lnTo>
                  <a:pt x="13745" y="11782"/>
                </a:lnTo>
                <a:lnTo>
                  <a:pt x="13745" y="9818"/>
                </a:lnTo>
                <a:lnTo>
                  <a:pt x="16633" y="9818"/>
                </a:lnTo>
                <a:cubicBezTo>
                  <a:pt x="16633" y="9818"/>
                  <a:pt x="16415" y="11782"/>
                  <a:pt x="16415" y="11782"/>
                </a:cubicBezTo>
                <a:close/>
                <a:moveTo>
                  <a:pt x="16088" y="14727"/>
                </a:moveTo>
                <a:lnTo>
                  <a:pt x="13745" y="14727"/>
                </a:lnTo>
                <a:lnTo>
                  <a:pt x="13745" y="12764"/>
                </a:lnTo>
                <a:lnTo>
                  <a:pt x="16306" y="12764"/>
                </a:lnTo>
                <a:cubicBezTo>
                  <a:pt x="16306" y="12764"/>
                  <a:pt x="16088" y="14727"/>
                  <a:pt x="16088" y="14727"/>
                </a:cubicBezTo>
                <a:close/>
                <a:moveTo>
                  <a:pt x="15761" y="17673"/>
                </a:moveTo>
                <a:lnTo>
                  <a:pt x="13745" y="17673"/>
                </a:lnTo>
                <a:lnTo>
                  <a:pt x="13745" y="15709"/>
                </a:lnTo>
                <a:lnTo>
                  <a:pt x="15979" y="15709"/>
                </a:lnTo>
                <a:cubicBezTo>
                  <a:pt x="15979" y="15709"/>
                  <a:pt x="15761" y="17673"/>
                  <a:pt x="15761" y="17673"/>
                </a:cubicBezTo>
                <a:close/>
                <a:moveTo>
                  <a:pt x="12764" y="11782"/>
                </a:moveTo>
                <a:lnTo>
                  <a:pt x="10094" y="11782"/>
                </a:lnTo>
                <a:lnTo>
                  <a:pt x="9876" y="9818"/>
                </a:lnTo>
                <a:lnTo>
                  <a:pt x="12764" y="9818"/>
                </a:lnTo>
                <a:cubicBezTo>
                  <a:pt x="12764" y="9818"/>
                  <a:pt x="12764" y="11782"/>
                  <a:pt x="12764" y="11782"/>
                </a:cubicBezTo>
                <a:close/>
                <a:moveTo>
                  <a:pt x="12764" y="14727"/>
                </a:moveTo>
                <a:lnTo>
                  <a:pt x="10421" y="14727"/>
                </a:lnTo>
                <a:lnTo>
                  <a:pt x="10203" y="12764"/>
                </a:lnTo>
                <a:lnTo>
                  <a:pt x="12764" y="12764"/>
                </a:lnTo>
                <a:cubicBezTo>
                  <a:pt x="12764" y="12764"/>
                  <a:pt x="12764" y="14727"/>
                  <a:pt x="12764" y="14727"/>
                </a:cubicBezTo>
                <a:close/>
                <a:moveTo>
                  <a:pt x="12764" y="17673"/>
                </a:moveTo>
                <a:lnTo>
                  <a:pt x="10748" y="17673"/>
                </a:lnTo>
                <a:lnTo>
                  <a:pt x="10531" y="15709"/>
                </a:lnTo>
                <a:lnTo>
                  <a:pt x="12764" y="15709"/>
                </a:lnTo>
                <a:cubicBezTo>
                  <a:pt x="12764" y="15709"/>
                  <a:pt x="12764" y="17673"/>
                  <a:pt x="12764" y="17673"/>
                </a:cubicBezTo>
                <a:close/>
                <a:moveTo>
                  <a:pt x="8836" y="20618"/>
                </a:moveTo>
                <a:cubicBezTo>
                  <a:pt x="8294" y="20618"/>
                  <a:pt x="7855" y="20179"/>
                  <a:pt x="7855" y="19636"/>
                </a:cubicBezTo>
                <a:cubicBezTo>
                  <a:pt x="7855" y="19095"/>
                  <a:pt x="8294" y="18655"/>
                  <a:pt x="8836" y="18655"/>
                </a:cubicBezTo>
                <a:cubicBezTo>
                  <a:pt x="9379" y="18655"/>
                  <a:pt x="9818" y="19095"/>
                  <a:pt x="9818" y="19636"/>
                </a:cubicBezTo>
                <a:cubicBezTo>
                  <a:pt x="9818" y="20179"/>
                  <a:pt x="9379" y="20618"/>
                  <a:pt x="8836" y="20618"/>
                </a:cubicBezTo>
                <a:moveTo>
                  <a:pt x="7213" y="15709"/>
                </a:moveTo>
                <a:lnTo>
                  <a:pt x="9543" y="15709"/>
                </a:lnTo>
                <a:lnTo>
                  <a:pt x="9761" y="17673"/>
                </a:lnTo>
                <a:lnTo>
                  <a:pt x="7740" y="17673"/>
                </a:lnTo>
                <a:cubicBezTo>
                  <a:pt x="7740" y="17673"/>
                  <a:pt x="7213" y="15709"/>
                  <a:pt x="7213" y="15709"/>
                </a:cubicBezTo>
                <a:close/>
                <a:moveTo>
                  <a:pt x="6950" y="14727"/>
                </a:moveTo>
                <a:lnTo>
                  <a:pt x="6423" y="12764"/>
                </a:lnTo>
                <a:lnTo>
                  <a:pt x="9215" y="12764"/>
                </a:lnTo>
                <a:lnTo>
                  <a:pt x="9434" y="14727"/>
                </a:lnTo>
                <a:cubicBezTo>
                  <a:pt x="9434" y="14727"/>
                  <a:pt x="6950" y="14727"/>
                  <a:pt x="6950" y="14727"/>
                </a:cubicBezTo>
                <a:close/>
                <a:moveTo>
                  <a:pt x="5633" y="9818"/>
                </a:moveTo>
                <a:lnTo>
                  <a:pt x="8888" y="9818"/>
                </a:lnTo>
                <a:lnTo>
                  <a:pt x="9106" y="11782"/>
                </a:lnTo>
                <a:lnTo>
                  <a:pt x="6160" y="11782"/>
                </a:lnTo>
                <a:cubicBezTo>
                  <a:pt x="6160" y="11782"/>
                  <a:pt x="5633" y="9818"/>
                  <a:pt x="5633" y="9818"/>
                </a:cubicBezTo>
                <a:close/>
                <a:moveTo>
                  <a:pt x="17621" y="9818"/>
                </a:moveTo>
                <a:lnTo>
                  <a:pt x="20497" y="9818"/>
                </a:lnTo>
                <a:lnTo>
                  <a:pt x="20061" y="11782"/>
                </a:lnTo>
                <a:lnTo>
                  <a:pt x="17403" y="11782"/>
                </a:lnTo>
                <a:cubicBezTo>
                  <a:pt x="17403" y="11782"/>
                  <a:pt x="17621" y="9818"/>
                  <a:pt x="17621" y="9818"/>
                </a:cubicBezTo>
                <a:close/>
                <a:moveTo>
                  <a:pt x="19619" y="18282"/>
                </a:moveTo>
                <a:lnTo>
                  <a:pt x="19622" y="18283"/>
                </a:lnTo>
                <a:lnTo>
                  <a:pt x="21585" y="9447"/>
                </a:lnTo>
                <a:lnTo>
                  <a:pt x="21577" y="9444"/>
                </a:lnTo>
                <a:cubicBezTo>
                  <a:pt x="21587" y="9406"/>
                  <a:pt x="21600" y="9369"/>
                  <a:pt x="21600" y="9327"/>
                </a:cubicBezTo>
                <a:cubicBezTo>
                  <a:pt x="21600" y="9056"/>
                  <a:pt x="21380" y="8836"/>
                  <a:pt x="21109" y="8836"/>
                </a:cubicBezTo>
                <a:lnTo>
                  <a:pt x="5370" y="8836"/>
                </a:lnTo>
                <a:lnTo>
                  <a:pt x="4674" y="6241"/>
                </a:lnTo>
                <a:lnTo>
                  <a:pt x="4667" y="6243"/>
                </a:lnTo>
                <a:cubicBezTo>
                  <a:pt x="4605" y="6041"/>
                  <a:pt x="4425" y="5891"/>
                  <a:pt x="4203" y="5891"/>
                </a:cubicBezTo>
                <a:lnTo>
                  <a:pt x="491" y="5891"/>
                </a:lnTo>
                <a:cubicBezTo>
                  <a:pt x="220" y="5891"/>
                  <a:pt x="0" y="6110"/>
                  <a:pt x="0" y="6382"/>
                </a:cubicBezTo>
                <a:cubicBezTo>
                  <a:pt x="0" y="6653"/>
                  <a:pt x="220" y="6873"/>
                  <a:pt x="491" y="6873"/>
                </a:cubicBezTo>
                <a:lnTo>
                  <a:pt x="3827" y="6873"/>
                </a:lnTo>
                <a:lnTo>
                  <a:pt x="6893" y="18305"/>
                </a:lnTo>
                <a:lnTo>
                  <a:pt x="6894" y="18305"/>
                </a:lnTo>
                <a:cubicBezTo>
                  <a:pt x="6936" y="18443"/>
                  <a:pt x="7037" y="18555"/>
                  <a:pt x="7168" y="18613"/>
                </a:cubicBezTo>
                <a:cubicBezTo>
                  <a:pt x="6984" y="18912"/>
                  <a:pt x="6873" y="19260"/>
                  <a:pt x="6873" y="19636"/>
                </a:cubicBezTo>
                <a:cubicBezTo>
                  <a:pt x="6873" y="20721"/>
                  <a:pt x="7752" y="21600"/>
                  <a:pt x="8836" y="21600"/>
                </a:cubicBezTo>
                <a:cubicBezTo>
                  <a:pt x="9921" y="21600"/>
                  <a:pt x="10800" y="20721"/>
                  <a:pt x="10800" y="19636"/>
                </a:cubicBezTo>
                <a:cubicBezTo>
                  <a:pt x="10800" y="19277"/>
                  <a:pt x="10696" y="18945"/>
                  <a:pt x="10528" y="18655"/>
                </a:cubicBezTo>
                <a:lnTo>
                  <a:pt x="15981" y="18655"/>
                </a:lnTo>
                <a:cubicBezTo>
                  <a:pt x="15813" y="18945"/>
                  <a:pt x="15709" y="19277"/>
                  <a:pt x="15709" y="19636"/>
                </a:cubicBezTo>
                <a:cubicBezTo>
                  <a:pt x="15709" y="20721"/>
                  <a:pt x="16588" y="21600"/>
                  <a:pt x="17673" y="21600"/>
                </a:cubicBezTo>
                <a:cubicBezTo>
                  <a:pt x="18757" y="21600"/>
                  <a:pt x="19636" y="20721"/>
                  <a:pt x="19636" y="19636"/>
                </a:cubicBezTo>
                <a:cubicBezTo>
                  <a:pt x="19636" y="19260"/>
                  <a:pt x="19525" y="18912"/>
                  <a:pt x="19342" y="18613"/>
                </a:cubicBezTo>
                <a:cubicBezTo>
                  <a:pt x="19479" y="18552"/>
                  <a:pt x="19581" y="18430"/>
                  <a:pt x="19619" y="18282"/>
                </a:cubicBezTo>
                <a:moveTo>
                  <a:pt x="11291" y="2945"/>
                </a:moveTo>
                <a:cubicBezTo>
                  <a:pt x="11427" y="2945"/>
                  <a:pt x="11549" y="2891"/>
                  <a:pt x="11638" y="2802"/>
                </a:cubicBezTo>
                <a:lnTo>
                  <a:pt x="12764" y="1676"/>
                </a:lnTo>
                <a:lnTo>
                  <a:pt x="12764" y="7364"/>
                </a:lnTo>
                <a:cubicBezTo>
                  <a:pt x="12764" y="7634"/>
                  <a:pt x="12983" y="7855"/>
                  <a:pt x="13255" y="7855"/>
                </a:cubicBezTo>
                <a:cubicBezTo>
                  <a:pt x="13526" y="7855"/>
                  <a:pt x="13745" y="7634"/>
                  <a:pt x="13745" y="7364"/>
                </a:cubicBezTo>
                <a:lnTo>
                  <a:pt x="13745" y="1676"/>
                </a:lnTo>
                <a:lnTo>
                  <a:pt x="14871" y="2802"/>
                </a:lnTo>
                <a:cubicBezTo>
                  <a:pt x="14959" y="2891"/>
                  <a:pt x="15082" y="2945"/>
                  <a:pt x="15218" y="2945"/>
                </a:cubicBezTo>
                <a:cubicBezTo>
                  <a:pt x="15490" y="2945"/>
                  <a:pt x="15709" y="2726"/>
                  <a:pt x="15709" y="2455"/>
                </a:cubicBezTo>
                <a:cubicBezTo>
                  <a:pt x="15709" y="2319"/>
                  <a:pt x="15654" y="2196"/>
                  <a:pt x="15565" y="2107"/>
                </a:cubicBezTo>
                <a:lnTo>
                  <a:pt x="13602" y="144"/>
                </a:lnTo>
                <a:cubicBezTo>
                  <a:pt x="13513" y="55"/>
                  <a:pt x="13390" y="0"/>
                  <a:pt x="13255" y="0"/>
                </a:cubicBezTo>
                <a:cubicBezTo>
                  <a:pt x="13118" y="0"/>
                  <a:pt x="12996" y="55"/>
                  <a:pt x="12907" y="144"/>
                </a:cubicBezTo>
                <a:lnTo>
                  <a:pt x="10944" y="2107"/>
                </a:lnTo>
                <a:cubicBezTo>
                  <a:pt x="10855" y="2196"/>
                  <a:pt x="10800" y="2319"/>
                  <a:pt x="10800" y="2455"/>
                </a:cubicBezTo>
                <a:cubicBezTo>
                  <a:pt x="10800" y="2726"/>
                  <a:pt x="11020" y="2945"/>
                  <a:pt x="11291" y="29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7" name="Shape 2810"/>
          <p:cNvSpPr/>
          <p:nvPr/>
        </p:nvSpPr>
        <p:spPr>
          <a:xfrm>
            <a:off x="5516156" y="4978519"/>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17076" y="14040"/>
                </a:moveTo>
                <a:lnTo>
                  <a:pt x="17294" y="11880"/>
                </a:lnTo>
                <a:lnTo>
                  <a:pt x="19843" y="11880"/>
                </a:lnTo>
                <a:lnTo>
                  <a:pt x="19407" y="14040"/>
                </a:lnTo>
                <a:cubicBezTo>
                  <a:pt x="19407" y="14040"/>
                  <a:pt x="17076" y="14040"/>
                  <a:pt x="17076" y="14040"/>
                </a:cubicBezTo>
                <a:close/>
                <a:moveTo>
                  <a:pt x="18752" y="17280"/>
                </a:moveTo>
                <a:lnTo>
                  <a:pt x="16748" y="17280"/>
                </a:lnTo>
                <a:lnTo>
                  <a:pt x="16967" y="15120"/>
                </a:lnTo>
                <a:lnTo>
                  <a:pt x="19188" y="15120"/>
                </a:lnTo>
                <a:cubicBezTo>
                  <a:pt x="19188" y="15120"/>
                  <a:pt x="18752" y="17280"/>
                  <a:pt x="18752" y="17280"/>
                </a:cubicBezTo>
                <a:close/>
                <a:moveTo>
                  <a:pt x="17673" y="20520"/>
                </a:moveTo>
                <a:cubicBezTo>
                  <a:pt x="17131" y="20520"/>
                  <a:pt x="16691" y="20036"/>
                  <a:pt x="16691" y="19440"/>
                </a:cubicBezTo>
                <a:cubicBezTo>
                  <a:pt x="16691" y="18844"/>
                  <a:pt x="17131" y="18360"/>
                  <a:pt x="17673" y="18360"/>
                </a:cubicBezTo>
                <a:cubicBezTo>
                  <a:pt x="18215" y="18360"/>
                  <a:pt x="18655" y="18844"/>
                  <a:pt x="18655" y="19440"/>
                </a:cubicBezTo>
                <a:cubicBezTo>
                  <a:pt x="18655" y="20036"/>
                  <a:pt x="18215" y="20520"/>
                  <a:pt x="17673" y="20520"/>
                </a:cubicBezTo>
                <a:moveTo>
                  <a:pt x="16415" y="10800"/>
                </a:moveTo>
                <a:lnTo>
                  <a:pt x="13745" y="10800"/>
                </a:lnTo>
                <a:lnTo>
                  <a:pt x="13745" y="8640"/>
                </a:lnTo>
                <a:lnTo>
                  <a:pt x="16634" y="8640"/>
                </a:lnTo>
                <a:cubicBezTo>
                  <a:pt x="16634" y="8640"/>
                  <a:pt x="16415" y="10800"/>
                  <a:pt x="16415" y="10800"/>
                </a:cubicBezTo>
                <a:close/>
                <a:moveTo>
                  <a:pt x="16088" y="14040"/>
                </a:moveTo>
                <a:lnTo>
                  <a:pt x="13745" y="14040"/>
                </a:lnTo>
                <a:lnTo>
                  <a:pt x="13745" y="11880"/>
                </a:lnTo>
                <a:lnTo>
                  <a:pt x="16307" y="11880"/>
                </a:lnTo>
                <a:cubicBezTo>
                  <a:pt x="16307" y="11880"/>
                  <a:pt x="16088" y="14040"/>
                  <a:pt x="16088" y="14040"/>
                </a:cubicBezTo>
                <a:close/>
                <a:moveTo>
                  <a:pt x="15761" y="17280"/>
                </a:moveTo>
                <a:lnTo>
                  <a:pt x="13745" y="17280"/>
                </a:lnTo>
                <a:lnTo>
                  <a:pt x="13745" y="15120"/>
                </a:lnTo>
                <a:lnTo>
                  <a:pt x="15979" y="15120"/>
                </a:lnTo>
                <a:cubicBezTo>
                  <a:pt x="15979" y="15120"/>
                  <a:pt x="15761" y="17280"/>
                  <a:pt x="15761" y="17280"/>
                </a:cubicBezTo>
                <a:close/>
                <a:moveTo>
                  <a:pt x="12764" y="10800"/>
                </a:moveTo>
                <a:lnTo>
                  <a:pt x="10094" y="10800"/>
                </a:lnTo>
                <a:lnTo>
                  <a:pt x="9876" y="8640"/>
                </a:lnTo>
                <a:lnTo>
                  <a:pt x="12764" y="8640"/>
                </a:lnTo>
                <a:cubicBezTo>
                  <a:pt x="12764" y="8640"/>
                  <a:pt x="12764" y="10800"/>
                  <a:pt x="12764" y="10800"/>
                </a:cubicBezTo>
                <a:close/>
                <a:moveTo>
                  <a:pt x="12764" y="14040"/>
                </a:moveTo>
                <a:lnTo>
                  <a:pt x="10422" y="14040"/>
                </a:lnTo>
                <a:lnTo>
                  <a:pt x="10203" y="11880"/>
                </a:lnTo>
                <a:lnTo>
                  <a:pt x="12764" y="11880"/>
                </a:lnTo>
                <a:cubicBezTo>
                  <a:pt x="12764" y="11880"/>
                  <a:pt x="12764" y="14040"/>
                  <a:pt x="12764" y="14040"/>
                </a:cubicBezTo>
                <a:close/>
                <a:moveTo>
                  <a:pt x="12764" y="17280"/>
                </a:moveTo>
                <a:lnTo>
                  <a:pt x="10748" y="17280"/>
                </a:lnTo>
                <a:lnTo>
                  <a:pt x="10531" y="15120"/>
                </a:lnTo>
                <a:lnTo>
                  <a:pt x="12764" y="15120"/>
                </a:lnTo>
                <a:cubicBezTo>
                  <a:pt x="12764" y="15120"/>
                  <a:pt x="12764" y="17280"/>
                  <a:pt x="12764" y="17280"/>
                </a:cubicBezTo>
                <a:close/>
                <a:moveTo>
                  <a:pt x="8836" y="20520"/>
                </a:moveTo>
                <a:cubicBezTo>
                  <a:pt x="8294" y="20520"/>
                  <a:pt x="7855" y="20036"/>
                  <a:pt x="7855" y="19440"/>
                </a:cubicBezTo>
                <a:cubicBezTo>
                  <a:pt x="7855" y="18844"/>
                  <a:pt x="8294" y="18360"/>
                  <a:pt x="8836" y="18360"/>
                </a:cubicBezTo>
                <a:cubicBezTo>
                  <a:pt x="9379" y="18360"/>
                  <a:pt x="9818" y="18844"/>
                  <a:pt x="9818" y="19440"/>
                </a:cubicBezTo>
                <a:cubicBezTo>
                  <a:pt x="9818" y="20036"/>
                  <a:pt x="9379" y="20520"/>
                  <a:pt x="8836" y="20520"/>
                </a:cubicBezTo>
                <a:moveTo>
                  <a:pt x="7214" y="15120"/>
                </a:moveTo>
                <a:lnTo>
                  <a:pt x="9543" y="15120"/>
                </a:lnTo>
                <a:lnTo>
                  <a:pt x="9761" y="17280"/>
                </a:lnTo>
                <a:lnTo>
                  <a:pt x="7740" y="17280"/>
                </a:lnTo>
                <a:cubicBezTo>
                  <a:pt x="7740" y="17280"/>
                  <a:pt x="7214" y="15120"/>
                  <a:pt x="7214" y="15120"/>
                </a:cubicBezTo>
                <a:close/>
                <a:moveTo>
                  <a:pt x="6950" y="14040"/>
                </a:moveTo>
                <a:lnTo>
                  <a:pt x="6424" y="11880"/>
                </a:lnTo>
                <a:lnTo>
                  <a:pt x="9215" y="11880"/>
                </a:lnTo>
                <a:lnTo>
                  <a:pt x="9434" y="14040"/>
                </a:lnTo>
                <a:cubicBezTo>
                  <a:pt x="9434" y="14040"/>
                  <a:pt x="6950" y="14040"/>
                  <a:pt x="6950" y="14040"/>
                </a:cubicBezTo>
                <a:close/>
                <a:moveTo>
                  <a:pt x="5633" y="8640"/>
                </a:moveTo>
                <a:lnTo>
                  <a:pt x="8888" y="8640"/>
                </a:lnTo>
                <a:lnTo>
                  <a:pt x="9107" y="10800"/>
                </a:lnTo>
                <a:lnTo>
                  <a:pt x="6160" y="10800"/>
                </a:lnTo>
                <a:cubicBezTo>
                  <a:pt x="6160" y="10800"/>
                  <a:pt x="5633" y="8640"/>
                  <a:pt x="5633" y="8640"/>
                </a:cubicBezTo>
                <a:close/>
                <a:moveTo>
                  <a:pt x="17621" y="8640"/>
                </a:moveTo>
                <a:lnTo>
                  <a:pt x="20498" y="8640"/>
                </a:lnTo>
                <a:lnTo>
                  <a:pt x="20061" y="10800"/>
                </a:lnTo>
                <a:lnTo>
                  <a:pt x="17403" y="10800"/>
                </a:lnTo>
                <a:cubicBezTo>
                  <a:pt x="17403" y="10800"/>
                  <a:pt x="17621" y="8640"/>
                  <a:pt x="17621" y="8640"/>
                </a:cubicBezTo>
                <a:close/>
                <a:moveTo>
                  <a:pt x="19619" y="17950"/>
                </a:moveTo>
                <a:lnTo>
                  <a:pt x="19622" y="17951"/>
                </a:lnTo>
                <a:lnTo>
                  <a:pt x="21586" y="8231"/>
                </a:lnTo>
                <a:lnTo>
                  <a:pt x="21577" y="8229"/>
                </a:lnTo>
                <a:cubicBezTo>
                  <a:pt x="21586" y="8186"/>
                  <a:pt x="21600" y="8145"/>
                  <a:pt x="21600" y="8100"/>
                </a:cubicBezTo>
                <a:cubicBezTo>
                  <a:pt x="21600" y="7802"/>
                  <a:pt x="21380" y="7560"/>
                  <a:pt x="21109" y="7560"/>
                </a:cubicBezTo>
                <a:lnTo>
                  <a:pt x="5370" y="7560"/>
                </a:lnTo>
                <a:lnTo>
                  <a:pt x="4674" y="4705"/>
                </a:lnTo>
                <a:lnTo>
                  <a:pt x="4667" y="4707"/>
                </a:lnTo>
                <a:cubicBezTo>
                  <a:pt x="4606" y="4485"/>
                  <a:pt x="4426" y="4320"/>
                  <a:pt x="4204" y="4320"/>
                </a:cubicBezTo>
                <a:lnTo>
                  <a:pt x="491" y="4320"/>
                </a:lnTo>
                <a:cubicBezTo>
                  <a:pt x="220" y="4320"/>
                  <a:pt x="0" y="4562"/>
                  <a:pt x="0" y="4860"/>
                </a:cubicBezTo>
                <a:cubicBezTo>
                  <a:pt x="0" y="5159"/>
                  <a:pt x="220" y="5400"/>
                  <a:pt x="491" y="5400"/>
                </a:cubicBezTo>
                <a:lnTo>
                  <a:pt x="3827" y="5400"/>
                </a:lnTo>
                <a:lnTo>
                  <a:pt x="6893" y="17975"/>
                </a:lnTo>
                <a:lnTo>
                  <a:pt x="6895" y="17975"/>
                </a:lnTo>
                <a:cubicBezTo>
                  <a:pt x="6936" y="18127"/>
                  <a:pt x="7037" y="18251"/>
                  <a:pt x="7168" y="18314"/>
                </a:cubicBezTo>
                <a:cubicBezTo>
                  <a:pt x="6984" y="18643"/>
                  <a:pt x="6873" y="19026"/>
                  <a:pt x="6873" y="19440"/>
                </a:cubicBezTo>
                <a:cubicBezTo>
                  <a:pt x="6873" y="20633"/>
                  <a:pt x="7752" y="21600"/>
                  <a:pt x="8836" y="21600"/>
                </a:cubicBezTo>
                <a:cubicBezTo>
                  <a:pt x="9921" y="21600"/>
                  <a:pt x="10800" y="20633"/>
                  <a:pt x="10800" y="19440"/>
                </a:cubicBezTo>
                <a:cubicBezTo>
                  <a:pt x="10800" y="19045"/>
                  <a:pt x="10696" y="18679"/>
                  <a:pt x="10528" y="18360"/>
                </a:cubicBezTo>
                <a:lnTo>
                  <a:pt x="15982" y="18360"/>
                </a:lnTo>
                <a:cubicBezTo>
                  <a:pt x="15813" y="18679"/>
                  <a:pt x="15709" y="19045"/>
                  <a:pt x="15709" y="19440"/>
                </a:cubicBezTo>
                <a:cubicBezTo>
                  <a:pt x="15709" y="20633"/>
                  <a:pt x="16588" y="21600"/>
                  <a:pt x="17673" y="21600"/>
                </a:cubicBezTo>
                <a:cubicBezTo>
                  <a:pt x="18757" y="21600"/>
                  <a:pt x="19636" y="20633"/>
                  <a:pt x="19636" y="19440"/>
                </a:cubicBezTo>
                <a:cubicBezTo>
                  <a:pt x="19636" y="19026"/>
                  <a:pt x="19526" y="18643"/>
                  <a:pt x="19342" y="18314"/>
                </a:cubicBezTo>
                <a:cubicBezTo>
                  <a:pt x="19479" y="18248"/>
                  <a:pt x="19581" y="18113"/>
                  <a:pt x="19619" y="17950"/>
                </a:cubicBezTo>
                <a:moveTo>
                  <a:pt x="9327" y="3240"/>
                </a:moveTo>
                <a:lnTo>
                  <a:pt x="15015" y="3240"/>
                </a:lnTo>
                <a:lnTo>
                  <a:pt x="13889" y="4478"/>
                </a:lnTo>
                <a:cubicBezTo>
                  <a:pt x="13801" y="4577"/>
                  <a:pt x="13745" y="4711"/>
                  <a:pt x="13745" y="4860"/>
                </a:cubicBezTo>
                <a:cubicBezTo>
                  <a:pt x="13745" y="5159"/>
                  <a:pt x="13966" y="5400"/>
                  <a:pt x="14236" y="5400"/>
                </a:cubicBezTo>
                <a:cubicBezTo>
                  <a:pt x="14373" y="5400"/>
                  <a:pt x="14495" y="5340"/>
                  <a:pt x="14583" y="5242"/>
                </a:cubicBezTo>
                <a:lnTo>
                  <a:pt x="16547" y="3082"/>
                </a:lnTo>
                <a:cubicBezTo>
                  <a:pt x="16636" y="2984"/>
                  <a:pt x="16691" y="2849"/>
                  <a:pt x="16691" y="2700"/>
                </a:cubicBezTo>
                <a:cubicBezTo>
                  <a:pt x="16691" y="2552"/>
                  <a:pt x="16636" y="2417"/>
                  <a:pt x="16547" y="2318"/>
                </a:cubicBezTo>
                <a:lnTo>
                  <a:pt x="14583" y="158"/>
                </a:lnTo>
                <a:cubicBezTo>
                  <a:pt x="14495" y="61"/>
                  <a:pt x="14373" y="0"/>
                  <a:pt x="14236" y="0"/>
                </a:cubicBezTo>
                <a:cubicBezTo>
                  <a:pt x="13966" y="0"/>
                  <a:pt x="13745" y="242"/>
                  <a:pt x="13745" y="540"/>
                </a:cubicBezTo>
                <a:cubicBezTo>
                  <a:pt x="13745" y="689"/>
                  <a:pt x="13801" y="824"/>
                  <a:pt x="13889" y="922"/>
                </a:cubicBezTo>
                <a:lnTo>
                  <a:pt x="15015" y="2160"/>
                </a:lnTo>
                <a:lnTo>
                  <a:pt x="9327" y="2160"/>
                </a:lnTo>
                <a:cubicBezTo>
                  <a:pt x="9056" y="2160"/>
                  <a:pt x="8836" y="2402"/>
                  <a:pt x="8836" y="2700"/>
                </a:cubicBezTo>
                <a:cubicBezTo>
                  <a:pt x="8836" y="2999"/>
                  <a:pt x="9056" y="3240"/>
                  <a:pt x="9327" y="324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8" name="Shape 2811"/>
          <p:cNvSpPr/>
          <p:nvPr/>
        </p:nvSpPr>
        <p:spPr>
          <a:xfrm>
            <a:off x="6049417" y="4978519"/>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17076" y="14040"/>
                </a:moveTo>
                <a:lnTo>
                  <a:pt x="17294" y="11880"/>
                </a:lnTo>
                <a:lnTo>
                  <a:pt x="19843" y="11880"/>
                </a:lnTo>
                <a:lnTo>
                  <a:pt x="19407" y="14040"/>
                </a:lnTo>
                <a:cubicBezTo>
                  <a:pt x="19407" y="14040"/>
                  <a:pt x="17076" y="14040"/>
                  <a:pt x="17076" y="14040"/>
                </a:cubicBezTo>
                <a:close/>
                <a:moveTo>
                  <a:pt x="18752" y="17280"/>
                </a:moveTo>
                <a:lnTo>
                  <a:pt x="16748" y="17280"/>
                </a:lnTo>
                <a:lnTo>
                  <a:pt x="16967" y="15120"/>
                </a:lnTo>
                <a:lnTo>
                  <a:pt x="19188" y="15120"/>
                </a:lnTo>
                <a:cubicBezTo>
                  <a:pt x="19188" y="15120"/>
                  <a:pt x="18752" y="17280"/>
                  <a:pt x="18752" y="17280"/>
                </a:cubicBezTo>
                <a:close/>
                <a:moveTo>
                  <a:pt x="17673" y="20520"/>
                </a:moveTo>
                <a:cubicBezTo>
                  <a:pt x="17131" y="20520"/>
                  <a:pt x="16691" y="20036"/>
                  <a:pt x="16691" y="19440"/>
                </a:cubicBezTo>
                <a:cubicBezTo>
                  <a:pt x="16691" y="18844"/>
                  <a:pt x="17131" y="18360"/>
                  <a:pt x="17673" y="18360"/>
                </a:cubicBezTo>
                <a:cubicBezTo>
                  <a:pt x="18215" y="18360"/>
                  <a:pt x="18655" y="18844"/>
                  <a:pt x="18655" y="19440"/>
                </a:cubicBezTo>
                <a:cubicBezTo>
                  <a:pt x="18655" y="20036"/>
                  <a:pt x="18215" y="20520"/>
                  <a:pt x="17673" y="20520"/>
                </a:cubicBezTo>
                <a:moveTo>
                  <a:pt x="16415" y="10800"/>
                </a:moveTo>
                <a:lnTo>
                  <a:pt x="13745" y="10800"/>
                </a:lnTo>
                <a:lnTo>
                  <a:pt x="13745" y="8640"/>
                </a:lnTo>
                <a:lnTo>
                  <a:pt x="16634" y="8640"/>
                </a:lnTo>
                <a:cubicBezTo>
                  <a:pt x="16634" y="8640"/>
                  <a:pt x="16415" y="10800"/>
                  <a:pt x="16415" y="10800"/>
                </a:cubicBezTo>
                <a:close/>
                <a:moveTo>
                  <a:pt x="16088" y="14040"/>
                </a:moveTo>
                <a:lnTo>
                  <a:pt x="13745" y="14040"/>
                </a:lnTo>
                <a:lnTo>
                  <a:pt x="13745" y="11880"/>
                </a:lnTo>
                <a:lnTo>
                  <a:pt x="16307" y="11880"/>
                </a:lnTo>
                <a:cubicBezTo>
                  <a:pt x="16307" y="11880"/>
                  <a:pt x="16088" y="14040"/>
                  <a:pt x="16088" y="14040"/>
                </a:cubicBezTo>
                <a:close/>
                <a:moveTo>
                  <a:pt x="15761" y="17280"/>
                </a:moveTo>
                <a:lnTo>
                  <a:pt x="13745" y="17280"/>
                </a:lnTo>
                <a:lnTo>
                  <a:pt x="13745" y="15120"/>
                </a:lnTo>
                <a:lnTo>
                  <a:pt x="15979" y="15120"/>
                </a:lnTo>
                <a:cubicBezTo>
                  <a:pt x="15979" y="15120"/>
                  <a:pt x="15761" y="17280"/>
                  <a:pt x="15761" y="17280"/>
                </a:cubicBezTo>
                <a:close/>
                <a:moveTo>
                  <a:pt x="12764" y="10800"/>
                </a:moveTo>
                <a:lnTo>
                  <a:pt x="10094" y="10800"/>
                </a:lnTo>
                <a:lnTo>
                  <a:pt x="9876" y="8640"/>
                </a:lnTo>
                <a:lnTo>
                  <a:pt x="12764" y="8640"/>
                </a:lnTo>
                <a:cubicBezTo>
                  <a:pt x="12764" y="8640"/>
                  <a:pt x="12764" y="10800"/>
                  <a:pt x="12764" y="10800"/>
                </a:cubicBezTo>
                <a:close/>
                <a:moveTo>
                  <a:pt x="12764" y="14040"/>
                </a:moveTo>
                <a:lnTo>
                  <a:pt x="10422" y="14040"/>
                </a:lnTo>
                <a:lnTo>
                  <a:pt x="10203" y="11880"/>
                </a:lnTo>
                <a:lnTo>
                  <a:pt x="12764" y="11880"/>
                </a:lnTo>
                <a:cubicBezTo>
                  <a:pt x="12764" y="11880"/>
                  <a:pt x="12764" y="14040"/>
                  <a:pt x="12764" y="14040"/>
                </a:cubicBezTo>
                <a:close/>
                <a:moveTo>
                  <a:pt x="12764" y="17280"/>
                </a:moveTo>
                <a:lnTo>
                  <a:pt x="10748" y="17280"/>
                </a:lnTo>
                <a:lnTo>
                  <a:pt x="10531" y="15120"/>
                </a:lnTo>
                <a:lnTo>
                  <a:pt x="12764" y="15120"/>
                </a:lnTo>
                <a:cubicBezTo>
                  <a:pt x="12764" y="15120"/>
                  <a:pt x="12764" y="17280"/>
                  <a:pt x="12764" y="17280"/>
                </a:cubicBezTo>
                <a:close/>
                <a:moveTo>
                  <a:pt x="8836" y="20520"/>
                </a:moveTo>
                <a:cubicBezTo>
                  <a:pt x="8294" y="20520"/>
                  <a:pt x="7855" y="20036"/>
                  <a:pt x="7855" y="19440"/>
                </a:cubicBezTo>
                <a:cubicBezTo>
                  <a:pt x="7855" y="18844"/>
                  <a:pt x="8294" y="18360"/>
                  <a:pt x="8836" y="18360"/>
                </a:cubicBezTo>
                <a:cubicBezTo>
                  <a:pt x="9379" y="18360"/>
                  <a:pt x="9818" y="18844"/>
                  <a:pt x="9818" y="19440"/>
                </a:cubicBezTo>
                <a:cubicBezTo>
                  <a:pt x="9818" y="20036"/>
                  <a:pt x="9379" y="20520"/>
                  <a:pt x="8836" y="20520"/>
                </a:cubicBezTo>
                <a:moveTo>
                  <a:pt x="7214" y="15120"/>
                </a:moveTo>
                <a:lnTo>
                  <a:pt x="9543" y="15120"/>
                </a:lnTo>
                <a:lnTo>
                  <a:pt x="9761" y="17280"/>
                </a:lnTo>
                <a:lnTo>
                  <a:pt x="7740" y="17280"/>
                </a:lnTo>
                <a:cubicBezTo>
                  <a:pt x="7740" y="17280"/>
                  <a:pt x="7214" y="15120"/>
                  <a:pt x="7214" y="15120"/>
                </a:cubicBezTo>
                <a:close/>
                <a:moveTo>
                  <a:pt x="6950" y="14040"/>
                </a:moveTo>
                <a:lnTo>
                  <a:pt x="6424" y="11880"/>
                </a:lnTo>
                <a:lnTo>
                  <a:pt x="9215" y="11880"/>
                </a:lnTo>
                <a:lnTo>
                  <a:pt x="9434" y="14040"/>
                </a:lnTo>
                <a:cubicBezTo>
                  <a:pt x="9434" y="14040"/>
                  <a:pt x="6950" y="14040"/>
                  <a:pt x="6950" y="14040"/>
                </a:cubicBezTo>
                <a:close/>
                <a:moveTo>
                  <a:pt x="5633" y="8640"/>
                </a:moveTo>
                <a:lnTo>
                  <a:pt x="8888" y="8640"/>
                </a:lnTo>
                <a:lnTo>
                  <a:pt x="9107" y="10800"/>
                </a:lnTo>
                <a:lnTo>
                  <a:pt x="6160" y="10800"/>
                </a:lnTo>
                <a:cubicBezTo>
                  <a:pt x="6160" y="10800"/>
                  <a:pt x="5633" y="8640"/>
                  <a:pt x="5633" y="8640"/>
                </a:cubicBezTo>
                <a:close/>
                <a:moveTo>
                  <a:pt x="17621" y="8640"/>
                </a:moveTo>
                <a:lnTo>
                  <a:pt x="20498" y="8640"/>
                </a:lnTo>
                <a:lnTo>
                  <a:pt x="20061" y="10800"/>
                </a:lnTo>
                <a:lnTo>
                  <a:pt x="17403" y="10800"/>
                </a:lnTo>
                <a:cubicBezTo>
                  <a:pt x="17403" y="10800"/>
                  <a:pt x="17621" y="8640"/>
                  <a:pt x="17621" y="8640"/>
                </a:cubicBezTo>
                <a:close/>
                <a:moveTo>
                  <a:pt x="19619" y="17950"/>
                </a:moveTo>
                <a:lnTo>
                  <a:pt x="19622" y="17951"/>
                </a:lnTo>
                <a:lnTo>
                  <a:pt x="21586" y="8231"/>
                </a:lnTo>
                <a:lnTo>
                  <a:pt x="21577" y="8229"/>
                </a:lnTo>
                <a:cubicBezTo>
                  <a:pt x="21586" y="8186"/>
                  <a:pt x="21600" y="8145"/>
                  <a:pt x="21600" y="8100"/>
                </a:cubicBezTo>
                <a:cubicBezTo>
                  <a:pt x="21600" y="7802"/>
                  <a:pt x="21380" y="7560"/>
                  <a:pt x="21109" y="7560"/>
                </a:cubicBezTo>
                <a:lnTo>
                  <a:pt x="5370" y="7560"/>
                </a:lnTo>
                <a:lnTo>
                  <a:pt x="4674" y="4705"/>
                </a:lnTo>
                <a:lnTo>
                  <a:pt x="4667" y="4707"/>
                </a:lnTo>
                <a:cubicBezTo>
                  <a:pt x="4606" y="4485"/>
                  <a:pt x="4426" y="4320"/>
                  <a:pt x="4204" y="4320"/>
                </a:cubicBezTo>
                <a:lnTo>
                  <a:pt x="491" y="4320"/>
                </a:lnTo>
                <a:cubicBezTo>
                  <a:pt x="220" y="4320"/>
                  <a:pt x="0" y="4562"/>
                  <a:pt x="0" y="4860"/>
                </a:cubicBezTo>
                <a:cubicBezTo>
                  <a:pt x="0" y="5159"/>
                  <a:pt x="220" y="5400"/>
                  <a:pt x="491" y="5400"/>
                </a:cubicBezTo>
                <a:lnTo>
                  <a:pt x="3827" y="5400"/>
                </a:lnTo>
                <a:lnTo>
                  <a:pt x="6893" y="17975"/>
                </a:lnTo>
                <a:lnTo>
                  <a:pt x="6894" y="17975"/>
                </a:lnTo>
                <a:cubicBezTo>
                  <a:pt x="6936" y="18127"/>
                  <a:pt x="7037" y="18251"/>
                  <a:pt x="7168" y="18314"/>
                </a:cubicBezTo>
                <a:cubicBezTo>
                  <a:pt x="6984" y="18643"/>
                  <a:pt x="6873" y="19026"/>
                  <a:pt x="6873" y="19440"/>
                </a:cubicBezTo>
                <a:cubicBezTo>
                  <a:pt x="6873" y="20633"/>
                  <a:pt x="7752" y="21600"/>
                  <a:pt x="8836" y="21600"/>
                </a:cubicBezTo>
                <a:cubicBezTo>
                  <a:pt x="9921" y="21600"/>
                  <a:pt x="10800" y="20633"/>
                  <a:pt x="10800" y="19440"/>
                </a:cubicBezTo>
                <a:cubicBezTo>
                  <a:pt x="10800" y="19045"/>
                  <a:pt x="10696" y="18679"/>
                  <a:pt x="10528" y="18360"/>
                </a:cubicBezTo>
                <a:lnTo>
                  <a:pt x="15982" y="18360"/>
                </a:lnTo>
                <a:cubicBezTo>
                  <a:pt x="15813" y="18679"/>
                  <a:pt x="15709" y="19045"/>
                  <a:pt x="15709" y="19440"/>
                </a:cubicBezTo>
                <a:cubicBezTo>
                  <a:pt x="15709" y="20633"/>
                  <a:pt x="16588" y="21600"/>
                  <a:pt x="17673" y="21600"/>
                </a:cubicBezTo>
                <a:cubicBezTo>
                  <a:pt x="18757" y="21600"/>
                  <a:pt x="19636" y="20633"/>
                  <a:pt x="19636" y="19440"/>
                </a:cubicBezTo>
                <a:cubicBezTo>
                  <a:pt x="19636" y="19026"/>
                  <a:pt x="19526" y="18643"/>
                  <a:pt x="19342" y="18314"/>
                </a:cubicBezTo>
                <a:cubicBezTo>
                  <a:pt x="19479" y="18248"/>
                  <a:pt x="19581" y="18113"/>
                  <a:pt x="19619" y="17950"/>
                </a:cubicBezTo>
                <a:moveTo>
                  <a:pt x="10944" y="5242"/>
                </a:moveTo>
                <a:cubicBezTo>
                  <a:pt x="11033" y="5340"/>
                  <a:pt x="11155" y="5400"/>
                  <a:pt x="11291" y="5400"/>
                </a:cubicBezTo>
                <a:cubicBezTo>
                  <a:pt x="11562" y="5400"/>
                  <a:pt x="11782" y="5159"/>
                  <a:pt x="11782" y="4860"/>
                </a:cubicBezTo>
                <a:cubicBezTo>
                  <a:pt x="11782" y="4711"/>
                  <a:pt x="11727" y="4577"/>
                  <a:pt x="11638" y="4478"/>
                </a:cubicBezTo>
                <a:lnTo>
                  <a:pt x="10512" y="3240"/>
                </a:lnTo>
                <a:lnTo>
                  <a:pt x="16200" y="3240"/>
                </a:lnTo>
                <a:cubicBezTo>
                  <a:pt x="16471" y="3240"/>
                  <a:pt x="16691" y="2999"/>
                  <a:pt x="16691" y="2700"/>
                </a:cubicBezTo>
                <a:cubicBezTo>
                  <a:pt x="16691" y="2402"/>
                  <a:pt x="16471" y="2160"/>
                  <a:pt x="16200" y="2160"/>
                </a:cubicBezTo>
                <a:lnTo>
                  <a:pt x="10512" y="2160"/>
                </a:lnTo>
                <a:lnTo>
                  <a:pt x="11638" y="922"/>
                </a:lnTo>
                <a:cubicBezTo>
                  <a:pt x="11727" y="824"/>
                  <a:pt x="11782" y="689"/>
                  <a:pt x="11782" y="540"/>
                </a:cubicBezTo>
                <a:cubicBezTo>
                  <a:pt x="11782" y="242"/>
                  <a:pt x="11562" y="0"/>
                  <a:pt x="11291" y="0"/>
                </a:cubicBezTo>
                <a:cubicBezTo>
                  <a:pt x="11155" y="0"/>
                  <a:pt x="11033" y="61"/>
                  <a:pt x="10944" y="158"/>
                </a:cubicBezTo>
                <a:lnTo>
                  <a:pt x="8980" y="2318"/>
                </a:lnTo>
                <a:cubicBezTo>
                  <a:pt x="8891" y="2417"/>
                  <a:pt x="8836" y="2552"/>
                  <a:pt x="8836" y="2700"/>
                </a:cubicBezTo>
                <a:cubicBezTo>
                  <a:pt x="8836" y="2849"/>
                  <a:pt x="8891" y="2984"/>
                  <a:pt x="8980" y="3082"/>
                </a:cubicBezTo>
                <a:cubicBezTo>
                  <a:pt x="8980" y="3082"/>
                  <a:pt x="10944" y="5242"/>
                  <a:pt x="10944" y="5242"/>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59" name="Shape 2812"/>
          <p:cNvSpPr/>
          <p:nvPr/>
        </p:nvSpPr>
        <p:spPr>
          <a:xfrm>
            <a:off x="6582678" y="4978519"/>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17076" y="14040"/>
                </a:moveTo>
                <a:lnTo>
                  <a:pt x="17294" y="11880"/>
                </a:lnTo>
                <a:lnTo>
                  <a:pt x="19843" y="11880"/>
                </a:lnTo>
                <a:lnTo>
                  <a:pt x="19407" y="14040"/>
                </a:lnTo>
                <a:cubicBezTo>
                  <a:pt x="19407" y="14040"/>
                  <a:pt x="17076" y="14040"/>
                  <a:pt x="17076" y="14040"/>
                </a:cubicBezTo>
                <a:close/>
                <a:moveTo>
                  <a:pt x="18752" y="17280"/>
                </a:moveTo>
                <a:lnTo>
                  <a:pt x="16748" y="17280"/>
                </a:lnTo>
                <a:lnTo>
                  <a:pt x="16967" y="15120"/>
                </a:lnTo>
                <a:lnTo>
                  <a:pt x="19188" y="15120"/>
                </a:lnTo>
                <a:cubicBezTo>
                  <a:pt x="19188" y="15120"/>
                  <a:pt x="18752" y="17280"/>
                  <a:pt x="18752" y="17280"/>
                </a:cubicBezTo>
                <a:close/>
                <a:moveTo>
                  <a:pt x="17673" y="20520"/>
                </a:moveTo>
                <a:cubicBezTo>
                  <a:pt x="17131" y="20520"/>
                  <a:pt x="16691" y="20036"/>
                  <a:pt x="16691" y="19440"/>
                </a:cubicBezTo>
                <a:cubicBezTo>
                  <a:pt x="16691" y="18844"/>
                  <a:pt x="17131" y="18360"/>
                  <a:pt x="17673" y="18360"/>
                </a:cubicBezTo>
                <a:cubicBezTo>
                  <a:pt x="18215" y="18360"/>
                  <a:pt x="18655" y="18844"/>
                  <a:pt x="18655" y="19440"/>
                </a:cubicBezTo>
                <a:cubicBezTo>
                  <a:pt x="18655" y="20036"/>
                  <a:pt x="18215" y="20520"/>
                  <a:pt x="17673" y="20520"/>
                </a:cubicBezTo>
                <a:moveTo>
                  <a:pt x="16415" y="10800"/>
                </a:moveTo>
                <a:lnTo>
                  <a:pt x="13745" y="10800"/>
                </a:lnTo>
                <a:lnTo>
                  <a:pt x="13745" y="8640"/>
                </a:lnTo>
                <a:lnTo>
                  <a:pt x="16634" y="8640"/>
                </a:lnTo>
                <a:cubicBezTo>
                  <a:pt x="16634" y="8640"/>
                  <a:pt x="16415" y="10800"/>
                  <a:pt x="16415" y="10800"/>
                </a:cubicBezTo>
                <a:close/>
                <a:moveTo>
                  <a:pt x="16088" y="14040"/>
                </a:moveTo>
                <a:lnTo>
                  <a:pt x="13745" y="14040"/>
                </a:lnTo>
                <a:lnTo>
                  <a:pt x="13745" y="11880"/>
                </a:lnTo>
                <a:lnTo>
                  <a:pt x="16307" y="11880"/>
                </a:lnTo>
                <a:cubicBezTo>
                  <a:pt x="16307" y="11880"/>
                  <a:pt x="16088" y="14040"/>
                  <a:pt x="16088" y="14040"/>
                </a:cubicBezTo>
                <a:close/>
                <a:moveTo>
                  <a:pt x="15761" y="17280"/>
                </a:moveTo>
                <a:lnTo>
                  <a:pt x="13745" y="17280"/>
                </a:lnTo>
                <a:lnTo>
                  <a:pt x="13745" y="15120"/>
                </a:lnTo>
                <a:lnTo>
                  <a:pt x="15979" y="15120"/>
                </a:lnTo>
                <a:cubicBezTo>
                  <a:pt x="15979" y="15120"/>
                  <a:pt x="15761" y="17280"/>
                  <a:pt x="15761" y="17280"/>
                </a:cubicBezTo>
                <a:close/>
                <a:moveTo>
                  <a:pt x="12764" y="10800"/>
                </a:moveTo>
                <a:lnTo>
                  <a:pt x="10094" y="10800"/>
                </a:lnTo>
                <a:lnTo>
                  <a:pt x="9876" y="8640"/>
                </a:lnTo>
                <a:lnTo>
                  <a:pt x="12764" y="8640"/>
                </a:lnTo>
                <a:cubicBezTo>
                  <a:pt x="12764" y="8640"/>
                  <a:pt x="12764" y="10800"/>
                  <a:pt x="12764" y="10800"/>
                </a:cubicBezTo>
                <a:close/>
                <a:moveTo>
                  <a:pt x="12764" y="14040"/>
                </a:moveTo>
                <a:lnTo>
                  <a:pt x="10422" y="14040"/>
                </a:lnTo>
                <a:lnTo>
                  <a:pt x="10203" y="11880"/>
                </a:lnTo>
                <a:lnTo>
                  <a:pt x="12764" y="11880"/>
                </a:lnTo>
                <a:cubicBezTo>
                  <a:pt x="12764" y="11880"/>
                  <a:pt x="12764" y="14040"/>
                  <a:pt x="12764" y="14040"/>
                </a:cubicBezTo>
                <a:close/>
                <a:moveTo>
                  <a:pt x="12764" y="17280"/>
                </a:moveTo>
                <a:lnTo>
                  <a:pt x="10748" y="17280"/>
                </a:lnTo>
                <a:lnTo>
                  <a:pt x="10531" y="15120"/>
                </a:lnTo>
                <a:lnTo>
                  <a:pt x="12764" y="15120"/>
                </a:lnTo>
                <a:cubicBezTo>
                  <a:pt x="12764" y="15120"/>
                  <a:pt x="12764" y="17280"/>
                  <a:pt x="12764" y="17280"/>
                </a:cubicBezTo>
                <a:close/>
                <a:moveTo>
                  <a:pt x="8836" y="20520"/>
                </a:moveTo>
                <a:cubicBezTo>
                  <a:pt x="8294" y="20520"/>
                  <a:pt x="7855" y="20036"/>
                  <a:pt x="7855" y="19440"/>
                </a:cubicBezTo>
                <a:cubicBezTo>
                  <a:pt x="7855" y="18844"/>
                  <a:pt x="8294" y="18360"/>
                  <a:pt x="8836" y="18360"/>
                </a:cubicBezTo>
                <a:cubicBezTo>
                  <a:pt x="9379" y="18360"/>
                  <a:pt x="9818" y="18844"/>
                  <a:pt x="9818" y="19440"/>
                </a:cubicBezTo>
                <a:cubicBezTo>
                  <a:pt x="9818" y="20036"/>
                  <a:pt x="9379" y="20520"/>
                  <a:pt x="8836" y="20520"/>
                </a:cubicBezTo>
                <a:moveTo>
                  <a:pt x="7214" y="15120"/>
                </a:moveTo>
                <a:lnTo>
                  <a:pt x="9543" y="15120"/>
                </a:lnTo>
                <a:lnTo>
                  <a:pt x="9761" y="17280"/>
                </a:lnTo>
                <a:lnTo>
                  <a:pt x="7740" y="17280"/>
                </a:lnTo>
                <a:cubicBezTo>
                  <a:pt x="7740" y="17280"/>
                  <a:pt x="7214" y="15120"/>
                  <a:pt x="7214" y="15120"/>
                </a:cubicBezTo>
                <a:close/>
                <a:moveTo>
                  <a:pt x="6950" y="14040"/>
                </a:moveTo>
                <a:lnTo>
                  <a:pt x="6424" y="11880"/>
                </a:lnTo>
                <a:lnTo>
                  <a:pt x="9215" y="11880"/>
                </a:lnTo>
                <a:lnTo>
                  <a:pt x="9434" y="14040"/>
                </a:lnTo>
                <a:cubicBezTo>
                  <a:pt x="9434" y="14040"/>
                  <a:pt x="6950" y="14040"/>
                  <a:pt x="6950" y="14040"/>
                </a:cubicBezTo>
                <a:close/>
                <a:moveTo>
                  <a:pt x="5633" y="8640"/>
                </a:moveTo>
                <a:lnTo>
                  <a:pt x="8888" y="8640"/>
                </a:lnTo>
                <a:lnTo>
                  <a:pt x="9107" y="10800"/>
                </a:lnTo>
                <a:lnTo>
                  <a:pt x="6160" y="10800"/>
                </a:lnTo>
                <a:cubicBezTo>
                  <a:pt x="6160" y="10800"/>
                  <a:pt x="5633" y="8640"/>
                  <a:pt x="5633" y="8640"/>
                </a:cubicBezTo>
                <a:close/>
                <a:moveTo>
                  <a:pt x="17621" y="8640"/>
                </a:moveTo>
                <a:lnTo>
                  <a:pt x="20498" y="8640"/>
                </a:lnTo>
                <a:lnTo>
                  <a:pt x="20061" y="10800"/>
                </a:lnTo>
                <a:lnTo>
                  <a:pt x="17403" y="10800"/>
                </a:lnTo>
                <a:cubicBezTo>
                  <a:pt x="17403" y="10800"/>
                  <a:pt x="17621" y="8640"/>
                  <a:pt x="17621" y="8640"/>
                </a:cubicBezTo>
                <a:close/>
                <a:moveTo>
                  <a:pt x="19619" y="17950"/>
                </a:moveTo>
                <a:lnTo>
                  <a:pt x="19622" y="17951"/>
                </a:lnTo>
                <a:lnTo>
                  <a:pt x="21586" y="8231"/>
                </a:lnTo>
                <a:lnTo>
                  <a:pt x="21577" y="8229"/>
                </a:lnTo>
                <a:cubicBezTo>
                  <a:pt x="21586" y="8186"/>
                  <a:pt x="21600" y="8145"/>
                  <a:pt x="21600" y="8100"/>
                </a:cubicBezTo>
                <a:cubicBezTo>
                  <a:pt x="21600" y="7802"/>
                  <a:pt x="21380" y="7560"/>
                  <a:pt x="21109" y="7560"/>
                </a:cubicBezTo>
                <a:lnTo>
                  <a:pt x="5370" y="7560"/>
                </a:lnTo>
                <a:lnTo>
                  <a:pt x="4674" y="4705"/>
                </a:lnTo>
                <a:lnTo>
                  <a:pt x="4667" y="4707"/>
                </a:lnTo>
                <a:cubicBezTo>
                  <a:pt x="4606" y="4485"/>
                  <a:pt x="4426" y="4320"/>
                  <a:pt x="4204" y="4320"/>
                </a:cubicBezTo>
                <a:lnTo>
                  <a:pt x="491" y="4320"/>
                </a:lnTo>
                <a:cubicBezTo>
                  <a:pt x="220" y="4320"/>
                  <a:pt x="0" y="4562"/>
                  <a:pt x="0" y="4860"/>
                </a:cubicBezTo>
                <a:cubicBezTo>
                  <a:pt x="0" y="5159"/>
                  <a:pt x="220" y="5400"/>
                  <a:pt x="491" y="5400"/>
                </a:cubicBezTo>
                <a:lnTo>
                  <a:pt x="3827" y="5400"/>
                </a:lnTo>
                <a:lnTo>
                  <a:pt x="6893" y="17975"/>
                </a:lnTo>
                <a:lnTo>
                  <a:pt x="6894" y="17975"/>
                </a:lnTo>
                <a:cubicBezTo>
                  <a:pt x="6936" y="18127"/>
                  <a:pt x="7037" y="18251"/>
                  <a:pt x="7168" y="18314"/>
                </a:cubicBezTo>
                <a:cubicBezTo>
                  <a:pt x="6984" y="18643"/>
                  <a:pt x="6873" y="19026"/>
                  <a:pt x="6873" y="19440"/>
                </a:cubicBezTo>
                <a:cubicBezTo>
                  <a:pt x="6873" y="20633"/>
                  <a:pt x="7752" y="21600"/>
                  <a:pt x="8836" y="21600"/>
                </a:cubicBezTo>
                <a:cubicBezTo>
                  <a:pt x="9921" y="21600"/>
                  <a:pt x="10800" y="20633"/>
                  <a:pt x="10800" y="19440"/>
                </a:cubicBezTo>
                <a:cubicBezTo>
                  <a:pt x="10800" y="19045"/>
                  <a:pt x="10696" y="18679"/>
                  <a:pt x="10528" y="18360"/>
                </a:cubicBezTo>
                <a:lnTo>
                  <a:pt x="15982" y="18360"/>
                </a:lnTo>
                <a:cubicBezTo>
                  <a:pt x="15813" y="18679"/>
                  <a:pt x="15709" y="19045"/>
                  <a:pt x="15709" y="19440"/>
                </a:cubicBezTo>
                <a:cubicBezTo>
                  <a:pt x="15709" y="20633"/>
                  <a:pt x="16588" y="21600"/>
                  <a:pt x="17673" y="21600"/>
                </a:cubicBezTo>
                <a:cubicBezTo>
                  <a:pt x="18757" y="21600"/>
                  <a:pt x="19636" y="20633"/>
                  <a:pt x="19636" y="19440"/>
                </a:cubicBezTo>
                <a:cubicBezTo>
                  <a:pt x="19636" y="19026"/>
                  <a:pt x="19525" y="18643"/>
                  <a:pt x="19341" y="18314"/>
                </a:cubicBezTo>
                <a:cubicBezTo>
                  <a:pt x="19479" y="18248"/>
                  <a:pt x="19581" y="18113"/>
                  <a:pt x="19619" y="17950"/>
                </a:cubicBezTo>
                <a:moveTo>
                  <a:pt x="10800" y="3780"/>
                </a:moveTo>
                <a:lnTo>
                  <a:pt x="12764" y="3780"/>
                </a:lnTo>
                <a:lnTo>
                  <a:pt x="12764" y="5940"/>
                </a:lnTo>
                <a:cubicBezTo>
                  <a:pt x="12764" y="6239"/>
                  <a:pt x="12984" y="6480"/>
                  <a:pt x="13255" y="6480"/>
                </a:cubicBezTo>
                <a:cubicBezTo>
                  <a:pt x="13526" y="6480"/>
                  <a:pt x="13745" y="6239"/>
                  <a:pt x="13745" y="5940"/>
                </a:cubicBezTo>
                <a:lnTo>
                  <a:pt x="13745" y="3780"/>
                </a:lnTo>
                <a:lnTo>
                  <a:pt x="15709" y="3780"/>
                </a:lnTo>
                <a:cubicBezTo>
                  <a:pt x="15980" y="3780"/>
                  <a:pt x="16200" y="3539"/>
                  <a:pt x="16200" y="3240"/>
                </a:cubicBezTo>
                <a:cubicBezTo>
                  <a:pt x="16200" y="2942"/>
                  <a:pt x="15980" y="2700"/>
                  <a:pt x="15709" y="2700"/>
                </a:cubicBezTo>
                <a:lnTo>
                  <a:pt x="13745" y="2700"/>
                </a:lnTo>
                <a:lnTo>
                  <a:pt x="13745" y="540"/>
                </a:lnTo>
                <a:cubicBezTo>
                  <a:pt x="13745" y="242"/>
                  <a:pt x="13526" y="0"/>
                  <a:pt x="13255" y="0"/>
                </a:cubicBezTo>
                <a:cubicBezTo>
                  <a:pt x="12984" y="0"/>
                  <a:pt x="12764" y="242"/>
                  <a:pt x="12764" y="540"/>
                </a:cubicBezTo>
                <a:lnTo>
                  <a:pt x="12764" y="2700"/>
                </a:lnTo>
                <a:lnTo>
                  <a:pt x="10800" y="2700"/>
                </a:lnTo>
                <a:cubicBezTo>
                  <a:pt x="10529" y="2700"/>
                  <a:pt x="10309" y="2942"/>
                  <a:pt x="10309" y="3240"/>
                </a:cubicBezTo>
                <a:cubicBezTo>
                  <a:pt x="10309" y="3539"/>
                  <a:pt x="10529" y="3780"/>
                  <a:pt x="10800" y="378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0" name="Shape 2813"/>
          <p:cNvSpPr/>
          <p:nvPr/>
        </p:nvSpPr>
        <p:spPr>
          <a:xfrm>
            <a:off x="7115939" y="4997564"/>
            <a:ext cx="279328" cy="222193"/>
          </a:xfrm>
          <a:custGeom>
            <a:avLst/>
            <a:gdLst/>
            <a:ahLst/>
            <a:cxnLst>
              <a:cxn ang="0">
                <a:pos x="wd2" y="hd2"/>
              </a:cxn>
              <a:cxn ang="5400000">
                <a:pos x="wd2" y="hd2"/>
              </a:cxn>
              <a:cxn ang="10800000">
                <a:pos x="wd2" y="hd2"/>
              </a:cxn>
              <a:cxn ang="16200000">
                <a:pos x="wd2" y="hd2"/>
              </a:cxn>
            </a:cxnLst>
            <a:rect l="0" t="0" r="r" b="b"/>
            <a:pathLst>
              <a:path w="21600" h="21600" extrusionOk="0">
                <a:moveTo>
                  <a:pt x="17076" y="12960"/>
                </a:moveTo>
                <a:lnTo>
                  <a:pt x="17294" y="10491"/>
                </a:lnTo>
                <a:lnTo>
                  <a:pt x="19843" y="10491"/>
                </a:lnTo>
                <a:lnTo>
                  <a:pt x="19407" y="12960"/>
                </a:lnTo>
                <a:cubicBezTo>
                  <a:pt x="19407" y="12960"/>
                  <a:pt x="17076" y="12960"/>
                  <a:pt x="17076" y="12960"/>
                </a:cubicBezTo>
                <a:close/>
                <a:moveTo>
                  <a:pt x="18752" y="16663"/>
                </a:moveTo>
                <a:lnTo>
                  <a:pt x="16748" y="16663"/>
                </a:lnTo>
                <a:lnTo>
                  <a:pt x="16967" y="14194"/>
                </a:lnTo>
                <a:lnTo>
                  <a:pt x="19188" y="14194"/>
                </a:lnTo>
                <a:cubicBezTo>
                  <a:pt x="19188" y="14194"/>
                  <a:pt x="18752" y="16663"/>
                  <a:pt x="18752" y="16663"/>
                </a:cubicBezTo>
                <a:close/>
                <a:moveTo>
                  <a:pt x="17673" y="20366"/>
                </a:moveTo>
                <a:cubicBezTo>
                  <a:pt x="17131" y="20366"/>
                  <a:pt x="16691" y="19813"/>
                  <a:pt x="16691" y="19131"/>
                </a:cubicBezTo>
                <a:cubicBezTo>
                  <a:pt x="16691" y="18450"/>
                  <a:pt x="17131" y="17897"/>
                  <a:pt x="17673" y="17897"/>
                </a:cubicBezTo>
                <a:cubicBezTo>
                  <a:pt x="18215" y="17897"/>
                  <a:pt x="18655" y="18450"/>
                  <a:pt x="18655" y="19131"/>
                </a:cubicBezTo>
                <a:cubicBezTo>
                  <a:pt x="18655" y="19813"/>
                  <a:pt x="18215" y="20366"/>
                  <a:pt x="17673" y="20366"/>
                </a:cubicBezTo>
                <a:moveTo>
                  <a:pt x="16415" y="9257"/>
                </a:moveTo>
                <a:lnTo>
                  <a:pt x="13745" y="9257"/>
                </a:lnTo>
                <a:lnTo>
                  <a:pt x="13745" y="6789"/>
                </a:lnTo>
                <a:lnTo>
                  <a:pt x="16634" y="6789"/>
                </a:lnTo>
                <a:cubicBezTo>
                  <a:pt x="16634" y="6789"/>
                  <a:pt x="16415" y="9257"/>
                  <a:pt x="16415" y="9257"/>
                </a:cubicBezTo>
                <a:close/>
                <a:moveTo>
                  <a:pt x="16088" y="12960"/>
                </a:moveTo>
                <a:lnTo>
                  <a:pt x="13745" y="12960"/>
                </a:lnTo>
                <a:lnTo>
                  <a:pt x="13745" y="10491"/>
                </a:lnTo>
                <a:lnTo>
                  <a:pt x="16307" y="10491"/>
                </a:lnTo>
                <a:cubicBezTo>
                  <a:pt x="16307" y="10491"/>
                  <a:pt x="16088" y="12960"/>
                  <a:pt x="16088" y="12960"/>
                </a:cubicBezTo>
                <a:close/>
                <a:moveTo>
                  <a:pt x="15761" y="16663"/>
                </a:moveTo>
                <a:lnTo>
                  <a:pt x="13745" y="16663"/>
                </a:lnTo>
                <a:lnTo>
                  <a:pt x="13745" y="14194"/>
                </a:lnTo>
                <a:lnTo>
                  <a:pt x="15979" y="14194"/>
                </a:lnTo>
                <a:cubicBezTo>
                  <a:pt x="15979" y="14194"/>
                  <a:pt x="15761" y="16663"/>
                  <a:pt x="15761" y="16663"/>
                </a:cubicBezTo>
                <a:close/>
                <a:moveTo>
                  <a:pt x="12764" y="9257"/>
                </a:moveTo>
                <a:lnTo>
                  <a:pt x="10094" y="9257"/>
                </a:lnTo>
                <a:lnTo>
                  <a:pt x="9876" y="6789"/>
                </a:lnTo>
                <a:lnTo>
                  <a:pt x="12764" y="6789"/>
                </a:lnTo>
                <a:cubicBezTo>
                  <a:pt x="12764" y="6789"/>
                  <a:pt x="12764" y="9257"/>
                  <a:pt x="12764" y="9257"/>
                </a:cubicBezTo>
                <a:close/>
                <a:moveTo>
                  <a:pt x="12764" y="12960"/>
                </a:moveTo>
                <a:lnTo>
                  <a:pt x="10422" y="12960"/>
                </a:lnTo>
                <a:lnTo>
                  <a:pt x="10203" y="10491"/>
                </a:lnTo>
                <a:lnTo>
                  <a:pt x="12764" y="10491"/>
                </a:lnTo>
                <a:cubicBezTo>
                  <a:pt x="12764" y="10491"/>
                  <a:pt x="12764" y="12960"/>
                  <a:pt x="12764" y="12960"/>
                </a:cubicBezTo>
                <a:close/>
                <a:moveTo>
                  <a:pt x="12764" y="16663"/>
                </a:moveTo>
                <a:lnTo>
                  <a:pt x="10748" y="16663"/>
                </a:lnTo>
                <a:lnTo>
                  <a:pt x="10531" y="14194"/>
                </a:lnTo>
                <a:lnTo>
                  <a:pt x="12764" y="14194"/>
                </a:lnTo>
                <a:cubicBezTo>
                  <a:pt x="12764" y="14194"/>
                  <a:pt x="12764" y="16663"/>
                  <a:pt x="12764" y="16663"/>
                </a:cubicBezTo>
                <a:close/>
                <a:moveTo>
                  <a:pt x="8836" y="20366"/>
                </a:moveTo>
                <a:cubicBezTo>
                  <a:pt x="8294" y="20366"/>
                  <a:pt x="7855" y="19813"/>
                  <a:pt x="7855" y="19131"/>
                </a:cubicBezTo>
                <a:cubicBezTo>
                  <a:pt x="7855" y="18450"/>
                  <a:pt x="8294" y="17897"/>
                  <a:pt x="8836" y="17897"/>
                </a:cubicBezTo>
                <a:cubicBezTo>
                  <a:pt x="9379" y="17897"/>
                  <a:pt x="9818" y="18450"/>
                  <a:pt x="9818" y="19131"/>
                </a:cubicBezTo>
                <a:cubicBezTo>
                  <a:pt x="9818" y="19813"/>
                  <a:pt x="9379" y="20366"/>
                  <a:pt x="8836" y="20366"/>
                </a:cubicBezTo>
                <a:moveTo>
                  <a:pt x="7214" y="14194"/>
                </a:moveTo>
                <a:lnTo>
                  <a:pt x="9543" y="14194"/>
                </a:lnTo>
                <a:lnTo>
                  <a:pt x="9761" y="16663"/>
                </a:lnTo>
                <a:lnTo>
                  <a:pt x="7740" y="16663"/>
                </a:lnTo>
                <a:cubicBezTo>
                  <a:pt x="7740" y="16663"/>
                  <a:pt x="7214" y="14194"/>
                  <a:pt x="7214" y="14194"/>
                </a:cubicBezTo>
                <a:close/>
                <a:moveTo>
                  <a:pt x="6950" y="12960"/>
                </a:moveTo>
                <a:lnTo>
                  <a:pt x="6424" y="10491"/>
                </a:lnTo>
                <a:lnTo>
                  <a:pt x="9215" y="10491"/>
                </a:lnTo>
                <a:lnTo>
                  <a:pt x="9434" y="12960"/>
                </a:lnTo>
                <a:cubicBezTo>
                  <a:pt x="9434" y="12960"/>
                  <a:pt x="6950" y="12960"/>
                  <a:pt x="6950" y="12960"/>
                </a:cubicBezTo>
                <a:close/>
                <a:moveTo>
                  <a:pt x="5633" y="6789"/>
                </a:moveTo>
                <a:lnTo>
                  <a:pt x="8888" y="6789"/>
                </a:lnTo>
                <a:lnTo>
                  <a:pt x="9107" y="9257"/>
                </a:lnTo>
                <a:lnTo>
                  <a:pt x="6160" y="9257"/>
                </a:lnTo>
                <a:cubicBezTo>
                  <a:pt x="6160" y="9257"/>
                  <a:pt x="5633" y="6789"/>
                  <a:pt x="5633" y="6789"/>
                </a:cubicBezTo>
                <a:close/>
                <a:moveTo>
                  <a:pt x="17621" y="6789"/>
                </a:moveTo>
                <a:lnTo>
                  <a:pt x="20498" y="6789"/>
                </a:lnTo>
                <a:lnTo>
                  <a:pt x="20061" y="9257"/>
                </a:lnTo>
                <a:lnTo>
                  <a:pt x="17403" y="9257"/>
                </a:lnTo>
                <a:cubicBezTo>
                  <a:pt x="17403" y="9257"/>
                  <a:pt x="17621" y="6789"/>
                  <a:pt x="17621" y="6789"/>
                </a:cubicBezTo>
                <a:close/>
                <a:moveTo>
                  <a:pt x="19619" y="17429"/>
                </a:moveTo>
                <a:lnTo>
                  <a:pt x="19622" y="17429"/>
                </a:lnTo>
                <a:lnTo>
                  <a:pt x="21585" y="6321"/>
                </a:lnTo>
                <a:lnTo>
                  <a:pt x="21577" y="6318"/>
                </a:lnTo>
                <a:cubicBezTo>
                  <a:pt x="21586" y="6270"/>
                  <a:pt x="21600" y="6224"/>
                  <a:pt x="21600" y="6171"/>
                </a:cubicBezTo>
                <a:cubicBezTo>
                  <a:pt x="21600" y="5830"/>
                  <a:pt x="21380" y="5554"/>
                  <a:pt x="21109" y="5554"/>
                </a:cubicBezTo>
                <a:lnTo>
                  <a:pt x="5370" y="5554"/>
                </a:lnTo>
                <a:lnTo>
                  <a:pt x="4674" y="2291"/>
                </a:lnTo>
                <a:lnTo>
                  <a:pt x="4667" y="2294"/>
                </a:lnTo>
                <a:cubicBezTo>
                  <a:pt x="4606" y="2040"/>
                  <a:pt x="4426" y="1851"/>
                  <a:pt x="4204" y="1851"/>
                </a:cubicBezTo>
                <a:lnTo>
                  <a:pt x="491" y="1851"/>
                </a:lnTo>
                <a:cubicBezTo>
                  <a:pt x="220" y="1851"/>
                  <a:pt x="0" y="2127"/>
                  <a:pt x="0" y="2469"/>
                </a:cubicBezTo>
                <a:cubicBezTo>
                  <a:pt x="0" y="2810"/>
                  <a:pt x="220" y="3086"/>
                  <a:pt x="491" y="3086"/>
                </a:cubicBezTo>
                <a:lnTo>
                  <a:pt x="3827" y="3086"/>
                </a:lnTo>
                <a:lnTo>
                  <a:pt x="6893" y="17457"/>
                </a:lnTo>
                <a:lnTo>
                  <a:pt x="6894" y="17457"/>
                </a:lnTo>
                <a:cubicBezTo>
                  <a:pt x="6936" y="17631"/>
                  <a:pt x="7037" y="17772"/>
                  <a:pt x="7168" y="17845"/>
                </a:cubicBezTo>
                <a:cubicBezTo>
                  <a:pt x="6984" y="18220"/>
                  <a:pt x="6873" y="18658"/>
                  <a:pt x="6873" y="19131"/>
                </a:cubicBezTo>
                <a:cubicBezTo>
                  <a:pt x="6873" y="20495"/>
                  <a:pt x="7752" y="21600"/>
                  <a:pt x="8836" y="21600"/>
                </a:cubicBezTo>
                <a:cubicBezTo>
                  <a:pt x="9921" y="21600"/>
                  <a:pt x="10800" y="20495"/>
                  <a:pt x="10800" y="19131"/>
                </a:cubicBezTo>
                <a:cubicBezTo>
                  <a:pt x="10800" y="18680"/>
                  <a:pt x="10696" y="18262"/>
                  <a:pt x="10528" y="17897"/>
                </a:cubicBezTo>
                <a:lnTo>
                  <a:pt x="15982" y="17897"/>
                </a:lnTo>
                <a:cubicBezTo>
                  <a:pt x="15813" y="18262"/>
                  <a:pt x="15709" y="18680"/>
                  <a:pt x="15709" y="19131"/>
                </a:cubicBezTo>
                <a:cubicBezTo>
                  <a:pt x="15709" y="20495"/>
                  <a:pt x="16588" y="21600"/>
                  <a:pt x="17673" y="21600"/>
                </a:cubicBezTo>
                <a:cubicBezTo>
                  <a:pt x="18757" y="21600"/>
                  <a:pt x="19636" y="20495"/>
                  <a:pt x="19636" y="19131"/>
                </a:cubicBezTo>
                <a:cubicBezTo>
                  <a:pt x="19636" y="18658"/>
                  <a:pt x="19525" y="18220"/>
                  <a:pt x="19341" y="17845"/>
                </a:cubicBezTo>
                <a:cubicBezTo>
                  <a:pt x="19479" y="17769"/>
                  <a:pt x="19581" y="17615"/>
                  <a:pt x="19619" y="17429"/>
                </a:cubicBezTo>
                <a:moveTo>
                  <a:pt x="10800" y="1234"/>
                </a:moveTo>
                <a:lnTo>
                  <a:pt x="15709" y="1234"/>
                </a:lnTo>
                <a:cubicBezTo>
                  <a:pt x="15980" y="1234"/>
                  <a:pt x="16200" y="959"/>
                  <a:pt x="16200" y="617"/>
                </a:cubicBezTo>
                <a:cubicBezTo>
                  <a:pt x="16200" y="276"/>
                  <a:pt x="15980" y="0"/>
                  <a:pt x="15709" y="0"/>
                </a:cubicBezTo>
                <a:lnTo>
                  <a:pt x="10800" y="0"/>
                </a:lnTo>
                <a:cubicBezTo>
                  <a:pt x="10529" y="0"/>
                  <a:pt x="10309" y="276"/>
                  <a:pt x="10309" y="617"/>
                </a:cubicBezTo>
                <a:cubicBezTo>
                  <a:pt x="10309" y="959"/>
                  <a:pt x="10529" y="1234"/>
                  <a:pt x="10800" y="123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1" name="Shape 2814"/>
          <p:cNvSpPr/>
          <p:nvPr/>
        </p:nvSpPr>
        <p:spPr>
          <a:xfrm>
            <a:off x="7674594" y="4965822"/>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4400" y="10800"/>
                </a:moveTo>
                <a:lnTo>
                  <a:pt x="13200" y="10800"/>
                </a:lnTo>
                <a:lnTo>
                  <a:pt x="13200" y="11782"/>
                </a:lnTo>
                <a:lnTo>
                  <a:pt x="14400" y="11782"/>
                </a:lnTo>
                <a:cubicBezTo>
                  <a:pt x="14400" y="11782"/>
                  <a:pt x="14400" y="10800"/>
                  <a:pt x="14400" y="10800"/>
                </a:cubicBezTo>
                <a:close/>
                <a:moveTo>
                  <a:pt x="15600" y="11782"/>
                </a:moveTo>
                <a:lnTo>
                  <a:pt x="16800" y="11782"/>
                </a:lnTo>
                <a:lnTo>
                  <a:pt x="16800" y="10800"/>
                </a:lnTo>
                <a:lnTo>
                  <a:pt x="15600" y="10800"/>
                </a:lnTo>
                <a:cubicBezTo>
                  <a:pt x="15600" y="10800"/>
                  <a:pt x="15600" y="11782"/>
                  <a:pt x="15600" y="11782"/>
                </a:cubicBezTo>
                <a:close/>
                <a:moveTo>
                  <a:pt x="15600" y="15709"/>
                </a:moveTo>
                <a:lnTo>
                  <a:pt x="19200" y="15709"/>
                </a:lnTo>
                <a:lnTo>
                  <a:pt x="19200" y="14727"/>
                </a:lnTo>
                <a:lnTo>
                  <a:pt x="15600" y="14727"/>
                </a:lnTo>
                <a:cubicBezTo>
                  <a:pt x="15600" y="14727"/>
                  <a:pt x="15600" y="15709"/>
                  <a:pt x="15600" y="15709"/>
                </a:cubicBezTo>
                <a:close/>
                <a:moveTo>
                  <a:pt x="14400" y="8836"/>
                </a:moveTo>
                <a:lnTo>
                  <a:pt x="13200" y="8836"/>
                </a:lnTo>
                <a:lnTo>
                  <a:pt x="13200" y="9818"/>
                </a:lnTo>
                <a:lnTo>
                  <a:pt x="14400" y="9818"/>
                </a:lnTo>
                <a:cubicBezTo>
                  <a:pt x="14400" y="9818"/>
                  <a:pt x="14400" y="8836"/>
                  <a:pt x="14400" y="8836"/>
                </a:cubicBezTo>
                <a:close/>
                <a:moveTo>
                  <a:pt x="16800" y="8836"/>
                </a:moveTo>
                <a:lnTo>
                  <a:pt x="15600" y="8836"/>
                </a:lnTo>
                <a:lnTo>
                  <a:pt x="15600" y="9818"/>
                </a:lnTo>
                <a:lnTo>
                  <a:pt x="16800" y="9818"/>
                </a:lnTo>
                <a:cubicBezTo>
                  <a:pt x="16800" y="9818"/>
                  <a:pt x="16800" y="8836"/>
                  <a:pt x="16800" y="8836"/>
                </a:cubicBezTo>
                <a:close/>
                <a:moveTo>
                  <a:pt x="19200" y="6873"/>
                </a:moveTo>
                <a:lnTo>
                  <a:pt x="13200" y="6873"/>
                </a:lnTo>
                <a:lnTo>
                  <a:pt x="13200" y="7855"/>
                </a:lnTo>
                <a:lnTo>
                  <a:pt x="19200" y="7855"/>
                </a:lnTo>
                <a:cubicBezTo>
                  <a:pt x="19200" y="7855"/>
                  <a:pt x="19200" y="6873"/>
                  <a:pt x="19200" y="6873"/>
                </a:cubicBezTo>
                <a:close/>
                <a:moveTo>
                  <a:pt x="18000" y="9818"/>
                </a:moveTo>
                <a:lnTo>
                  <a:pt x="19200" y="9818"/>
                </a:lnTo>
                <a:lnTo>
                  <a:pt x="19200" y="8836"/>
                </a:lnTo>
                <a:lnTo>
                  <a:pt x="18000" y="8836"/>
                </a:lnTo>
                <a:cubicBezTo>
                  <a:pt x="18000" y="8836"/>
                  <a:pt x="18000" y="9818"/>
                  <a:pt x="18000" y="9818"/>
                </a:cubicBezTo>
                <a:close/>
                <a:moveTo>
                  <a:pt x="18000" y="11782"/>
                </a:moveTo>
                <a:lnTo>
                  <a:pt x="19200" y="11782"/>
                </a:lnTo>
                <a:lnTo>
                  <a:pt x="19200" y="10800"/>
                </a:lnTo>
                <a:lnTo>
                  <a:pt x="18000" y="10800"/>
                </a:lnTo>
                <a:cubicBezTo>
                  <a:pt x="18000" y="10800"/>
                  <a:pt x="18000" y="11782"/>
                  <a:pt x="18000" y="11782"/>
                </a:cubicBezTo>
                <a:close/>
                <a:moveTo>
                  <a:pt x="15600" y="13745"/>
                </a:moveTo>
                <a:lnTo>
                  <a:pt x="16800" y="13745"/>
                </a:lnTo>
                <a:lnTo>
                  <a:pt x="16800" y="12764"/>
                </a:lnTo>
                <a:lnTo>
                  <a:pt x="15600" y="12764"/>
                </a:lnTo>
                <a:cubicBezTo>
                  <a:pt x="15600" y="12764"/>
                  <a:pt x="15600" y="13745"/>
                  <a:pt x="15600" y="13745"/>
                </a:cubicBezTo>
                <a:close/>
                <a:moveTo>
                  <a:pt x="18000" y="13745"/>
                </a:moveTo>
                <a:lnTo>
                  <a:pt x="19200" y="13745"/>
                </a:lnTo>
                <a:lnTo>
                  <a:pt x="19200" y="12764"/>
                </a:lnTo>
                <a:lnTo>
                  <a:pt x="18000" y="12764"/>
                </a:lnTo>
                <a:cubicBezTo>
                  <a:pt x="18000" y="12764"/>
                  <a:pt x="18000" y="13745"/>
                  <a:pt x="18000" y="13745"/>
                </a:cubicBezTo>
                <a:close/>
                <a:moveTo>
                  <a:pt x="20400" y="16691"/>
                </a:moveTo>
                <a:lnTo>
                  <a:pt x="1200" y="16691"/>
                </a:lnTo>
                <a:lnTo>
                  <a:pt x="1200" y="5891"/>
                </a:lnTo>
                <a:lnTo>
                  <a:pt x="20400" y="5891"/>
                </a:lnTo>
                <a:cubicBezTo>
                  <a:pt x="20400" y="5891"/>
                  <a:pt x="20400" y="16691"/>
                  <a:pt x="20400" y="16691"/>
                </a:cubicBezTo>
                <a:close/>
                <a:moveTo>
                  <a:pt x="20400" y="20618"/>
                </a:moveTo>
                <a:lnTo>
                  <a:pt x="1200" y="20618"/>
                </a:lnTo>
                <a:lnTo>
                  <a:pt x="1200" y="17673"/>
                </a:lnTo>
                <a:lnTo>
                  <a:pt x="20400" y="17673"/>
                </a:lnTo>
                <a:cubicBezTo>
                  <a:pt x="20400" y="17673"/>
                  <a:pt x="20400" y="20618"/>
                  <a:pt x="20400" y="20618"/>
                </a:cubicBezTo>
                <a:close/>
                <a:moveTo>
                  <a:pt x="15000" y="4909"/>
                </a:moveTo>
                <a:lnTo>
                  <a:pt x="13800" y="4909"/>
                </a:lnTo>
                <a:lnTo>
                  <a:pt x="13800" y="2945"/>
                </a:lnTo>
                <a:lnTo>
                  <a:pt x="15000" y="2945"/>
                </a:lnTo>
                <a:cubicBezTo>
                  <a:pt x="15000" y="2945"/>
                  <a:pt x="15000" y="4909"/>
                  <a:pt x="15000" y="4909"/>
                </a:cubicBezTo>
                <a:close/>
                <a:moveTo>
                  <a:pt x="13200" y="982"/>
                </a:moveTo>
                <a:lnTo>
                  <a:pt x="18000" y="982"/>
                </a:lnTo>
                <a:lnTo>
                  <a:pt x="18000" y="1964"/>
                </a:lnTo>
                <a:lnTo>
                  <a:pt x="13200" y="1964"/>
                </a:lnTo>
                <a:cubicBezTo>
                  <a:pt x="13200" y="1964"/>
                  <a:pt x="13200" y="982"/>
                  <a:pt x="13200" y="982"/>
                </a:cubicBezTo>
                <a:close/>
                <a:moveTo>
                  <a:pt x="12000" y="1964"/>
                </a:moveTo>
                <a:lnTo>
                  <a:pt x="10800" y="1964"/>
                </a:lnTo>
                <a:lnTo>
                  <a:pt x="10800" y="982"/>
                </a:lnTo>
                <a:lnTo>
                  <a:pt x="12000" y="982"/>
                </a:lnTo>
                <a:cubicBezTo>
                  <a:pt x="12000" y="982"/>
                  <a:pt x="12000" y="1964"/>
                  <a:pt x="12000" y="1964"/>
                </a:cubicBezTo>
                <a:close/>
                <a:moveTo>
                  <a:pt x="20400" y="4909"/>
                </a:moveTo>
                <a:lnTo>
                  <a:pt x="16200" y="4909"/>
                </a:lnTo>
                <a:lnTo>
                  <a:pt x="16200" y="2945"/>
                </a:lnTo>
                <a:lnTo>
                  <a:pt x="18000" y="2945"/>
                </a:lnTo>
                <a:cubicBezTo>
                  <a:pt x="18662" y="2945"/>
                  <a:pt x="19200" y="2506"/>
                  <a:pt x="19200" y="1964"/>
                </a:cubicBezTo>
                <a:lnTo>
                  <a:pt x="19200" y="982"/>
                </a:lnTo>
                <a:cubicBezTo>
                  <a:pt x="19200" y="440"/>
                  <a:pt x="18662" y="0"/>
                  <a:pt x="18000" y="0"/>
                </a:cubicBezTo>
                <a:lnTo>
                  <a:pt x="10800" y="0"/>
                </a:lnTo>
                <a:cubicBezTo>
                  <a:pt x="10138" y="0"/>
                  <a:pt x="9600" y="440"/>
                  <a:pt x="9600" y="982"/>
                </a:cubicBezTo>
                <a:lnTo>
                  <a:pt x="9600" y="1964"/>
                </a:lnTo>
                <a:cubicBezTo>
                  <a:pt x="9600" y="2506"/>
                  <a:pt x="10138" y="2945"/>
                  <a:pt x="10800" y="2945"/>
                </a:cubicBezTo>
                <a:lnTo>
                  <a:pt x="12600" y="2945"/>
                </a:lnTo>
                <a:lnTo>
                  <a:pt x="12600" y="4909"/>
                </a:lnTo>
                <a:lnTo>
                  <a:pt x="1200" y="4909"/>
                </a:lnTo>
                <a:cubicBezTo>
                  <a:pt x="538" y="4909"/>
                  <a:pt x="0" y="5349"/>
                  <a:pt x="0" y="5891"/>
                </a:cubicBezTo>
                <a:lnTo>
                  <a:pt x="0" y="20618"/>
                </a:lnTo>
                <a:cubicBezTo>
                  <a:pt x="0" y="21160"/>
                  <a:pt x="538" y="21600"/>
                  <a:pt x="1200" y="21600"/>
                </a:cubicBezTo>
                <a:lnTo>
                  <a:pt x="20400" y="21600"/>
                </a:lnTo>
                <a:cubicBezTo>
                  <a:pt x="21062" y="21600"/>
                  <a:pt x="21600" y="21160"/>
                  <a:pt x="21600" y="20618"/>
                </a:cubicBezTo>
                <a:lnTo>
                  <a:pt x="21600" y="5891"/>
                </a:lnTo>
                <a:cubicBezTo>
                  <a:pt x="21600" y="5349"/>
                  <a:pt x="21062" y="4909"/>
                  <a:pt x="20400" y="4909"/>
                </a:cubicBezTo>
                <a:moveTo>
                  <a:pt x="3600" y="14727"/>
                </a:moveTo>
                <a:lnTo>
                  <a:pt x="2400" y="14727"/>
                </a:lnTo>
                <a:lnTo>
                  <a:pt x="2400" y="15709"/>
                </a:lnTo>
                <a:lnTo>
                  <a:pt x="3600" y="15709"/>
                </a:lnTo>
                <a:cubicBezTo>
                  <a:pt x="3600" y="15709"/>
                  <a:pt x="3600" y="14727"/>
                  <a:pt x="3600" y="14727"/>
                </a:cubicBezTo>
                <a:close/>
                <a:moveTo>
                  <a:pt x="4800" y="15709"/>
                </a:moveTo>
                <a:lnTo>
                  <a:pt x="6000" y="15709"/>
                </a:lnTo>
                <a:lnTo>
                  <a:pt x="6000" y="14727"/>
                </a:lnTo>
                <a:lnTo>
                  <a:pt x="4800" y="14727"/>
                </a:lnTo>
                <a:cubicBezTo>
                  <a:pt x="4800" y="14727"/>
                  <a:pt x="4800" y="15709"/>
                  <a:pt x="4800" y="15709"/>
                </a:cubicBezTo>
                <a:close/>
                <a:moveTo>
                  <a:pt x="9000" y="19636"/>
                </a:moveTo>
                <a:lnTo>
                  <a:pt x="12600" y="19636"/>
                </a:lnTo>
                <a:cubicBezTo>
                  <a:pt x="12931" y="19636"/>
                  <a:pt x="13200" y="19417"/>
                  <a:pt x="13200" y="19145"/>
                </a:cubicBezTo>
                <a:cubicBezTo>
                  <a:pt x="13200" y="18875"/>
                  <a:pt x="12931" y="18655"/>
                  <a:pt x="12600" y="18655"/>
                </a:cubicBezTo>
                <a:lnTo>
                  <a:pt x="9000" y="18655"/>
                </a:lnTo>
                <a:cubicBezTo>
                  <a:pt x="8669" y="18655"/>
                  <a:pt x="8400" y="18875"/>
                  <a:pt x="8400" y="19145"/>
                </a:cubicBezTo>
                <a:cubicBezTo>
                  <a:pt x="8400" y="19417"/>
                  <a:pt x="8669" y="19636"/>
                  <a:pt x="9000" y="19636"/>
                </a:cubicBezTo>
                <a:moveTo>
                  <a:pt x="7200" y="15709"/>
                </a:moveTo>
                <a:lnTo>
                  <a:pt x="8400" y="15709"/>
                </a:lnTo>
                <a:lnTo>
                  <a:pt x="8400" y="14727"/>
                </a:lnTo>
                <a:lnTo>
                  <a:pt x="7200" y="14727"/>
                </a:lnTo>
                <a:cubicBezTo>
                  <a:pt x="7200" y="14727"/>
                  <a:pt x="7200" y="15709"/>
                  <a:pt x="7200" y="15709"/>
                </a:cubicBezTo>
                <a:close/>
                <a:moveTo>
                  <a:pt x="14400" y="12764"/>
                </a:moveTo>
                <a:lnTo>
                  <a:pt x="13200" y="12764"/>
                </a:lnTo>
                <a:lnTo>
                  <a:pt x="13200" y="13745"/>
                </a:lnTo>
                <a:lnTo>
                  <a:pt x="14400" y="13745"/>
                </a:lnTo>
                <a:cubicBezTo>
                  <a:pt x="14400" y="13745"/>
                  <a:pt x="14400" y="12764"/>
                  <a:pt x="14400" y="12764"/>
                </a:cubicBezTo>
                <a:close/>
                <a:moveTo>
                  <a:pt x="10800" y="12764"/>
                </a:moveTo>
                <a:lnTo>
                  <a:pt x="3600" y="12764"/>
                </a:lnTo>
                <a:lnTo>
                  <a:pt x="3600" y="7855"/>
                </a:lnTo>
                <a:lnTo>
                  <a:pt x="10800" y="7855"/>
                </a:lnTo>
                <a:cubicBezTo>
                  <a:pt x="10800" y="7855"/>
                  <a:pt x="10800" y="12764"/>
                  <a:pt x="10800" y="12764"/>
                </a:cubicBezTo>
                <a:close/>
                <a:moveTo>
                  <a:pt x="12000" y="6873"/>
                </a:moveTo>
                <a:lnTo>
                  <a:pt x="2400" y="6873"/>
                </a:lnTo>
                <a:lnTo>
                  <a:pt x="2400" y="13745"/>
                </a:lnTo>
                <a:lnTo>
                  <a:pt x="12000" y="13745"/>
                </a:lnTo>
                <a:cubicBezTo>
                  <a:pt x="12000" y="13745"/>
                  <a:pt x="12000" y="6873"/>
                  <a:pt x="12000" y="6873"/>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2" name="Shape 2815"/>
          <p:cNvSpPr/>
          <p:nvPr/>
        </p:nvSpPr>
        <p:spPr>
          <a:xfrm>
            <a:off x="8195158" y="4965822"/>
            <a:ext cx="253935" cy="279328"/>
          </a:xfrm>
          <a:custGeom>
            <a:avLst/>
            <a:gdLst/>
            <a:ahLst/>
            <a:cxnLst>
              <a:cxn ang="0">
                <a:pos x="wd2" y="hd2"/>
              </a:cxn>
              <a:cxn ang="5400000">
                <a:pos x="wd2" y="hd2"/>
              </a:cxn>
              <a:cxn ang="10800000">
                <a:pos x="wd2" y="hd2"/>
              </a:cxn>
              <a:cxn ang="16200000">
                <a:pos x="wd2" y="hd2"/>
              </a:cxn>
            </a:cxnLst>
            <a:rect l="0" t="0" r="r" b="b"/>
            <a:pathLst>
              <a:path w="21600" h="21600" extrusionOk="0">
                <a:moveTo>
                  <a:pt x="1157" y="20618"/>
                </a:moveTo>
                <a:lnTo>
                  <a:pt x="1300" y="19636"/>
                </a:lnTo>
                <a:lnTo>
                  <a:pt x="20300" y="19636"/>
                </a:lnTo>
                <a:lnTo>
                  <a:pt x="20443" y="20618"/>
                </a:lnTo>
                <a:cubicBezTo>
                  <a:pt x="20443" y="20618"/>
                  <a:pt x="1157" y="20618"/>
                  <a:pt x="1157" y="20618"/>
                </a:cubicBezTo>
                <a:close/>
                <a:moveTo>
                  <a:pt x="3172" y="6873"/>
                </a:moveTo>
                <a:lnTo>
                  <a:pt x="6480" y="6873"/>
                </a:lnTo>
                <a:lnTo>
                  <a:pt x="6480" y="8973"/>
                </a:lnTo>
                <a:cubicBezTo>
                  <a:pt x="6158" y="9143"/>
                  <a:pt x="5940" y="9456"/>
                  <a:pt x="5940" y="9818"/>
                </a:cubicBezTo>
                <a:cubicBezTo>
                  <a:pt x="5940" y="10360"/>
                  <a:pt x="6424" y="10800"/>
                  <a:pt x="7020" y="10800"/>
                </a:cubicBezTo>
                <a:cubicBezTo>
                  <a:pt x="7616" y="10800"/>
                  <a:pt x="8100" y="10360"/>
                  <a:pt x="8100" y="9818"/>
                </a:cubicBezTo>
                <a:cubicBezTo>
                  <a:pt x="8100" y="9456"/>
                  <a:pt x="7882" y="9143"/>
                  <a:pt x="7560" y="8973"/>
                </a:cubicBezTo>
                <a:lnTo>
                  <a:pt x="7560" y="6873"/>
                </a:lnTo>
                <a:lnTo>
                  <a:pt x="14040" y="6873"/>
                </a:lnTo>
                <a:lnTo>
                  <a:pt x="14040" y="8973"/>
                </a:lnTo>
                <a:cubicBezTo>
                  <a:pt x="13718" y="9143"/>
                  <a:pt x="13500" y="9456"/>
                  <a:pt x="13500" y="9818"/>
                </a:cubicBezTo>
                <a:cubicBezTo>
                  <a:pt x="13500" y="10360"/>
                  <a:pt x="13984" y="10800"/>
                  <a:pt x="14580" y="10800"/>
                </a:cubicBezTo>
                <a:cubicBezTo>
                  <a:pt x="15176" y="10800"/>
                  <a:pt x="15660" y="10360"/>
                  <a:pt x="15660" y="9818"/>
                </a:cubicBezTo>
                <a:cubicBezTo>
                  <a:pt x="15660" y="9456"/>
                  <a:pt x="15442" y="9143"/>
                  <a:pt x="15120" y="8973"/>
                </a:cubicBezTo>
                <a:lnTo>
                  <a:pt x="15120" y="6873"/>
                </a:lnTo>
                <a:lnTo>
                  <a:pt x="18428" y="6873"/>
                </a:lnTo>
                <a:lnTo>
                  <a:pt x="20155" y="18655"/>
                </a:lnTo>
                <a:lnTo>
                  <a:pt x="1445" y="18655"/>
                </a:lnTo>
                <a:cubicBezTo>
                  <a:pt x="1445" y="18655"/>
                  <a:pt x="3172" y="6873"/>
                  <a:pt x="3172" y="6873"/>
                </a:cubicBezTo>
                <a:close/>
                <a:moveTo>
                  <a:pt x="7560" y="3927"/>
                </a:moveTo>
                <a:cubicBezTo>
                  <a:pt x="7560" y="2301"/>
                  <a:pt x="9011" y="982"/>
                  <a:pt x="10800" y="982"/>
                </a:cubicBezTo>
                <a:cubicBezTo>
                  <a:pt x="12590" y="982"/>
                  <a:pt x="14040" y="2301"/>
                  <a:pt x="14040" y="3927"/>
                </a:cubicBezTo>
                <a:lnTo>
                  <a:pt x="14040" y="5891"/>
                </a:lnTo>
                <a:lnTo>
                  <a:pt x="7560" y="5891"/>
                </a:lnTo>
                <a:cubicBezTo>
                  <a:pt x="7560" y="5891"/>
                  <a:pt x="7560" y="3927"/>
                  <a:pt x="7560" y="3927"/>
                </a:cubicBezTo>
                <a:close/>
                <a:moveTo>
                  <a:pt x="21586" y="21045"/>
                </a:moveTo>
                <a:lnTo>
                  <a:pt x="21595" y="21044"/>
                </a:lnTo>
                <a:lnTo>
                  <a:pt x="19435" y="6317"/>
                </a:lnTo>
                <a:lnTo>
                  <a:pt x="19426" y="6318"/>
                </a:lnTo>
                <a:cubicBezTo>
                  <a:pt x="19390" y="6079"/>
                  <a:pt x="19173" y="5891"/>
                  <a:pt x="18900" y="5891"/>
                </a:cubicBezTo>
                <a:lnTo>
                  <a:pt x="15120" y="5891"/>
                </a:lnTo>
                <a:lnTo>
                  <a:pt x="15120" y="3927"/>
                </a:lnTo>
                <a:cubicBezTo>
                  <a:pt x="15120" y="1758"/>
                  <a:pt x="13186" y="0"/>
                  <a:pt x="10800" y="0"/>
                </a:cubicBezTo>
                <a:cubicBezTo>
                  <a:pt x="8414" y="0"/>
                  <a:pt x="6480" y="1758"/>
                  <a:pt x="6480" y="3927"/>
                </a:cubicBezTo>
                <a:lnTo>
                  <a:pt x="6480" y="5891"/>
                </a:lnTo>
                <a:lnTo>
                  <a:pt x="2700" y="5891"/>
                </a:lnTo>
                <a:cubicBezTo>
                  <a:pt x="2427" y="5891"/>
                  <a:pt x="2210" y="6079"/>
                  <a:pt x="2174" y="6318"/>
                </a:cubicBezTo>
                <a:lnTo>
                  <a:pt x="2165" y="6317"/>
                </a:lnTo>
                <a:lnTo>
                  <a:pt x="5" y="21044"/>
                </a:lnTo>
                <a:lnTo>
                  <a:pt x="14" y="21045"/>
                </a:lnTo>
                <a:cubicBezTo>
                  <a:pt x="11" y="21067"/>
                  <a:pt x="0" y="21087"/>
                  <a:pt x="0" y="21109"/>
                </a:cubicBezTo>
                <a:cubicBezTo>
                  <a:pt x="0" y="21381"/>
                  <a:pt x="242" y="21600"/>
                  <a:pt x="540" y="21600"/>
                </a:cubicBezTo>
                <a:lnTo>
                  <a:pt x="21060" y="21600"/>
                </a:lnTo>
                <a:cubicBezTo>
                  <a:pt x="21358" y="21600"/>
                  <a:pt x="21600" y="21381"/>
                  <a:pt x="21600" y="21109"/>
                </a:cubicBezTo>
                <a:cubicBezTo>
                  <a:pt x="21600" y="21087"/>
                  <a:pt x="21589" y="21067"/>
                  <a:pt x="21586" y="210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3" name="Shape 2816"/>
          <p:cNvSpPr/>
          <p:nvPr/>
        </p:nvSpPr>
        <p:spPr>
          <a:xfrm>
            <a:off x="8709374" y="496582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1587" y="18100"/>
                </a:moveTo>
                <a:lnTo>
                  <a:pt x="21596" y="18099"/>
                </a:lnTo>
                <a:lnTo>
                  <a:pt x="20614" y="5335"/>
                </a:lnTo>
                <a:lnTo>
                  <a:pt x="20605" y="5337"/>
                </a:lnTo>
                <a:cubicBezTo>
                  <a:pt x="20573" y="5097"/>
                  <a:pt x="20376" y="4909"/>
                  <a:pt x="20127" y="4909"/>
                </a:cubicBezTo>
                <a:lnTo>
                  <a:pt x="16691" y="4909"/>
                </a:lnTo>
                <a:lnTo>
                  <a:pt x="16691" y="3927"/>
                </a:lnTo>
                <a:cubicBezTo>
                  <a:pt x="16691" y="1758"/>
                  <a:pt x="14932" y="0"/>
                  <a:pt x="12764" y="0"/>
                </a:cubicBezTo>
                <a:cubicBezTo>
                  <a:pt x="11300" y="0"/>
                  <a:pt x="10025" y="803"/>
                  <a:pt x="9350" y="1991"/>
                </a:cubicBezTo>
                <a:cubicBezTo>
                  <a:pt x="9705" y="2027"/>
                  <a:pt x="10048" y="2105"/>
                  <a:pt x="10377" y="2214"/>
                </a:cubicBezTo>
                <a:cubicBezTo>
                  <a:pt x="10911" y="1470"/>
                  <a:pt x="11778" y="982"/>
                  <a:pt x="12764" y="982"/>
                </a:cubicBezTo>
                <a:cubicBezTo>
                  <a:pt x="14390" y="982"/>
                  <a:pt x="15709" y="2301"/>
                  <a:pt x="15709" y="3927"/>
                </a:cubicBezTo>
                <a:lnTo>
                  <a:pt x="15709" y="4909"/>
                </a:lnTo>
                <a:lnTo>
                  <a:pt x="13337" y="4909"/>
                </a:lnTo>
                <a:cubicBezTo>
                  <a:pt x="13474" y="5221"/>
                  <a:pt x="13581" y="5549"/>
                  <a:pt x="13651" y="5891"/>
                </a:cubicBezTo>
                <a:lnTo>
                  <a:pt x="15709" y="5891"/>
                </a:lnTo>
                <a:lnTo>
                  <a:pt x="15709" y="6873"/>
                </a:lnTo>
                <a:lnTo>
                  <a:pt x="16204" y="6873"/>
                </a:lnTo>
                <a:cubicBezTo>
                  <a:pt x="16375" y="6873"/>
                  <a:pt x="16537" y="6905"/>
                  <a:pt x="16691" y="6961"/>
                </a:cubicBezTo>
                <a:lnTo>
                  <a:pt x="16691" y="5891"/>
                </a:lnTo>
                <a:lnTo>
                  <a:pt x="19674" y="5891"/>
                </a:lnTo>
                <a:lnTo>
                  <a:pt x="20429" y="15709"/>
                </a:lnTo>
                <a:lnTo>
                  <a:pt x="18247" y="15709"/>
                </a:lnTo>
                <a:lnTo>
                  <a:pt x="18323" y="16691"/>
                </a:lnTo>
                <a:lnTo>
                  <a:pt x="20504" y="16691"/>
                </a:lnTo>
                <a:lnTo>
                  <a:pt x="20580" y="17673"/>
                </a:lnTo>
                <a:lnTo>
                  <a:pt x="18398" y="17673"/>
                </a:lnTo>
                <a:lnTo>
                  <a:pt x="18474" y="18655"/>
                </a:lnTo>
                <a:lnTo>
                  <a:pt x="21109" y="18655"/>
                </a:lnTo>
                <a:cubicBezTo>
                  <a:pt x="21380" y="18655"/>
                  <a:pt x="21600" y="18435"/>
                  <a:pt x="21600" y="18164"/>
                </a:cubicBezTo>
                <a:cubicBezTo>
                  <a:pt x="21600" y="18141"/>
                  <a:pt x="21590" y="18122"/>
                  <a:pt x="21587" y="18100"/>
                </a:cubicBezTo>
                <a:moveTo>
                  <a:pt x="1020" y="20618"/>
                </a:moveTo>
                <a:lnTo>
                  <a:pt x="1096" y="19636"/>
                </a:lnTo>
                <a:lnTo>
                  <a:pt x="16577" y="19636"/>
                </a:lnTo>
                <a:lnTo>
                  <a:pt x="16653" y="20618"/>
                </a:lnTo>
                <a:cubicBezTo>
                  <a:pt x="16653" y="20618"/>
                  <a:pt x="1020" y="20618"/>
                  <a:pt x="1020" y="20618"/>
                </a:cubicBezTo>
                <a:close/>
                <a:moveTo>
                  <a:pt x="1926" y="8836"/>
                </a:moveTo>
                <a:lnTo>
                  <a:pt x="4909" y="8836"/>
                </a:lnTo>
                <a:lnTo>
                  <a:pt x="4909" y="10936"/>
                </a:lnTo>
                <a:cubicBezTo>
                  <a:pt x="4617" y="11106"/>
                  <a:pt x="4418" y="11420"/>
                  <a:pt x="4418" y="11782"/>
                </a:cubicBezTo>
                <a:cubicBezTo>
                  <a:pt x="4418" y="12324"/>
                  <a:pt x="4858" y="12764"/>
                  <a:pt x="5400" y="12764"/>
                </a:cubicBezTo>
                <a:cubicBezTo>
                  <a:pt x="5942" y="12764"/>
                  <a:pt x="6382" y="12324"/>
                  <a:pt x="6382" y="11782"/>
                </a:cubicBezTo>
                <a:cubicBezTo>
                  <a:pt x="6382" y="11420"/>
                  <a:pt x="6183" y="11106"/>
                  <a:pt x="5891" y="10936"/>
                </a:cubicBezTo>
                <a:lnTo>
                  <a:pt x="5891" y="8836"/>
                </a:lnTo>
                <a:lnTo>
                  <a:pt x="11782" y="8836"/>
                </a:lnTo>
                <a:lnTo>
                  <a:pt x="11782" y="10936"/>
                </a:lnTo>
                <a:cubicBezTo>
                  <a:pt x="11489" y="11106"/>
                  <a:pt x="11291" y="11420"/>
                  <a:pt x="11291" y="11782"/>
                </a:cubicBezTo>
                <a:cubicBezTo>
                  <a:pt x="11291" y="12324"/>
                  <a:pt x="11731" y="12764"/>
                  <a:pt x="12273" y="12764"/>
                </a:cubicBezTo>
                <a:cubicBezTo>
                  <a:pt x="12815" y="12764"/>
                  <a:pt x="13255" y="12324"/>
                  <a:pt x="13255" y="11782"/>
                </a:cubicBezTo>
                <a:cubicBezTo>
                  <a:pt x="13255" y="11420"/>
                  <a:pt x="13056" y="11106"/>
                  <a:pt x="12764" y="10936"/>
                </a:cubicBezTo>
                <a:lnTo>
                  <a:pt x="12764" y="8836"/>
                </a:lnTo>
                <a:lnTo>
                  <a:pt x="15746" y="8836"/>
                </a:lnTo>
                <a:lnTo>
                  <a:pt x="16502" y="18655"/>
                </a:lnTo>
                <a:lnTo>
                  <a:pt x="1172" y="18655"/>
                </a:lnTo>
                <a:cubicBezTo>
                  <a:pt x="1172" y="18655"/>
                  <a:pt x="1926" y="8836"/>
                  <a:pt x="1926" y="8836"/>
                </a:cubicBezTo>
                <a:close/>
                <a:moveTo>
                  <a:pt x="5891" y="6873"/>
                </a:moveTo>
                <a:cubicBezTo>
                  <a:pt x="5891" y="5246"/>
                  <a:pt x="7210" y="3927"/>
                  <a:pt x="8836" y="3927"/>
                </a:cubicBezTo>
                <a:cubicBezTo>
                  <a:pt x="10463" y="3927"/>
                  <a:pt x="11782" y="5246"/>
                  <a:pt x="11782" y="6873"/>
                </a:cubicBezTo>
                <a:lnTo>
                  <a:pt x="11782" y="7855"/>
                </a:lnTo>
                <a:lnTo>
                  <a:pt x="5891" y="7855"/>
                </a:lnTo>
                <a:cubicBezTo>
                  <a:pt x="5891" y="7855"/>
                  <a:pt x="5891" y="6873"/>
                  <a:pt x="5891" y="6873"/>
                </a:cubicBezTo>
                <a:close/>
                <a:moveTo>
                  <a:pt x="17668" y="21044"/>
                </a:moveTo>
                <a:lnTo>
                  <a:pt x="16687" y="8281"/>
                </a:lnTo>
                <a:lnTo>
                  <a:pt x="16678" y="8282"/>
                </a:lnTo>
                <a:cubicBezTo>
                  <a:pt x="16646" y="8043"/>
                  <a:pt x="16448" y="7855"/>
                  <a:pt x="16200" y="7855"/>
                </a:cubicBezTo>
                <a:lnTo>
                  <a:pt x="12764" y="7855"/>
                </a:lnTo>
                <a:lnTo>
                  <a:pt x="12764" y="6873"/>
                </a:lnTo>
                <a:cubicBezTo>
                  <a:pt x="12764" y="4704"/>
                  <a:pt x="11005" y="2945"/>
                  <a:pt x="8836" y="2945"/>
                </a:cubicBezTo>
                <a:cubicBezTo>
                  <a:pt x="6668" y="2945"/>
                  <a:pt x="4909" y="4704"/>
                  <a:pt x="4909" y="6873"/>
                </a:cubicBezTo>
                <a:lnTo>
                  <a:pt x="4909" y="7855"/>
                </a:lnTo>
                <a:lnTo>
                  <a:pt x="1473" y="7855"/>
                </a:lnTo>
                <a:cubicBezTo>
                  <a:pt x="1224" y="7855"/>
                  <a:pt x="1027" y="8043"/>
                  <a:pt x="995" y="8282"/>
                </a:cubicBezTo>
                <a:lnTo>
                  <a:pt x="986" y="8281"/>
                </a:lnTo>
                <a:lnTo>
                  <a:pt x="4" y="21044"/>
                </a:lnTo>
                <a:lnTo>
                  <a:pt x="13" y="21045"/>
                </a:lnTo>
                <a:cubicBezTo>
                  <a:pt x="10" y="21067"/>
                  <a:pt x="0" y="21087"/>
                  <a:pt x="0" y="21109"/>
                </a:cubicBezTo>
                <a:cubicBezTo>
                  <a:pt x="0" y="21381"/>
                  <a:pt x="220" y="21600"/>
                  <a:pt x="491" y="21600"/>
                </a:cubicBezTo>
                <a:lnTo>
                  <a:pt x="17182" y="21600"/>
                </a:lnTo>
                <a:cubicBezTo>
                  <a:pt x="17453" y="21600"/>
                  <a:pt x="17673" y="21381"/>
                  <a:pt x="17673" y="21109"/>
                </a:cubicBezTo>
                <a:cubicBezTo>
                  <a:pt x="17673" y="21087"/>
                  <a:pt x="17663" y="21067"/>
                  <a:pt x="17660" y="21045"/>
                </a:cubicBezTo>
                <a:cubicBezTo>
                  <a:pt x="17660" y="21045"/>
                  <a:pt x="17668" y="21044"/>
                  <a:pt x="17668" y="21044"/>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4" name="Shape 2817"/>
          <p:cNvSpPr/>
          <p:nvPr/>
        </p:nvSpPr>
        <p:spPr>
          <a:xfrm>
            <a:off x="9248984" y="4991215"/>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20618" y="9600"/>
                </a:moveTo>
                <a:lnTo>
                  <a:pt x="982" y="9600"/>
                </a:lnTo>
                <a:lnTo>
                  <a:pt x="982" y="8400"/>
                </a:lnTo>
                <a:lnTo>
                  <a:pt x="20618" y="8400"/>
                </a:lnTo>
                <a:cubicBezTo>
                  <a:pt x="20618" y="8400"/>
                  <a:pt x="20618" y="9600"/>
                  <a:pt x="20618" y="9600"/>
                </a:cubicBezTo>
                <a:close/>
                <a:moveTo>
                  <a:pt x="19006" y="13200"/>
                </a:moveTo>
                <a:lnTo>
                  <a:pt x="15735" y="13200"/>
                </a:lnTo>
                <a:lnTo>
                  <a:pt x="16045" y="10800"/>
                </a:lnTo>
                <a:lnTo>
                  <a:pt x="19419" y="10800"/>
                </a:lnTo>
                <a:cubicBezTo>
                  <a:pt x="19419" y="10800"/>
                  <a:pt x="19006" y="13200"/>
                  <a:pt x="19006" y="13200"/>
                </a:cubicBezTo>
                <a:close/>
                <a:moveTo>
                  <a:pt x="18386" y="16800"/>
                </a:moveTo>
                <a:lnTo>
                  <a:pt x="15270" y="16800"/>
                </a:lnTo>
                <a:lnTo>
                  <a:pt x="15580" y="14400"/>
                </a:lnTo>
                <a:lnTo>
                  <a:pt x="18799" y="14400"/>
                </a:lnTo>
                <a:cubicBezTo>
                  <a:pt x="18799" y="14400"/>
                  <a:pt x="18386" y="16800"/>
                  <a:pt x="18386" y="16800"/>
                </a:cubicBezTo>
                <a:close/>
                <a:moveTo>
                  <a:pt x="17766" y="20400"/>
                </a:moveTo>
                <a:lnTo>
                  <a:pt x="14805" y="20400"/>
                </a:lnTo>
                <a:lnTo>
                  <a:pt x="15115" y="18000"/>
                </a:lnTo>
                <a:lnTo>
                  <a:pt x="18179" y="18000"/>
                </a:lnTo>
                <a:cubicBezTo>
                  <a:pt x="18179" y="18000"/>
                  <a:pt x="17766" y="20400"/>
                  <a:pt x="17766" y="20400"/>
                </a:cubicBezTo>
                <a:close/>
                <a:moveTo>
                  <a:pt x="11291" y="13200"/>
                </a:moveTo>
                <a:lnTo>
                  <a:pt x="11291" y="10800"/>
                </a:lnTo>
                <a:lnTo>
                  <a:pt x="15063" y="10800"/>
                </a:lnTo>
                <a:lnTo>
                  <a:pt x="14753" y="13200"/>
                </a:lnTo>
                <a:cubicBezTo>
                  <a:pt x="14753" y="13200"/>
                  <a:pt x="11291" y="13200"/>
                  <a:pt x="11291" y="13200"/>
                </a:cubicBezTo>
                <a:close/>
                <a:moveTo>
                  <a:pt x="14289" y="16800"/>
                </a:moveTo>
                <a:lnTo>
                  <a:pt x="11291" y="16800"/>
                </a:lnTo>
                <a:lnTo>
                  <a:pt x="11291" y="14400"/>
                </a:lnTo>
                <a:lnTo>
                  <a:pt x="14598" y="14400"/>
                </a:lnTo>
                <a:cubicBezTo>
                  <a:pt x="14598" y="14400"/>
                  <a:pt x="14289" y="16800"/>
                  <a:pt x="14289" y="16800"/>
                </a:cubicBezTo>
                <a:close/>
                <a:moveTo>
                  <a:pt x="13823" y="20400"/>
                </a:moveTo>
                <a:lnTo>
                  <a:pt x="11291" y="20400"/>
                </a:lnTo>
                <a:lnTo>
                  <a:pt x="11291" y="18000"/>
                </a:lnTo>
                <a:lnTo>
                  <a:pt x="14133" y="18000"/>
                </a:lnTo>
                <a:cubicBezTo>
                  <a:pt x="14133" y="18000"/>
                  <a:pt x="13823" y="20400"/>
                  <a:pt x="13823" y="20400"/>
                </a:cubicBezTo>
                <a:close/>
                <a:moveTo>
                  <a:pt x="10309" y="13200"/>
                </a:moveTo>
                <a:lnTo>
                  <a:pt x="6847" y="13200"/>
                </a:lnTo>
                <a:lnTo>
                  <a:pt x="6537" y="10800"/>
                </a:lnTo>
                <a:lnTo>
                  <a:pt x="10309" y="10800"/>
                </a:lnTo>
                <a:cubicBezTo>
                  <a:pt x="10309" y="10800"/>
                  <a:pt x="10309" y="13200"/>
                  <a:pt x="10309" y="13200"/>
                </a:cubicBezTo>
                <a:close/>
                <a:moveTo>
                  <a:pt x="10309" y="16800"/>
                </a:moveTo>
                <a:lnTo>
                  <a:pt x="7311" y="16800"/>
                </a:lnTo>
                <a:lnTo>
                  <a:pt x="7002" y="14400"/>
                </a:lnTo>
                <a:lnTo>
                  <a:pt x="10309" y="14400"/>
                </a:lnTo>
                <a:cubicBezTo>
                  <a:pt x="10309" y="14400"/>
                  <a:pt x="10309" y="16800"/>
                  <a:pt x="10309" y="16800"/>
                </a:cubicBezTo>
                <a:close/>
                <a:moveTo>
                  <a:pt x="10309" y="20400"/>
                </a:moveTo>
                <a:lnTo>
                  <a:pt x="7777" y="20400"/>
                </a:lnTo>
                <a:lnTo>
                  <a:pt x="7467" y="18000"/>
                </a:lnTo>
                <a:lnTo>
                  <a:pt x="10309" y="18000"/>
                </a:lnTo>
                <a:cubicBezTo>
                  <a:pt x="10309" y="18000"/>
                  <a:pt x="10309" y="20400"/>
                  <a:pt x="10309" y="20400"/>
                </a:cubicBezTo>
                <a:close/>
                <a:moveTo>
                  <a:pt x="3834" y="20400"/>
                </a:moveTo>
                <a:lnTo>
                  <a:pt x="3421" y="18000"/>
                </a:lnTo>
                <a:lnTo>
                  <a:pt x="6485" y="18000"/>
                </a:lnTo>
                <a:lnTo>
                  <a:pt x="6795" y="20400"/>
                </a:lnTo>
                <a:cubicBezTo>
                  <a:pt x="6795" y="20400"/>
                  <a:pt x="3834" y="20400"/>
                  <a:pt x="3834" y="20400"/>
                </a:cubicBezTo>
                <a:close/>
                <a:moveTo>
                  <a:pt x="2801" y="14400"/>
                </a:moveTo>
                <a:lnTo>
                  <a:pt x="6020" y="14400"/>
                </a:lnTo>
                <a:lnTo>
                  <a:pt x="6330" y="16800"/>
                </a:lnTo>
                <a:lnTo>
                  <a:pt x="3214" y="16800"/>
                </a:lnTo>
                <a:cubicBezTo>
                  <a:pt x="3214" y="16800"/>
                  <a:pt x="2801" y="14400"/>
                  <a:pt x="2801" y="14400"/>
                </a:cubicBezTo>
                <a:close/>
                <a:moveTo>
                  <a:pt x="2181" y="10800"/>
                </a:moveTo>
                <a:lnTo>
                  <a:pt x="5555" y="10800"/>
                </a:lnTo>
                <a:lnTo>
                  <a:pt x="5865" y="13200"/>
                </a:lnTo>
                <a:lnTo>
                  <a:pt x="2594" y="13200"/>
                </a:lnTo>
                <a:cubicBezTo>
                  <a:pt x="2594" y="13200"/>
                  <a:pt x="2181" y="10800"/>
                  <a:pt x="2181" y="10800"/>
                </a:cubicBezTo>
                <a:close/>
                <a:moveTo>
                  <a:pt x="10800" y="1320"/>
                </a:moveTo>
                <a:lnTo>
                  <a:pt x="17616" y="7200"/>
                </a:lnTo>
                <a:lnTo>
                  <a:pt x="3984" y="7200"/>
                </a:lnTo>
                <a:cubicBezTo>
                  <a:pt x="3984" y="7200"/>
                  <a:pt x="10800" y="1320"/>
                  <a:pt x="10800" y="1320"/>
                </a:cubicBezTo>
                <a:close/>
                <a:moveTo>
                  <a:pt x="20618" y="7200"/>
                </a:moveTo>
                <a:lnTo>
                  <a:pt x="19284" y="7200"/>
                </a:lnTo>
                <a:lnTo>
                  <a:pt x="11157" y="188"/>
                </a:lnTo>
                <a:lnTo>
                  <a:pt x="11155" y="190"/>
                </a:lnTo>
                <a:cubicBezTo>
                  <a:pt x="11066" y="74"/>
                  <a:pt x="10941" y="0"/>
                  <a:pt x="10800" y="0"/>
                </a:cubicBezTo>
                <a:cubicBezTo>
                  <a:pt x="10659" y="0"/>
                  <a:pt x="10534" y="74"/>
                  <a:pt x="10445" y="190"/>
                </a:cubicBezTo>
                <a:lnTo>
                  <a:pt x="10443" y="188"/>
                </a:lnTo>
                <a:lnTo>
                  <a:pt x="2316" y="7200"/>
                </a:lnTo>
                <a:lnTo>
                  <a:pt x="982" y="7200"/>
                </a:lnTo>
                <a:cubicBezTo>
                  <a:pt x="439" y="7200"/>
                  <a:pt x="0" y="7738"/>
                  <a:pt x="0" y="8400"/>
                </a:cubicBezTo>
                <a:lnTo>
                  <a:pt x="0" y="9600"/>
                </a:lnTo>
                <a:cubicBezTo>
                  <a:pt x="0" y="10262"/>
                  <a:pt x="439" y="10800"/>
                  <a:pt x="982" y="10800"/>
                </a:cubicBezTo>
                <a:lnTo>
                  <a:pt x="1178" y="10800"/>
                </a:lnTo>
                <a:lnTo>
                  <a:pt x="2960" y="21145"/>
                </a:lnTo>
                <a:lnTo>
                  <a:pt x="2969" y="21143"/>
                </a:lnTo>
                <a:cubicBezTo>
                  <a:pt x="3023" y="21403"/>
                  <a:pt x="3207" y="21600"/>
                  <a:pt x="3436" y="21600"/>
                </a:cubicBezTo>
                <a:lnTo>
                  <a:pt x="18164" y="21600"/>
                </a:lnTo>
                <a:cubicBezTo>
                  <a:pt x="18393" y="21600"/>
                  <a:pt x="18577" y="21403"/>
                  <a:pt x="18631" y="21143"/>
                </a:cubicBezTo>
                <a:lnTo>
                  <a:pt x="18640" y="21145"/>
                </a:lnTo>
                <a:lnTo>
                  <a:pt x="20422" y="10800"/>
                </a:lnTo>
                <a:lnTo>
                  <a:pt x="20618" y="10800"/>
                </a:lnTo>
                <a:cubicBezTo>
                  <a:pt x="21160" y="10800"/>
                  <a:pt x="21600" y="10262"/>
                  <a:pt x="21600" y="9600"/>
                </a:cubicBezTo>
                <a:lnTo>
                  <a:pt x="21600" y="8400"/>
                </a:lnTo>
                <a:cubicBezTo>
                  <a:pt x="21600" y="7738"/>
                  <a:pt x="21160" y="7200"/>
                  <a:pt x="20618" y="72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5" name="Shape 2818"/>
          <p:cNvSpPr/>
          <p:nvPr/>
        </p:nvSpPr>
        <p:spPr>
          <a:xfrm>
            <a:off x="9782245" y="4978519"/>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618" y="10800"/>
                </a:moveTo>
                <a:lnTo>
                  <a:pt x="982" y="10800"/>
                </a:lnTo>
                <a:lnTo>
                  <a:pt x="982" y="9720"/>
                </a:lnTo>
                <a:lnTo>
                  <a:pt x="20618" y="9720"/>
                </a:lnTo>
                <a:cubicBezTo>
                  <a:pt x="20618" y="9720"/>
                  <a:pt x="20618" y="10800"/>
                  <a:pt x="20618" y="10800"/>
                </a:cubicBezTo>
                <a:close/>
                <a:moveTo>
                  <a:pt x="19006" y="14040"/>
                </a:moveTo>
                <a:lnTo>
                  <a:pt x="15735" y="14040"/>
                </a:lnTo>
                <a:lnTo>
                  <a:pt x="16045" y="11880"/>
                </a:lnTo>
                <a:lnTo>
                  <a:pt x="19419" y="11880"/>
                </a:lnTo>
                <a:cubicBezTo>
                  <a:pt x="19419" y="11880"/>
                  <a:pt x="19006" y="14040"/>
                  <a:pt x="19006" y="14040"/>
                </a:cubicBezTo>
                <a:close/>
                <a:moveTo>
                  <a:pt x="18386" y="17280"/>
                </a:moveTo>
                <a:lnTo>
                  <a:pt x="15270" y="17280"/>
                </a:lnTo>
                <a:lnTo>
                  <a:pt x="15580" y="15120"/>
                </a:lnTo>
                <a:lnTo>
                  <a:pt x="18799" y="15120"/>
                </a:lnTo>
                <a:cubicBezTo>
                  <a:pt x="18799" y="15120"/>
                  <a:pt x="18386" y="17280"/>
                  <a:pt x="18386" y="17280"/>
                </a:cubicBezTo>
                <a:close/>
                <a:moveTo>
                  <a:pt x="17766" y="20520"/>
                </a:moveTo>
                <a:lnTo>
                  <a:pt x="14805" y="20520"/>
                </a:lnTo>
                <a:lnTo>
                  <a:pt x="15115" y="18360"/>
                </a:lnTo>
                <a:lnTo>
                  <a:pt x="18179" y="18360"/>
                </a:lnTo>
                <a:cubicBezTo>
                  <a:pt x="18179" y="18360"/>
                  <a:pt x="17766" y="20520"/>
                  <a:pt x="17766" y="20520"/>
                </a:cubicBezTo>
                <a:close/>
                <a:moveTo>
                  <a:pt x="11291" y="14040"/>
                </a:moveTo>
                <a:lnTo>
                  <a:pt x="11291" y="11880"/>
                </a:lnTo>
                <a:lnTo>
                  <a:pt x="15063" y="11880"/>
                </a:lnTo>
                <a:lnTo>
                  <a:pt x="14753" y="14040"/>
                </a:lnTo>
                <a:cubicBezTo>
                  <a:pt x="14753" y="14040"/>
                  <a:pt x="11291" y="14040"/>
                  <a:pt x="11291" y="14040"/>
                </a:cubicBezTo>
                <a:close/>
                <a:moveTo>
                  <a:pt x="14288" y="17280"/>
                </a:moveTo>
                <a:lnTo>
                  <a:pt x="11291" y="17280"/>
                </a:lnTo>
                <a:lnTo>
                  <a:pt x="11291" y="15120"/>
                </a:lnTo>
                <a:lnTo>
                  <a:pt x="14598" y="15120"/>
                </a:lnTo>
                <a:cubicBezTo>
                  <a:pt x="14598" y="15120"/>
                  <a:pt x="14288" y="17280"/>
                  <a:pt x="14288" y="17280"/>
                </a:cubicBezTo>
                <a:close/>
                <a:moveTo>
                  <a:pt x="13823" y="20520"/>
                </a:moveTo>
                <a:lnTo>
                  <a:pt x="11291" y="20520"/>
                </a:lnTo>
                <a:lnTo>
                  <a:pt x="11291" y="18360"/>
                </a:lnTo>
                <a:lnTo>
                  <a:pt x="14133" y="18360"/>
                </a:lnTo>
                <a:cubicBezTo>
                  <a:pt x="14133" y="18360"/>
                  <a:pt x="13823" y="20520"/>
                  <a:pt x="13823" y="20520"/>
                </a:cubicBezTo>
                <a:close/>
                <a:moveTo>
                  <a:pt x="10309" y="14040"/>
                </a:moveTo>
                <a:lnTo>
                  <a:pt x="6847" y="14040"/>
                </a:lnTo>
                <a:lnTo>
                  <a:pt x="6537" y="11880"/>
                </a:lnTo>
                <a:lnTo>
                  <a:pt x="10309" y="11880"/>
                </a:lnTo>
                <a:cubicBezTo>
                  <a:pt x="10309" y="11880"/>
                  <a:pt x="10309" y="14040"/>
                  <a:pt x="10309" y="14040"/>
                </a:cubicBezTo>
                <a:close/>
                <a:moveTo>
                  <a:pt x="10309" y="17280"/>
                </a:moveTo>
                <a:lnTo>
                  <a:pt x="7312" y="17280"/>
                </a:lnTo>
                <a:lnTo>
                  <a:pt x="7002" y="15120"/>
                </a:lnTo>
                <a:lnTo>
                  <a:pt x="10309" y="15120"/>
                </a:lnTo>
                <a:cubicBezTo>
                  <a:pt x="10309" y="15120"/>
                  <a:pt x="10309" y="17280"/>
                  <a:pt x="10309" y="17280"/>
                </a:cubicBezTo>
                <a:close/>
                <a:moveTo>
                  <a:pt x="10309" y="20520"/>
                </a:moveTo>
                <a:lnTo>
                  <a:pt x="7777" y="20520"/>
                </a:lnTo>
                <a:lnTo>
                  <a:pt x="7467" y="18360"/>
                </a:lnTo>
                <a:lnTo>
                  <a:pt x="10309" y="18360"/>
                </a:lnTo>
                <a:cubicBezTo>
                  <a:pt x="10309" y="18360"/>
                  <a:pt x="10309" y="20520"/>
                  <a:pt x="10309" y="20520"/>
                </a:cubicBezTo>
                <a:close/>
                <a:moveTo>
                  <a:pt x="3834" y="20520"/>
                </a:moveTo>
                <a:lnTo>
                  <a:pt x="3421" y="18360"/>
                </a:lnTo>
                <a:lnTo>
                  <a:pt x="6485" y="18360"/>
                </a:lnTo>
                <a:lnTo>
                  <a:pt x="6795" y="20520"/>
                </a:lnTo>
                <a:cubicBezTo>
                  <a:pt x="6795" y="20520"/>
                  <a:pt x="3834" y="20520"/>
                  <a:pt x="3834" y="20520"/>
                </a:cubicBezTo>
                <a:close/>
                <a:moveTo>
                  <a:pt x="2801" y="15120"/>
                </a:moveTo>
                <a:lnTo>
                  <a:pt x="6020" y="15120"/>
                </a:lnTo>
                <a:lnTo>
                  <a:pt x="6330" y="17280"/>
                </a:lnTo>
                <a:lnTo>
                  <a:pt x="3214" y="17280"/>
                </a:lnTo>
                <a:cubicBezTo>
                  <a:pt x="3214" y="17280"/>
                  <a:pt x="2801" y="15120"/>
                  <a:pt x="2801" y="15120"/>
                </a:cubicBezTo>
                <a:close/>
                <a:moveTo>
                  <a:pt x="2181" y="11880"/>
                </a:moveTo>
                <a:lnTo>
                  <a:pt x="5555" y="11880"/>
                </a:lnTo>
                <a:lnTo>
                  <a:pt x="5865" y="14040"/>
                </a:lnTo>
                <a:lnTo>
                  <a:pt x="2594" y="14040"/>
                </a:lnTo>
                <a:cubicBezTo>
                  <a:pt x="2594" y="14040"/>
                  <a:pt x="2181" y="11880"/>
                  <a:pt x="2181" y="11880"/>
                </a:cubicBezTo>
                <a:close/>
                <a:moveTo>
                  <a:pt x="20618" y="8640"/>
                </a:moveTo>
                <a:lnTo>
                  <a:pt x="982" y="8640"/>
                </a:lnTo>
                <a:cubicBezTo>
                  <a:pt x="440" y="8640"/>
                  <a:pt x="0" y="9124"/>
                  <a:pt x="0" y="9720"/>
                </a:cubicBezTo>
                <a:lnTo>
                  <a:pt x="0" y="10800"/>
                </a:lnTo>
                <a:cubicBezTo>
                  <a:pt x="0" y="11397"/>
                  <a:pt x="440" y="11880"/>
                  <a:pt x="982" y="11880"/>
                </a:cubicBezTo>
                <a:lnTo>
                  <a:pt x="1178" y="11880"/>
                </a:lnTo>
                <a:lnTo>
                  <a:pt x="2960" y="21191"/>
                </a:lnTo>
                <a:lnTo>
                  <a:pt x="2969" y="21189"/>
                </a:lnTo>
                <a:cubicBezTo>
                  <a:pt x="3023" y="21423"/>
                  <a:pt x="3207" y="21600"/>
                  <a:pt x="3436" y="21600"/>
                </a:cubicBezTo>
                <a:lnTo>
                  <a:pt x="18164" y="21600"/>
                </a:lnTo>
                <a:cubicBezTo>
                  <a:pt x="18393" y="21600"/>
                  <a:pt x="18577" y="21423"/>
                  <a:pt x="18631" y="21189"/>
                </a:cubicBezTo>
                <a:lnTo>
                  <a:pt x="18640" y="21191"/>
                </a:lnTo>
                <a:lnTo>
                  <a:pt x="20422" y="11880"/>
                </a:lnTo>
                <a:lnTo>
                  <a:pt x="20618" y="11880"/>
                </a:lnTo>
                <a:cubicBezTo>
                  <a:pt x="21160" y="11880"/>
                  <a:pt x="21600" y="11397"/>
                  <a:pt x="21600" y="10800"/>
                </a:cubicBezTo>
                <a:lnTo>
                  <a:pt x="21600" y="9720"/>
                </a:lnTo>
                <a:cubicBezTo>
                  <a:pt x="21600" y="9124"/>
                  <a:pt x="21160" y="8640"/>
                  <a:pt x="20618" y="8640"/>
                </a:cubicBezTo>
                <a:moveTo>
                  <a:pt x="10453" y="7402"/>
                </a:moveTo>
                <a:cubicBezTo>
                  <a:pt x="10542" y="7500"/>
                  <a:pt x="10665" y="7560"/>
                  <a:pt x="10800" y="7560"/>
                </a:cubicBezTo>
                <a:cubicBezTo>
                  <a:pt x="10936" y="7560"/>
                  <a:pt x="11058" y="7500"/>
                  <a:pt x="11147" y="7402"/>
                </a:cubicBezTo>
                <a:lnTo>
                  <a:pt x="13111" y="5242"/>
                </a:lnTo>
                <a:cubicBezTo>
                  <a:pt x="13200" y="5144"/>
                  <a:pt x="13255" y="5009"/>
                  <a:pt x="13255" y="4860"/>
                </a:cubicBezTo>
                <a:cubicBezTo>
                  <a:pt x="13255" y="4562"/>
                  <a:pt x="13035" y="4320"/>
                  <a:pt x="12764" y="4320"/>
                </a:cubicBezTo>
                <a:cubicBezTo>
                  <a:pt x="12628" y="4320"/>
                  <a:pt x="12506" y="4381"/>
                  <a:pt x="12417" y="4478"/>
                </a:cubicBezTo>
                <a:lnTo>
                  <a:pt x="11291" y="5716"/>
                </a:lnTo>
                <a:lnTo>
                  <a:pt x="11291" y="540"/>
                </a:lnTo>
                <a:cubicBezTo>
                  <a:pt x="11291" y="242"/>
                  <a:pt x="11071" y="0"/>
                  <a:pt x="10800" y="0"/>
                </a:cubicBezTo>
                <a:cubicBezTo>
                  <a:pt x="10529" y="0"/>
                  <a:pt x="10309" y="242"/>
                  <a:pt x="10309" y="540"/>
                </a:cubicBezTo>
                <a:lnTo>
                  <a:pt x="10309" y="5716"/>
                </a:lnTo>
                <a:lnTo>
                  <a:pt x="9183" y="4478"/>
                </a:lnTo>
                <a:cubicBezTo>
                  <a:pt x="9095" y="4381"/>
                  <a:pt x="8972" y="4320"/>
                  <a:pt x="8836" y="4320"/>
                </a:cubicBezTo>
                <a:cubicBezTo>
                  <a:pt x="8565" y="4320"/>
                  <a:pt x="8345" y="4562"/>
                  <a:pt x="8345" y="4860"/>
                </a:cubicBezTo>
                <a:cubicBezTo>
                  <a:pt x="8345" y="5009"/>
                  <a:pt x="8400" y="5144"/>
                  <a:pt x="8489" y="5242"/>
                </a:cubicBezTo>
                <a:cubicBezTo>
                  <a:pt x="8489" y="5242"/>
                  <a:pt x="10453" y="7402"/>
                  <a:pt x="10453" y="7402"/>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6" name="Shape 2819"/>
          <p:cNvSpPr/>
          <p:nvPr/>
        </p:nvSpPr>
        <p:spPr>
          <a:xfrm>
            <a:off x="10315506" y="4978519"/>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618" y="10800"/>
                </a:moveTo>
                <a:lnTo>
                  <a:pt x="982" y="10800"/>
                </a:lnTo>
                <a:lnTo>
                  <a:pt x="982" y="9720"/>
                </a:lnTo>
                <a:lnTo>
                  <a:pt x="20618" y="9720"/>
                </a:lnTo>
                <a:cubicBezTo>
                  <a:pt x="20618" y="9720"/>
                  <a:pt x="20618" y="10800"/>
                  <a:pt x="20618" y="10800"/>
                </a:cubicBezTo>
                <a:close/>
                <a:moveTo>
                  <a:pt x="19006" y="14040"/>
                </a:moveTo>
                <a:lnTo>
                  <a:pt x="15735" y="14040"/>
                </a:lnTo>
                <a:lnTo>
                  <a:pt x="16045" y="11880"/>
                </a:lnTo>
                <a:lnTo>
                  <a:pt x="19419" y="11880"/>
                </a:lnTo>
                <a:cubicBezTo>
                  <a:pt x="19419" y="11880"/>
                  <a:pt x="19006" y="14040"/>
                  <a:pt x="19006" y="14040"/>
                </a:cubicBezTo>
                <a:close/>
                <a:moveTo>
                  <a:pt x="18386" y="17280"/>
                </a:moveTo>
                <a:lnTo>
                  <a:pt x="15270" y="17280"/>
                </a:lnTo>
                <a:lnTo>
                  <a:pt x="15580" y="15120"/>
                </a:lnTo>
                <a:lnTo>
                  <a:pt x="18799" y="15120"/>
                </a:lnTo>
                <a:cubicBezTo>
                  <a:pt x="18799" y="15120"/>
                  <a:pt x="18386" y="17280"/>
                  <a:pt x="18386" y="17280"/>
                </a:cubicBezTo>
                <a:close/>
                <a:moveTo>
                  <a:pt x="17766" y="20520"/>
                </a:moveTo>
                <a:lnTo>
                  <a:pt x="14805" y="20520"/>
                </a:lnTo>
                <a:lnTo>
                  <a:pt x="15115" y="18360"/>
                </a:lnTo>
                <a:lnTo>
                  <a:pt x="18179" y="18360"/>
                </a:lnTo>
                <a:cubicBezTo>
                  <a:pt x="18179" y="18360"/>
                  <a:pt x="17766" y="20520"/>
                  <a:pt x="17766" y="20520"/>
                </a:cubicBezTo>
                <a:close/>
                <a:moveTo>
                  <a:pt x="11291" y="14040"/>
                </a:moveTo>
                <a:lnTo>
                  <a:pt x="11291" y="11880"/>
                </a:lnTo>
                <a:lnTo>
                  <a:pt x="15063" y="11880"/>
                </a:lnTo>
                <a:lnTo>
                  <a:pt x="14753" y="14040"/>
                </a:lnTo>
                <a:cubicBezTo>
                  <a:pt x="14753" y="14040"/>
                  <a:pt x="11291" y="14040"/>
                  <a:pt x="11291" y="14040"/>
                </a:cubicBezTo>
                <a:close/>
                <a:moveTo>
                  <a:pt x="14288" y="17280"/>
                </a:moveTo>
                <a:lnTo>
                  <a:pt x="11291" y="17280"/>
                </a:lnTo>
                <a:lnTo>
                  <a:pt x="11291" y="15120"/>
                </a:lnTo>
                <a:lnTo>
                  <a:pt x="14598" y="15120"/>
                </a:lnTo>
                <a:cubicBezTo>
                  <a:pt x="14598" y="15120"/>
                  <a:pt x="14288" y="17280"/>
                  <a:pt x="14288" y="17280"/>
                </a:cubicBezTo>
                <a:close/>
                <a:moveTo>
                  <a:pt x="13823" y="20520"/>
                </a:moveTo>
                <a:lnTo>
                  <a:pt x="11291" y="20520"/>
                </a:lnTo>
                <a:lnTo>
                  <a:pt x="11291" y="18360"/>
                </a:lnTo>
                <a:lnTo>
                  <a:pt x="14133" y="18360"/>
                </a:lnTo>
                <a:cubicBezTo>
                  <a:pt x="14133" y="18360"/>
                  <a:pt x="13823" y="20520"/>
                  <a:pt x="13823" y="20520"/>
                </a:cubicBezTo>
                <a:close/>
                <a:moveTo>
                  <a:pt x="10309" y="14040"/>
                </a:moveTo>
                <a:lnTo>
                  <a:pt x="6847" y="14040"/>
                </a:lnTo>
                <a:lnTo>
                  <a:pt x="6537" y="11880"/>
                </a:lnTo>
                <a:lnTo>
                  <a:pt x="10309" y="11880"/>
                </a:lnTo>
                <a:cubicBezTo>
                  <a:pt x="10309" y="11880"/>
                  <a:pt x="10309" y="14040"/>
                  <a:pt x="10309" y="14040"/>
                </a:cubicBezTo>
                <a:close/>
                <a:moveTo>
                  <a:pt x="10309" y="17280"/>
                </a:moveTo>
                <a:lnTo>
                  <a:pt x="7312" y="17280"/>
                </a:lnTo>
                <a:lnTo>
                  <a:pt x="7002" y="15120"/>
                </a:lnTo>
                <a:lnTo>
                  <a:pt x="10309" y="15120"/>
                </a:lnTo>
                <a:cubicBezTo>
                  <a:pt x="10309" y="15120"/>
                  <a:pt x="10309" y="17280"/>
                  <a:pt x="10309" y="17280"/>
                </a:cubicBezTo>
                <a:close/>
                <a:moveTo>
                  <a:pt x="10309" y="20520"/>
                </a:moveTo>
                <a:lnTo>
                  <a:pt x="7777" y="20520"/>
                </a:lnTo>
                <a:lnTo>
                  <a:pt x="7467" y="18360"/>
                </a:lnTo>
                <a:lnTo>
                  <a:pt x="10309" y="18360"/>
                </a:lnTo>
                <a:cubicBezTo>
                  <a:pt x="10309" y="18360"/>
                  <a:pt x="10309" y="20520"/>
                  <a:pt x="10309" y="20520"/>
                </a:cubicBezTo>
                <a:close/>
                <a:moveTo>
                  <a:pt x="3834" y="20520"/>
                </a:moveTo>
                <a:lnTo>
                  <a:pt x="3421" y="18360"/>
                </a:lnTo>
                <a:lnTo>
                  <a:pt x="6485" y="18360"/>
                </a:lnTo>
                <a:lnTo>
                  <a:pt x="6795" y="20520"/>
                </a:lnTo>
                <a:cubicBezTo>
                  <a:pt x="6795" y="20520"/>
                  <a:pt x="3834" y="20520"/>
                  <a:pt x="3834" y="20520"/>
                </a:cubicBezTo>
                <a:close/>
                <a:moveTo>
                  <a:pt x="2801" y="15120"/>
                </a:moveTo>
                <a:lnTo>
                  <a:pt x="6020" y="15120"/>
                </a:lnTo>
                <a:lnTo>
                  <a:pt x="6330" y="17280"/>
                </a:lnTo>
                <a:lnTo>
                  <a:pt x="3214" y="17280"/>
                </a:lnTo>
                <a:cubicBezTo>
                  <a:pt x="3214" y="17280"/>
                  <a:pt x="2801" y="15120"/>
                  <a:pt x="2801" y="15120"/>
                </a:cubicBezTo>
                <a:close/>
                <a:moveTo>
                  <a:pt x="2181" y="11880"/>
                </a:moveTo>
                <a:lnTo>
                  <a:pt x="5555" y="11880"/>
                </a:lnTo>
                <a:lnTo>
                  <a:pt x="5865" y="14040"/>
                </a:lnTo>
                <a:lnTo>
                  <a:pt x="2594" y="14040"/>
                </a:lnTo>
                <a:cubicBezTo>
                  <a:pt x="2594" y="14040"/>
                  <a:pt x="2181" y="11880"/>
                  <a:pt x="2181" y="11880"/>
                </a:cubicBezTo>
                <a:close/>
                <a:moveTo>
                  <a:pt x="20618" y="8640"/>
                </a:moveTo>
                <a:lnTo>
                  <a:pt x="982" y="8640"/>
                </a:lnTo>
                <a:cubicBezTo>
                  <a:pt x="440" y="8640"/>
                  <a:pt x="0" y="9124"/>
                  <a:pt x="0" y="9720"/>
                </a:cubicBezTo>
                <a:lnTo>
                  <a:pt x="0" y="10800"/>
                </a:lnTo>
                <a:cubicBezTo>
                  <a:pt x="0" y="11397"/>
                  <a:pt x="440" y="11880"/>
                  <a:pt x="982" y="11880"/>
                </a:cubicBezTo>
                <a:lnTo>
                  <a:pt x="1178" y="11880"/>
                </a:lnTo>
                <a:lnTo>
                  <a:pt x="2960" y="21191"/>
                </a:lnTo>
                <a:lnTo>
                  <a:pt x="2969" y="21189"/>
                </a:lnTo>
                <a:cubicBezTo>
                  <a:pt x="3023" y="21423"/>
                  <a:pt x="3207" y="21600"/>
                  <a:pt x="3436" y="21600"/>
                </a:cubicBezTo>
                <a:lnTo>
                  <a:pt x="18164" y="21600"/>
                </a:lnTo>
                <a:cubicBezTo>
                  <a:pt x="18393" y="21600"/>
                  <a:pt x="18577" y="21423"/>
                  <a:pt x="18631" y="21189"/>
                </a:cubicBezTo>
                <a:lnTo>
                  <a:pt x="18640" y="21191"/>
                </a:lnTo>
                <a:lnTo>
                  <a:pt x="20422" y="11880"/>
                </a:lnTo>
                <a:lnTo>
                  <a:pt x="20618" y="11880"/>
                </a:lnTo>
                <a:cubicBezTo>
                  <a:pt x="21160" y="11880"/>
                  <a:pt x="21600" y="11397"/>
                  <a:pt x="21600" y="10800"/>
                </a:cubicBezTo>
                <a:lnTo>
                  <a:pt x="21600" y="9720"/>
                </a:lnTo>
                <a:cubicBezTo>
                  <a:pt x="21600" y="9124"/>
                  <a:pt x="21160" y="8640"/>
                  <a:pt x="20618" y="8640"/>
                </a:cubicBezTo>
                <a:moveTo>
                  <a:pt x="8836" y="3240"/>
                </a:moveTo>
                <a:cubicBezTo>
                  <a:pt x="8972" y="3240"/>
                  <a:pt x="9095" y="3179"/>
                  <a:pt x="9183" y="3082"/>
                </a:cubicBezTo>
                <a:lnTo>
                  <a:pt x="10309" y="1844"/>
                </a:lnTo>
                <a:lnTo>
                  <a:pt x="10309" y="7020"/>
                </a:lnTo>
                <a:cubicBezTo>
                  <a:pt x="10309" y="7318"/>
                  <a:pt x="10529" y="7560"/>
                  <a:pt x="10800" y="7560"/>
                </a:cubicBezTo>
                <a:cubicBezTo>
                  <a:pt x="11071" y="7560"/>
                  <a:pt x="11291" y="7318"/>
                  <a:pt x="11291" y="7020"/>
                </a:cubicBezTo>
                <a:lnTo>
                  <a:pt x="11291" y="1844"/>
                </a:lnTo>
                <a:lnTo>
                  <a:pt x="12417" y="3082"/>
                </a:lnTo>
                <a:cubicBezTo>
                  <a:pt x="12505" y="3179"/>
                  <a:pt x="12628" y="3240"/>
                  <a:pt x="12764" y="3240"/>
                </a:cubicBezTo>
                <a:cubicBezTo>
                  <a:pt x="13035" y="3240"/>
                  <a:pt x="13255" y="2998"/>
                  <a:pt x="13255" y="2700"/>
                </a:cubicBezTo>
                <a:cubicBezTo>
                  <a:pt x="13255" y="2551"/>
                  <a:pt x="13199" y="2416"/>
                  <a:pt x="13111" y="2318"/>
                </a:cubicBezTo>
                <a:lnTo>
                  <a:pt x="11147" y="158"/>
                </a:lnTo>
                <a:cubicBezTo>
                  <a:pt x="11058" y="61"/>
                  <a:pt x="10936" y="0"/>
                  <a:pt x="10800" y="0"/>
                </a:cubicBezTo>
                <a:cubicBezTo>
                  <a:pt x="10664" y="0"/>
                  <a:pt x="10542" y="60"/>
                  <a:pt x="10453" y="158"/>
                </a:cubicBezTo>
                <a:lnTo>
                  <a:pt x="8489" y="2318"/>
                </a:lnTo>
                <a:cubicBezTo>
                  <a:pt x="8400" y="2416"/>
                  <a:pt x="8345" y="2551"/>
                  <a:pt x="8345" y="2700"/>
                </a:cubicBezTo>
                <a:cubicBezTo>
                  <a:pt x="8345" y="2998"/>
                  <a:pt x="8565" y="3240"/>
                  <a:pt x="8836" y="324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7" name="Shape 2820"/>
          <p:cNvSpPr/>
          <p:nvPr/>
        </p:nvSpPr>
        <p:spPr>
          <a:xfrm>
            <a:off x="5516156" y="5511780"/>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618" y="10800"/>
                </a:moveTo>
                <a:lnTo>
                  <a:pt x="982" y="10800"/>
                </a:lnTo>
                <a:lnTo>
                  <a:pt x="982" y="9720"/>
                </a:lnTo>
                <a:lnTo>
                  <a:pt x="20618" y="9720"/>
                </a:lnTo>
                <a:cubicBezTo>
                  <a:pt x="20618" y="9720"/>
                  <a:pt x="20618" y="10800"/>
                  <a:pt x="20618" y="10800"/>
                </a:cubicBezTo>
                <a:close/>
                <a:moveTo>
                  <a:pt x="19006" y="14040"/>
                </a:moveTo>
                <a:lnTo>
                  <a:pt x="15735" y="14040"/>
                </a:lnTo>
                <a:lnTo>
                  <a:pt x="16045" y="11880"/>
                </a:lnTo>
                <a:lnTo>
                  <a:pt x="19419" y="11880"/>
                </a:lnTo>
                <a:cubicBezTo>
                  <a:pt x="19419" y="11880"/>
                  <a:pt x="19006" y="14040"/>
                  <a:pt x="19006" y="14040"/>
                </a:cubicBezTo>
                <a:close/>
                <a:moveTo>
                  <a:pt x="18386" y="17280"/>
                </a:moveTo>
                <a:lnTo>
                  <a:pt x="15270" y="17280"/>
                </a:lnTo>
                <a:lnTo>
                  <a:pt x="15580" y="15120"/>
                </a:lnTo>
                <a:lnTo>
                  <a:pt x="18799" y="15120"/>
                </a:lnTo>
                <a:cubicBezTo>
                  <a:pt x="18799" y="15120"/>
                  <a:pt x="18386" y="17280"/>
                  <a:pt x="18386" y="17280"/>
                </a:cubicBezTo>
                <a:close/>
                <a:moveTo>
                  <a:pt x="17766" y="20520"/>
                </a:moveTo>
                <a:lnTo>
                  <a:pt x="14805" y="20520"/>
                </a:lnTo>
                <a:lnTo>
                  <a:pt x="15115" y="18360"/>
                </a:lnTo>
                <a:lnTo>
                  <a:pt x="18179" y="18360"/>
                </a:lnTo>
                <a:cubicBezTo>
                  <a:pt x="18179" y="18360"/>
                  <a:pt x="17766" y="20520"/>
                  <a:pt x="17766" y="20520"/>
                </a:cubicBezTo>
                <a:close/>
                <a:moveTo>
                  <a:pt x="11291" y="14040"/>
                </a:moveTo>
                <a:lnTo>
                  <a:pt x="11291" y="11880"/>
                </a:lnTo>
                <a:lnTo>
                  <a:pt x="15063" y="11880"/>
                </a:lnTo>
                <a:lnTo>
                  <a:pt x="14753" y="14040"/>
                </a:lnTo>
                <a:cubicBezTo>
                  <a:pt x="14753" y="14040"/>
                  <a:pt x="11291" y="14040"/>
                  <a:pt x="11291" y="14040"/>
                </a:cubicBezTo>
                <a:close/>
                <a:moveTo>
                  <a:pt x="14288" y="17280"/>
                </a:moveTo>
                <a:lnTo>
                  <a:pt x="11291" y="17280"/>
                </a:lnTo>
                <a:lnTo>
                  <a:pt x="11291" y="15120"/>
                </a:lnTo>
                <a:lnTo>
                  <a:pt x="14598" y="15120"/>
                </a:lnTo>
                <a:cubicBezTo>
                  <a:pt x="14598" y="15120"/>
                  <a:pt x="14288" y="17280"/>
                  <a:pt x="14288" y="17280"/>
                </a:cubicBezTo>
                <a:close/>
                <a:moveTo>
                  <a:pt x="13823" y="20520"/>
                </a:moveTo>
                <a:lnTo>
                  <a:pt x="11291" y="20520"/>
                </a:lnTo>
                <a:lnTo>
                  <a:pt x="11291" y="18360"/>
                </a:lnTo>
                <a:lnTo>
                  <a:pt x="14133" y="18360"/>
                </a:lnTo>
                <a:cubicBezTo>
                  <a:pt x="14133" y="18360"/>
                  <a:pt x="13823" y="20520"/>
                  <a:pt x="13823" y="20520"/>
                </a:cubicBezTo>
                <a:close/>
                <a:moveTo>
                  <a:pt x="10309" y="14040"/>
                </a:moveTo>
                <a:lnTo>
                  <a:pt x="6847" y="14040"/>
                </a:lnTo>
                <a:lnTo>
                  <a:pt x="6537" y="11880"/>
                </a:lnTo>
                <a:lnTo>
                  <a:pt x="10309" y="11880"/>
                </a:lnTo>
                <a:cubicBezTo>
                  <a:pt x="10309" y="11880"/>
                  <a:pt x="10309" y="14040"/>
                  <a:pt x="10309" y="14040"/>
                </a:cubicBezTo>
                <a:close/>
                <a:moveTo>
                  <a:pt x="10309" y="17280"/>
                </a:moveTo>
                <a:lnTo>
                  <a:pt x="7312" y="17280"/>
                </a:lnTo>
                <a:lnTo>
                  <a:pt x="7002" y="15120"/>
                </a:lnTo>
                <a:lnTo>
                  <a:pt x="10309" y="15120"/>
                </a:lnTo>
                <a:cubicBezTo>
                  <a:pt x="10309" y="15120"/>
                  <a:pt x="10309" y="17280"/>
                  <a:pt x="10309" y="17280"/>
                </a:cubicBezTo>
                <a:close/>
                <a:moveTo>
                  <a:pt x="10309" y="20520"/>
                </a:moveTo>
                <a:lnTo>
                  <a:pt x="7777" y="20520"/>
                </a:lnTo>
                <a:lnTo>
                  <a:pt x="7467" y="18360"/>
                </a:lnTo>
                <a:lnTo>
                  <a:pt x="10309" y="18360"/>
                </a:lnTo>
                <a:cubicBezTo>
                  <a:pt x="10309" y="18360"/>
                  <a:pt x="10309" y="20520"/>
                  <a:pt x="10309" y="20520"/>
                </a:cubicBezTo>
                <a:close/>
                <a:moveTo>
                  <a:pt x="3834" y="20520"/>
                </a:moveTo>
                <a:lnTo>
                  <a:pt x="3421" y="18360"/>
                </a:lnTo>
                <a:lnTo>
                  <a:pt x="6485" y="18360"/>
                </a:lnTo>
                <a:lnTo>
                  <a:pt x="6795" y="20520"/>
                </a:lnTo>
                <a:cubicBezTo>
                  <a:pt x="6795" y="20520"/>
                  <a:pt x="3834" y="20520"/>
                  <a:pt x="3834" y="20520"/>
                </a:cubicBezTo>
                <a:close/>
                <a:moveTo>
                  <a:pt x="2801" y="15120"/>
                </a:moveTo>
                <a:lnTo>
                  <a:pt x="6020" y="15120"/>
                </a:lnTo>
                <a:lnTo>
                  <a:pt x="6330" y="17280"/>
                </a:lnTo>
                <a:lnTo>
                  <a:pt x="3214" y="17280"/>
                </a:lnTo>
                <a:cubicBezTo>
                  <a:pt x="3214" y="17280"/>
                  <a:pt x="2801" y="15120"/>
                  <a:pt x="2801" y="15120"/>
                </a:cubicBezTo>
                <a:close/>
                <a:moveTo>
                  <a:pt x="2181" y="11880"/>
                </a:moveTo>
                <a:lnTo>
                  <a:pt x="5555" y="11880"/>
                </a:lnTo>
                <a:lnTo>
                  <a:pt x="5865" y="14040"/>
                </a:lnTo>
                <a:lnTo>
                  <a:pt x="2594" y="14040"/>
                </a:lnTo>
                <a:cubicBezTo>
                  <a:pt x="2594" y="14040"/>
                  <a:pt x="2181" y="11880"/>
                  <a:pt x="2181" y="11880"/>
                </a:cubicBezTo>
                <a:close/>
                <a:moveTo>
                  <a:pt x="20618" y="8640"/>
                </a:moveTo>
                <a:lnTo>
                  <a:pt x="982" y="8640"/>
                </a:lnTo>
                <a:cubicBezTo>
                  <a:pt x="440" y="8640"/>
                  <a:pt x="0" y="9124"/>
                  <a:pt x="0" y="9720"/>
                </a:cubicBezTo>
                <a:lnTo>
                  <a:pt x="0" y="10800"/>
                </a:lnTo>
                <a:cubicBezTo>
                  <a:pt x="0" y="11396"/>
                  <a:pt x="440" y="11880"/>
                  <a:pt x="982" y="11880"/>
                </a:cubicBezTo>
                <a:lnTo>
                  <a:pt x="1178" y="11880"/>
                </a:lnTo>
                <a:lnTo>
                  <a:pt x="2960" y="21191"/>
                </a:lnTo>
                <a:lnTo>
                  <a:pt x="2969" y="21189"/>
                </a:lnTo>
                <a:cubicBezTo>
                  <a:pt x="3023" y="21423"/>
                  <a:pt x="3207" y="21600"/>
                  <a:pt x="3436" y="21600"/>
                </a:cubicBezTo>
                <a:lnTo>
                  <a:pt x="18164" y="21600"/>
                </a:lnTo>
                <a:cubicBezTo>
                  <a:pt x="18393" y="21600"/>
                  <a:pt x="18577" y="21423"/>
                  <a:pt x="18631" y="21189"/>
                </a:cubicBezTo>
                <a:lnTo>
                  <a:pt x="18640" y="21191"/>
                </a:lnTo>
                <a:lnTo>
                  <a:pt x="20422" y="11880"/>
                </a:lnTo>
                <a:lnTo>
                  <a:pt x="20618" y="11880"/>
                </a:lnTo>
                <a:cubicBezTo>
                  <a:pt x="21160" y="11880"/>
                  <a:pt x="21600" y="11396"/>
                  <a:pt x="21600" y="10800"/>
                </a:cubicBezTo>
                <a:lnTo>
                  <a:pt x="21600" y="9720"/>
                </a:lnTo>
                <a:cubicBezTo>
                  <a:pt x="21600" y="9124"/>
                  <a:pt x="21160" y="8640"/>
                  <a:pt x="20618" y="8640"/>
                </a:cubicBezTo>
                <a:moveTo>
                  <a:pt x="7507" y="3082"/>
                </a:moveTo>
                <a:lnTo>
                  <a:pt x="7507" y="3082"/>
                </a:lnTo>
                <a:lnTo>
                  <a:pt x="9471" y="5242"/>
                </a:lnTo>
                <a:cubicBezTo>
                  <a:pt x="9560" y="5340"/>
                  <a:pt x="9683" y="5400"/>
                  <a:pt x="9818" y="5400"/>
                </a:cubicBezTo>
                <a:cubicBezTo>
                  <a:pt x="10089" y="5400"/>
                  <a:pt x="10309" y="5158"/>
                  <a:pt x="10309" y="4860"/>
                </a:cubicBezTo>
                <a:cubicBezTo>
                  <a:pt x="10309" y="4712"/>
                  <a:pt x="10254" y="4577"/>
                  <a:pt x="10165" y="4478"/>
                </a:cubicBezTo>
                <a:lnTo>
                  <a:pt x="9040" y="3240"/>
                </a:lnTo>
                <a:lnTo>
                  <a:pt x="13745" y="3240"/>
                </a:lnTo>
                <a:lnTo>
                  <a:pt x="13745" y="3240"/>
                </a:lnTo>
                <a:cubicBezTo>
                  <a:pt x="14016" y="3240"/>
                  <a:pt x="14236" y="2998"/>
                  <a:pt x="14236" y="2700"/>
                </a:cubicBezTo>
                <a:cubicBezTo>
                  <a:pt x="14236" y="2402"/>
                  <a:pt x="14016" y="2160"/>
                  <a:pt x="13745" y="2160"/>
                </a:cubicBezTo>
                <a:lnTo>
                  <a:pt x="9040" y="2160"/>
                </a:lnTo>
                <a:lnTo>
                  <a:pt x="10165" y="922"/>
                </a:lnTo>
                <a:cubicBezTo>
                  <a:pt x="10254" y="824"/>
                  <a:pt x="10309" y="689"/>
                  <a:pt x="10309" y="540"/>
                </a:cubicBezTo>
                <a:cubicBezTo>
                  <a:pt x="10309" y="242"/>
                  <a:pt x="10089" y="0"/>
                  <a:pt x="9818" y="0"/>
                </a:cubicBezTo>
                <a:cubicBezTo>
                  <a:pt x="9683" y="0"/>
                  <a:pt x="9560" y="61"/>
                  <a:pt x="9471" y="158"/>
                </a:cubicBezTo>
                <a:lnTo>
                  <a:pt x="7507" y="2318"/>
                </a:lnTo>
                <a:lnTo>
                  <a:pt x="7507" y="2318"/>
                </a:lnTo>
                <a:cubicBezTo>
                  <a:pt x="7419" y="2417"/>
                  <a:pt x="7364" y="2552"/>
                  <a:pt x="7364" y="2700"/>
                </a:cubicBezTo>
                <a:cubicBezTo>
                  <a:pt x="7364" y="2849"/>
                  <a:pt x="7419" y="2984"/>
                  <a:pt x="7507" y="30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8" name="Shape 2821"/>
          <p:cNvSpPr/>
          <p:nvPr/>
        </p:nvSpPr>
        <p:spPr>
          <a:xfrm>
            <a:off x="6049417" y="5511780"/>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618" y="10800"/>
                </a:moveTo>
                <a:lnTo>
                  <a:pt x="982" y="10800"/>
                </a:lnTo>
                <a:lnTo>
                  <a:pt x="982" y="9720"/>
                </a:lnTo>
                <a:lnTo>
                  <a:pt x="20618" y="9720"/>
                </a:lnTo>
                <a:cubicBezTo>
                  <a:pt x="20618" y="9720"/>
                  <a:pt x="20618" y="10800"/>
                  <a:pt x="20618" y="10800"/>
                </a:cubicBezTo>
                <a:close/>
                <a:moveTo>
                  <a:pt x="19006" y="14040"/>
                </a:moveTo>
                <a:lnTo>
                  <a:pt x="15735" y="14040"/>
                </a:lnTo>
                <a:lnTo>
                  <a:pt x="16045" y="11880"/>
                </a:lnTo>
                <a:lnTo>
                  <a:pt x="19419" y="11880"/>
                </a:lnTo>
                <a:cubicBezTo>
                  <a:pt x="19419" y="11880"/>
                  <a:pt x="19006" y="14040"/>
                  <a:pt x="19006" y="14040"/>
                </a:cubicBezTo>
                <a:close/>
                <a:moveTo>
                  <a:pt x="18386" y="17280"/>
                </a:moveTo>
                <a:lnTo>
                  <a:pt x="15270" y="17280"/>
                </a:lnTo>
                <a:lnTo>
                  <a:pt x="15580" y="15120"/>
                </a:lnTo>
                <a:lnTo>
                  <a:pt x="18799" y="15120"/>
                </a:lnTo>
                <a:cubicBezTo>
                  <a:pt x="18799" y="15120"/>
                  <a:pt x="18386" y="17280"/>
                  <a:pt x="18386" y="17280"/>
                </a:cubicBezTo>
                <a:close/>
                <a:moveTo>
                  <a:pt x="17766" y="20520"/>
                </a:moveTo>
                <a:lnTo>
                  <a:pt x="14805" y="20520"/>
                </a:lnTo>
                <a:lnTo>
                  <a:pt x="15115" y="18360"/>
                </a:lnTo>
                <a:lnTo>
                  <a:pt x="18179" y="18360"/>
                </a:lnTo>
                <a:cubicBezTo>
                  <a:pt x="18179" y="18360"/>
                  <a:pt x="17766" y="20520"/>
                  <a:pt x="17766" y="20520"/>
                </a:cubicBezTo>
                <a:close/>
                <a:moveTo>
                  <a:pt x="11291" y="14040"/>
                </a:moveTo>
                <a:lnTo>
                  <a:pt x="11291" y="11880"/>
                </a:lnTo>
                <a:lnTo>
                  <a:pt x="15063" y="11880"/>
                </a:lnTo>
                <a:lnTo>
                  <a:pt x="14753" y="14040"/>
                </a:lnTo>
                <a:cubicBezTo>
                  <a:pt x="14753" y="14040"/>
                  <a:pt x="11291" y="14040"/>
                  <a:pt x="11291" y="14040"/>
                </a:cubicBezTo>
                <a:close/>
                <a:moveTo>
                  <a:pt x="14288" y="17280"/>
                </a:moveTo>
                <a:lnTo>
                  <a:pt x="11291" y="17280"/>
                </a:lnTo>
                <a:lnTo>
                  <a:pt x="11291" y="15120"/>
                </a:lnTo>
                <a:lnTo>
                  <a:pt x="14598" y="15120"/>
                </a:lnTo>
                <a:cubicBezTo>
                  <a:pt x="14598" y="15120"/>
                  <a:pt x="14288" y="17280"/>
                  <a:pt x="14288" y="17280"/>
                </a:cubicBezTo>
                <a:close/>
                <a:moveTo>
                  <a:pt x="13823" y="20520"/>
                </a:moveTo>
                <a:lnTo>
                  <a:pt x="11291" y="20520"/>
                </a:lnTo>
                <a:lnTo>
                  <a:pt x="11291" y="18360"/>
                </a:lnTo>
                <a:lnTo>
                  <a:pt x="14133" y="18360"/>
                </a:lnTo>
                <a:cubicBezTo>
                  <a:pt x="14133" y="18360"/>
                  <a:pt x="13823" y="20520"/>
                  <a:pt x="13823" y="20520"/>
                </a:cubicBezTo>
                <a:close/>
                <a:moveTo>
                  <a:pt x="10309" y="14040"/>
                </a:moveTo>
                <a:lnTo>
                  <a:pt x="6847" y="14040"/>
                </a:lnTo>
                <a:lnTo>
                  <a:pt x="6537" y="11880"/>
                </a:lnTo>
                <a:lnTo>
                  <a:pt x="10309" y="11880"/>
                </a:lnTo>
                <a:cubicBezTo>
                  <a:pt x="10309" y="11880"/>
                  <a:pt x="10309" y="14040"/>
                  <a:pt x="10309" y="14040"/>
                </a:cubicBezTo>
                <a:close/>
                <a:moveTo>
                  <a:pt x="10309" y="17280"/>
                </a:moveTo>
                <a:lnTo>
                  <a:pt x="7312" y="17280"/>
                </a:lnTo>
                <a:lnTo>
                  <a:pt x="7002" y="15120"/>
                </a:lnTo>
                <a:lnTo>
                  <a:pt x="10309" y="15120"/>
                </a:lnTo>
                <a:cubicBezTo>
                  <a:pt x="10309" y="15120"/>
                  <a:pt x="10309" y="17280"/>
                  <a:pt x="10309" y="17280"/>
                </a:cubicBezTo>
                <a:close/>
                <a:moveTo>
                  <a:pt x="10309" y="20520"/>
                </a:moveTo>
                <a:lnTo>
                  <a:pt x="7777" y="20520"/>
                </a:lnTo>
                <a:lnTo>
                  <a:pt x="7467" y="18360"/>
                </a:lnTo>
                <a:lnTo>
                  <a:pt x="10309" y="18360"/>
                </a:lnTo>
                <a:cubicBezTo>
                  <a:pt x="10309" y="18360"/>
                  <a:pt x="10309" y="20520"/>
                  <a:pt x="10309" y="20520"/>
                </a:cubicBezTo>
                <a:close/>
                <a:moveTo>
                  <a:pt x="3834" y="20520"/>
                </a:moveTo>
                <a:lnTo>
                  <a:pt x="3421" y="18360"/>
                </a:lnTo>
                <a:lnTo>
                  <a:pt x="6485" y="18360"/>
                </a:lnTo>
                <a:lnTo>
                  <a:pt x="6795" y="20520"/>
                </a:lnTo>
                <a:cubicBezTo>
                  <a:pt x="6795" y="20520"/>
                  <a:pt x="3834" y="20520"/>
                  <a:pt x="3834" y="20520"/>
                </a:cubicBezTo>
                <a:close/>
                <a:moveTo>
                  <a:pt x="2801" y="15120"/>
                </a:moveTo>
                <a:lnTo>
                  <a:pt x="6020" y="15120"/>
                </a:lnTo>
                <a:lnTo>
                  <a:pt x="6330" y="17280"/>
                </a:lnTo>
                <a:lnTo>
                  <a:pt x="3214" y="17280"/>
                </a:lnTo>
                <a:cubicBezTo>
                  <a:pt x="3214" y="17280"/>
                  <a:pt x="2801" y="15120"/>
                  <a:pt x="2801" y="15120"/>
                </a:cubicBezTo>
                <a:close/>
                <a:moveTo>
                  <a:pt x="2181" y="11880"/>
                </a:moveTo>
                <a:lnTo>
                  <a:pt x="5555" y="11880"/>
                </a:lnTo>
                <a:lnTo>
                  <a:pt x="5865" y="14040"/>
                </a:lnTo>
                <a:lnTo>
                  <a:pt x="2594" y="14040"/>
                </a:lnTo>
                <a:cubicBezTo>
                  <a:pt x="2594" y="14040"/>
                  <a:pt x="2181" y="11880"/>
                  <a:pt x="2181" y="11880"/>
                </a:cubicBezTo>
                <a:close/>
                <a:moveTo>
                  <a:pt x="20618" y="8640"/>
                </a:moveTo>
                <a:lnTo>
                  <a:pt x="982" y="8640"/>
                </a:lnTo>
                <a:cubicBezTo>
                  <a:pt x="440" y="8640"/>
                  <a:pt x="0" y="9124"/>
                  <a:pt x="0" y="9720"/>
                </a:cubicBezTo>
                <a:lnTo>
                  <a:pt x="0" y="10800"/>
                </a:lnTo>
                <a:cubicBezTo>
                  <a:pt x="0" y="11396"/>
                  <a:pt x="440" y="11880"/>
                  <a:pt x="982" y="11880"/>
                </a:cubicBezTo>
                <a:lnTo>
                  <a:pt x="1178" y="11880"/>
                </a:lnTo>
                <a:lnTo>
                  <a:pt x="2960" y="21191"/>
                </a:lnTo>
                <a:lnTo>
                  <a:pt x="2969" y="21189"/>
                </a:lnTo>
                <a:cubicBezTo>
                  <a:pt x="3023" y="21423"/>
                  <a:pt x="3207" y="21600"/>
                  <a:pt x="3436" y="21600"/>
                </a:cubicBezTo>
                <a:lnTo>
                  <a:pt x="18164" y="21600"/>
                </a:lnTo>
                <a:cubicBezTo>
                  <a:pt x="18393" y="21600"/>
                  <a:pt x="18577" y="21423"/>
                  <a:pt x="18631" y="21189"/>
                </a:cubicBezTo>
                <a:lnTo>
                  <a:pt x="18640" y="21191"/>
                </a:lnTo>
                <a:lnTo>
                  <a:pt x="20422" y="11880"/>
                </a:lnTo>
                <a:lnTo>
                  <a:pt x="20618" y="11880"/>
                </a:lnTo>
                <a:cubicBezTo>
                  <a:pt x="21160" y="11880"/>
                  <a:pt x="21600" y="11396"/>
                  <a:pt x="21600" y="10800"/>
                </a:cubicBezTo>
                <a:lnTo>
                  <a:pt x="21600" y="9720"/>
                </a:lnTo>
                <a:cubicBezTo>
                  <a:pt x="21600" y="9124"/>
                  <a:pt x="21160" y="8640"/>
                  <a:pt x="20618" y="8640"/>
                </a:cubicBezTo>
                <a:moveTo>
                  <a:pt x="7855" y="3240"/>
                </a:moveTo>
                <a:lnTo>
                  <a:pt x="7855" y="3240"/>
                </a:lnTo>
                <a:lnTo>
                  <a:pt x="12560" y="3240"/>
                </a:lnTo>
                <a:lnTo>
                  <a:pt x="11435" y="4478"/>
                </a:lnTo>
                <a:cubicBezTo>
                  <a:pt x="11346" y="4577"/>
                  <a:pt x="11291" y="4712"/>
                  <a:pt x="11291" y="4860"/>
                </a:cubicBezTo>
                <a:cubicBezTo>
                  <a:pt x="11291" y="5158"/>
                  <a:pt x="11511" y="5400"/>
                  <a:pt x="11782" y="5400"/>
                </a:cubicBezTo>
                <a:cubicBezTo>
                  <a:pt x="11917" y="5400"/>
                  <a:pt x="12040" y="5340"/>
                  <a:pt x="12129" y="5242"/>
                </a:cubicBezTo>
                <a:lnTo>
                  <a:pt x="14093" y="3082"/>
                </a:lnTo>
                <a:cubicBezTo>
                  <a:pt x="14181" y="2984"/>
                  <a:pt x="14236" y="2849"/>
                  <a:pt x="14236" y="2700"/>
                </a:cubicBezTo>
                <a:cubicBezTo>
                  <a:pt x="14236" y="2552"/>
                  <a:pt x="14181" y="2417"/>
                  <a:pt x="14093" y="2318"/>
                </a:cubicBezTo>
                <a:lnTo>
                  <a:pt x="12129" y="158"/>
                </a:lnTo>
                <a:cubicBezTo>
                  <a:pt x="12040" y="61"/>
                  <a:pt x="11917" y="0"/>
                  <a:pt x="11782" y="0"/>
                </a:cubicBezTo>
                <a:cubicBezTo>
                  <a:pt x="11511" y="0"/>
                  <a:pt x="11291" y="242"/>
                  <a:pt x="11291" y="540"/>
                </a:cubicBezTo>
                <a:cubicBezTo>
                  <a:pt x="11291" y="689"/>
                  <a:pt x="11346" y="824"/>
                  <a:pt x="11435" y="922"/>
                </a:cubicBezTo>
                <a:lnTo>
                  <a:pt x="12560" y="2160"/>
                </a:lnTo>
                <a:lnTo>
                  <a:pt x="7855" y="2160"/>
                </a:lnTo>
                <a:cubicBezTo>
                  <a:pt x="7584" y="2160"/>
                  <a:pt x="7364" y="2402"/>
                  <a:pt x="7364" y="2700"/>
                </a:cubicBezTo>
                <a:cubicBezTo>
                  <a:pt x="7364" y="2998"/>
                  <a:pt x="7584" y="3240"/>
                  <a:pt x="7855" y="324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69" name="Shape 2822"/>
          <p:cNvSpPr/>
          <p:nvPr/>
        </p:nvSpPr>
        <p:spPr>
          <a:xfrm>
            <a:off x="6582678" y="5511780"/>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618" y="10800"/>
                </a:moveTo>
                <a:lnTo>
                  <a:pt x="982" y="10800"/>
                </a:lnTo>
                <a:lnTo>
                  <a:pt x="982" y="9720"/>
                </a:lnTo>
                <a:lnTo>
                  <a:pt x="20618" y="9720"/>
                </a:lnTo>
                <a:cubicBezTo>
                  <a:pt x="20618" y="9720"/>
                  <a:pt x="20618" y="10800"/>
                  <a:pt x="20618" y="10800"/>
                </a:cubicBezTo>
                <a:close/>
                <a:moveTo>
                  <a:pt x="19006" y="14040"/>
                </a:moveTo>
                <a:lnTo>
                  <a:pt x="15735" y="14040"/>
                </a:lnTo>
                <a:lnTo>
                  <a:pt x="16045" y="11880"/>
                </a:lnTo>
                <a:lnTo>
                  <a:pt x="19419" y="11880"/>
                </a:lnTo>
                <a:cubicBezTo>
                  <a:pt x="19419" y="11880"/>
                  <a:pt x="19006" y="14040"/>
                  <a:pt x="19006" y="14040"/>
                </a:cubicBezTo>
                <a:close/>
                <a:moveTo>
                  <a:pt x="18386" y="17280"/>
                </a:moveTo>
                <a:lnTo>
                  <a:pt x="15270" y="17280"/>
                </a:lnTo>
                <a:lnTo>
                  <a:pt x="15580" y="15120"/>
                </a:lnTo>
                <a:lnTo>
                  <a:pt x="18799" y="15120"/>
                </a:lnTo>
                <a:cubicBezTo>
                  <a:pt x="18799" y="15120"/>
                  <a:pt x="18386" y="17280"/>
                  <a:pt x="18386" y="17280"/>
                </a:cubicBezTo>
                <a:close/>
                <a:moveTo>
                  <a:pt x="17766" y="20520"/>
                </a:moveTo>
                <a:lnTo>
                  <a:pt x="14805" y="20520"/>
                </a:lnTo>
                <a:lnTo>
                  <a:pt x="15115" y="18360"/>
                </a:lnTo>
                <a:lnTo>
                  <a:pt x="18179" y="18360"/>
                </a:lnTo>
                <a:cubicBezTo>
                  <a:pt x="18179" y="18360"/>
                  <a:pt x="17766" y="20520"/>
                  <a:pt x="17766" y="20520"/>
                </a:cubicBezTo>
                <a:close/>
                <a:moveTo>
                  <a:pt x="11291" y="14040"/>
                </a:moveTo>
                <a:lnTo>
                  <a:pt x="11291" y="11880"/>
                </a:lnTo>
                <a:lnTo>
                  <a:pt x="15063" y="11880"/>
                </a:lnTo>
                <a:lnTo>
                  <a:pt x="14753" y="14040"/>
                </a:lnTo>
                <a:cubicBezTo>
                  <a:pt x="14753" y="14040"/>
                  <a:pt x="11291" y="14040"/>
                  <a:pt x="11291" y="14040"/>
                </a:cubicBezTo>
                <a:close/>
                <a:moveTo>
                  <a:pt x="14288" y="17280"/>
                </a:moveTo>
                <a:lnTo>
                  <a:pt x="11291" y="17280"/>
                </a:lnTo>
                <a:lnTo>
                  <a:pt x="11291" y="15120"/>
                </a:lnTo>
                <a:lnTo>
                  <a:pt x="14598" y="15120"/>
                </a:lnTo>
                <a:cubicBezTo>
                  <a:pt x="14598" y="15120"/>
                  <a:pt x="14288" y="17280"/>
                  <a:pt x="14288" y="17280"/>
                </a:cubicBezTo>
                <a:close/>
                <a:moveTo>
                  <a:pt x="13823" y="20520"/>
                </a:moveTo>
                <a:lnTo>
                  <a:pt x="11291" y="20520"/>
                </a:lnTo>
                <a:lnTo>
                  <a:pt x="11291" y="18360"/>
                </a:lnTo>
                <a:lnTo>
                  <a:pt x="14133" y="18360"/>
                </a:lnTo>
                <a:cubicBezTo>
                  <a:pt x="14133" y="18360"/>
                  <a:pt x="13823" y="20520"/>
                  <a:pt x="13823" y="20520"/>
                </a:cubicBezTo>
                <a:close/>
                <a:moveTo>
                  <a:pt x="10309" y="14040"/>
                </a:moveTo>
                <a:lnTo>
                  <a:pt x="6847" y="14040"/>
                </a:lnTo>
                <a:lnTo>
                  <a:pt x="6537" y="11880"/>
                </a:lnTo>
                <a:lnTo>
                  <a:pt x="10309" y="11880"/>
                </a:lnTo>
                <a:cubicBezTo>
                  <a:pt x="10309" y="11880"/>
                  <a:pt x="10309" y="14040"/>
                  <a:pt x="10309" y="14040"/>
                </a:cubicBezTo>
                <a:close/>
                <a:moveTo>
                  <a:pt x="10309" y="17280"/>
                </a:moveTo>
                <a:lnTo>
                  <a:pt x="7312" y="17280"/>
                </a:lnTo>
                <a:lnTo>
                  <a:pt x="7002" y="15120"/>
                </a:lnTo>
                <a:lnTo>
                  <a:pt x="10309" y="15120"/>
                </a:lnTo>
                <a:cubicBezTo>
                  <a:pt x="10309" y="15120"/>
                  <a:pt x="10309" y="17280"/>
                  <a:pt x="10309" y="17280"/>
                </a:cubicBezTo>
                <a:close/>
                <a:moveTo>
                  <a:pt x="10309" y="20520"/>
                </a:moveTo>
                <a:lnTo>
                  <a:pt x="7777" y="20520"/>
                </a:lnTo>
                <a:lnTo>
                  <a:pt x="7467" y="18360"/>
                </a:lnTo>
                <a:lnTo>
                  <a:pt x="10309" y="18360"/>
                </a:lnTo>
                <a:cubicBezTo>
                  <a:pt x="10309" y="18360"/>
                  <a:pt x="10309" y="20520"/>
                  <a:pt x="10309" y="20520"/>
                </a:cubicBezTo>
                <a:close/>
                <a:moveTo>
                  <a:pt x="3834" y="20520"/>
                </a:moveTo>
                <a:lnTo>
                  <a:pt x="3421" y="18360"/>
                </a:lnTo>
                <a:lnTo>
                  <a:pt x="6485" y="18360"/>
                </a:lnTo>
                <a:lnTo>
                  <a:pt x="6795" y="20520"/>
                </a:lnTo>
                <a:cubicBezTo>
                  <a:pt x="6795" y="20520"/>
                  <a:pt x="3834" y="20520"/>
                  <a:pt x="3834" y="20520"/>
                </a:cubicBezTo>
                <a:close/>
                <a:moveTo>
                  <a:pt x="2801" y="15120"/>
                </a:moveTo>
                <a:lnTo>
                  <a:pt x="6020" y="15120"/>
                </a:lnTo>
                <a:lnTo>
                  <a:pt x="6330" y="17280"/>
                </a:lnTo>
                <a:lnTo>
                  <a:pt x="3214" y="17280"/>
                </a:lnTo>
                <a:cubicBezTo>
                  <a:pt x="3214" y="17280"/>
                  <a:pt x="2801" y="15120"/>
                  <a:pt x="2801" y="15120"/>
                </a:cubicBezTo>
                <a:close/>
                <a:moveTo>
                  <a:pt x="2181" y="11880"/>
                </a:moveTo>
                <a:lnTo>
                  <a:pt x="5555" y="11880"/>
                </a:lnTo>
                <a:lnTo>
                  <a:pt x="5865" y="14040"/>
                </a:lnTo>
                <a:lnTo>
                  <a:pt x="2594" y="14040"/>
                </a:lnTo>
                <a:cubicBezTo>
                  <a:pt x="2594" y="14040"/>
                  <a:pt x="2181" y="11880"/>
                  <a:pt x="2181" y="11880"/>
                </a:cubicBezTo>
                <a:close/>
                <a:moveTo>
                  <a:pt x="20618" y="8640"/>
                </a:moveTo>
                <a:lnTo>
                  <a:pt x="982" y="8640"/>
                </a:lnTo>
                <a:cubicBezTo>
                  <a:pt x="440" y="8640"/>
                  <a:pt x="0" y="9124"/>
                  <a:pt x="0" y="9720"/>
                </a:cubicBezTo>
                <a:lnTo>
                  <a:pt x="0" y="10800"/>
                </a:lnTo>
                <a:cubicBezTo>
                  <a:pt x="0" y="11396"/>
                  <a:pt x="440" y="11880"/>
                  <a:pt x="982" y="11880"/>
                </a:cubicBezTo>
                <a:lnTo>
                  <a:pt x="1178" y="11880"/>
                </a:lnTo>
                <a:lnTo>
                  <a:pt x="2960" y="21191"/>
                </a:lnTo>
                <a:lnTo>
                  <a:pt x="2969" y="21189"/>
                </a:lnTo>
                <a:cubicBezTo>
                  <a:pt x="3023" y="21423"/>
                  <a:pt x="3207" y="21600"/>
                  <a:pt x="3436" y="21600"/>
                </a:cubicBezTo>
                <a:lnTo>
                  <a:pt x="18164" y="21600"/>
                </a:lnTo>
                <a:cubicBezTo>
                  <a:pt x="18393" y="21600"/>
                  <a:pt x="18577" y="21423"/>
                  <a:pt x="18631" y="21189"/>
                </a:cubicBezTo>
                <a:lnTo>
                  <a:pt x="18640" y="21191"/>
                </a:lnTo>
                <a:lnTo>
                  <a:pt x="20422" y="11880"/>
                </a:lnTo>
                <a:lnTo>
                  <a:pt x="20618" y="11880"/>
                </a:lnTo>
                <a:cubicBezTo>
                  <a:pt x="21160" y="11880"/>
                  <a:pt x="21600" y="11396"/>
                  <a:pt x="21600" y="10800"/>
                </a:cubicBezTo>
                <a:lnTo>
                  <a:pt x="21600" y="9720"/>
                </a:lnTo>
                <a:cubicBezTo>
                  <a:pt x="21600" y="9124"/>
                  <a:pt x="21160" y="8640"/>
                  <a:pt x="20618" y="8640"/>
                </a:cubicBezTo>
                <a:moveTo>
                  <a:pt x="8345" y="3780"/>
                </a:moveTo>
                <a:lnTo>
                  <a:pt x="10309" y="3780"/>
                </a:lnTo>
                <a:lnTo>
                  <a:pt x="10309" y="5940"/>
                </a:lnTo>
                <a:cubicBezTo>
                  <a:pt x="10309" y="6238"/>
                  <a:pt x="10529" y="6480"/>
                  <a:pt x="10800" y="6480"/>
                </a:cubicBezTo>
                <a:cubicBezTo>
                  <a:pt x="11071" y="6480"/>
                  <a:pt x="11291" y="6238"/>
                  <a:pt x="11291" y="5940"/>
                </a:cubicBezTo>
                <a:lnTo>
                  <a:pt x="11291" y="3780"/>
                </a:lnTo>
                <a:lnTo>
                  <a:pt x="13255" y="3780"/>
                </a:lnTo>
                <a:cubicBezTo>
                  <a:pt x="13525" y="3780"/>
                  <a:pt x="13745" y="3538"/>
                  <a:pt x="13745" y="3240"/>
                </a:cubicBezTo>
                <a:cubicBezTo>
                  <a:pt x="13745" y="2942"/>
                  <a:pt x="13525" y="2700"/>
                  <a:pt x="13255" y="2700"/>
                </a:cubicBezTo>
                <a:lnTo>
                  <a:pt x="11291" y="2700"/>
                </a:lnTo>
                <a:lnTo>
                  <a:pt x="11291" y="540"/>
                </a:lnTo>
                <a:cubicBezTo>
                  <a:pt x="11291" y="242"/>
                  <a:pt x="11071" y="0"/>
                  <a:pt x="10800" y="0"/>
                </a:cubicBezTo>
                <a:cubicBezTo>
                  <a:pt x="10529" y="0"/>
                  <a:pt x="10309" y="242"/>
                  <a:pt x="10309" y="540"/>
                </a:cubicBezTo>
                <a:lnTo>
                  <a:pt x="10309" y="2700"/>
                </a:lnTo>
                <a:lnTo>
                  <a:pt x="8345" y="2700"/>
                </a:lnTo>
                <a:cubicBezTo>
                  <a:pt x="8075" y="2700"/>
                  <a:pt x="7855" y="2942"/>
                  <a:pt x="7855" y="3240"/>
                </a:cubicBezTo>
                <a:cubicBezTo>
                  <a:pt x="7855" y="3538"/>
                  <a:pt x="8075" y="3780"/>
                  <a:pt x="8345" y="378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0" name="Shape 2823"/>
          <p:cNvSpPr/>
          <p:nvPr/>
        </p:nvSpPr>
        <p:spPr>
          <a:xfrm>
            <a:off x="7115939" y="5530825"/>
            <a:ext cx="279328" cy="222193"/>
          </a:xfrm>
          <a:custGeom>
            <a:avLst/>
            <a:gdLst/>
            <a:ahLst/>
            <a:cxnLst>
              <a:cxn ang="0">
                <a:pos x="wd2" y="hd2"/>
              </a:cxn>
              <a:cxn ang="5400000">
                <a:pos x="wd2" y="hd2"/>
              </a:cxn>
              <a:cxn ang="10800000">
                <a:pos x="wd2" y="hd2"/>
              </a:cxn>
              <a:cxn ang="16200000">
                <a:pos x="wd2" y="hd2"/>
              </a:cxn>
            </a:cxnLst>
            <a:rect l="0" t="0" r="r" b="b"/>
            <a:pathLst>
              <a:path w="21600" h="21600" extrusionOk="0">
                <a:moveTo>
                  <a:pt x="20618" y="9257"/>
                </a:moveTo>
                <a:lnTo>
                  <a:pt x="982" y="9257"/>
                </a:lnTo>
                <a:lnTo>
                  <a:pt x="982" y="8023"/>
                </a:lnTo>
                <a:lnTo>
                  <a:pt x="20618" y="8023"/>
                </a:lnTo>
                <a:cubicBezTo>
                  <a:pt x="20618" y="8023"/>
                  <a:pt x="20618" y="9257"/>
                  <a:pt x="20618" y="9257"/>
                </a:cubicBezTo>
                <a:close/>
                <a:moveTo>
                  <a:pt x="19006" y="12960"/>
                </a:moveTo>
                <a:lnTo>
                  <a:pt x="15735" y="12960"/>
                </a:lnTo>
                <a:lnTo>
                  <a:pt x="16045" y="10491"/>
                </a:lnTo>
                <a:lnTo>
                  <a:pt x="19419" y="10491"/>
                </a:lnTo>
                <a:cubicBezTo>
                  <a:pt x="19419" y="10491"/>
                  <a:pt x="19006" y="12960"/>
                  <a:pt x="19006" y="12960"/>
                </a:cubicBezTo>
                <a:close/>
                <a:moveTo>
                  <a:pt x="18386" y="16663"/>
                </a:moveTo>
                <a:lnTo>
                  <a:pt x="15270" y="16663"/>
                </a:lnTo>
                <a:lnTo>
                  <a:pt x="15580" y="14194"/>
                </a:lnTo>
                <a:lnTo>
                  <a:pt x="18799" y="14194"/>
                </a:lnTo>
                <a:cubicBezTo>
                  <a:pt x="18799" y="14194"/>
                  <a:pt x="18386" y="16663"/>
                  <a:pt x="18386" y="16663"/>
                </a:cubicBezTo>
                <a:close/>
                <a:moveTo>
                  <a:pt x="17765" y="20366"/>
                </a:moveTo>
                <a:lnTo>
                  <a:pt x="14805" y="20366"/>
                </a:lnTo>
                <a:lnTo>
                  <a:pt x="15115" y="17897"/>
                </a:lnTo>
                <a:lnTo>
                  <a:pt x="18179" y="17897"/>
                </a:lnTo>
                <a:cubicBezTo>
                  <a:pt x="18179" y="17897"/>
                  <a:pt x="17765" y="20366"/>
                  <a:pt x="17765" y="20366"/>
                </a:cubicBezTo>
                <a:close/>
                <a:moveTo>
                  <a:pt x="11291" y="12960"/>
                </a:moveTo>
                <a:lnTo>
                  <a:pt x="11291" y="10491"/>
                </a:lnTo>
                <a:lnTo>
                  <a:pt x="15063" y="10491"/>
                </a:lnTo>
                <a:lnTo>
                  <a:pt x="14753" y="12960"/>
                </a:lnTo>
                <a:cubicBezTo>
                  <a:pt x="14753" y="12960"/>
                  <a:pt x="11291" y="12960"/>
                  <a:pt x="11291" y="12960"/>
                </a:cubicBezTo>
                <a:close/>
                <a:moveTo>
                  <a:pt x="14288" y="16663"/>
                </a:moveTo>
                <a:lnTo>
                  <a:pt x="11291" y="16663"/>
                </a:lnTo>
                <a:lnTo>
                  <a:pt x="11291" y="14194"/>
                </a:lnTo>
                <a:lnTo>
                  <a:pt x="14598" y="14194"/>
                </a:lnTo>
                <a:cubicBezTo>
                  <a:pt x="14598" y="14194"/>
                  <a:pt x="14288" y="16663"/>
                  <a:pt x="14288" y="16663"/>
                </a:cubicBezTo>
                <a:close/>
                <a:moveTo>
                  <a:pt x="13823" y="20366"/>
                </a:moveTo>
                <a:lnTo>
                  <a:pt x="11291" y="20366"/>
                </a:lnTo>
                <a:lnTo>
                  <a:pt x="11291" y="17897"/>
                </a:lnTo>
                <a:lnTo>
                  <a:pt x="14133" y="17897"/>
                </a:lnTo>
                <a:cubicBezTo>
                  <a:pt x="14133" y="17897"/>
                  <a:pt x="13823" y="20366"/>
                  <a:pt x="13823" y="20366"/>
                </a:cubicBezTo>
                <a:close/>
                <a:moveTo>
                  <a:pt x="10309" y="12960"/>
                </a:moveTo>
                <a:lnTo>
                  <a:pt x="6847" y="12960"/>
                </a:lnTo>
                <a:lnTo>
                  <a:pt x="6537" y="10491"/>
                </a:lnTo>
                <a:lnTo>
                  <a:pt x="10309" y="10491"/>
                </a:lnTo>
                <a:cubicBezTo>
                  <a:pt x="10309" y="10491"/>
                  <a:pt x="10309" y="12960"/>
                  <a:pt x="10309" y="12960"/>
                </a:cubicBezTo>
                <a:close/>
                <a:moveTo>
                  <a:pt x="10309" y="16663"/>
                </a:moveTo>
                <a:lnTo>
                  <a:pt x="7312" y="16663"/>
                </a:lnTo>
                <a:lnTo>
                  <a:pt x="7002" y="14194"/>
                </a:lnTo>
                <a:lnTo>
                  <a:pt x="10309" y="14194"/>
                </a:lnTo>
                <a:cubicBezTo>
                  <a:pt x="10309" y="14194"/>
                  <a:pt x="10309" y="16663"/>
                  <a:pt x="10309" y="16663"/>
                </a:cubicBezTo>
                <a:close/>
                <a:moveTo>
                  <a:pt x="10309" y="20366"/>
                </a:moveTo>
                <a:lnTo>
                  <a:pt x="7777" y="20366"/>
                </a:lnTo>
                <a:lnTo>
                  <a:pt x="7467" y="17897"/>
                </a:lnTo>
                <a:lnTo>
                  <a:pt x="10309" y="17897"/>
                </a:lnTo>
                <a:cubicBezTo>
                  <a:pt x="10309" y="17897"/>
                  <a:pt x="10309" y="20366"/>
                  <a:pt x="10309" y="20366"/>
                </a:cubicBezTo>
                <a:close/>
                <a:moveTo>
                  <a:pt x="3834" y="20366"/>
                </a:moveTo>
                <a:lnTo>
                  <a:pt x="3421" y="17897"/>
                </a:lnTo>
                <a:lnTo>
                  <a:pt x="6485" y="17897"/>
                </a:lnTo>
                <a:lnTo>
                  <a:pt x="6795" y="20366"/>
                </a:lnTo>
                <a:cubicBezTo>
                  <a:pt x="6795" y="20366"/>
                  <a:pt x="3834" y="20366"/>
                  <a:pt x="3834" y="20366"/>
                </a:cubicBezTo>
                <a:close/>
                <a:moveTo>
                  <a:pt x="2801" y="14194"/>
                </a:moveTo>
                <a:lnTo>
                  <a:pt x="6020" y="14194"/>
                </a:lnTo>
                <a:lnTo>
                  <a:pt x="6330" y="16663"/>
                </a:lnTo>
                <a:lnTo>
                  <a:pt x="3214" y="16663"/>
                </a:lnTo>
                <a:cubicBezTo>
                  <a:pt x="3214" y="16663"/>
                  <a:pt x="2801" y="14194"/>
                  <a:pt x="2801" y="14194"/>
                </a:cubicBezTo>
                <a:close/>
                <a:moveTo>
                  <a:pt x="2181" y="10491"/>
                </a:moveTo>
                <a:lnTo>
                  <a:pt x="5555" y="10491"/>
                </a:lnTo>
                <a:lnTo>
                  <a:pt x="5865" y="12960"/>
                </a:lnTo>
                <a:lnTo>
                  <a:pt x="2594" y="12960"/>
                </a:lnTo>
                <a:cubicBezTo>
                  <a:pt x="2594" y="12960"/>
                  <a:pt x="2181" y="10491"/>
                  <a:pt x="2181" y="10491"/>
                </a:cubicBezTo>
                <a:close/>
                <a:moveTo>
                  <a:pt x="20618" y="6789"/>
                </a:moveTo>
                <a:lnTo>
                  <a:pt x="982" y="6789"/>
                </a:lnTo>
                <a:cubicBezTo>
                  <a:pt x="440" y="6789"/>
                  <a:pt x="0" y="7342"/>
                  <a:pt x="0" y="8023"/>
                </a:cubicBezTo>
                <a:lnTo>
                  <a:pt x="0" y="9257"/>
                </a:lnTo>
                <a:cubicBezTo>
                  <a:pt x="0" y="9939"/>
                  <a:pt x="440" y="10491"/>
                  <a:pt x="982" y="10491"/>
                </a:cubicBezTo>
                <a:lnTo>
                  <a:pt x="1178" y="10491"/>
                </a:lnTo>
                <a:lnTo>
                  <a:pt x="2960" y="21133"/>
                </a:lnTo>
                <a:lnTo>
                  <a:pt x="2969" y="21130"/>
                </a:lnTo>
                <a:cubicBezTo>
                  <a:pt x="3023" y="21398"/>
                  <a:pt x="3207" y="21600"/>
                  <a:pt x="3436" y="21600"/>
                </a:cubicBezTo>
                <a:lnTo>
                  <a:pt x="18164" y="21600"/>
                </a:lnTo>
                <a:cubicBezTo>
                  <a:pt x="18393" y="21600"/>
                  <a:pt x="18577" y="21398"/>
                  <a:pt x="18631" y="21130"/>
                </a:cubicBezTo>
                <a:lnTo>
                  <a:pt x="18640" y="21133"/>
                </a:lnTo>
                <a:lnTo>
                  <a:pt x="20422" y="10491"/>
                </a:lnTo>
                <a:lnTo>
                  <a:pt x="20618" y="10491"/>
                </a:lnTo>
                <a:cubicBezTo>
                  <a:pt x="21160" y="10491"/>
                  <a:pt x="21600" y="9939"/>
                  <a:pt x="21600" y="9257"/>
                </a:cubicBezTo>
                <a:lnTo>
                  <a:pt x="21600" y="8023"/>
                </a:lnTo>
                <a:cubicBezTo>
                  <a:pt x="21600" y="7342"/>
                  <a:pt x="21160" y="6789"/>
                  <a:pt x="20618" y="6789"/>
                </a:cubicBezTo>
                <a:moveTo>
                  <a:pt x="8345" y="1234"/>
                </a:moveTo>
                <a:lnTo>
                  <a:pt x="13255" y="1234"/>
                </a:lnTo>
                <a:cubicBezTo>
                  <a:pt x="13525" y="1234"/>
                  <a:pt x="13745" y="958"/>
                  <a:pt x="13745" y="617"/>
                </a:cubicBezTo>
                <a:cubicBezTo>
                  <a:pt x="13745" y="276"/>
                  <a:pt x="13525" y="0"/>
                  <a:pt x="13255" y="0"/>
                </a:cubicBezTo>
                <a:lnTo>
                  <a:pt x="8345" y="0"/>
                </a:lnTo>
                <a:cubicBezTo>
                  <a:pt x="8075" y="0"/>
                  <a:pt x="7855" y="276"/>
                  <a:pt x="7855" y="617"/>
                </a:cubicBezTo>
                <a:cubicBezTo>
                  <a:pt x="7855" y="958"/>
                  <a:pt x="8075" y="1234"/>
                  <a:pt x="8345" y="123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1" name="Shape 2824"/>
          <p:cNvSpPr/>
          <p:nvPr/>
        </p:nvSpPr>
        <p:spPr>
          <a:xfrm>
            <a:off x="7649200" y="5499083"/>
            <a:ext cx="279328" cy="279282"/>
          </a:xfrm>
          <a:custGeom>
            <a:avLst/>
            <a:gdLst/>
            <a:ahLst/>
            <a:cxnLst>
              <a:cxn ang="0">
                <a:pos x="wd2" y="hd2"/>
              </a:cxn>
              <a:cxn ang="5400000">
                <a:pos x="wd2" y="hd2"/>
              </a:cxn>
              <a:cxn ang="10800000">
                <a:pos x="wd2" y="hd2"/>
              </a:cxn>
              <a:cxn ang="16200000">
                <a:pos x="wd2" y="hd2"/>
              </a:cxn>
            </a:cxnLst>
            <a:rect l="0" t="0" r="r" b="b"/>
            <a:pathLst>
              <a:path w="21600" h="21388" extrusionOk="0">
                <a:moveTo>
                  <a:pt x="10309" y="9720"/>
                </a:moveTo>
                <a:lnTo>
                  <a:pt x="9327" y="9720"/>
                </a:lnTo>
                <a:cubicBezTo>
                  <a:pt x="9056" y="9720"/>
                  <a:pt x="8836" y="9937"/>
                  <a:pt x="8836" y="10206"/>
                </a:cubicBezTo>
                <a:cubicBezTo>
                  <a:pt x="8836" y="10475"/>
                  <a:pt x="9056" y="10692"/>
                  <a:pt x="9327" y="10692"/>
                </a:cubicBezTo>
                <a:lnTo>
                  <a:pt x="10309" y="10692"/>
                </a:lnTo>
                <a:cubicBezTo>
                  <a:pt x="10580" y="10692"/>
                  <a:pt x="10800" y="10475"/>
                  <a:pt x="10800" y="10206"/>
                </a:cubicBezTo>
                <a:cubicBezTo>
                  <a:pt x="10800" y="9937"/>
                  <a:pt x="10580" y="9720"/>
                  <a:pt x="10309" y="9720"/>
                </a:cubicBezTo>
                <a:moveTo>
                  <a:pt x="13255" y="18471"/>
                </a:moveTo>
                <a:lnTo>
                  <a:pt x="12273" y="18471"/>
                </a:lnTo>
                <a:cubicBezTo>
                  <a:pt x="12002" y="18471"/>
                  <a:pt x="11782" y="18689"/>
                  <a:pt x="11782" y="18957"/>
                </a:cubicBezTo>
                <a:cubicBezTo>
                  <a:pt x="11782" y="19226"/>
                  <a:pt x="12002" y="19443"/>
                  <a:pt x="12273" y="19443"/>
                </a:cubicBezTo>
                <a:lnTo>
                  <a:pt x="13255" y="19443"/>
                </a:lnTo>
                <a:cubicBezTo>
                  <a:pt x="13525" y="19443"/>
                  <a:pt x="13745" y="19226"/>
                  <a:pt x="13745" y="18957"/>
                </a:cubicBezTo>
                <a:cubicBezTo>
                  <a:pt x="13745" y="18689"/>
                  <a:pt x="13525" y="18471"/>
                  <a:pt x="13255" y="18471"/>
                </a:cubicBezTo>
                <a:moveTo>
                  <a:pt x="10309" y="18471"/>
                </a:moveTo>
                <a:lnTo>
                  <a:pt x="9327" y="18471"/>
                </a:lnTo>
                <a:cubicBezTo>
                  <a:pt x="9056" y="18471"/>
                  <a:pt x="8836" y="18689"/>
                  <a:pt x="8836" y="18957"/>
                </a:cubicBezTo>
                <a:cubicBezTo>
                  <a:pt x="8836" y="19226"/>
                  <a:pt x="9056" y="19443"/>
                  <a:pt x="9327" y="19443"/>
                </a:cubicBezTo>
                <a:lnTo>
                  <a:pt x="10309" y="19443"/>
                </a:lnTo>
                <a:cubicBezTo>
                  <a:pt x="10580" y="19443"/>
                  <a:pt x="10800" y="19226"/>
                  <a:pt x="10800" y="18957"/>
                </a:cubicBezTo>
                <a:cubicBezTo>
                  <a:pt x="10800" y="18689"/>
                  <a:pt x="10580" y="18471"/>
                  <a:pt x="10309" y="18471"/>
                </a:cubicBezTo>
                <a:moveTo>
                  <a:pt x="20618" y="15554"/>
                </a:moveTo>
                <a:cubicBezTo>
                  <a:pt x="20618" y="16091"/>
                  <a:pt x="20178" y="16526"/>
                  <a:pt x="19636" y="16526"/>
                </a:cubicBezTo>
                <a:lnTo>
                  <a:pt x="16691" y="16526"/>
                </a:lnTo>
                <a:cubicBezTo>
                  <a:pt x="16149" y="16526"/>
                  <a:pt x="15709" y="16091"/>
                  <a:pt x="15709" y="15554"/>
                </a:cubicBezTo>
                <a:lnTo>
                  <a:pt x="15709" y="13609"/>
                </a:lnTo>
                <a:cubicBezTo>
                  <a:pt x="15709" y="13073"/>
                  <a:pt x="16149" y="12637"/>
                  <a:pt x="16691" y="12637"/>
                </a:cubicBezTo>
                <a:lnTo>
                  <a:pt x="19636" y="12637"/>
                </a:lnTo>
                <a:cubicBezTo>
                  <a:pt x="20178" y="12637"/>
                  <a:pt x="20618" y="13073"/>
                  <a:pt x="20618" y="13609"/>
                </a:cubicBezTo>
                <a:cubicBezTo>
                  <a:pt x="20618" y="13609"/>
                  <a:pt x="20618" y="15554"/>
                  <a:pt x="20618" y="15554"/>
                </a:cubicBezTo>
                <a:close/>
                <a:moveTo>
                  <a:pt x="18655" y="19443"/>
                </a:moveTo>
                <a:cubicBezTo>
                  <a:pt x="18655" y="19980"/>
                  <a:pt x="18215" y="20416"/>
                  <a:pt x="17673" y="20416"/>
                </a:cubicBezTo>
                <a:lnTo>
                  <a:pt x="1964" y="20416"/>
                </a:lnTo>
                <a:cubicBezTo>
                  <a:pt x="1422" y="20416"/>
                  <a:pt x="982" y="19980"/>
                  <a:pt x="982" y="19443"/>
                </a:cubicBezTo>
                <a:lnTo>
                  <a:pt x="982" y="9720"/>
                </a:lnTo>
                <a:cubicBezTo>
                  <a:pt x="982" y="9183"/>
                  <a:pt x="1422" y="8747"/>
                  <a:pt x="1964" y="8747"/>
                </a:cubicBezTo>
                <a:lnTo>
                  <a:pt x="17673" y="8747"/>
                </a:lnTo>
                <a:cubicBezTo>
                  <a:pt x="18215" y="8747"/>
                  <a:pt x="18655" y="9183"/>
                  <a:pt x="18655" y="9720"/>
                </a:cubicBezTo>
                <a:lnTo>
                  <a:pt x="18655" y="11664"/>
                </a:lnTo>
                <a:lnTo>
                  <a:pt x="16691" y="11664"/>
                </a:lnTo>
                <a:cubicBezTo>
                  <a:pt x="15606" y="11664"/>
                  <a:pt x="14727" y="12535"/>
                  <a:pt x="14727" y="13609"/>
                </a:cubicBezTo>
                <a:lnTo>
                  <a:pt x="14727" y="15554"/>
                </a:lnTo>
                <a:cubicBezTo>
                  <a:pt x="14727" y="16628"/>
                  <a:pt x="15606" y="17499"/>
                  <a:pt x="16691" y="17499"/>
                </a:cubicBezTo>
                <a:lnTo>
                  <a:pt x="18655" y="17499"/>
                </a:lnTo>
                <a:cubicBezTo>
                  <a:pt x="18655" y="17499"/>
                  <a:pt x="18655" y="19443"/>
                  <a:pt x="18655" y="19443"/>
                </a:cubicBezTo>
                <a:close/>
                <a:moveTo>
                  <a:pt x="982" y="7775"/>
                </a:moveTo>
                <a:cubicBezTo>
                  <a:pt x="982" y="7238"/>
                  <a:pt x="1422" y="6803"/>
                  <a:pt x="1964" y="6803"/>
                </a:cubicBezTo>
                <a:lnTo>
                  <a:pt x="2555" y="6803"/>
                </a:lnTo>
                <a:lnTo>
                  <a:pt x="2817" y="7775"/>
                </a:lnTo>
                <a:lnTo>
                  <a:pt x="1964" y="7775"/>
                </a:lnTo>
                <a:cubicBezTo>
                  <a:pt x="1604" y="7775"/>
                  <a:pt x="1271" y="7878"/>
                  <a:pt x="982" y="8045"/>
                </a:cubicBezTo>
                <a:cubicBezTo>
                  <a:pt x="982" y="8045"/>
                  <a:pt x="982" y="7775"/>
                  <a:pt x="982" y="7775"/>
                </a:cubicBezTo>
                <a:close/>
                <a:moveTo>
                  <a:pt x="3721" y="3600"/>
                </a:moveTo>
                <a:lnTo>
                  <a:pt x="13629" y="1005"/>
                </a:lnTo>
                <a:cubicBezTo>
                  <a:pt x="14152" y="866"/>
                  <a:pt x="14690" y="1174"/>
                  <a:pt x="14831" y="1693"/>
                </a:cubicBezTo>
                <a:lnTo>
                  <a:pt x="15085" y="2631"/>
                </a:lnTo>
                <a:lnTo>
                  <a:pt x="3281" y="5731"/>
                </a:lnTo>
                <a:lnTo>
                  <a:pt x="3026" y="4791"/>
                </a:lnTo>
                <a:cubicBezTo>
                  <a:pt x="2886" y="4272"/>
                  <a:pt x="3197" y="3739"/>
                  <a:pt x="3721" y="3600"/>
                </a:cubicBezTo>
                <a:moveTo>
                  <a:pt x="15847" y="5448"/>
                </a:moveTo>
                <a:lnTo>
                  <a:pt x="16476" y="7775"/>
                </a:lnTo>
                <a:lnTo>
                  <a:pt x="6989" y="7775"/>
                </a:lnTo>
                <a:cubicBezTo>
                  <a:pt x="6989" y="7775"/>
                  <a:pt x="15847" y="5448"/>
                  <a:pt x="15847" y="5448"/>
                </a:cubicBezTo>
                <a:close/>
                <a:moveTo>
                  <a:pt x="17673" y="6803"/>
                </a:moveTo>
                <a:cubicBezTo>
                  <a:pt x="18215" y="6803"/>
                  <a:pt x="18655" y="7238"/>
                  <a:pt x="18655" y="7775"/>
                </a:cubicBezTo>
                <a:lnTo>
                  <a:pt x="18655" y="8045"/>
                </a:lnTo>
                <a:cubicBezTo>
                  <a:pt x="18365" y="7878"/>
                  <a:pt x="18032" y="7775"/>
                  <a:pt x="17673" y="7775"/>
                </a:cubicBezTo>
                <a:lnTo>
                  <a:pt x="17493" y="7775"/>
                </a:lnTo>
                <a:lnTo>
                  <a:pt x="17230" y="6803"/>
                </a:lnTo>
                <a:cubicBezTo>
                  <a:pt x="17230" y="6803"/>
                  <a:pt x="17673" y="6803"/>
                  <a:pt x="17673" y="6803"/>
                </a:cubicBezTo>
                <a:close/>
                <a:moveTo>
                  <a:pt x="19636" y="11664"/>
                </a:moveTo>
                <a:lnTo>
                  <a:pt x="19636" y="7775"/>
                </a:lnTo>
                <a:cubicBezTo>
                  <a:pt x="19636" y="6701"/>
                  <a:pt x="18757" y="5830"/>
                  <a:pt x="17673" y="5830"/>
                </a:cubicBezTo>
                <a:lnTo>
                  <a:pt x="16967" y="5830"/>
                </a:lnTo>
                <a:lnTo>
                  <a:pt x="15779" y="1441"/>
                </a:lnTo>
                <a:cubicBezTo>
                  <a:pt x="15498" y="404"/>
                  <a:pt x="14422" y="-212"/>
                  <a:pt x="13374" y="66"/>
                </a:cubicBezTo>
                <a:lnTo>
                  <a:pt x="3467" y="2660"/>
                </a:lnTo>
                <a:cubicBezTo>
                  <a:pt x="2419" y="2939"/>
                  <a:pt x="1798" y="4005"/>
                  <a:pt x="2078" y="5042"/>
                </a:cubicBezTo>
                <a:lnTo>
                  <a:pt x="2291" y="5830"/>
                </a:lnTo>
                <a:lnTo>
                  <a:pt x="1964" y="5830"/>
                </a:lnTo>
                <a:cubicBezTo>
                  <a:pt x="879" y="5830"/>
                  <a:pt x="0" y="6701"/>
                  <a:pt x="0" y="7775"/>
                </a:cubicBezTo>
                <a:lnTo>
                  <a:pt x="0" y="19443"/>
                </a:lnTo>
                <a:cubicBezTo>
                  <a:pt x="0" y="20517"/>
                  <a:pt x="879" y="21388"/>
                  <a:pt x="1964" y="21388"/>
                </a:cubicBezTo>
                <a:lnTo>
                  <a:pt x="17673" y="21388"/>
                </a:lnTo>
                <a:cubicBezTo>
                  <a:pt x="18757" y="21388"/>
                  <a:pt x="19636" y="20517"/>
                  <a:pt x="19636" y="19443"/>
                </a:cubicBezTo>
                <a:lnTo>
                  <a:pt x="19636" y="17499"/>
                </a:lnTo>
                <a:cubicBezTo>
                  <a:pt x="20721" y="17499"/>
                  <a:pt x="21600" y="16628"/>
                  <a:pt x="21600" y="15554"/>
                </a:cubicBezTo>
                <a:lnTo>
                  <a:pt x="21600" y="13609"/>
                </a:lnTo>
                <a:cubicBezTo>
                  <a:pt x="21600" y="12535"/>
                  <a:pt x="20721" y="11664"/>
                  <a:pt x="19636" y="11664"/>
                </a:cubicBezTo>
                <a:moveTo>
                  <a:pt x="13255" y="9720"/>
                </a:moveTo>
                <a:lnTo>
                  <a:pt x="12273" y="9720"/>
                </a:lnTo>
                <a:cubicBezTo>
                  <a:pt x="12002" y="9720"/>
                  <a:pt x="11782" y="9937"/>
                  <a:pt x="11782" y="10206"/>
                </a:cubicBezTo>
                <a:cubicBezTo>
                  <a:pt x="11782" y="10475"/>
                  <a:pt x="12002" y="10692"/>
                  <a:pt x="12273" y="10692"/>
                </a:cubicBezTo>
                <a:lnTo>
                  <a:pt x="13255" y="10692"/>
                </a:lnTo>
                <a:cubicBezTo>
                  <a:pt x="13525" y="10692"/>
                  <a:pt x="13745" y="10475"/>
                  <a:pt x="13745" y="10206"/>
                </a:cubicBezTo>
                <a:cubicBezTo>
                  <a:pt x="13745" y="9937"/>
                  <a:pt x="13525" y="9720"/>
                  <a:pt x="13255" y="9720"/>
                </a:cubicBezTo>
                <a:moveTo>
                  <a:pt x="7364" y="9720"/>
                </a:moveTo>
                <a:lnTo>
                  <a:pt x="6382" y="9720"/>
                </a:lnTo>
                <a:cubicBezTo>
                  <a:pt x="6111" y="9720"/>
                  <a:pt x="5891" y="9937"/>
                  <a:pt x="5891" y="10206"/>
                </a:cubicBezTo>
                <a:cubicBezTo>
                  <a:pt x="5891" y="10475"/>
                  <a:pt x="6111" y="10692"/>
                  <a:pt x="6382" y="10692"/>
                </a:cubicBezTo>
                <a:lnTo>
                  <a:pt x="7364" y="10692"/>
                </a:lnTo>
                <a:cubicBezTo>
                  <a:pt x="7634" y="10692"/>
                  <a:pt x="7855" y="10475"/>
                  <a:pt x="7855" y="10206"/>
                </a:cubicBezTo>
                <a:cubicBezTo>
                  <a:pt x="7855" y="9937"/>
                  <a:pt x="7634" y="9720"/>
                  <a:pt x="7364" y="9720"/>
                </a:cubicBezTo>
                <a:moveTo>
                  <a:pt x="17182" y="14095"/>
                </a:moveTo>
                <a:cubicBezTo>
                  <a:pt x="16911" y="14095"/>
                  <a:pt x="16691" y="14313"/>
                  <a:pt x="16691" y="14581"/>
                </a:cubicBezTo>
                <a:cubicBezTo>
                  <a:pt x="16691" y="14850"/>
                  <a:pt x="16911" y="15068"/>
                  <a:pt x="17182" y="15068"/>
                </a:cubicBezTo>
                <a:cubicBezTo>
                  <a:pt x="17453" y="15068"/>
                  <a:pt x="17673" y="14850"/>
                  <a:pt x="17673" y="14581"/>
                </a:cubicBezTo>
                <a:cubicBezTo>
                  <a:pt x="17673" y="14313"/>
                  <a:pt x="17453" y="14095"/>
                  <a:pt x="17182" y="14095"/>
                </a:cubicBezTo>
                <a:moveTo>
                  <a:pt x="16200" y="18471"/>
                </a:moveTo>
                <a:lnTo>
                  <a:pt x="15218" y="18471"/>
                </a:lnTo>
                <a:cubicBezTo>
                  <a:pt x="14947" y="18471"/>
                  <a:pt x="14727" y="18689"/>
                  <a:pt x="14727" y="18957"/>
                </a:cubicBezTo>
                <a:cubicBezTo>
                  <a:pt x="14727" y="19226"/>
                  <a:pt x="14947" y="19443"/>
                  <a:pt x="15218" y="19443"/>
                </a:cubicBezTo>
                <a:lnTo>
                  <a:pt x="16200" y="19443"/>
                </a:lnTo>
                <a:cubicBezTo>
                  <a:pt x="16471" y="19443"/>
                  <a:pt x="16691" y="19226"/>
                  <a:pt x="16691" y="18957"/>
                </a:cubicBezTo>
                <a:cubicBezTo>
                  <a:pt x="16691" y="18689"/>
                  <a:pt x="16471" y="18471"/>
                  <a:pt x="16200" y="18471"/>
                </a:cubicBezTo>
                <a:moveTo>
                  <a:pt x="15218" y="10692"/>
                </a:moveTo>
                <a:lnTo>
                  <a:pt x="16200" y="10692"/>
                </a:lnTo>
                <a:cubicBezTo>
                  <a:pt x="16471" y="10692"/>
                  <a:pt x="16691" y="10475"/>
                  <a:pt x="16691" y="10206"/>
                </a:cubicBezTo>
                <a:cubicBezTo>
                  <a:pt x="16691" y="9937"/>
                  <a:pt x="16471" y="9720"/>
                  <a:pt x="16200" y="9720"/>
                </a:cubicBezTo>
                <a:lnTo>
                  <a:pt x="15218" y="9720"/>
                </a:lnTo>
                <a:cubicBezTo>
                  <a:pt x="14947" y="9720"/>
                  <a:pt x="14727" y="9937"/>
                  <a:pt x="14727" y="10206"/>
                </a:cubicBezTo>
                <a:cubicBezTo>
                  <a:pt x="14727" y="10475"/>
                  <a:pt x="14947" y="10692"/>
                  <a:pt x="15218" y="10692"/>
                </a:cubicBezTo>
                <a:moveTo>
                  <a:pt x="4418" y="18471"/>
                </a:moveTo>
                <a:lnTo>
                  <a:pt x="3436" y="18471"/>
                </a:lnTo>
                <a:cubicBezTo>
                  <a:pt x="3166" y="18471"/>
                  <a:pt x="2945" y="18689"/>
                  <a:pt x="2945" y="18957"/>
                </a:cubicBezTo>
                <a:cubicBezTo>
                  <a:pt x="2945" y="19226"/>
                  <a:pt x="3166" y="19443"/>
                  <a:pt x="3436" y="19443"/>
                </a:cubicBezTo>
                <a:lnTo>
                  <a:pt x="4418" y="19443"/>
                </a:lnTo>
                <a:cubicBezTo>
                  <a:pt x="4689" y="19443"/>
                  <a:pt x="4909" y="19226"/>
                  <a:pt x="4909" y="18957"/>
                </a:cubicBezTo>
                <a:cubicBezTo>
                  <a:pt x="4909" y="18689"/>
                  <a:pt x="4689" y="18471"/>
                  <a:pt x="4418" y="18471"/>
                </a:cubicBezTo>
                <a:moveTo>
                  <a:pt x="7364" y="18471"/>
                </a:moveTo>
                <a:lnTo>
                  <a:pt x="6382" y="18471"/>
                </a:lnTo>
                <a:cubicBezTo>
                  <a:pt x="6111" y="18471"/>
                  <a:pt x="5891" y="18689"/>
                  <a:pt x="5891" y="18957"/>
                </a:cubicBezTo>
                <a:cubicBezTo>
                  <a:pt x="5891" y="19226"/>
                  <a:pt x="6111" y="19443"/>
                  <a:pt x="6382" y="19443"/>
                </a:cubicBezTo>
                <a:lnTo>
                  <a:pt x="7364" y="19443"/>
                </a:lnTo>
                <a:cubicBezTo>
                  <a:pt x="7634" y="19443"/>
                  <a:pt x="7855" y="19226"/>
                  <a:pt x="7855" y="18957"/>
                </a:cubicBezTo>
                <a:cubicBezTo>
                  <a:pt x="7855" y="18689"/>
                  <a:pt x="7634" y="18471"/>
                  <a:pt x="7364" y="18471"/>
                </a:cubicBezTo>
                <a:moveTo>
                  <a:pt x="4418" y="9720"/>
                </a:moveTo>
                <a:lnTo>
                  <a:pt x="3436" y="9720"/>
                </a:lnTo>
                <a:cubicBezTo>
                  <a:pt x="3166" y="9720"/>
                  <a:pt x="2945" y="9937"/>
                  <a:pt x="2945" y="10206"/>
                </a:cubicBezTo>
                <a:cubicBezTo>
                  <a:pt x="2945" y="10475"/>
                  <a:pt x="3166" y="10692"/>
                  <a:pt x="3436" y="10692"/>
                </a:cubicBezTo>
                <a:lnTo>
                  <a:pt x="4418" y="10692"/>
                </a:lnTo>
                <a:cubicBezTo>
                  <a:pt x="4689" y="10692"/>
                  <a:pt x="4909" y="10475"/>
                  <a:pt x="4909" y="10206"/>
                </a:cubicBezTo>
                <a:cubicBezTo>
                  <a:pt x="4909" y="9937"/>
                  <a:pt x="4689" y="9720"/>
                  <a:pt x="4418" y="972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2" name="Shape 2825"/>
          <p:cNvSpPr/>
          <p:nvPr/>
        </p:nvSpPr>
        <p:spPr>
          <a:xfrm>
            <a:off x="8182461" y="5537173"/>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3255" y="17550"/>
                </a:moveTo>
                <a:lnTo>
                  <a:pt x="12273" y="17550"/>
                </a:lnTo>
                <a:cubicBezTo>
                  <a:pt x="12001" y="17550"/>
                  <a:pt x="11782" y="17853"/>
                  <a:pt x="11782" y="18225"/>
                </a:cubicBezTo>
                <a:cubicBezTo>
                  <a:pt x="11782" y="18598"/>
                  <a:pt x="12001" y="18900"/>
                  <a:pt x="12273" y="18900"/>
                </a:cubicBezTo>
                <a:lnTo>
                  <a:pt x="13255" y="18900"/>
                </a:lnTo>
                <a:cubicBezTo>
                  <a:pt x="13526" y="18900"/>
                  <a:pt x="13745" y="18598"/>
                  <a:pt x="13745" y="18225"/>
                </a:cubicBezTo>
                <a:cubicBezTo>
                  <a:pt x="13745" y="17853"/>
                  <a:pt x="13526" y="17550"/>
                  <a:pt x="13255" y="17550"/>
                </a:cubicBezTo>
                <a:moveTo>
                  <a:pt x="10309" y="5400"/>
                </a:moveTo>
                <a:lnTo>
                  <a:pt x="9327" y="5400"/>
                </a:lnTo>
                <a:cubicBezTo>
                  <a:pt x="9056" y="5400"/>
                  <a:pt x="8836" y="5702"/>
                  <a:pt x="8836" y="6075"/>
                </a:cubicBezTo>
                <a:cubicBezTo>
                  <a:pt x="8836" y="6448"/>
                  <a:pt x="9056" y="6750"/>
                  <a:pt x="9327" y="6750"/>
                </a:cubicBezTo>
                <a:lnTo>
                  <a:pt x="10309" y="6750"/>
                </a:lnTo>
                <a:cubicBezTo>
                  <a:pt x="10580" y="6750"/>
                  <a:pt x="10800" y="6448"/>
                  <a:pt x="10800" y="6075"/>
                </a:cubicBezTo>
                <a:cubicBezTo>
                  <a:pt x="10800" y="5702"/>
                  <a:pt x="10580" y="5400"/>
                  <a:pt x="10309" y="5400"/>
                </a:cubicBezTo>
                <a:moveTo>
                  <a:pt x="16200" y="17550"/>
                </a:moveTo>
                <a:lnTo>
                  <a:pt x="15218" y="17550"/>
                </a:lnTo>
                <a:cubicBezTo>
                  <a:pt x="14947" y="17550"/>
                  <a:pt x="14727" y="17853"/>
                  <a:pt x="14727" y="18225"/>
                </a:cubicBezTo>
                <a:cubicBezTo>
                  <a:pt x="14727" y="18598"/>
                  <a:pt x="14947" y="18900"/>
                  <a:pt x="15218" y="18900"/>
                </a:cubicBezTo>
                <a:lnTo>
                  <a:pt x="16200" y="18900"/>
                </a:lnTo>
                <a:cubicBezTo>
                  <a:pt x="16471" y="18900"/>
                  <a:pt x="16691" y="18598"/>
                  <a:pt x="16691" y="18225"/>
                </a:cubicBezTo>
                <a:cubicBezTo>
                  <a:pt x="16691" y="17853"/>
                  <a:pt x="16471" y="17550"/>
                  <a:pt x="16200" y="17550"/>
                </a:cubicBezTo>
                <a:moveTo>
                  <a:pt x="13255" y="5400"/>
                </a:moveTo>
                <a:lnTo>
                  <a:pt x="12273" y="5400"/>
                </a:lnTo>
                <a:cubicBezTo>
                  <a:pt x="12001" y="5400"/>
                  <a:pt x="11782" y="5702"/>
                  <a:pt x="11782" y="6075"/>
                </a:cubicBezTo>
                <a:cubicBezTo>
                  <a:pt x="11782" y="6448"/>
                  <a:pt x="12001" y="6750"/>
                  <a:pt x="12273" y="6750"/>
                </a:cubicBezTo>
                <a:lnTo>
                  <a:pt x="13255" y="6750"/>
                </a:lnTo>
                <a:cubicBezTo>
                  <a:pt x="13526" y="6750"/>
                  <a:pt x="13745" y="6448"/>
                  <a:pt x="13745" y="6075"/>
                </a:cubicBezTo>
                <a:cubicBezTo>
                  <a:pt x="13745" y="5702"/>
                  <a:pt x="13526" y="5400"/>
                  <a:pt x="13255" y="5400"/>
                </a:cubicBezTo>
                <a:moveTo>
                  <a:pt x="10309" y="17550"/>
                </a:moveTo>
                <a:lnTo>
                  <a:pt x="9327" y="17550"/>
                </a:lnTo>
                <a:cubicBezTo>
                  <a:pt x="9056" y="17550"/>
                  <a:pt x="8836" y="17853"/>
                  <a:pt x="8836" y="18225"/>
                </a:cubicBezTo>
                <a:cubicBezTo>
                  <a:pt x="8836" y="18598"/>
                  <a:pt x="9056" y="18900"/>
                  <a:pt x="9327" y="18900"/>
                </a:cubicBezTo>
                <a:lnTo>
                  <a:pt x="10309" y="18900"/>
                </a:lnTo>
                <a:cubicBezTo>
                  <a:pt x="10580" y="18900"/>
                  <a:pt x="10800" y="18598"/>
                  <a:pt x="10800" y="18225"/>
                </a:cubicBezTo>
                <a:cubicBezTo>
                  <a:pt x="10800" y="17853"/>
                  <a:pt x="10580" y="17550"/>
                  <a:pt x="10309" y="17550"/>
                </a:cubicBezTo>
                <a:moveTo>
                  <a:pt x="4418" y="17550"/>
                </a:moveTo>
                <a:lnTo>
                  <a:pt x="3436" y="17550"/>
                </a:lnTo>
                <a:cubicBezTo>
                  <a:pt x="3165" y="17550"/>
                  <a:pt x="2945" y="17853"/>
                  <a:pt x="2945" y="18225"/>
                </a:cubicBezTo>
                <a:cubicBezTo>
                  <a:pt x="2945" y="18598"/>
                  <a:pt x="3165" y="18900"/>
                  <a:pt x="3436" y="18900"/>
                </a:cubicBezTo>
                <a:lnTo>
                  <a:pt x="4418" y="18900"/>
                </a:lnTo>
                <a:cubicBezTo>
                  <a:pt x="4690" y="18900"/>
                  <a:pt x="4909" y="18598"/>
                  <a:pt x="4909" y="18225"/>
                </a:cubicBezTo>
                <a:cubicBezTo>
                  <a:pt x="4909" y="17853"/>
                  <a:pt x="4690" y="17550"/>
                  <a:pt x="4418" y="17550"/>
                </a:cubicBezTo>
                <a:moveTo>
                  <a:pt x="15218" y="6750"/>
                </a:moveTo>
                <a:lnTo>
                  <a:pt x="16200" y="6750"/>
                </a:lnTo>
                <a:cubicBezTo>
                  <a:pt x="16471" y="6750"/>
                  <a:pt x="16691" y="6448"/>
                  <a:pt x="16691" y="6075"/>
                </a:cubicBezTo>
                <a:cubicBezTo>
                  <a:pt x="16691" y="5702"/>
                  <a:pt x="16471" y="5400"/>
                  <a:pt x="16200" y="5400"/>
                </a:cubicBezTo>
                <a:lnTo>
                  <a:pt x="15218" y="5400"/>
                </a:lnTo>
                <a:cubicBezTo>
                  <a:pt x="14947" y="5400"/>
                  <a:pt x="14727" y="5702"/>
                  <a:pt x="14727" y="6075"/>
                </a:cubicBezTo>
                <a:cubicBezTo>
                  <a:pt x="14727" y="6448"/>
                  <a:pt x="14947" y="6750"/>
                  <a:pt x="15218" y="6750"/>
                </a:cubicBezTo>
                <a:moveTo>
                  <a:pt x="20618" y="13500"/>
                </a:moveTo>
                <a:cubicBezTo>
                  <a:pt x="20618" y="14245"/>
                  <a:pt x="20178" y="14850"/>
                  <a:pt x="19636" y="14850"/>
                </a:cubicBezTo>
                <a:lnTo>
                  <a:pt x="16691" y="14850"/>
                </a:lnTo>
                <a:cubicBezTo>
                  <a:pt x="16149" y="14850"/>
                  <a:pt x="15709" y="14245"/>
                  <a:pt x="15709" y="13500"/>
                </a:cubicBezTo>
                <a:lnTo>
                  <a:pt x="15709" y="10800"/>
                </a:lnTo>
                <a:cubicBezTo>
                  <a:pt x="15709" y="10055"/>
                  <a:pt x="16149" y="9450"/>
                  <a:pt x="16691" y="9450"/>
                </a:cubicBezTo>
                <a:lnTo>
                  <a:pt x="19636" y="9450"/>
                </a:lnTo>
                <a:cubicBezTo>
                  <a:pt x="20178" y="9450"/>
                  <a:pt x="20618" y="10055"/>
                  <a:pt x="20618" y="10800"/>
                </a:cubicBezTo>
                <a:cubicBezTo>
                  <a:pt x="20618" y="10800"/>
                  <a:pt x="20618" y="13500"/>
                  <a:pt x="20618" y="13500"/>
                </a:cubicBezTo>
                <a:close/>
                <a:moveTo>
                  <a:pt x="18655" y="18900"/>
                </a:moveTo>
                <a:cubicBezTo>
                  <a:pt x="18655" y="19645"/>
                  <a:pt x="18214" y="20250"/>
                  <a:pt x="17673" y="20250"/>
                </a:cubicBezTo>
                <a:lnTo>
                  <a:pt x="1964" y="20250"/>
                </a:lnTo>
                <a:cubicBezTo>
                  <a:pt x="1422" y="20250"/>
                  <a:pt x="982" y="19645"/>
                  <a:pt x="982" y="18900"/>
                </a:cubicBezTo>
                <a:lnTo>
                  <a:pt x="982" y="5400"/>
                </a:lnTo>
                <a:cubicBezTo>
                  <a:pt x="982" y="4655"/>
                  <a:pt x="1422" y="4050"/>
                  <a:pt x="1964" y="4050"/>
                </a:cubicBezTo>
                <a:lnTo>
                  <a:pt x="17673" y="4050"/>
                </a:lnTo>
                <a:cubicBezTo>
                  <a:pt x="18214" y="4050"/>
                  <a:pt x="18655" y="4655"/>
                  <a:pt x="18655" y="5400"/>
                </a:cubicBezTo>
                <a:lnTo>
                  <a:pt x="18655" y="8100"/>
                </a:lnTo>
                <a:lnTo>
                  <a:pt x="16691" y="8100"/>
                </a:lnTo>
                <a:cubicBezTo>
                  <a:pt x="15606" y="8100"/>
                  <a:pt x="14727" y="9309"/>
                  <a:pt x="14727" y="10800"/>
                </a:cubicBezTo>
                <a:lnTo>
                  <a:pt x="14727" y="13500"/>
                </a:lnTo>
                <a:cubicBezTo>
                  <a:pt x="14727" y="14991"/>
                  <a:pt x="15606" y="16200"/>
                  <a:pt x="16691" y="16200"/>
                </a:cubicBezTo>
                <a:lnTo>
                  <a:pt x="18655" y="16200"/>
                </a:lnTo>
                <a:cubicBezTo>
                  <a:pt x="18655" y="16200"/>
                  <a:pt x="18655" y="18900"/>
                  <a:pt x="18655" y="18900"/>
                </a:cubicBezTo>
                <a:close/>
                <a:moveTo>
                  <a:pt x="982" y="2700"/>
                </a:moveTo>
                <a:cubicBezTo>
                  <a:pt x="982" y="1955"/>
                  <a:pt x="1422" y="1350"/>
                  <a:pt x="1964" y="1350"/>
                </a:cubicBezTo>
                <a:lnTo>
                  <a:pt x="17673" y="1350"/>
                </a:lnTo>
                <a:cubicBezTo>
                  <a:pt x="18214" y="1350"/>
                  <a:pt x="18655" y="1955"/>
                  <a:pt x="18655" y="2700"/>
                </a:cubicBezTo>
                <a:lnTo>
                  <a:pt x="18655" y="3075"/>
                </a:lnTo>
                <a:cubicBezTo>
                  <a:pt x="18365" y="2842"/>
                  <a:pt x="18032" y="2700"/>
                  <a:pt x="17673" y="2700"/>
                </a:cubicBezTo>
                <a:lnTo>
                  <a:pt x="1964" y="2700"/>
                </a:lnTo>
                <a:cubicBezTo>
                  <a:pt x="1604" y="2700"/>
                  <a:pt x="1271" y="2842"/>
                  <a:pt x="982" y="3075"/>
                </a:cubicBezTo>
                <a:cubicBezTo>
                  <a:pt x="982" y="3075"/>
                  <a:pt x="982" y="2700"/>
                  <a:pt x="982" y="2700"/>
                </a:cubicBezTo>
                <a:close/>
                <a:moveTo>
                  <a:pt x="19636" y="8100"/>
                </a:moveTo>
                <a:lnTo>
                  <a:pt x="19636" y="2700"/>
                </a:lnTo>
                <a:cubicBezTo>
                  <a:pt x="19636" y="1209"/>
                  <a:pt x="18757" y="0"/>
                  <a:pt x="17673" y="0"/>
                </a:cubicBezTo>
                <a:lnTo>
                  <a:pt x="1964" y="0"/>
                </a:lnTo>
                <a:cubicBezTo>
                  <a:pt x="879" y="0"/>
                  <a:pt x="0" y="1209"/>
                  <a:pt x="0" y="2700"/>
                </a:cubicBezTo>
                <a:lnTo>
                  <a:pt x="0" y="18900"/>
                </a:lnTo>
                <a:cubicBezTo>
                  <a:pt x="0" y="20391"/>
                  <a:pt x="879" y="21600"/>
                  <a:pt x="1964" y="21600"/>
                </a:cubicBezTo>
                <a:lnTo>
                  <a:pt x="17673" y="21600"/>
                </a:lnTo>
                <a:cubicBezTo>
                  <a:pt x="18757" y="21600"/>
                  <a:pt x="19636" y="20391"/>
                  <a:pt x="19636" y="18900"/>
                </a:cubicBezTo>
                <a:lnTo>
                  <a:pt x="19636" y="16200"/>
                </a:lnTo>
                <a:cubicBezTo>
                  <a:pt x="20721" y="16200"/>
                  <a:pt x="21600" y="14991"/>
                  <a:pt x="21600" y="13500"/>
                </a:cubicBezTo>
                <a:lnTo>
                  <a:pt x="21600" y="10800"/>
                </a:lnTo>
                <a:cubicBezTo>
                  <a:pt x="21600" y="9309"/>
                  <a:pt x="20721" y="8100"/>
                  <a:pt x="19636" y="8100"/>
                </a:cubicBezTo>
                <a:moveTo>
                  <a:pt x="17182" y="11475"/>
                </a:moveTo>
                <a:cubicBezTo>
                  <a:pt x="16910" y="11475"/>
                  <a:pt x="16691" y="11777"/>
                  <a:pt x="16691" y="12150"/>
                </a:cubicBezTo>
                <a:cubicBezTo>
                  <a:pt x="16691" y="12523"/>
                  <a:pt x="16910" y="12825"/>
                  <a:pt x="17182" y="12825"/>
                </a:cubicBezTo>
                <a:cubicBezTo>
                  <a:pt x="17453" y="12825"/>
                  <a:pt x="17673" y="12523"/>
                  <a:pt x="17673" y="12150"/>
                </a:cubicBezTo>
                <a:cubicBezTo>
                  <a:pt x="17673" y="11777"/>
                  <a:pt x="17453" y="11475"/>
                  <a:pt x="17182" y="11475"/>
                </a:cubicBezTo>
                <a:moveTo>
                  <a:pt x="7364" y="17550"/>
                </a:moveTo>
                <a:lnTo>
                  <a:pt x="6382" y="17550"/>
                </a:lnTo>
                <a:cubicBezTo>
                  <a:pt x="6110" y="17550"/>
                  <a:pt x="5891" y="17853"/>
                  <a:pt x="5891" y="18225"/>
                </a:cubicBezTo>
                <a:cubicBezTo>
                  <a:pt x="5891" y="18598"/>
                  <a:pt x="6110" y="18900"/>
                  <a:pt x="6382" y="18900"/>
                </a:cubicBezTo>
                <a:lnTo>
                  <a:pt x="7364" y="18900"/>
                </a:lnTo>
                <a:cubicBezTo>
                  <a:pt x="7635" y="18900"/>
                  <a:pt x="7855" y="18598"/>
                  <a:pt x="7855" y="18225"/>
                </a:cubicBezTo>
                <a:cubicBezTo>
                  <a:pt x="7855" y="17853"/>
                  <a:pt x="7635" y="17550"/>
                  <a:pt x="7364" y="17550"/>
                </a:cubicBezTo>
                <a:moveTo>
                  <a:pt x="7364" y="5400"/>
                </a:moveTo>
                <a:lnTo>
                  <a:pt x="6382" y="5400"/>
                </a:lnTo>
                <a:cubicBezTo>
                  <a:pt x="6110" y="5400"/>
                  <a:pt x="5891" y="5702"/>
                  <a:pt x="5891" y="6075"/>
                </a:cubicBezTo>
                <a:cubicBezTo>
                  <a:pt x="5891" y="6448"/>
                  <a:pt x="6110" y="6750"/>
                  <a:pt x="6382" y="6750"/>
                </a:cubicBezTo>
                <a:lnTo>
                  <a:pt x="7364" y="6750"/>
                </a:lnTo>
                <a:cubicBezTo>
                  <a:pt x="7635" y="6750"/>
                  <a:pt x="7855" y="6448"/>
                  <a:pt x="7855" y="6075"/>
                </a:cubicBezTo>
                <a:cubicBezTo>
                  <a:pt x="7855" y="5702"/>
                  <a:pt x="7635" y="5400"/>
                  <a:pt x="7364" y="5400"/>
                </a:cubicBezTo>
                <a:moveTo>
                  <a:pt x="4418" y="5400"/>
                </a:moveTo>
                <a:lnTo>
                  <a:pt x="3436" y="5400"/>
                </a:lnTo>
                <a:cubicBezTo>
                  <a:pt x="3165" y="5400"/>
                  <a:pt x="2945" y="5702"/>
                  <a:pt x="2945" y="6075"/>
                </a:cubicBezTo>
                <a:cubicBezTo>
                  <a:pt x="2945" y="6448"/>
                  <a:pt x="3165" y="6750"/>
                  <a:pt x="3436" y="6750"/>
                </a:cubicBezTo>
                <a:lnTo>
                  <a:pt x="4418" y="6750"/>
                </a:lnTo>
                <a:cubicBezTo>
                  <a:pt x="4690" y="6750"/>
                  <a:pt x="4909" y="6448"/>
                  <a:pt x="4909" y="6075"/>
                </a:cubicBezTo>
                <a:cubicBezTo>
                  <a:pt x="4909" y="5702"/>
                  <a:pt x="4690" y="5400"/>
                  <a:pt x="4418" y="54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3" name="Shape 2826"/>
          <p:cNvSpPr/>
          <p:nvPr/>
        </p:nvSpPr>
        <p:spPr>
          <a:xfrm>
            <a:off x="8715723" y="5524476"/>
            <a:ext cx="279328" cy="228765"/>
          </a:xfrm>
          <a:custGeom>
            <a:avLst/>
            <a:gdLst/>
            <a:ahLst/>
            <a:cxnLst>
              <a:cxn ang="0">
                <a:pos x="wd2" y="hd2"/>
              </a:cxn>
              <a:cxn ang="5400000">
                <a:pos x="wd2" y="hd2"/>
              </a:cxn>
              <a:cxn ang="10800000">
                <a:pos x="wd2" y="hd2"/>
              </a:cxn>
              <a:cxn ang="16200000">
                <a:pos x="wd2" y="hd2"/>
              </a:cxn>
            </a:cxnLst>
            <a:rect l="0" t="0" r="r" b="b"/>
            <a:pathLst>
              <a:path w="21600" h="21600" extrusionOk="0">
                <a:moveTo>
                  <a:pt x="10309" y="7214"/>
                </a:moveTo>
                <a:lnTo>
                  <a:pt x="9327" y="7214"/>
                </a:lnTo>
                <a:cubicBezTo>
                  <a:pt x="9056" y="7214"/>
                  <a:pt x="8836" y="7482"/>
                  <a:pt x="8836" y="7813"/>
                </a:cubicBezTo>
                <a:cubicBezTo>
                  <a:pt x="8836" y="8145"/>
                  <a:pt x="9056" y="8413"/>
                  <a:pt x="9327" y="8413"/>
                </a:cubicBezTo>
                <a:lnTo>
                  <a:pt x="10309" y="8413"/>
                </a:lnTo>
                <a:cubicBezTo>
                  <a:pt x="10580" y="8413"/>
                  <a:pt x="10800" y="8145"/>
                  <a:pt x="10800" y="7813"/>
                </a:cubicBezTo>
                <a:cubicBezTo>
                  <a:pt x="10800" y="7482"/>
                  <a:pt x="10580" y="7214"/>
                  <a:pt x="10309" y="7214"/>
                </a:cubicBezTo>
                <a:moveTo>
                  <a:pt x="7364" y="7214"/>
                </a:moveTo>
                <a:lnTo>
                  <a:pt x="6382" y="7214"/>
                </a:lnTo>
                <a:cubicBezTo>
                  <a:pt x="6110" y="7214"/>
                  <a:pt x="5891" y="7482"/>
                  <a:pt x="5891" y="7813"/>
                </a:cubicBezTo>
                <a:cubicBezTo>
                  <a:pt x="5891" y="8145"/>
                  <a:pt x="6110" y="8413"/>
                  <a:pt x="6382" y="8413"/>
                </a:cubicBezTo>
                <a:lnTo>
                  <a:pt x="7364" y="8413"/>
                </a:lnTo>
                <a:cubicBezTo>
                  <a:pt x="7635" y="8413"/>
                  <a:pt x="7855" y="8145"/>
                  <a:pt x="7855" y="7813"/>
                </a:cubicBezTo>
                <a:cubicBezTo>
                  <a:pt x="7855" y="7482"/>
                  <a:pt x="7635" y="7214"/>
                  <a:pt x="7364" y="7214"/>
                </a:cubicBezTo>
                <a:moveTo>
                  <a:pt x="10309" y="18004"/>
                </a:moveTo>
                <a:lnTo>
                  <a:pt x="9327" y="18004"/>
                </a:lnTo>
                <a:cubicBezTo>
                  <a:pt x="9056" y="18004"/>
                  <a:pt x="8836" y="18272"/>
                  <a:pt x="8836" y="18603"/>
                </a:cubicBezTo>
                <a:cubicBezTo>
                  <a:pt x="8836" y="18935"/>
                  <a:pt x="9056" y="19202"/>
                  <a:pt x="9327" y="19202"/>
                </a:cubicBezTo>
                <a:lnTo>
                  <a:pt x="10309" y="19202"/>
                </a:lnTo>
                <a:cubicBezTo>
                  <a:pt x="10580" y="19202"/>
                  <a:pt x="10800" y="18935"/>
                  <a:pt x="10800" y="18603"/>
                </a:cubicBezTo>
                <a:cubicBezTo>
                  <a:pt x="10800" y="18272"/>
                  <a:pt x="10580" y="18004"/>
                  <a:pt x="10309" y="18004"/>
                </a:cubicBezTo>
                <a:moveTo>
                  <a:pt x="13255" y="18004"/>
                </a:moveTo>
                <a:lnTo>
                  <a:pt x="12273" y="18004"/>
                </a:lnTo>
                <a:cubicBezTo>
                  <a:pt x="12001" y="18004"/>
                  <a:pt x="11782" y="18272"/>
                  <a:pt x="11782" y="18603"/>
                </a:cubicBezTo>
                <a:cubicBezTo>
                  <a:pt x="11782" y="18935"/>
                  <a:pt x="12001" y="19202"/>
                  <a:pt x="12273" y="19202"/>
                </a:cubicBezTo>
                <a:lnTo>
                  <a:pt x="13255" y="19202"/>
                </a:lnTo>
                <a:cubicBezTo>
                  <a:pt x="13526" y="19202"/>
                  <a:pt x="13745" y="18935"/>
                  <a:pt x="13745" y="18603"/>
                </a:cubicBezTo>
                <a:cubicBezTo>
                  <a:pt x="13745" y="18272"/>
                  <a:pt x="13526" y="18004"/>
                  <a:pt x="13255" y="18004"/>
                </a:cubicBezTo>
                <a:moveTo>
                  <a:pt x="20618" y="14407"/>
                </a:moveTo>
                <a:cubicBezTo>
                  <a:pt x="20618" y="15069"/>
                  <a:pt x="20178" y="15606"/>
                  <a:pt x="19636" y="15606"/>
                </a:cubicBezTo>
                <a:lnTo>
                  <a:pt x="16691" y="15606"/>
                </a:lnTo>
                <a:cubicBezTo>
                  <a:pt x="16148" y="15606"/>
                  <a:pt x="15709" y="15069"/>
                  <a:pt x="15709" y="14407"/>
                </a:cubicBezTo>
                <a:lnTo>
                  <a:pt x="15709" y="12009"/>
                </a:lnTo>
                <a:cubicBezTo>
                  <a:pt x="15709" y="11348"/>
                  <a:pt x="16148" y="10811"/>
                  <a:pt x="16691" y="10811"/>
                </a:cubicBezTo>
                <a:lnTo>
                  <a:pt x="19636" y="10811"/>
                </a:lnTo>
                <a:cubicBezTo>
                  <a:pt x="20178" y="10811"/>
                  <a:pt x="20618" y="11348"/>
                  <a:pt x="20618" y="12009"/>
                </a:cubicBezTo>
                <a:cubicBezTo>
                  <a:pt x="20618" y="12009"/>
                  <a:pt x="20618" y="14407"/>
                  <a:pt x="20618" y="14407"/>
                </a:cubicBezTo>
                <a:close/>
                <a:moveTo>
                  <a:pt x="18655" y="19202"/>
                </a:moveTo>
                <a:cubicBezTo>
                  <a:pt x="18655" y="19864"/>
                  <a:pt x="18214" y="20401"/>
                  <a:pt x="17673" y="20401"/>
                </a:cubicBezTo>
                <a:lnTo>
                  <a:pt x="1964" y="20401"/>
                </a:lnTo>
                <a:cubicBezTo>
                  <a:pt x="1421" y="20401"/>
                  <a:pt x="982" y="19864"/>
                  <a:pt x="982" y="19202"/>
                </a:cubicBezTo>
                <a:lnTo>
                  <a:pt x="982" y="7214"/>
                </a:lnTo>
                <a:cubicBezTo>
                  <a:pt x="982" y="6553"/>
                  <a:pt x="1421" y="6015"/>
                  <a:pt x="1964" y="6015"/>
                </a:cubicBezTo>
                <a:lnTo>
                  <a:pt x="17673" y="6015"/>
                </a:lnTo>
                <a:cubicBezTo>
                  <a:pt x="18214" y="6015"/>
                  <a:pt x="18655" y="6553"/>
                  <a:pt x="18655" y="7214"/>
                </a:cubicBezTo>
                <a:lnTo>
                  <a:pt x="18655" y="9612"/>
                </a:lnTo>
                <a:lnTo>
                  <a:pt x="16691" y="9612"/>
                </a:lnTo>
                <a:cubicBezTo>
                  <a:pt x="15606" y="9612"/>
                  <a:pt x="14727" y="10685"/>
                  <a:pt x="14727" y="12009"/>
                </a:cubicBezTo>
                <a:lnTo>
                  <a:pt x="14727" y="14407"/>
                </a:lnTo>
                <a:cubicBezTo>
                  <a:pt x="14727" y="15731"/>
                  <a:pt x="15606" y="16805"/>
                  <a:pt x="16691" y="16805"/>
                </a:cubicBezTo>
                <a:lnTo>
                  <a:pt x="18655" y="16805"/>
                </a:lnTo>
                <a:cubicBezTo>
                  <a:pt x="18655" y="16805"/>
                  <a:pt x="18655" y="19202"/>
                  <a:pt x="18655" y="19202"/>
                </a:cubicBezTo>
                <a:close/>
                <a:moveTo>
                  <a:pt x="982" y="4816"/>
                </a:moveTo>
                <a:cubicBezTo>
                  <a:pt x="982" y="4155"/>
                  <a:pt x="1420" y="3618"/>
                  <a:pt x="1963" y="3618"/>
                </a:cubicBezTo>
                <a:lnTo>
                  <a:pt x="1692" y="4850"/>
                </a:lnTo>
                <a:cubicBezTo>
                  <a:pt x="1436" y="4894"/>
                  <a:pt x="1197" y="4996"/>
                  <a:pt x="982" y="5149"/>
                </a:cubicBezTo>
                <a:cubicBezTo>
                  <a:pt x="982" y="5149"/>
                  <a:pt x="982" y="4816"/>
                  <a:pt x="982" y="4816"/>
                </a:cubicBezTo>
                <a:close/>
                <a:moveTo>
                  <a:pt x="3451" y="1468"/>
                </a:moveTo>
                <a:lnTo>
                  <a:pt x="13684" y="4816"/>
                </a:lnTo>
                <a:lnTo>
                  <a:pt x="2716" y="4816"/>
                </a:lnTo>
                <a:cubicBezTo>
                  <a:pt x="2716" y="4816"/>
                  <a:pt x="3451" y="1468"/>
                  <a:pt x="3451" y="1468"/>
                </a:cubicBezTo>
                <a:close/>
                <a:moveTo>
                  <a:pt x="16776" y="2582"/>
                </a:moveTo>
                <a:lnTo>
                  <a:pt x="16982" y="4654"/>
                </a:lnTo>
                <a:lnTo>
                  <a:pt x="12560" y="3208"/>
                </a:lnTo>
                <a:cubicBezTo>
                  <a:pt x="12560" y="3208"/>
                  <a:pt x="16776" y="2582"/>
                  <a:pt x="16776" y="2582"/>
                </a:cubicBezTo>
                <a:close/>
                <a:moveTo>
                  <a:pt x="18655" y="4816"/>
                </a:moveTo>
                <a:lnTo>
                  <a:pt x="18655" y="5149"/>
                </a:lnTo>
                <a:cubicBezTo>
                  <a:pt x="18453" y="5005"/>
                  <a:pt x="18231" y="4904"/>
                  <a:pt x="17992" y="4856"/>
                </a:cubicBezTo>
                <a:lnTo>
                  <a:pt x="17871" y="3642"/>
                </a:lnTo>
                <a:cubicBezTo>
                  <a:pt x="18318" y="3754"/>
                  <a:pt x="18655" y="4237"/>
                  <a:pt x="18655" y="4816"/>
                </a:cubicBezTo>
                <a:moveTo>
                  <a:pt x="19636" y="9612"/>
                </a:moveTo>
                <a:lnTo>
                  <a:pt x="19636" y="4816"/>
                </a:lnTo>
                <a:cubicBezTo>
                  <a:pt x="19636" y="3525"/>
                  <a:pt x="18798" y="2479"/>
                  <a:pt x="17750" y="2428"/>
                </a:cubicBezTo>
                <a:lnTo>
                  <a:pt x="17633" y="1247"/>
                </a:lnTo>
                <a:lnTo>
                  <a:pt x="10020" y="2377"/>
                </a:lnTo>
                <a:lnTo>
                  <a:pt x="2757" y="0"/>
                </a:lnTo>
                <a:lnTo>
                  <a:pt x="2226" y="2419"/>
                </a:lnTo>
                <a:lnTo>
                  <a:pt x="1964" y="2419"/>
                </a:lnTo>
                <a:cubicBezTo>
                  <a:pt x="879" y="2419"/>
                  <a:pt x="0" y="3492"/>
                  <a:pt x="0" y="4816"/>
                </a:cubicBezTo>
                <a:lnTo>
                  <a:pt x="0" y="19202"/>
                </a:lnTo>
                <a:cubicBezTo>
                  <a:pt x="0" y="20526"/>
                  <a:pt x="879" y="21600"/>
                  <a:pt x="1964" y="21600"/>
                </a:cubicBezTo>
                <a:lnTo>
                  <a:pt x="17673" y="21600"/>
                </a:lnTo>
                <a:cubicBezTo>
                  <a:pt x="18757" y="21600"/>
                  <a:pt x="19636" y="20526"/>
                  <a:pt x="19636" y="19202"/>
                </a:cubicBezTo>
                <a:lnTo>
                  <a:pt x="19636" y="16805"/>
                </a:lnTo>
                <a:cubicBezTo>
                  <a:pt x="20721" y="16805"/>
                  <a:pt x="21600" y="15731"/>
                  <a:pt x="21600" y="14407"/>
                </a:cubicBezTo>
                <a:lnTo>
                  <a:pt x="21600" y="12009"/>
                </a:lnTo>
                <a:cubicBezTo>
                  <a:pt x="21600" y="10685"/>
                  <a:pt x="20721" y="9612"/>
                  <a:pt x="19636" y="9612"/>
                </a:cubicBezTo>
                <a:moveTo>
                  <a:pt x="13255" y="7214"/>
                </a:moveTo>
                <a:lnTo>
                  <a:pt x="12273" y="7214"/>
                </a:lnTo>
                <a:cubicBezTo>
                  <a:pt x="12001" y="7214"/>
                  <a:pt x="11782" y="7482"/>
                  <a:pt x="11782" y="7813"/>
                </a:cubicBezTo>
                <a:cubicBezTo>
                  <a:pt x="11782" y="8145"/>
                  <a:pt x="12001" y="8413"/>
                  <a:pt x="12273" y="8413"/>
                </a:cubicBezTo>
                <a:lnTo>
                  <a:pt x="13255" y="8413"/>
                </a:lnTo>
                <a:cubicBezTo>
                  <a:pt x="13526" y="8413"/>
                  <a:pt x="13745" y="8145"/>
                  <a:pt x="13745" y="7813"/>
                </a:cubicBezTo>
                <a:cubicBezTo>
                  <a:pt x="13745" y="7482"/>
                  <a:pt x="13526" y="7214"/>
                  <a:pt x="13255" y="7214"/>
                </a:cubicBezTo>
                <a:moveTo>
                  <a:pt x="16200" y="18004"/>
                </a:moveTo>
                <a:lnTo>
                  <a:pt x="15218" y="18004"/>
                </a:lnTo>
                <a:cubicBezTo>
                  <a:pt x="14947" y="18004"/>
                  <a:pt x="14727" y="18272"/>
                  <a:pt x="14727" y="18603"/>
                </a:cubicBezTo>
                <a:cubicBezTo>
                  <a:pt x="14727" y="18935"/>
                  <a:pt x="14947" y="19202"/>
                  <a:pt x="15218" y="19202"/>
                </a:cubicBezTo>
                <a:lnTo>
                  <a:pt x="16200" y="19202"/>
                </a:lnTo>
                <a:cubicBezTo>
                  <a:pt x="16471" y="19202"/>
                  <a:pt x="16691" y="18935"/>
                  <a:pt x="16691" y="18603"/>
                </a:cubicBezTo>
                <a:cubicBezTo>
                  <a:pt x="16691" y="18272"/>
                  <a:pt x="16471" y="18004"/>
                  <a:pt x="16200" y="18004"/>
                </a:cubicBezTo>
                <a:moveTo>
                  <a:pt x="17182" y="12609"/>
                </a:moveTo>
                <a:cubicBezTo>
                  <a:pt x="16910" y="12609"/>
                  <a:pt x="16691" y="12877"/>
                  <a:pt x="16691" y="13208"/>
                </a:cubicBezTo>
                <a:cubicBezTo>
                  <a:pt x="16691" y="13540"/>
                  <a:pt x="16910" y="13808"/>
                  <a:pt x="17182" y="13808"/>
                </a:cubicBezTo>
                <a:cubicBezTo>
                  <a:pt x="17453" y="13808"/>
                  <a:pt x="17673" y="13540"/>
                  <a:pt x="17673" y="13208"/>
                </a:cubicBezTo>
                <a:cubicBezTo>
                  <a:pt x="17673" y="12877"/>
                  <a:pt x="17453" y="12609"/>
                  <a:pt x="17182" y="12609"/>
                </a:cubicBezTo>
                <a:moveTo>
                  <a:pt x="4418" y="7214"/>
                </a:moveTo>
                <a:lnTo>
                  <a:pt x="3436" y="7214"/>
                </a:lnTo>
                <a:cubicBezTo>
                  <a:pt x="3165" y="7214"/>
                  <a:pt x="2945" y="7482"/>
                  <a:pt x="2945" y="7813"/>
                </a:cubicBezTo>
                <a:cubicBezTo>
                  <a:pt x="2945" y="8145"/>
                  <a:pt x="3165" y="8413"/>
                  <a:pt x="3436" y="8413"/>
                </a:cubicBezTo>
                <a:lnTo>
                  <a:pt x="4418" y="8413"/>
                </a:lnTo>
                <a:cubicBezTo>
                  <a:pt x="4690" y="8413"/>
                  <a:pt x="4909" y="8145"/>
                  <a:pt x="4909" y="7813"/>
                </a:cubicBezTo>
                <a:cubicBezTo>
                  <a:pt x="4909" y="7482"/>
                  <a:pt x="4690" y="7214"/>
                  <a:pt x="4418" y="7214"/>
                </a:cubicBezTo>
                <a:moveTo>
                  <a:pt x="15218" y="8413"/>
                </a:moveTo>
                <a:lnTo>
                  <a:pt x="16200" y="8413"/>
                </a:lnTo>
                <a:cubicBezTo>
                  <a:pt x="16471" y="8413"/>
                  <a:pt x="16691" y="8145"/>
                  <a:pt x="16691" y="7813"/>
                </a:cubicBezTo>
                <a:cubicBezTo>
                  <a:pt x="16691" y="7482"/>
                  <a:pt x="16471" y="7214"/>
                  <a:pt x="16200" y="7214"/>
                </a:cubicBezTo>
                <a:lnTo>
                  <a:pt x="15218" y="7214"/>
                </a:lnTo>
                <a:cubicBezTo>
                  <a:pt x="14947" y="7214"/>
                  <a:pt x="14727" y="7482"/>
                  <a:pt x="14727" y="7813"/>
                </a:cubicBezTo>
                <a:cubicBezTo>
                  <a:pt x="14727" y="8145"/>
                  <a:pt x="14947" y="8413"/>
                  <a:pt x="15218" y="8413"/>
                </a:cubicBezTo>
                <a:moveTo>
                  <a:pt x="7364" y="18004"/>
                </a:moveTo>
                <a:lnTo>
                  <a:pt x="6382" y="18004"/>
                </a:lnTo>
                <a:cubicBezTo>
                  <a:pt x="6110" y="18004"/>
                  <a:pt x="5891" y="18272"/>
                  <a:pt x="5891" y="18603"/>
                </a:cubicBezTo>
                <a:cubicBezTo>
                  <a:pt x="5891" y="18935"/>
                  <a:pt x="6110" y="19202"/>
                  <a:pt x="6382" y="19202"/>
                </a:cubicBezTo>
                <a:lnTo>
                  <a:pt x="7364" y="19202"/>
                </a:lnTo>
                <a:cubicBezTo>
                  <a:pt x="7635" y="19202"/>
                  <a:pt x="7855" y="18935"/>
                  <a:pt x="7855" y="18603"/>
                </a:cubicBezTo>
                <a:cubicBezTo>
                  <a:pt x="7855" y="18272"/>
                  <a:pt x="7635" y="18004"/>
                  <a:pt x="7364" y="18004"/>
                </a:cubicBezTo>
                <a:moveTo>
                  <a:pt x="4418" y="18004"/>
                </a:moveTo>
                <a:lnTo>
                  <a:pt x="3436" y="18004"/>
                </a:lnTo>
                <a:cubicBezTo>
                  <a:pt x="3165" y="18004"/>
                  <a:pt x="2945" y="18272"/>
                  <a:pt x="2945" y="18603"/>
                </a:cubicBezTo>
                <a:cubicBezTo>
                  <a:pt x="2945" y="18935"/>
                  <a:pt x="3165" y="19202"/>
                  <a:pt x="3436" y="19202"/>
                </a:cubicBezTo>
                <a:lnTo>
                  <a:pt x="4418" y="19202"/>
                </a:lnTo>
                <a:cubicBezTo>
                  <a:pt x="4690" y="19202"/>
                  <a:pt x="4909" y="18935"/>
                  <a:pt x="4909" y="18603"/>
                </a:cubicBezTo>
                <a:cubicBezTo>
                  <a:pt x="4909" y="18272"/>
                  <a:pt x="4690" y="18004"/>
                  <a:pt x="4418" y="1800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4" name="Shape 2827"/>
          <p:cNvSpPr/>
          <p:nvPr/>
        </p:nvSpPr>
        <p:spPr>
          <a:xfrm>
            <a:off x="9287074" y="5499083"/>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13500" y="9818"/>
                </a:moveTo>
                <a:lnTo>
                  <a:pt x="2700" y="9818"/>
                </a:lnTo>
                <a:lnTo>
                  <a:pt x="2700" y="10800"/>
                </a:lnTo>
                <a:lnTo>
                  <a:pt x="13500" y="10800"/>
                </a:lnTo>
                <a:cubicBezTo>
                  <a:pt x="13500" y="10800"/>
                  <a:pt x="13500" y="9818"/>
                  <a:pt x="13500" y="9818"/>
                </a:cubicBezTo>
                <a:close/>
                <a:moveTo>
                  <a:pt x="18900" y="11782"/>
                </a:moveTo>
                <a:lnTo>
                  <a:pt x="2700" y="11782"/>
                </a:lnTo>
                <a:lnTo>
                  <a:pt x="2700" y="12764"/>
                </a:lnTo>
                <a:lnTo>
                  <a:pt x="18900" y="12764"/>
                </a:lnTo>
                <a:cubicBezTo>
                  <a:pt x="18900" y="12764"/>
                  <a:pt x="18900" y="11782"/>
                  <a:pt x="18900" y="11782"/>
                </a:cubicBezTo>
                <a:close/>
                <a:moveTo>
                  <a:pt x="4050" y="1964"/>
                </a:moveTo>
                <a:lnTo>
                  <a:pt x="2700" y="1964"/>
                </a:lnTo>
                <a:lnTo>
                  <a:pt x="2700" y="7855"/>
                </a:lnTo>
                <a:lnTo>
                  <a:pt x="4050" y="7855"/>
                </a:lnTo>
                <a:cubicBezTo>
                  <a:pt x="4050" y="7855"/>
                  <a:pt x="4050" y="1964"/>
                  <a:pt x="4050" y="1964"/>
                </a:cubicBezTo>
                <a:close/>
                <a:moveTo>
                  <a:pt x="18900" y="13745"/>
                </a:moveTo>
                <a:lnTo>
                  <a:pt x="2700" y="13745"/>
                </a:lnTo>
                <a:lnTo>
                  <a:pt x="2700" y="14727"/>
                </a:lnTo>
                <a:lnTo>
                  <a:pt x="18900" y="14727"/>
                </a:lnTo>
                <a:cubicBezTo>
                  <a:pt x="18900" y="14727"/>
                  <a:pt x="18900" y="13745"/>
                  <a:pt x="18900" y="13745"/>
                </a:cubicBezTo>
                <a:close/>
                <a:moveTo>
                  <a:pt x="16200" y="15709"/>
                </a:moveTo>
                <a:lnTo>
                  <a:pt x="2700" y="15709"/>
                </a:lnTo>
                <a:lnTo>
                  <a:pt x="2700" y="16691"/>
                </a:lnTo>
                <a:lnTo>
                  <a:pt x="16200" y="16691"/>
                </a:lnTo>
                <a:cubicBezTo>
                  <a:pt x="16200" y="16691"/>
                  <a:pt x="16200" y="15709"/>
                  <a:pt x="16200" y="15709"/>
                </a:cubicBezTo>
                <a:close/>
                <a:moveTo>
                  <a:pt x="20250" y="19924"/>
                </a:moveTo>
                <a:lnTo>
                  <a:pt x="18702" y="18798"/>
                </a:lnTo>
                <a:cubicBezTo>
                  <a:pt x="18580" y="18710"/>
                  <a:pt x="18412" y="18655"/>
                  <a:pt x="18225" y="18655"/>
                </a:cubicBezTo>
                <a:cubicBezTo>
                  <a:pt x="18039" y="18655"/>
                  <a:pt x="17870" y="18710"/>
                  <a:pt x="17748" y="18798"/>
                </a:cubicBezTo>
                <a:lnTo>
                  <a:pt x="15525" y="20415"/>
                </a:lnTo>
                <a:lnTo>
                  <a:pt x="13302" y="18798"/>
                </a:lnTo>
                <a:cubicBezTo>
                  <a:pt x="13180" y="18710"/>
                  <a:pt x="13012" y="18655"/>
                  <a:pt x="12825" y="18655"/>
                </a:cubicBezTo>
                <a:cubicBezTo>
                  <a:pt x="12604" y="18655"/>
                  <a:pt x="12418" y="18737"/>
                  <a:pt x="12294" y="18856"/>
                </a:cubicBezTo>
                <a:lnTo>
                  <a:pt x="12285" y="18851"/>
                </a:lnTo>
                <a:lnTo>
                  <a:pt x="10800" y="20291"/>
                </a:lnTo>
                <a:lnTo>
                  <a:pt x="9315" y="18851"/>
                </a:lnTo>
                <a:lnTo>
                  <a:pt x="9306" y="18856"/>
                </a:lnTo>
                <a:cubicBezTo>
                  <a:pt x="9182" y="18737"/>
                  <a:pt x="8996" y="18655"/>
                  <a:pt x="8775" y="18655"/>
                </a:cubicBezTo>
                <a:cubicBezTo>
                  <a:pt x="8589" y="18655"/>
                  <a:pt x="8420" y="18710"/>
                  <a:pt x="8298" y="18798"/>
                </a:cubicBezTo>
                <a:lnTo>
                  <a:pt x="6075" y="20415"/>
                </a:lnTo>
                <a:lnTo>
                  <a:pt x="3852" y="18798"/>
                </a:lnTo>
                <a:cubicBezTo>
                  <a:pt x="3730" y="18710"/>
                  <a:pt x="3562" y="18655"/>
                  <a:pt x="3375" y="18655"/>
                </a:cubicBezTo>
                <a:cubicBezTo>
                  <a:pt x="3188" y="18655"/>
                  <a:pt x="3020" y="18710"/>
                  <a:pt x="2898" y="18798"/>
                </a:cubicBezTo>
                <a:lnTo>
                  <a:pt x="1350" y="19924"/>
                </a:lnTo>
                <a:lnTo>
                  <a:pt x="1350" y="982"/>
                </a:lnTo>
                <a:lnTo>
                  <a:pt x="20250" y="982"/>
                </a:lnTo>
                <a:cubicBezTo>
                  <a:pt x="20250" y="982"/>
                  <a:pt x="20250" y="19924"/>
                  <a:pt x="20250" y="19924"/>
                </a:cubicBezTo>
                <a:close/>
                <a:moveTo>
                  <a:pt x="20925" y="0"/>
                </a:moveTo>
                <a:lnTo>
                  <a:pt x="675" y="0"/>
                </a:lnTo>
                <a:cubicBezTo>
                  <a:pt x="302" y="0"/>
                  <a:pt x="0" y="220"/>
                  <a:pt x="0" y="491"/>
                </a:cubicBezTo>
                <a:lnTo>
                  <a:pt x="0" y="21109"/>
                </a:lnTo>
                <a:cubicBezTo>
                  <a:pt x="0" y="21380"/>
                  <a:pt x="302" y="21600"/>
                  <a:pt x="675" y="21600"/>
                </a:cubicBezTo>
                <a:cubicBezTo>
                  <a:pt x="862" y="21600"/>
                  <a:pt x="1031" y="21545"/>
                  <a:pt x="1152" y="21456"/>
                </a:cubicBezTo>
                <a:lnTo>
                  <a:pt x="3375" y="19840"/>
                </a:lnTo>
                <a:lnTo>
                  <a:pt x="5598" y="21456"/>
                </a:lnTo>
                <a:cubicBezTo>
                  <a:pt x="5720" y="21545"/>
                  <a:pt x="5888" y="21600"/>
                  <a:pt x="6075" y="21600"/>
                </a:cubicBezTo>
                <a:cubicBezTo>
                  <a:pt x="6262" y="21600"/>
                  <a:pt x="6431" y="21545"/>
                  <a:pt x="6552" y="21456"/>
                </a:cubicBezTo>
                <a:lnTo>
                  <a:pt x="8702" y="19893"/>
                </a:lnTo>
                <a:lnTo>
                  <a:pt x="10260" y="21404"/>
                </a:lnTo>
                <a:lnTo>
                  <a:pt x="10269" y="21399"/>
                </a:lnTo>
                <a:cubicBezTo>
                  <a:pt x="10393" y="21518"/>
                  <a:pt x="10579" y="21600"/>
                  <a:pt x="10800" y="21600"/>
                </a:cubicBezTo>
                <a:cubicBezTo>
                  <a:pt x="11021" y="21600"/>
                  <a:pt x="11207" y="21518"/>
                  <a:pt x="11331" y="21399"/>
                </a:cubicBezTo>
                <a:lnTo>
                  <a:pt x="11340" y="21404"/>
                </a:lnTo>
                <a:lnTo>
                  <a:pt x="12898" y="19893"/>
                </a:lnTo>
                <a:lnTo>
                  <a:pt x="15048" y="21456"/>
                </a:lnTo>
                <a:cubicBezTo>
                  <a:pt x="15170" y="21545"/>
                  <a:pt x="15338" y="21600"/>
                  <a:pt x="15525" y="21600"/>
                </a:cubicBezTo>
                <a:cubicBezTo>
                  <a:pt x="15712" y="21600"/>
                  <a:pt x="15881" y="21545"/>
                  <a:pt x="16002" y="21456"/>
                </a:cubicBezTo>
                <a:lnTo>
                  <a:pt x="18225" y="19840"/>
                </a:lnTo>
                <a:lnTo>
                  <a:pt x="20448" y="21456"/>
                </a:lnTo>
                <a:cubicBezTo>
                  <a:pt x="20570" y="21545"/>
                  <a:pt x="20738" y="21600"/>
                  <a:pt x="20925" y="21600"/>
                </a:cubicBezTo>
                <a:cubicBezTo>
                  <a:pt x="21298" y="21600"/>
                  <a:pt x="21600" y="21380"/>
                  <a:pt x="21600" y="21109"/>
                </a:cubicBezTo>
                <a:lnTo>
                  <a:pt x="21600" y="491"/>
                </a:lnTo>
                <a:cubicBezTo>
                  <a:pt x="21600" y="220"/>
                  <a:pt x="21298" y="0"/>
                  <a:pt x="20925" y="0"/>
                </a:cubicBezTo>
                <a:moveTo>
                  <a:pt x="16200" y="1964"/>
                </a:moveTo>
                <a:lnTo>
                  <a:pt x="14850" y="1964"/>
                </a:lnTo>
                <a:lnTo>
                  <a:pt x="14850" y="7855"/>
                </a:lnTo>
                <a:lnTo>
                  <a:pt x="16200" y="7855"/>
                </a:lnTo>
                <a:cubicBezTo>
                  <a:pt x="16200" y="7855"/>
                  <a:pt x="16200" y="1964"/>
                  <a:pt x="16200" y="1964"/>
                </a:cubicBezTo>
                <a:close/>
                <a:moveTo>
                  <a:pt x="18900" y="1964"/>
                </a:moveTo>
                <a:lnTo>
                  <a:pt x="17550" y="1964"/>
                </a:lnTo>
                <a:lnTo>
                  <a:pt x="17550" y="7855"/>
                </a:lnTo>
                <a:lnTo>
                  <a:pt x="18900" y="7855"/>
                </a:lnTo>
                <a:cubicBezTo>
                  <a:pt x="18900" y="7855"/>
                  <a:pt x="18900" y="1964"/>
                  <a:pt x="18900" y="1964"/>
                </a:cubicBezTo>
                <a:close/>
                <a:moveTo>
                  <a:pt x="10800" y="1964"/>
                </a:moveTo>
                <a:lnTo>
                  <a:pt x="9450" y="1964"/>
                </a:lnTo>
                <a:lnTo>
                  <a:pt x="9450" y="7855"/>
                </a:lnTo>
                <a:lnTo>
                  <a:pt x="10800" y="7855"/>
                </a:lnTo>
                <a:cubicBezTo>
                  <a:pt x="10800" y="7855"/>
                  <a:pt x="10800" y="1964"/>
                  <a:pt x="10800" y="1964"/>
                </a:cubicBezTo>
                <a:close/>
                <a:moveTo>
                  <a:pt x="8100" y="1964"/>
                </a:moveTo>
                <a:lnTo>
                  <a:pt x="5400" y="1964"/>
                </a:lnTo>
                <a:lnTo>
                  <a:pt x="5400" y="7855"/>
                </a:lnTo>
                <a:lnTo>
                  <a:pt x="8100" y="7855"/>
                </a:lnTo>
                <a:cubicBezTo>
                  <a:pt x="8100" y="7855"/>
                  <a:pt x="8100" y="1964"/>
                  <a:pt x="8100" y="1964"/>
                </a:cubicBezTo>
                <a:close/>
                <a:moveTo>
                  <a:pt x="13500" y="1964"/>
                </a:moveTo>
                <a:lnTo>
                  <a:pt x="12150" y="1964"/>
                </a:lnTo>
                <a:lnTo>
                  <a:pt x="12150" y="7855"/>
                </a:lnTo>
                <a:lnTo>
                  <a:pt x="13500" y="7855"/>
                </a:lnTo>
                <a:cubicBezTo>
                  <a:pt x="13500" y="7855"/>
                  <a:pt x="13500" y="1964"/>
                  <a:pt x="13500" y="1964"/>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5" name="Shape 2828"/>
          <p:cNvSpPr/>
          <p:nvPr/>
        </p:nvSpPr>
        <p:spPr>
          <a:xfrm>
            <a:off x="9807638" y="5499083"/>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4400" y="13745"/>
                </a:moveTo>
                <a:lnTo>
                  <a:pt x="2400" y="13745"/>
                </a:lnTo>
                <a:lnTo>
                  <a:pt x="2400" y="14727"/>
                </a:lnTo>
                <a:lnTo>
                  <a:pt x="14400" y="14727"/>
                </a:lnTo>
                <a:cubicBezTo>
                  <a:pt x="14400" y="14727"/>
                  <a:pt x="14400" y="13745"/>
                  <a:pt x="14400" y="13745"/>
                </a:cubicBezTo>
                <a:close/>
                <a:moveTo>
                  <a:pt x="15600" y="20092"/>
                </a:moveTo>
                <a:lnTo>
                  <a:pt x="13624" y="18798"/>
                </a:lnTo>
                <a:cubicBezTo>
                  <a:pt x="13515" y="18710"/>
                  <a:pt x="13366" y="18655"/>
                  <a:pt x="13200" y="18655"/>
                </a:cubicBezTo>
                <a:cubicBezTo>
                  <a:pt x="13035" y="18655"/>
                  <a:pt x="12885" y="18710"/>
                  <a:pt x="12776" y="18798"/>
                </a:cubicBezTo>
                <a:lnTo>
                  <a:pt x="10800" y="20415"/>
                </a:lnTo>
                <a:lnTo>
                  <a:pt x="8824" y="18798"/>
                </a:lnTo>
                <a:cubicBezTo>
                  <a:pt x="8716" y="18710"/>
                  <a:pt x="8566" y="18655"/>
                  <a:pt x="8400" y="18655"/>
                </a:cubicBezTo>
                <a:cubicBezTo>
                  <a:pt x="8235" y="18655"/>
                  <a:pt x="8085" y="18710"/>
                  <a:pt x="7976" y="18798"/>
                </a:cubicBezTo>
                <a:lnTo>
                  <a:pt x="6000" y="20415"/>
                </a:lnTo>
                <a:lnTo>
                  <a:pt x="4024" y="18798"/>
                </a:lnTo>
                <a:cubicBezTo>
                  <a:pt x="3915" y="18710"/>
                  <a:pt x="3766" y="18655"/>
                  <a:pt x="3600" y="18655"/>
                </a:cubicBezTo>
                <a:cubicBezTo>
                  <a:pt x="3435" y="18655"/>
                  <a:pt x="3285" y="18710"/>
                  <a:pt x="3176" y="18798"/>
                </a:cubicBezTo>
                <a:lnTo>
                  <a:pt x="1200" y="20092"/>
                </a:lnTo>
                <a:lnTo>
                  <a:pt x="1200" y="3927"/>
                </a:lnTo>
                <a:lnTo>
                  <a:pt x="15600" y="3927"/>
                </a:lnTo>
                <a:cubicBezTo>
                  <a:pt x="15600" y="3927"/>
                  <a:pt x="15600" y="20092"/>
                  <a:pt x="15600" y="20092"/>
                </a:cubicBezTo>
                <a:close/>
                <a:moveTo>
                  <a:pt x="16200" y="2945"/>
                </a:moveTo>
                <a:lnTo>
                  <a:pt x="600" y="2945"/>
                </a:lnTo>
                <a:cubicBezTo>
                  <a:pt x="268" y="2945"/>
                  <a:pt x="0" y="3165"/>
                  <a:pt x="0" y="3436"/>
                </a:cubicBezTo>
                <a:lnTo>
                  <a:pt x="0" y="21109"/>
                </a:lnTo>
                <a:cubicBezTo>
                  <a:pt x="0" y="21380"/>
                  <a:pt x="268" y="21600"/>
                  <a:pt x="600" y="21600"/>
                </a:cubicBezTo>
                <a:cubicBezTo>
                  <a:pt x="766" y="21600"/>
                  <a:pt x="916" y="21545"/>
                  <a:pt x="1024" y="21456"/>
                </a:cubicBezTo>
                <a:lnTo>
                  <a:pt x="3553" y="19801"/>
                </a:lnTo>
                <a:lnTo>
                  <a:pt x="5576" y="21456"/>
                </a:lnTo>
                <a:cubicBezTo>
                  <a:pt x="5684" y="21545"/>
                  <a:pt x="5834" y="21600"/>
                  <a:pt x="6000" y="21600"/>
                </a:cubicBezTo>
                <a:cubicBezTo>
                  <a:pt x="6166" y="21600"/>
                  <a:pt x="6316" y="21545"/>
                  <a:pt x="6424" y="21456"/>
                </a:cubicBezTo>
                <a:lnTo>
                  <a:pt x="8400" y="19840"/>
                </a:lnTo>
                <a:lnTo>
                  <a:pt x="10376" y="21456"/>
                </a:lnTo>
                <a:cubicBezTo>
                  <a:pt x="10484" y="21545"/>
                  <a:pt x="10634" y="21600"/>
                  <a:pt x="10800" y="21600"/>
                </a:cubicBezTo>
                <a:cubicBezTo>
                  <a:pt x="10966" y="21600"/>
                  <a:pt x="11116" y="21545"/>
                  <a:pt x="11224" y="21456"/>
                </a:cubicBezTo>
                <a:lnTo>
                  <a:pt x="13247" y="19801"/>
                </a:lnTo>
                <a:lnTo>
                  <a:pt x="15776" y="21456"/>
                </a:lnTo>
                <a:cubicBezTo>
                  <a:pt x="15884" y="21545"/>
                  <a:pt x="16034" y="21600"/>
                  <a:pt x="16200" y="21600"/>
                </a:cubicBezTo>
                <a:cubicBezTo>
                  <a:pt x="16532" y="21600"/>
                  <a:pt x="16800" y="21380"/>
                  <a:pt x="16800" y="21109"/>
                </a:cubicBezTo>
                <a:lnTo>
                  <a:pt x="16800" y="3436"/>
                </a:lnTo>
                <a:cubicBezTo>
                  <a:pt x="16800" y="3165"/>
                  <a:pt x="16532" y="2945"/>
                  <a:pt x="16200" y="2945"/>
                </a:cubicBezTo>
                <a:moveTo>
                  <a:pt x="8400" y="11782"/>
                </a:moveTo>
                <a:lnTo>
                  <a:pt x="2400" y="11782"/>
                </a:lnTo>
                <a:lnTo>
                  <a:pt x="2400" y="12764"/>
                </a:lnTo>
                <a:lnTo>
                  <a:pt x="8400" y="12764"/>
                </a:lnTo>
                <a:cubicBezTo>
                  <a:pt x="8400" y="12764"/>
                  <a:pt x="8400" y="11782"/>
                  <a:pt x="8400" y="11782"/>
                </a:cubicBezTo>
                <a:close/>
                <a:moveTo>
                  <a:pt x="21000" y="0"/>
                </a:moveTo>
                <a:lnTo>
                  <a:pt x="5400" y="0"/>
                </a:lnTo>
                <a:cubicBezTo>
                  <a:pt x="5068" y="0"/>
                  <a:pt x="4800" y="220"/>
                  <a:pt x="4800" y="491"/>
                </a:cubicBezTo>
                <a:lnTo>
                  <a:pt x="4800" y="1964"/>
                </a:lnTo>
                <a:lnTo>
                  <a:pt x="6000" y="1964"/>
                </a:lnTo>
                <a:lnTo>
                  <a:pt x="6000" y="982"/>
                </a:lnTo>
                <a:lnTo>
                  <a:pt x="20400" y="982"/>
                </a:lnTo>
                <a:lnTo>
                  <a:pt x="20400" y="17146"/>
                </a:lnTo>
                <a:lnTo>
                  <a:pt x="18424" y="15853"/>
                </a:lnTo>
                <a:cubicBezTo>
                  <a:pt x="18316" y="15764"/>
                  <a:pt x="18166" y="15709"/>
                  <a:pt x="18000" y="15709"/>
                </a:cubicBezTo>
                <a:lnTo>
                  <a:pt x="18000" y="16894"/>
                </a:lnTo>
                <a:lnTo>
                  <a:pt x="18047" y="16856"/>
                </a:lnTo>
                <a:lnTo>
                  <a:pt x="20576" y="18511"/>
                </a:lnTo>
                <a:cubicBezTo>
                  <a:pt x="20684" y="18599"/>
                  <a:pt x="20834" y="18655"/>
                  <a:pt x="21000" y="18655"/>
                </a:cubicBezTo>
                <a:cubicBezTo>
                  <a:pt x="21332" y="18655"/>
                  <a:pt x="21600" y="18435"/>
                  <a:pt x="21600" y="18164"/>
                </a:cubicBezTo>
                <a:lnTo>
                  <a:pt x="21600" y="491"/>
                </a:lnTo>
                <a:cubicBezTo>
                  <a:pt x="21600" y="220"/>
                  <a:pt x="21332" y="0"/>
                  <a:pt x="21000" y="0"/>
                </a:cubicBezTo>
                <a:moveTo>
                  <a:pt x="10800" y="15709"/>
                </a:moveTo>
                <a:lnTo>
                  <a:pt x="2400" y="15709"/>
                </a:lnTo>
                <a:lnTo>
                  <a:pt x="2400" y="16691"/>
                </a:lnTo>
                <a:lnTo>
                  <a:pt x="10800" y="16691"/>
                </a:lnTo>
                <a:cubicBezTo>
                  <a:pt x="10800" y="16691"/>
                  <a:pt x="10800" y="15709"/>
                  <a:pt x="10800" y="15709"/>
                </a:cubicBezTo>
                <a:close/>
                <a:moveTo>
                  <a:pt x="12000" y="4909"/>
                </a:moveTo>
                <a:lnTo>
                  <a:pt x="10800" y="4909"/>
                </a:lnTo>
                <a:lnTo>
                  <a:pt x="10800" y="9818"/>
                </a:lnTo>
                <a:lnTo>
                  <a:pt x="12000" y="9818"/>
                </a:lnTo>
                <a:cubicBezTo>
                  <a:pt x="12000" y="9818"/>
                  <a:pt x="12000" y="4909"/>
                  <a:pt x="12000" y="4909"/>
                </a:cubicBezTo>
                <a:close/>
                <a:moveTo>
                  <a:pt x="14400" y="4909"/>
                </a:moveTo>
                <a:lnTo>
                  <a:pt x="13200" y="4909"/>
                </a:lnTo>
                <a:lnTo>
                  <a:pt x="13200" y="9818"/>
                </a:lnTo>
                <a:lnTo>
                  <a:pt x="14400" y="9818"/>
                </a:lnTo>
                <a:cubicBezTo>
                  <a:pt x="14400" y="9818"/>
                  <a:pt x="14400" y="4909"/>
                  <a:pt x="14400" y="4909"/>
                </a:cubicBezTo>
                <a:close/>
                <a:moveTo>
                  <a:pt x="7200" y="4909"/>
                </a:moveTo>
                <a:lnTo>
                  <a:pt x="4800" y="4909"/>
                </a:lnTo>
                <a:lnTo>
                  <a:pt x="4800" y="9818"/>
                </a:lnTo>
                <a:lnTo>
                  <a:pt x="7200" y="9818"/>
                </a:lnTo>
                <a:cubicBezTo>
                  <a:pt x="7200" y="9818"/>
                  <a:pt x="7200" y="4909"/>
                  <a:pt x="7200" y="4909"/>
                </a:cubicBezTo>
                <a:close/>
                <a:moveTo>
                  <a:pt x="3600" y="4909"/>
                </a:moveTo>
                <a:lnTo>
                  <a:pt x="2400" y="4909"/>
                </a:lnTo>
                <a:lnTo>
                  <a:pt x="2400" y="9818"/>
                </a:lnTo>
                <a:lnTo>
                  <a:pt x="3600" y="9818"/>
                </a:lnTo>
                <a:cubicBezTo>
                  <a:pt x="3600" y="9818"/>
                  <a:pt x="3600" y="4909"/>
                  <a:pt x="3600" y="4909"/>
                </a:cubicBezTo>
                <a:close/>
                <a:moveTo>
                  <a:pt x="9600" y="4909"/>
                </a:moveTo>
                <a:lnTo>
                  <a:pt x="8400" y="4909"/>
                </a:lnTo>
                <a:lnTo>
                  <a:pt x="8400" y="9818"/>
                </a:lnTo>
                <a:lnTo>
                  <a:pt x="9600" y="9818"/>
                </a:lnTo>
                <a:cubicBezTo>
                  <a:pt x="9600" y="9818"/>
                  <a:pt x="9600" y="4909"/>
                  <a:pt x="9600" y="4909"/>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6" name="Shape 2829"/>
          <p:cNvSpPr/>
          <p:nvPr/>
        </p:nvSpPr>
        <p:spPr>
          <a:xfrm>
            <a:off x="10315506" y="549908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2764"/>
                </a:moveTo>
                <a:cubicBezTo>
                  <a:pt x="10529" y="12764"/>
                  <a:pt x="10309" y="12544"/>
                  <a:pt x="10309" y="12273"/>
                </a:cubicBezTo>
                <a:cubicBezTo>
                  <a:pt x="10309" y="12001"/>
                  <a:pt x="10529" y="11782"/>
                  <a:pt x="10800" y="11782"/>
                </a:cubicBezTo>
                <a:cubicBezTo>
                  <a:pt x="11071" y="11782"/>
                  <a:pt x="11291" y="12001"/>
                  <a:pt x="11291" y="12273"/>
                </a:cubicBezTo>
                <a:cubicBezTo>
                  <a:pt x="11291" y="12544"/>
                  <a:pt x="11071" y="12764"/>
                  <a:pt x="10800" y="12764"/>
                </a:cubicBezTo>
                <a:moveTo>
                  <a:pt x="10800" y="10800"/>
                </a:moveTo>
                <a:cubicBezTo>
                  <a:pt x="9987" y="10800"/>
                  <a:pt x="9327" y="11460"/>
                  <a:pt x="9327" y="12273"/>
                </a:cubicBezTo>
                <a:cubicBezTo>
                  <a:pt x="9327" y="13086"/>
                  <a:pt x="9987" y="13745"/>
                  <a:pt x="10800" y="13745"/>
                </a:cubicBezTo>
                <a:cubicBezTo>
                  <a:pt x="11613" y="13745"/>
                  <a:pt x="12273" y="13086"/>
                  <a:pt x="12273" y="12273"/>
                </a:cubicBezTo>
                <a:cubicBezTo>
                  <a:pt x="12273" y="11460"/>
                  <a:pt x="11613" y="10800"/>
                  <a:pt x="10800" y="10800"/>
                </a:cubicBezTo>
                <a:moveTo>
                  <a:pt x="20469" y="11563"/>
                </a:moveTo>
                <a:lnTo>
                  <a:pt x="19745" y="13686"/>
                </a:lnTo>
                <a:cubicBezTo>
                  <a:pt x="17492" y="14931"/>
                  <a:pt x="14436" y="15709"/>
                  <a:pt x="11045" y="15709"/>
                </a:cubicBezTo>
                <a:cubicBezTo>
                  <a:pt x="7337" y="15709"/>
                  <a:pt x="4024" y="14783"/>
                  <a:pt x="1732" y="13326"/>
                </a:cubicBezTo>
                <a:lnTo>
                  <a:pt x="1132" y="11568"/>
                </a:lnTo>
                <a:cubicBezTo>
                  <a:pt x="1132" y="11568"/>
                  <a:pt x="982" y="11171"/>
                  <a:pt x="982" y="10800"/>
                </a:cubicBezTo>
                <a:cubicBezTo>
                  <a:pt x="982" y="9718"/>
                  <a:pt x="1863" y="8836"/>
                  <a:pt x="2945" y="8836"/>
                </a:cubicBezTo>
                <a:lnTo>
                  <a:pt x="18655" y="8836"/>
                </a:lnTo>
                <a:cubicBezTo>
                  <a:pt x="19738" y="8836"/>
                  <a:pt x="20618" y="9718"/>
                  <a:pt x="20618" y="10800"/>
                </a:cubicBezTo>
                <a:cubicBezTo>
                  <a:pt x="20618" y="11173"/>
                  <a:pt x="20469" y="11563"/>
                  <a:pt x="20469" y="11563"/>
                </a:cubicBezTo>
                <a:moveTo>
                  <a:pt x="17640" y="19860"/>
                </a:moveTo>
                <a:cubicBezTo>
                  <a:pt x="17636" y="19861"/>
                  <a:pt x="17438" y="20618"/>
                  <a:pt x="16691" y="20618"/>
                </a:cubicBezTo>
                <a:lnTo>
                  <a:pt x="4909" y="20618"/>
                </a:lnTo>
                <a:cubicBezTo>
                  <a:pt x="4169" y="20618"/>
                  <a:pt x="3960" y="19860"/>
                  <a:pt x="3960" y="19860"/>
                </a:cubicBezTo>
                <a:lnTo>
                  <a:pt x="2196" y="14687"/>
                </a:lnTo>
                <a:cubicBezTo>
                  <a:pt x="4567" y="15928"/>
                  <a:pt x="7651" y="16691"/>
                  <a:pt x="11045" y="16691"/>
                </a:cubicBezTo>
                <a:cubicBezTo>
                  <a:pt x="14163" y="16691"/>
                  <a:pt x="17019" y="16046"/>
                  <a:pt x="19304" y="14981"/>
                </a:cubicBezTo>
                <a:cubicBezTo>
                  <a:pt x="19304" y="14981"/>
                  <a:pt x="17640" y="19860"/>
                  <a:pt x="17640" y="19860"/>
                </a:cubicBezTo>
                <a:close/>
                <a:moveTo>
                  <a:pt x="10800" y="982"/>
                </a:moveTo>
                <a:cubicBezTo>
                  <a:pt x="13436" y="982"/>
                  <a:pt x="15657" y="3875"/>
                  <a:pt x="16409" y="7855"/>
                </a:cubicBezTo>
                <a:lnTo>
                  <a:pt x="5191" y="7855"/>
                </a:lnTo>
                <a:cubicBezTo>
                  <a:pt x="5943" y="3875"/>
                  <a:pt x="8164" y="982"/>
                  <a:pt x="10800" y="982"/>
                </a:cubicBezTo>
                <a:moveTo>
                  <a:pt x="18655" y="7855"/>
                </a:moveTo>
                <a:lnTo>
                  <a:pt x="17401" y="7855"/>
                </a:lnTo>
                <a:cubicBezTo>
                  <a:pt x="16584" y="3325"/>
                  <a:pt x="13944" y="0"/>
                  <a:pt x="10800" y="0"/>
                </a:cubicBezTo>
                <a:cubicBezTo>
                  <a:pt x="7656" y="0"/>
                  <a:pt x="5016" y="3325"/>
                  <a:pt x="4200" y="7855"/>
                </a:cubicBezTo>
                <a:lnTo>
                  <a:pt x="2945" y="7855"/>
                </a:lnTo>
                <a:cubicBezTo>
                  <a:pt x="1319" y="7855"/>
                  <a:pt x="0" y="9174"/>
                  <a:pt x="0" y="10800"/>
                </a:cubicBezTo>
                <a:cubicBezTo>
                  <a:pt x="0" y="11348"/>
                  <a:pt x="151" y="11732"/>
                  <a:pt x="151" y="11732"/>
                </a:cubicBezTo>
                <a:lnTo>
                  <a:pt x="3118" y="20435"/>
                </a:lnTo>
                <a:cubicBezTo>
                  <a:pt x="3118" y="20435"/>
                  <a:pt x="3452" y="21600"/>
                  <a:pt x="4909" y="21600"/>
                </a:cubicBezTo>
                <a:lnTo>
                  <a:pt x="16691" y="21600"/>
                </a:lnTo>
                <a:cubicBezTo>
                  <a:pt x="18153" y="21600"/>
                  <a:pt x="18565" y="20194"/>
                  <a:pt x="18570" y="20177"/>
                </a:cubicBezTo>
                <a:lnTo>
                  <a:pt x="21437" y="11727"/>
                </a:lnTo>
                <a:cubicBezTo>
                  <a:pt x="21534" y="11434"/>
                  <a:pt x="21600" y="11126"/>
                  <a:pt x="21600" y="10800"/>
                </a:cubicBezTo>
                <a:cubicBezTo>
                  <a:pt x="21600" y="9174"/>
                  <a:pt x="20281" y="7855"/>
                  <a:pt x="18655" y="78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7" name="Shape 2637"/>
          <p:cNvSpPr/>
          <p:nvPr/>
        </p:nvSpPr>
        <p:spPr>
          <a:xfrm>
            <a:off x="290743" y="526951"/>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5400" y="8836"/>
                </a:moveTo>
                <a:lnTo>
                  <a:pt x="16200" y="8836"/>
                </a:lnTo>
                <a:lnTo>
                  <a:pt x="16200" y="11782"/>
                </a:lnTo>
                <a:cubicBezTo>
                  <a:pt x="16200" y="13409"/>
                  <a:pt x="13783" y="14727"/>
                  <a:pt x="10800" y="14727"/>
                </a:cubicBezTo>
                <a:cubicBezTo>
                  <a:pt x="7817" y="14727"/>
                  <a:pt x="5400" y="13409"/>
                  <a:pt x="5400" y="11782"/>
                </a:cubicBezTo>
                <a:cubicBezTo>
                  <a:pt x="5400" y="11782"/>
                  <a:pt x="5400" y="8836"/>
                  <a:pt x="5400" y="8836"/>
                </a:cubicBezTo>
                <a:close/>
                <a:moveTo>
                  <a:pt x="5400" y="3927"/>
                </a:moveTo>
                <a:cubicBezTo>
                  <a:pt x="5400" y="2301"/>
                  <a:pt x="7817" y="982"/>
                  <a:pt x="10800" y="982"/>
                </a:cubicBezTo>
                <a:cubicBezTo>
                  <a:pt x="13783" y="982"/>
                  <a:pt x="16200" y="2301"/>
                  <a:pt x="16200" y="3927"/>
                </a:cubicBezTo>
                <a:lnTo>
                  <a:pt x="16200" y="7855"/>
                </a:lnTo>
                <a:lnTo>
                  <a:pt x="5400" y="7855"/>
                </a:lnTo>
                <a:cubicBezTo>
                  <a:pt x="5400" y="7855"/>
                  <a:pt x="5400" y="3927"/>
                  <a:pt x="5400" y="3927"/>
                </a:cubicBezTo>
                <a:close/>
                <a:moveTo>
                  <a:pt x="10800" y="15709"/>
                </a:moveTo>
                <a:cubicBezTo>
                  <a:pt x="14777" y="15709"/>
                  <a:pt x="18000" y="13951"/>
                  <a:pt x="18000" y="11782"/>
                </a:cubicBezTo>
                <a:lnTo>
                  <a:pt x="18000" y="3927"/>
                </a:lnTo>
                <a:cubicBezTo>
                  <a:pt x="18000" y="1758"/>
                  <a:pt x="14777" y="0"/>
                  <a:pt x="10800" y="0"/>
                </a:cubicBezTo>
                <a:cubicBezTo>
                  <a:pt x="6823" y="0"/>
                  <a:pt x="3600" y="1758"/>
                  <a:pt x="3600" y="3927"/>
                </a:cubicBezTo>
                <a:lnTo>
                  <a:pt x="3600" y="11782"/>
                </a:lnTo>
                <a:cubicBezTo>
                  <a:pt x="3600" y="13951"/>
                  <a:pt x="6823" y="15709"/>
                  <a:pt x="10800" y="15709"/>
                </a:cubicBezTo>
                <a:moveTo>
                  <a:pt x="21600" y="11782"/>
                </a:moveTo>
                <a:lnTo>
                  <a:pt x="21600" y="10309"/>
                </a:lnTo>
                <a:cubicBezTo>
                  <a:pt x="21600" y="10038"/>
                  <a:pt x="21197" y="9818"/>
                  <a:pt x="20700" y="9818"/>
                </a:cubicBezTo>
                <a:cubicBezTo>
                  <a:pt x="20203" y="9818"/>
                  <a:pt x="19800" y="10038"/>
                  <a:pt x="19800" y="10309"/>
                </a:cubicBezTo>
                <a:lnTo>
                  <a:pt x="19800" y="11782"/>
                </a:lnTo>
                <a:cubicBezTo>
                  <a:pt x="19800" y="14493"/>
                  <a:pt x="15771" y="16691"/>
                  <a:pt x="10800" y="16691"/>
                </a:cubicBezTo>
                <a:cubicBezTo>
                  <a:pt x="5829" y="16691"/>
                  <a:pt x="1800" y="14493"/>
                  <a:pt x="1800" y="11782"/>
                </a:cubicBezTo>
                <a:lnTo>
                  <a:pt x="1800" y="10309"/>
                </a:lnTo>
                <a:cubicBezTo>
                  <a:pt x="1800" y="10038"/>
                  <a:pt x="1397" y="9818"/>
                  <a:pt x="900" y="9818"/>
                </a:cubicBezTo>
                <a:cubicBezTo>
                  <a:pt x="403" y="9818"/>
                  <a:pt x="0" y="10038"/>
                  <a:pt x="0" y="10309"/>
                </a:cubicBezTo>
                <a:lnTo>
                  <a:pt x="0" y="11782"/>
                </a:lnTo>
                <a:cubicBezTo>
                  <a:pt x="0" y="14870"/>
                  <a:pt x="4358" y="17398"/>
                  <a:pt x="9900" y="17648"/>
                </a:cubicBezTo>
                <a:lnTo>
                  <a:pt x="9900" y="20618"/>
                </a:lnTo>
                <a:lnTo>
                  <a:pt x="3600" y="20618"/>
                </a:lnTo>
                <a:cubicBezTo>
                  <a:pt x="3103" y="20618"/>
                  <a:pt x="2700" y="20838"/>
                  <a:pt x="2700" y="21110"/>
                </a:cubicBezTo>
                <a:cubicBezTo>
                  <a:pt x="2700" y="21381"/>
                  <a:pt x="3103" y="21600"/>
                  <a:pt x="3600" y="21600"/>
                </a:cubicBezTo>
                <a:lnTo>
                  <a:pt x="18000" y="21600"/>
                </a:lnTo>
                <a:cubicBezTo>
                  <a:pt x="18497" y="21600"/>
                  <a:pt x="18900" y="21381"/>
                  <a:pt x="18900" y="21110"/>
                </a:cubicBezTo>
                <a:cubicBezTo>
                  <a:pt x="18900" y="20838"/>
                  <a:pt x="18497" y="20618"/>
                  <a:pt x="18000" y="20618"/>
                </a:cubicBezTo>
                <a:lnTo>
                  <a:pt x="11700" y="20618"/>
                </a:lnTo>
                <a:lnTo>
                  <a:pt x="11700" y="17648"/>
                </a:lnTo>
                <a:cubicBezTo>
                  <a:pt x="17243" y="17398"/>
                  <a:pt x="21600" y="14870"/>
                  <a:pt x="21600"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8" name="Shape 2638"/>
          <p:cNvSpPr/>
          <p:nvPr/>
        </p:nvSpPr>
        <p:spPr>
          <a:xfrm>
            <a:off x="760520" y="526950"/>
            <a:ext cx="279232" cy="279492"/>
          </a:xfrm>
          <a:custGeom>
            <a:avLst/>
            <a:gdLst/>
            <a:ahLst/>
            <a:cxnLst>
              <a:cxn ang="0">
                <a:pos x="wd2" y="hd2"/>
              </a:cxn>
              <a:cxn ang="5400000">
                <a:pos x="wd2" y="hd2"/>
              </a:cxn>
              <a:cxn ang="10800000">
                <a:pos x="wd2" y="hd2"/>
              </a:cxn>
              <a:cxn ang="16200000">
                <a:pos x="wd2" y="hd2"/>
              </a:cxn>
            </a:cxnLst>
            <a:rect l="0" t="0" r="r" b="b"/>
            <a:pathLst>
              <a:path w="21131" h="21132" extrusionOk="0">
                <a:moveTo>
                  <a:pt x="19045" y="7530"/>
                </a:moveTo>
                <a:cubicBezTo>
                  <a:pt x="17544" y="9030"/>
                  <a:pt x="15110" y="9030"/>
                  <a:pt x="13610" y="7530"/>
                </a:cubicBezTo>
                <a:cubicBezTo>
                  <a:pt x="12108" y="6031"/>
                  <a:pt x="12108" y="3600"/>
                  <a:pt x="13610" y="2100"/>
                </a:cubicBezTo>
                <a:cubicBezTo>
                  <a:pt x="15110" y="600"/>
                  <a:pt x="17544" y="600"/>
                  <a:pt x="19045" y="2100"/>
                </a:cubicBezTo>
                <a:cubicBezTo>
                  <a:pt x="20546" y="3600"/>
                  <a:pt x="20546" y="6031"/>
                  <a:pt x="19045" y="7530"/>
                </a:cubicBezTo>
                <a:moveTo>
                  <a:pt x="7605" y="16245"/>
                </a:moveTo>
                <a:cubicBezTo>
                  <a:pt x="7256" y="16593"/>
                  <a:pt x="6776" y="16807"/>
                  <a:pt x="6245" y="16807"/>
                </a:cubicBezTo>
                <a:cubicBezTo>
                  <a:pt x="5184" y="16807"/>
                  <a:pt x="4324" y="15948"/>
                  <a:pt x="4324" y="14888"/>
                </a:cubicBezTo>
                <a:cubicBezTo>
                  <a:pt x="4324" y="14358"/>
                  <a:pt x="4539" y="13878"/>
                  <a:pt x="4887" y="13530"/>
                </a:cubicBezTo>
                <a:lnTo>
                  <a:pt x="11678" y="5991"/>
                </a:lnTo>
                <a:cubicBezTo>
                  <a:pt x="11884" y="6798"/>
                  <a:pt x="12298" y="7563"/>
                  <a:pt x="12930" y="8194"/>
                </a:cubicBezTo>
                <a:cubicBezTo>
                  <a:pt x="13569" y="8832"/>
                  <a:pt x="14343" y="9248"/>
                  <a:pt x="15160" y="9451"/>
                </a:cubicBezTo>
                <a:cubicBezTo>
                  <a:pt x="15160" y="9451"/>
                  <a:pt x="7605" y="16245"/>
                  <a:pt x="7605" y="16245"/>
                </a:cubicBezTo>
                <a:close/>
                <a:moveTo>
                  <a:pt x="19724" y="1406"/>
                </a:moveTo>
                <a:cubicBezTo>
                  <a:pt x="17848" y="-468"/>
                  <a:pt x="14806" y="-468"/>
                  <a:pt x="12930" y="1406"/>
                </a:cubicBezTo>
                <a:cubicBezTo>
                  <a:pt x="12024" y="2312"/>
                  <a:pt x="11559" y="3489"/>
                  <a:pt x="11529" y="4676"/>
                </a:cubicBezTo>
                <a:lnTo>
                  <a:pt x="4207" y="12851"/>
                </a:lnTo>
                <a:cubicBezTo>
                  <a:pt x="3686" y="13373"/>
                  <a:pt x="3363" y="14093"/>
                  <a:pt x="3363" y="14888"/>
                </a:cubicBezTo>
                <a:cubicBezTo>
                  <a:pt x="3363" y="15420"/>
                  <a:pt x="3518" y="15912"/>
                  <a:pt x="3769" y="16340"/>
                </a:cubicBezTo>
                <a:cubicBezTo>
                  <a:pt x="2436" y="17104"/>
                  <a:pt x="1907" y="17813"/>
                  <a:pt x="2425" y="19364"/>
                </a:cubicBezTo>
                <a:cubicBezTo>
                  <a:pt x="2487" y="19550"/>
                  <a:pt x="2434" y="19622"/>
                  <a:pt x="2409" y="19658"/>
                </a:cubicBezTo>
                <a:cubicBezTo>
                  <a:pt x="2160" y="20003"/>
                  <a:pt x="1132" y="20167"/>
                  <a:pt x="500" y="20172"/>
                </a:cubicBezTo>
                <a:cubicBezTo>
                  <a:pt x="493" y="20171"/>
                  <a:pt x="487" y="20167"/>
                  <a:pt x="480" y="20167"/>
                </a:cubicBezTo>
                <a:cubicBezTo>
                  <a:pt x="215" y="20167"/>
                  <a:pt x="0" y="20383"/>
                  <a:pt x="0" y="20647"/>
                </a:cubicBezTo>
                <a:cubicBezTo>
                  <a:pt x="0" y="20912"/>
                  <a:pt x="214" y="21126"/>
                  <a:pt x="479" y="21127"/>
                </a:cubicBezTo>
                <a:lnTo>
                  <a:pt x="479" y="21132"/>
                </a:lnTo>
                <a:cubicBezTo>
                  <a:pt x="821" y="21132"/>
                  <a:pt x="2562" y="21088"/>
                  <a:pt x="3189" y="20219"/>
                </a:cubicBezTo>
                <a:cubicBezTo>
                  <a:pt x="3355" y="19988"/>
                  <a:pt x="3516" y="19599"/>
                  <a:pt x="3336" y="19060"/>
                </a:cubicBezTo>
                <a:cubicBezTo>
                  <a:pt x="3030" y="18141"/>
                  <a:pt x="3071" y="17806"/>
                  <a:pt x="4399" y="17082"/>
                </a:cubicBezTo>
                <a:cubicBezTo>
                  <a:pt x="4900" y="17504"/>
                  <a:pt x="5539" y="17767"/>
                  <a:pt x="6245" y="17767"/>
                </a:cubicBezTo>
                <a:cubicBezTo>
                  <a:pt x="7042" y="17767"/>
                  <a:pt x="7762" y="17445"/>
                  <a:pt x="8284" y="16924"/>
                </a:cubicBezTo>
                <a:lnTo>
                  <a:pt x="16485" y="9592"/>
                </a:lnTo>
                <a:cubicBezTo>
                  <a:pt x="17662" y="9554"/>
                  <a:pt x="18826" y="9091"/>
                  <a:pt x="19724" y="8194"/>
                </a:cubicBezTo>
                <a:cubicBezTo>
                  <a:pt x="21600" y="6320"/>
                  <a:pt x="21600" y="3281"/>
                  <a:pt x="19724" y="1406"/>
                </a:cubicBezTo>
                <a:moveTo>
                  <a:pt x="8953" y="11504"/>
                </a:moveTo>
                <a:lnTo>
                  <a:pt x="9633" y="12183"/>
                </a:lnTo>
                <a:lnTo>
                  <a:pt x="12690" y="9807"/>
                </a:lnTo>
                <a:lnTo>
                  <a:pt x="11331" y="8449"/>
                </a:lnTo>
                <a:cubicBezTo>
                  <a:pt x="11331" y="8449"/>
                  <a:pt x="8953" y="11504"/>
                  <a:pt x="8953" y="11504"/>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79" name="Shape 2639"/>
          <p:cNvSpPr/>
          <p:nvPr/>
        </p:nvSpPr>
        <p:spPr>
          <a:xfrm>
            <a:off x="1293782" y="577737"/>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13255" y="3086"/>
                </a:moveTo>
                <a:cubicBezTo>
                  <a:pt x="12984" y="3086"/>
                  <a:pt x="12764" y="3432"/>
                  <a:pt x="12764" y="3857"/>
                </a:cubicBezTo>
                <a:cubicBezTo>
                  <a:pt x="12764" y="4284"/>
                  <a:pt x="12984" y="4629"/>
                  <a:pt x="13255" y="4629"/>
                </a:cubicBezTo>
                <a:cubicBezTo>
                  <a:pt x="13525" y="4629"/>
                  <a:pt x="13745" y="4284"/>
                  <a:pt x="13745" y="3857"/>
                </a:cubicBezTo>
                <a:cubicBezTo>
                  <a:pt x="13745" y="3432"/>
                  <a:pt x="13525" y="3086"/>
                  <a:pt x="13255" y="3086"/>
                </a:cubicBezTo>
                <a:moveTo>
                  <a:pt x="20618" y="16495"/>
                </a:moveTo>
                <a:lnTo>
                  <a:pt x="15709" y="12638"/>
                </a:lnTo>
                <a:lnTo>
                  <a:pt x="15709" y="8963"/>
                </a:lnTo>
                <a:lnTo>
                  <a:pt x="20618" y="5105"/>
                </a:lnTo>
                <a:cubicBezTo>
                  <a:pt x="20618" y="5105"/>
                  <a:pt x="20618" y="16495"/>
                  <a:pt x="20618" y="16495"/>
                </a:cubicBezTo>
                <a:close/>
                <a:moveTo>
                  <a:pt x="14727" y="16971"/>
                </a:moveTo>
                <a:lnTo>
                  <a:pt x="982" y="16971"/>
                </a:lnTo>
                <a:lnTo>
                  <a:pt x="982" y="3086"/>
                </a:lnTo>
                <a:cubicBezTo>
                  <a:pt x="982" y="2234"/>
                  <a:pt x="1422" y="1543"/>
                  <a:pt x="1964" y="1543"/>
                </a:cubicBezTo>
                <a:lnTo>
                  <a:pt x="13745" y="1543"/>
                </a:lnTo>
                <a:cubicBezTo>
                  <a:pt x="14287" y="1543"/>
                  <a:pt x="14727" y="2234"/>
                  <a:pt x="14727" y="3086"/>
                </a:cubicBezTo>
                <a:cubicBezTo>
                  <a:pt x="14727" y="3086"/>
                  <a:pt x="14727" y="16971"/>
                  <a:pt x="14727" y="16971"/>
                </a:cubicBezTo>
                <a:close/>
                <a:moveTo>
                  <a:pt x="13745" y="20057"/>
                </a:moveTo>
                <a:lnTo>
                  <a:pt x="1964" y="20057"/>
                </a:lnTo>
                <a:cubicBezTo>
                  <a:pt x="1422" y="20057"/>
                  <a:pt x="982" y="19367"/>
                  <a:pt x="982" y="18514"/>
                </a:cubicBezTo>
                <a:lnTo>
                  <a:pt x="14727" y="18514"/>
                </a:lnTo>
                <a:cubicBezTo>
                  <a:pt x="14727" y="19367"/>
                  <a:pt x="14287" y="20057"/>
                  <a:pt x="13745" y="20057"/>
                </a:cubicBezTo>
                <a:moveTo>
                  <a:pt x="21109" y="3086"/>
                </a:moveTo>
                <a:cubicBezTo>
                  <a:pt x="21030" y="3086"/>
                  <a:pt x="20958" y="3122"/>
                  <a:pt x="20892" y="3175"/>
                </a:cubicBezTo>
                <a:lnTo>
                  <a:pt x="20890" y="3167"/>
                </a:lnTo>
                <a:lnTo>
                  <a:pt x="15709" y="7237"/>
                </a:lnTo>
                <a:lnTo>
                  <a:pt x="15709" y="3086"/>
                </a:lnTo>
                <a:cubicBezTo>
                  <a:pt x="15709" y="1382"/>
                  <a:pt x="14830" y="0"/>
                  <a:pt x="13745" y="0"/>
                </a:cubicBezTo>
                <a:lnTo>
                  <a:pt x="1964" y="0"/>
                </a:lnTo>
                <a:cubicBezTo>
                  <a:pt x="879" y="0"/>
                  <a:pt x="0" y="1382"/>
                  <a:pt x="0" y="3086"/>
                </a:cubicBezTo>
                <a:lnTo>
                  <a:pt x="0" y="18514"/>
                </a:lnTo>
                <a:cubicBezTo>
                  <a:pt x="0" y="20219"/>
                  <a:pt x="879" y="21600"/>
                  <a:pt x="1964" y="21600"/>
                </a:cubicBezTo>
                <a:lnTo>
                  <a:pt x="13745" y="21600"/>
                </a:lnTo>
                <a:cubicBezTo>
                  <a:pt x="14830" y="21600"/>
                  <a:pt x="15709" y="20219"/>
                  <a:pt x="15709" y="18514"/>
                </a:cubicBezTo>
                <a:lnTo>
                  <a:pt x="15709" y="14363"/>
                </a:lnTo>
                <a:lnTo>
                  <a:pt x="20890" y="18433"/>
                </a:lnTo>
                <a:lnTo>
                  <a:pt x="20892" y="18427"/>
                </a:lnTo>
                <a:cubicBezTo>
                  <a:pt x="20958" y="18478"/>
                  <a:pt x="21030" y="18514"/>
                  <a:pt x="21109" y="18514"/>
                </a:cubicBezTo>
                <a:cubicBezTo>
                  <a:pt x="21380" y="18514"/>
                  <a:pt x="21600" y="18170"/>
                  <a:pt x="21600" y="17743"/>
                </a:cubicBezTo>
                <a:lnTo>
                  <a:pt x="21600" y="3857"/>
                </a:lnTo>
                <a:cubicBezTo>
                  <a:pt x="21600" y="3432"/>
                  <a:pt x="21380" y="3086"/>
                  <a:pt x="21109" y="3086"/>
                </a:cubicBezTo>
                <a:moveTo>
                  <a:pt x="10309" y="6171"/>
                </a:moveTo>
                <a:cubicBezTo>
                  <a:pt x="10038" y="6171"/>
                  <a:pt x="9818" y="5827"/>
                  <a:pt x="9818" y="5400"/>
                </a:cubicBezTo>
                <a:cubicBezTo>
                  <a:pt x="9818" y="4974"/>
                  <a:pt x="10038" y="4629"/>
                  <a:pt x="10309" y="4629"/>
                </a:cubicBezTo>
                <a:cubicBezTo>
                  <a:pt x="10580" y="4629"/>
                  <a:pt x="10800" y="4974"/>
                  <a:pt x="10800" y="5400"/>
                </a:cubicBezTo>
                <a:cubicBezTo>
                  <a:pt x="10800" y="5827"/>
                  <a:pt x="10580" y="6171"/>
                  <a:pt x="10309" y="6171"/>
                </a:cubicBezTo>
                <a:moveTo>
                  <a:pt x="10309" y="3086"/>
                </a:moveTo>
                <a:cubicBezTo>
                  <a:pt x="9496" y="3086"/>
                  <a:pt x="8836" y="4123"/>
                  <a:pt x="8836" y="5400"/>
                </a:cubicBezTo>
                <a:cubicBezTo>
                  <a:pt x="8836" y="6678"/>
                  <a:pt x="9496" y="7714"/>
                  <a:pt x="10309" y="7714"/>
                </a:cubicBezTo>
                <a:cubicBezTo>
                  <a:pt x="11123" y="7714"/>
                  <a:pt x="11782" y="6678"/>
                  <a:pt x="11782" y="5400"/>
                </a:cubicBezTo>
                <a:cubicBezTo>
                  <a:pt x="11782" y="4123"/>
                  <a:pt x="11123" y="3086"/>
                  <a:pt x="10309" y="308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0" name="Shape 2640"/>
          <p:cNvSpPr/>
          <p:nvPr/>
        </p:nvSpPr>
        <p:spPr>
          <a:xfrm>
            <a:off x="1827043" y="577737"/>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20618" y="16495"/>
                </a:moveTo>
                <a:lnTo>
                  <a:pt x="19636" y="15723"/>
                </a:lnTo>
                <a:lnTo>
                  <a:pt x="19636" y="5877"/>
                </a:lnTo>
                <a:lnTo>
                  <a:pt x="20618" y="5105"/>
                </a:lnTo>
                <a:cubicBezTo>
                  <a:pt x="20618" y="5105"/>
                  <a:pt x="20618" y="16495"/>
                  <a:pt x="20618" y="16495"/>
                </a:cubicBezTo>
                <a:close/>
                <a:moveTo>
                  <a:pt x="18655" y="14952"/>
                </a:moveTo>
                <a:lnTo>
                  <a:pt x="16691" y="13409"/>
                </a:lnTo>
                <a:lnTo>
                  <a:pt x="16691" y="8191"/>
                </a:lnTo>
                <a:lnTo>
                  <a:pt x="18655" y="6648"/>
                </a:lnTo>
                <a:cubicBezTo>
                  <a:pt x="18655" y="6648"/>
                  <a:pt x="18655" y="14952"/>
                  <a:pt x="18655" y="14952"/>
                </a:cubicBezTo>
                <a:close/>
                <a:moveTo>
                  <a:pt x="15709" y="6171"/>
                </a:moveTo>
                <a:lnTo>
                  <a:pt x="982" y="6171"/>
                </a:lnTo>
                <a:lnTo>
                  <a:pt x="982" y="3086"/>
                </a:lnTo>
                <a:cubicBezTo>
                  <a:pt x="982" y="2234"/>
                  <a:pt x="1422" y="1543"/>
                  <a:pt x="1964" y="1543"/>
                </a:cubicBezTo>
                <a:lnTo>
                  <a:pt x="14727" y="1543"/>
                </a:lnTo>
                <a:cubicBezTo>
                  <a:pt x="15269" y="1543"/>
                  <a:pt x="15709" y="2234"/>
                  <a:pt x="15709" y="3086"/>
                </a:cubicBezTo>
                <a:cubicBezTo>
                  <a:pt x="15709" y="3086"/>
                  <a:pt x="15709" y="6171"/>
                  <a:pt x="15709" y="6171"/>
                </a:cubicBezTo>
                <a:close/>
                <a:moveTo>
                  <a:pt x="15709" y="18514"/>
                </a:moveTo>
                <a:cubicBezTo>
                  <a:pt x="15709" y="19367"/>
                  <a:pt x="15269" y="20057"/>
                  <a:pt x="14727" y="20057"/>
                </a:cubicBezTo>
                <a:lnTo>
                  <a:pt x="1964" y="20057"/>
                </a:lnTo>
                <a:cubicBezTo>
                  <a:pt x="1422" y="20057"/>
                  <a:pt x="982" y="19367"/>
                  <a:pt x="982" y="18514"/>
                </a:cubicBezTo>
                <a:lnTo>
                  <a:pt x="982" y="7714"/>
                </a:lnTo>
                <a:lnTo>
                  <a:pt x="15709" y="7714"/>
                </a:lnTo>
                <a:cubicBezTo>
                  <a:pt x="15709" y="7714"/>
                  <a:pt x="15709" y="18514"/>
                  <a:pt x="15709" y="18514"/>
                </a:cubicBezTo>
                <a:close/>
                <a:moveTo>
                  <a:pt x="21109" y="3086"/>
                </a:moveTo>
                <a:cubicBezTo>
                  <a:pt x="21030" y="3086"/>
                  <a:pt x="20958" y="3122"/>
                  <a:pt x="20892" y="3175"/>
                </a:cubicBezTo>
                <a:lnTo>
                  <a:pt x="20890" y="3167"/>
                </a:lnTo>
                <a:lnTo>
                  <a:pt x="16691" y="6467"/>
                </a:lnTo>
                <a:lnTo>
                  <a:pt x="16691" y="3086"/>
                </a:lnTo>
                <a:cubicBezTo>
                  <a:pt x="16691" y="1382"/>
                  <a:pt x="15812" y="0"/>
                  <a:pt x="14727" y="0"/>
                </a:cubicBezTo>
                <a:lnTo>
                  <a:pt x="1964" y="0"/>
                </a:lnTo>
                <a:cubicBezTo>
                  <a:pt x="879" y="0"/>
                  <a:pt x="0" y="1382"/>
                  <a:pt x="0" y="3086"/>
                </a:cubicBezTo>
                <a:lnTo>
                  <a:pt x="0" y="18514"/>
                </a:lnTo>
                <a:cubicBezTo>
                  <a:pt x="0" y="20219"/>
                  <a:pt x="879" y="21600"/>
                  <a:pt x="1964" y="21600"/>
                </a:cubicBezTo>
                <a:lnTo>
                  <a:pt x="14727" y="21600"/>
                </a:lnTo>
                <a:cubicBezTo>
                  <a:pt x="15812" y="21600"/>
                  <a:pt x="16691" y="20219"/>
                  <a:pt x="16691" y="18514"/>
                </a:cubicBezTo>
                <a:lnTo>
                  <a:pt x="16691" y="15134"/>
                </a:lnTo>
                <a:lnTo>
                  <a:pt x="20890" y="18433"/>
                </a:lnTo>
                <a:lnTo>
                  <a:pt x="20892" y="18426"/>
                </a:lnTo>
                <a:cubicBezTo>
                  <a:pt x="20958" y="18478"/>
                  <a:pt x="21030" y="18514"/>
                  <a:pt x="21109" y="18514"/>
                </a:cubicBezTo>
                <a:cubicBezTo>
                  <a:pt x="21380" y="18514"/>
                  <a:pt x="21600" y="18169"/>
                  <a:pt x="21600" y="17743"/>
                </a:cubicBezTo>
                <a:lnTo>
                  <a:pt x="21600" y="3857"/>
                </a:lnTo>
                <a:cubicBezTo>
                  <a:pt x="21600" y="3432"/>
                  <a:pt x="21380" y="3086"/>
                  <a:pt x="21109" y="3086"/>
                </a:cubicBezTo>
                <a:moveTo>
                  <a:pt x="12273" y="3086"/>
                </a:moveTo>
                <a:cubicBezTo>
                  <a:pt x="12002" y="3086"/>
                  <a:pt x="11782" y="3432"/>
                  <a:pt x="11782" y="3857"/>
                </a:cubicBezTo>
                <a:cubicBezTo>
                  <a:pt x="11782" y="4284"/>
                  <a:pt x="12002" y="4629"/>
                  <a:pt x="12273" y="4629"/>
                </a:cubicBezTo>
                <a:cubicBezTo>
                  <a:pt x="12544" y="4629"/>
                  <a:pt x="12764" y="4284"/>
                  <a:pt x="12764" y="3857"/>
                </a:cubicBezTo>
                <a:cubicBezTo>
                  <a:pt x="12764" y="3432"/>
                  <a:pt x="12544" y="3086"/>
                  <a:pt x="12273" y="3086"/>
                </a:cubicBezTo>
                <a:moveTo>
                  <a:pt x="14236" y="3086"/>
                </a:moveTo>
                <a:cubicBezTo>
                  <a:pt x="13966" y="3086"/>
                  <a:pt x="13745" y="3432"/>
                  <a:pt x="13745" y="3857"/>
                </a:cubicBezTo>
                <a:cubicBezTo>
                  <a:pt x="13745" y="4284"/>
                  <a:pt x="13966" y="4629"/>
                  <a:pt x="14236" y="4629"/>
                </a:cubicBezTo>
                <a:cubicBezTo>
                  <a:pt x="14507" y="4629"/>
                  <a:pt x="14727" y="4284"/>
                  <a:pt x="14727" y="3857"/>
                </a:cubicBezTo>
                <a:cubicBezTo>
                  <a:pt x="14727" y="3432"/>
                  <a:pt x="14507" y="3086"/>
                  <a:pt x="14236" y="3086"/>
                </a:cubicBezTo>
                <a:moveTo>
                  <a:pt x="5400" y="10800"/>
                </a:moveTo>
                <a:cubicBezTo>
                  <a:pt x="6214" y="10800"/>
                  <a:pt x="6873" y="11837"/>
                  <a:pt x="6873" y="13114"/>
                </a:cubicBezTo>
                <a:cubicBezTo>
                  <a:pt x="6873" y="14393"/>
                  <a:pt x="6214" y="15429"/>
                  <a:pt x="5400" y="15429"/>
                </a:cubicBezTo>
                <a:cubicBezTo>
                  <a:pt x="4586" y="15429"/>
                  <a:pt x="3927" y="14393"/>
                  <a:pt x="3927" y="13114"/>
                </a:cubicBezTo>
                <a:cubicBezTo>
                  <a:pt x="3927" y="11837"/>
                  <a:pt x="4586" y="10800"/>
                  <a:pt x="5400" y="10800"/>
                </a:cubicBezTo>
                <a:moveTo>
                  <a:pt x="11291" y="10800"/>
                </a:moveTo>
                <a:cubicBezTo>
                  <a:pt x="12104" y="10800"/>
                  <a:pt x="12764" y="11837"/>
                  <a:pt x="12764" y="13114"/>
                </a:cubicBezTo>
                <a:cubicBezTo>
                  <a:pt x="12764" y="14393"/>
                  <a:pt x="12104" y="15429"/>
                  <a:pt x="11291" y="15429"/>
                </a:cubicBezTo>
                <a:cubicBezTo>
                  <a:pt x="10477" y="15429"/>
                  <a:pt x="9818" y="14393"/>
                  <a:pt x="9818" y="13114"/>
                </a:cubicBezTo>
                <a:cubicBezTo>
                  <a:pt x="9818" y="11837"/>
                  <a:pt x="10477" y="10800"/>
                  <a:pt x="11291" y="10800"/>
                </a:cubicBezTo>
                <a:moveTo>
                  <a:pt x="5400" y="16971"/>
                </a:moveTo>
                <a:lnTo>
                  <a:pt x="11291" y="16971"/>
                </a:lnTo>
                <a:cubicBezTo>
                  <a:pt x="12647" y="16971"/>
                  <a:pt x="13745" y="15245"/>
                  <a:pt x="13745" y="13114"/>
                </a:cubicBezTo>
                <a:cubicBezTo>
                  <a:pt x="13745" y="10984"/>
                  <a:pt x="12647" y="9257"/>
                  <a:pt x="11291" y="9257"/>
                </a:cubicBezTo>
                <a:cubicBezTo>
                  <a:pt x="9935" y="9257"/>
                  <a:pt x="8836" y="10984"/>
                  <a:pt x="8836" y="13114"/>
                </a:cubicBezTo>
                <a:cubicBezTo>
                  <a:pt x="8836" y="13987"/>
                  <a:pt x="9028" y="14782"/>
                  <a:pt x="9338" y="15429"/>
                </a:cubicBezTo>
                <a:lnTo>
                  <a:pt x="7352" y="15429"/>
                </a:lnTo>
                <a:cubicBezTo>
                  <a:pt x="7663" y="14782"/>
                  <a:pt x="7855" y="13987"/>
                  <a:pt x="7855" y="13114"/>
                </a:cubicBezTo>
                <a:cubicBezTo>
                  <a:pt x="7855" y="10984"/>
                  <a:pt x="6755" y="9257"/>
                  <a:pt x="5400" y="9257"/>
                </a:cubicBezTo>
                <a:cubicBezTo>
                  <a:pt x="4044" y="9257"/>
                  <a:pt x="2945" y="10984"/>
                  <a:pt x="2945" y="13114"/>
                </a:cubicBezTo>
                <a:cubicBezTo>
                  <a:pt x="2945" y="15245"/>
                  <a:pt x="4044" y="16971"/>
                  <a:pt x="5400" y="1697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1" name="Shape 2641"/>
          <p:cNvSpPr/>
          <p:nvPr/>
        </p:nvSpPr>
        <p:spPr>
          <a:xfrm>
            <a:off x="2360304" y="577737"/>
            <a:ext cx="279328" cy="177754"/>
          </a:xfrm>
          <a:custGeom>
            <a:avLst/>
            <a:gdLst/>
            <a:ahLst/>
            <a:cxnLst>
              <a:cxn ang="0">
                <a:pos x="wd2" y="hd2"/>
              </a:cxn>
              <a:cxn ang="5400000">
                <a:pos x="wd2" y="hd2"/>
              </a:cxn>
              <a:cxn ang="10800000">
                <a:pos x="wd2" y="hd2"/>
              </a:cxn>
              <a:cxn ang="16200000">
                <a:pos x="wd2" y="hd2"/>
              </a:cxn>
            </a:cxnLst>
            <a:rect l="0" t="0" r="r" b="b"/>
            <a:pathLst>
              <a:path w="21600" h="21600" extrusionOk="0">
                <a:moveTo>
                  <a:pt x="20618" y="16606"/>
                </a:moveTo>
                <a:lnTo>
                  <a:pt x="16691" y="14138"/>
                </a:lnTo>
                <a:lnTo>
                  <a:pt x="16691" y="7462"/>
                </a:lnTo>
                <a:lnTo>
                  <a:pt x="20618" y="4994"/>
                </a:lnTo>
                <a:cubicBezTo>
                  <a:pt x="20618" y="4994"/>
                  <a:pt x="20618" y="16606"/>
                  <a:pt x="20618" y="16606"/>
                </a:cubicBezTo>
                <a:close/>
                <a:moveTo>
                  <a:pt x="21109" y="3086"/>
                </a:moveTo>
                <a:cubicBezTo>
                  <a:pt x="21030" y="3086"/>
                  <a:pt x="20958" y="3122"/>
                  <a:pt x="20892" y="3174"/>
                </a:cubicBezTo>
                <a:lnTo>
                  <a:pt x="20890" y="3167"/>
                </a:lnTo>
                <a:lnTo>
                  <a:pt x="16018" y="6229"/>
                </a:lnTo>
                <a:cubicBezTo>
                  <a:pt x="16013" y="6233"/>
                  <a:pt x="16008" y="6235"/>
                  <a:pt x="16003" y="6239"/>
                </a:cubicBezTo>
                <a:lnTo>
                  <a:pt x="15980" y="6252"/>
                </a:lnTo>
                <a:lnTo>
                  <a:pt x="15983" y="6260"/>
                </a:lnTo>
                <a:cubicBezTo>
                  <a:pt x="15822" y="6387"/>
                  <a:pt x="15709" y="6641"/>
                  <a:pt x="15709" y="6943"/>
                </a:cubicBezTo>
                <a:lnTo>
                  <a:pt x="15709" y="14657"/>
                </a:lnTo>
                <a:cubicBezTo>
                  <a:pt x="15709" y="14959"/>
                  <a:pt x="15822" y="15213"/>
                  <a:pt x="15983" y="15340"/>
                </a:cubicBezTo>
                <a:lnTo>
                  <a:pt x="15980" y="15347"/>
                </a:lnTo>
                <a:lnTo>
                  <a:pt x="16002" y="15360"/>
                </a:lnTo>
                <a:cubicBezTo>
                  <a:pt x="16008" y="15365"/>
                  <a:pt x="16013" y="15368"/>
                  <a:pt x="16018" y="15371"/>
                </a:cubicBezTo>
                <a:lnTo>
                  <a:pt x="20890" y="18433"/>
                </a:lnTo>
                <a:lnTo>
                  <a:pt x="20892" y="18426"/>
                </a:lnTo>
                <a:cubicBezTo>
                  <a:pt x="20958" y="18478"/>
                  <a:pt x="21030" y="18514"/>
                  <a:pt x="21109" y="18514"/>
                </a:cubicBezTo>
                <a:cubicBezTo>
                  <a:pt x="21380" y="18514"/>
                  <a:pt x="21600" y="18169"/>
                  <a:pt x="21600" y="17743"/>
                </a:cubicBezTo>
                <a:lnTo>
                  <a:pt x="21600" y="3857"/>
                </a:lnTo>
                <a:cubicBezTo>
                  <a:pt x="21600" y="3431"/>
                  <a:pt x="21380" y="3086"/>
                  <a:pt x="21109" y="3086"/>
                </a:cubicBezTo>
                <a:moveTo>
                  <a:pt x="13745" y="18514"/>
                </a:moveTo>
                <a:cubicBezTo>
                  <a:pt x="13745" y="19367"/>
                  <a:pt x="13306" y="20057"/>
                  <a:pt x="12764" y="20057"/>
                </a:cubicBezTo>
                <a:lnTo>
                  <a:pt x="1964" y="20057"/>
                </a:lnTo>
                <a:cubicBezTo>
                  <a:pt x="1422" y="20057"/>
                  <a:pt x="982" y="19367"/>
                  <a:pt x="982" y="18514"/>
                </a:cubicBezTo>
                <a:lnTo>
                  <a:pt x="982" y="3086"/>
                </a:lnTo>
                <a:cubicBezTo>
                  <a:pt x="982" y="2233"/>
                  <a:pt x="1422" y="1543"/>
                  <a:pt x="1964" y="1543"/>
                </a:cubicBezTo>
                <a:lnTo>
                  <a:pt x="12764" y="1543"/>
                </a:lnTo>
                <a:cubicBezTo>
                  <a:pt x="13306" y="1543"/>
                  <a:pt x="13745" y="2233"/>
                  <a:pt x="13745" y="3086"/>
                </a:cubicBezTo>
                <a:cubicBezTo>
                  <a:pt x="13745" y="3086"/>
                  <a:pt x="13745" y="18514"/>
                  <a:pt x="13745" y="18514"/>
                </a:cubicBezTo>
                <a:close/>
                <a:moveTo>
                  <a:pt x="12764" y="0"/>
                </a:moveTo>
                <a:lnTo>
                  <a:pt x="1964" y="0"/>
                </a:lnTo>
                <a:cubicBezTo>
                  <a:pt x="879" y="0"/>
                  <a:pt x="0" y="1382"/>
                  <a:pt x="0" y="3086"/>
                </a:cubicBezTo>
                <a:lnTo>
                  <a:pt x="0" y="18514"/>
                </a:lnTo>
                <a:cubicBezTo>
                  <a:pt x="0" y="20219"/>
                  <a:pt x="879" y="21600"/>
                  <a:pt x="1964" y="21600"/>
                </a:cubicBezTo>
                <a:lnTo>
                  <a:pt x="12764" y="21600"/>
                </a:lnTo>
                <a:cubicBezTo>
                  <a:pt x="13848" y="21600"/>
                  <a:pt x="14727" y="20219"/>
                  <a:pt x="14727" y="18514"/>
                </a:cubicBezTo>
                <a:lnTo>
                  <a:pt x="14727" y="3086"/>
                </a:lnTo>
                <a:cubicBezTo>
                  <a:pt x="14727" y="1382"/>
                  <a:pt x="13848" y="0"/>
                  <a:pt x="12764"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2" name="Shape 2642"/>
          <p:cNvSpPr/>
          <p:nvPr/>
        </p:nvSpPr>
        <p:spPr>
          <a:xfrm>
            <a:off x="2893565" y="539647"/>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6382" y="10800"/>
                </a:moveTo>
                <a:cubicBezTo>
                  <a:pt x="6653" y="10800"/>
                  <a:pt x="6873" y="10559"/>
                  <a:pt x="6873" y="10260"/>
                </a:cubicBezTo>
                <a:cubicBezTo>
                  <a:pt x="6873" y="9962"/>
                  <a:pt x="6653" y="9720"/>
                  <a:pt x="6382" y="9720"/>
                </a:cubicBezTo>
                <a:cubicBezTo>
                  <a:pt x="6110" y="9720"/>
                  <a:pt x="5891" y="9962"/>
                  <a:pt x="5891" y="10260"/>
                </a:cubicBezTo>
                <a:cubicBezTo>
                  <a:pt x="5891" y="10559"/>
                  <a:pt x="6110" y="10800"/>
                  <a:pt x="6382" y="10800"/>
                </a:cubicBezTo>
                <a:moveTo>
                  <a:pt x="3436" y="10800"/>
                </a:moveTo>
                <a:cubicBezTo>
                  <a:pt x="3708" y="10800"/>
                  <a:pt x="3927" y="11042"/>
                  <a:pt x="3927" y="11340"/>
                </a:cubicBezTo>
                <a:cubicBezTo>
                  <a:pt x="3927" y="11639"/>
                  <a:pt x="3708" y="11880"/>
                  <a:pt x="3436" y="11880"/>
                </a:cubicBezTo>
                <a:cubicBezTo>
                  <a:pt x="3165" y="11880"/>
                  <a:pt x="2945" y="11639"/>
                  <a:pt x="2945" y="11340"/>
                </a:cubicBezTo>
                <a:cubicBezTo>
                  <a:pt x="2945" y="11042"/>
                  <a:pt x="3165" y="10800"/>
                  <a:pt x="3436" y="10800"/>
                </a:cubicBezTo>
                <a:moveTo>
                  <a:pt x="3436" y="12960"/>
                </a:moveTo>
                <a:cubicBezTo>
                  <a:pt x="4249" y="12960"/>
                  <a:pt x="4909" y="12235"/>
                  <a:pt x="4909" y="11340"/>
                </a:cubicBezTo>
                <a:cubicBezTo>
                  <a:pt x="4909" y="10446"/>
                  <a:pt x="4249" y="9720"/>
                  <a:pt x="3436" y="9720"/>
                </a:cubicBezTo>
                <a:cubicBezTo>
                  <a:pt x="2623" y="9720"/>
                  <a:pt x="1964" y="10446"/>
                  <a:pt x="1964" y="11340"/>
                </a:cubicBezTo>
                <a:cubicBezTo>
                  <a:pt x="1964" y="12235"/>
                  <a:pt x="2623" y="12960"/>
                  <a:pt x="3436" y="12960"/>
                </a:cubicBezTo>
                <a:moveTo>
                  <a:pt x="14236" y="18360"/>
                </a:moveTo>
                <a:lnTo>
                  <a:pt x="2455" y="18360"/>
                </a:lnTo>
                <a:cubicBezTo>
                  <a:pt x="2183" y="18360"/>
                  <a:pt x="1964" y="18602"/>
                  <a:pt x="1964" y="18900"/>
                </a:cubicBezTo>
                <a:cubicBezTo>
                  <a:pt x="1964" y="19199"/>
                  <a:pt x="2183" y="19440"/>
                  <a:pt x="2455" y="19440"/>
                </a:cubicBezTo>
                <a:lnTo>
                  <a:pt x="14236" y="19440"/>
                </a:lnTo>
                <a:cubicBezTo>
                  <a:pt x="14508" y="19440"/>
                  <a:pt x="14727" y="19199"/>
                  <a:pt x="14727" y="18900"/>
                </a:cubicBezTo>
                <a:cubicBezTo>
                  <a:pt x="14727" y="18602"/>
                  <a:pt x="14508" y="18360"/>
                  <a:pt x="14236" y="18360"/>
                </a:cubicBezTo>
                <a:moveTo>
                  <a:pt x="20618" y="18105"/>
                </a:moveTo>
                <a:lnTo>
                  <a:pt x="16691" y="16377"/>
                </a:lnTo>
                <a:lnTo>
                  <a:pt x="16691" y="12784"/>
                </a:lnTo>
                <a:lnTo>
                  <a:pt x="20618" y="11056"/>
                </a:lnTo>
                <a:cubicBezTo>
                  <a:pt x="20618" y="11056"/>
                  <a:pt x="20618" y="18105"/>
                  <a:pt x="20618" y="18105"/>
                </a:cubicBezTo>
                <a:close/>
                <a:moveTo>
                  <a:pt x="15709" y="19440"/>
                </a:moveTo>
                <a:cubicBezTo>
                  <a:pt x="15709" y="20037"/>
                  <a:pt x="15269" y="20520"/>
                  <a:pt x="14727" y="20520"/>
                </a:cubicBezTo>
                <a:lnTo>
                  <a:pt x="1964" y="20520"/>
                </a:lnTo>
                <a:cubicBezTo>
                  <a:pt x="1422" y="20520"/>
                  <a:pt x="982" y="20037"/>
                  <a:pt x="982" y="19440"/>
                </a:cubicBezTo>
                <a:lnTo>
                  <a:pt x="982" y="9720"/>
                </a:lnTo>
                <a:cubicBezTo>
                  <a:pt x="982" y="9124"/>
                  <a:pt x="1422" y="8640"/>
                  <a:pt x="1964" y="8640"/>
                </a:cubicBezTo>
                <a:lnTo>
                  <a:pt x="14727" y="8640"/>
                </a:lnTo>
                <a:cubicBezTo>
                  <a:pt x="15269" y="8640"/>
                  <a:pt x="15709" y="9124"/>
                  <a:pt x="15709" y="9720"/>
                </a:cubicBezTo>
                <a:cubicBezTo>
                  <a:pt x="15709" y="9720"/>
                  <a:pt x="15709" y="19440"/>
                  <a:pt x="15709" y="19440"/>
                </a:cubicBezTo>
                <a:close/>
                <a:moveTo>
                  <a:pt x="1964" y="4320"/>
                </a:moveTo>
                <a:cubicBezTo>
                  <a:pt x="1964" y="2531"/>
                  <a:pt x="3282" y="1080"/>
                  <a:pt x="4909" y="1080"/>
                </a:cubicBezTo>
                <a:cubicBezTo>
                  <a:pt x="6536" y="1080"/>
                  <a:pt x="7855" y="2531"/>
                  <a:pt x="7855" y="4320"/>
                </a:cubicBezTo>
                <a:cubicBezTo>
                  <a:pt x="7855" y="6110"/>
                  <a:pt x="6536" y="7560"/>
                  <a:pt x="4909" y="7560"/>
                </a:cubicBezTo>
                <a:cubicBezTo>
                  <a:pt x="3282" y="7560"/>
                  <a:pt x="1964" y="6110"/>
                  <a:pt x="1964" y="4320"/>
                </a:cubicBezTo>
                <a:moveTo>
                  <a:pt x="9190" y="7560"/>
                </a:moveTo>
                <a:lnTo>
                  <a:pt x="7501" y="7560"/>
                </a:lnTo>
                <a:cubicBezTo>
                  <a:pt x="7839" y="7233"/>
                  <a:pt x="8122" y="6840"/>
                  <a:pt x="8342" y="6404"/>
                </a:cubicBezTo>
                <a:cubicBezTo>
                  <a:pt x="8562" y="6842"/>
                  <a:pt x="8851" y="7232"/>
                  <a:pt x="9190" y="7560"/>
                </a:cubicBezTo>
                <a:moveTo>
                  <a:pt x="11782" y="1080"/>
                </a:moveTo>
                <a:cubicBezTo>
                  <a:pt x="13409" y="1080"/>
                  <a:pt x="14727" y="2531"/>
                  <a:pt x="14727" y="4320"/>
                </a:cubicBezTo>
                <a:cubicBezTo>
                  <a:pt x="14727" y="6110"/>
                  <a:pt x="13409" y="7560"/>
                  <a:pt x="11782" y="7560"/>
                </a:cubicBezTo>
                <a:cubicBezTo>
                  <a:pt x="10155" y="7560"/>
                  <a:pt x="8836" y="6110"/>
                  <a:pt x="8836" y="4320"/>
                </a:cubicBezTo>
                <a:cubicBezTo>
                  <a:pt x="8836" y="2531"/>
                  <a:pt x="10155" y="1080"/>
                  <a:pt x="11782" y="1080"/>
                </a:cubicBezTo>
                <a:moveTo>
                  <a:pt x="21109" y="9720"/>
                </a:moveTo>
                <a:cubicBezTo>
                  <a:pt x="21030" y="9720"/>
                  <a:pt x="20958" y="9745"/>
                  <a:pt x="20892" y="9782"/>
                </a:cubicBezTo>
                <a:lnTo>
                  <a:pt x="20890" y="9777"/>
                </a:lnTo>
                <a:lnTo>
                  <a:pt x="16691" y="11625"/>
                </a:lnTo>
                <a:lnTo>
                  <a:pt x="16691" y="9720"/>
                </a:lnTo>
                <a:cubicBezTo>
                  <a:pt x="16691" y="8527"/>
                  <a:pt x="15812" y="7560"/>
                  <a:pt x="14727" y="7560"/>
                </a:cubicBezTo>
                <a:lnTo>
                  <a:pt x="14373" y="7560"/>
                </a:lnTo>
                <a:cubicBezTo>
                  <a:pt x="15191" y="6768"/>
                  <a:pt x="15709" y="5612"/>
                  <a:pt x="15709" y="4320"/>
                </a:cubicBezTo>
                <a:cubicBezTo>
                  <a:pt x="15709" y="1934"/>
                  <a:pt x="13951" y="0"/>
                  <a:pt x="11782" y="0"/>
                </a:cubicBezTo>
                <a:cubicBezTo>
                  <a:pt x="10302" y="0"/>
                  <a:pt x="9015" y="901"/>
                  <a:pt x="8345" y="2231"/>
                </a:cubicBezTo>
                <a:cubicBezTo>
                  <a:pt x="7676" y="901"/>
                  <a:pt x="6389" y="0"/>
                  <a:pt x="4909" y="0"/>
                </a:cubicBezTo>
                <a:cubicBezTo>
                  <a:pt x="2740" y="0"/>
                  <a:pt x="982" y="1934"/>
                  <a:pt x="982" y="4320"/>
                </a:cubicBezTo>
                <a:cubicBezTo>
                  <a:pt x="982" y="5612"/>
                  <a:pt x="1501" y="6768"/>
                  <a:pt x="2317" y="7560"/>
                </a:cubicBezTo>
                <a:lnTo>
                  <a:pt x="1964" y="7560"/>
                </a:lnTo>
                <a:cubicBezTo>
                  <a:pt x="879" y="7560"/>
                  <a:pt x="0" y="8527"/>
                  <a:pt x="0" y="9720"/>
                </a:cubicBezTo>
                <a:lnTo>
                  <a:pt x="0" y="19440"/>
                </a:lnTo>
                <a:cubicBezTo>
                  <a:pt x="0" y="20633"/>
                  <a:pt x="879" y="21600"/>
                  <a:pt x="1964" y="21600"/>
                </a:cubicBezTo>
                <a:lnTo>
                  <a:pt x="14727" y="21600"/>
                </a:lnTo>
                <a:cubicBezTo>
                  <a:pt x="15812" y="21600"/>
                  <a:pt x="16691" y="20633"/>
                  <a:pt x="16691" y="19440"/>
                </a:cubicBezTo>
                <a:lnTo>
                  <a:pt x="16691" y="17536"/>
                </a:lnTo>
                <a:lnTo>
                  <a:pt x="20890" y="19383"/>
                </a:lnTo>
                <a:lnTo>
                  <a:pt x="20891" y="19379"/>
                </a:lnTo>
                <a:cubicBezTo>
                  <a:pt x="20958" y="19415"/>
                  <a:pt x="21030" y="19440"/>
                  <a:pt x="21109" y="19440"/>
                </a:cubicBezTo>
                <a:cubicBezTo>
                  <a:pt x="21380" y="19440"/>
                  <a:pt x="21600" y="19199"/>
                  <a:pt x="21600" y="18900"/>
                </a:cubicBezTo>
                <a:lnTo>
                  <a:pt x="21600" y="10260"/>
                </a:lnTo>
                <a:cubicBezTo>
                  <a:pt x="21600" y="9962"/>
                  <a:pt x="21380" y="9720"/>
                  <a:pt x="21109" y="9720"/>
                </a:cubicBezTo>
                <a:moveTo>
                  <a:pt x="11782" y="5400"/>
                </a:moveTo>
                <a:cubicBezTo>
                  <a:pt x="12324" y="5400"/>
                  <a:pt x="12764" y="4916"/>
                  <a:pt x="12764" y="4320"/>
                </a:cubicBezTo>
                <a:cubicBezTo>
                  <a:pt x="12764" y="3724"/>
                  <a:pt x="12324" y="3240"/>
                  <a:pt x="11782" y="3240"/>
                </a:cubicBezTo>
                <a:cubicBezTo>
                  <a:pt x="11240" y="3240"/>
                  <a:pt x="10800" y="3724"/>
                  <a:pt x="10800" y="4320"/>
                </a:cubicBezTo>
                <a:cubicBezTo>
                  <a:pt x="10800" y="4916"/>
                  <a:pt x="11240" y="5400"/>
                  <a:pt x="11782" y="5400"/>
                </a:cubicBezTo>
                <a:moveTo>
                  <a:pt x="4909" y="5400"/>
                </a:moveTo>
                <a:cubicBezTo>
                  <a:pt x="5451" y="5400"/>
                  <a:pt x="5891" y="4916"/>
                  <a:pt x="5891" y="4320"/>
                </a:cubicBezTo>
                <a:cubicBezTo>
                  <a:pt x="5891" y="3724"/>
                  <a:pt x="5451" y="3240"/>
                  <a:pt x="4909" y="3240"/>
                </a:cubicBezTo>
                <a:cubicBezTo>
                  <a:pt x="4367" y="3240"/>
                  <a:pt x="3927" y="3724"/>
                  <a:pt x="3927" y="4320"/>
                </a:cubicBezTo>
                <a:cubicBezTo>
                  <a:pt x="3927" y="4916"/>
                  <a:pt x="4367" y="5400"/>
                  <a:pt x="4909" y="54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3" name="Shape 2643"/>
          <p:cNvSpPr/>
          <p:nvPr/>
        </p:nvSpPr>
        <p:spPr>
          <a:xfrm>
            <a:off x="3490309" y="526951"/>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11700" y="1473"/>
                </a:moveTo>
                <a:lnTo>
                  <a:pt x="9900" y="1473"/>
                </a:lnTo>
                <a:cubicBezTo>
                  <a:pt x="9403" y="1473"/>
                  <a:pt x="9000" y="1692"/>
                  <a:pt x="9000" y="1964"/>
                </a:cubicBezTo>
                <a:cubicBezTo>
                  <a:pt x="9000" y="2235"/>
                  <a:pt x="9403" y="2455"/>
                  <a:pt x="9900" y="2455"/>
                </a:cubicBezTo>
                <a:lnTo>
                  <a:pt x="11700" y="2455"/>
                </a:lnTo>
                <a:cubicBezTo>
                  <a:pt x="12197" y="2455"/>
                  <a:pt x="12600" y="2235"/>
                  <a:pt x="12600" y="1964"/>
                </a:cubicBezTo>
                <a:cubicBezTo>
                  <a:pt x="12600" y="1692"/>
                  <a:pt x="12197" y="1473"/>
                  <a:pt x="11700" y="1473"/>
                </a:cubicBezTo>
                <a:moveTo>
                  <a:pt x="19800" y="2945"/>
                </a:moveTo>
                <a:lnTo>
                  <a:pt x="1800" y="2945"/>
                </a:lnTo>
                <a:lnTo>
                  <a:pt x="1800" y="1964"/>
                </a:lnTo>
                <a:cubicBezTo>
                  <a:pt x="1800" y="1422"/>
                  <a:pt x="2605" y="982"/>
                  <a:pt x="3600" y="982"/>
                </a:cubicBezTo>
                <a:lnTo>
                  <a:pt x="18000" y="982"/>
                </a:lnTo>
                <a:cubicBezTo>
                  <a:pt x="18993" y="982"/>
                  <a:pt x="19800" y="1422"/>
                  <a:pt x="19800" y="1964"/>
                </a:cubicBezTo>
                <a:cubicBezTo>
                  <a:pt x="19800" y="1964"/>
                  <a:pt x="19800" y="2945"/>
                  <a:pt x="19800" y="2945"/>
                </a:cubicBezTo>
                <a:close/>
                <a:moveTo>
                  <a:pt x="19800" y="17673"/>
                </a:moveTo>
                <a:lnTo>
                  <a:pt x="1800" y="17673"/>
                </a:lnTo>
                <a:lnTo>
                  <a:pt x="1800" y="3927"/>
                </a:lnTo>
                <a:lnTo>
                  <a:pt x="19800" y="3927"/>
                </a:lnTo>
                <a:cubicBezTo>
                  <a:pt x="19800" y="3927"/>
                  <a:pt x="19800" y="17673"/>
                  <a:pt x="19800" y="17673"/>
                </a:cubicBezTo>
                <a:close/>
                <a:moveTo>
                  <a:pt x="19800" y="19636"/>
                </a:moveTo>
                <a:cubicBezTo>
                  <a:pt x="19800" y="20179"/>
                  <a:pt x="18993" y="20618"/>
                  <a:pt x="18000" y="20618"/>
                </a:cubicBezTo>
                <a:lnTo>
                  <a:pt x="3600" y="20618"/>
                </a:lnTo>
                <a:cubicBezTo>
                  <a:pt x="2605" y="20618"/>
                  <a:pt x="1800" y="20179"/>
                  <a:pt x="1800" y="19636"/>
                </a:cubicBezTo>
                <a:lnTo>
                  <a:pt x="1800" y="18655"/>
                </a:lnTo>
                <a:lnTo>
                  <a:pt x="19800" y="18655"/>
                </a:lnTo>
                <a:cubicBezTo>
                  <a:pt x="19800" y="18655"/>
                  <a:pt x="19800" y="19636"/>
                  <a:pt x="19800" y="19636"/>
                </a:cubicBezTo>
                <a:close/>
                <a:moveTo>
                  <a:pt x="18000" y="0"/>
                </a:moveTo>
                <a:lnTo>
                  <a:pt x="3600" y="0"/>
                </a:lnTo>
                <a:cubicBezTo>
                  <a:pt x="1612" y="0"/>
                  <a:pt x="0" y="879"/>
                  <a:pt x="0" y="1964"/>
                </a:cubicBezTo>
                <a:lnTo>
                  <a:pt x="0" y="19636"/>
                </a:lnTo>
                <a:cubicBezTo>
                  <a:pt x="0" y="20721"/>
                  <a:pt x="1612" y="21600"/>
                  <a:pt x="3600" y="21600"/>
                </a:cubicBezTo>
                <a:lnTo>
                  <a:pt x="18000" y="21600"/>
                </a:lnTo>
                <a:cubicBezTo>
                  <a:pt x="19988" y="21600"/>
                  <a:pt x="21600" y="20721"/>
                  <a:pt x="21600" y="19636"/>
                </a:cubicBezTo>
                <a:lnTo>
                  <a:pt x="21600" y="1964"/>
                </a:lnTo>
                <a:cubicBezTo>
                  <a:pt x="21600" y="879"/>
                  <a:pt x="19988" y="0"/>
                  <a:pt x="18000" y="0"/>
                </a:cubicBezTo>
                <a:moveTo>
                  <a:pt x="10800" y="20127"/>
                </a:moveTo>
                <a:cubicBezTo>
                  <a:pt x="11297" y="20127"/>
                  <a:pt x="11700" y="19908"/>
                  <a:pt x="11700" y="19636"/>
                </a:cubicBezTo>
                <a:cubicBezTo>
                  <a:pt x="11700" y="19366"/>
                  <a:pt x="11297" y="19145"/>
                  <a:pt x="10800" y="19145"/>
                </a:cubicBezTo>
                <a:cubicBezTo>
                  <a:pt x="10303" y="19145"/>
                  <a:pt x="9900" y="19366"/>
                  <a:pt x="9900" y="19636"/>
                </a:cubicBezTo>
                <a:cubicBezTo>
                  <a:pt x="9900" y="19908"/>
                  <a:pt x="10303" y="20127"/>
                  <a:pt x="10800" y="201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4" name="Shape 2644"/>
          <p:cNvSpPr/>
          <p:nvPr/>
        </p:nvSpPr>
        <p:spPr>
          <a:xfrm>
            <a:off x="3998177" y="526951"/>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0250" y="19636"/>
                </a:moveTo>
                <a:cubicBezTo>
                  <a:pt x="20250" y="20179"/>
                  <a:pt x="19645" y="20618"/>
                  <a:pt x="18900" y="20618"/>
                </a:cubicBezTo>
                <a:lnTo>
                  <a:pt x="2700" y="20618"/>
                </a:lnTo>
                <a:cubicBezTo>
                  <a:pt x="1954" y="20618"/>
                  <a:pt x="1350" y="20179"/>
                  <a:pt x="1350" y="19636"/>
                </a:cubicBezTo>
                <a:lnTo>
                  <a:pt x="1350" y="1964"/>
                </a:lnTo>
                <a:cubicBezTo>
                  <a:pt x="1350" y="1422"/>
                  <a:pt x="1954" y="982"/>
                  <a:pt x="2700" y="982"/>
                </a:cubicBezTo>
                <a:lnTo>
                  <a:pt x="18900" y="982"/>
                </a:lnTo>
                <a:cubicBezTo>
                  <a:pt x="19645" y="982"/>
                  <a:pt x="20250" y="1422"/>
                  <a:pt x="20250" y="1964"/>
                </a:cubicBezTo>
                <a:cubicBezTo>
                  <a:pt x="20250" y="1964"/>
                  <a:pt x="20250" y="19636"/>
                  <a:pt x="20250" y="19636"/>
                </a:cubicBezTo>
                <a:close/>
                <a:moveTo>
                  <a:pt x="18900" y="0"/>
                </a:moveTo>
                <a:lnTo>
                  <a:pt x="2700" y="0"/>
                </a:lnTo>
                <a:cubicBezTo>
                  <a:pt x="1209" y="0"/>
                  <a:pt x="0" y="879"/>
                  <a:pt x="0" y="1964"/>
                </a:cubicBezTo>
                <a:lnTo>
                  <a:pt x="0" y="19636"/>
                </a:lnTo>
                <a:cubicBezTo>
                  <a:pt x="0" y="20721"/>
                  <a:pt x="1209" y="21600"/>
                  <a:pt x="2700" y="21600"/>
                </a:cubicBezTo>
                <a:lnTo>
                  <a:pt x="18900" y="21600"/>
                </a:lnTo>
                <a:cubicBezTo>
                  <a:pt x="20391" y="21600"/>
                  <a:pt x="21600" y="20721"/>
                  <a:pt x="21600" y="19636"/>
                </a:cubicBezTo>
                <a:lnTo>
                  <a:pt x="21600" y="1964"/>
                </a:lnTo>
                <a:cubicBezTo>
                  <a:pt x="21600" y="879"/>
                  <a:pt x="20391" y="0"/>
                  <a:pt x="18900" y="0"/>
                </a:cubicBezTo>
                <a:moveTo>
                  <a:pt x="4050" y="3927"/>
                </a:moveTo>
                <a:lnTo>
                  <a:pt x="17550" y="3927"/>
                </a:lnTo>
                <a:lnTo>
                  <a:pt x="17550" y="17673"/>
                </a:lnTo>
                <a:lnTo>
                  <a:pt x="4050" y="17673"/>
                </a:lnTo>
                <a:cubicBezTo>
                  <a:pt x="4050" y="17673"/>
                  <a:pt x="4050" y="3927"/>
                  <a:pt x="4050" y="3927"/>
                </a:cubicBezTo>
                <a:close/>
                <a:moveTo>
                  <a:pt x="2700" y="18655"/>
                </a:moveTo>
                <a:lnTo>
                  <a:pt x="18900" y="18655"/>
                </a:lnTo>
                <a:lnTo>
                  <a:pt x="18900" y="2945"/>
                </a:lnTo>
                <a:lnTo>
                  <a:pt x="2700" y="2945"/>
                </a:lnTo>
                <a:cubicBezTo>
                  <a:pt x="2700" y="2945"/>
                  <a:pt x="2700" y="18655"/>
                  <a:pt x="2700" y="18655"/>
                </a:cubicBezTo>
                <a:close/>
                <a:moveTo>
                  <a:pt x="10125" y="2455"/>
                </a:moveTo>
                <a:lnTo>
                  <a:pt x="11475" y="2455"/>
                </a:lnTo>
                <a:cubicBezTo>
                  <a:pt x="11848" y="2455"/>
                  <a:pt x="12150" y="2235"/>
                  <a:pt x="12150" y="1964"/>
                </a:cubicBezTo>
                <a:cubicBezTo>
                  <a:pt x="12150" y="1692"/>
                  <a:pt x="11848" y="1473"/>
                  <a:pt x="11475" y="1473"/>
                </a:cubicBezTo>
                <a:lnTo>
                  <a:pt x="10125" y="1473"/>
                </a:lnTo>
                <a:cubicBezTo>
                  <a:pt x="9752" y="1473"/>
                  <a:pt x="9450" y="1692"/>
                  <a:pt x="9450" y="1964"/>
                </a:cubicBezTo>
                <a:cubicBezTo>
                  <a:pt x="9450" y="2235"/>
                  <a:pt x="9752" y="2455"/>
                  <a:pt x="10125" y="2455"/>
                </a:cubicBezTo>
                <a:moveTo>
                  <a:pt x="10800" y="19145"/>
                </a:moveTo>
                <a:cubicBezTo>
                  <a:pt x="10427" y="19145"/>
                  <a:pt x="10125" y="19366"/>
                  <a:pt x="10125" y="19636"/>
                </a:cubicBezTo>
                <a:cubicBezTo>
                  <a:pt x="10125" y="19908"/>
                  <a:pt x="10427" y="20127"/>
                  <a:pt x="10800" y="20127"/>
                </a:cubicBezTo>
                <a:cubicBezTo>
                  <a:pt x="11173" y="20127"/>
                  <a:pt x="11475" y="19908"/>
                  <a:pt x="11475" y="19636"/>
                </a:cubicBezTo>
                <a:cubicBezTo>
                  <a:pt x="11475" y="19366"/>
                  <a:pt x="11173" y="19145"/>
                  <a:pt x="10800" y="191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5" name="Shape 2645"/>
          <p:cNvSpPr/>
          <p:nvPr/>
        </p:nvSpPr>
        <p:spPr>
          <a:xfrm>
            <a:off x="4493348" y="565041"/>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408" y="20250"/>
                </a:moveTo>
                <a:lnTo>
                  <a:pt x="2740" y="17504"/>
                </a:lnTo>
                <a:cubicBezTo>
                  <a:pt x="2807" y="17526"/>
                  <a:pt x="2874" y="17550"/>
                  <a:pt x="2945" y="17550"/>
                </a:cubicBezTo>
                <a:lnTo>
                  <a:pt x="18655" y="17550"/>
                </a:lnTo>
                <a:cubicBezTo>
                  <a:pt x="18726" y="17550"/>
                  <a:pt x="18793" y="17526"/>
                  <a:pt x="18860" y="17504"/>
                </a:cubicBezTo>
                <a:lnTo>
                  <a:pt x="20192" y="20250"/>
                </a:lnTo>
                <a:cubicBezTo>
                  <a:pt x="20192" y="20250"/>
                  <a:pt x="1408" y="20250"/>
                  <a:pt x="1408" y="20250"/>
                </a:cubicBezTo>
                <a:close/>
                <a:moveTo>
                  <a:pt x="2945" y="1350"/>
                </a:moveTo>
                <a:lnTo>
                  <a:pt x="18655" y="1350"/>
                </a:lnTo>
                <a:lnTo>
                  <a:pt x="18655" y="16200"/>
                </a:lnTo>
                <a:lnTo>
                  <a:pt x="2945" y="16200"/>
                </a:lnTo>
                <a:cubicBezTo>
                  <a:pt x="2945" y="16200"/>
                  <a:pt x="2945" y="1350"/>
                  <a:pt x="2945" y="1350"/>
                </a:cubicBezTo>
                <a:close/>
                <a:moveTo>
                  <a:pt x="21510" y="20558"/>
                </a:moveTo>
                <a:lnTo>
                  <a:pt x="21518" y="20551"/>
                </a:lnTo>
                <a:lnTo>
                  <a:pt x="19591" y="16577"/>
                </a:lnTo>
                <a:cubicBezTo>
                  <a:pt x="19617" y="16457"/>
                  <a:pt x="19636" y="16332"/>
                  <a:pt x="19636" y="16200"/>
                </a:cubicBezTo>
                <a:lnTo>
                  <a:pt x="19636" y="1350"/>
                </a:lnTo>
                <a:cubicBezTo>
                  <a:pt x="19636" y="605"/>
                  <a:pt x="19197" y="0"/>
                  <a:pt x="18655" y="0"/>
                </a:cubicBezTo>
                <a:lnTo>
                  <a:pt x="2945" y="0"/>
                </a:lnTo>
                <a:cubicBezTo>
                  <a:pt x="2403" y="0"/>
                  <a:pt x="1964" y="605"/>
                  <a:pt x="1964" y="1350"/>
                </a:cubicBezTo>
                <a:lnTo>
                  <a:pt x="1964" y="16200"/>
                </a:lnTo>
                <a:cubicBezTo>
                  <a:pt x="1964" y="16332"/>
                  <a:pt x="1983" y="16457"/>
                  <a:pt x="2009" y="16577"/>
                </a:cubicBezTo>
                <a:lnTo>
                  <a:pt x="82" y="20551"/>
                </a:lnTo>
                <a:lnTo>
                  <a:pt x="90" y="20558"/>
                </a:lnTo>
                <a:cubicBezTo>
                  <a:pt x="38" y="20665"/>
                  <a:pt x="0" y="20787"/>
                  <a:pt x="0" y="20925"/>
                </a:cubicBezTo>
                <a:cubicBezTo>
                  <a:pt x="0" y="21298"/>
                  <a:pt x="220" y="21600"/>
                  <a:pt x="491" y="21600"/>
                </a:cubicBezTo>
                <a:lnTo>
                  <a:pt x="21109" y="21600"/>
                </a:lnTo>
                <a:cubicBezTo>
                  <a:pt x="21380" y="21600"/>
                  <a:pt x="21600" y="21298"/>
                  <a:pt x="21600" y="20925"/>
                </a:cubicBezTo>
                <a:cubicBezTo>
                  <a:pt x="21600" y="20787"/>
                  <a:pt x="21562" y="20665"/>
                  <a:pt x="21510" y="20558"/>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6" name="Shape 2646"/>
          <p:cNvSpPr/>
          <p:nvPr/>
        </p:nvSpPr>
        <p:spPr>
          <a:xfrm>
            <a:off x="5026609" y="5269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2" y="20618"/>
                  <a:pt x="6873" y="20838"/>
                  <a:pt x="6873" y="21109"/>
                </a:cubicBezTo>
                <a:cubicBezTo>
                  <a:pt x="6873" y="21381"/>
                  <a:pt x="7092" y="21600"/>
                  <a:pt x="7364" y="21600"/>
                </a:cubicBezTo>
                <a:lnTo>
                  <a:pt x="14236" y="21600"/>
                </a:lnTo>
                <a:cubicBezTo>
                  <a:pt x="14508" y="21600"/>
                  <a:pt x="14727" y="21381"/>
                  <a:pt x="14727" y="21109"/>
                </a:cubicBezTo>
                <a:cubicBezTo>
                  <a:pt x="14727" y="20838"/>
                  <a:pt x="14508"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7" name="Shape 2647"/>
          <p:cNvSpPr/>
          <p:nvPr/>
        </p:nvSpPr>
        <p:spPr>
          <a:xfrm>
            <a:off x="227260"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3" y="20618"/>
                  <a:pt x="6873" y="20838"/>
                  <a:pt x="6873" y="21109"/>
                </a:cubicBezTo>
                <a:cubicBezTo>
                  <a:pt x="6873" y="21381"/>
                  <a:pt x="7093" y="21600"/>
                  <a:pt x="7364" y="21600"/>
                </a:cubicBezTo>
                <a:lnTo>
                  <a:pt x="14236" y="21600"/>
                </a:lnTo>
                <a:cubicBezTo>
                  <a:pt x="14507" y="21600"/>
                  <a:pt x="14727" y="21381"/>
                  <a:pt x="14727" y="21109"/>
                </a:cubicBezTo>
                <a:cubicBezTo>
                  <a:pt x="14727" y="20838"/>
                  <a:pt x="14507"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moveTo>
                  <a:pt x="10773" y="5201"/>
                </a:moveTo>
                <a:cubicBezTo>
                  <a:pt x="10712" y="5093"/>
                  <a:pt x="10614" y="5023"/>
                  <a:pt x="10504" y="4986"/>
                </a:cubicBezTo>
                <a:lnTo>
                  <a:pt x="10517" y="4938"/>
                </a:lnTo>
                <a:cubicBezTo>
                  <a:pt x="10483" y="4941"/>
                  <a:pt x="10451" y="4949"/>
                  <a:pt x="10419" y="4957"/>
                </a:cubicBezTo>
                <a:lnTo>
                  <a:pt x="8464" y="4433"/>
                </a:lnTo>
                <a:cubicBezTo>
                  <a:pt x="8343" y="4400"/>
                  <a:pt x="8209" y="4414"/>
                  <a:pt x="8091" y="4482"/>
                </a:cubicBezTo>
                <a:cubicBezTo>
                  <a:pt x="7856" y="4618"/>
                  <a:pt x="7776" y="4918"/>
                  <a:pt x="7912" y="5153"/>
                </a:cubicBezTo>
                <a:cubicBezTo>
                  <a:pt x="7979" y="5270"/>
                  <a:pt x="8088" y="5349"/>
                  <a:pt x="8210" y="5381"/>
                </a:cubicBezTo>
                <a:lnTo>
                  <a:pt x="8965" y="5584"/>
                </a:lnTo>
                <a:cubicBezTo>
                  <a:pt x="8292" y="6116"/>
                  <a:pt x="7855" y="6927"/>
                  <a:pt x="7855" y="7855"/>
                </a:cubicBezTo>
                <a:cubicBezTo>
                  <a:pt x="7855" y="9081"/>
                  <a:pt x="8605" y="10131"/>
                  <a:pt x="9671" y="10574"/>
                </a:cubicBezTo>
                <a:lnTo>
                  <a:pt x="9934" y="9609"/>
                </a:lnTo>
                <a:cubicBezTo>
                  <a:pt x="9286" y="9288"/>
                  <a:pt x="8836" y="8627"/>
                  <a:pt x="8836" y="7855"/>
                </a:cubicBezTo>
                <a:cubicBezTo>
                  <a:pt x="8836" y="7221"/>
                  <a:pt x="9142" y="6665"/>
                  <a:pt x="9609" y="6309"/>
                </a:cubicBezTo>
                <a:lnTo>
                  <a:pt x="9336" y="7331"/>
                </a:lnTo>
                <a:cubicBezTo>
                  <a:pt x="9303" y="7453"/>
                  <a:pt x="9316" y="7586"/>
                  <a:pt x="9384" y="7704"/>
                </a:cubicBezTo>
                <a:cubicBezTo>
                  <a:pt x="9520" y="7938"/>
                  <a:pt x="9820" y="8019"/>
                  <a:pt x="10055" y="7884"/>
                </a:cubicBezTo>
                <a:cubicBezTo>
                  <a:pt x="10172" y="7815"/>
                  <a:pt x="10251" y="7706"/>
                  <a:pt x="10284" y="7585"/>
                </a:cubicBezTo>
                <a:lnTo>
                  <a:pt x="10823" y="5573"/>
                </a:lnTo>
                <a:cubicBezTo>
                  <a:pt x="10855" y="5452"/>
                  <a:pt x="10841" y="5318"/>
                  <a:pt x="10773" y="5201"/>
                </a:cubicBezTo>
                <a:moveTo>
                  <a:pt x="13421" y="10343"/>
                </a:moveTo>
                <a:lnTo>
                  <a:pt x="12630" y="10132"/>
                </a:lnTo>
                <a:cubicBezTo>
                  <a:pt x="13306" y="9598"/>
                  <a:pt x="13745" y="8785"/>
                  <a:pt x="13745" y="7855"/>
                </a:cubicBezTo>
                <a:cubicBezTo>
                  <a:pt x="13745" y="6643"/>
                  <a:pt x="13013" y="5604"/>
                  <a:pt x="11967" y="5152"/>
                </a:cubicBezTo>
                <a:lnTo>
                  <a:pt x="11702" y="6121"/>
                </a:lnTo>
                <a:cubicBezTo>
                  <a:pt x="12330" y="6448"/>
                  <a:pt x="12764" y="7098"/>
                  <a:pt x="12764" y="7855"/>
                </a:cubicBezTo>
                <a:cubicBezTo>
                  <a:pt x="12764" y="8468"/>
                  <a:pt x="12477" y="9008"/>
                  <a:pt x="12035" y="9366"/>
                </a:cubicBezTo>
                <a:lnTo>
                  <a:pt x="12295" y="8394"/>
                </a:lnTo>
                <a:cubicBezTo>
                  <a:pt x="12328" y="8273"/>
                  <a:pt x="12314" y="8139"/>
                  <a:pt x="12246" y="8021"/>
                </a:cubicBezTo>
                <a:cubicBezTo>
                  <a:pt x="12111" y="7786"/>
                  <a:pt x="11811" y="7706"/>
                  <a:pt x="11576" y="7842"/>
                </a:cubicBezTo>
                <a:cubicBezTo>
                  <a:pt x="11458" y="7910"/>
                  <a:pt x="11380" y="8019"/>
                  <a:pt x="11347" y="8140"/>
                </a:cubicBezTo>
                <a:lnTo>
                  <a:pt x="10808" y="10152"/>
                </a:lnTo>
                <a:lnTo>
                  <a:pt x="10808" y="10152"/>
                </a:lnTo>
                <a:cubicBezTo>
                  <a:pt x="10776" y="10273"/>
                  <a:pt x="10789" y="10407"/>
                  <a:pt x="10857" y="10524"/>
                </a:cubicBezTo>
                <a:cubicBezTo>
                  <a:pt x="10920" y="10634"/>
                  <a:pt x="11021" y="10706"/>
                  <a:pt x="11133" y="10742"/>
                </a:cubicBezTo>
                <a:lnTo>
                  <a:pt x="11126" y="10768"/>
                </a:lnTo>
                <a:cubicBezTo>
                  <a:pt x="11142" y="10766"/>
                  <a:pt x="11157" y="10761"/>
                  <a:pt x="11173" y="10758"/>
                </a:cubicBezTo>
                <a:lnTo>
                  <a:pt x="13167" y="11292"/>
                </a:lnTo>
                <a:cubicBezTo>
                  <a:pt x="13288" y="11324"/>
                  <a:pt x="13422" y="11311"/>
                  <a:pt x="13540" y="11243"/>
                </a:cubicBezTo>
                <a:cubicBezTo>
                  <a:pt x="13774" y="11107"/>
                  <a:pt x="13855" y="10807"/>
                  <a:pt x="13719" y="10572"/>
                </a:cubicBezTo>
                <a:cubicBezTo>
                  <a:pt x="13651" y="10455"/>
                  <a:pt x="13542" y="10376"/>
                  <a:pt x="13421" y="1034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8" name="Shape 2648"/>
          <p:cNvSpPr/>
          <p:nvPr/>
        </p:nvSpPr>
        <p:spPr>
          <a:xfrm>
            <a:off x="760521"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3" y="20618"/>
                  <a:pt x="6873" y="20838"/>
                  <a:pt x="6873" y="21109"/>
                </a:cubicBezTo>
                <a:cubicBezTo>
                  <a:pt x="6873" y="21381"/>
                  <a:pt x="7093" y="21600"/>
                  <a:pt x="7364" y="21600"/>
                </a:cubicBezTo>
                <a:lnTo>
                  <a:pt x="14236" y="21600"/>
                </a:lnTo>
                <a:cubicBezTo>
                  <a:pt x="14507" y="21600"/>
                  <a:pt x="14727" y="21381"/>
                  <a:pt x="14727" y="21109"/>
                </a:cubicBezTo>
                <a:cubicBezTo>
                  <a:pt x="14727" y="20838"/>
                  <a:pt x="14507"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moveTo>
                  <a:pt x="12764" y="8836"/>
                </a:moveTo>
                <a:cubicBezTo>
                  <a:pt x="12628" y="8836"/>
                  <a:pt x="12505" y="8891"/>
                  <a:pt x="12417" y="8980"/>
                </a:cubicBezTo>
                <a:lnTo>
                  <a:pt x="11291" y="10106"/>
                </a:lnTo>
                <a:lnTo>
                  <a:pt x="11291" y="4419"/>
                </a:lnTo>
                <a:lnTo>
                  <a:pt x="11291" y="4418"/>
                </a:lnTo>
                <a:cubicBezTo>
                  <a:pt x="11291" y="4147"/>
                  <a:pt x="11071" y="3927"/>
                  <a:pt x="10800" y="3927"/>
                </a:cubicBezTo>
                <a:cubicBezTo>
                  <a:pt x="10529" y="3927"/>
                  <a:pt x="10309" y="4147"/>
                  <a:pt x="10309" y="4418"/>
                </a:cubicBezTo>
                <a:lnTo>
                  <a:pt x="10309" y="10106"/>
                </a:lnTo>
                <a:lnTo>
                  <a:pt x="9183" y="8980"/>
                </a:lnTo>
                <a:cubicBezTo>
                  <a:pt x="9095" y="8891"/>
                  <a:pt x="8972" y="8836"/>
                  <a:pt x="8836" y="8836"/>
                </a:cubicBezTo>
                <a:cubicBezTo>
                  <a:pt x="8566" y="8836"/>
                  <a:pt x="8345" y="9056"/>
                  <a:pt x="8345" y="9327"/>
                </a:cubicBezTo>
                <a:cubicBezTo>
                  <a:pt x="8345" y="9463"/>
                  <a:pt x="8400" y="9586"/>
                  <a:pt x="8489" y="9674"/>
                </a:cubicBezTo>
                <a:lnTo>
                  <a:pt x="10453" y="11638"/>
                </a:lnTo>
                <a:cubicBezTo>
                  <a:pt x="10542" y="11727"/>
                  <a:pt x="10665" y="11782"/>
                  <a:pt x="10800" y="11782"/>
                </a:cubicBezTo>
                <a:cubicBezTo>
                  <a:pt x="10935" y="11782"/>
                  <a:pt x="11058" y="11727"/>
                  <a:pt x="11147" y="11638"/>
                </a:cubicBezTo>
                <a:lnTo>
                  <a:pt x="13111" y="9674"/>
                </a:lnTo>
                <a:cubicBezTo>
                  <a:pt x="13200" y="9586"/>
                  <a:pt x="13255" y="9463"/>
                  <a:pt x="13255" y="9327"/>
                </a:cubicBezTo>
                <a:cubicBezTo>
                  <a:pt x="13255" y="9056"/>
                  <a:pt x="13034" y="8836"/>
                  <a:pt x="12764"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89" name="Shape 2649"/>
          <p:cNvSpPr/>
          <p:nvPr/>
        </p:nvSpPr>
        <p:spPr>
          <a:xfrm>
            <a:off x="1293782"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3" y="20618"/>
                  <a:pt x="6873" y="20838"/>
                  <a:pt x="6873" y="21109"/>
                </a:cubicBezTo>
                <a:cubicBezTo>
                  <a:pt x="6873" y="21381"/>
                  <a:pt x="7093" y="21600"/>
                  <a:pt x="7364" y="21600"/>
                </a:cubicBezTo>
                <a:lnTo>
                  <a:pt x="14236" y="21600"/>
                </a:lnTo>
                <a:cubicBezTo>
                  <a:pt x="14507" y="21600"/>
                  <a:pt x="14727" y="21381"/>
                  <a:pt x="14727" y="21109"/>
                </a:cubicBezTo>
                <a:cubicBezTo>
                  <a:pt x="14727" y="20838"/>
                  <a:pt x="14507"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moveTo>
                  <a:pt x="11147" y="4071"/>
                </a:moveTo>
                <a:cubicBezTo>
                  <a:pt x="11058" y="3982"/>
                  <a:pt x="10935" y="3927"/>
                  <a:pt x="10800" y="3927"/>
                </a:cubicBezTo>
                <a:cubicBezTo>
                  <a:pt x="10665" y="3927"/>
                  <a:pt x="10542" y="3982"/>
                  <a:pt x="10453" y="4071"/>
                </a:cubicBezTo>
                <a:lnTo>
                  <a:pt x="8489" y="6035"/>
                </a:lnTo>
                <a:cubicBezTo>
                  <a:pt x="8400" y="6124"/>
                  <a:pt x="8345" y="6247"/>
                  <a:pt x="8345" y="6382"/>
                </a:cubicBezTo>
                <a:cubicBezTo>
                  <a:pt x="8345" y="6653"/>
                  <a:pt x="8566" y="6873"/>
                  <a:pt x="8836" y="6873"/>
                </a:cubicBezTo>
                <a:cubicBezTo>
                  <a:pt x="8972" y="6873"/>
                  <a:pt x="9095" y="6818"/>
                  <a:pt x="9183" y="6729"/>
                </a:cubicBezTo>
                <a:lnTo>
                  <a:pt x="10309" y="5603"/>
                </a:lnTo>
                <a:lnTo>
                  <a:pt x="10309" y="11291"/>
                </a:lnTo>
                <a:cubicBezTo>
                  <a:pt x="10309" y="11562"/>
                  <a:pt x="10529" y="11782"/>
                  <a:pt x="10800" y="11782"/>
                </a:cubicBezTo>
                <a:cubicBezTo>
                  <a:pt x="11071" y="11782"/>
                  <a:pt x="11291" y="11562"/>
                  <a:pt x="11291" y="11291"/>
                </a:cubicBezTo>
                <a:lnTo>
                  <a:pt x="11291" y="5603"/>
                </a:lnTo>
                <a:lnTo>
                  <a:pt x="12417" y="6729"/>
                </a:lnTo>
                <a:cubicBezTo>
                  <a:pt x="12505" y="6818"/>
                  <a:pt x="12628" y="6873"/>
                  <a:pt x="12764" y="6873"/>
                </a:cubicBezTo>
                <a:cubicBezTo>
                  <a:pt x="13034" y="6873"/>
                  <a:pt x="13255" y="6653"/>
                  <a:pt x="13255" y="6382"/>
                </a:cubicBezTo>
                <a:cubicBezTo>
                  <a:pt x="13255" y="6247"/>
                  <a:pt x="13200" y="6124"/>
                  <a:pt x="13111" y="6035"/>
                </a:cubicBezTo>
                <a:cubicBezTo>
                  <a:pt x="13111" y="6035"/>
                  <a:pt x="11147" y="4071"/>
                  <a:pt x="11147" y="4071"/>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0" name="Shape 2650"/>
          <p:cNvSpPr/>
          <p:nvPr/>
        </p:nvSpPr>
        <p:spPr>
          <a:xfrm>
            <a:off x="1827043"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4727"/>
                </a:moveTo>
                <a:lnTo>
                  <a:pt x="982" y="14727"/>
                </a:lnTo>
                <a:lnTo>
                  <a:pt x="982" y="1964"/>
                </a:lnTo>
                <a:cubicBezTo>
                  <a:pt x="982" y="1422"/>
                  <a:pt x="1422"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2"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3" y="20618"/>
                  <a:pt x="6873" y="20838"/>
                  <a:pt x="6873" y="21109"/>
                </a:cubicBezTo>
                <a:cubicBezTo>
                  <a:pt x="6873" y="21381"/>
                  <a:pt x="7093" y="21600"/>
                  <a:pt x="7364" y="21600"/>
                </a:cubicBezTo>
                <a:lnTo>
                  <a:pt x="14236" y="21600"/>
                </a:lnTo>
                <a:cubicBezTo>
                  <a:pt x="14507" y="21600"/>
                  <a:pt x="14727" y="21381"/>
                  <a:pt x="14727" y="21109"/>
                </a:cubicBezTo>
                <a:cubicBezTo>
                  <a:pt x="14727" y="20838"/>
                  <a:pt x="14507"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moveTo>
                  <a:pt x="14236" y="7364"/>
                </a:moveTo>
                <a:lnTo>
                  <a:pt x="8549" y="7364"/>
                </a:lnTo>
                <a:lnTo>
                  <a:pt x="9674" y="6238"/>
                </a:lnTo>
                <a:cubicBezTo>
                  <a:pt x="9763" y="6149"/>
                  <a:pt x="9818" y="6027"/>
                  <a:pt x="9818" y="5891"/>
                </a:cubicBezTo>
                <a:cubicBezTo>
                  <a:pt x="9818" y="5620"/>
                  <a:pt x="9598" y="5400"/>
                  <a:pt x="9327" y="5400"/>
                </a:cubicBezTo>
                <a:cubicBezTo>
                  <a:pt x="9192" y="5400"/>
                  <a:pt x="9069" y="5455"/>
                  <a:pt x="8980" y="5544"/>
                </a:cubicBezTo>
                <a:lnTo>
                  <a:pt x="7017" y="7507"/>
                </a:lnTo>
                <a:cubicBezTo>
                  <a:pt x="6928" y="7597"/>
                  <a:pt x="6873" y="7720"/>
                  <a:pt x="6873" y="7855"/>
                </a:cubicBezTo>
                <a:cubicBezTo>
                  <a:pt x="6873" y="7990"/>
                  <a:pt x="6928" y="8113"/>
                  <a:pt x="7017" y="8202"/>
                </a:cubicBezTo>
                <a:lnTo>
                  <a:pt x="8980" y="10165"/>
                </a:lnTo>
                <a:cubicBezTo>
                  <a:pt x="9069" y="10255"/>
                  <a:pt x="9192" y="10309"/>
                  <a:pt x="9327" y="10309"/>
                </a:cubicBezTo>
                <a:cubicBezTo>
                  <a:pt x="9598" y="10309"/>
                  <a:pt x="9818" y="10090"/>
                  <a:pt x="9818" y="9818"/>
                </a:cubicBezTo>
                <a:cubicBezTo>
                  <a:pt x="9818" y="9683"/>
                  <a:pt x="9763" y="9560"/>
                  <a:pt x="9674" y="9471"/>
                </a:cubicBezTo>
                <a:lnTo>
                  <a:pt x="8549" y="8345"/>
                </a:lnTo>
                <a:lnTo>
                  <a:pt x="14236" y="8345"/>
                </a:lnTo>
                <a:cubicBezTo>
                  <a:pt x="14507" y="8345"/>
                  <a:pt x="14727" y="8126"/>
                  <a:pt x="14727" y="7855"/>
                </a:cubicBezTo>
                <a:cubicBezTo>
                  <a:pt x="14727" y="7584"/>
                  <a:pt x="14507" y="7364"/>
                  <a:pt x="14236" y="73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1" name="Shape 2651"/>
          <p:cNvSpPr/>
          <p:nvPr/>
        </p:nvSpPr>
        <p:spPr>
          <a:xfrm>
            <a:off x="2360304"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4583" y="7507"/>
                </a:moveTo>
                <a:lnTo>
                  <a:pt x="12620" y="5544"/>
                </a:lnTo>
                <a:cubicBezTo>
                  <a:pt x="12531" y="5455"/>
                  <a:pt x="12408" y="5400"/>
                  <a:pt x="12273" y="5400"/>
                </a:cubicBezTo>
                <a:cubicBezTo>
                  <a:pt x="12001" y="5400"/>
                  <a:pt x="11782" y="5620"/>
                  <a:pt x="11782" y="5891"/>
                </a:cubicBezTo>
                <a:cubicBezTo>
                  <a:pt x="11782" y="6027"/>
                  <a:pt x="11837" y="6149"/>
                  <a:pt x="11926" y="6238"/>
                </a:cubicBezTo>
                <a:lnTo>
                  <a:pt x="13051" y="7364"/>
                </a:lnTo>
                <a:lnTo>
                  <a:pt x="7364" y="7364"/>
                </a:lnTo>
                <a:cubicBezTo>
                  <a:pt x="7092" y="7364"/>
                  <a:pt x="6873" y="7584"/>
                  <a:pt x="6873" y="7855"/>
                </a:cubicBezTo>
                <a:cubicBezTo>
                  <a:pt x="6873" y="8126"/>
                  <a:pt x="7092" y="8345"/>
                  <a:pt x="7364" y="8345"/>
                </a:cubicBezTo>
                <a:lnTo>
                  <a:pt x="13051" y="8345"/>
                </a:lnTo>
                <a:lnTo>
                  <a:pt x="11926" y="9471"/>
                </a:lnTo>
                <a:cubicBezTo>
                  <a:pt x="11837" y="9560"/>
                  <a:pt x="11782" y="9683"/>
                  <a:pt x="11782" y="9818"/>
                </a:cubicBezTo>
                <a:cubicBezTo>
                  <a:pt x="11782" y="10090"/>
                  <a:pt x="12001" y="10309"/>
                  <a:pt x="12273" y="10309"/>
                </a:cubicBezTo>
                <a:cubicBezTo>
                  <a:pt x="12408" y="10309"/>
                  <a:pt x="12531" y="10255"/>
                  <a:pt x="12620" y="10165"/>
                </a:cubicBezTo>
                <a:lnTo>
                  <a:pt x="14583" y="8202"/>
                </a:lnTo>
                <a:cubicBezTo>
                  <a:pt x="14672" y="8113"/>
                  <a:pt x="14727" y="7990"/>
                  <a:pt x="14727" y="7855"/>
                </a:cubicBezTo>
                <a:cubicBezTo>
                  <a:pt x="14727" y="7720"/>
                  <a:pt x="14672" y="7597"/>
                  <a:pt x="14583" y="7507"/>
                </a:cubicBezTo>
                <a:close/>
                <a:moveTo>
                  <a:pt x="20618" y="14727"/>
                </a:moveTo>
                <a:lnTo>
                  <a:pt x="982" y="14727"/>
                </a:lnTo>
                <a:lnTo>
                  <a:pt x="982" y="1964"/>
                </a:lnTo>
                <a:cubicBezTo>
                  <a:pt x="982" y="1422"/>
                  <a:pt x="1421" y="982"/>
                  <a:pt x="1964" y="982"/>
                </a:cubicBezTo>
                <a:lnTo>
                  <a:pt x="19636" y="982"/>
                </a:lnTo>
                <a:cubicBezTo>
                  <a:pt x="20178" y="982"/>
                  <a:pt x="20618" y="1422"/>
                  <a:pt x="20618" y="1964"/>
                </a:cubicBezTo>
                <a:cubicBezTo>
                  <a:pt x="20618" y="1964"/>
                  <a:pt x="20618" y="14727"/>
                  <a:pt x="20618" y="14727"/>
                </a:cubicBezTo>
                <a:close/>
                <a:moveTo>
                  <a:pt x="20618" y="16691"/>
                </a:moveTo>
                <a:cubicBezTo>
                  <a:pt x="20618" y="17233"/>
                  <a:pt x="20178" y="17673"/>
                  <a:pt x="19636" y="17673"/>
                </a:cubicBezTo>
                <a:lnTo>
                  <a:pt x="1964" y="17673"/>
                </a:lnTo>
                <a:cubicBezTo>
                  <a:pt x="1421" y="17673"/>
                  <a:pt x="982" y="17233"/>
                  <a:pt x="982" y="16691"/>
                </a:cubicBezTo>
                <a:lnTo>
                  <a:pt x="982" y="15709"/>
                </a:lnTo>
                <a:lnTo>
                  <a:pt x="20618" y="15709"/>
                </a:lnTo>
                <a:cubicBezTo>
                  <a:pt x="20618" y="15709"/>
                  <a:pt x="20618" y="16691"/>
                  <a:pt x="20618" y="16691"/>
                </a:cubicBezTo>
                <a:close/>
                <a:moveTo>
                  <a:pt x="11782" y="20618"/>
                </a:moveTo>
                <a:lnTo>
                  <a:pt x="9818" y="20618"/>
                </a:lnTo>
                <a:lnTo>
                  <a:pt x="9818" y="18655"/>
                </a:lnTo>
                <a:lnTo>
                  <a:pt x="11782" y="18655"/>
                </a:lnTo>
                <a:cubicBezTo>
                  <a:pt x="11782" y="18655"/>
                  <a:pt x="11782" y="20618"/>
                  <a:pt x="11782" y="20618"/>
                </a:cubicBezTo>
                <a:close/>
                <a:moveTo>
                  <a:pt x="19636" y="0"/>
                </a:moveTo>
                <a:lnTo>
                  <a:pt x="1964" y="0"/>
                </a:lnTo>
                <a:cubicBezTo>
                  <a:pt x="879" y="0"/>
                  <a:pt x="0" y="879"/>
                  <a:pt x="0" y="1964"/>
                </a:cubicBezTo>
                <a:lnTo>
                  <a:pt x="0" y="16691"/>
                </a:lnTo>
                <a:cubicBezTo>
                  <a:pt x="0" y="17775"/>
                  <a:pt x="879" y="18655"/>
                  <a:pt x="1964" y="18655"/>
                </a:cubicBezTo>
                <a:lnTo>
                  <a:pt x="8836" y="18655"/>
                </a:lnTo>
                <a:lnTo>
                  <a:pt x="8836" y="20618"/>
                </a:lnTo>
                <a:lnTo>
                  <a:pt x="7364" y="20618"/>
                </a:lnTo>
                <a:cubicBezTo>
                  <a:pt x="7092" y="20618"/>
                  <a:pt x="6873" y="20838"/>
                  <a:pt x="6873" y="21109"/>
                </a:cubicBezTo>
                <a:cubicBezTo>
                  <a:pt x="6873" y="21380"/>
                  <a:pt x="7092" y="21600"/>
                  <a:pt x="7364" y="21600"/>
                </a:cubicBezTo>
                <a:lnTo>
                  <a:pt x="14236" y="21600"/>
                </a:lnTo>
                <a:cubicBezTo>
                  <a:pt x="14507" y="21600"/>
                  <a:pt x="14727" y="21380"/>
                  <a:pt x="14727" y="21109"/>
                </a:cubicBezTo>
                <a:cubicBezTo>
                  <a:pt x="14727" y="20838"/>
                  <a:pt x="14507" y="20618"/>
                  <a:pt x="14236" y="20618"/>
                </a:cubicBezTo>
                <a:lnTo>
                  <a:pt x="12764" y="20618"/>
                </a:lnTo>
                <a:lnTo>
                  <a:pt x="12764" y="18655"/>
                </a:lnTo>
                <a:lnTo>
                  <a:pt x="19636" y="18655"/>
                </a:lnTo>
                <a:cubicBezTo>
                  <a:pt x="20721" y="18655"/>
                  <a:pt x="21600" y="17775"/>
                  <a:pt x="21600" y="16691"/>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2" name="Shape 2652"/>
          <p:cNvSpPr/>
          <p:nvPr/>
        </p:nvSpPr>
        <p:spPr>
          <a:xfrm>
            <a:off x="2893565"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4727"/>
                </a:moveTo>
                <a:cubicBezTo>
                  <a:pt x="7547" y="14727"/>
                  <a:pt x="4909" y="12969"/>
                  <a:pt x="4909" y="10800"/>
                </a:cubicBezTo>
                <a:cubicBezTo>
                  <a:pt x="4909" y="8631"/>
                  <a:pt x="7547" y="6873"/>
                  <a:pt x="10800" y="6873"/>
                </a:cubicBezTo>
                <a:cubicBezTo>
                  <a:pt x="11895" y="6873"/>
                  <a:pt x="12917" y="7076"/>
                  <a:pt x="13795" y="7423"/>
                </a:cubicBezTo>
                <a:lnTo>
                  <a:pt x="15709" y="5073"/>
                </a:lnTo>
                <a:lnTo>
                  <a:pt x="15709" y="8631"/>
                </a:lnTo>
                <a:cubicBezTo>
                  <a:pt x="16328" y="9253"/>
                  <a:pt x="16691" y="9998"/>
                  <a:pt x="16691" y="10800"/>
                </a:cubicBezTo>
                <a:cubicBezTo>
                  <a:pt x="16691" y="12969"/>
                  <a:pt x="14053" y="14727"/>
                  <a:pt x="10800" y="14727"/>
                </a:cubicBezTo>
                <a:moveTo>
                  <a:pt x="16691" y="1964"/>
                </a:moveTo>
                <a:lnTo>
                  <a:pt x="13360" y="6247"/>
                </a:lnTo>
                <a:cubicBezTo>
                  <a:pt x="12568" y="6020"/>
                  <a:pt x="11706" y="5891"/>
                  <a:pt x="10800" y="5891"/>
                </a:cubicBezTo>
                <a:cubicBezTo>
                  <a:pt x="7004" y="5891"/>
                  <a:pt x="3927" y="8089"/>
                  <a:pt x="3927" y="10800"/>
                </a:cubicBezTo>
                <a:cubicBezTo>
                  <a:pt x="3927" y="13511"/>
                  <a:pt x="7004" y="15709"/>
                  <a:pt x="10800" y="15709"/>
                </a:cubicBezTo>
                <a:cubicBezTo>
                  <a:pt x="14596" y="15709"/>
                  <a:pt x="17673" y="13511"/>
                  <a:pt x="17673" y="10800"/>
                </a:cubicBezTo>
                <a:cubicBezTo>
                  <a:pt x="17673" y="9878"/>
                  <a:pt x="17310" y="9018"/>
                  <a:pt x="16691" y="8281"/>
                </a:cubicBezTo>
                <a:cubicBezTo>
                  <a:pt x="16691" y="8281"/>
                  <a:pt x="16691" y="1964"/>
                  <a:pt x="16691" y="1964"/>
                </a:cubicBezTo>
                <a:close/>
                <a:moveTo>
                  <a:pt x="19145" y="1964"/>
                </a:moveTo>
                <a:cubicBezTo>
                  <a:pt x="18874" y="1964"/>
                  <a:pt x="18655" y="2184"/>
                  <a:pt x="18655" y="2455"/>
                </a:cubicBezTo>
                <a:cubicBezTo>
                  <a:pt x="18655" y="2726"/>
                  <a:pt x="18874" y="2945"/>
                  <a:pt x="19145" y="2945"/>
                </a:cubicBezTo>
                <a:cubicBezTo>
                  <a:pt x="19417" y="2945"/>
                  <a:pt x="19636" y="2726"/>
                  <a:pt x="19636" y="2455"/>
                </a:cubicBezTo>
                <a:cubicBezTo>
                  <a:pt x="19636" y="2184"/>
                  <a:pt x="19417" y="1964"/>
                  <a:pt x="19145" y="1964"/>
                </a:cubicBezTo>
                <a:moveTo>
                  <a:pt x="20618" y="16691"/>
                </a:moveTo>
                <a:cubicBezTo>
                  <a:pt x="20618" y="17233"/>
                  <a:pt x="20178" y="17673"/>
                  <a:pt x="19636" y="17673"/>
                </a:cubicBezTo>
                <a:lnTo>
                  <a:pt x="1964" y="17673"/>
                </a:lnTo>
                <a:cubicBezTo>
                  <a:pt x="1422" y="17673"/>
                  <a:pt x="982" y="17233"/>
                  <a:pt x="982" y="16691"/>
                </a:cubicBezTo>
                <a:lnTo>
                  <a:pt x="982" y="1964"/>
                </a:lnTo>
                <a:cubicBezTo>
                  <a:pt x="982" y="1422"/>
                  <a:pt x="1422" y="982"/>
                  <a:pt x="1964" y="982"/>
                </a:cubicBezTo>
                <a:lnTo>
                  <a:pt x="19636" y="982"/>
                </a:lnTo>
                <a:cubicBezTo>
                  <a:pt x="20178" y="982"/>
                  <a:pt x="20618" y="1422"/>
                  <a:pt x="20618" y="1964"/>
                </a:cubicBezTo>
                <a:cubicBezTo>
                  <a:pt x="20618" y="1964"/>
                  <a:pt x="20618" y="16691"/>
                  <a:pt x="20618" y="16691"/>
                </a:cubicBezTo>
                <a:close/>
                <a:moveTo>
                  <a:pt x="20618" y="19636"/>
                </a:moveTo>
                <a:cubicBezTo>
                  <a:pt x="20618" y="20178"/>
                  <a:pt x="20178" y="20618"/>
                  <a:pt x="19636" y="20618"/>
                </a:cubicBezTo>
                <a:lnTo>
                  <a:pt x="1964" y="20618"/>
                </a:lnTo>
                <a:cubicBezTo>
                  <a:pt x="1422" y="20618"/>
                  <a:pt x="982" y="20178"/>
                  <a:pt x="982" y="19636"/>
                </a:cubicBezTo>
                <a:lnTo>
                  <a:pt x="982" y="18382"/>
                </a:lnTo>
                <a:cubicBezTo>
                  <a:pt x="1271" y="18551"/>
                  <a:pt x="1604" y="18655"/>
                  <a:pt x="1964" y="18655"/>
                </a:cubicBezTo>
                <a:lnTo>
                  <a:pt x="19636" y="18655"/>
                </a:lnTo>
                <a:cubicBezTo>
                  <a:pt x="19996" y="18655"/>
                  <a:pt x="20329" y="18551"/>
                  <a:pt x="20618" y="18382"/>
                </a:cubicBezTo>
                <a:cubicBezTo>
                  <a:pt x="20618" y="18382"/>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10800" y="11291"/>
                </a:moveTo>
                <a:cubicBezTo>
                  <a:pt x="10258" y="11291"/>
                  <a:pt x="9818" y="11072"/>
                  <a:pt x="9818" y="10800"/>
                </a:cubicBezTo>
                <a:cubicBezTo>
                  <a:pt x="9818" y="10529"/>
                  <a:pt x="10258" y="10309"/>
                  <a:pt x="10800" y="10309"/>
                </a:cubicBezTo>
                <a:cubicBezTo>
                  <a:pt x="11342" y="10309"/>
                  <a:pt x="11782" y="10529"/>
                  <a:pt x="11782" y="10800"/>
                </a:cubicBezTo>
                <a:cubicBezTo>
                  <a:pt x="11782" y="11072"/>
                  <a:pt x="11342" y="11291"/>
                  <a:pt x="10800" y="11291"/>
                </a:cubicBezTo>
                <a:moveTo>
                  <a:pt x="10800" y="9327"/>
                </a:moveTo>
                <a:cubicBezTo>
                  <a:pt x="9716" y="9327"/>
                  <a:pt x="8836" y="9986"/>
                  <a:pt x="8836" y="10800"/>
                </a:cubicBezTo>
                <a:cubicBezTo>
                  <a:pt x="8836" y="11614"/>
                  <a:pt x="9716" y="12273"/>
                  <a:pt x="10800" y="12273"/>
                </a:cubicBezTo>
                <a:cubicBezTo>
                  <a:pt x="11884" y="12273"/>
                  <a:pt x="12764" y="11614"/>
                  <a:pt x="12764" y="10800"/>
                </a:cubicBezTo>
                <a:cubicBezTo>
                  <a:pt x="12764" y="9986"/>
                  <a:pt x="11884" y="9327"/>
                  <a:pt x="10800" y="9327"/>
                </a:cubicBezTo>
                <a:moveTo>
                  <a:pt x="19145" y="15709"/>
                </a:moveTo>
                <a:cubicBezTo>
                  <a:pt x="18874" y="15709"/>
                  <a:pt x="18655" y="15929"/>
                  <a:pt x="18655" y="16200"/>
                </a:cubicBezTo>
                <a:cubicBezTo>
                  <a:pt x="18655" y="16472"/>
                  <a:pt x="18874" y="16691"/>
                  <a:pt x="19145" y="16691"/>
                </a:cubicBezTo>
                <a:cubicBezTo>
                  <a:pt x="19417" y="16691"/>
                  <a:pt x="19636" y="16472"/>
                  <a:pt x="19636" y="16200"/>
                </a:cubicBezTo>
                <a:cubicBezTo>
                  <a:pt x="19636" y="15929"/>
                  <a:pt x="19417" y="15709"/>
                  <a:pt x="19145" y="15709"/>
                </a:cubicBezTo>
                <a:moveTo>
                  <a:pt x="2455" y="15709"/>
                </a:moveTo>
                <a:cubicBezTo>
                  <a:pt x="2183" y="15709"/>
                  <a:pt x="1964" y="15929"/>
                  <a:pt x="1964" y="16200"/>
                </a:cubicBezTo>
                <a:cubicBezTo>
                  <a:pt x="1964" y="16472"/>
                  <a:pt x="2183" y="16691"/>
                  <a:pt x="2455" y="16691"/>
                </a:cubicBezTo>
                <a:cubicBezTo>
                  <a:pt x="2726" y="16691"/>
                  <a:pt x="2945" y="16472"/>
                  <a:pt x="2945" y="16200"/>
                </a:cubicBezTo>
                <a:cubicBezTo>
                  <a:pt x="2945" y="15929"/>
                  <a:pt x="2726" y="15709"/>
                  <a:pt x="2455" y="15709"/>
                </a:cubicBezTo>
                <a:moveTo>
                  <a:pt x="5645" y="4418"/>
                </a:moveTo>
                <a:lnTo>
                  <a:pt x="12027" y="4418"/>
                </a:lnTo>
                <a:cubicBezTo>
                  <a:pt x="12434" y="4418"/>
                  <a:pt x="12764" y="4088"/>
                  <a:pt x="12764" y="3682"/>
                </a:cubicBezTo>
                <a:cubicBezTo>
                  <a:pt x="12764" y="3275"/>
                  <a:pt x="12434" y="2945"/>
                  <a:pt x="12027" y="2945"/>
                </a:cubicBezTo>
                <a:lnTo>
                  <a:pt x="5645" y="2945"/>
                </a:lnTo>
                <a:cubicBezTo>
                  <a:pt x="5239" y="2945"/>
                  <a:pt x="4909" y="3275"/>
                  <a:pt x="4909" y="3682"/>
                </a:cubicBezTo>
                <a:cubicBezTo>
                  <a:pt x="4909" y="4088"/>
                  <a:pt x="5239" y="4418"/>
                  <a:pt x="5645" y="4418"/>
                </a:cubicBezTo>
                <a:moveTo>
                  <a:pt x="2455" y="1964"/>
                </a:moveTo>
                <a:cubicBezTo>
                  <a:pt x="2183" y="1964"/>
                  <a:pt x="1964" y="2184"/>
                  <a:pt x="1964" y="2455"/>
                </a:cubicBezTo>
                <a:cubicBezTo>
                  <a:pt x="1964" y="2726"/>
                  <a:pt x="2183" y="2945"/>
                  <a:pt x="2455" y="2945"/>
                </a:cubicBezTo>
                <a:cubicBezTo>
                  <a:pt x="2726" y="2945"/>
                  <a:pt x="2945" y="2726"/>
                  <a:pt x="2945" y="2455"/>
                </a:cubicBezTo>
                <a:cubicBezTo>
                  <a:pt x="2945" y="2184"/>
                  <a:pt x="2726" y="1964"/>
                  <a:pt x="2455" y="19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3" name="Shape 2653"/>
          <p:cNvSpPr/>
          <p:nvPr/>
        </p:nvSpPr>
        <p:spPr>
          <a:xfrm>
            <a:off x="3426826"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764" y="5891"/>
                </a:moveTo>
                <a:lnTo>
                  <a:pt x="14727" y="5891"/>
                </a:lnTo>
                <a:lnTo>
                  <a:pt x="14727" y="1964"/>
                </a:lnTo>
                <a:lnTo>
                  <a:pt x="12764" y="1964"/>
                </a:lnTo>
                <a:cubicBezTo>
                  <a:pt x="12764" y="1964"/>
                  <a:pt x="12764" y="5891"/>
                  <a:pt x="12764" y="5891"/>
                </a:cubicBezTo>
                <a:close/>
                <a:moveTo>
                  <a:pt x="6873" y="2945"/>
                </a:moveTo>
                <a:lnTo>
                  <a:pt x="10800" y="2945"/>
                </a:lnTo>
                <a:lnTo>
                  <a:pt x="10800" y="1964"/>
                </a:lnTo>
                <a:lnTo>
                  <a:pt x="6873" y="1964"/>
                </a:lnTo>
                <a:cubicBezTo>
                  <a:pt x="6873" y="1964"/>
                  <a:pt x="6873" y="2945"/>
                  <a:pt x="6873" y="2945"/>
                </a:cubicBezTo>
                <a:close/>
                <a:moveTo>
                  <a:pt x="20618" y="19636"/>
                </a:moveTo>
                <a:cubicBezTo>
                  <a:pt x="20618" y="20178"/>
                  <a:pt x="20178" y="20618"/>
                  <a:pt x="19636" y="20618"/>
                </a:cubicBezTo>
                <a:lnTo>
                  <a:pt x="18655" y="20618"/>
                </a:lnTo>
                <a:lnTo>
                  <a:pt x="18655" y="11782"/>
                </a:lnTo>
                <a:cubicBezTo>
                  <a:pt x="18655" y="11240"/>
                  <a:pt x="18214" y="10800"/>
                  <a:pt x="17673" y="10800"/>
                </a:cubicBezTo>
                <a:lnTo>
                  <a:pt x="3927" y="10800"/>
                </a:lnTo>
                <a:cubicBezTo>
                  <a:pt x="3385" y="10800"/>
                  <a:pt x="2945" y="11240"/>
                  <a:pt x="2945" y="11782"/>
                </a:cubicBezTo>
                <a:lnTo>
                  <a:pt x="2945" y="20618"/>
                </a:lnTo>
                <a:lnTo>
                  <a:pt x="1964" y="20618"/>
                </a:lnTo>
                <a:cubicBezTo>
                  <a:pt x="1421" y="20618"/>
                  <a:pt x="982" y="20178"/>
                  <a:pt x="982" y="19636"/>
                </a:cubicBezTo>
                <a:lnTo>
                  <a:pt x="982" y="1964"/>
                </a:lnTo>
                <a:cubicBezTo>
                  <a:pt x="982" y="1422"/>
                  <a:pt x="1421" y="982"/>
                  <a:pt x="1964" y="982"/>
                </a:cubicBezTo>
                <a:lnTo>
                  <a:pt x="4909" y="982"/>
                </a:lnTo>
                <a:lnTo>
                  <a:pt x="4909" y="6873"/>
                </a:lnTo>
                <a:cubicBezTo>
                  <a:pt x="4909" y="7415"/>
                  <a:pt x="5348" y="7855"/>
                  <a:pt x="5891" y="7855"/>
                </a:cubicBezTo>
                <a:lnTo>
                  <a:pt x="15709" y="7855"/>
                </a:lnTo>
                <a:cubicBezTo>
                  <a:pt x="16251" y="7855"/>
                  <a:pt x="16691" y="7415"/>
                  <a:pt x="16691" y="6873"/>
                </a:cubicBezTo>
                <a:lnTo>
                  <a:pt x="16691" y="982"/>
                </a:lnTo>
                <a:lnTo>
                  <a:pt x="17182" y="982"/>
                </a:lnTo>
                <a:lnTo>
                  <a:pt x="20618" y="4418"/>
                </a:lnTo>
                <a:cubicBezTo>
                  <a:pt x="20618" y="4418"/>
                  <a:pt x="20618" y="19636"/>
                  <a:pt x="20618" y="19636"/>
                </a:cubicBezTo>
                <a:close/>
                <a:moveTo>
                  <a:pt x="17673" y="20618"/>
                </a:moveTo>
                <a:lnTo>
                  <a:pt x="3927" y="20618"/>
                </a:lnTo>
                <a:lnTo>
                  <a:pt x="3927" y="11782"/>
                </a:lnTo>
                <a:lnTo>
                  <a:pt x="17673" y="11782"/>
                </a:lnTo>
                <a:cubicBezTo>
                  <a:pt x="17673" y="11782"/>
                  <a:pt x="17673" y="20618"/>
                  <a:pt x="17673" y="20618"/>
                </a:cubicBezTo>
                <a:close/>
                <a:moveTo>
                  <a:pt x="5891" y="982"/>
                </a:moveTo>
                <a:lnTo>
                  <a:pt x="15709" y="982"/>
                </a:lnTo>
                <a:lnTo>
                  <a:pt x="15709" y="6873"/>
                </a:lnTo>
                <a:lnTo>
                  <a:pt x="5891" y="6873"/>
                </a:lnTo>
                <a:cubicBezTo>
                  <a:pt x="5891" y="6873"/>
                  <a:pt x="5891" y="982"/>
                  <a:pt x="5891" y="982"/>
                </a:cubicBezTo>
                <a:close/>
                <a:moveTo>
                  <a:pt x="17673"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3927"/>
                </a:lnTo>
                <a:cubicBezTo>
                  <a:pt x="21600" y="3927"/>
                  <a:pt x="17673" y="0"/>
                  <a:pt x="17673" y="0"/>
                </a:cubicBezTo>
                <a:close/>
                <a:moveTo>
                  <a:pt x="6873" y="4909"/>
                </a:moveTo>
                <a:lnTo>
                  <a:pt x="9818" y="4909"/>
                </a:lnTo>
                <a:lnTo>
                  <a:pt x="9818" y="3927"/>
                </a:lnTo>
                <a:lnTo>
                  <a:pt x="6873" y="3927"/>
                </a:lnTo>
                <a:cubicBezTo>
                  <a:pt x="6873" y="3927"/>
                  <a:pt x="6873" y="4909"/>
                  <a:pt x="6873" y="4909"/>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4" name="Shape 2654"/>
          <p:cNvSpPr/>
          <p:nvPr/>
        </p:nvSpPr>
        <p:spPr>
          <a:xfrm>
            <a:off x="3960087"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15709"/>
                </a:moveTo>
                <a:lnTo>
                  <a:pt x="5891" y="15709"/>
                </a:lnTo>
                <a:lnTo>
                  <a:pt x="5891" y="16691"/>
                </a:lnTo>
                <a:lnTo>
                  <a:pt x="15709" y="16691"/>
                </a:lnTo>
                <a:cubicBezTo>
                  <a:pt x="15709" y="16691"/>
                  <a:pt x="15709" y="15709"/>
                  <a:pt x="15709" y="15709"/>
                </a:cubicBezTo>
                <a:close/>
                <a:moveTo>
                  <a:pt x="15709" y="17673"/>
                </a:moveTo>
                <a:lnTo>
                  <a:pt x="5891" y="17673"/>
                </a:lnTo>
                <a:lnTo>
                  <a:pt x="5891" y="18655"/>
                </a:lnTo>
                <a:lnTo>
                  <a:pt x="15709" y="18655"/>
                </a:lnTo>
                <a:cubicBezTo>
                  <a:pt x="15709" y="18655"/>
                  <a:pt x="15709" y="17673"/>
                  <a:pt x="15709" y="17673"/>
                </a:cubicBezTo>
                <a:close/>
                <a:moveTo>
                  <a:pt x="11782" y="13745"/>
                </a:moveTo>
                <a:lnTo>
                  <a:pt x="5891" y="13745"/>
                </a:lnTo>
                <a:lnTo>
                  <a:pt x="5891" y="14727"/>
                </a:lnTo>
                <a:lnTo>
                  <a:pt x="11782" y="14727"/>
                </a:lnTo>
                <a:cubicBezTo>
                  <a:pt x="11782" y="14727"/>
                  <a:pt x="11782" y="13745"/>
                  <a:pt x="11782" y="13745"/>
                </a:cubicBezTo>
                <a:close/>
                <a:moveTo>
                  <a:pt x="20618" y="19636"/>
                </a:moveTo>
                <a:cubicBezTo>
                  <a:pt x="20618" y="20178"/>
                  <a:pt x="20178" y="20618"/>
                  <a:pt x="19636" y="20618"/>
                </a:cubicBezTo>
                <a:lnTo>
                  <a:pt x="18655" y="20618"/>
                </a:lnTo>
                <a:lnTo>
                  <a:pt x="18655" y="11782"/>
                </a:lnTo>
                <a:cubicBezTo>
                  <a:pt x="18655" y="11240"/>
                  <a:pt x="18214" y="10800"/>
                  <a:pt x="17673" y="10800"/>
                </a:cubicBezTo>
                <a:lnTo>
                  <a:pt x="3927" y="10800"/>
                </a:lnTo>
                <a:cubicBezTo>
                  <a:pt x="3385" y="10800"/>
                  <a:pt x="2945" y="11240"/>
                  <a:pt x="2945" y="11782"/>
                </a:cubicBezTo>
                <a:lnTo>
                  <a:pt x="2945" y="20618"/>
                </a:lnTo>
                <a:lnTo>
                  <a:pt x="1964" y="20618"/>
                </a:lnTo>
                <a:cubicBezTo>
                  <a:pt x="1421" y="20618"/>
                  <a:pt x="982" y="20178"/>
                  <a:pt x="982" y="19636"/>
                </a:cubicBezTo>
                <a:lnTo>
                  <a:pt x="982" y="1964"/>
                </a:lnTo>
                <a:cubicBezTo>
                  <a:pt x="982" y="1422"/>
                  <a:pt x="1421" y="982"/>
                  <a:pt x="1964" y="982"/>
                </a:cubicBezTo>
                <a:lnTo>
                  <a:pt x="4909" y="982"/>
                </a:lnTo>
                <a:lnTo>
                  <a:pt x="4909" y="6873"/>
                </a:lnTo>
                <a:cubicBezTo>
                  <a:pt x="4909" y="7415"/>
                  <a:pt x="5348" y="7855"/>
                  <a:pt x="5891" y="7855"/>
                </a:cubicBezTo>
                <a:lnTo>
                  <a:pt x="15709" y="7855"/>
                </a:lnTo>
                <a:cubicBezTo>
                  <a:pt x="16251" y="7855"/>
                  <a:pt x="16691" y="7415"/>
                  <a:pt x="16691" y="6873"/>
                </a:cubicBezTo>
                <a:lnTo>
                  <a:pt x="16691" y="982"/>
                </a:lnTo>
                <a:lnTo>
                  <a:pt x="17182" y="982"/>
                </a:lnTo>
                <a:lnTo>
                  <a:pt x="20618" y="4418"/>
                </a:lnTo>
                <a:cubicBezTo>
                  <a:pt x="20618" y="4418"/>
                  <a:pt x="20618" y="19636"/>
                  <a:pt x="20618" y="19636"/>
                </a:cubicBezTo>
                <a:close/>
                <a:moveTo>
                  <a:pt x="17673" y="20618"/>
                </a:moveTo>
                <a:lnTo>
                  <a:pt x="3927" y="20618"/>
                </a:lnTo>
                <a:lnTo>
                  <a:pt x="3927" y="11782"/>
                </a:lnTo>
                <a:lnTo>
                  <a:pt x="17673" y="11782"/>
                </a:lnTo>
                <a:cubicBezTo>
                  <a:pt x="17673" y="11782"/>
                  <a:pt x="17673" y="20618"/>
                  <a:pt x="17673" y="20618"/>
                </a:cubicBezTo>
                <a:close/>
                <a:moveTo>
                  <a:pt x="5891" y="982"/>
                </a:moveTo>
                <a:lnTo>
                  <a:pt x="15709" y="982"/>
                </a:lnTo>
                <a:lnTo>
                  <a:pt x="15709" y="6873"/>
                </a:lnTo>
                <a:lnTo>
                  <a:pt x="5891" y="6873"/>
                </a:lnTo>
                <a:cubicBezTo>
                  <a:pt x="5891" y="6873"/>
                  <a:pt x="5891" y="982"/>
                  <a:pt x="5891" y="982"/>
                </a:cubicBezTo>
                <a:close/>
                <a:moveTo>
                  <a:pt x="17673"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3927"/>
                </a:lnTo>
                <a:cubicBezTo>
                  <a:pt x="21600" y="3927"/>
                  <a:pt x="17673" y="0"/>
                  <a:pt x="17673" y="0"/>
                </a:cubicBezTo>
                <a:close/>
                <a:moveTo>
                  <a:pt x="12764" y="5891"/>
                </a:moveTo>
                <a:lnTo>
                  <a:pt x="14727" y="5891"/>
                </a:lnTo>
                <a:lnTo>
                  <a:pt x="14727" y="1964"/>
                </a:lnTo>
                <a:lnTo>
                  <a:pt x="12764" y="1964"/>
                </a:lnTo>
                <a:cubicBezTo>
                  <a:pt x="12764" y="1964"/>
                  <a:pt x="12764" y="5891"/>
                  <a:pt x="12764" y="5891"/>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5" name="Shape 2655"/>
          <p:cNvSpPr/>
          <p:nvPr/>
        </p:nvSpPr>
        <p:spPr>
          <a:xfrm>
            <a:off x="4493348" y="1085605"/>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20618" y="14400"/>
                </a:moveTo>
                <a:lnTo>
                  <a:pt x="16349" y="14400"/>
                </a:lnTo>
                <a:cubicBezTo>
                  <a:pt x="16227" y="14820"/>
                  <a:pt x="16076" y="15221"/>
                  <a:pt x="15897" y="15600"/>
                </a:cubicBezTo>
                <a:lnTo>
                  <a:pt x="20618" y="15600"/>
                </a:lnTo>
                <a:lnTo>
                  <a:pt x="20618" y="19200"/>
                </a:lnTo>
                <a:cubicBezTo>
                  <a:pt x="20618" y="19862"/>
                  <a:pt x="20178" y="20400"/>
                  <a:pt x="19636" y="20400"/>
                </a:cubicBezTo>
                <a:lnTo>
                  <a:pt x="1964" y="20400"/>
                </a:lnTo>
                <a:cubicBezTo>
                  <a:pt x="1422" y="20400"/>
                  <a:pt x="982" y="19862"/>
                  <a:pt x="982" y="19200"/>
                </a:cubicBezTo>
                <a:lnTo>
                  <a:pt x="982" y="15600"/>
                </a:lnTo>
                <a:lnTo>
                  <a:pt x="5704" y="15600"/>
                </a:lnTo>
                <a:cubicBezTo>
                  <a:pt x="5524" y="15221"/>
                  <a:pt x="5373" y="14820"/>
                  <a:pt x="5251" y="14400"/>
                </a:cubicBezTo>
                <a:lnTo>
                  <a:pt x="982" y="14400"/>
                </a:lnTo>
                <a:lnTo>
                  <a:pt x="982" y="4800"/>
                </a:lnTo>
                <a:cubicBezTo>
                  <a:pt x="982" y="4138"/>
                  <a:pt x="1422" y="3600"/>
                  <a:pt x="1964" y="3600"/>
                </a:cubicBezTo>
                <a:lnTo>
                  <a:pt x="3927" y="3600"/>
                </a:lnTo>
                <a:cubicBezTo>
                  <a:pt x="5891" y="3600"/>
                  <a:pt x="5891" y="1200"/>
                  <a:pt x="7364" y="1200"/>
                </a:cubicBezTo>
                <a:lnTo>
                  <a:pt x="10800" y="1200"/>
                </a:lnTo>
                <a:lnTo>
                  <a:pt x="14236" y="1200"/>
                </a:lnTo>
                <a:cubicBezTo>
                  <a:pt x="15709" y="1200"/>
                  <a:pt x="15709" y="3600"/>
                  <a:pt x="17673" y="3600"/>
                </a:cubicBezTo>
                <a:lnTo>
                  <a:pt x="19636" y="3600"/>
                </a:lnTo>
                <a:cubicBezTo>
                  <a:pt x="20178" y="3600"/>
                  <a:pt x="20618" y="4138"/>
                  <a:pt x="20618" y="4800"/>
                </a:cubicBezTo>
                <a:cubicBezTo>
                  <a:pt x="20618" y="4800"/>
                  <a:pt x="20618" y="14400"/>
                  <a:pt x="20618" y="14400"/>
                </a:cubicBezTo>
                <a:close/>
                <a:moveTo>
                  <a:pt x="19636" y="2400"/>
                </a:moveTo>
                <a:lnTo>
                  <a:pt x="17673" y="2400"/>
                </a:lnTo>
                <a:cubicBezTo>
                  <a:pt x="16200" y="2400"/>
                  <a:pt x="16200" y="0"/>
                  <a:pt x="14236" y="0"/>
                </a:cubicBezTo>
                <a:lnTo>
                  <a:pt x="10800" y="0"/>
                </a:lnTo>
                <a:lnTo>
                  <a:pt x="7364" y="0"/>
                </a:lnTo>
                <a:cubicBezTo>
                  <a:pt x="5400" y="0"/>
                  <a:pt x="5400" y="2400"/>
                  <a:pt x="3927" y="2400"/>
                </a:cubicBezTo>
                <a:lnTo>
                  <a:pt x="1964" y="2400"/>
                </a:lnTo>
                <a:cubicBezTo>
                  <a:pt x="879" y="2400"/>
                  <a:pt x="0" y="3475"/>
                  <a:pt x="0" y="4800"/>
                </a:cubicBezTo>
                <a:lnTo>
                  <a:pt x="0" y="19200"/>
                </a:lnTo>
                <a:cubicBezTo>
                  <a:pt x="0" y="20525"/>
                  <a:pt x="879" y="21600"/>
                  <a:pt x="1964" y="21600"/>
                </a:cubicBezTo>
                <a:lnTo>
                  <a:pt x="19636" y="21600"/>
                </a:lnTo>
                <a:cubicBezTo>
                  <a:pt x="20721" y="21600"/>
                  <a:pt x="21600" y="20525"/>
                  <a:pt x="21600" y="19200"/>
                </a:cubicBezTo>
                <a:lnTo>
                  <a:pt x="21600" y="4800"/>
                </a:lnTo>
                <a:cubicBezTo>
                  <a:pt x="21600" y="3475"/>
                  <a:pt x="20721" y="2400"/>
                  <a:pt x="19636" y="2400"/>
                </a:cubicBezTo>
                <a:moveTo>
                  <a:pt x="18164" y="7200"/>
                </a:moveTo>
                <a:cubicBezTo>
                  <a:pt x="17892" y="7200"/>
                  <a:pt x="17673" y="6932"/>
                  <a:pt x="17673" y="6600"/>
                </a:cubicBezTo>
                <a:cubicBezTo>
                  <a:pt x="17673" y="6269"/>
                  <a:pt x="17892" y="6000"/>
                  <a:pt x="18164" y="6000"/>
                </a:cubicBezTo>
                <a:cubicBezTo>
                  <a:pt x="18435" y="6000"/>
                  <a:pt x="18655" y="6269"/>
                  <a:pt x="18655" y="6600"/>
                </a:cubicBezTo>
                <a:cubicBezTo>
                  <a:pt x="18655" y="6932"/>
                  <a:pt x="18435" y="7200"/>
                  <a:pt x="18164" y="7200"/>
                </a:cubicBezTo>
                <a:moveTo>
                  <a:pt x="18164" y="4800"/>
                </a:moveTo>
                <a:cubicBezTo>
                  <a:pt x="17351" y="4800"/>
                  <a:pt x="16691" y="5607"/>
                  <a:pt x="16691" y="6600"/>
                </a:cubicBezTo>
                <a:cubicBezTo>
                  <a:pt x="16691" y="7594"/>
                  <a:pt x="17351" y="8400"/>
                  <a:pt x="18164" y="8400"/>
                </a:cubicBezTo>
                <a:cubicBezTo>
                  <a:pt x="18977" y="8400"/>
                  <a:pt x="19636" y="7594"/>
                  <a:pt x="19636" y="6600"/>
                </a:cubicBezTo>
                <a:cubicBezTo>
                  <a:pt x="19636" y="5607"/>
                  <a:pt x="18977" y="4800"/>
                  <a:pt x="18164" y="4800"/>
                </a:cubicBezTo>
                <a:moveTo>
                  <a:pt x="18164" y="9600"/>
                </a:moveTo>
                <a:cubicBezTo>
                  <a:pt x="17892" y="9600"/>
                  <a:pt x="17673" y="9869"/>
                  <a:pt x="17673" y="10200"/>
                </a:cubicBezTo>
                <a:cubicBezTo>
                  <a:pt x="17673" y="10532"/>
                  <a:pt x="17892" y="10800"/>
                  <a:pt x="18164" y="10800"/>
                </a:cubicBezTo>
                <a:cubicBezTo>
                  <a:pt x="18435" y="10800"/>
                  <a:pt x="18655" y="10532"/>
                  <a:pt x="18655" y="10200"/>
                </a:cubicBezTo>
                <a:cubicBezTo>
                  <a:pt x="18655" y="9869"/>
                  <a:pt x="18435" y="9600"/>
                  <a:pt x="18164" y="9600"/>
                </a:cubicBezTo>
                <a:moveTo>
                  <a:pt x="10800" y="16800"/>
                </a:moveTo>
                <a:cubicBezTo>
                  <a:pt x="8631" y="16800"/>
                  <a:pt x="6873" y="14651"/>
                  <a:pt x="6873" y="12000"/>
                </a:cubicBezTo>
                <a:cubicBezTo>
                  <a:pt x="6873" y="9349"/>
                  <a:pt x="8631" y="7200"/>
                  <a:pt x="10800" y="7200"/>
                </a:cubicBezTo>
                <a:cubicBezTo>
                  <a:pt x="12969" y="7200"/>
                  <a:pt x="14727" y="9349"/>
                  <a:pt x="14727" y="12000"/>
                </a:cubicBezTo>
                <a:cubicBezTo>
                  <a:pt x="14727" y="14651"/>
                  <a:pt x="12969" y="16800"/>
                  <a:pt x="10800" y="16800"/>
                </a:cubicBezTo>
                <a:moveTo>
                  <a:pt x="10800" y="6000"/>
                </a:moveTo>
                <a:cubicBezTo>
                  <a:pt x="8088" y="6000"/>
                  <a:pt x="5891" y="8687"/>
                  <a:pt x="5891" y="12000"/>
                </a:cubicBezTo>
                <a:cubicBezTo>
                  <a:pt x="5891" y="15314"/>
                  <a:pt x="8088" y="18000"/>
                  <a:pt x="10800" y="18000"/>
                </a:cubicBezTo>
                <a:cubicBezTo>
                  <a:pt x="13512" y="18000"/>
                  <a:pt x="15709" y="15314"/>
                  <a:pt x="15709" y="12000"/>
                </a:cubicBezTo>
                <a:cubicBezTo>
                  <a:pt x="15709" y="8687"/>
                  <a:pt x="13512" y="6000"/>
                  <a:pt x="10800" y="6000"/>
                </a:cubicBezTo>
                <a:moveTo>
                  <a:pt x="10800" y="14400"/>
                </a:moveTo>
                <a:cubicBezTo>
                  <a:pt x="9716" y="14400"/>
                  <a:pt x="8836" y="13325"/>
                  <a:pt x="8836" y="12000"/>
                </a:cubicBezTo>
                <a:cubicBezTo>
                  <a:pt x="8836" y="10675"/>
                  <a:pt x="9716" y="9600"/>
                  <a:pt x="10800" y="9600"/>
                </a:cubicBezTo>
                <a:cubicBezTo>
                  <a:pt x="11884" y="9600"/>
                  <a:pt x="12764" y="10675"/>
                  <a:pt x="12764" y="12000"/>
                </a:cubicBezTo>
                <a:cubicBezTo>
                  <a:pt x="12764" y="13325"/>
                  <a:pt x="11884" y="14400"/>
                  <a:pt x="10800" y="14400"/>
                </a:cubicBezTo>
                <a:moveTo>
                  <a:pt x="10800" y="8400"/>
                </a:moveTo>
                <a:cubicBezTo>
                  <a:pt x="9173" y="8400"/>
                  <a:pt x="7855" y="10012"/>
                  <a:pt x="7855" y="12000"/>
                </a:cubicBezTo>
                <a:cubicBezTo>
                  <a:pt x="7855" y="13988"/>
                  <a:pt x="9173" y="15600"/>
                  <a:pt x="10800" y="15600"/>
                </a:cubicBezTo>
                <a:cubicBezTo>
                  <a:pt x="12426" y="15600"/>
                  <a:pt x="13745" y="13988"/>
                  <a:pt x="13745" y="12000"/>
                </a:cubicBezTo>
                <a:cubicBezTo>
                  <a:pt x="13745" y="10012"/>
                  <a:pt x="12426" y="8400"/>
                  <a:pt x="10800" y="8400"/>
                </a:cubicBezTo>
                <a:moveTo>
                  <a:pt x="8345" y="3600"/>
                </a:moveTo>
                <a:lnTo>
                  <a:pt x="13255" y="3600"/>
                </a:lnTo>
                <a:cubicBezTo>
                  <a:pt x="13526" y="3600"/>
                  <a:pt x="13745" y="3332"/>
                  <a:pt x="13745" y="3000"/>
                </a:cubicBezTo>
                <a:cubicBezTo>
                  <a:pt x="13745" y="2669"/>
                  <a:pt x="13526" y="2400"/>
                  <a:pt x="13255" y="2400"/>
                </a:cubicBezTo>
                <a:lnTo>
                  <a:pt x="8345" y="2400"/>
                </a:lnTo>
                <a:cubicBezTo>
                  <a:pt x="8074" y="2400"/>
                  <a:pt x="7855" y="2669"/>
                  <a:pt x="7855" y="3000"/>
                </a:cubicBezTo>
                <a:cubicBezTo>
                  <a:pt x="7855" y="3332"/>
                  <a:pt x="8074" y="3600"/>
                  <a:pt x="8345" y="36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6" name="Shape 2656"/>
          <p:cNvSpPr/>
          <p:nvPr/>
        </p:nvSpPr>
        <p:spPr>
          <a:xfrm>
            <a:off x="5026609"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4727" y="10800"/>
                </a:moveTo>
                <a:cubicBezTo>
                  <a:pt x="14186" y="10800"/>
                  <a:pt x="13745" y="11240"/>
                  <a:pt x="13745" y="11782"/>
                </a:cubicBezTo>
                <a:cubicBezTo>
                  <a:pt x="13745" y="12324"/>
                  <a:pt x="14186" y="12764"/>
                  <a:pt x="14727" y="12764"/>
                </a:cubicBezTo>
                <a:cubicBezTo>
                  <a:pt x="15269" y="12764"/>
                  <a:pt x="15709" y="12324"/>
                  <a:pt x="15709" y="11782"/>
                </a:cubicBezTo>
                <a:cubicBezTo>
                  <a:pt x="15709" y="11240"/>
                  <a:pt x="15269" y="10800"/>
                  <a:pt x="14727" y="10800"/>
                </a:cubicBezTo>
                <a:moveTo>
                  <a:pt x="20618" y="0"/>
                </a:moveTo>
                <a:lnTo>
                  <a:pt x="4909" y="0"/>
                </a:lnTo>
                <a:cubicBezTo>
                  <a:pt x="4367" y="0"/>
                  <a:pt x="3927" y="440"/>
                  <a:pt x="3927" y="982"/>
                </a:cubicBezTo>
                <a:lnTo>
                  <a:pt x="3927" y="5891"/>
                </a:lnTo>
                <a:cubicBezTo>
                  <a:pt x="3927" y="6162"/>
                  <a:pt x="4147" y="6382"/>
                  <a:pt x="4418" y="6382"/>
                </a:cubicBezTo>
                <a:cubicBezTo>
                  <a:pt x="4690" y="6382"/>
                  <a:pt x="4909" y="6162"/>
                  <a:pt x="4909" y="5891"/>
                </a:cubicBezTo>
                <a:lnTo>
                  <a:pt x="4909" y="982"/>
                </a:lnTo>
                <a:lnTo>
                  <a:pt x="20618" y="982"/>
                </a:lnTo>
                <a:lnTo>
                  <a:pt x="20618" y="12764"/>
                </a:lnTo>
                <a:lnTo>
                  <a:pt x="19145" y="12764"/>
                </a:lnTo>
                <a:cubicBezTo>
                  <a:pt x="18874" y="12764"/>
                  <a:pt x="18655" y="12984"/>
                  <a:pt x="18655" y="13255"/>
                </a:cubicBezTo>
                <a:cubicBezTo>
                  <a:pt x="18655" y="13526"/>
                  <a:pt x="18874" y="13745"/>
                  <a:pt x="19145" y="13745"/>
                </a:cubicBezTo>
                <a:lnTo>
                  <a:pt x="20618" y="13745"/>
                </a:lnTo>
                <a:lnTo>
                  <a:pt x="20618" y="16691"/>
                </a:lnTo>
                <a:lnTo>
                  <a:pt x="19145" y="16691"/>
                </a:lnTo>
                <a:cubicBezTo>
                  <a:pt x="18874" y="16691"/>
                  <a:pt x="18655" y="16911"/>
                  <a:pt x="18655" y="17182"/>
                </a:cubicBezTo>
                <a:cubicBezTo>
                  <a:pt x="18655" y="17453"/>
                  <a:pt x="18874" y="17673"/>
                  <a:pt x="19145" y="17673"/>
                </a:cubicBezTo>
                <a:lnTo>
                  <a:pt x="20618" y="17673"/>
                </a:lnTo>
                <a:cubicBezTo>
                  <a:pt x="21160" y="17673"/>
                  <a:pt x="21600" y="17234"/>
                  <a:pt x="21600" y="16691"/>
                </a:cubicBezTo>
                <a:lnTo>
                  <a:pt x="21600" y="982"/>
                </a:lnTo>
                <a:cubicBezTo>
                  <a:pt x="21600" y="440"/>
                  <a:pt x="21160" y="0"/>
                  <a:pt x="20618" y="0"/>
                </a:cubicBezTo>
                <a:moveTo>
                  <a:pt x="14727" y="13745"/>
                </a:moveTo>
                <a:cubicBezTo>
                  <a:pt x="14456" y="13745"/>
                  <a:pt x="14236" y="13966"/>
                  <a:pt x="14236" y="14236"/>
                </a:cubicBezTo>
                <a:cubicBezTo>
                  <a:pt x="14236" y="14508"/>
                  <a:pt x="14456" y="14727"/>
                  <a:pt x="14727" y="14727"/>
                </a:cubicBezTo>
                <a:cubicBezTo>
                  <a:pt x="14999" y="14727"/>
                  <a:pt x="15218" y="14508"/>
                  <a:pt x="15218" y="14236"/>
                </a:cubicBezTo>
                <a:cubicBezTo>
                  <a:pt x="15218" y="13966"/>
                  <a:pt x="14999" y="13745"/>
                  <a:pt x="14727" y="13745"/>
                </a:cubicBezTo>
                <a:moveTo>
                  <a:pt x="16691" y="19636"/>
                </a:moveTo>
                <a:cubicBezTo>
                  <a:pt x="16691" y="20178"/>
                  <a:pt x="16251" y="20618"/>
                  <a:pt x="15709" y="20618"/>
                </a:cubicBezTo>
                <a:lnTo>
                  <a:pt x="1964" y="20618"/>
                </a:lnTo>
                <a:cubicBezTo>
                  <a:pt x="1422" y="20618"/>
                  <a:pt x="982" y="20178"/>
                  <a:pt x="982" y="19636"/>
                </a:cubicBezTo>
                <a:lnTo>
                  <a:pt x="982" y="10800"/>
                </a:lnTo>
                <a:cubicBezTo>
                  <a:pt x="982" y="10258"/>
                  <a:pt x="1422" y="9818"/>
                  <a:pt x="1964" y="9818"/>
                </a:cubicBezTo>
                <a:lnTo>
                  <a:pt x="3927" y="9818"/>
                </a:lnTo>
                <a:cubicBezTo>
                  <a:pt x="5891" y="9818"/>
                  <a:pt x="5891" y="7855"/>
                  <a:pt x="7364" y="7855"/>
                </a:cubicBezTo>
                <a:lnTo>
                  <a:pt x="8836" y="7855"/>
                </a:lnTo>
                <a:lnTo>
                  <a:pt x="10309" y="7855"/>
                </a:lnTo>
                <a:cubicBezTo>
                  <a:pt x="11782" y="7855"/>
                  <a:pt x="11782" y="9818"/>
                  <a:pt x="13745" y="9818"/>
                </a:cubicBezTo>
                <a:lnTo>
                  <a:pt x="15709" y="9818"/>
                </a:lnTo>
                <a:cubicBezTo>
                  <a:pt x="16251" y="9818"/>
                  <a:pt x="16691" y="10258"/>
                  <a:pt x="16691" y="10800"/>
                </a:cubicBezTo>
                <a:cubicBezTo>
                  <a:pt x="16691" y="10800"/>
                  <a:pt x="16691" y="19636"/>
                  <a:pt x="16691" y="19636"/>
                </a:cubicBezTo>
                <a:close/>
                <a:moveTo>
                  <a:pt x="15709" y="8836"/>
                </a:moveTo>
                <a:lnTo>
                  <a:pt x="13745" y="8836"/>
                </a:lnTo>
                <a:cubicBezTo>
                  <a:pt x="12273" y="8836"/>
                  <a:pt x="12273" y="6873"/>
                  <a:pt x="10309" y="6873"/>
                </a:cubicBezTo>
                <a:lnTo>
                  <a:pt x="7364" y="6873"/>
                </a:lnTo>
                <a:cubicBezTo>
                  <a:pt x="5400" y="6873"/>
                  <a:pt x="5400" y="8836"/>
                  <a:pt x="3927" y="8836"/>
                </a:cubicBezTo>
                <a:lnTo>
                  <a:pt x="1964" y="8836"/>
                </a:lnTo>
                <a:cubicBezTo>
                  <a:pt x="879" y="8836"/>
                  <a:pt x="0" y="9716"/>
                  <a:pt x="0" y="10800"/>
                </a:cubicBezTo>
                <a:lnTo>
                  <a:pt x="0" y="19636"/>
                </a:lnTo>
                <a:cubicBezTo>
                  <a:pt x="0" y="20721"/>
                  <a:pt x="879" y="21600"/>
                  <a:pt x="1964" y="21600"/>
                </a:cubicBezTo>
                <a:lnTo>
                  <a:pt x="15709" y="21600"/>
                </a:lnTo>
                <a:cubicBezTo>
                  <a:pt x="16794" y="21600"/>
                  <a:pt x="17673" y="20721"/>
                  <a:pt x="17673" y="19636"/>
                </a:cubicBezTo>
                <a:lnTo>
                  <a:pt x="17673" y="10800"/>
                </a:lnTo>
                <a:cubicBezTo>
                  <a:pt x="17673" y="9716"/>
                  <a:pt x="16794" y="8836"/>
                  <a:pt x="15709" y="8836"/>
                </a:cubicBezTo>
                <a:moveTo>
                  <a:pt x="8836" y="17673"/>
                </a:moveTo>
                <a:cubicBezTo>
                  <a:pt x="7210" y="17673"/>
                  <a:pt x="5891" y="16354"/>
                  <a:pt x="5891" y="14727"/>
                </a:cubicBezTo>
                <a:cubicBezTo>
                  <a:pt x="5891" y="13101"/>
                  <a:pt x="7210" y="11782"/>
                  <a:pt x="8836" y="11782"/>
                </a:cubicBezTo>
                <a:cubicBezTo>
                  <a:pt x="10463" y="11782"/>
                  <a:pt x="11782" y="13101"/>
                  <a:pt x="11782" y="14727"/>
                </a:cubicBezTo>
                <a:cubicBezTo>
                  <a:pt x="11782" y="16354"/>
                  <a:pt x="10463" y="17673"/>
                  <a:pt x="8836" y="17673"/>
                </a:cubicBezTo>
                <a:moveTo>
                  <a:pt x="8836" y="10800"/>
                </a:moveTo>
                <a:cubicBezTo>
                  <a:pt x="6668" y="10800"/>
                  <a:pt x="4909" y="12558"/>
                  <a:pt x="4909" y="14727"/>
                </a:cubicBezTo>
                <a:cubicBezTo>
                  <a:pt x="4909" y="16896"/>
                  <a:pt x="6668" y="18655"/>
                  <a:pt x="8836" y="18655"/>
                </a:cubicBezTo>
                <a:cubicBezTo>
                  <a:pt x="11005" y="18655"/>
                  <a:pt x="12764" y="16896"/>
                  <a:pt x="12764" y="14727"/>
                </a:cubicBezTo>
                <a:cubicBezTo>
                  <a:pt x="12764" y="12558"/>
                  <a:pt x="11005" y="10800"/>
                  <a:pt x="8836" y="10800"/>
                </a:cubicBezTo>
                <a:moveTo>
                  <a:pt x="8836" y="15709"/>
                </a:moveTo>
                <a:cubicBezTo>
                  <a:pt x="8295" y="15709"/>
                  <a:pt x="7855" y="15269"/>
                  <a:pt x="7855" y="14727"/>
                </a:cubicBezTo>
                <a:cubicBezTo>
                  <a:pt x="7855" y="14186"/>
                  <a:pt x="8295" y="13745"/>
                  <a:pt x="8836" y="13745"/>
                </a:cubicBezTo>
                <a:cubicBezTo>
                  <a:pt x="9378" y="13745"/>
                  <a:pt x="9818" y="14186"/>
                  <a:pt x="9818" y="14727"/>
                </a:cubicBezTo>
                <a:cubicBezTo>
                  <a:pt x="9818" y="15269"/>
                  <a:pt x="9378" y="15709"/>
                  <a:pt x="8836" y="15709"/>
                </a:cubicBezTo>
                <a:moveTo>
                  <a:pt x="8836" y="12764"/>
                </a:moveTo>
                <a:cubicBezTo>
                  <a:pt x="7752" y="12764"/>
                  <a:pt x="6873" y="13643"/>
                  <a:pt x="6873" y="14727"/>
                </a:cubicBezTo>
                <a:cubicBezTo>
                  <a:pt x="6873" y="15812"/>
                  <a:pt x="7752" y="16691"/>
                  <a:pt x="8836" y="16691"/>
                </a:cubicBezTo>
                <a:cubicBezTo>
                  <a:pt x="9921" y="16691"/>
                  <a:pt x="10800" y="15812"/>
                  <a:pt x="10800" y="14727"/>
                </a:cubicBezTo>
                <a:cubicBezTo>
                  <a:pt x="10800" y="13643"/>
                  <a:pt x="9921" y="12764"/>
                  <a:pt x="8836" y="127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7" name="Shape 2657"/>
          <p:cNvSpPr/>
          <p:nvPr/>
        </p:nvSpPr>
        <p:spPr>
          <a:xfrm>
            <a:off x="227260" y="159347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5891" y="4909"/>
                </a:moveTo>
                <a:lnTo>
                  <a:pt x="6873" y="4909"/>
                </a:lnTo>
                <a:lnTo>
                  <a:pt x="6873" y="3927"/>
                </a:lnTo>
                <a:lnTo>
                  <a:pt x="5891" y="3927"/>
                </a:lnTo>
                <a:cubicBezTo>
                  <a:pt x="5891" y="3927"/>
                  <a:pt x="5891" y="4909"/>
                  <a:pt x="5891" y="4909"/>
                </a:cubicBezTo>
                <a:close/>
                <a:moveTo>
                  <a:pt x="18655" y="13745"/>
                </a:moveTo>
                <a:lnTo>
                  <a:pt x="19636" y="13745"/>
                </a:lnTo>
                <a:lnTo>
                  <a:pt x="19636" y="12764"/>
                </a:lnTo>
                <a:lnTo>
                  <a:pt x="18655" y="12764"/>
                </a:lnTo>
                <a:cubicBezTo>
                  <a:pt x="18655" y="12764"/>
                  <a:pt x="18655" y="13745"/>
                  <a:pt x="18655" y="13745"/>
                </a:cubicBezTo>
                <a:close/>
                <a:moveTo>
                  <a:pt x="6873" y="1964"/>
                </a:moveTo>
                <a:lnTo>
                  <a:pt x="5891" y="1964"/>
                </a:lnTo>
                <a:lnTo>
                  <a:pt x="5891" y="2945"/>
                </a:lnTo>
                <a:lnTo>
                  <a:pt x="6873" y="2945"/>
                </a:lnTo>
                <a:cubicBezTo>
                  <a:pt x="6873" y="2945"/>
                  <a:pt x="6873" y="1964"/>
                  <a:pt x="6873" y="1964"/>
                </a:cubicBezTo>
                <a:close/>
                <a:moveTo>
                  <a:pt x="20618" y="0"/>
                </a:moveTo>
                <a:lnTo>
                  <a:pt x="4909" y="0"/>
                </a:lnTo>
                <a:cubicBezTo>
                  <a:pt x="4367" y="0"/>
                  <a:pt x="3927" y="440"/>
                  <a:pt x="3927" y="982"/>
                </a:cubicBezTo>
                <a:lnTo>
                  <a:pt x="3927" y="5891"/>
                </a:lnTo>
                <a:cubicBezTo>
                  <a:pt x="3927" y="6162"/>
                  <a:pt x="4147" y="6382"/>
                  <a:pt x="4418" y="6382"/>
                </a:cubicBezTo>
                <a:cubicBezTo>
                  <a:pt x="4689" y="6382"/>
                  <a:pt x="4909" y="6162"/>
                  <a:pt x="4909" y="5891"/>
                </a:cubicBezTo>
                <a:lnTo>
                  <a:pt x="4909" y="1964"/>
                </a:lnTo>
                <a:cubicBezTo>
                  <a:pt x="4909" y="1422"/>
                  <a:pt x="5349" y="982"/>
                  <a:pt x="5891" y="982"/>
                </a:cubicBezTo>
                <a:lnTo>
                  <a:pt x="7855" y="982"/>
                </a:lnTo>
                <a:lnTo>
                  <a:pt x="7855" y="5400"/>
                </a:lnTo>
                <a:cubicBezTo>
                  <a:pt x="7855" y="5671"/>
                  <a:pt x="8075" y="5891"/>
                  <a:pt x="8345" y="5891"/>
                </a:cubicBezTo>
                <a:cubicBezTo>
                  <a:pt x="8616" y="5891"/>
                  <a:pt x="8836" y="5671"/>
                  <a:pt x="8836" y="5400"/>
                </a:cubicBezTo>
                <a:lnTo>
                  <a:pt x="8836" y="982"/>
                </a:lnTo>
                <a:lnTo>
                  <a:pt x="16691" y="982"/>
                </a:lnTo>
                <a:lnTo>
                  <a:pt x="16691" y="7364"/>
                </a:lnTo>
                <a:cubicBezTo>
                  <a:pt x="16691" y="7635"/>
                  <a:pt x="16911" y="7855"/>
                  <a:pt x="17182" y="7855"/>
                </a:cubicBezTo>
                <a:cubicBezTo>
                  <a:pt x="17453" y="7855"/>
                  <a:pt x="17673" y="7635"/>
                  <a:pt x="17673" y="7364"/>
                </a:cubicBezTo>
                <a:lnTo>
                  <a:pt x="17673" y="982"/>
                </a:lnTo>
                <a:lnTo>
                  <a:pt x="19636" y="982"/>
                </a:lnTo>
                <a:cubicBezTo>
                  <a:pt x="20178" y="982"/>
                  <a:pt x="20618" y="1422"/>
                  <a:pt x="20618" y="1964"/>
                </a:cubicBezTo>
                <a:lnTo>
                  <a:pt x="20618" y="8345"/>
                </a:lnTo>
                <a:lnTo>
                  <a:pt x="19145" y="8345"/>
                </a:lnTo>
                <a:cubicBezTo>
                  <a:pt x="18875" y="8345"/>
                  <a:pt x="18655" y="8566"/>
                  <a:pt x="18655" y="8836"/>
                </a:cubicBezTo>
                <a:cubicBezTo>
                  <a:pt x="18655" y="9108"/>
                  <a:pt x="18875" y="9327"/>
                  <a:pt x="19145" y="9327"/>
                </a:cubicBezTo>
                <a:lnTo>
                  <a:pt x="20618" y="9327"/>
                </a:lnTo>
                <a:lnTo>
                  <a:pt x="20618" y="15709"/>
                </a:lnTo>
                <a:cubicBezTo>
                  <a:pt x="20618" y="16252"/>
                  <a:pt x="20179" y="16691"/>
                  <a:pt x="19636" y="16691"/>
                </a:cubicBezTo>
                <a:lnTo>
                  <a:pt x="19145" y="16691"/>
                </a:lnTo>
                <a:cubicBezTo>
                  <a:pt x="18875" y="16691"/>
                  <a:pt x="18655" y="16911"/>
                  <a:pt x="18655" y="17182"/>
                </a:cubicBezTo>
                <a:cubicBezTo>
                  <a:pt x="18655" y="17453"/>
                  <a:pt x="18875" y="17673"/>
                  <a:pt x="19145" y="17673"/>
                </a:cubicBezTo>
                <a:lnTo>
                  <a:pt x="19145" y="17673"/>
                </a:lnTo>
                <a:lnTo>
                  <a:pt x="19636" y="17673"/>
                </a:lnTo>
                <a:lnTo>
                  <a:pt x="19636" y="17673"/>
                </a:lnTo>
                <a:lnTo>
                  <a:pt x="20618" y="17673"/>
                </a:lnTo>
                <a:cubicBezTo>
                  <a:pt x="21160" y="17673"/>
                  <a:pt x="21600" y="17233"/>
                  <a:pt x="21600" y="16691"/>
                </a:cubicBezTo>
                <a:lnTo>
                  <a:pt x="21600" y="982"/>
                </a:lnTo>
                <a:cubicBezTo>
                  <a:pt x="21600" y="440"/>
                  <a:pt x="21160" y="0"/>
                  <a:pt x="20618" y="0"/>
                </a:cubicBezTo>
                <a:moveTo>
                  <a:pt x="19636" y="10800"/>
                </a:moveTo>
                <a:lnTo>
                  <a:pt x="18655" y="10800"/>
                </a:lnTo>
                <a:lnTo>
                  <a:pt x="18655" y="11782"/>
                </a:lnTo>
                <a:lnTo>
                  <a:pt x="19636" y="11782"/>
                </a:lnTo>
                <a:cubicBezTo>
                  <a:pt x="19636" y="11782"/>
                  <a:pt x="19636" y="10800"/>
                  <a:pt x="19636" y="10800"/>
                </a:cubicBezTo>
                <a:close/>
                <a:moveTo>
                  <a:pt x="18655" y="6873"/>
                </a:moveTo>
                <a:lnTo>
                  <a:pt x="19636" y="6873"/>
                </a:lnTo>
                <a:lnTo>
                  <a:pt x="19636" y="5891"/>
                </a:lnTo>
                <a:lnTo>
                  <a:pt x="18655" y="5891"/>
                </a:lnTo>
                <a:cubicBezTo>
                  <a:pt x="18655" y="5891"/>
                  <a:pt x="18655" y="6873"/>
                  <a:pt x="18655" y="6873"/>
                </a:cubicBezTo>
                <a:close/>
                <a:moveTo>
                  <a:pt x="18655" y="15709"/>
                </a:moveTo>
                <a:lnTo>
                  <a:pt x="19636" y="15709"/>
                </a:lnTo>
                <a:lnTo>
                  <a:pt x="19636" y="14727"/>
                </a:lnTo>
                <a:lnTo>
                  <a:pt x="18655" y="14727"/>
                </a:lnTo>
                <a:cubicBezTo>
                  <a:pt x="18655" y="14727"/>
                  <a:pt x="18655" y="15709"/>
                  <a:pt x="18655" y="15709"/>
                </a:cubicBezTo>
                <a:close/>
                <a:moveTo>
                  <a:pt x="19636" y="1964"/>
                </a:moveTo>
                <a:lnTo>
                  <a:pt x="18655" y="1964"/>
                </a:lnTo>
                <a:lnTo>
                  <a:pt x="18655" y="2945"/>
                </a:lnTo>
                <a:lnTo>
                  <a:pt x="19636" y="2945"/>
                </a:lnTo>
                <a:cubicBezTo>
                  <a:pt x="19636" y="2945"/>
                  <a:pt x="19636" y="1964"/>
                  <a:pt x="19636" y="1964"/>
                </a:cubicBezTo>
                <a:close/>
                <a:moveTo>
                  <a:pt x="18655" y="4909"/>
                </a:moveTo>
                <a:lnTo>
                  <a:pt x="19636" y="4909"/>
                </a:lnTo>
                <a:lnTo>
                  <a:pt x="19636" y="3927"/>
                </a:lnTo>
                <a:lnTo>
                  <a:pt x="18655" y="3927"/>
                </a:lnTo>
                <a:cubicBezTo>
                  <a:pt x="18655" y="3927"/>
                  <a:pt x="18655" y="4909"/>
                  <a:pt x="18655" y="4909"/>
                </a:cubicBezTo>
                <a:close/>
                <a:moveTo>
                  <a:pt x="8836" y="17673"/>
                </a:moveTo>
                <a:cubicBezTo>
                  <a:pt x="7210" y="17673"/>
                  <a:pt x="5891" y="16354"/>
                  <a:pt x="5891" y="14727"/>
                </a:cubicBezTo>
                <a:cubicBezTo>
                  <a:pt x="5891" y="13101"/>
                  <a:pt x="7210" y="11782"/>
                  <a:pt x="8836" y="11782"/>
                </a:cubicBezTo>
                <a:cubicBezTo>
                  <a:pt x="10463" y="11782"/>
                  <a:pt x="11782" y="13101"/>
                  <a:pt x="11782" y="14727"/>
                </a:cubicBezTo>
                <a:cubicBezTo>
                  <a:pt x="11782" y="16354"/>
                  <a:pt x="10463" y="17673"/>
                  <a:pt x="8836" y="17673"/>
                </a:cubicBezTo>
                <a:moveTo>
                  <a:pt x="8836" y="10800"/>
                </a:moveTo>
                <a:cubicBezTo>
                  <a:pt x="6667" y="10800"/>
                  <a:pt x="4909" y="12558"/>
                  <a:pt x="4909" y="14727"/>
                </a:cubicBezTo>
                <a:cubicBezTo>
                  <a:pt x="4909" y="16897"/>
                  <a:pt x="6667" y="18655"/>
                  <a:pt x="8836" y="18655"/>
                </a:cubicBezTo>
                <a:cubicBezTo>
                  <a:pt x="11006" y="18655"/>
                  <a:pt x="12764" y="16897"/>
                  <a:pt x="12764" y="14727"/>
                </a:cubicBezTo>
                <a:cubicBezTo>
                  <a:pt x="12764" y="12558"/>
                  <a:pt x="11006" y="10800"/>
                  <a:pt x="8836" y="10800"/>
                </a:cubicBezTo>
                <a:moveTo>
                  <a:pt x="8836" y="15709"/>
                </a:moveTo>
                <a:cubicBezTo>
                  <a:pt x="8294" y="15709"/>
                  <a:pt x="7855" y="15269"/>
                  <a:pt x="7855" y="14727"/>
                </a:cubicBezTo>
                <a:cubicBezTo>
                  <a:pt x="7855" y="14185"/>
                  <a:pt x="8294" y="13745"/>
                  <a:pt x="8836" y="13745"/>
                </a:cubicBezTo>
                <a:cubicBezTo>
                  <a:pt x="9378" y="13745"/>
                  <a:pt x="9818" y="14185"/>
                  <a:pt x="9818" y="14727"/>
                </a:cubicBezTo>
                <a:cubicBezTo>
                  <a:pt x="9818" y="15269"/>
                  <a:pt x="9378" y="15709"/>
                  <a:pt x="8836" y="15709"/>
                </a:cubicBezTo>
                <a:moveTo>
                  <a:pt x="8836" y="12764"/>
                </a:moveTo>
                <a:cubicBezTo>
                  <a:pt x="7752" y="12764"/>
                  <a:pt x="6873" y="13643"/>
                  <a:pt x="6873" y="14727"/>
                </a:cubicBezTo>
                <a:cubicBezTo>
                  <a:pt x="6873" y="15812"/>
                  <a:pt x="7752" y="16691"/>
                  <a:pt x="8836" y="16691"/>
                </a:cubicBezTo>
                <a:cubicBezTo>
                  <a:pt x="9921" y="16691"/>
                  <a:pt x="10800" y="15812"/>
                  <a:pt x="10800" y="14727"/>
                </a:cubicBezTo>
                <a:cubicBezTo>
                  <a:pt x="10800" y="13643"/>
                  <a:pt x="9921" y="12764"/>
                  <a:pt x="8836" y="12764"/>
                </a:cubicBezTo>
                <a:moveTo>
                  <a:pt x="16691" y="19636"/>
                </a:moveTo>
                <a:cubicBezTo>
                  <a:pt x="16691" y="20178"/>
                  <a:pt x="16251" y="20618"/>
                  <a:pt x="15709" y="20618"/>
                </a:cubicBezTo>
                <a:lnTo>
                  <a:pt x="1964" y="20618"/>
                </a:lnTo>
                <a:cubicBezTo>
                  <a:pt x="1422" y="20618"/>
                  <a:pt x="982" y="20178"/>
                  <a:pt x="982" y="19636"/>
                </a:cubicBezTo>
                <a:lnTo>
                  <a:pt x="982" y="10800"/>
                </a:lnTo>
                <a:cubicBezTo>
                  <a:pt x="982" y="10258"/>
                  <a:pt x="1422" y="9818"/>
                  <a:pt x="1964" y="9818"/>
                </a:cubicBezTo>
                <a:lnTo>
                  <a:pt x="3927" y="9818"/>
                </a:lnTo>
                <a:cubicBezTo>
                  <a:pt x="5891" y="9818"/>
                  <a:pt x="5891" y="7855"/>
                  <a:pt x="7364" y="7855"/>
                </a:cubicBezTo>
                <a:lnTo>
                  <a:pt x="8836" y="7855"/>
                </a:lnTo>
                <a:lnTo>
                  <a:pt x="10309" y="7855"/>
                </a:lnTo>
                <a:cubicBezTo>
                  <a:pt x="11782" y="7855"/>
                  <a:pt x="11782" y="9818"/>
                  <a:pt x="13745" y="9818"/>
                </a:cubicBezTo>
                <a:lnTo>
                  <a:pt x="15709" y="9818"/>
                </a:lnTo>
                <a:cubicBezTo>
                  <a:pt x="16251" y="9818"/>
                  <a:pt x="16691" y="10258"/>
                  <a:pt x="16691" y="10800"/>
                </a:cubicBezTo>
                <a:cubicBezTo>
                  <a:pt x="16691" y="10800"/>
                  <a:pt x="16691" y="19636"/>
                  <a:pt x="16691" y="19636"/>
                </a:cubicBezTo>
                <a:close/>
                <a:moveTo>
                  <a:pt x="15709" y="8836"/>
                </a:moveTo>
                <a:lnTo>
                  <a:pt x="13745" y="8836"/>
                </a:lnTo>
                <a:cubicBezTo>
                  <a:pt x="12273" y="8836"/>
                  <a:pt x="12273" y="6873"/>
                  <a:pt x="10309" y="6873"/>
                </a:cubicBezTo>
                <a:lnTo>
                  <a:pt x="7364" y="6873"/>
                </a:lnTo>
                <a:cubicBezTo>
                  <a:pt x="5400" y="6873"/>
                  <a:pt x="5400" y="8836"/>
                  <a:pt x="3927" y="8836"/>
                </a:cubicBezTo>
                <a:lnTo>
                  <a:pt x="1964" y="8836"/>
                </a:lnTo>
                <a:cubicBezTo>
                  <a:pt x="879" y="8836"/>
                  <a:pt x="0" y="9716"/>
                  <a:pt x="0" y="10800"/>
                </a:cubicBezTo>
                <a:lnTo>
                  <a:pt x="0" y="19636"/>
                </a:lnTo>
                <a:cubicBezTo>
                  <a:pt x="0" y="20721"/>
                  <a:pt x="879" y="21600"/>
                  <a:pt x="1964" y="21600"/>
                </a:cubicBezTo>
                <a:lnTo>
                  <a:pt x="15709" y="21600"/>
                </a:lnTo>
                <a:cubicBezTo>
                  <a:pt x="16794" y="21600"/>
                  <a:pt x="17673" y="20721"/>
                  <a:pt x="17673" y="19636"/>
                </a:cubicBezTo>
                <a:lnTo>
                  <a:pt x="17673" y="10800"/>
                </a:lnTo>
                <a:cubicBezTo>
                  <a:pt x="17673" y="9716"/>
                  <a:pt x="16794" y="8836"/>
                  <a:pt x="15709" y="8836"/>
                </a:cubicBezTo>
                <a:moveTo>
                  <a:pt x="14727" y="10800"/>
                </a:moveTo>
                <a:cubicBezTo>
                  <a:pt x="14185" y="10800"/>
                  <a:pt x="13745" y="11240"/>
                  <a:pt x="13745" y="11782"/>
                </a:cubicBezTo>
                <a:cubicBezTo>
                  <a:pt x="13745" y="12324"/>
                  <a:pt x="14185" y="12764"/>
                  <a:pt x="14727" y="12764"/>
                </a:cubicBezTo>
                <a:cubicBezTo>
                  <a:pt x="15269" y="12764"/>
                  <a:pt x="15709" y="12324"/>
                  <a:pt x="15709" y="11782"/>
                </a:cubicBezTo>
                <a:cubicBezTo>
                  <a:pt x="15709" y="11240"/>
                  <a:pt x="15269" y="10800"/>
                  <a:pt x="14727" y="10800"/>
                </a:cubicBezTo>
                <a:moveTo>
                  <a:pt x="14727" y="13745"/>
                </a:moveTo>
                <a:cubicBezTo>
                  <a:pt x="14456" y="13745"/>
                  <a:pt x="14236" y="13966"/>
                  <a:pt x="14236" y="14236"/>
                </a:cubicBezTo>
                <a:cubicBezTo>
                  <a:pt x="14236" y="14508"/>
                  <a:pt x="14456" y="14727"/>
                  <a:pt x="14727" y="14727"/>
                </a:cubicBezTo>
                <a:cubicBezTo>
                  <a:pt x="14998" y="14727"/>
                  <a:pt x="15218" y="14508"/>
                  <a:pt x="15218" y="14236"/>
                </a:cubicBezTo>
                <a:cubicBezTo>
                  <a:pt x="15218" y="13966"/>
                  <a:pt x="14998" y="13745"/>
                  <a:pt x="14727" y="137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8" name="Shape 2658"/>
          <p:cNvSpPr/>
          <p:nvPr/>
        </p:nvSpPr>
        <p:spPr>
          <a:xfrm>
            <a:off x="760521" y="159347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6691" y="13745"/>
                </a:moveTo>
                <a:cubicBezTo>
                  <a:pt x="16420" y="13745"/>
                  <a:pt x="16200" y="13966"/>
                  <a:pt x="16200" y="14236"/>
                </a:cubicBezTo>
                <a:cubicBezTo>
                  <a:pt x="16200" y="14508"/>
                  <a:pt x="16420" y="14727"/>
                  <a:pt x="16691" y="14727"/>
                </a:cubicBezTo>
                <a:cubicBezTo>
                  <a:pt x="16962" y="14727"/>
                  <a:pt x="17182" y="14508"/>
                  <a:pt x="17182" y="14236"/>
                </a:cubicBezTo>
                <a:cubicBezTo>
                  <a:pt x="17182" y="13966"/>
                  <a:pt x="16962" y="13745"/>
                  <a:pt x="16691" y="13745"/>
                </a:cubicBezTo>
                <a:moveTo>
                  <a:pt x="16691" y="10800"/>
                </a:moveTo>
                <a:cubicBezTo>
                  <a:pt x="16149" y="10800"/>
                  <a:pt x="15709" y="11240"/>
                  <a:pt x="15709" y="11782"/>
                </a:cubicBezTo>
                <a:cubicBezTo>
                  <a:pt x="15709" y="12325"/>
                  <a:pt x="16149" y="12764"/>
                  <a:pt x="16691" y="12764"/>
                </a:cubicBezTo>
                <a:cubicBezTo>
                  <a:pt x="17233" y="12764"/>
                  <a:pt x="17673" y="12325"/>
                  <a:pt x="17673" y="11782"/>
                </a:cubicBezTo>
                <a:cubicBezTo>
                  <a:pt x="17673" y="11240"/>
                  <a:pt x="17233" y="10800"/>
                  <a:pt x="16691" y="10800"/>
                </a:cubicBezTo>
                <a:moveTo>
                  <a:pt x="14236" y="5891"/>
                </a:moveTo>
                <a:lnTo>
                  <a:pt x="17960" y="5891"/>
                </a:lnTo>
                <a:lnTo>
                  <a:pt x="16835" y="7017"/>
                </a:lnTo>
                <a:cubicBezTo>
                  <a:pt x="16746" y="7106"/>
                  <a:pt x="16691" y="7229"/>
                  <a:pt x="16691" y="7364"/>
                </a:cubicBezTo>
                <a:cubicBezTo>
                  <a:pt x="16691" y="7635"/>
                  <a:pt x="16911" y="7855"/>
                  <a:pt x="17182" y="7855"/>
                </a:cubicBezTo>
                <a:cubicBezTo>
                  <a:pt x="17317" y="7855"/>
                  <a:pt x="17440" y="7800"/>
                  <a:pt x="17529" y="7711"/>
                </a:cubicBezTo>
                <a:lnTo>
                  <a:pt x="19493" y="5748"/>
                </a:lnTo>
                <a:cubicBezTo>
                  <a:pt x="19581" y="5658"/>
                  <a:pt x="19636" y="5536"/>
                  <a:pt x="19636" y="5400"/>
                </a:cubicBezTo>
                <a:cubicBezTo>
                  <a:pt x="19636" y="5265"/>
                  <a:pt x="19581" y="5142"/>
                  <a:pt x="19493" y="5053"/>
                </a:cubicBezTo>
                <a:lnTo>
                  <a:pt x="17529" y="3089"/>
                </a:lnTo>
                <a:cubicBezTo>
                  <a:pt x="17440" y="3001"/>
                  <a:pt x="17317" y="2945"/>
                  <a:pt x="17182" y="2945"/>
                </a:cubicBezTo>
                <a:cubicBezTo>
                  <a:pt x="16911" y="2945"/>
                  <a:pt x="16691" y="3166"/>
                  <a:pt x="16691" y="3436"/>
                </a:cubicBezTo>
                <a:cubicBezTo>
                  <a:pt x="16691" y="3572"/>
                  <a:pt x="16746" y="3695"/>
                  <a:pt x="16835" y="3784"/>
                </a:cubicBezTo>
                <a:lnTo>
                  <a:pt x="17960" y="4909"/>
                </a:lnTo>
                <a:lnTo>
                  <a:pt x="14236" y="4909"/>
                </a:lnTo>
                <a:cubicBezTo>
                  <a:pt x="13966" y="4909"/>
                  <a:pt x="13745" y="5129"/>
                  <a:pt x="13745" y="5400"/>
                </a:cubicBezTo>
                <a:cubicBezTo>
                  <a:pt x="13745" y="5672"/>
                  <a:pt x="13966" y="5891"/>
                  <a:pt x="14236" y="5891"/>
                </a:cubicBezTo>
                <a:moveTo>
                  <a:pt x="10800" y="15709"/>
                </a:moveTo>
                <a:cubicBezTo>
                  <a:pt x="10258" y="15709"/>
                  <a:pt x="9818" y="15269"/>
                  <a:pt x="9818" y="14727"/>
                </a:cubicBezTo>
                <a:cubicBezTo>
                  <a:pt x="9818" y="14186"/>
                  <a:pt x="10258" y="13745"/>
                  <a:pt x="10800" y="13745"/>
                </a:cubicBezTo>
                <a:cubicBezTo>
                  <a:pt x="11342" y="13745"/>
                  <a:pt x="11782" y="14186"/>
                  <a:pt x="11782" y="14727"/>
                </a:cubicBezTo>
                <a:cubicBezTo>
                  <a:pt x="11782" y="15269"/>
                  <a:pt x="11342" y="15709"/>
                  <a:pt x="10800" y="15709"/>
                </a:cubicBezTo>
                <a:moveTo>
                  <a:pt x="10800" y="12764"/>
                </a:moveTo>
                <a:cubicBezTo>
                  <a:pt x="9716" y="12764"/>
                  <a:pt x="8836" y="13643"/>
                  <a:pt x="8836" y="14727"/>
                </a:cubicBezTo>
                <a:cubicBezTo>
                  <a:pt x="8836" y="15812"/>
                  <a:pt x="9716" y="16691"/>
                  <a:pt x="10800" y="16691"/>
                </a:cubicBezTo>
                <a:cubicBezTo>
                  <a:pt x="11884" y="16691"/>
                  <a:pt x="12764" y="15812"/>
                  <a:pt x="12764" y="14727"/>
                </a:cubicBezTo>
                <a:cubicBezTo>
                  <a:pt x="12764" y="13643"/>
                  <a:pt x="11884" y="12764"/>
                  <a:pt x="10800" y="12764"/>
                </a:cubicBezTo>
                <a:moveTo>
                  <a:pt x="4071" y="7711"/>
                </a:moveTo>
                <a:cubicBezTo>
                  <a:pt x="4160" y="7800"/>
                  <a:pt x="4283" y="7855"/>
                  <a:pt x="4418" y="7855"/>
                </a:cubicBezTo>
                <a:cubicBezTo>
                  <a:pt x="4689" y="7855"/>
                  <a:pt x="4909" y="7635"/>
                  <a:pt x="4909" y="7364"/>
                </a:cubicBezTo>
                <a:cubicBezTo>
                  <a:pt x="4909" y="7229"/>
                  <a:pt x="4854" y="7106"/>
                  <a:pt x="4765" y="7017"/>
                </a:cubicBezTo>
                <a:lnTo>
                  <a:pt x="3640" y="5891"/>
                </a:lnTo>
                <a:lnTo>
                  <a:pt x="7364" y="5891"/>
                </a:lnTo>
                <a:cubicBezTo>
                  <a:pt x="7634" y="5891"/>
                  <a:pt x="7855" y="5672"/>
                  <a:pt x="7855" y="5400"/>
                </a:cubicBezTo>
                <a:cubicBezTo>
                  <a:pt x="7855" y="5129"/>
                  <a:pt x="7634" y="4909"/>
                  <a:pt x="7364" y="4909"/>
                </a:cubicBezTo>
                <a:lnTo>
                  <a:pt x="3640" y="4909"/>
                </a:lnTo>
                <a:lnTo>
                  <a:pt x="4765" y="3784"/>
                </a:lnTo>
                <a:cubicBezTo>
                  <a:pt x="4854" y="3695"/>
                  <a:pt x="4909" y="3572"/>
                  <a:pt x="4909" y="3436"/>
                </a:cubicBezTo>
                <a:cubicBezTo>
                  <a:pt x="4909" y="3166"/>
                  <a:pt x="4689" y="2945"/>
                  <a:pt x="4418" y="2945"/>
                </a:cubicBezTo>
                <a:cubicBezTo>
                  <a:pt x="4283" y="2945"/>
                  <a:pt x="4160" y="3001"/>
                  <a:pt x="4071" y="3089"/>
                </a:cubicBezTo>
                <a:lnTo>
                  <a:pt x="2107" y="5053"/>
                </a:lnTo>
                <a:cubicBezTo>
                  <a:pt x="2019" y="5142"/>
                  <a:pt x="1964" y="5265"/>
                  <a:pt x="1964" y="5400"/>
                </a:cubicBezTo>
                <a:cubicBezTo>
                  <a:pt x="1964" y="5536"/>
                  <a:pt x="2019" y="5658"/>
                  <a:pt x="2107" y="5748"/>
                </a:cubicBezTo>
                <a:cubicBezTo>
                  <a:pt x="2107" y="5748"/>
                  <a:pt x="4071" y="7711"/>
                  <a:pt x="4071" y="7711"/>
                </a:cubicBezTo>
                <a:close/>
                <a:moveTo>
                  <a:pt x="20618" y="15709"/>
                </a:moveTo>
                <a:lnTo>
                  <a:pt x="19636" y="15709"/>
                </a:lnTo>
                <a:lnTo>
                  <a:pt x="19636" y="10800"/>
                </a:lnTo>
                <a:cubicBezTo>
                  <a:pt x="19636" y="9716"/>
                  <a:pt x="18757" y="8836"/>
                  <a:pt x="17673" y="8836"/>
                </a:cubicBezTo>
                <a:lnTo>
                  <a:pt x="15709" y="8836"/>
                </a:lnTo>
                <a:cubicBezTo>
                  <a:pt x="14236" y="8836"/>
                  <a:pt x="14236" y="6873"/>
                  <a:pt x="12273" y="6873"/>
                </a:cubicBezTo>
                <a:lnTo>
                  <a:pt x="9327" y="6873"/>
                </a:lnTo>
                <a:cubicBezTo>
                  <a:pt x="7364" y="6873"/>
                  <a:pt x="7364" y="8836"/>
                  <a:pt x="5891" y="8836"/>
                </a:cubicBezTo>
                <a:lnTo>
                  <a:pt x="3927" y="8836"/>
                </a:lnTo>
                <a:cubicBezTo>
                  <a:pt x="2843" y="8836"/>
                  <a:pt x="1964" y="9716"/>
                  <a:pt x="1964" y="10800"/>
                </a:cubicBezTo>
                <a:lnTo>
                  <a:pt x="1964" y="15709"/>
                </a:lnTo>
                <a:lnTo>
                  <a:pt x="982" y="15709"/>
                </a:lnTo>
                <a:lnTo>
                  <a:pt x="982" y="982"/>
                </a:lnTo>
                <a:lnTo>
                  <a:pt x="20618" y="982"/>
                </a:lnTo>
                <a:cubicBezTo>
                  <a:pt x="20618" y="982"/>
                  <a:pt x="20618" y="15709"/>
                  <a:pt x="20618" y="15709"/>
                </a:cubicBezTo>
                <a:close/>
                <a:moveTo>
                  <a:pt x="18655" y="19636"/>
                </a:moveTo>
                <a:cubicBezTo>
                  <a:pt x="18655" y="20178"/>
                  <a:pt x="18215" y="20618"/>
                  <a:pt x="17673" y="20618"/>
                </a:cubicBezTo>
                <a:lnTo>
                  <a:pt x="3927" y="20618"/>
                </a:lnTo>
                <a:cubicBezTo>
                  <a:pt x="3385" y="20618"/>
                  <a:pt x="2945" y="20178"/>
                  <a:pt x="2945" y="19636"/>
                </a:cubicBezTo>
                <a:lnTo>
                  <a:pt x="2945" y="10800"/>
                </a:lnTo>
                <a:cubicBezTo>
                  <a:pt x="2945" y="10258"/>
                  <a:pt x="3385" y="9818"/>
                  <a:pt x="3927" y="9818"/>
                </a:cubicBezTo>
                <a:lnTo>
                  <a:pt x="5891" y="9818"/>
                </a:lnTo>
                <a:cubicBezTo>
                  <a:pt x="7855" y="9818"/>
                  <a:pt x="7855" y="7855"/>
                  <a:pt x="9327" y="7855"/>
                </a:cubicBezTo>
                <a:lnTo>
                  <a:pt x="10800" y="7855"/>
                </a:lnTo>
                <a:lnTo>
                  <a:pt x="12273" y="7855"/>
                </a:lnTo>
                <a:cubicBezTo>
                  <a:pt x="13745" y="7855"/>
                  <a:pt x="13745" y="9818"/>
                  <a:pt x="15709" y="9818"/>
                </a:cubicBezTo>
                <a:lnTo>
                  <a:pt x="17673" y="9818"/>
                </a:lnTo>
                <a:cubicBezTo>
                  <a:pt x="18215" y="9818"/>
                  <a:pt x="18655" y="10258"/>
                  <a:pt x="18655" y="10800"/>
                </a:cubicBezTo>
                <a:cubicBezTo>
                  <a:pt x="18655" y="10800"/>
                  <a:pt x="18655" y="19636"/>
                  <a:pt x="18655" y="19636"/>
                </a:cubicBezTo>
                <a:close/>
                <a:moveTo>
                  <a:pt x="20618" y="0"/>
                </a:moveTo>
                <a:lnTo>
                  <a:pt x="982" y="0"/>
                </a:lnTo>
                <a:cubicBezTo>
                  <a:pt x="440" y="0"/>
                  <a:pt x="0" y="440"/>
                  <a:pt x="0" y="982"/>
                </a:cubicBezTo>
                <a:lnTo>
                  <a:pt x="0" y="15709"/>
                </a:lnTo>
                <a:cubicBezTo>
                  <a:pt x="0" y="16252"/>
                  <a:pt x="440" y="16691"/>
                  <a:pt x="982" y="16691"/>
                </a:cubicBezTo>
                <a:lnTo>
                  <a:pt x="1964" y="16691"/>
                </a:lnTo>
                <a:lnTo>
                  <a:pt x="1964" y="19636"/>
                </a:lnTo>
                <a:cubicBezTo>
                  <a:pt x="1964" y="20721"/>
                  <a:pt x="2843" y="21600"/>
                  <a:pt x="3927" y="21600"/>
                </a:cubicBezTo>
                <a:lnTo>
                  <a:pt x="17673" y="21600"/>
                </a:lnTo>
                <a:cubicBezTo>
                  <a:pt x="18757" y="21600"/>
                  <a:pt x="19636" y="20721"/>
                  <a:pt x="19636" y="19636"/>
                </a:cubicBezTo>
                <a:lnTo>
                  <a:pt x="19636" y="16691"/>
                </a:lnTo>
                <a:lnTo>
                  <a:pt x="20618" y="16691"/>
                </a:lnTo>
                <a:cubicBezTo>
                  <a:pt x="21160" y="16691"/>
                  <a:pt x="21600" y="16252"/>
                  <a:pt x="21600" y="15709"/>
                </a:cubicBezTo>
                <a:lnTo>
                  <a:pt x="21600" y="982"/>
                </a:lnTo>
                <a:cubicBezTo>
                  <a:pt x="21600" y="440"/>
                  <a:pt x="21160" y="0"/>
                  <a:pt x="20618" y="0"/>
                </a:cubicBezTo>
                <a:moveTo>
                  <a:pt x="10800" y="17673"/>
                </a:moveTo>
                <a:cubicBezTo>
                  <a:pt x="9173" y="17673"/>
                  <a:pt x="7855" y="16354"/>
                  <a:pt x="7855" y="14727"/>
                </a:cubicBezTo>
                <a:cubicBezTo>
                  <a:pt x="7855" y="13101"/>
                  <a:pt x="9173" y="11782"/>
                  <a:pt x="10800" y="11782"/>
                </a:cubicBezTo>
                <a:cubicBezTo>
                  <a:pt x="12427" y="11782"/>
                  <a:pt x="13745" y="13101"/>
                  <a:pt x="13745" y="14727"/>
                </a:cubicBezTo>
                <a:cubicBezTo>
                  <a:pt x="13745" y="16354"/>
                  <a:pt x="12427" y="17673"/>
                  <a:pt x="10800" y="17673"/>
                </a:cubicBezTo>
                <a:moveTo>
                  <a:pt x="10800" y="10800"/>
                </a:moveTo>
                <a:cubicBezTo>
                  <a:pt x="8631" y="10800"/>
                  <a:pt x="6873" y="12558"/>
                  <a:pt x="6873" y="14727"/>
                </a:cubicBezTo>
                <a:cubicBezTo>
                  <a:pt x="6873" y="16897"/>
                  <a:pt x="8631" y="18655"/>
                  <a:pt x="10800" y="18655"/>
                </a:cubicBezTo>
                <a:cubicBezTo>
                  <a:pt x="12969" y="18655"/>
                  <a:pt x="14727" y="16897"/>
                  <a:pt x="14727" y="14727"/>
                </a:cubicBezTo>
                <a:cubicBezTo>
                  <a:pt x="14727" y="12558"/>
                  <a:pt x="12969" y="10800"/>
                  <a:pt x="10800" y="10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299" name="Shape 2659"/>
          <p:cNvSpPr/>
          <p:nvPr/>
        </p:nvSpPr>
        <p:spPr>
          <a:xfrm>
            <a:off x="1293782" y="159347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5709" y="7855"/>
                </a:moveTo>
                <a:cubicBezTo>
                  <a:pt x="16052" y="7855"/>
                  <a:pt x="16376" y="7925"/>
                  <a:pt x="16682" y="8033"/>
                </a:cubicBezTo>
                <a:cubicBezTo>
                  <a:pt x="16684" y="7973"/>
                  <a:pt x="16691" y="7915"/>
                  <a:pt x="16691" y="7855"/>
                </a:cubicBezTo>
                <a:cubicBezTo>
                  <a:pt x="16691" y="5686"/>
                  <a:pt x="14932" y="3927"/>
                  <a:pt x="12764" y="3927"/>
                </a:cubicBezTo>
                <a:cubicBezTo>
                  <a:pt x="11311" y="3927"/>
                  <a:pt x="10045" y="4718"/>
                  <a:pt x="9366" y="5891"/>
                </a:cubicBezTo>
                <a:lnTo>
                  <a:pt x="10309" y="5891"/>
                </a:lnTo>
                <a:cubicBezTo>
                  <a:pt x="10401" y="5891"/>
                  <a:pt x="10481" y="5904"/>
                  <a:pt x="10567" y="5910"/>
                </a:cubicBezTo>
                <a:cubicBezTo>
                  <a:pt x="11107" y="5301"/>
                  <a:pt x="11886" y="4909"/>
                  <a:pt x="12764" y="4909"/>
                </a:cubicBezTo>
                <a:cubicBezTo>
                  <a:pt x="14390" y="4909"/>
                  <a:pt x="15709" y="6228"/>
                  <a:pt x="15709" y="7855"/>
                </a:cubicBezTo>
                <a:moveTo>
                  <a:pt x="11716" y="6199"/>
                </a:moveTo>
                <a:cubicBezTo>
                  <a:pt x="12102" y="6387"/>
                  <a:pt x="12403" y="6637"/>
                  <a:pt x="12649" y="6884"/>
                </a:cubicBezTo>
                <a:cubicBezTo>
                  <a:pt x="12687" y="6880"/>
                  <a:pt x="12724" y="6873"/>
                  <a:pt x="12764" y="6873"/>
                </a:cubicBezTo>
                <a:cubicBezTo>
                  <a:pt x="13306" y="6873"/>
                  <a:pt x="13745" y="7313"/>
                  <a:pt x="13745" y="7855"/>
                </a:cubicBezTo>
                <a:lnTo>
                  <a:pt x="14727" y="7855"/>
                </a:lnTo>
                <a:cubicBezTo>
                  <a:pt x="14727" y="6770"/>
                  <a:pt x="13848" y="5891"/>
                  <a:pt x="12764" y="5891"/>
                </a:cubicBezTo>
                <a:cubicBezTo>
                  <a:pt x="12377" y="5891"/>
                  <a:pt x="12020" y="6006"/>
                  <a:pt x="11716" y="6199"/>
                </a:cubicBezTo>
                <a:moveTo>
                  <a:pt x="19636" y="1964"/>
                </a:moveTo>
                <a:lnTo>
                  <a:pt x="17673" y="1964"/>
                </a:lnTo>
                <a:cubicBezTo>
                  <a:pt x="16200" y="1964"/>
                  <a:pt x="16200" y="0"/>
                  <a:pt x="14236" y="0"/>
                </a:cubicBezTo>
                <a:lnTo>
                  <a:pt x="11291" y="0"/>
                </a:lnTo>
                <a:cubicBezTo>
                  <a:pt x="9327" y="0"/>
                  <a:pt x="9327" y="1964"/>
                  <a:pt x="7855" y="1964"/>
                </a:cubicBezTo>
                <a:lnTo>
                  <a:pt x="5891" y="1964"/>
                </a:lnTo>
                <a:cubicBezTo>
                  <a:pt x="4806" y="1964"/>
                  <a:pt x="3927" y="2843"/>
                  <a:pt x="3927" y="3927"/>
                </a:cubicBezTo>
                <a:lnTo>
                  <a:pt x="3927" y="7855"/>
                </a:lnTo>
                <a:cubicBezTo>
                  <a:pt x="4125" y="7855"/>
                  <a:pt x="4236" y="7769"/>
                  <a:pt x="4627" y="7318"/>
                </a:cubicBezTo>
                <a:cubicBezTo>
                  <a:pt x="4712" y="7220"/>
                  <a:pt x="4807" y="7113"/>
                  <a:pt x="4909" y="7005"/>
                </a:cubicBezTo>
                <a:lnTo>
                  <a:pt x="4909" y="3927"/>
                </a:lnTo>
                <a:cubicBezTo>
                  <a:pt x="4909" y="3386"/>
                  <a:pt x="5349" y="2945"/>
                  <a:pt x="5891" y="2945"/>
                </a:cubicBezTo>
                <a:lnTo>
                  <a:pt x="7855" y="2945"/>
                </a:lnTo>
                <a:cubicBezTo>
                  <a:pt x="9818" y="2945"/>
                  <a:pt x="9818" y="982"/>
                  <a:pt x="11291" y="982"/>
                </a:cubicBezTo>
                <a:lnTo>
                  <a:pt x="12764" y="982"/>
                </a:lnTo>
                <a:lnTo>
                  <a:pt x="14236" y="982"/>
                </a:lnTo>
                <a:cubicBezTo>
                  <a:pt x="15709" y="982"/>
                  <a:pt x="15709" y="2945"/>
                  <a:pt x="17673" y="2945"/>
                </a:cubicBezTo>
                <a:lnTo>
                  <a:pt x="19636" y="2945"/>
                </a:lnTo>
                <a:cubicBezTo>
                  <a:pt x="20178" y="2945"/>
                  <a:pt x="20618" y="3386"/>
                  <a:pt x="20618" y="3927"/>
                </a:cubicBezTo>
                <a:lnTo>
                  <a:pt x="20618" y="12764"/>
                </a:lnTo>
                <a:cubicBezTo>
                  <a:pt x="20618" y="13306"/>
                  <a:pt x="20178" y="13745"/>
                  <a:pt x="19636" y="13745"/>
                </a:cubicBezTo>
                <a:lnTo>
                  <a:pt x="18655" y="13745"/>
                </a:lnTo>
                <a:lnTo>
                  <a:pt x="18655" y="14727"/>
                </a:lnTo>
                <a:lnTo>
                  <a:pt x="19636" y="14727"/>
                </a:lnTo>
                <a:cubicBezTo>
                  <a:pt x="20721" y="14727"/>
                  <a:pt x="21600" y="13849"/>
                  <a:pt x="21600" y="12764"/>
                </a:cubicBezTo>
                <a:lnTo>
                  <a:pt x="21600" y="3927"/>
                </a:lnTo>
                <a:cubicBezTo>
                  <a:pt x="21600" y="2843"/>
                  <a:pt x="20721" y="1964"/>
                  <a:pt x="19636" y="1964"/>
                </a:cubicBezTo>
                <a:moveTo>
                  <a:pt x="16691" y="19636"/>
                </a:moveTo>
                <a:cubicBezTo>
                  <a:pt x="16691" y="20178"/>
                  <a:pt x="16251" y="20618"/>
                  <a:pt x="15709" y="20618"/>
                </a:cubicBezTo>
                <a:lnTo>
                  <a:pt x="1964" y="20618"/>
                </a:lnTo>
                <a:cubicBezTo>
                  <a:pt x="1422" y="20618"/>
                  <a:pt x="982" y="20178"/>
                  <a:pt x="982" y="19636"/>
                </a:cubicBezTo>
                <a:lnTo>
                  <a:pt x="982" y="10800"/>
                </a:lnTo>
                <a:cubicBezTo>
                  <a:pt x="982" y="10258"/>
                  <a:pt x="1422" y="9818"/>
                  <a:pt x="1964" y="9818"/>
                </a:cubicBezTo>
                <a:lnTo>
                  <a:pt x="3927" y="9818"/>
                </a:lnTo>
                <a:cubicBezTo>
                  <a:pt x="5891" y="9818"/>
                  <a:pt x="5891" y="7855"/>
                  <a:pt x="7364" y="7855"/>
                </a:cubicBezTo>
                <a:lnTo>
                  <a:pt x="8836" y="7855"/>
                </a:lnTo>
                <a:lnTo>
                  <a:pt x="10309" y="7855"/>
                </a:lnTo>
                <a:cubicBezTo>
                  <a:pt x="11782" y="7855"/>
                  <a:pt x="11782" y="9818"/>
                  <a:pt x="13745" y="9818"/>
                </a:cubicBezTo>
                <a:lnTo>
                  <a:pt x="15709" y="9818"/>
                </a:lnTo>
                <a:cubicBezTo>
                  <a:pt x="16251" y="9818"/>
                  <a:pt x="16691" y="10258"/>
                  <a:pt x="16691" y="10800"/>
                </a:cubicBezTo>
                <a:cubicBezTo>
                  <a:pt x="16691" y="10800"/>
                  <a:pt x="16691" y="19636"/>
                  <a:pt x="16691" y="19636"/>
                </a:cubicBezTo>
                <a:close/>
                <a:moveTo>
                  <a:pt x="15709" y="8836"/>
                </a:moveTo>
                <a:lnTo>
                  <a:pt x="13745" y="8836"/>
                </a:lnTo>
                <a:cubicBezTo>
                  <a:pt x="12273" y="8836"/>
                  <a:pt x="12273" y="6873"/>
                  <a:pt x="10309" y="6873"/>
                </a:cubicBezTo>
                <a:lnTo>
                  <a:pt x="7364" y="6873"/>
                </a:lnTo>
                <a:cubicBezTo>
                  <a:pt x="5400" y="6873"/>
                  <a:pt x="5400" y="8836"/>
                  <a:pt x="3927" y="8836"/>
                </a:cubicBezTo>
                <a:lnTo>
                  <a:pt x="1964" y="8836"/>
                </a:lnTo>
                <a:cubicBezTo>
                  <a:pt x="879" y="8836"/>
                  <a:pt x="0" y="9716"/>
                  <a:pt x="0" y="10800"/>
                </a:cubicBezTo>
                <a:lnTo>
                  <a:pt x="0" y="19636"/>
                </a:lnTo>
                <a:cubicBezTo>
                  <a:pt x="0" y="20721"/>
                  <a:pt x="879" y="21600"/>
                  <a:pt x="1964" y="21600"/>
                </a:cubicBezTo>
                <a:lnTo>
                  <a:pt x="15709" y="21600"/>
                </a:lnTo>
                <a:cubicBezTo>
                  <a:pt x="16794" y="21600"/>
                  <a:pt x="17673" y="20721"/>
                  <a:pt x="17673" y="19636"/>
                </a:cubicBezTo>
                <a:lnTo>
                  <a:pt x="17673" y="10800"/>
                </a:lnTo>
                <a:cubicBezTo>
                  <a:pt x="17673" y="9716"/>
                  <a:pt x="16794" y="8836"/>
                  <a:pt x="15709" y="8836"/>
                </a:cubicBezTo>
                <a:moveTo>
                  <a:pt x="19636" y="4909"/>
                </a:moveTo>
                <a:cubicBezTo>
                  <a:pt x="19636" y="4367"/>
                  <a:pt x="19197" y="3927"/>
                  <a:pt x="18655" y="3927"/>
                </a:cubicBezTo>
                <a:cubicBezTo>
                  <a:pt x="18113" y="3927"/>
                  <a:pt x="17673" y="4367"/>
                  <a:pt x="17673" y="4909"/>
                </a:cubicBezTo>
                <a:cubicBezTo>
                  <a:pt x="17673" y="5451"/>
                  <a:pt x="18113" y="5891"/>
                  <a:pt x="18655" y="5891"/>
                </a:cubicBezTo>
                <a:cubicBezTo>
                  <a:pt x="19197" y="5891"/>
                  <a:pt x="19636" y="5451"/>
                  <a:pt x="19636" y="4909"/>
                </a:cubicBezTo>
                <a:moveTo>
                  <a:pt x="19145" y="7364"/>
                </a:moveTo>
                <a:cubicBezTo>
                  <a:pt x="19145" y="7093"/>
                  <a:pt x="18925" y="6873"/>
                  <a:pt x="18655" y="6873"/>
                </a:cubicBezTo>
                <a:cubicBezTo>
                  <a:pt x="18384" y="6873"/>
                  <a:pt x="18164" y="7093"/>
                  <a:pt x="18164" y="7364"/>
                </a:cubicBezTo>
                <a:cubicBezTo>
                  <a:pt x="18164" y="7635"/>
                  <a:pt x="18384" y="7855"/>
                  <a:pt x="18655" y="7855"/>
                </a:cubicBezTo>
                <a:cubicBezTo>
                  <a:pt x="18925" y="7855"/>
                  <a:pt x="19145" y="7635"/>
                  <a:pt x="19145" y="7364"/>
                </a:cubicBezTo>
                <a:moveTo>
                  <a:pt x="8836" y="15709"/>
                </a:moveTo>
                <a:cubicBezTo>
                  <a:pt x="8294" y="15709"/>
                  <a:pt x="7855" y="15269"/>
                  <a:pt x="7855" y="14727"/>
                </a:cubicBezTo>
                <a:cubicBezTo>
                  <a:pt x="7855" y="14186"/>
                  <a:pt x="8294" y="13745"/>
                  <a:pt x="8836" y="13745"/>
                </a:cubicBezTo>
                <a:cubicBezTo>
                  <a:pt x="9378" y="13745"/>
                  <a:pt x="9818" y="14186"/>
                  <a:pt x="9818" y="14727"/>
                </a:cubicBezTo>
                <a:cubicBezTo>
                  <a:pt x="9818" y="15269"/>
                  <a:pt x="9378" y="15709"/>
                  <a:pt x="8836" y="15709"/>
                </a:cubicBezTo>
                <a:moveTo>
                  <a:pt x="8836" y="12764"/>
                </a:moveTo>
                <a:cubicBezTo>
                  <a:pt x="7752" y="12764"/>
                  <a:pt x="6873" y="13643"/>
                  <a:pt x="6873" y="14727"/>
                </a:cubicBezTo>
                <a:cubicBezTo>
                  <a:pt x="6873" y="15812"/>
                  <a:pt x="7752" y="16691"/>
                  <a:pt x="8836" y="16691"/>
                </a:cubicBezTo>
                <a:cubicBezTo>
                  <a:pt x="9921" y="16691"/>
                  <a:pt x="10800" y="15812"/>
                  <a:pt x="10800" y="14727"/>
                </a:cubicBezTo>
                <a:cubicBezTo>
                  <a:pt x="10800" y="13643"/>
                  <a:pt x="9921" y="12764"/>
                  <a:pt x="8836" y="12764"/>
                </a:cubicBezTo>
                <a:moveTo>
                  <a:pt x="14727" y="10800"/>
                </a:moveTo>
                <a:cubicBezTo>
                  <a:pt x="14185" y="10800"/>
                  <a:pt x="13745" y="11240"/>
                  <a:pt x="13745" y="11782"/>
                </a:cubicBezTo>
                <a:cubicBezTo>
                  <a:pt x="13745" y="12325"/>
                  <a:pt x="14185" y="12764"/>
                  <a:pt x="14727" y="12764"/>
                </a:cubicBezTo>
                <a:cubicBezTo>
                  <a:pt x="15269" y="12764"/>
                  <a:pt x="15709" y="12325"/>
                  <a:pt x="15709" y="11782"/>
                </a:cubicBezTo>
                <a:cubicBezTo>
                  <a:pt x="15709" y="11240"/>
                  <a:pt x="15269" y="10800"/>
                  <a:pt x="14727" y="10800"/>
                </a:cubicBezTo>
                <a:moveTo>
                  <a:pt x="14727" y="13745"/>
                </a:moveTo>
                <a:cubicBezTo>
                  <a:pt x="14456" y="13745"/>
                  <a:pt x="14236" y="13966"/>
                  <a:pt x="14236" y="14236"/>
                </a:cubicBezTo>
                <a:cubicBezTo>
                  <a:pt x="14236" y="14508"/>
                  <a:pt x="14456" y="14727"/>
                  <a:pt x="14727" y="14727"/>
                </a:cubicBezTo>
                <a:cubicBezTo>
                  <a:pt x="14998" y="14727"/>
                  <a:pt x="15218" y="14508"/>
                  <a:pt x="15218" y="14236"/>
                </a:cubicBezTo>
                <a:cubicBezTo>
                  <a:pt x="15218" y="13966"/>
                  <a:pt x="14998" y="13745"/>
                  <a:pt x="14727" y="13745"/>
                </a:cubicBezTo>
                <a:moveTo>
                  <a:pt x="8836" y="17673"/>
                </a:moveTo>
                <a:cubicBezTo>
                  <a:pt x="7210" y="17673"/>
                  <a:pt x="5891" y="16354"/>
                  <a:pt x="5891" y="14727"/>
                </a:cubicBezTo>
                <a:cubicBezTo>
                  <a:pt x="5891" y="13101"/>
                  <a:pt x="7210" y="11782"/>
                  <a:pt x="8836" y="11782"/>
                </a:cubicBezTo>
                <a:cubicBezTo>
                  <a:pt x="10463" y="11782"/>
                  <a:pt x="11782" y="13101"/>
                  <a:pt x="11782" y="14727"/>
                </a:cubicBezTo>
                <a:cubicBezTo>
                  <a:pt x="11782" y="16354"/>
                  <a:pt x="10463" y="17673"/>
                  <a:pt x="8836" y="17673"/>
                </a:cubicBezTo>
                <a:moveTo>
                  <a:pt x="8836" y="10800"/>
                </a:moveTo>
                <a:cubicBezTo>
                  <a:pt x="6668" y="10800"/>
                  <a:pt x="4909" y="12558"/>
                  <a:pt x="4909" y="14727"/>
                </a:cubicBezTo>
                <a:cubicBezTo>
                  <a:pt x="4909" y="16897"/>
                  <a:pt x="6668" y="18655"/>
                  <a:pt x="8836" y="18655"/>
                </a:cubicBezTo>
                <a:cubicBezTo>
                  <a:pt x="11005" y="18655"/>
                  <a:pt x="12764" y="16897"/>
                  <a:pt x="12764" y="14727"/>
                </a:cubicBezTo>
                <a:cubicBezTo>
                  <a:pt x="12764" y="12558"/>
                  <a:pt x="11005" y="10800"/>
                  <a:pt x="8836" y="108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0" name="Shape 2660"/>
          <p:cNvSpPr/>
          <p:nvPr/>
        </p:nvSpPr>
        <p:spPr>
          <a:xfrm>
            <a:off x="1827043" y="159347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7673"/>
                </a:moveTo>
                <a:cubicBezTo>
                  <a:pt x="20618" y="18215"/>
                  <a:pt x="20178" y="18655"/>
                  <a:pt x="19636" y="18655"/>
                </a:cubicBezTo>
                <a:lnTo>
                  <a:pt x="1964" y="18655"/>
                </a:lnTo>
                <a:cubicBezTo>
                  <a:pt x="1422" y="18655"/>
                  <a:pt x="982" y="18215"/>
                  <a:pt x="982" y="17673"/>
                </a:cubicBezTo>
                <a:lnTo>
                  <a:pt x="982" y="5891"/>
                </a:lnTo>
                <a:cubicBezTo>
                  <a:pt x="982" y="5349"/>
                  <a:pt x="1422" y="4909"/>
                  <a:pt x="1964" y="4909"/>
                </a:cubicBezTo>
                <a:lnTo>
                  <a:pt x="19636" y="4909"/>
                </a:lnTo>
                <a:cubicBezTo>
                  <a:pt x="20178" y="4909"/>
                  <a:pt x="20618" y="5349"/>
                  <a:pt x="20618" y="5891"/>
                </a:cubicBezTo>
                <a:cubicBezTo>
                  <a:pt x="20618" y="5891"/>
                  <a:pt x="20618" y="17673"/>
                  <a:pt x="20618" y="17673"/>
                </a:cubicBezTo>
                <a:close/>
                <a:moveTo>
                  <a:pt x="19636" y="3927"/>
                </a:moveTo>
                <a:lnTo>
                  <a:pt x="12476" y="3927"/>
                </a:lnTo>
                <a:lnTo>
                  <a:pt x="14476" y="1927"/>
                </a:lnTo>
                <a:cubicBezTo>
                  <a:pt x="14557" y="1949"/>
                  <a:pt x="14640" y="1964"/>
                  <a:pt x="14727" y="1964"/>
                </a:cubicBezTo>
                <a:cubicBezTo>
                  <a:pt x="15269" y="1964"/>
                  <a:pt x="15709" y="1524"/>
                  <a:pt x="15709" y="982"/>
                </a:cubicBezTo>
                <a:cubicBezTo>
                  <a:pt x="15709" y="440"/>
                  <a:pt x="15269" y="0"/>
                  <a:pt x="14727" y="0"/>
                </a:cubicBezTo>
                <a:cubicBezTo>
                  <a:pt x="14185" y="0"/>
                  <a:pt x="13745" y="440"/>
                  <a:pt x="13745" y="982"/>
                </a:cubicBezTo>
                <a:cubicBezTo>
                  <a:pt x="13745" y="1069"/>
                  <a:pt x="13761" y="1153"/>
                  <a:pt x="13782" y="1233"/>
                </a:cubicBezTo>
                <a:lnTo>
                  <a:pt x="11088" y="3927"/>
                </a:lnTo>
                <a:lnTo>
                  <a:pt x="10513" y="3927"/>
                </a:lnTo>
                <a:lnTo>
                  <a:pt x="7818" y="1233"/>
                </a:lnTo>
                <a:cubicBezTo>
                  <a:pt x="7839" y="1153"/>
                  <a:pt x="7855" y="1069"/>
                  <a:pt x="7855" y="982"/>
                </a:cubicBezTo>
                <a:cubicBezTo>
                  <a:pt x="7855" y="440"/>
                  <a:pt x="7415" y="0"/>
                  <a:pt x="6873" y="0"/>
                </a:cubicBezTo>
                <a:cubicBezTo>
                  <a:pt x="6331" y="0"/>
                  <a:pt x="5891" y="440"/>
                  <a:pt x="5891" y="982"/>
                </a:cubicBezTo>
                <a:cubicBezTo>
                  <a:pt x="5891" y="1524"/>
                  <a:pt x="6331" y="1964"/>
                  <a:pt x="6873" y="1964"/>
                </a:cubicBezTo>
                <a:cubicBezTo>
                  <a:pt x="6960" y="1964"/>
                  <a:pt x="7043" y="1949"/>
                  <a:pt x="7124" y="1927"/>
                </a:cubicBezTo>
                <a:lnTo>
                  <a:pt x="9124" y="3927"/>
                </a:lnTo>
                <a:lnTo>
                  <a:pt x="1964" y="3927"/>
                </a:lnTo>
                <a:cubicBezTo>
                  <a:pt x="879" y="3927"/>
                  <a:pt x="0" y="4806"/>
                  <a:pt x="0" y="5891"/>
                </a:cubicBezTo>
                <a:lnTo>
                  <a:pt x="0" y="17673"/>
                </a:lnTo>
                <a:cubicBezTo>
                  <a:pt x="0" y="18757"/>
                  <a:pt x="879" y="19637"/>
                  <a:pt x="1964" y="19637"/>
                </a:cubicBezTo>
                <a:lnTo>
                  <a:pt x="3927" y="19637"/>
                </a:lnTo>
                <a:lnTo>
                  <a:pt x="3927" y="21109"/>
                </a:lnTo>
                <a:cubicBezTo>
                  <a:pt x="3927" y="21381"/>
                  <a:pt x="4147" y="21600"/>
                  <a:pt x="4418" y="21600"/>
                </a:cubicBezTo>
                <a:cubicBezTo>
                  <a:pt x="4689" y="21600"/>
                  <a:pt x="4909" y="21381"/>
                  <a:pt x="4909" y="21109"/>
                </a:cubicBezTo>
                <a:lnTo>
                  <a:pt x="4909" y="20618"/>
                </a:lnTo>
                <a:lnTo>
                  <a:pt x="16691" y="20618"/>
                </a:lnTo>
                <a:lnTo>
                  <a:pt x="16691" y="21109"/>
                </a:lnTo>
                <a:cubicBezTo>
                  <a:pt x="16691" y="21381"/>
                  <a:pt x="16911" y="21600"/>
                  <a:pt x="17182" y="21600"/>
                </a:cubicBezTo>
                <a:cubicBezTo>
                  <a:pt x="17453" y="21600"/>
                  <a:pt x="17673" y="21381"/>
                  <a:pt x="17673" y="21109"/>
                </a:cubicBezTo>
                <a:lnTo>
                  <a:pt x="17673" y="19637"/>
                </a:lnTo>
                <a:lnTo>
                  <a:pt x="19636" y="19637"/>
                </a:lnTo>
                <a:cubicBezTo>
                  <a:pt x="20721" y="19637"/>
                  <a:pt x="21600" y="18757"/>
                  <a:pt x="21600" y="17673"/>
                </a:cubicBezTo>
                <a:lnTo>
                  <a:pt x="21600" y="5891"/>
                </a:lnTo>
                <a:cubicBezTo>
                  <a:pt x="21600" y="4806"/>
                  <a:pt x="20721" y="3927"/>
                  <a:pt x="19636" y="39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1" name="Shape 2661"/>
          <p:cNvSpPr/>
          <p:nvPr/>
        </p:nvSpPr>
        <p:spPr>
          <a:xfrm>
            <a:off x="2360304" y="159347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9818" y="7855"/>
                </a:moveTo>
                <a:lnTo>
                  <a:pt x="7855" y="7855"/>
                </a:lnTo>
                <a:lnTo>
                  <a:pt x="7855" y="9818"/>
                </a:lnTo>
                <a:lnTo>
                  <a:pt x="9818" y="9818"/>
                </a:lnTo>
                <a:cubicBezTo>
                  <a:pt x="9818" y="9818"/>
                  <a:pt x="9818" y="7855"/>
                  <a:pt x="9818" y="7855"/>
                </a:cubicBezTo>
                <a:close/>
                <a:moveTo>
                  <a:pt x="5891" y="7855"/>
                </a:moveTo>
                <a:lnTo>
                  <a:pt x="3927" y="7855"/>
                </a:lnTo>
                <a:lnTo>
                  <a:pt x="3927" y="9818"/>
                </a:lnTo>
                <a:lnTo>
                  <a:pt x="5891" y="9818"/>
                </a:lnTo>
                <a:cubicBezTo>
                  <a:pt x="5891" y="9818"/>
                  <a:pt x="5891" y="7855"/>
                  <a:pt x="5891" y="7855"/>
                </a:cubicBezTo>
                <a:close/>
                <a:moveTo>
                  <a:pt x="13745" y="7855"/>
                </a:moveTo>
                <a:lnTo>
                  <a:pt x="11782" y="7855"/>
                </a:lnTo>
                <a:lnTo>
                  <a:pt x="11782" y="9818"/>
                </a:lnTo>
                <a:lnTo>
                  <a:pt x="13745" y="9818"/>
                </a:lnTo>
                <a:cubicBezTo>
                  <a:pt x="13745" y="9818"/>
                  <a:pt x="13745" y="7855"/>
                  <a:pt x="13745" y="7855"/>
                </a:cubicBezTo>
                <a:close/>
                <a:moveTo>
                  <a:pt x="7855" y="13745"/>
                </a:moveTo>
                <a:lnTo>
                  <a:pt x="9818" y="13745"/>
                </a:lnTo>
                <a:lnTo>
                  <a:pt x="9818" y="11782"/>
                </a:lnTo>
                <a:lnTo>
                  <a:pt x="7855" y="11782"/>
                </a:lnTo>
                <a:cubicBezTo>
                  <a:pt x="7855" y="11782"/>
                  <a:pt x="7855" y="13745"/>
                  <a:pt x="7855" y="13745"/>
                </a:cubicBezTo>
                <a:close/>
                <a:moveTo>
                  <a:pt x="13745" y="11782"/>
                </a:moveTo>
                <a:lnTo>
                  <a:pt x="15709" y="11782"/>
                </a:lnTo>
                <a:lnTo>
                  <a:pt x="15709" y="9818"/>
                </a:lnTo>
                <a:lnTo>
                  <a:pt x="13745" y="9818"/>
                </a:lnTo>
                <a:cubicBezTo>
                  <a:pt x="13745" y="9818"/>
                  <a:pt x="13745" y="11782"/>
                  <a:pt x="13745" y="11782"/>
                </a:cubicBezTo>
                <a:close/>
                <a:moveTo>
                  <a:pt x="5891" y="11782"/>
                </a:moveTo>
                <a:lnTo>
                  <a:pt x="3927" y="11782"/>
                </a:lnTo>
                <a:lnTo>
                  <a:pt x="3927" y="13745"/>
                </a:lnTo>
                <a:lnTo>
                  <a:pt x="5891" y="13745"/>
                </a:lnTo>
                <a:cubicBezTo>
                  <a:pt x="5891" y="13745"/>
                  <a:pt x="5891" y="11782"/>
                  <a:pt x="5891" y="11782"/>
                </a:cubicBezTo>
                <a:close/>
                <a:moveTo>
                  <a:pt x="11782" y="13745"/>
                </a:moveTo>
                <a:lnTo>
                  <a:pt x="13745" y="13745"/>
                </a:lnTo>
                <a:lnTo>
                  <a:pt x="13745" y="11782"/>
                </a:lnTo>
                <a:lnTo>
                  <a:pt x="11782" y="11782"/>
                </a:lnTo>
                <a:cubicBezTo>
                  <a:pt x="11782" y="11782"/>
                  <a:pt x="11782" y="13745"/>
                  <a:pt x="11782" y="13745"/>
                </a:cubicBezTo>
                <a:close/>
                <a:moveTo>
                  <a:pt x="13745" y="15709"/>
                </a:moveTo>
                <a:lnTo>
                  <a:pt x="15709" y="15709"/>
                </a:lnTo>
                <a:lnTo>
                  <a:pt x="15709" y="13745"/>
                </a:lnTo>
                <a:lnTo>
                  <a:pt x="13745" y="13745"/>
                </a:lnTo>
                <a:cubicBezTo>
                  <a:pt x="13745" y="13745"/>
                  <a:pt x="13745" y="15709"/>
                  <a:pt x="13745" y="15709"/>
                </a:cubicBezTo>
                <a:close/>
                <a:moveTo>
                  <a:pt x="17673" y="7855"/>
                </a:moveTo>
                <a:lnTo>
                  <a:pt x="19636" y="7855"/>
                </a:lnTo>
                <a:lnTo>
                  <a:pt x="19636" y="5891"/>
                </a:lnTo>
                <a:lnTo>
                  <a:pt x="17673" y="5891"/>
                </a:lnTo>
                <a:cubicBezTo>
                  <a:pt x="17673" y="5891"/>
                  <a:pt x="17673" y="7855"/>
                  <a:pt x="17673" y="7855"/>
                </a:cubicBezTo>
                <a:close/>
                <a:moveTo>
                  <a:pt x="15709" y="9818"/>
                </a:moveTo>
                <a:lnTo>
                  <a:pt x="17673" y="9818"/>
                </a:lnTo>
                <a:lnTo>
                  <a:pt x="17673" y="7855"/>
                </a:lnTo>
                <a:lnTo>
                  <a:pt x="15709" y="7855"/>
                </a:lnTo>
                <a:cubicBezTo>
                  <a:pt x="15709" y="7855"/>
                  <a:pt x="15709" y="9818"/>
                  <a:pt x="15709" y="9818"/>
                </a:cubicBezTo>
                <a:close/>
                <a:moveTo>
                  <a:pt x="20618" y="17673"/>
                </a:moveTo>
                <a:cubicBezTo>
                  <a:pt x="20618" y="18215"/>
                  <a:pt x="20178" y="18655"/>
                  <a:pt x="19636" y="18655"/>
                </a:cubicBezTo>
                <a:lnTo>
                  <a:pt x="1964" y="18655"/>
                </a:lnTo>
                <a:cubicBezTo>
                  <a:pt x="1422" y="18655"/>
                  <a:pt x="982" y="18215"/>
                  <a:pt x="982" y="17673"/>
                </a:cubicBezTo>
                <a:lnTo>
                  <a:pt x="982" y="5891"/>
                </a:lnTo>
                <a:cubicBezTo>
                  <a:pt x="982" y="5349"/>
                  <a:pt x="1422" y="4909"/>
                  <a:pt x="1964" y="4909"/>
                </a:cubicBezTo>
                <a:lnTo>
                  <a:pt x="19636" y="4909"/>
                </a:lnTo>
                <a:cubicBezTo>
                  <a:pt x="20178" y="4909"/>
                  <a:pt x="20618" y="5349"/>
                  <a:pt x="20618" y="5891"/>
                </a:cubicBezTo>
                <a:cubicBezTo>
                  <a:pt x="20618" y="5891"/>
                  <a:pt x="20618" y="17673"/>
                  <a:pt x="20618" y="17673"/>
                </a:cubicBezTo>
                <a:close/>
                <a:moveTo>
                  <a:pt x="19636" y="3927"/>
                </a:moveTo>
                <a:lnTo>
                  <a:pt x="12476" y="3927"/>
                </a:lnTo>
                <a:lnTo>
                  <a:pt x="14476" y="1927"/>
                </a:lnTo>
                <a:cubicBezTo>
                  <a:pt x="14557" y="1949"/>
                  <a:pt x="14640" y="1964"/>
                  <a:pt x="14727" y="1964"/>
                </a:cubicBezTo>
                <a:cubicBezTo>
                  <a:pt x="15269" y="1964"/>
                  <a:pt x="15709" y="1524"/>
                  <a:pt x="15709" y="982"/>
                </a:cubicBezTo>
                <a:cubicBezTo>
                  <a:pt x="15709" y="440"/>
                  <a:pt x="15269" y="0"/>
                  <a:pt x="14727" y="0"/>
                </a:cubicBezTo>
                <a:cubicBezTo>
                  <a:pt x="14185" y="0"/>
                  <a:pt x="13745" y="440"/>
                  <a:pt x="13745" y="982"/>
                </a:cubicBezTo>
                <a:cubicBezTo>
                  <a:pt x="13745" y="1069"/>
                  <a:pt x="13761" y="1152"/>
                  <a:pt x="13782" y="1233"/>
                </a:cubicBezTo>
                <a:lnTo>
                  <a:pt x="11088" y="3927"/>
                </a:lnTo>
                <a:lnTo>
                  <a:pt x="10513" y="3927"/>
                </a:lnTo>
                <a:lnTo>
                  <a:pt x="7818" y="1233"/>
                </a:lnTo>
                <a:cubicBezTo>
                  <a:pt x="7839" y="1152"/>
                  <a:pt x="7855" y="1069"/>
                  <a:pt x="7855" y="982"/>
                </a:cubicBezTo>
                <a:cubicBezTo>
                  <a:pt x="7855" y="440"/>
                  <a:pt x="7415" y="0"/>
                  <a:pt x="6873" y="0"/>
                </a:cubicBezTo>
                <a:cubicBezTo>
                  <a:pt x="6331" y="0"/>
                  <a:pt x="5891" y="440"/>
                  <a:pt x="5891" y="982"/>
                </a:cubicBezTo>
                <a:cubicBezTo>
                  <a:pt x="5891" y="1524"/>
                  <a:pt x="6331" y="1964"/>
                  <a:pt x="6873" y="1964"/>
                </a:cubicBezTo>
                <a:cubicBezTo>
                  <a:pt x="6960" y="1964"/>
                  <a:pt x="7043" y="1949"/>
                  <a:pt x="7124" y="1927"/>
                </a:cubicBezTo>
                <a:lnTo>
                  <a:pt x="9124" y="3927"/>
                </a:lnTo>
                <a:lnTo>
                  <a:pt x="1964" y="3927"/>
                </a:lnTo>
                <a:cubicBezTo>
                  <a:pt x="879" y="3927"/>
                  <a:pt x="0" y="4806"/>
                  <a:pt x="0" y="5891"/>
                </a:cubicBezTo>
                <a:lnTo>
                  <a:pt x="0" y="17673"/>
                </a:lnTo>
                <a:cubicBezTo>
                  <a:pt x="0" y="18757"/>
                  <a:pt x="879" y="19637"/>
                  <a:pt x="1964" y="19637"/>
                </a:cubicBezTo>
                <a:lnTo>
                  <a:pt x="3927" y="19637"/>
                </a:lnTo>
                <a:lnTo>
                  <a:pt x="3927" y="21109"/>
                </a:lnTo>
                <a:cubicBezTo>
                  <a:pt x="3927" y="21380"/>
                  <a:pt x="4147" y="21600"/>
                  <a:pt x="4418" y="21600"/>
                </a:cubicBezTo>
                <a:cubicBezTo>
                  <a:pt x="4689" y="21600"/>
                  <a:pt x="4909" y="21380"/>
                  <a:pt x="4909" y="21109"/>
                </a:cubicBezTo>
                <a:lnTo>
                  <a:pt x="4909" y="20618"/>
                </a:lnTo>
                <a:lnTo>
                  <a:pt x="16691" y="20618"/>
                </a:lnTo>
                <a:lnTo>
                  <a:pt x="16691" y="21109"/>
                </a:lnTo>
                <a:cubicBezTo>
                  <a:pt x="16691" y="21380"/>
                  <a:pt x="16911" y="21600"/>
                  <a:pt x="17182" y="21600"/>
                </a:cubicBezTo>
                <a:cubicBezTo>
                  <a:pt x="17453" y="21600"/>
                  <a:pt x="17673" y="21380"/>
                  <a:pt x="17673" y="21109"/>
                </a:cubicBezTo>
                <a:lnTo>
                  <a:pt x="17673" y="19637"/>
                </a:lnTo>
                <a:lnTo>
                  <a:pt x="19636" y="19637"/>
                </a:lnTo>
                <a:cubicBezTo>
                  <a:pt x="20721" y="19637"/>
                  <a:pt x="21600" y="18757"/>
                  <a:pt x="21600" y="17673"/>
                </a:cubicBezTo>
                <a:lnTo>
                  <a:pt x="21600" y="5891"/>
                </a:lnTo>
                <a:cubicBezTo>
                  <a:pt x="21600" y="4806"/>
                  <a:pt x="20721" y="3927"/>
                  <a:pt x="19636" y="3927"/>
                </a:cubicBezTo>
                <a:moveTo>
                  <a:pt x="5891" y="15709"/>
                </a:moveTo>
                <a:lnTo>
                  <a:pt x="7855" y="15709"/>
                </a:lnTo>
                <a:lnTo>
                  <a:pt x="7855" y="13745"/>
                </a:lnTo>
                <a:lnTo>
                  <a:pt x="5891" y="13745"/>
                </a:lnTo>
                <a:cubicBezTo>
                  <a:pt x="5891" y="13745"/>
                  <a:pt x="5891" y="15709"/>
                  <a:pt x="5891" y="15709"/>
                </a:cubicBezTo>
                <a:close/>
                <a:moveTo>
                  <a:pt x="9818" y="15709"/>
                </a:moveTo>
                <a:lnTo>
                  <a:pt x="11782" y="15709"/>
                </a:lnTo>
                <a:lnTo>
                  <a:pt x="11782" y="13745"/>
                </a:lnTo>
                <a:lnTo>
                  <a:pt x="9818" y="13745"/>
                </a:lnTo>
                <a:cubicBezTo>
                  <a:pt x="9818" y="13745"/>
                  <a:pt x="9818" y="15709"/>
                  <a:pt x="9818" y="15709"/>
                </a:cubicBezTo>
                <a:close/>
                <a:moveTo>
                  <a:pt x="7855" y="9818"/>
                </a:moveTo>
                <a:lnTo>
                  <a:pt x="5891" y="9818"/>
                </a:lnTo>
                <a:lnTo>
                  <a:pt x="5891" y="11782"/>
                </a:lnTo>
                <a:lnTo>
                  <a:pt x="7855" y="11782"/>
                </a:lnTo>
                <a:cubicBezTo>
                  <a:pt x="7855" y="11782"/>
                  <a:pt x="7855" y="9818"/>
                  <a:pt x="7855" y="9818"/>
                </a:cubicBezTo>
                <a:close/>
                <a:moveTo>
                  <a:pt x="15709" y="13745"/>
                </a:moveTo>
                <a:lnTo>
                  <a:pt x="17673" y="13745"/>
                </a:lnTo>
                <a:lnTo>
                  <a:pt x="17673" y="11782"/>
                </a:lnTo>
                <a:lnTo>
                  <a:pt x="15709" y="11782"/>
                </a:lnTo>
                <a:cubicBezTo>
                  <a:pt x="15709" y="11782"/>
                  <a:pt x="15709" y="13745"/>
                  <a:pt x="15709" y="13745"/>
                </a:cubicBezTo>
                <a:close/>
                <a:moveTo>
                  <a:pt x="1964" y="7855"/>
                </a:moveTo>
                <a:lnTo>
                  <a:pt x="3927" y="7855"/>
                </a:lnTo>
                <a:lnTo>
                  <a:pt x="3927" y="5891"/>
                </a:lnTo>
                <a:lnTo>
                  <a:pt x="1964" y="5891"/>
                </a:lnTo>
                <a:cubicBezTo>
                  <a:pt x="1964" y="5891"/>
                  <a:pt x="1964" y="7855"/>
                  <a:pt x="1964" y="7855"/>
                </a:cubicBezTo>
                <a:close/>
                <a:moveTo>
                  <a:pt x="3927" y="17673"/>
                </a:moveTo>
                <a:lnTo>
                  <a:pt x="5891" y="17673"/>
                </a:lnTo>
                <a:lnTo>
                  <a:pt x="5891" y="15709"/>
                </a:lnTo>
                <a:lnTo>
                  <a:pt x="3927" y="15709"/>
                </a:lnTo>
                <a:cubicBezTo>
                  <a:pt x="3927" y="15709"/>
                  <a:pt x="3927" y="17673"/>
                  <a:pt x="3927" y="17673"/>
                </a:cubicBezTo>
                <a:close/>
                <a:moveTo>
                  <a:pt x="11782" y="5891"/>
                </a:moveTo>
                <a:lnTo>
                  <a:pt x="9818" y="5891"/>
                </a:lnTo>
                <a:lnTo>
                  <a:pt x="9818" y="7855"/>
                </a:lnTo>
                <a:lnTo>
                  <a:pt x="11782" y="7855"/>
                </a:lnTo>
                <a:cubicBezTo>
                  <a:pt x="11782" y="7855"/>
                  <a:pt x="11782" y="5891"/>
                  <a:pt x="11782" y="5891"/>
                </a:cubicBezTo>
                <a:close/>
                <a:moveTo>
                  <a:pt x="7855" y="5891"/>
                </a:moveTo>
                <a:lnTo>
                  <a:pt x="5891" y="5891"/>
                </a:lnTo>
                <a:lnTo>
                  <a:pt x="5891" y="7855"/>
                </a:lnTo>
                <a:lnTo>
                  <a:pt x="7855" y="7855"/>
                </a:lnTo>
                <a:cubicBezTo>
                  <a:pt x="7855" y="7855"/>
                  <a:pt x="7855" y="5891"/>
                  <a:pt x="7855" y="5891"/>
                </a:cubicBezTo>
                <a:close/>
                <a:moveTo>
                  <a:pt x="1964" y="15709"/>
                </a:moveTo>
                <a:lnTo>
                  <a:pt x="3927" y="15709"/>
                </a:lnTo>
                <a:lnTo>
                  <a:pt x="3927" y="13745"/>
                </a:lnTo>
                <a:lnTo>
                  <a:pt x="1964" y="13745"/>
                </a:lnTo>
                <a:cubicBezTo>
                  <a:pt x="1964" y="13745"/>
                  <a:pt x="1964" y="15709"/>
                  <a:pt x="1964" y="15709"/>
                </a:cubicBezTo>
                <a:close/>
                <a:moveTo>
                  <a:pt x="1964" y="11782"/>
                </a:moveTo>
                <a:lnTo>
                  <a:pt x="3927" y="11782"/>
                </a:lnTo>
                <a:lnTo>
                  <a:pt x="3927" y="9818"/>
                </a:lnTo>
                <a:lnTo>
                  <a:pt x="1964" y="9818"/>
                </a:lnTo>
                <a:cubicBezTo>
                  <a:pt x="1964" y="9818"/>
                  <a:pt x="1964" y="11782"/>
                  <a:pt x="1964" y="11782"/>
                </a:cubicBezTo>
                <a:close/>
                <a:moveTo>
                  <a:pt x="7855" y="17673"/>
                </a:moveTo>
                <a:lnTo>
                  <a:pt x="9818" y="17673"/>
                </a:lnTo>
                <a:lnTo>
                  <a:pt x="9818" y="15709"/>
                </a:lnTo>
                <a:lnTo>
                  <a:pt x="7855" y="15709"/>
                </a:lnTo>
                <a:cubicBezTo>
                  <a:pt x="7855" y="15709"/>
                  <a:pt x="7855" y="17673"/>
                  <a:pt x="7855" y="17673"/>
                </a:cubicBezTo>
                <a:close/>
                <a:moveTo>
                  <a:pt x="11782" y="17673"/>
                </a:moveTo>
                <a:lnTo>
                  <a:pt x="13745" y="17673"/>
                </a:lnTo>
                <a:lnTo>
                  <a:pt x="13745" y="15709"/>
                </a:lnTo>
                <a:lnTo>
                  <a:pt x="11782" y="15709"/>
                </a:lnTo>
                <a:cubicBezTo>
                  <a:pt x="11782" y="15709"/>
                  <a:pt x="11782" y="17673"/>
                  <a:pt x="11782" y="17673"/>
                </a:cubicBezTo>
                <a:close/>
                <a:moveTo>
                  <a:pt x="15709" y="17673"/>
                </a:moveTo>
                <a:lnTo>
                  <a:pt x="17673" y="17673"/>
                </a:lnTo>
                <a:lnTo>
                  <a:pt x="17673" y="15709"/>
                </a:lnTo>
                <a:lnTo>
                  <a:pt x="15709" y="15709"/>
                </a:lnTo>
                <a:cubicBezTo>
                  <a:pt x="15709" y="15709"/>
                  <a:pt x="15709" y="17673"/>
                  <a:pt x="15709" y="17673"/>
                </a:cubicBezTo>
                <a:close/>
                <a:moveTo>
                  <a:pt x="11782" y="9818"/>
                </a:moveTo>
                <a:lnTo>
                  <a:pt x="9818" y="9818"/>
                </a:lnTo>
                <a:lnTo>
                  <a:pt x="9818" y="11782"/>
                </a:lnTo>
                <a:lnTo>
                  <a:pt x="11782" y="11782"/>
                </a:lnTo>
                <a:cubicBezTo>
                  <a:pt x="11782" y="11782"/>
                  <a:pt x="11782" y="9818"/>
                  <a:pt x="11782" y="9818"/>
                </a:cubicBezTo>
                <a:close/>
                <a:moveTo>
                  <a:pt x="19636" y="9818"/>
                </a:moveTo>
                <a:lnTo>
                  <a:pt x="17673" y="9818"/>
                </a:lnTo>
                <a:lnTo>
                  <a:pt x="17673" y="11782"/>
                </a:lnTo>
                <a:lnTo>
                  <a:pt x="19636" y="11782"/>
                </a:lnTo>
                <a:cubicBezTo>
                  <a:pt x="19636" y="11782"/>
                  <a:pt x="19636" y="9818"/>
                  <a:pt x="19636" y="9818"/>
                </a:cubicBezTo>
                <a:close/>
                <a:moveTo>
                  <a:pt x="19636" y="13745"/>
                </a:moveTo>
                <a:lnTo>
                  <a:pt x="17673" y="13745"/>
                </a:lnTo>
                <a:lnTo>
                  <a:pt x="17673" y="15709"/>
                </a:lnTo>
                <a:lnTo>
                  <a:pt x="19636" y="15709"/>
                </a:lnTo>
                <a:cubicBezTo>
                  <a:pt x="19636" y="15709"/>
                  <a:pt x="19636" y="13745"/>
                  <a:pt x="19636" y="13745"/>
                </a:cubicBezTo>
                <a:close/>
                <a:moveTo>
                  <a:pt x="15709" y="5891"/>
                </a:moveTo>
                <a:lnTo>
                  <a:pt x="13745" y="5891"/>
                </a:lnTo>
                <a:lnTo>
                  <a:pt x="13745" y="7855"/>
                </a:lnTo>
                <a:lnTo>
                  <a:pt x="15709" y="7855"/>
                </a:lnTo>
                <a:cubicBezTo>
                  <a:pt x="15709" y="7855"/>
                  <a:pt x="15709" y="5891"/>
                  <a:pt x="15709" y="5891"/>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2" name="Shape 2662"/>
          <p:cNvSpPr/>
          <p:nvPr/>
        </p:nvSpPr>
        <p:spPr>
          <a:xfrm>
            <a:off x="2893565" y="159347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8655" y="11782"/>
                </a:moveTo>
                <a:cubicBezTo>
                  <a:pt x="18383" y="11782"/>
                  <a:pt x="18164" y="12002"/>
                  <a:pt x="18164" y="12273"/>
                </a:cubicBezTo>
                <a:cubicBezTo>
                  <a:pt x="18164" y="12544"/>
                  <a:pt x="18383" y="12764"/>
                  <a:pt x="18655" y="12764"/>
                </a:cubicBezTo>
                <a:cubicBezTo>
                  <a:pt x="18926" y="12764"/>
                  <a:pt x="19145" y="12544"/>
                  <a:pt x="19145" y="12273"/>
                </a:cubicBezTo>
                <a:cubicBezTo>
                  <a:pt x="19145" y="12002"/>
                  <a:pt x="18926" y="11782"/>
                  <a:pt x="18655" y="11782"/>
                </a:cubicBezTo>
                <a:moveTo>
                  <a:pt x="18655" y="13745"/>
                </a:moveTo>
                <a:cubicBezTo>
                  <a:pt x="18383" y="13745"/>
                  <a:pt x="18164" y="13966"/>
                  <a:pt x="18164" y="14236"/>
                </a:cubicBezTo>
                <a:cubicBezTo>
                  <a:pt x="18164" y="14508"/>
                  <a:pt x="18383" y="14727"/>
                  <a:pt x="18655" y="14727"/>
                </a:cubicBezTo>
                <a:cubicBezTo>
                  <a:pt x="18926" y="14727"/>
                  <a:pt x="19145" y="14508"/>
                  <a:pt x="19145" y="14236"/>
                </a:cubicBezTo>
                <a:cubicBezTo>
                  <a:pt x="19145" y="13966"/>
                  <a:pt x="18926" y="13745"/>
                  <a:pt x="18655" y="13745"/>
                </a:cubicBezTo>
                <a:moveTo>
                  <a:pt x="20618" y="19636"/>
                </a:moveTo>
                <a:cubicBezTo>
                  <a:pt x="20618" y="20178"/>
                  <a:pt x="20178" y="20618"/>
                  <a:pt x="19636" y="20618"/>
                </a:cubicBezTo>
                <a:lnTo>
                  <a:pt x="16691" y="20618"/>
                </a:lnTo>
                <a:lnTo>
                  <a:pt x="16691" y="6873"/>
                </a:lnTo>
                <a:lnTo>
                  <a:pt x="19636" y="6873"/>
                </a:lnTo>
                <a:cubicBezTo>
                  <a:pt x="20178" y="6873"/>
                  <a:pt x="20618" y="7313"/>
                  <a:pt x="20618" y="7855"/>
                </a:cubicBezTo>
                <a:cubicBezTo>
                  <a:pt x="20618" y="7855"/>
                  <a:pt x="20618" y="19636"/>
                  <a:pt x="20618" y="19636"/>
                </a:cubicBezTo>
                <a:close/>
                <a:moveTo>
                  <a:pt x="15709" y="20618"/>
                </a:moveTo>
                <a:lnTo>
                  <a:pt x="1964" y="20618"/>
                </a:lnTo>
                <a:cubicBezTo>
                  <a:pt x="1422" y="20618"/>
                  <a:pt x="982" y="20178"/>
                  <a:pt x="982" y="19636"/>
                </a:cubicBezTo>
                <a:lnTo>
                  <a:pt x="982" y="7855"/>
                </a:lnTo>
                <a:cubicBezTo>
                  <a:pt x="982" y="7313"/>
                  <a:pt x="1422" y="6873"/>
                  <a:pt x="1964" y="6873"/>
                </a:cubicBezTo>
                <a:lnTo>
                  <a:pt x="15709" y="6873"/>
                </a:lnTo>
                <a:cubicBezTo>
                  <a:pt x="15709" y="6873"/>
                  <a:pt x="15709" y="20618"/>
                  <a:pt x="15709" y="20618"/>
                </a:cubicBezTo>
                <a:close/>
                <a:moveTo>
                  <a:pt x="19636" y="5891"/>
                </a:moveTo>
                <a:lnTo>
                  <a:pt x="13205" y="5891"/>
                </a:lnTo>
                <a:cubicBezTo>
                  <a:pt x="13069" y="5222"/>
                  <a:pt x="12657" y="4657"/>
                  <a:pt x="12097" y="4306"/>
                </a:cubicBezTo>
                <a:lnTo>
                  <a:pt x="14476" y="1927"/>
                </a:lnTo>
                <a:cubicBezTo>
                  <a:pt x="14557" y="1949"/>
                  <a:pt x="14640" y="1964"/>
                  <a:pt x="14727" y="1964"/>
                </a:cubicBezTo>
                <a:cubicBezTo>
                  <a:pt x="15269" y="1964"/>
                  <a:pt x="15709" y="1524"/>
                  <a:pt x="15709" y="982"/>
                </a:cubicBezTo>
                <a:cubicBezTo>
                  <a:pt x="15709" y="440"/>
                  <a:pt x="15269" y="0"/>
                  <a:pt x="14727" y="0"/>
                </a:cubicBezTo>
                <a:cubicBezTo>
                  <a:pt x="14186" y="0"/>
                  <a:pt x="13745" y="440"/>
                  <a:pt x="13745" y="982"/>
                </a:cubicBezTo>
                <a:cubicBezTo>
                  <a:pt x="13745" y="1070"/>
                  <a:pt x="13761" y="1153"/>
                  <a:pt x="13782" y="1233"/>
                </a:cubicBezTo>
                <a:lnTo>
                  <a:pt x="11061" y="3954"/>
                </a:lnTo>
                <a:cubicBezTo>
                  <a:pt x="10975" y="3945"/>
                  <a:pt x="10889" y="3927"/>
                  <a:pt x="10800" y="3927"/>
                </a:cubicBezTo>
                <a:cubicBezTo>
                  <a:pt x="10711" y="3927"/>
                  <a:pt x="10625" y="3945"/>
                  <a:pt x="10539" y="3954"/>
                </a:cubicBezTo>
                <a:lnTo>
                  <a:pt x="7818" y="1233"/>
                </a:lnTo>
                <a:cubicBezTo>
                  <a:pt x="7839" y="1153"/>
                  <a:pt x="7855" y="1070"/>
                  <a:pt x="7855" y="982"/>
                </a:cubicBezTo>
                <a:cubicBezTo>
                  <a:pt x="7855" y="440"/>
                  <a:pt x="7414" y="0"/>
                  <a:pt x="6873" y="0"/>
                </a:cubicBezTo>
                <a:cubicBezTo>
                  <a:pt x="6331" y="0"/>
                  <a:pt x="5891" y="440"/>
                  <a:pt x="5891" y="982"/>
                </a:cubicBezTo>
                <a:cubicBezTo>
                  <a:pt x="5891" y="1524"/>
                  <a:pt x="6331" y="1964"/>
                  <a:pt x="6873" y="1964"/>
                </a:cubicBezTo>
                <a:cubicBezTo>
                  <a:pt x="6960" y="1964"/>
                  <a:pt x="7043" y="1949"/>
                  <a:pt x="7124" y="1927"/>
                </a:cubicBezTo>
                <a:lnTo>
                  <a:pt x="9503" y="4306"/>
                </a:lnTo>
                <a:cubicBezTo>
                  <a:pt x="8943" y="4657"/>
                  <a:pt x="8531" y="5222"/>
                  <a:pt x="8395" y="5891"/>
                </a:cubicBezTo>
                <a:lnTo>
                  <a:pt x="1964" y="5891"/>
                </a:lnTo>
                <a:cubicBezTo>
                  <a:pt x="879" y="5891"/>
                  <a:pt x="0" y="6770"/>
                  <a:pt x="0" y="7855"/>
                </a:cubicBezTo>
                <a:lnTo>
                  <a:pt x="0" y="19636"/>
                </a:lnTo>
                <a:cubicBezTo>
                  <a:pt x="0" y="20721"/>
                  <a:pt x="879" y="21600"/>
                  <a:pt x="1964" y="21600"/>
                </a:cubicBezTo>
                <a:lnTo>
                  <a:pt x="19636" y="21600"/>
                </a:lnTo>
                <a:cubicBezTo>
                  <a:pt x="20721" y="21600"/>
                  <a:pt x="21600" y="20721"/>
                  <a:pt x="21600" y="19636"/>
                </a:cubicBezTo>
                <a:lnTo>
                  <a:pt x="21600" y="7855"/>
                </a:lnTo>
                <a:cubicBezTo>
                  <a:pt x="21600" y="6770"/>
                  <a:pt x="20721" y="5891"/>
                  <a:pt x="19636" y="5891"/>
                </a:cubicBezTo>
                <a:moveTo>
                  <a:pt x="12764" y="17673"/>
                </a:moveTo>
                <a:lnTo>
                  <a:pt x="3927" y="17673"/>
                </a:lnTo>
                <a:lnTo>
                  <a:pt x="3927" y="9818"/>
                </a:lnTo>
                <a:lnTo>
                  <a:pt x="12764" y="9818"/>
                </a:lnTo>
                <a:cubicBezTo>
                  <a:pt x="12764" y="9818"/>
                  <a:pt x="12764" y="17673"/>
                  <a:pt x="12764" y="17673"/>
                </a:cubicBezTo>
                <a:close/>
                <a:moveTo>
                  <a:pt x="13745" y="8836"/>
                </a:moveTo>
                <a:lnTo>
                  <a:pt x="2945" y="8836"/>
                </a:lnTo>
                <a:lnTo>
                  <a:pt x="2945" y="18655"/>
                </a:lnTo>
                <a:lnTo>
                  <a:pt x="13745" y="18655"/>
                </a:lnTo>
                <a:cubicBezTo>
                  <a:pt x="13745" y="18655"/>
                  <a:pt x="13745" y="8836"/>
                  <a:pt x="13745" y="8836"/>
                </a:cubicBezTo>
                <a:close/>
                <a:moveTo>
                  <a:pt x="18655" y="8836"/>
                </a:moveTo>
                <a:cubicBezTo>
                  <a:pt x="18113" y="8836"/>
                  <a:pt x="17673" y="9276"/>
                  <a:pt x="17673" y="9818"/>
                </a:cubicBezTo>
                <a:cubicBezTo>
                  <a:pt x="17673" y="10360"/>
                  <a:pt x="18113" y="10800"/>
                  <a:pt x="18655" y="10800"/>
                </a:cubicBezTo>
                <a:cubicBezTo>
                  <a:pt x="19196" y="10800"/>
                  <a:pt x="19636" y="10360"/>
                  <a:pt x="19636" y="9818"/>
                </a:cubicBezTo>
                <a:cubicBezTo>
                  <a:pt x="19636" y="9276"/>
                  <a:pt x="19196" y="8836"/>
                  <a:pt x="18655"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3" name="Shape 2663"/>
          <p:cNvSpPr/>
          <p:nvPr/>
        </p:nvSpPr>
        <p:spPr>
          <a:xfrm>
            <a:off x="3426826" y="1656956"/>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9636" y="18000"/>
                </a:moveTo>
                <a:cubicBezTo>
                  <a:pt x="19636" y="18995"/>
                  <a:pt x="19196" y="19800"/>
                  <a:pt x="18655" y="19800"/>
                </a:cubicBezTo>
                <a:lnTo>
                  <a:pt x="1964" y="19800"/>
                </a:lnTo>
                <a:cubicBezTo>
                  <a:pt x="1421" y="19800"/>
                  <a:pt x="982" y="18995"/>
                  <a:pt x="982" y="18000"/>
                </a:cubicBezTo>
                <a:lnTo>
                  <a:pt x="982" y="3600"/>
                </a:lnTo>
                <a:cubicBezTo>
                  <a:pt x="982" y="2607"/>
                  <a:pt x="1421" y="1800"/>
                  <a:pt x="1964" y="1800"/>
                </a:cubicBezTo>
                <a:lnTo>
                  <a:pt x="18655" y="1800"/>
                </a:lnTo>
                <a:cubicBezTo>
                  <a:pt x="19196" y="1800"/>
                  <a:pt x="19636" y="2607"/>
                  <a:pt x="19636" y="3600"/>
                </a:cubicBezTo>
                <a:cubicBezTo>
                  <a:pt x="19636" y="3600"/>
                  <a:pt x="19636" y="18000"/>
                  <a:pt x="19636" y="18000"/>
                </a:cubicBezTo>
                <a:close/>
                <a:moveTo>
                  <a:pt x="20618" y="7200"/>
                </a:moveTo>
                <a:lnTo>
                  <a:pt x="20618" y="3600"/>
                </a:lnTo>
                <a:cubicBezTo>
                  <a:pt x="20618" y="1612"/>
                  <a:pt x="19739" y="0"/>
                  <a:pt x="18655" y="0"/>
                </a:cubicBezTo>
                <a:lnTo>
                  <a:pt x="1964" y="0"/>
                </a:lnTo>
                <a:cubicBezTo>
                  <a:pt x="879" y="0"/>
                  <a:pt x="0" y="1612"/>
                  <a:pt x="0" y="3600"/>
                </a:cubicBezTo>
                <a:lnTo>
                  <a:pt x="0" y="18000"/>
                </a:lnTo>
                <a:cubicBezTo>
                  <a:pt x="0" y="19989"/>
                  <a:pt x="879" y="21600"/>
                  <a:pt x="1964" y="21600"/>
                </a:cubicBezTo>
                <a:lnTo>
                  <a:pt x="18655" y="21600"/>
                </a:lnTo>
                <a:cubicBezTo>
                  <a:pt x="19739" y="21600"/>
                  <a:pt x="20618" y="19989"/>
                  <a:pt x="20618" y="18000"/>
                </a:cubicBezTo>
                <a:lnTo>
                  <a:pt x="20618" y="14400"/>
                </a:lnTo>
                <a:cubicBezTo>
                  <a:pt x="21160" y="14400"/>
                  <a:pt x="21600" y="13595"/>
                  <a:pt x="21600" y="12600"/>
                </a:cubicBezTo>
                <a:lnTo>
                  <a:pt x="21600" y="9000"/>
                </a:lnTo>
                <a:cubicBezTo>
                  <a:pt x="21600" y="8007"/>
                  <a:pt x="21160" y="7200"/>
                  <a:pt x="20618" y="7200"/>
                </a:cubicBezTo>
                <a:moveTo>
                  <a:pt x="10800" y="5400"/>
                </a:moveTo>
                <a:lnTo>
                  <a:pt x="3927" y="10800"/>
                </a:lnTo>
                <a:lnTo>
                  <a:pt x="8836" y="10800"/>
                </a:lnTo>
                <a:lnTo>
                  <a:pt x="9818" y="16200"/>
                </a:lnTo>
                <a:lnTo>
                  <a:pt x="16691" y="10800"/>
                </a:lnTo>
                <a:lnTo>
                  <a:pt x="11782" y="10800"/>
                </a:lnTo>
                <a:cubicBezTo>
                  <a:pt x="11782" y="10800"/>
                  <a:pt x="10800" y="5400"/>
                  <a:pt x="10800" y="54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4" name="Shape 2664"/>
          <p:cNvSpPr/>
          <p:nvPr/>
        </p:nvSpPr>
        <p:spPr>
          <a:xfrm>
            <a:off x="3960087" y="1656956"/>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9636" y="18000"/>
                </a:moveTo>
                <a:cubicBezTo>
                  <a:pt x="19636" y="18995"/>
                  <a:pt x="19196" y="19800"/>
                  <a:pt x="18655" y="19800"/>
                </a:cubicBezTo>
                <a:lnTo>
                  <a:pt x="1964" y="19800"/>
                </a:lnTo>
                <a:cubicBezTo>
                  <a:pt x="1421" y="19800"/>
                  <a:pt x="982" y="18995"/>
                  <a:pt x="982" y="18000"/>
                </a:cubicBezTo>
                <a:lnTo>
                  <a:pt x="982" y="3600"/>
                </a:lnTo>
                <a:cubicBezTo>
                  <a:pt x="982" y="2607"/>
                  <a:pt x="1421" y="1800"/>
                  <a:pt x="1964" y="1800"/>
                </a:cubicBezTo>
                <a:lnTo>
                  <a:pt x="18655" y="1800"/>
                </a:lnTo>
                <a:cubicBezTo>
                  <a:pt x="19196" y="1800"/>
                  <a:pt x="19636" y="2607"/>
                  <a:pt x="19636" y="3600"/>
                </a:cubicBezTo>
                <a:cubicBezTo>
                  <a:pt x="19636" y="3600"/>
                  <a:pt x="19636" y="18000"/>
                  <a:pt x="19636" y="18000"/>
                </a:cubicBezTo>
                <a:close/>
                <a:moveTo>
                  <a:pt x="20618" y="7200"/>
                </a:moveTo>
                <a:lnTo>
                  <a:pt x="20618" y="3600"/>
                </a:lnTo>
                <a:cubicBezTo>
                  <a:pt x="20618" y="1612"/>
                  <a:pt x="19739" y="0"/>
                  <a:pt x="18655" y="0"/>
                </a:cubicBezTo>
                <a:lnTo>
                  <a:pt x="1964" y="0"/>
                </a:lnTo>
                <a:cubicBezTo>
                  <a:pt x="879" y="0"/>
                  <a:pt x="0" y="1612"/>
                  <a:pt x="0" y="3600"/>
                </a:cubicBezTo>
                <a:lnTo>
                  <a:pt x="0" y="18000"/>
                </a:lnTo>
                <a:cubicBezTo>
                  <a:pt x="0" y="19989"/>
                  <a:pt x="879" y="21600"/>
                  <a:pt x="1964" y="21600"/>
                </a:cubicBezTo>
                <a:lnTo>
                  <a:pt x="18655" y="21600"/>
                </a:lnTo>
                <a:cubicBezTo>
                  <a:pt x="19739" y="21600"/>
                  <a:pt x="20618" y="19989"/>
                  <a:pt x="20618" y="18000"/>
                </a:cubicBezTo>
                <a:lnTo>
                  <a:pt x="20618" y="14400"/>
                </a:lnTo>
                <a:cubicBezTo>
                  <a:pt x="21160" y="14400"/>
                  <a:pt x="21600" y="13595"/>
                  <a:pt x="21600" y="12600"/>
                </a:cubicBezTo>
                <a:lnTo>
                  <a:pt x="21600" y="9000"/>
                </a:lnTo>
                <a:cubicBezTo>
                  <a:pt x="21600" y="8007"/>
                  <a:pt x="21160" y="7200"/>
                  <a:pt x="20618" y="72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5" name="Shape 2665"/>
          <p:cNvSpPr/>
          <p:nvPr/>
        </p:nvSpPr>
        <p:spPr>
          <a:xfrm>
            <a:off x="4493348" y="1656956"/>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9636" y="18000"/>
                </a:moveTo>
                <a:cubicBezTo>
                  <a:pt x="19636" y="18995"/>
                  <a:pt x="19196" y="19800"/>
                  <a:pt x="18655" y="19800"/>
                </a:cubicBezTo>
                <a:lnTo>
                  <a:pt x="1964" y="19800"/>
                </a:lnTo>
                <a:cubicBezTo>
                  <a:pt x="1422" y="19800"/>
                  <a:pt x="982" y="18995"/>
                  <a:pt x="982" y="18000"/>
                </a:cubicBezTo>
                <a:lnTo>
                  <a:pt x="982" y="3600"/>
                </a:lnTo>
                <a:cubicBezTo>
                  <a:pt x="982" y="2607"/>
                  <a:pt x="1422" y="1800"/>
                  <a:pt x="1964" y="1800"/>
                </a:cubicBezTo>
                <a:lnTo>
                  <a:pt x="18655" y="1800"/>
                </a:lnTo>
                <a:cubicBezTo>
                  <a:pt x="19196" y="1800"/>
                  <a:pt x="19636" y="2607"/>
                  <a:pt x="19636" y="3600"/>
                </a:cubicBezTo>
                <a:cubicBezTo>
                  <a:pt x="19636" y="3600"/>
                  <a:pt x="19636" y="18000"/>
                  <a:pt x="19636" y="18000"/>
                </a:cubicBezTo>
                <a:close/>
                <a:moveTo>
                  <a:pt x="20618" y="7200"/>
                </a:moveTo>
                <a:lnTo>
                  <a:pt x="20618" y="3600"/>
                </a:lnTo>
                <a:cubicBezTo>
                  <a:pt x="20618" y="1612"/>
                  <a:pt x="19739" y="0"/>
                  <a:pt x="18655" y="0"/>
                </a:cubicBezTo>
                <a:lnTo>
                  <a:pt x="1964" y="0"/>
                </a:lnTo>
                <a:cubicBezTo>
                  <a:pt x="879" y="0"/>
                  <a:pt x="0" y="1612"/>
                  <a:pt x="0" y="3600"/>
                </a:cubicBezTo>
                <a:lnTo>
                  <a:pt x="0" y="18000"/>
                </a:lnTo>
                <a:cubicBezTo>
                  <a:pt x="0" y="19989"/>
                  <a:pt x="879" y="21600"/>
                  <a:pt x="1964" y="21600"/>
                </a:cubicBezTo>
                <a:lnTo>
                  <a:pt x="18655" y="21600"/>
                </a:lnTo>
                <a:cubicBezTo>
                  <a:pt x="19739" y="21600"/>
                  <a:pt x="20618" y="19989"/>
                  <a:pt x="20618" y="18000"/>
                </a:cubicBezTo>
                <a:lnTo>
                  <a:pt x="20618" y="14400"/>
                </a:lnTo>
                <a:cubicBezTo>
                  <a:pt x="21160" y="14400"/>
                  <a:pt x="21600" y="13595"/>
                  <a:pt x="21600" y="12600"/>
                </a:cubicBezTo>
                <a:lnTo>
                  <a:pt x="21600" y="9000"/>
                </a:lnTo>
                <a:cubicBezTo>
                  <a:pt x="21600" y="8007"/>
                  <a:pt x="21160" y="7200"/>
                  <a:pt x="20618" y="7200"/>
                </a:cubicBezTo>
                <a:moveTo>
                  <a:pt x="1964" y="18000"/>
                </a:moveTo>
                <a:lnTo>
                  <a:pt x="6873" y="18000"/>
                </a:lnTo>
                <a:lnTo>
                  <a:pt x="6873" y="3600"/>
                </a:lnTo>
                <a:lnTo>
                  <a:pt x="1964" y="3600"/>
                </a:lnTo>
                <a:cubicBezTo>
                  <a:pt x="1964" y="3600"/>
                  <a:pt x="1964" y="18000"/>
                  <a:pt x="1964" y="180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6" name="Shape 2666"/>
          <p:cNvSpPr/>
          <p:nvPr/>
        </p:nvSpPr>
        <p:spPr>
          <a:xfrm>
            <a:off x="5026609" y="1656956"/>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9636" y="18000"/>
                </a:moveTo>
                <a:cubicBezTo>
                  <a:pt x="19636" y="18995"/>
                  <a:pt x="19196" y="19800"/>
                  <a:pt x="18655" y="19800"/>
                </a:cubicBezTo>
                <a:lnTo>
                  <a:pt x="1964" y="19800"/>
                </a:lnTo>
                <a:cubicBezTo>
                  <a:pt x="1422" y="19800"/>
                  <a:pt x="982" y="18995"/>
                  <a:pt x="982" y="18000"/>
                </a:cubicBezTo>
                <a:lnTo>
                  <a:pt x="982" y="3600"/>
                </a:lnTo>
                <a:cubicBezTo>
                  <a:pt x="982" y="2607"/>
                  <a:pt x="1422" y="1800"/>
                  <a:pt x="1964" y="1800"/>
                </a:cubicBezTo>
                <a:lnTo>
                  <a:pt x="18655" y="1800"/>
                </a:lnTo>
                <a:cubicBezTo>
                  <a:pt x="19196" y="1800"/>
                  <a:pt x="19636" y="2607"/>
                  <a:pt x="19636" y="3600"/>
                </a:cubicBezTo>
                <a:cubicBezTo>
                  <a:pt x="19636" y="3600"/>
                  <a:pt x="19636" y="18000"/>
                  <a:pt x="19636" y="18000"/>
                </a:cubicBezTo>
                <a:close/>
                <a:moveTo>
                  <a:pt x="20618" y="7200"/>
                </a:moveTo>
                <a:lnTo>
                  <a:pt x="20618" y="3600"/>
                </a:lnTo>
                <a:cubicBezTo>
                  <a:pt x="20618" y="1612"/>
                  <a:pt x="19739" y="0"/>
                  <a:pt x="18655" y="0"/>
                </a:cubicBezTo>
                <a:lnTo>
                  <a:pt x="1964" y="0"/>
                </a:lnTo>
                <a:cubicBezTo>
                  <a:pt x="879" y="0"/>
                  <a:pt x="0" y="1612"/>
                  <a:pt x="0" y="3600"/>
                </a:cubicBezTo>
                <a:lnTo>
                  <a:pt x="0" y="18000"/>
                </a:lnTo>
                <a:cubicBezTo>
                  <a:pt x="0" y="19989"/>
                  <a:pt x="879" y="21600"/>
                  <a:pt x="1964" y="21600"/>
                </a:cubicBezTo>
                <a:lnTo>
                  <a:pt x="18655" y="21600"/>
                </a:lnTo>
                <a:cubicBezTo>
                  <a:pt x="19739" y="21600"/>
                  <a:pt x="20618" y="19989"/>
                  <a:pt x="20618" y="18000"/>
                </a:cubicBezTo>
                <a:lnTo>
                  <a:pt x="20618" y="14400"/>
                </a:lnTo>
                <a:cubicBezTo>
                  <a:pt x="21160" y="14400"/>
                  <a:pt x="21600" y="13595"/>
                  <a:pt x="21600" y="12600"/>
                </a:cubicBezTo>
                <a:lnTo>
                  <a:pt x="21600" y="9000"/>
                </a:lnTo>
                <a:cubicBezTo>
                  <a:pt x="21600" y="8007"/>
                  <a:pt x="21160" y="7200"/>
                  <a:pt x="20618" y="7200"/>
                </a:cubicBezTo>
                <a:moveTo>
                  <a:pt x="1964" y="18000"/>
                </a:moveTo>
                <a:lnTo>
                  <a:pt x="10800" y="18000"/>
                </a:lnTo>
                <a:lnTo>
                  <a:pt x="10800" y="3600"/>
                </a:lnTo>
                <a:lnTo>
                  <a:pt x="1964" y="3600"/>
                </a:lnTo>
                <a:cubicBezTo>
                  <a:pt x="1964" y="3600"/>
                  <a:pt x="1964" y="18000"/>
                  <a:pt x="1964" y="180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7" name="Shape 2667"/>
          <p:cNvSpPr/>
          <p:nvPr/>
        </p:nvSpPr>
        <p:spPr>
          <a:xfrm>
            <a:off x="227260" y="2190217"/>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964" y="18000"/>
                </a:moveTo>
                <a:lnTo>
                  <a:pt x="14727" y="18000"/>
                </a:lnTo>
                <a:lnTo>
                  <a:pt x="14727" y="3600"/>
                </a:lnTo>
                <a:lnTo>
                  <a:pt x="1964" y="3600"/>
                </a:lnTo>
                <a:cubicBezTo>
                  <a:pt x="1964" y="3600"/>
                  <a:pt x="1964" y="18000"/>
                  <a:pt x="1964" y="18000"/>
                </a:cubicBezTo>
                <a:close/>
                <a:moveTo>
                  <a:pt x="19636" y="18000"/>
                </a:moveTo>
                <a:cubicBezTo>
                  <a:pt x="19636" y="18994"/>
                  <a:pt x="19197" y="19800"/>
                  <a:pt x="18655" y="19800"/>
                </a:cubicBezTo>
                <a:lnTo>
                  <a:pt x="1964" y="19800"/>
                </a:lnTo>
                <a:cubicBezTo>
                  <a:pt x="1422" y="19800"/>
                  <a:pt x="982" y="18994"/>
                  <a:pt x="982" y="18000"/>
                </a:cubicBezTo>
                <a:lnTo>
                  <a:pt x="982" y="3600"/>
                </a:lnTo>
                <a:cubicBezTo>
                  <a:pt x="982" y="2606"/>
                  <a:pt x="1422" y="1800"/>
                  <a:pt x="1964" y="1800"/>
                </a:cubicBezTo>
                <a:lnTo>
                  <a:pt x="18655" y="1800"/>
                </a:lnTo>
                <a:cubicBezTo>
                  <a:pt x="19197" y="1800"/>
                  <a:pt x="19636" y="2606"/>
                  <a:pt x="19636" y="3600"/>
                </a:cubicBezTo>
                <a:cubicBezTo>
                  <a:pt x="19636" y="3600"/>
                  <a:pt x="19636" y="18000"/>
                  <a:pt x="19636" y="18000"/>
                </a:cubicBezTo>
                <a:close/>
                <a:moveTo>
                  <a:pt x="20618" y="7200"/>
                </a:moveTo>
                <a:lnTo>
                  <a:pt x="20618" y="3600"/>
                </a:lnTo>
                <a:cubicBezTo>
                  <a:pt x="20618" y="1612"/>
                  <a:pt x="19739" y="0"/>
                  <a:pt x="18655" y="0"/>
                </a:cubicBezTo>
                <a:lnTo>
                  <a:pt x="1964" y="0"/>
                </a:lnTo>
                <a:cubicBezTo>
                  <a:pt x="879" y="0"/>
                  <a:pt x="0" y="1612"/>
                  <a:pt x="0" y="3600"/>
                </a:cubicBezTo>
                <a:lnTo>
                  <a:pt x="0" y="18000"/>
                </a:lnTo>
                <a:cubicBezTo>
                  <a:pt x="0" y="19988"/>
                  <a:pt x="879" y="21600"/>
                  <a:pt x="1964" y="21600"/>
                </a:cubicBezTo>
                <a:lnTo>
                  <a:pt x="18655" y="21600"/>
                </a:lnTo>
                <a:cubicBezTo>
                  <a:pt x="19739" y="21600"/>
                  <a:pt x="20618" y="19988"/>
                  <a:pt x="20618" y="18000"/>
                </a:cubicBezTo>
                <a:lnTo>
                  <a:pt x="20618" y="14401"/>
                </a:lnTo>
                <a:cubicBezTo>
                  <a:pt x="21160" y="14401"/>
                  <a:pt x="21600" y="13594"/>
                  <a:pt x="21600" y="12600"/>
                </a:cubicBezTo>
                <a:lnTo>
                  <a:pt x="21600" y="9000"/>
                </a:lnTo>
                <a:cubicBezTo>
                  <a:pt x="21600" y="8006"/>
                  <a:pt x="21160" y="7200"/>
                  <a:pt x="20618" y="72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8" name="Shape 2668"/>
          <p:cNvSpPr/>
          <p:nvPr/>
        </p:nvSpPr>
        <p:spPr>
          <a:xfrm>
            <a:off x="760521" y="2190217"/>
            <a:ext cx="279328" cy="152361"/>
          </a:xfrm>
          <a:custGeom>
            <a:avLst/>
            <a:gdLst/>
            <a:ahLst/>
            <a:cxnLst>
              <a:cxn ang="0">
                <a:pos x="wd2" y="hd2"/>
              </a:cxn>
              <a:cxn ang="5400000">
                <a:pos x="wd2" y="hd2"/>
              </a:cxn>
              <a:cxn ang="10800000">
                <a:pos x="wd2" y="hd2"/>
              </a:cxn>
              <a:cxn ang="16200000">
                <a:pos x="wd2" y="hd2"/>
              </a:cxn>
            </a:cxnLst>
            <a:rect l="0" t="0" r="r" b="b"/>
            <a:pathLst>
              <a:path w="21600" h="21600" extrusionOk="0">
                <a:moveTo>
                  <a:pt x="1964" y="18000"/>
                </a:moveTo>
                <a:lnTo>
                  <a:pt x="18655" y="18000"/>
                </a:lnTo>
                <a:lnTo>
                  <a:pt x="18655" y="3600"/>
                </a:lnTo>
                <a:lnTo>
                  <a:pt x="1964" y="3600"/>
                </a:lnTo>
                <a:cubicBezTo>
                  <a:pt x="1964" y="3600"/>
                  <a:pt x="1964" y="18000"/>
                  <a:pt x="1964" y="18000"/>
                </a:cubicBezTo>
                <a:close/>
                <a:moveTo>
                  <a:pt x="19636" y="18000"/>
                </a:moveTo>
                <a:cubicBezTo>
                  <a:pt x="19636" y="18994"/>
                  <a:pt x="19197" y="19800"/>
                  <a:pt x="18655" y="19800"/>
                </a:cubicBezTo>
                <a:lnTo>
                  <a:pt x="1964" y="19800"/>
                </a:lnTo>
                <a:cubicBezTo>
                  <a:pt x="1422" y="19800"/>
                  <a:pt x="982" y="18994"/>
                  <a:pt x="982" y="18000"/>
                </a:cubicBezTo>
                <a:lnTo>
                  <a:pt x="982" y="3600"/>
                </a:lnTo>
                <a:cubicBezTo>
                  <a:pt x="982" y="2606"/>
                  <a:pt x="1422" y="1800"/>
                  <a:pt x="1964" y="1800"/>
                </a:cubicBezTo>
                <a:lnTo>
                  <a:pt x="18655" y="1800"/>
                </a:lnTo>
                <a:cubicBezTo>
                  <a:pt x="19197" y="1800"/>
                  <a:pt x="19636" y="2606"/>
                  <a:pt x="19636" y="3600"/>
                </a:cubicBezTo>
                <a:cubicBezTo>
                  <a:pt x="19636" y="3600"/>
                  <a:pt x="19636" y="18000"/>
                  <a:pt x="19636" y="18000"/>
                </a:cubicBezTo>
                <a:close/>
                <a:moveTo>
                  <a:pt x="20618" y="7200"/>
                </a:moveTo>
                <a:lnTo>
                  <a:pt x="20618" y="3600"/>
                </a:lnTo>
                <a:cubicBezTo>
                  <a:pt x="20618" y="1612"/>
                  <a:pt x="19739" y="0"/>
                  <a:pt x="18655" y="0"/>
                </a:cubicBezTo>
                <a:lnTo>
                  <a:pt x="1964" y="0"/>
                </a:lnTo>
                <a:cubicBezTo>
                  <a:pt x="879" y="0"/>
                  <a:pt x="0" y="1612"/>
                  <a:pt x="0" y="3600"/>
                </a:cubicBezTo>
                <a:lnTo>
                  <a:pt x="0" y="18000"/>
                </a:lnTo>
                <a:cubicBezTo>
                  <a:pt x="0" y="19988"/>
                  <a:pt x="879" y="21600"/>
                  <a:pt x="1964" y="21600"/>
                </a:cubicBezTo>
                <a:lnTo>
                  <a:pt x="18655" y="21600"/>
                </a:lnTo>
                <a:cubicBezTo>
                  <a:pt x="19739" y="21600"/>
                  <a:pt x="20618" y="19988"/>
                  <a:pt x="20618" y="18000"/>
                </a:cubicBezTo>
                <a:lnTo>
                  <a:pt x="20618" y="14401"/>
                </a:lnTo>
                <a:cubicBezTo>
                  <a:pt x="21160" y="14401"/>
                  <a:pt x="21600" y="13594"/>
                  <a:pt x="21600" y="12600"/>
                </a:cubicBezTo>
                <a:lnTo>
                  <a:pt x="21600" y="9000"/>
                </a:lnTo>
                <a:cubicBezTo>
                  <a:pt x="21600" y="8006"/>
                  <a:pt x="21160" y="7200"/>
                  <a:pt x="20618" y="72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09" name="Shape 2669"/>
          <p:cNvSpPr/>
          <p:nvPr/>
        </p:nvSpPr>
        <p:spPr>
          <a:xfrm>
            <a:off x="1306478" y="2126734"/>
            <a:ext cx="253935" cy="279334"/>
          </a:xfrm>
          <a:custGeom>
            <a:avLst/>
            <a:gdLst/>
            <a:ahLst/>
            <a:cxnLst>
              <a:cxn ang="0">
                <a:pos x="wd2" y="hd2"/>
              </a:cxn>
              <a:cxn ang="5400000">
                <a:pos x="wd2" y="hd2"/>
              </a:cxn>
              <a:cxn ang="10800000">
                <a:pos x="wd2" y="hd2"/>
              </a:cxn>
              <a:cxn ang="16200000">
                <a:pos x="wd2" y="hd2"/>
              </a:cxn>
            </a:cxnLst>
            <a:rect l="0" t="0" r="r" b="b"/>
            <a:pathLst>
              <a:path w="21600" h="21600" extrusionOk="0">
                <a:moveTo>
                  <a:pt x="12960" y="2161"/>
                </a:moveTo>
                <a:lnTo>
                  <a:pt x="12960" y="2178"/>
                </a:lnTo>
                <a:cubicBezTo>
                  <a:pt x="12662" y="2178"/>
                  <a:pt x="12420" y="2398"/>
                  <a:pt x="12420" y="2669"/>
                </a:cubicBezTo>
                <a:cubicBezTo>
                  <a:pt x="12420" y="2940"/>
                  <a:pt x="12662" y="3160"/>
                  <a:pt x="12960" y="3160"/>
                </a:cubicBezTo>
                <a:lnTo>
                  <a:pt x="12960" y="3172"/>
                </a:lnTo>
                <a:cubicBezTo>
                  <a:pt x="17287" y="4066"/>
                  <a:pt x="20520" y="7577"/>
                  <a:pt x="20520" y="11782"/>
                </a:cubicBezTo>
                <a:cubicBezTo>
                  <a:pt x="20520" y="16662"/>
                  <a:pt x="16168" y="20618"/>
                  <a:pt x="10800" y="20618"/>
                </a:cubicBezTo>
                <a:cubicBezTo>
                  <a:pt x="5432" y="20618"/>
                  <a:pt x="1080" y="16662"/>
                  <a:pt x="1080" y="11782"/>
                </a:cubicBezTo>
                <a:cubicBezTo>
                  <a:pt x="1080" y="7577"/>
                  <a:pt x="4313" y="4066"/>
                  <a:pt x="8640" y="3172"/>
                </a:cubicBezTo>
                <a:lnTo>
                  <a:pt x="8640" y="3160"/>
                </a:lnTo>
                <a:cubicBezTo>
                  <a:pt x="8938" y="3160"/>
                  <a:pt x="9180" y="2940"/>
                  <a:pt x="9180" y="2669"/>
                </a:cubicBezTo>
                <a:cubicBezTo>
                  <a:pt x="9180" y="2398"/>
                  <a:pt x="8938" y="2178"/>
                  <a:pt x="8640" y="2178"/>
                </a:cubicBezTo>
                <a:lnTo>
                  <a:pt x="8640" y="2161"/>
                </a:lnTo>
                <a:cubicBezTo>
                  <a:pt x="3710" y="3071"/>
                  <a:pt x="0" y="7031"/>
                  <a:pt x="0" y="11782"/>
                </a:cubicBezTo>
                <a:cubicBezTo>
                  <a:pt x="0" y="17204"/>
                  <a:pt x="4835" y="21600"/>
                  <a:pt x="10800" y="21600"/>
                </a:cubicBezTo>
                <a:cubicBezTo>
                  <a:pt x="16765" y="21600"/>
                  <a:pt x="21600" y="17204"/>
                  <a:pt x="21600" y="11782"/>
                </a:cubicBezTo>
                <a:cubicBezTo>
                  <a:pt x="21600" y="7031"/>
                  <a:pt x="17890" y="3071"/>
                  <a:pt x="12960" y="2161"/>
                </a:cubicBezTo>
                <a:moveTo>
                  <a:pt x="10800" y="12763"/>
                </a:moveTo>
                <a:cubicBezTo>
                  <a:pt x="11098" y="12763"/>
                  <a:pt x="11340" y="12544"/>
                  <a:pt x="11340" y="12272"/>
                </a:cubicBezTo>
                <a:lnTo>
                  <a:pt x="11340" y="491"/>
                </a:lnTo>
                <a:cubicBezTo>
                  <a:pt x="11340" y="220"/>
                  <a:pt x="11098" y="0"/>
                  <a:pt x="10800" y="0"/>
                </a:cubicBezTo>
                <a:cubicBezTo>
                  <a:pt x="10502" y="0"/>
                  <a:pt x="10260" y="220"/>
                  <a:pt x="10260" y="491"/>
                </a:cubicBezTo>
                <a:lnTo>
                  <a:pt x="10260" y="12272"/>
                </a:lnTo>
                <a:cubicBezTo>
                  <a:pt x="10260" y="12544"/>
                  <a:pt x="10502" y="12763"/>
                  <a:pt x="10800" y="1276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0" name="Shape 2670"/>
          <p:cNvSpPr/>
          <p:nvPr/>
        </p:nvSpPr>
        <p:spPr>
          <a:xfrm>
            <a:off x="1827043" y="2164824"/>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12273" y="21600"/>
                </a:moveTo>
                <a:lnTo>
                  <a:pt x="13255" y="21600"/>
                </a:lnTo>
                <a:lnTo>
                  <a:pt x="13255" y="0"/>
                </a:lnTo>
                <a:lnTo>
                  <a:pt x="12273" y="0"/>
                </a:lnTo>
                <a:cubicBezTo>
                  <a:pt x="12273" y="0"/>
                  <a:pt x="12273" y="21600"/>
                  <a:pt x="12273" y="21600"/>
                </a:cubicBezTo>
                <a:close/>
                <a:moveTo>
                  <a:pt x="14236" y="21600"/>
                </a:moveTo>
                <a:lnTo>
                  <a:pt x="16691" y="21600"/>
                </a:lnTo>
                <a:lnTo>
                  <a:pt x="16691" y="0"/>
                </a:lnTo>
                <a:lnTo>
                  <a:pt x="14236" y="0"/>
                </a:lnTo>
                <a:cubicBezTo>
                  <a:pt x="14236" y="0"/>
                  <a:pt x="14236" y="21600"/>
                  <a:pt x="14236" y="21600"/>
                </a:cubicBezTo>
                <a:close/>
                <a:moveTo>
                  <a:pt x="17673" y="21600"/>
                </a:moveTo>
                <a:lnTo>
                  <a:pt x="18655" y="21600"/>
                </a:lnTo>
                <a:lnTo>
                  <a:pt x="18655" y="0"/>
                </a:lnTo>
                <a:lnTo>
                  <a:pt x="17673" y="0"/>
                </a:lnTo>
                <a:cubicBezTo>
                  <a:pt x="17673" y="0"/>
                  <a:pt x="17673" y="21600"/>
                  <a:pt x="17673" y="21600"/>
                </a:cubicBezTo>
                <a:close/>
                <a:moveTo>
                  <a:pt x="20618" y="0"/>
                </a:moveTo>
                <a:lnTo>
                  <a:pt x="19636" y="0"/>
                </a:lnTo>
                <a:lnTo>
                  <a:pt x="19636" y="21600"/>
                </a:lnTo>
                <a:lnTo>
                  <a:pt x="20618" y="21600"/>
                </a:lnTo>
                <a:cubicBezTo>
                  <a:pt x="21160" y="21600"/>
                  <a:pt x="21600" y="20996"/>
                  <a:pt x="21600" y="20250"/>
                </a:cubicBezTo>
                <a:lnTo>
                  <a:pt x="21600" y="1350"/>
                </a:lnTo>
                <a:cubicBezTo>
                  <a:pt x="21600" y="605"/>
                  <a:pt x="21160" y="0"/>
                  <a:pt x="20618" y="0"/>
                </a:cubicBezTo>
                <a:moveTo>
                  <a:pt x="4909" y="21600"/>
                </a:moveTo>
                <a:lnTo>
                  <a:pt x="5891" y="21600"/>
                </a:lnTo>
                <a:lnTo>
                  <a:pt x="5891" y="0"/>
                </a:lnTo>
                <a:lnTo>
                  <a:pt x="4909" y="0"/>
                </a:lnTo>
                <a:cubicBezTo>
                  <a:pt x="4909" y="0"/>
                  <a:pt x="4909" y="21600"/>
                  <a:pt x="4909" y="21600"/>
                </a:cubicBezTo>
                <a:close/>
                <a:moveTo>
                  <a:pt x="0" y="1350"/>
                </a:moveTo>
                <a:lnTo>
                  <a:pt x="0" y="20250"/>
                </a:lnTo>
                <a:cubicBezTo>
                  <a:pt x="0" y="20996"/>
                  <a:pt x="440" y="21600"/>
                  <a:pt x="982" y="21600"/>
                </a:cubicBezTo>
                <a:lnTo>
                  <a:pt x="982" y="0"/>
                </a:lnTo>
                <a:cubicBezTo>
                  <a:pt x="440" y="0"/>
                  <a:pt x="0" y="605"/>
                  <a:pt x="0" y="1350"/>
                </a:cubicBezTo>
                <a:moveTo>
                  <a:pt x="1964" y="21600"/>
                </a:moveTo>
                <a:lnTo>
                  <a:pt x="3927" y="21600"/>
                </a:lnTo>
                <a:lnTo>
                  <a:pt x="3927" y="0"/>
                </a:lnTo>
                <a:lnTo>
                  <a:pt x="1964" y="0"/>
                </a:lnTo>
                <a:cubicBezTo>
                  <a:pt x="1964" y="0"/>
                  <a:pt x="1964" y="21600"/>
                  <a:pt x="1964" y="21600"/>
                </a:cubicBezTo>
                <a:close/>
                <a:moveTo>
                  <a:pt x="6873" y="21600"/>
                </a:moveTo>
                <a:lnTo>
                  <a:pt x="9327" y="21600"/>
                </a:lnTo>
                <a:lnTo>
                  <a:pt x="9327" y="0"/>
                </a:lnTo>
                <a:lnTo>
                  <a:pt x="6873" y="0"/>
                </a:lnTo>
                <a:cubicBezTo>
                  <a:pt x="6873" y="0"/>
                  <a:pt x="6873" y="21600"/>
                  <a:pt x="6873" y="21600"/>
                </a:cubicBezTo>
                <a:close/>
                <a:moveTo>
                  <a:pt x="10309" y="21600"/>
                </a:moveTo>
                <a:lnTo>
                  <a:pt x="11291" y="21600"/>
                </a:lnTo>
                <a:lnTo>
                  <a:pt x="11291" y="0"/>
                </a:lnTo>
                <a:lnTo>
                  <a:pt x="10309" y="0"/>
                </a:lnTo>
                <a:cubicBezTo>
                  <a:pt x="10309" y="0"/>
                  <a:pt x="10309" y="21600"/>
                  <a:pt x="10309" y="216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1" name="Shape 2671"/>
          <p:cNvSpPr/>
          <p:nvPr/>
        </p:nvSpPr>
        <p:spPr>
          <a:xfrm>
            <a:off x="2360304" y="2126734"/>
            <a:ext cx="279328" cy="279334"/>
          </a:xfrm>
          <a:custGeom>
            <a:avLst/>
            <a:gdLst/>
            <a:ahLst/>
            <a:cxnLst>
              <a:cxn ang="0">
                <a:pos x="wd2" y="hd2"/>
              </a:cxn>
              <a:cxn ang="5400000">
                <a:pos x="wd2" y="hd2"/>
              </a:cxn>
              <a:cxn ang="10800000">
                <a:pos x="wd2" y="hd2"/>
              </a:cxn>
              <a:cxn ang="16200000">
                <a:pos x="wd2" y="hd2"/>
              </a:cxn>
            </a:cxnLst>
            <a:rect l="0" t="0" r="r" b="b"/>
            <a:pathLst>
              <a:path w="21600" h="21600" extrusionOk="0">
                <a:moveTo>
                  <a:pt x="10309" y="15421"/>
                </a:moveTo>
                <a:cubicBezTo>
                  <a:pt x="10666" y="15276"/>
                  <a:pt x="10995" y="15082"/>
                  <a:pt x="11291" y="14845"/>
                </a:cubicBezTo>
                <a:lnTo>
                  <a:pt x="11291" y="8719"/>
                </a:lnTo>
                <a:cubicBezTo>
                  <a:pt x="10995" y="8482"/>
                  <a:pt x="10666" y="8287"/>
                  <a:pt x="10309" y="8143"/>
                </a:cubicBezTo>
                <a:cubicBezTo>
                  <a:pt x="10309" y="8143"/>
                  <a:pt x="10309" y="15421"/>
                  <a:pt x="10309" y="15421"/>
                </a:cubicBezTo>
                <a:close/>
                <a:moveTo>
                  <a:pt x="12273" y="13681"/>
                </a:moveTo>
                <a:cubicBezTo>
                  <a:pt x="12585" y="13118"/>
                  <a:pt x="12764" y="12471"/>
                  <a:pt x="12764" y="11782"/>
                </a:cubicBezTo>
                <a:cubicBezTo>
                  <a:pt x="12764" y="11092"/>
                  <a:pt x="12585" y="10445"/>
                  <a:pt x="12273" y="9882"/>
                </a:cubicBezTo>
                <a:cubicBezTo>
                  <a:pt x="12273" y="9882"/>
                  <a:pt x="12273" y="13681"/>
                  <a:pt x="12273" y="13681"/>
                </a:cubicBezTo>
                <a:close/>
                <a:moveTo>
                  <a:pt x="5891" y="14373"/>
                </a:moveTo>
                <a:lnTo>
                  <a:pt x="5891" y="9190"/>
                </a:lnTo>
                <a:cubicBezTo>
                  <a:pt x="5282" y="9882"/>
                  <a:pt x="4909" y="10788"/>
                  <a:pt x="4909" y="11782"/>
                </a:cubicBezTo>
                <a:cubicBezTo>
                  <a:pt x="4909" y="12776"/>
                  <a:pt x="5282" y="13681"/>
                  <a:pt x="5891" y="14373"/>
                </a:cubicBezTo>
                <a:moveTo>
                  <a:pt x="6873" y="8384"/>
                </a:moveTo>
                <a:lnTo>
                  <a:pt x="6873" y="15179"/>
                </a:lnTo>
                <a:cubicBezTo>
                  <a:pt x="7451" y="15514"/>
                  <a:pt x="8120" y="15709"/>
                  <a:pt x="8836" y="15709"/>
                </a:cubicBezTo>
                <a:cubicBezTo>
                  <a:pt x="9003" y="15709"/>
                  <a:pt x="9166" y="15696"/>
                  <a:pt x="9327" y="15675"/>
                </a:cubicBezTo>
                <a:lnTo>
                  <a:pt x="9327" y="7888"/>
                </a:lnTo>
                <a:cubicBezTo>
                  <a:pt x="9166" y="7868"/>
                  <a:pt x="9003" y="7854"/>
                  <a:pt x="8836" y="7854"/>
                </a:cubicBezTo>
                <a:cubicBezTo>
                  <a:pt x="8120" y="7854"/>
                  <a:pt x="7451" y="8049"/>
                  <a:pt x="6873" y="8384"/>
                </a:cubicBezTo>
                <a:moveTo>
                  <a:pt x="20618" y="0"/>
                </a:moveTo>
                <a:lnTo>
                  <a:pt x="19636" y="0"/>
                </a:lnTo>
                <a:lnTo>
                  <a:pt x="19636" y="15709"/>
                </a:lnTo>
                <a:lnTo>
                  <a:pt x="20618" y="15709"/>
                </a:lnTo>
                <a:cubicBezTo>
                  <a:pt x="21160" y="15709"/>
                  <a:pt x="21600" y="15270"/>
                  <a:pt x="21600" y="14727"/>
                </a:cubicBezTo>
                <a:lnTo>
                  <a:pt x="21600" y="982"/>
                </a:lnTo>
                <a:cubicBezTo>
                  <a:pt x="21600" y="440"/>
                  <a:pt x="21160" y="0"/>
                  <a:pt x="20618" y="0"/>
                </a:cubicBezTo>
                <a:moveTo>
                  <a:pt x="8836" y="17672"/>
                </a:moveTo>
                <a:cubicBezTo>
                  <a:pt x="5583" y="17672"/>
                  <a:pt x="2945" y="15035"/>
                  <a:pt x="2945" y="11782"/>
                </a:cubicBezTo>
                <a:cubicBezTo>
                  <a:pt x="2945" y="8528"/>
                  <a:pt x="5583" y="5891"/>
                  <a:pt x="8836" y="5891"/>
                </a:cubicBezTo>
                <a:cubicBezTo>
                  <a:pt x="12090" y="5891"/>
                  <a:pt x="14727" y="8528"/>
                  <a:pt x="14727" y="11782"/>
                </a:cubicBezTo>
                <a:cubicBezTo>
                  <a:pt x="14727" y="15035"/>
                  <a:pt x="12090" y="17672"/>
                  <a:pt x="8836" y="17672"/>
                </a:cubicBezTo>
                <a:moveTo>
                  <a:pt x="14027" y="16277"/>
                </a:moveTo>
                <a:cubicBezTo>
                  <a:pt x="15072" y="15072"/>
                  <a:pt x="15709" y="13503"/>
                  <a:pt x="15709" y="11782"/>
                </a:cubicBezTo>
                <a:cubicBezTo>
                  <a:pt x="15709" y="7986"/>
                  <a:pt x="12632" y="4909"/>
                  <a:pt x="8836" y="4909"/>
                </a:cubicBezTo>
                <a:cubicBezTo>
                  <a:pt x="5041" y="4909"/>
                  <a:pt x="1964" y="7986"/>
                  <a:pt x="1964" y="11782"/>
                </a:cubicBezTo>
                <a:cubicBezTo>
                  <a:pt x="1964" y="15577"/>
                  <a:pt x="5041" y="18654"/>
                  <a:pt x="8836" y="18654"/>
                </a:cubicBezTo>
                <a:cubicBezTo>
                  <a:pt x="10557" y="18654"/>
                  <a:pt x="12127" y="18017"/>
                  <a:pt x="13333" y="16972"/>
                </a:cubicBezTo>
                <a:lnTo>
                  <a:pt x="17817" y="21456"/>
                </a:lnTo>
                <a:cubicBezTo>
                  <a:pt x="17905" y="21545"/>
                  <a:pt x="18028" y="21600"/>
                  <a:pt x="18164" y="21600"/>
                </a:cubicBezTo>
                <a:cubicBezTo>
                  <a:pt x="18434" y="21600"/>
                  <a:pt x="18655" y="21380"/>
                  <a:pt x="18655" y="21109"/>
                </a:cubicBezTo>
                <a:cubicBezTo>
                  <a:pt x="18655" y="20974"/>
                  <a:pt x="18600" y="20851"/>
                  <a:pt x="18511" y="20762"/>
                </a:cubicBezTo>
                <a:cubicBezTo>
                  <a:pt x="18511" y="20762"/>
                  <a:pt x="14027" y="16277"/>
                  <a:pt x="14027" y="16277"/>
                </a:cubicBezTo>
                <a:close/>
                <a:moveTo>
                  <a:pt x="17673" y="15709"/>
                </a:moveTo>
                <a:lnTo>
                  <a:pt x="18655" y="15709"/>
                </a:lnTo>
                <a:lnTo>
                  <a:pt x="18655" y="0"/>
                </a:lnTo>
                <a:lnTo>
                  <a:pt x="17673" y="0"/>
                </a:lnTo>
                <a:cubicBezTo>
                  <a:pt x="17673" y="0"/>
                  <a:pt x="17673" y="15709"/>
                  <a:pt x="17673" y="15709"/>
                </a:cubicBezTo>
                <a:close/>
                <a:moveTo>
                  <a:pt x="16691" y="15709"/>
                </a:moveTo>
                <a:lnTo>
                  <a:pt x="16691" y="11783"/>
                </a:lnTo>
                <a:cubicBezTo>
                  <a:pt x="16691" y="13214"/>
                  <a:pt x="16301" y="14553"/>
                  <a:pt x="15631" y="15709"/>
                </a:cubicBezTo>
                <a:cubicBezTo>
                  <a:pt x="15631" y="15709"/>
                  <a:pt x="16691" y="15709"/>
                  <a:pt x="16691" y="15709"/>
                </a:cubicBezTo>
                <a:close/>
                <a:moveTo>
                  <a:pt x="16691" y="0"/>
                </a:moveTo>
                <a:lnTo>
                  <a:pt x="14236" y="0"/>
                </a:lnTo>
                <a:lnTo>
                  <a:pt x="14236" y="6088"/>
                </a:lnTo>
                <a:cubicBezTo>
                  <a:pt x="15745" y="7519"/>
                  <a:pt x="16691" y="9538"/>
                  <a:pt x="16691" y="11781"/>
                </a:cubicBezTo>
                <a:cubicBezTo>
                  <a:pt x="16691" y="11781"/>
                  <a:pt x="16691" y="0"/>
                  <a:pt x="16691" y="0"/>
                </a:cubicBezTo>
                <a:close/>
                <a:moveTo>
                  <a:pt x="11291" y="0"/>
                </a:moveTo>
                <a:lnTo>
                  <a:pt x="10309" y="0"/>
                </a:lnTo>
                <a:lnTo>
                  <a:pt x="10309" y="4070"/>
                </a:lnTo>
                <a:cubicBezTo>
                  <a:pt x="10645" y="4134"/>
                  <a:pt x="10972" y="4219"/>
                  <a:pt x="11291" y="4324"/>
                </a:cubicBezTo>
                <a:cubicBezTo>
                  <a:pt x="11291" y="4324"/>
                  <a:pt x="11291" y="0"/>
                  <a:pt x="11291" y="0"/>
                </a:cubicBezTo>
                <a:close/>
                <a:moveTo>
                  <a:pt x="1964" y="15709"/>
                </a:moveTo>
                <a:lnTo>
                  <a:pt x="2041" y="15709"/>
                </a:lnTo>
                <a:cubicBezTo>
                  <a:pt x="2016" y="15666"/>
                  <a:pt x="1988" y="15625"/>
                  <a:pt x="1964" y="15581"/>
                </a:cubicBezTo>
                <a:cubicBezTo>
                  <a:pt x="1964" y="15581"/>
                  <a:pt x="1964" y="15709"/>
                  <a:pt x="1964" y="15709"/>
                </a:cubicBezTo>
                <a:close/>
                <a:moveTo>
                  <a:pt x="13255" y="0"/>
                </a:moveTo>
                <a:lnTo>
                  <a:pt x="12273" y="0"/>
                </a:lnTo>
                <a:lnTo>
                  <a:pt x="12273" y="4727"/>
                </a:lnTo>
                <a:cubicBezTo>
                  <a:pt x="12613" y="4894"/>
                  <a:pt x="12944" y="5077"/>
                  <a:pt x="13255" y="5289"/>
                </a:cubicBezTo>
                <a:cubicBezTo>
                  <a:pt x="13255" y="5289"/>
                  <a:pt x="13255" y="0"/>
                  <a:pt x="13255" y="0"/>
                </a:cubicBezTo>
                <a:close/>
                <a:moveTo>
                  <a:pt x="9327" y="3952"/>
                </a:moveTo>
                <a:lnTo>
                  <a:pt x="9327" y="0"/>
                </a:lnTo>
                <a:lnTo>
                  <a:pt x="6873" y="0"/>
                </a:lnTo>
                <a:lnTo>
                  <a:pt x="6873" y="4185"/>
                </a:lnTo>
                <a:cubicBezTo>
                  <a:pt x="7501" y="4023"/>
                  <a:pt x="8157" y="3927"/>
                  <a:pt x="8836" y="3927"/>
                </a:cubicBezTo>
                <a:cubicBezTo>
                  <a:pt x="9002" y="3927"/>
                  <a:pt x="9164" y="3942"/>
                  <a:pt x="9327" y="3952"/>
                </a:cubicBezTo>
                <a:moveTo>
                  <a:pt x="5891" y="0"/>
                </a:moveTo>
                <a:lnTo>
                  <a:pt x="4909" y="0"/>
                </a:lnTo>
                <a:lnTo>
                  <a:pt x="4909" y="4987"/>
                </a:lnTo>
                <a:cubicBezTo>
                  <a:pt x="5224" y="4804"/>
                  <a:pt x="5551" y="4641"/>
                  <a:pt x="5891" y="4504"/>
                </a:cubicBezTo>
                <a:cubicBezTo>
                  <a:pt x="5891" y="4504"/>
                  <a:pt x="5891" y="0"/>
                  <a:pt x="5891" y="0"/>
                </a:cubicBezTo>
                <a:close/>
                <a:moveTo>
                  <a:pt x="0" y="982"/>
                </a:moveTo>
                <a:lnTo>
                  <a:pt x="0" y="14727"/>
                </a:lnTo>
                <a:cubicBezTo>
                  <a:pt x="0" y="15270"/>
                  <a:pt x="440" y="15709"/>
                  <a:pt x="982" y="15709"/>
                </a:cubicBezTo>
                <a:lnTo>
                  <a:pt x="982" y="0"/>
                </a:lnTo>
                <a:cubicBezTo>
                  <a:pt x="440" y="0"/>
                  <a:pt x="0" y="440"/>
                  <a:pt x="0" y="982"/>
                </a:cubicBezTo>
                <a:moveTo>
                  <a:pt x="3927" y="5656"/>
                </a:moveTo>
                <a:lnTo>
                  <a:pt x="3927" y="0"/>
                </a:lnTo>
                <a:lnTo>
                  <a:pt x="1964" y="0"/>
                </a:lnTo>
                <a:lnTo>
                  <a:pt x="1964" y="7982"/>
                </a:lnTo>
                <a:cubicBezTo>
                  <a:pt x="2462" y="7084"/>
                  <a:pt x="3131" y="6294"/>
                  <a:pt x="3927" y="565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2" name="Shape 2672"/>
          <p:cNvSpPr/>
          <p:nvPr/>
        </p:nvSpPr>
        <p:spPr>
          <a:xfrm>
            <a:off x="2893565" y="2164824"/>
            <a:ext cx="279328" cy="203148"/>
          </a:xfrm>
          <a:custGeom>
            <a:avLst/>
            <a:gdLst/>
            <a:ahLst/>
            <a:cxnLst>
              <a:cxn ang="0">
                <a:pos x="wd2" y="hd2"/>
              </a:cxn>
              <a:cxn ang="5400000">
                <a:pos x="wd2" y="hd2"/>
              </a:cxn>
              <a:cxn ang="10800000">
                <a:pos x="wd2" y="hd2"/>
              </a:cxn>
              <a:cxn ang="16200000">
                <a:pos x="wd2" y="hd2"/>
              </a:cxn>
            </a:cxnLst>
            <a:rect l="0" t="0" r="r" b="b"/>
            <a:pathLst>
              <a:path w="21600" h="21600" extrusionOk="0">
                <a:moveTo>
                  <a:pt x="9818" y="21600"/>
                </a:moveTo>
                <a:lnTo>
                  <a:pt x="11782" y="21600"/>
                </a:lnTo>
                <a:lnTo>
                  <a:pt x="11782" y="17550"/>
                </a:lnTo>
                <a:lnTo>
                  <a:pt x="9818" y="17550"/>
                </a:lnTo>
                <a:cubicBezTo>
                  <a:pt x="9818" y="17550"/>
                  <a:pt x="9818" y="21600"/>
                  <a:pt x="9818" y="21600"/>
                </a:cubicBezTo>
                <a:close/>
                <a:moveTo>
                  <a:pt x="7855" y="21600"/>
                </a:moveTo>
                <a:lnTo>
                  <a:pt x="8836" y="21600"/>
                </a:lnTo>
                <a:lnTo>
                  <a:pt x="8836" y="17550"/>
                </a:lnTo>
                <a:lnTo>
                  <a:pt x="7855" y="17550"/>
                </a:lnTo>
                <a:cubicBezTo>
                  <a:pt x="7855" y="17550"/>
                  <a:pt x="7855" y="21600"/>
                  <a:pt x="7855" y="21600"/>
                </a:cubicBezTo>
                <a:close/>
                <a:moveTo>
                  <a:pt x="2945" y="21600"/>
                </a:moveTo>
                <a:lnTo>
                  <a:pt x="3927" y="21600"/>
                </a:lnTo>
                <a:lnTo>
                  <a:pt x="3927" y="17550"/>
                </a:lnTo>
                <a:lnTo>
                  <a:pt x="2945" y="17550"/>
                </a:lnTo>
                <a:cubicBezTo>
                  <a:pt x="2945" y="17550"/>
                  <a:pt x="2945" y="21600"/>
                  <a:pt x="2945" y="21600"/>
                </a:cubicBezTo>
                <a:close/>
                <a:moveTo>
                  <a:pt x="4909" y="21600"/>
                </a:moveTo>
                <a:lnTo>
                  <a:pt x="6873" y="21600"/>
                </a:lnTo>
                <a:lnTo>
                  <a:pt x="6873" y="17550"/>
                </a:lnTo>
                <a:lnTo>
                  <a:pt x="4909" y="17550"/>
                </a:lnTo>
                <a:cubicBezTo>
                  <a:pt x="4909" y="17550"/>
                  <a:pt x="4909" y="21600"/>
                  <a:pt x="4909" y="21600"/>
                </a:cubicBezTo>
                <a:close/>
                <a:moveTo>
                  <a:pt x="12764" y="21600"/>
                </a:moveTo>
                <a:lnTo>
                  <a:pt x="13745" y="21600"/>
                </a:lnTo>
                <a:lnTo>
                  <a:pt x="13745" y="17550"/>
                </a:lnTo>
                <a:lnTo>
                  <a:pt x="12764" y="17550"/>
                </a:lnTo>
                <a:cubicBezTo>
                  <a:pt x="12764" y="17550"/>
                  <a:pt x="12764" y="21600"/>
                  <a:pt x="12764" y="21600"/>
                </a:cubicBezTo>
                <a:close/>
                <a:moveTo>
                  <a:pt x="20618" y="14850"/>
                </a:moveTo>
                <a:lnTo>
                  <a:pt x="982" y="14850"/>
                </a:lnTo>
                <a:lnTo>
                  <a:pt x="982" y="13500"/>
                </a:lnTo>
                <a:lnTo>
                  <a:pt x="20618" y="13500"/>
                </a:lnTo>
                <a:cubicBezTo>
                  <a:pt x="20618" y="13500"/>
                  <a:pt x="20618" y="14850"/>
                  <a:pt x="20618" y="14850"/>
                </a:cubicBezTo>
                <a:close/>
                <a:moveTo>
                  <a:pt x="20618" y="12150"/>
                </a:moveTo>
                <a:lnTo>
                  <a:pt x="982" y="12150"/>
                </a:lnTo>
                <a:cubicBezTo>
                  <a:pt x="440" y="12150"/>
                  <a:pt x="0" y="12755"/>
                  <a:pt x="0" y="13500"/>
                </a:cubicBezTo>
                <a:lnTo>
                  <a:pt x="0" y="14850"/>
                </a:lnTo>
                <a:cubicBezTo>
                  <a:pt x="0" y="15595"/>
                  <a:pt x="440" y="16200"/>
                  <a:pt x="982" y="16200"/>
                </a:cubicBezTo>
                <a:lnTo>
                  <a:pt x="20618" y="16200"/>
                </a:lnTo>
                <a:cubicBezTo>
                  <a:pt x="21160" y="16200"/>
                  <a:pt x="21600" y="15595"/>
                  <a:pt x="21600" y="14850"/>
                </a:cubicBezTo>
                <a:lnTo>
                  <a:pt x="21600" y="13500"/>
                </a:lnTo>
                <a:cubicBezTo>
                  <a:pt x="21600" y="12755"/>
                  <a:pt x="21160" y="12150"/>
                  <a:pt x="20618" y="12150"/>
                </a:cubicBezTo>
                <a:moveTo>
                  <a:pt x="982" y="20250"/>
                </a:moveTo>
                <a:cubicBezTo>
                  <a:pt x="982" y="20996"/>
                  <a:pt x="1422" y="21600"/>
                  <a:pt x="1964" y="21600"/>
                </a:cubicBezTo>
                <a:lnTo>
                  <a:pt x="1964" y="17550"/>
                </a:lnTo>
                <a:lnTo>
                  <a:pt x="982" y="17550"/>
                </a:lnTo>
                <a:cubicBezTo>
                  <a:pt x="982" y="17550"/>
                  <a:pt x="982" y="20250"/>
                  <a:pt x="982" y="20250"/>
                </a:cubicBezTo>
                <a:close/>
                <a:moveTo>
                  <a:pt x="16691" y="21600"/>
                </a:moveTo>
                <a:lnTo>
                  <a:pt x="17673" y="21600"/>
                </a:lnTo>
                <a:lnTo>
                  <a:pt x="17673" y="17550"/>
                </a:lnTo>
                <a:lnTo>
                  <a:pt x="16691" y="17550"/>
                </a:lnTo>
                <a:cubicBezTo>
                  <a:pt x="16691" y="17550"/>
                  <a:pt x="16691" y="21600"/>
                  <a:pt x="16691" y="21600"/>
                </a:cubicBezTo>
                <a:close/>
                <a:moveTo>
                  <a:pt x="14727" y="21600"/>
                </a:moveTo>
                <a:lnTo>
                  <a:pt x="15709" y="21600"/>
                </a:lnTo>
                <a:lnTo>
                  <a:pt x="15709" y="17550"/>
                </a:lnTo>
                <a:lnTo>
                  <a:pt x="14727" y="17550"/>
                </a:lnTo>
                <a:cubicBezTo>
                  <a:pt x="14727" y="17550"/>
                  <a:pt x="14727" y="21600"/>
                  <a:pt x="14727" y="21600"/>
                </a:cubicBezTo>
                <a:close/>
                <a:moveTo>
                  <a:pt x="18655" y="21600"/>
                </a:moveTo>
                <a:lnTo>
                  <a:pt x="19636" y="21600"/>
                </a:lnTo>
                <a:cubicBezTo>
                  <a:pt x="20178" y="21600"/>
                  <a:pt x="20618" y="20996"/>
                  <a:pt x="20618" y="20250"/>
                </a:cubicBezTo>
                <a:lnTo>
                  <a:pt x="20618" y="17550"/>
                </a:lnTo>
                <a:lnTo>
                  <a:pt x="18655" y="17550"/>
                </a:lnTo>
                <a:cubicBezTo>
                  <a:pt x="18655" y="17550"/>
                  <a:pt x="18655" y="21600"/>
                  <a:pt x="18655" y="21600"/>
                </a:cubicBezTo>
                <a:close/>
                <a:moveTo>
                  <a:pt x="15709" y="0"/>
                </a:moveTo>
                <a:lnTo>
                  <a:pt x="14727" y="0"/>
                </a:lnTo>
                <a:lnTo>
                  <a:pt x="14727" y="10800"/>
                </a:lnTo>
                <a:lnTo>
                  <a:pt x="15709" y="10800"/>
                </a:lnTo>
                <a:cubicBezTo>
                  <a:pt x="15709" y="10800"/>
                  <a:pt x="15709" y="0"/>
                  <a:pt x="15709" y="0"/>
                </a:cubicBezTo>
                <a:close/>
                <a:moveTo>
                  <a:pt x="20618" y="1350"/>
                </a:moveTo>
                <a:cubicBezTo>
                  <a:pt x="20618" y="605"/>
                  <a:pt x="20178" y="0"/>
                  <a:pt x="19636" y="0"/>
                </a:cubicBezTo>
                <a:lnTo>
                  <a:pt x="18655" y="0"/>
                </a:lnTo>
                <a:lnTo>
                  <a:pt x="18655" y="10800"/>
                </a:lnTo>
                <a:lnTo>
                  <a:pt x="20618" y="10800"/>
                </a:lnTo>
                <a:cubicBezTo>
                  <a:pt x="20618" y="10800"/>
                  <a:pt x="20618" y="1350"/>
                  <a:pt x="20618" y="1350"/>
                </a:cubicBezTo>
                <a:close/>
                <a:moveTo>
                  <a:pt x="13745" y="0"/>
                </a:moveTo>
                <a:lnTo>
                  <a:pt x="12764" y="0"/>
                </a:lnTo>
                <a:lnTo>
                  <a:pt x="12764" y="10800"/>
                </a:lnTo>
                <a:lnTo>
                  <a:pt x="13745" y="10800"/>
                </a:lnTo>
                <a:cubicBezTo>
                  <a:pt x="13745" y="10800"/>
                  <a:pt x="13745" y="0"/>
                  <a:pt x="13745" y="0"/>
                </a:cubicBezTo>
                <a:close/>
                <a:moveTo>
                  <a:pt x="17673" y="0"/>
                </a:moveTo>
                <a:lnTo>
                  <a:pt x="16691" y="0"/>
                </a:lnTo>
                <a:lnTo>
                  <a:pt x="16691" y="10800"/>
                </a:lnTo>
                <a:lnTo>
                  <a:pt x="17673" y="10800"/>
                </a:lnTo>
                <a:cubicBezTo>
                  <a:pt x="17673" y="10800"/>
                  <a:pt x="17673" y="0"/>
                  <a:pt x="17673" y="0"/>
                </a:cubicBezTo>
                <a:close/>
                <a:moveTo>
                  <a:pt x="1964" y="0"/>
                </a:moveTo>
                <a:cubicBezTo>
                  <a:pt x="1422" y="0"/>
                  <a:pt x="982" y="605"/>
                  <a:pt x="982" y="1350"/>
                </a:cubicBezTo>
                <a:lnTo>
                  <a:pt x="982" y="10800"/>
                </a:lnTo>
                <a:lnTo>
                  <a:pt x="1964" y="10800"/>
                </a:lnTo>
                <a:cubicBezTo>
                  <a:pt x="1964" y="10800"/>
                  <a:pt x="1964" y="0"/>
                  <a:pt x="1964" y="0"/>
                </a:cubicBezTo>
                <a:close/>
                <a:moveTo>
                  <a:pt x="3927" y="0"/>
                </a:moveTo>
                <a:lnTo>
                  <a:pt x="2945" y="0"/>
                </a:lnTo>
                <a:lnTo>
                  <a:pt x="2945" y="10800"/>
                </a:lnTo>
                <a:lnTo>
                  <a:pt x="3927" y="10800"/>
                </a:lnTo>
                <a:cubicBezTo>
                  <a:pt x="3927" y="10800"/>
                  <a:pt x="3927" y="0"/>
                  <a:pt x="3927" y="0"/>
                </a:cubicBezTo>
                <a:close/>
                <a:moveTo>
                  <a:pt x="6873" y="0"/>
                </a:moveTo>
                <a:lnTo>
                  <a:pt x="4909" y="0"/>
                </a:lnTo>
                <a:lnTo>
                  <a:pt x="4909" y="10800"/>
                </a:lnTo>
                <a:lnTo>
                  <a:pt x="6873" y="10800"/>
                </a:lnTo>
                <a:cubicBezTo>
                  <a:pt x="6873" y="10800"/>
                  <a:pt x="6873" y="0"/>
                  <a:pt x="6873" y="0"/>
                </a:cubicBezTo>
                <a:close/>
                <a:moveTo>
                  <a:pt x="8836" y="0"/>
                </a:moveTo>
                <a:lnTo>
                  <a:pt x="7855" y="0"/>
                </a:lnTo>
                <a:lnTo>
                  <a:pt x="7855" y="10800"/>
                </a:lnTo>
                <a:lnTo>
                  <a:pt x="8836" y="10800"/>
                </a:lnTo>
                <a:cubicBezTo>
                  <a:pt x="8836" y="10800"/>
                  <a:pt x="8836" y="0"/>
                  <a:pt x="8836" y="0"/>
                </a:cubicBezTo>
                <a:close/>
                <a:moveTo>
                  <a:pt x="11782" y="0"/>
                </a:moveTo>
                <a:lnTo>
                  <a:pt x="9818" y="0"/>
                </a:lnTo>
                <a:lnTo>
                  <a:pt x="9818" y="10800"/>
                </a:lnTo>
                <a:lnTo>
                  <a:pt x="11782" y="10800"/>
                </a:lnTo>
                <a:cubicBezTo>
                  <a:pt x="11782" y="10800"/>
                  <a:pt x="11782" y="0"/>
                  <a:pt x="11782" y="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3" name="Shape 2673"/>
          <p:cNvSpPr/>
          <p:nvPr/>
        </p:nvSpPr>
        <p:spPr>
          <a:xfrm>
            <a:off x="3426826" y="2126734"/>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455" y="10309"/>
                </a:moveTo>
                <a:cubicBezTo>
                  <a:pt x="2726" y="10309"/>
                  <a:pt x="2945" y="10090"/>
                  <a:pt x="2945" y="9818"/>
                </a:cubicBezTo>
                <a:cubicBezTo>
                  <a:pt x="2945" y="9547"/>
                  <a:pt x="2726" y="9327"/>
                  <a:pt x="2455" y="9327"/>
                </a:cubicBezTo>
                <a:cubicBezTo>
                  <a:pt x="2183" y="9327"/>
                  <a:pt x="1964" y="9547"/>
                  <a:pt x="1964" y="9818"/>
                </a:cubicBezTo>
                <a:cubicBezTo>
                  <a:pt x="1964" y="10090"/>
                  <a:pt x="2183" y="10309"/>
                  <a:pt x="2455" y="10309"/>
                </a:cubicBezTo>
                <a:moveTo>
                  <a:pt x="20618" y="11782"/>
                </a:moveTo>
                <a:lnTo>
                  <a:pt x="982" y="11782"/>
                </a:lnTo>
                <a:lnTo>
                  <a:pt x="982" y="7855"/>
                </a:lnTo>
                <a:lnTo>
                  <a:pt x="20618" y="7855"/>
                </a:lnTo>
                <a:cubicBezTo>
                  <a:pt x="20618" y="7855"/>
                  <a:pt x="20618" y="11782"/>
                  <a:pt x="20618" y="11782"/>
                </a:cubicBezTo>
                <a:close/>
                <a:moveTo>
                  <a:pt x="2945" y="982"/>
                </a:moveTo>
                <a:lnTo>
                  <a:pt x="14727" y="982"/>
                </a:lnTo>
                <a:lnTo>
                  <a:pt x="14727" y="4418"/>
                </a:lnTo>
                <a:cubicBezTo>
                  <a:pt x="14727" y="4690"/>
                  <a:pt x="14947" y="4909"/>
                  <a:pt x="15218" y="4909"/>
                </a:cubicBezTo>
                <a:lnTo>
                  <a:pt x="18655" y="4909"/>
                </a:lnTo>
                <a:lnTo>
                  <a:pt x="18655" y="6873"/>
                </a:lnTo>
                <a:lnTo>
                  <a:pt x="2945" y="6873"/>
                </a:lnTo>
                <a:cubicBezTo>
                  <a:pt x="2945" y="6873"/>
                  <a:pt x="2945" y="982"/>
                  <a:pt x="2945" y="982"/>
                </a:cubicBezTo>
                <a:close/>
                <a:moveTo>
                  <a:pt x="15709" y="1473"/>
                </a:moveTo>
                <a:lnTo>
                  <a:pt x="18164" y="3927"/>
                </a:lnTo>
                <a:lnTo>
                  <a:pt x="15709" y="3927"/>
                </a:lnTo>
                <a:cubicBezTo>
                  <a:pt x="15709" y="3927"/>
                  <a:pt x="15709" y="1473"/>
                  <a:pt x="15709" y="1473"/>
                </a:cubicBezTo>
                <a:close/>
                <a:moveTo>
                  <a:pt x="20618" y="6873"/>
                </a:moveTo>
                <a:lnTo>
                  <a:pt x="19636" y="6873"/>
                </a:lnTo>
                <a:lnTo>
                  <a:pt x="19636" y="3927"/>
                </a:lnTo>
                <a:lnTo>
                  <a:pt x="15709" y="0"/>
                </a:lnTo>
                <a:lnTo>
                  <a:pt x="2945" y="0"/>
                </a:lnTo>
                <a:cubicBezTo>
                  <a:pt x="2403" y="0"/>
                  <a:pt x="1964" y="440"/>
                  <a:pt x="1964" y="982"/>
                </a:cubicBezTo>
                <a:lnTo>
                  <a:pt x="1964" y="6873"/>
                </a:lnTo>
                <a:lnTo>
                  <a:pt x="982" y="6873"/>
                </a:lnTo>
                <a:cubicBezTo>
                  <a:pt x="439" y="6873"/>
                  <a:pt x="0" y="7313"/>
                  <a:pt x="0" y="7855"/>
                </a:cubicBezTo>
                <a:lnTo>
                  <a:pt x="0" y="11782"/>
                </a:lnTo>
                <a:cubicBezTo>
                  <a:pt x="0" y="12324"/>
                  <a:pt x="439" y="12764"/>
                  <a:pt x="982" y="12764"/>
                </a:cubicBezTo>
                <a:lnTo>
                  <a:pt x="1964" y="12764"/>
                </a:lnTo>
                <a:lnTo>
                  <a:pt x="1964" y="21109"/>
                </a:lnTo>
                <a:cubicBezTo>
                  <a:pt x="1964" y="21381"/>
                  <a:pt x="2183" y="21600"/>
                  <a:pt x="2455" y="21600"/>
                </a:cubicBezTo>
                <a:cubicBezTo>
                  <a:pt x="2726" y="21600"/>
                  <a:pt x="2945" y="21381"/>
                  <a:pt x="2945" y="21109"/>
                </a:cubicBezTo>
                <a:lnTo>
                  <a:pt x="2945" y="12764"/>
                </a:lnTo>
                <a:lnTo>
                  <a:pt x="3927" y="12764"/>
                </a:lnTo>
                <a:lnTo>
                  <a:pt x="3927" y="18164"/>
                </a:lnTo>
                <a:cubicBezTo>
                  <a:pt x="3927" y="18435"/>
                  <a:pt x="4147" y="18655"/>
                  <a:pt x="4418" y="18655"/>
                </a:cubicBezTo>
                <a:cubicBezTo>
                  <a:pt x="4690" y="18655"/>
                  <a:pt x="4909" y="18435"/>
                  <a:pt x="4909" y="18164"/>
                </a:cubicBezTo>
                <a:lnTo>
                  <a:pt x="4909" y="12764"/>
                </a:lnTo>
                <a:lnTo>
                  <a:pt x="5891" y="12764"/>
                </a:lnTo>
                <a:lnTo>
                  <a:pt x="5891" y="15218"/>
                </a:lnTo>
                <a:cubicBezTo>
                  <a:pt x="5891" y="15490"/>
                  <a:pt x="6110" y="15709"/>
                  <a:pt x="6382" y="15709"/>
                </a:cubicBezTo>
                <a:cubicBezTo>
                  <a:pt x="6653" y="15709"/>
                  <a:pt x="6873" y="15490"/>
                  <a:pt x="6873" y="15218"/>
                </a:cubicBezTo>
                <a:lnTo>
                  <a:pt x="6873" y="12764"/>
                </a:lnTo>
                <a:lnTo>
                  <a:pt x="7855" y="12764"/>
                </a:lnTo>
                <a:lnTo>
                  <a:pt x="7855" y="20127"/>
                </a:lnTo>
                <a:cubicBezTo>
                  <a:pt x="7855" y="20399"/>
                  <a:pt x="8074" y="20618"/>
                  <a:pt x="8345" y="20618"/>
                </a:cubicBezTo>
                <a:cubicBezTo>
                  <a:pt x="8617" y="20618"/>
                  <a:pt x="8836" y="20399"/>
                  <a:pt x="8836" y="20127"/>
                </a:cubicBezTo>
                <a:lnTo>
                  <a:pt x="8836" y="12764"/>
                </a:lnTo>
                <a:lnTo>
                  <a:pt x="10309" y="12764"/>
                </a:lnTo>
                <a:lnTo>
                  <a:pt x="10309" y="19145"/>
                </a:lnTo>
                <a:cubicBezTo>
                  <a:pt x="10309" y="19417"/>
                  <a:pt x="10529" y="19636"/>
                  <a:pt x="10800" y="19636"/>
                </a:cubicBezTo>
                <a:cubicBezTo>
                  <a:pt x="11071" y="19636"/>
                  <a:pt x="11291" y="19417"/>
                  <a:pt x="11291" y="19145"/>
                </a:cubicBezTo>
                <a:lnTo>
                  <a:pt x="11291" y="12764"/>
                </a:lnTo>
                <a:lnTo>
                  <a:pt x="12764" y="12764"/>
                </a:lnTo>
                <a:lnTo>
                  <a:pt x="12764" y="16200"/>
                </a:lnTo>
                <a:cubicBezTo>
                  <a:pt x="12764" y="16472"/>
                  <a:pt x="12983" y="16691"/>
                  <a:pt x="13255" y="16691"/>
                </a:cubicBezTo>
                <a:cubicBezTo>
                  <a:pt x="13526" y="16691"/>
                  <a:pt x="13745" y="16472"/>
                  <a:pt x="13745" y="16200"/>
                </a:cubicBezTo>
                <a:lnTo>
                  <a:pt x="13745" y="12764"/>
                </a:lnTo>
                <a:lnTo>
                  <a:pt x="14727" y="12764"/>
                </a:lnTo>
                <a:lnTo>
                  <a:pt x="14727" y="17182"/>
                </a:lnTo>
                <a:cubicBezTo>
                  <a:pt x="14727" y="17453"/>
                  <a:pt x="14947" y="17673"/>
                  <a:pt x="15218" y="17673"/>
                </a:cubicBezTo>
                <a:cubicBezTo>
                  <a:pt x="15490" y="17673"/>
                  <a:pt x="15709" y="17453"/>
                  <a:pt x="15709" y="17182"/>
                </a:cubicBezTo>
                <a:lnTo>
                  <a:pt x="15709" y="12764"/>
                </a:lnTo>
                <a:lnTo>
                  <a:pt x="16691" y="12764"/>
                </a:lnTo>
                <a:lnTo>
                  <a:pt x="16691" y="20127"/>
                </a:lnTo>
                <a:cubicBezTo>
                  <a:pt x="16691" y="20399"/>
                  <a:pt x="16910" y="20618"/>
                  <a:pt x="17182" y="20618"/>
                </a:cubicBezTo>
                <a:cubicBezTo>
                  <a:pt x="17453" y="20618"/>
                  <a:pt x="17673" y="20399"/>
                  <a:pt x="17673" y="20127"/>
                </a:cubicBezTo>
                <a:lnTo>
                  <a:pt x="17673" y="12764"/>
                </a:lnTo>
                <a:lnTo>
                  <a:pt x="18655" y="12764"/>
                </a:lnTo>
                <a:lnTo>
                  <a:pt x="18655" y="19145"/>
                </a:lnTo>
                <a:cubicBezTo>
                  <a:pt x="18655" y="19417"/>
                  <a:pt x="18874" y="19636"/>
                  <a:pt x="19145" y="19636"/>
                </a:cubicBezTo>
                <a:cubicBezTo>
                  <a:pt x="19417" y="19636"/>
                  <a:pt x="19636" y="19417"/>
                  <a:pt x="19636" y="19145"/>
                </a:cubicBezTo>
                <a:lnTo>
                  <a:pt x="19636" y="12764"/>
                </a:lnTo>
                <a:lnTo>
                  <a:pt x="20618" y="12764"/>
                </a:lnTo>
                <a:cubicBezTo>
                  <a:pt x="21160" y="12764"/>
                  <a:pt x="21600" y="12324"/>
                  <a:pt x="21600" y="11782"/>
                </a:cubicBezTo>
                <a:lnTo>
                  <a:pt x="21600" y="7855"/>
                </a:lnTo>
                <a:cubicBezTo>
                  <a:pt x="21600" y="7313"/>
                  <a:pt x="21160" y="6873"/>
                  <a:pt x="20618" y="6873"/>
                </a:cubicBezTo>
                <a:moveTo>
                  <a:pt x="4418" y="10309"/>
                </a:moveTo>
                <a:cubicBezTo>
                  <a:pt x="4690" y="10309"/>
                  <a:pt x="4909" y="10090"/>
                  <a:pt x="4909" y="9818"/>
                </a:cubicBezTo>
                <a:cubicBezTo>
                  <a:pt x="4909" y="9547"/>
                  <a:pt x="4690" y="9327"/>
                  <a:pt x="4418" y="9327"/>
                </a:cubicBezTo>
                <a:cubicBezTo>
                  <a:pt x="4147" y="9327"/>
                  <a:pt x="3927" y="9547"/>
                  <a:pt x="3927" y="9818"/>
                </a:cubicBezTo>
                <a:cubicBezTo>
                  <a:pt x="3927" y="10090"/>
                  <a:pt x="4147" y="10309"/>
                  <a:pt x="4418" y="10309"/>
                </a:cubicBezTo>
                <a:moveTo>
                  <a:pt x="12273" y="3927"/>
                </a:moveTo>
                <a:lnTo>
                  <a:pt x="5400" y="3927"/>
                </a:lnTo>
                <a:cubicBezTo>
                  <a:pt x="5129" y="3927"/>
                  <a:pt x="4909" y="4147"/>
                  <a:pt x="4909" y="4418"/>
                </a:cubicBezTo>
                <a:cubicBezTo>
                  <a:pt x="4909" y="4690"/>
                  <a:pt x="5129" y="4909"/>
                  <a:pt x="5400" y="4909"/>
                </a:cubicBezTo>
                <a:lnTo>
                  <a:pt x="12273" y="4909"/>
                </a:lnTo>
                <a:cubicBezTo>
                  <a:pt x="12544" y="4909"/>
                  <a:pt x="12764" y="4690"/>
                  <a:pt x="12764" y="4418"/>
                </a:cubicBezTo>
                <a:cubicBezTo>
                  <a:pt x="12764" y="4147"/>
                  <a:pt x="12544" y="3927"/>
                  <a:pt x="12273" y="39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4" name="Shape 2674"/>
          <p:cNvSpPr/>
          <p:nvPr/>
        </p:nvSpPr>
        <p:spPr>
          <a:xfrm>
            <a:off x="3972784" y="2126734"/>
            <a:ext cx="253935" cy="279328"/>
          </a:xfrm>
          <a:custGeom>
            <a:avLst/>
            <a:gdLst/>
            <a:ahLst/>
            <a:cxnLst>
              <a:cxn ang="0">
                <a:pos x="wd2" y="hd2"/>
              </a:cxn>
              <a:cxn ang="5400000">
                <a:pos x="wd2" y="hd2"/>
              </a:cxn>
              <a:cxn ang="10800000">
                <a:pos x="wd2" y="hd2"/>
              </a:cxn>
              <a:cxn ang="16200000">
                <a:pos x="wd2" y="hd2"/>
              </a:cxn>
            </a:cxnLst>
            <a:rect l="0" t="0" r="r" b="b"/>
            <a:pathLst>
              <a:path w="21600" h="21600" extrusionOk="0">
                <a:moveTo>
                  <a:pt x="11880" y="20121"/>
                </a:moveTo>
                <a:cubicBezTo>
                  <a:pt x="11880" y="20393"/>
                  <a:pt x="11637" y="20612"/>
                  <a:pt x="11337" y="20612"/>
                </a:cubicBezTo>
                <a:cubicBezTo>
                  <a:pt x="11181" y="20612"/>
                  <a:pt x="11043" y="20552"/>
                  <a:pt x="10944" y="20457"/>
                </a:cubicBezTo>
                <a:lnTo>
                  <a:pt x="10941" y="20459"/>
                </a:lnTo>
                <a:lnTo>
                  <a:pt x="10800" y="20342"/>
                </a:lnTo>
                <a:lnTo>
                  <a:pt x="10800" y="1256"/>
                </a:lnTo>
                <a:lnTo>
                  <a:pt x="10958" y="1126"/>
                </a:lnTo>
                <a:lnTo>
                  <a:pt x="10960" y="1127"/>
                </a:lnTo>
                <a:cubicBezTo>
                  <a:pt x="11057" y="1042"/>
                  <a:pt x="11190" y="987"/>
                  <a:pt x="11337" y="987"/>
                </a:cubicBezTo>
                <a:cubicBezTo>
                  <a:pt x="11637" y="987"/>
                  <a:pt x="11880" y="1208"/>
                  <a:pt x="11880" y="1479"/>
                </a:cubicBezTo>
                <a:cubicBezTo>
                  <a:pt x="11880" y="1479"/>
                  <a:pt x="11880" y="20121"/>
                  <a:pt x="11880" y="20121"/>
                </a:cubicBezTo>
                <a:close/>
                <a:moveTo>
                  <a:pt x="9720" y="19448"/>
                </a:moveTo>
                <a:lnTo>
                  <a:pt x="4320" y="14979"/>
                </a:lnTo>
                <a:lnTo>
                  <a:pt x="4320" y="6606"/>
                </a:lnTo>
                <a:lnTo>
                  <a:pt x="4562" y="6407"/>
                </a:lnTo>
                <a:lnTo>
                  <a:pt x="4559" y="6406"/>
                </a:lnTo>
                <a:lnTo>
                  <a:pt x="9720" y="2147"/>
                </a:lnTo>
                <a:cubicBezTo>
                  <a:pt x="9720" y="2147"/>
                  <a:pt x="9720" y="19448"/>
                  <a:pt x="9720" y="19448"/>
                </a:cubicBezTo>
                <a:close/>
                <a:moveTo>
                  <a:pt x="3240" y="14649"/>
                </a:moveTo>
                <a:cubicBezTo>
                  <a:pt x="2008" y="14285"/>
                  <a:pt x="1080" y="12700"/>
                  <a:pt x="1080" y="10800"/>
                </a:cubicBezTo>
                <a:cubicBezTo>
                  <a:pt x="1080" y="8900"/>
                  <a:pt x="2008" y="7315"/>
                  <a:pt x="3240" y="6952"/>
                </a:cubicBezTo>
                <a:cubicBezTo>
                  <a:pt x="3240" y="6952"/>
                  <a:pt x="3240" y="14649"/>
                  <a:pt x="3240" y="14649"/>
                </a:cubicBezTo>
                <a:close/>
                <a:moveTo>
                  <a:pt x="12966" y="1472"/>
                </a:moveTo>
                <a:cubicBezTo>
                  <a:pt x="12966" y="658"/>
                  <a:pt x="12238" y="0"/>
                  <a:pt x="11339" y="0"/>
                </a:cubicBezTo>
                <a:cubicBezTo>
                  <a:pt x="10880" y="0"/>
                  <a:pt x="10467" y="174"/>
                  <a:pt x="10170" y="451"/>
                </a:cubicBezTo>
                <a:lnTo>
                  <a:pt x="3565" y="5905"/>
                </a:lnTo>
                <a:cubicBezTo>
                  <a:pt x="1578" y="6050"/>
                  <a:pt x="0" y="8183"/>
                  <a:pt x="0" y="10800"/>
                </a:cubicBezTo>
                <a:cubicBezTo>
                  <a:pt x="0" y="13425"/>
                  <a:pt x="1588" y="15563"/>
                  <a:pt x="3585" y="15696"/>
                </a:cubicBezTo>
                <a:lnTo>
                  <a:pt x="10170" y="21149"/>
                </a:lnTo>
                <a:cubicBezTo>
                  <a:pt x="10466" y="21426"/>
                  <a:pt x="10879" y="21600"/>
                  <a:pt x="11339" y="21600"/>
                </a:cubicBezTo>
                <a:cubicBezTo>
                  <a:pt x="12238" y="21600"/>
                  <a:pt x="12966" y="20941"/>
                  <a:pt x="12966" y="20129"/>
                </a:cubicBezTo>
                <a:cubicBezTo>
                  <a:pt x="12966" y="20110"/>
                  <a:pt x="12961" y="20092"/>
                  <a:pt x="12960" y="20073"/>
                </a:cubicBezTo>
                <a:lnTo>
                  <a:pt x="12960" y="1527"/>
                </a:lnTo>
                <a:cubicBezTo>
                  <a:pt x="12961" y="1508"/>
                  <a:pt x="12966" y="1490"/>
                  <a:pt x="12966" y="1472"/>
                </a:cubicBezTo>
                <a:moveTo>
                  <a:pt x="19124" y="10800"/>
                </a:moveTo>
                <a:lnTo>
                  <a:pt x="21442" y="8693"/>
                </a:lnTo>
                <a:cubicBezTo>
                  <a:pt x="21540" y="8604"/>
                  <a:pt x="21600" y="8481"/>
                  <a:pt x="21600" y="8345"/>
                </a:cubicBezTo>
                <a:cubicBezTo>
                  <a:pt x="21600" y="8074"/>
                  <a:pt x="21358" y="7855"/>
                  <a:pt x="21060" y="7855"/>
                </a:cubicBezTo>
                <a:cubicBezTo>
                  <a:pt x="20911" y="7855"/>
                  <a:pt x="20776" y="7909"/>
                  <a:pt x="20678" y="7998"/>
                </a:cubicBezTo>
                <a:lnTo>
                  <a:pt x="18360" y="10106"/>
                </a:lnTo>
                <a:lnTo>
                  <a:pt x="16042" y="7998"/>
                </a:lnTo>
                <a:cubicBezTo>
                  <a:pt x="15944" y="7909"/>
                  <a:pt x="15809" y="7855"/>
                  <a:pt x="15660" y="7855"/>
                </a:cubicBezTo>
                <a:cubicBezTo>
                  <a:pt x="15362" y="7855"/>
                  <a:pt x="15120" y="8074"/>
                  <a:pt x="15120" y="8345"/>
                </a:cubicBezTo>
                <a:cubicBezTo>
                  <a:pt x="15120" y="8481"/>
                  <a:pt x="15180" y="8604"/>
                  <a:pt x="15278" y="8693"/>
                </a:cubicBezTo>
                <a:lnTo>
                  <a:pt x="17596" y="10800"/>
                </a:lnTo>
                <a:lnTo>
                  <a:pt x="15278" y="12907"/>
                </a:lnTo>
                <a:cubicBezTo>
                  <a:pt x="15180" y="12996"/>
                  <a:pt x="15120" y="13119"/>
                  <a:pt x="15120" y="13255"/>
                </a:cubicBezTo>
                <a:cubicBezTo>
                  <a:pt x="15120" y="13526"/>
                  <a:pt x="15362" y="13745"/>
                  <a:pt x="15660" y="13745"/>
                </a:cubicBezTo>
                <a:cubicBezTo>
                  <a:pt x="15809" y="13745"/>
                  <a:pt x="15944" y="13691"/>
                  <a:pt x="16042" y="13602"/>
                </a:cubicBezTo>
                <a:lnTo>
                  <a:pt x="18360" y="11494"/>
                </a:lnTo>
                <a:lnTo>
                  <a:pt x="20678" y="13602"/>
                </a:lnTo>
                <a:cubicBezTo>
                  <a:pt x="20776" y="13691"/>
                  <a:pt x="20911" y="13745"/>
                  <a:pt x="21060" y="13745"/>
                </a:cubicBezTo>
                <a:cubicBezTo>
                  <a:pt x="21358" y="13745"/>
                  <a:pt x="21600" y="13526"/>
                  <a:pt x="21600" y="13255"/>
                </a:cubicBezTo>
                <a:cubicBezTo>
                  <a:pt x="21600" y="13119"/>
                  <a:pt x="21540" y="12996"/>
                  <a:pt x="21442" y="12907"/>
                </a:cubicBezTo>
                <a:cubicBezTo>
                  <a:pt x="21442" y="12907"/>
                  <a:pt x="19124" y="10800"/>
                  <a:pt x="19124" y="108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5" name="Shape 2675"/>
          <p:cNvSpPr/>
          <p:nvPr/>
        </p:nvSpPr>
        <p:spPr>
          <a:xfrm>
            <a:off x="4556831" y="2126734"/>
            <a:ext cx="152436" cy="279328"/>
          </a:xfrm>
          <a:custGeom>
            <a:avLst/>
            <a:gdLst/>
            <a:ahLst/>
            <a:cxnLst>
              <a:cxn ang="0">
                <a:pos x="wd2" y="hd2"/>
              </a:cxn>
              <a:cxn ang="5400000">
                <a:pos x="wd2" y="hd2"/>
              </a:cxn>
              <a:cxn ang="10800000">
                <a:pos x="wd2" y="hd2"/>
              </a:cxn>
              <a:cxn ang="16200000">
                <a:pos x="wd2" y="hd2"/>
              </a:cxn>
            </a:cxnLst>
            <a:rect l="0" t="0" r="r" b="b"/>
            <a:pathLst>
              <a:path w="21600" h="21600" extrusionOk="0">
                <a:moveTo>
                  <a:pt x="19790" y="20121"/>
                </a:moveTo>
                <a:cubicBezTo>
                  <a:pt x="19790" y="20393"/>
                  <a:pt x="19385" y="20612"/>
                  <a:pt x="18886" y="20612"/>
                </a:cubicBezTo>
                <a:cubicBezTo>
                  <a:pt x="18626" y="20612"/>
                  <a:pt x="18396" y="20552"/>
                  <a:pt x="18231" y="20457"/>
                </a:cubicBezTo>
                <a:lnTo>
                  <a:pt x="18227" y="20459"/>
                </a:lnTo>
                <a:lnTo>
                  <a:pt x="17991" y="20342"/>
                </a:lnTo>
                <a:lnTo>
                  <a:pt x="17991" y="1256"/>
                </a:lnTo>
                <a:lnTo>
                  <a:pt x="18255" y="1126"/>
                </a:lnTo>
                <a:lnTo>
                  <a:pt x="18258" y="1127"/>
                </a:lnTo>
                <a:cubicBezTo>
                  <a:pt x="18421" y="1042"/>
                  <a:pt x="18641" y="987"/>
                  <a:pt x="18886" y="987"/>
                </a:cubicBezTo>
                <a:cubicBezTo>
                  <a:pt x="19385" y="987"/>
                  <a:pt x="19790" y="1208"/>
                  <a:pt x="19790" y="1479"/>
                </a:cubicBezTo>
                <a:cubicBezTo>
                  <a:pt x="19790" y="1479"/>
                  <a:pt x="19790" y="20121"/>
                  <a:pt x="19790" y="20121"/>
                </a:cubicBezTo>
                <a:close/>
                <a:moveTo>
                  <a:pt x="16192" y="19448"/>
                </a:moveTo>
                <a:lnTo>
                  <a:pt x="7196" y="14978"/>
                </a:lnTo>
                <a:lnTo>
                  <a:pt x="7196" y="6607"/>
                </a:lnTo>
                <a:lnTo>
                  <a:pt x="7599" y="6407"/>
                </a:lnTo>
                <a:lnTo>
                  <a:pt x="7595" y="6406"/>
                </a:lnTo>
                <a:lnTo>
                  <a:pt x="16192" y="2147"/>
                </a:lnTo>
                <a:cubicBezTo>
                  <a:pt x="16192" y="2147"/>
                  <a:pt x="16192" y="19448"/>
                  <a:pt x="16192" y="19448"/>
                </a:cubicBezTo>
                <a:close/>
                <a:moveTo>
                  <a:pt x="5397" y="14648"/>
                </a:moveTo>
                <a:cubicBezTo>
                  <a:pt x="3344" y="14284"/>
                  <a:pt x="1799" y="12700"/>
                  <a:pt x="1799" y="10800"/>
                </a:cubicBezTo>
                <a:cubicBezTo>
                  <a:pt x="1799" y="8900"/>
                  <a:pt x="3344" y="7315"/>
                  <a:pt x="5397" y="6952"/>
                </a:cubicBezTo>
                <a:cubicBezTo>
                  <a:pt x="5397" y="6952"/>
                  <a:pt x="5397" y="14648"/>
                  <a:pt x="5397" y="14648"/>
                </a:cubicBezTo>
                <a:close/>
                <a:moveTo>
                  <a:pt x="21589" y="1527"/>
                </a:moveTo>
                <a:cubicBezTo>
                  <a:pt x="21591" y="1508"/>
                  <a:pt x="21600" y="1490"/>
                  <a:pt x="21600" y="1472"/>
                </a:cubicBezTo>
                <a:cubicBezTo>
                  <a:pt x="21600" y="658"/>
                  <a:pt x="20386" y="0"/>
                  <a:pt x="18889" y="0"/>
                </a:cubicBezTo>
                <a:cubicBezTo>
                  <a:pt x="18123" y="0"/>
                  <a:pt x="17435" y="174"/>
                  <a:pt x="16942" y="451"/>
                </a:cubicBezTo>
                <a:lnTo>
                  <a:pt x="5939" y="5905"/>
                </a:lnTo>
                <a:cubicBezTo>
                  <a:pt x="2628" y="6050"/>
                  <a:pt x="0" y="8183"/>
                  <a:pt x="0" y="10800"/>
                </a:cubicBezTo>
                <a:cubicBezTo>
                  <a:pt x="0" y="13425"/>
                  <a:pt x="2646" y="15563"/>
                  <a:pt x="5972" y="15696"/>
                </a:cubicBezTo>
                <a:lnTo>
                  <a:pt x="16942" y="21148"/>
                </a:lnTo>
                <a:cubicBezTo>
                  <a:pt x="17434" y="21426"/>
                  <a:pt x="18123" y="21600"/>
                  <a:pt x="18889" y="21600"/>
                </a:cubicBezTo>
                <a:cubicBezTo>
                  <a:pt x="20386" y="21600"/>
                  <a:pt x="21600" y="20941"/>
                  <a:pt x="21600" y="20129"/>
                </a:cubicBezTo>
                <a:cubicBezTo>
                  <a:pt x="21600" y="20110"/>
                  <a:pt x="21591" y="20092"/>
                  <a:pt x="21589" y="20073"/>
                </a:cubicBezTo>
                <a:cubicBezTo>
                  <a:pt x="21589" y="20073"/>
                  <a:pt x="21589" y="1527"/>
                  <a:pt x="21589" y="1527"/>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6" name="Shape 2676"/>
          <p:cNvSpPr/>
          <p:nvPr/>
        </p:nvSpPr>
        <p:spPr>
          <a:xfrm>
            <a:off x="5064699" y="2126734"/>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14850" y="20121"/>
                </a:moveTo>
                <a:cubicBezTo>
                  <a:pt x="14850" y="20393"/>
                  <a:pt x="14546" y="20612"/>
                  <a:pt x="14171" y="20612"/>
                </a:cubicBezTo>
                <a:cubicBezTo>
                  <a:pt x="13977" y="20612"/>
                  <a:pt x="13804" y="20552"/>
                  <a:pt x="13680" y="20457"/>
                </a:cubicBezTo>
                <a:lnTo>
                  <a:pt x="13677" y="20459"/>
                </a:lnTo>
                <a:lnTo>
                  <a:pt x="13500" y="20342"/>
                </a:lnTo>
                <a:lnTo>
                  <a:pt x="13500" y="1256"/>
                </a:lnTo>
                <a:lnTo>
                  <a:pt x="13698" y="1126"/>
                </a:lnTo>
                <a:lnTo>
                  <a:pt x="13700" y="1127"/>
                </a:lnTo>
                <a:cubicBezTo>
                  <a:pt x="13822" y="1042"/>
                  <a:pt x="13988" y="987"/>
                  <a:pt x="14171" y="987"/>
                </a:cubicBezTo>
                <a:cubicBezTo>
                  <a:pt x="14546" y="987"/>
                  <a:pt x="14850" y="1208"/>
                  <a:pt x="14850" y="1479"/>
                </a:cubicBezTo>
                <a:cubicBezTo>
                  <a:pt x="14850" y="1479"/>
                  <a:pt x="14850" y="20121"/>
                  <a:pt x="14850" y="20121"/>
                </a:cubicBezTo>
                <a:close/>
                <a:moveTo>
                  <a:pt x="12150" y="19448"/>
                </a:moveTo>
                <a:lnTo>
                  <a:pt x="5400" y="14978"/>
                </a:lnTo>
                <a:lnTo>
                  <a:pt x="5400" y="6607"/>
                </a:lnTo>
                <a:lnTo>
                  <a:pt x="5702" y="6407"/>
                </a:lnTo>
                <a:lnTo>
                  <a:pt x="5699" y="6406"/>
                </a:lnTo>
                <a:lnTo>
                  <a:pt x="12150" y="2147"/>
                </a:lnTo>
                <a:cubicBezTo>
                  <a:pt x="12150" y="2147"/>
                  <a:pt x="12150" y="19448"/>
                  <a:pt x="12150" y="19448"/>
                </a:cubicBezTo>
                <a:close/>
                <a:moveTo>
                  <a:pt x="4050" y="14648"/>
                </a:moveTo>
                <a:cubicBezTo>
                  <a:pt x="2509" y="14284"/>
                  <a:pt x="1350" y="12700"/>
                  <a:pt x="1350" y="10800"/>
                </a:cubicBezTo>
                <a:cubicBezTo>
                  <a:pt x="1350" y="8900"/>
                  <a:pt x="2509" y="7315"/>
                  <a:pt x="4050" y="6952"/>
                </a:cubicBezTo>
                <a:cubicBezTo>
                  <a:pt x="4050" y="6952"/>
                  <a:pt x="4050" y="14648"/>
                  <a:pt x="4050" y="14648"/>
                </a:cubicBezTo>
                <a:close/>
                <a:moveTo>
                  <a:pt x="16208" y="1472"/>
                </a:moveTo>
                <a:cubicBezTo>
                  <a:pt x="16208" y="658"/>
                  <a:pt x="15297" y="0"/>
                  <a:pt x="14174" y="0"/>
                </a:cubicBezTo>
                <a:cubicBezTo>
                  <a:pt x="13599" y="0"/>
                  <a:pt x="13083" y="174"/>
                  <a:pt x="12713" y="451"/>
                </a:cubicBezTo>
                <a:lnTo>
                  <a:pt x="4456" y="5905"/>
                </a:lnTo>
                <a:cubicBezTo>
                  <a:pt x="1972" y="6050"/>
                  <a:pt x="0" y="8183"/>
                  <a:pt x="0" y="10800"/>
                </a:cubicBezTo>
                <a:cubicBezTo>
                  <a:pt x="0" y="13425"/>
                  <a:pt x="1985" y="15563"/>
                  <a:pt x="4481" y="15696"/>
                </a:cubicBezTo>
                <a:lnTo>
                  <a:pt x="12713" y="21148"/>
                </a:lnTo>
                <a:cubicBezTo>
                  <a:pt x="13083" y="21426"/>
                  <a:pt x="13599" y="21600"/>
                  <a:pt x="14174" y="21600"/>
                </a:cubicBezTo>
                <a:cubicBezTo>
                  <a:pt x="15297" y="21600"/>
                  <a:pt x="16208" y="20941"/>
                  <a:pt x="16208" y="20129"/>
                </a:cubicBezTo>
                <a:cubicBezTo>
                  <a:pt x="16208" y="20110"/>
                  <a:pt x="16201" y="20092"/>
                  <a:pt x="16200" y="20073"/>
                </a:cubicBezTo>
                <a:lnTo>
                  <a:pt x="16200" y="1527"/>
                </a:lnTo>
                <a:cubicBezTo>
                  <a:pt x="16201" y="1508"/>
                  <a:pt x="16208" y="1490"/>
                  <a:pt x="16208" y="1472"/>
                </a:cubicBezTo>
                <a:moveTo>
                  <a:pt x="18225" y="7855"/>
                </a:moveTo>
                <a:cubicBezTo>
                  <a:pt x="17852" y="7855"/>
                  <a:pt x="17550" y="8074"/>
                  <a:pt x="17550" y="8345"/>
                </a:cubicBezTo>
                <a:cubicBezTo>
                  <a:pt x="17550" y="8617"/>
                  <a:pt x="17852" y="8836"/>
                  <a:pt x="18225" y="8836"/>
                </a:cubicBezTo>
                <a:cubicBezTo>
                  <a:pt x="19344" y="8836"/>
                  <a:pt x="20250" y="9716"/>
                  <a:pt x="20250" y="10800"/>
                </a:cubicBezTo>
                <a:cubicBezTo>
                  <a:pt x="20250" y="11884"/>
                  <a:pt x="19344" y="12764"/>
                  <a:pt x="18225" y="12764"/>
                </a:cubicBezTo>
                <a:cubicBezTo>
                  <a:pt x="17852" y="12764"/>
                  <a:pt x="17550" y="12983"/>
                  <a:pt x="17550" y="13255"/>
                </a:cubicBezTo>
                <a:cubicBezTo>
                  <a:pt x="17550" y="13526"/>
                  <a:pt x="17852" y="13745"/>
                  <a:pt x="18225" y="13745"/>
                </a:cubicBezTo>
                <a:cubicBezTo>
                  <a:pt x="20089" y="13745"/>
                  <a:pt x="21600" y="12426"/>
                  <a:pt x="21600" y="10800"/>
                </a:cubicBezTo>
                <a:cubicBezTo>
                  <a:pt x="21600" y="9173"/>
                  <a:pt x="20089" y="7855"/>
                  <a:pt x="18225" y="78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7" name="Shape 2677"/>
          <p:cNvSpPr/>
          <p:nvPr/>
        </p:nvSpPr>
        <p:spPr>
          <a:xfrm>
            <a:off x="5636147" y="526951"/>
            <a:ext cx="253935" cy="279328"/>
          </a:xfrm>
          <a:custGeom>
            <a:avLst/>
            <a:gdLst/>
            <a:ahLst/>
            <a:cxnLst>
              <a:cxn ang="0">
                <a:pos x="wd2" y="hd2"/>
              </a:cxn>
              <a:cxn ang="5400000">
                <a:pos x="wd2" y="hd2"/>
              </a:cxn>
              <a:cxn ang="10800000">
                <a:pos x="wd2" y="hd2"/>
              </a:cxn>
              <a:cxn ang="16200000">
                <a:pos x="wd2" y="hd2"/>
              </a:cxn>
            </a:cxnLst>
            <a:rect l="0" t="0" r="r" b="b"/>
            <a:pathLst>
              <a:path w="21600" h="21600" extrusionOk="0">
                <a:moveTo>
                  <a:pt x="15660" y="7855"/>
                </a:moveTo>
                <a:cubicBezTo>
                  <a:pt x="15362" y="7855"/>
                  <a:pt x="15120" y="8075"/>
                  <a:pt x="15120" y="8345"/>
                </a:cubicBezTo>
                <a:cubicBezTo>
                  <a:pt x="15120" y="8617"/>
                  <a:pt x="15362" y="8836"/>
                  <a:pt x="15660" y="8836"/>
                </a:cubicBezTo>
                <a:cubicBezTo>
                  <a:pt x="16555" y="8836"/>
                  <a:pt x="17280" y="9716"/>
                  <a:pt x="17280" y="10800"/>
                </a:cubicBezTo>
                <a:cubicBezTo>
                  <a:pt x="17280" y="11884"/>
                  <a:pt x="16555" y="12764"/>
                  <a:pt x="15660" y="12764"/>
                </a:cubicBezTo>
                <a:cubicBezTo>
                  <a:pt x="15362" y="12764"/>
                  <a:pt x="15120" y="12984"/>
                  <a:pt x="15120" y="13255"/>
                </a:cubicBezTo>
                <a:cubicBezTo>
                  <a:pt x="15120" y="13526"/>
                  <a:pt x="15362" y="13745"/>
                  <a:pt x="15660" y="13745"/>
                </a:cubicBezTo>
                <a:cubicBezTo>
                  <a:pt x="17151" y="13745"/>
                  <a:pt x="18360" y="12427"/>
                  <a:pt x="18360" y="10800"/>
                </a:cubicBezTo>
                <a:cubicBezTo>
                  <a:pt x="18360" y="9174"/>
                  <a:pt x="17151" y="7855"/>
                  <a:pt x="15660" y="7855"/>
                </a:cubicBezTo>
                <a:moveTo>
                  <a:pt x="18472" y="5611"/>
                </a:moveTo>
                <a:lnTo>
                  <a:pt x="18463" y="5625"/>
                </a:lnTo>
                <a:cubicBezTo>
                  <a:pt x="18383" y="5584"/>
                  <a:pt x="18296" y="5554"/>
                  <a:pt x="18198" y="5554"/>
                </a:cubicBezTo>
                <a:cubicBezTo>
                  <a:pt x="17900" y="5554"/>
                  <a:pt x="17660" y="5774"/>
                  <a:pt x="17660" y="6044"/>
                </a:cubicBezTo>
                <a:cubicBezTo>
                  <a:pt x="17660" y="6216"/>
                  <a:pt x="17763" y="6361"/>
                  <a:pt x="17910" y="6449"/>
                </a:cubicBezTo>
                <a:lnTo>
                  <a:pt x="17909" y="6451"/>
                </a:lnTo>
                <a:cubicBezTo>
                  <a:pt x="19460" y="7271"/>
                  <a:pt x="20520" y="8909"/>
                  <a:pt x="20520" y="10800"/>
                </a:cubicBezTo>
                <a:cubicBezTo>
                  <a:pt x="20520" y="12689"/>
                  <a:pt x="19463" y="14325"/>
                  <a:pt x="17915" y="15147"/>
                </a:cubicBezTo>
                <a:lnTo>
                  <a:pt x="17919" y="15152"/>
                </a:lnTo>
                <a:cubicBezTo>
                  <a:pt x="17771" y="15239"/>
                  <a:pt x="17668" y="15384"/>
                  <a:pt x="17668" y="15556"/>
                </a:cubicBezTo>
                <a:cubicBezTo>
                  <a:pt x="17668" y="15827"/>
                  <a:pt x="17910" y="16046"/>
                  <a:pt x="18208" y="16046"/>
                </a:cubicBezTo>
                <a:cubicBezTo>
                  <a:pt x="18306" y="16046"/>
                  <a:pt x="18393" y="16016"/>
                  <a:pt x="18473" y="15975"/>
                </a:cubicBezTo>
                <a:lnTo>
                  <a:pt x="18480" y="15985"/>
                </a:lnTo>
                <a:cubicBezTo>
                  <a:pt x="20338" y="14990"/>
                  <a:pt x="21600" y="13041"/>
                  <a:pt x="21600" y="10800"/>
                </a:cubicBezTo>
                <a:cubicBezTo>
                  <a:pt x="21600" y="8556"/>
                  <a:pt x="20334" y="6606"/>
                  <a:pt x="18472" y="5611"/>
                </a:cubicBezTo>
                <a:moveTo>
                  <a:pt x="11880" y="20121"/>
                </a:moveTo>
                <a:cubicBezTo>
                  <a:pt x="11880" y="20393"/>
                  <a:pt x="11637" y="20612"/>
                  <a:pt x="11337" y="20612"/>
                </a:cubicBezTo>
                <a:cubicBezTo>
                  <a:pt x="11181" y="20612"/>
                  <a:pt x="11043" y="20552"/>
                  <a:pt x="10944" y="20457"/>
                </a:cubicBezTo>
                <a:lnTo>
                  <a:pt x="10942" y="20459"/>
                </a:lnTo>
                <a:lnTo>
                  <a:pt x="10800" y="20342"/>
                </a:lnTo>
                <a:lnTo>
                  <a:pt x="10800" y="1256"/>
                </a:lnTo>
                <a:lnTo>
                  <a:pt x="10958" y="1126"/>
                </a:lnTo>
                <a:lnTo>
                  <a:pt x="10960" y="1127"/>
                </a:lnTo>
                <a:cubicBezTo>
                  <a:pt x="11058" y="1042"/>
                  <a:pt x="11190" y="988"/>
                  <a:pt x="11337" y="988"/>
                </a:cubicBezTo>
                <a:cubicBezTo>
                  <a:pt x="11637" y="988"/>
                  <a:pt x="11880" y="1208"/>
                  <a:pt x="11880" y="1480"/>
                </a:cubicBezTo>
                <a:cubicBezTo>
                  <a:pt x="11880" y="1480"/>
                  <a:pt x="11880" y="20121"/>
                  <a:pt x="11880" y="20121"/>
                </a:cubicBezTo>
                <a:close/>
                <a:moveTo>
                  <a:pt x="9720" y="19448"/>
                </a:moveTo>
                <a:lnTo>
                  <a:pt x="4320" y="14979"/>
                </a:lnTo>
                <a:lnTo>
                  <a:pt x="4320" y="6607"/>
                </a:lnTo>
                <a:lnTo>
                  <a:pt x="4561" y="6407"/>
                </a:lnTo>
                <a:lnTo>
                  <a:pt x="4560" y="6406"/>
                </a:lnTo>
                <a:lnTo>
                  <a:pt x="9720" y="2147"/>
                </a:lnTo>
                <a:cubicBezTo>
                  <a:pt x="9720" y="2147"/>
                  <a:pt x="9720" y="19448"/>
                  <a:pt x="9720" y="19448"/>
                </a:cubicBezTo>
                <a:close/>
                <a:moveTo>
                  <a:pt x="3240" y="14649"/>
                </a:moveTo>
                <a:cubicBezTo>
                  <a:pt x="2008" y="14285"/>
                  <a:pt x="1080" y="12700"/>
                  <a:pt x="1080" y="10800"/>
                </a:cubicBezTo>
                <a:cubicBezTo>
                  <a:pt x="1080" y="8900"/>
                  <a:pt x="2008" y="7316"/>
                  <a:pt x="3240" y="6952"/>
                </a:cubicBezTo>
                <a:cubicBezTo>
                  <a:pt x="3240" y="6952"/>
                  <a:pt x="3240" y="14649"/>
                  <a:pt x="3240" y="14649"/>
                </a:cubicBezTo>
                <a:close/>
                <a:moveTo>
                  <a:pt x="12966" y="1472"/>
                </a:moveTo>
                <a:cubicBezTo>
                  <a:pt x="12966" y="659"/>
                  <a:pt x="12238" y="0"/>
                  <a:pt x="11339" y="0"/>
                </a:cubicBezTo>
                <a:cubicBezTo>
                  <a:pt x="10879" y="0"/>
                  <a:pt x="10466" y="175"/>
                  <a:pt x="10170" y="451"/>
                </a:cubicBezTo>
                <a:lnTo>
                  <a:pt x="3565" y="5905"/>
                </a:lnTo>
                <a:cubicBezTo>
                  <a:pt x="1578" y="6051"/>
                  <a:pt x="0" y="8183"/>
                  <a:pt x="0" y="10800"/>
                </a:cubicBezTo>
                <a:cubicBezTo>
                  <a:pt x="0" y="13426"/>
                  <a:pt x="1588" y="15564"/>
                  <a:pt x="3585" y="15697"/>
                </a:cubicBezTo>
                <a:lnTo>
                  <a:pt x="10170" y="21148"/>
                </a:lnTo>
                <a:cubicBezTo>
                  <a:pt x="10466" y="21426"/>
                  <a:pt x="10879" y="21600"/>
                  <a:pt x="11339" y="21600"/>
                </a:cubicBezTo>
                <a:cubicBezTo>
                  <a:pt x="12238" y="21600"/>
                  <a:pt x="12966" y="20941"/>
                  <a:pt x="12966" y="20129"/>
                </a:cubicBezTo>
                <a:cubicBezTo>
                  <a:pt x="12966" y="20110"/>
                  <a:pt x="12961" y="20093"/>
                  <a:pt x="12960" y="20074"/>
                </a:cubicBezTo>
                <a:lnTo>
                  <a:pt x="12960" y="1527"/>
                </a:lnTo>
                <a:cubicBezTo>
                  <a:pt x="12961" y="1508"/>
                  <a:pt x="12966" y="1490"/>
                  <a:pt x="12966" y="147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8" name="Shape 2678"/>
          <p:cNvSpPr/>
          <p:nvPr/>
        </p:nvSpPr>
        <p:spPr>
          <a:xfrm>
            <a:off x="6156712" y="5269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121"/>
                </a:moveTo>
                <a:cubicBezTo>
                  <a:pt x="10800" y="20393"/>
                  <a:pt x="10579" y="20612"/>
                  <a:pt x="10306" y="20612"/>
                </a:cubicBezTo>
                <a:cubicBezTo>
                  <a:pt x="10165" y="20612"/>
                  <a:pt x="10039" y="20552"/>
                  <a:pt x="9949" y="20457"/>
                </a:cubicBezTo>
                <a:lnTo>
                  <a:pt x="9947" y="20459"/>
                </a:lnTo>
                <a:lnTo>
                  <a:pt x="9818" y="20342"/>
                </a:lnTo>
                <a:lnTo>
                  <a:pt x="9818" y="1256"/>
                </a:lnTo>
                <a:lnTo>
                  <a:pt x="9962" y="1126"/>
                </a:lnTo>
                <a:lnTo>
                  <a:pt x="9963" y="1127"/>
                </a:lnTo>
                <a:cubicBezTo>
                  <a:pt x="10052" y="1042"/>
                  <a:pt x="10173" y="987"/>
                  <a:pt x="10306" y="987"/>
                </a:cubicBezTo>
                <a:cubicBezTo>
                  <a:pt x="10579" y="987"/>
                  <a:pt x="10800" y="1208"/>
                  <a:pt x="10800" y="1479"/>
                </a:cubicBezTo>
                <a:cubicBezTo>
                  <a:pt x="10800" y="1479"/>
                  <a:pt x="10800" y="20121"/>
                  <a:pt x="10800" y="20121"/>
                </a:cubicBezTo>
                <a:close/>
                <a:moveTo>
                  <a:pt x="8836" y="19448"/>
                </a:moveTo>
                <a:lnTo>
                  <a:pt x="3927" y="14979"/>
                </a:lnTo>
                <a:lnTo>
                  <a:pt x="3927" y="6607"/>
                </a:lnTo>
                <a:lnTo>
                  <a:pt x="4147" y="6407"/>
                </a:lnTo>
                <a:lnTo>
                  <a:pt x="4145" y="6406"/>
                </a:lnTo>
                <a:lnTo>
                  <a:pt x="8836" y="2147"/>
                </a:lnTo>
                <a:cubicBezTo>
                  <a:pt x="8836" y="2147"/>
                  <a:pt x="8836" y="19448"/>
                  <a:pt x="8836" y="19448"/>
                </a:cubicBezTo>
                <a:close/>
                <a:moveTo>
                  <a:pt x="2945" y="14649"/>
                </a:moveTo>
                <a:cubicBezTo>
                  <a:pt x="1825" y="14285"/>
                  <a:pt x="982" y="12700"/>
                  <a:pt x="982" y="10800"/>
                </a:cubicBezTo>
                <a:cubicBezTo>
                  <a:pt x="982" y="8900"/>
                  <a:pt x="1825" y="7315"/>
                  <a:pt x="2945" y="6952"/>
                </a:cubicBezTo>
                <a:cubicBezTo>
                  <a:pt x="2945" y="6952"/>
                  <a:pt x="2945" y="14649"/>
                  <a:pt x="2945" y="14649"/>
                </a:cubicBezTo>
                <a:close/>
                <a:moveTo>
                  <a:pt x="11787" y="1472"/>
                </a:moveTo>
                <a:cubicBezTo>
                  <a:pt x="11787" y="658"/>
                  <a:pt x="11126" y="0"/>
                  <a:pt x="10308" y="0"/>
                </a:cubicBezTo>
                <a:cubicBezTo>
                  <a:pt x="9890" y="0"/>
                  <a:pt x="9515" y="174"/>
                  <a:pt x="9246" y="451"/>
                </a:cubicBezTo>
                <a:lnTo>
                  <a:pt x="3241" y="5905"/>
                </a:lnTo>
                <a:cubicBezTo>
                  <a:pt x="1434" y="6051"/>
                  <a:pt x="0" y="8183"/>
                  <a:pt x="0" y="10800"/>
                </a:cubicBezTo>
                <a:cubicBezTo>
                  <a:pt x="0" y="13425"/>
                  <a:pt x="1444" y="15563"/>
                  <a:pt x="3259" y="15696"/>
                </a:cubicBezTo>
                <a:lnTo>
                  <a:pt x="9245" y="21148"/>
                </a:lnTo>
                <a:cubicBezTo>
                  <a:pt x="9514" y="21426"/>
                  <a:pt x="9890" y="21600"/>
                  <a:pt x="10308" y="21600"/>
                </a:cubicBezTo>
                <a:cubicBezTo>
                  <a:pt x="11126" y="21600"/>
                  <a:pt x="11787" y="20941"/>
                  <a:pt x="11787" y="20129"/>
                </a:cubicBezTo>
                <a:cubicBezTo>
                  <a:pt x="11787" y="20110"/>
                  <a:pt x="11782" y="20092"/>
                  <a:pt x="11782" y="20073"/>
                </a:cubicBezTo>
                <a:lnTo>
                  <a:pt x="11782" y="1527"/>
                </a:lnTo>
                <a:cubicBezTo>
                  <a:pt x="11782" y="1508"/>
                  <a:pt x="11787" y="1490"/>
                  <a:pt x="11787" y="1472"/>
                </a:cubicBezTo>
                <a:moveTo>
                  <a:pt x="13255" y="7855"/>
                </a:moveTo>
                <a:cubicBezTo>
                  <a:pt x="12984" y="7855"/>
                  <a:pt x="12764" y="8074"/>
                  <a:pt x="12764" y="8345"/>
                </a:cubicBezTo>
                <a:cubicBezTo>
                  <a:pt x="12764" y="8617"/>
                  <a:pt x="12984" y="8836"/>
                  <a:pt x="13255" y="8836"/>
                </a:cubicBezTo>
                <a:cubicBezTo>
                  <a:pt x="14068" y="8836"/>
                  <a:pt x="14727" y="9716"/>
                  <a:pt x="14727" y="10800"/>
                </a:cubicBezTo>
                <a:cubicBezTo>
                  <a:pt x="14727" y="11884"/>
                  <a:pt x="14068" y="12764"/>
                  <a:pt x="13255" y="12764"/>
                </a:cubicBezTo>
                <a:cubicBezTo>
                  <a:pt x="12984" y="12764"/>
                  <a:pt x="12764" y="12983"/>
                  <a:pt x="12764" y="13255"/>
                </a:cubicBezTo>
                <a:cubicBezTo>
                  <a:pt x="12764" y="13526"/>
                  <a:pt x="12984" y="13745"/>
                  <a:pt x="13255" y="13745"/>
                </a:cubicBezTo>
                <a:cubicBezTo>
                  <a:pt x="14610" y="13745"/>
                  <a:pt x="15709" y="12427"/>
                  <a:pt x="15709" y="10800"/>
                </a:cubicBezTo>
                <a:cubicBezTo>
                  <a:pt x="15709" y="9173"/>
                  <a:pt x="14610" y="7855"/>
                  <a:pt x="13255" y="7855"/>
                </a:cubicBezTo>
                <a:moveTo>
                  <a:pt x="17948" y="3495"/>
                </a:moveTo>
                <a:lnTo>
                  <a:pt x="17938" y="3509"/>
                </a:lnTo>
                <a:cubicBezTo>
                  <a:pt x="17860" y="3458"/>
                  <a:pt x="17773" y="3421"/>
                  <a:pt x="17674" y="3421"/>
                </a:cubicBezTo>
                <a:cubicBezTo>
                  <a:pt x="17403" y="3421"/>
                  <a:pt x="17184" y="3641"/>
                  <a:pt x="17184" y="3912"/>
                </a:cubicBezTo>
                <a:cubicBezTo>
                  <a:pt x="17184" y="4073"/>
                  <a:pt x="17266" y="4209"/>
                  <a:pt x="17386" y="4298"/>
                </a:cubicBezTo>
                <a:cubicBezTo>
                  <a:pt x="19336" y="5711"/>
                  <a:pt x="20618" y="8095"/>
                  <a:pt x="20618" y="10800"/>
                </a:cubicBezTo>
                <a:cubicBezTo>
                  <a:pt x="20618" y="13505"/>
                  <a:pt x="19336" y="15889"/>
                  <a:pt x="17385" y="17302"/>
                </a:cubicBezTo>
                <a:lnTo>
                  <a:pt x="17389" y="17309"/>
                </a:lnTo>
                <a:cubicBezTo>
                  <a:pt x="17275" y="17398"/>
                  <a:pt x="17197" y="17531"/>
                  <a:pt x="17197" y="17688"/>
                </a:cubicBezTo>
                <a:cubicBezTo>
                  <a:pt x="17197" y="17959"/>
                  <a:pt x="17417" y="18179"/>
                  <a:pt x="17688" y="18179"/>
                </a:cubicBezTo>
                <a:cubicBezTo>
                  <a:pt x="17788" y="18179"/>
                  <a:pt x="17875" y="18142"/>
                  <a:pt x="17952" y="18091"/>
                </a:cubicBezTo>
                <a:lnTo>
                  <a:pt x="17957" y="18098"/>
                </a:lnTo>
                <a:cubicBezTo>
                  <a:pt x="17982" y="18080"/>
                  <a:pt x="18004" y="18057"/>
                  <a:pt x="18029" y="18039"/>
                </a:cubicBezTo>
                <a:cubicBezTo>
                  <a:pt x="18031" y="18037"/>
                  <a:pt x="18034" y="18035"/>
                  <a:pt x="18037" y="18033"/>
                </a:cubicBezTo>
                <a:cubicBezTo>
                  <a:pt x="20189" y="16435"/>
                  <a:pt x="21600" y="13794"/>
                  <a:pt x="21600" y="10800"/>
                </a:cubicBezTo>
                <a:cubicBezTo>
                  <a:pt x="21600" y="7763"/>
                  <a:pt x="20152" y="5085"/>
                  <a:pt x="17948" y="3495"/>
                </a:cubicBezTo>
                <a:moveTo>
                  <a:pt x="15811" y="5611"/>
                </a:moveTo>
                <a:lnTo>
                  <a:pt x="15802" y="5625"/>
                </a:lnTo>
                <a:cubicBezTo>
                  <a:pt x="15730" y="5584"/>
                  <a:pt x="15651" y="5553"/>
                  <a:pt x="15562" y="5553"/>
                </a:cubicBezTo>
                <a:cubicBezTo>
                  <a:pt x="15291" y="5553"/>
                  <a:pt x="15072" y="5773"/>
                  <a:pt x="15072" y="6044"/>
                </a:cubicBezTo>
                <a:cubicBezTo>
                  <a:pt x="15072" y="6216"/>
                  <a:pt x="15166" y="6361"/>
                  <a:pt x="15300" y="6448"/>
                </a:cubicBezTo>
                <a:lnTo>
                  <a:pt x="15299" y="6450"/>
                </a:lnTo>
                <a:cubicBezTo>
                  <a:pt x="16709" y="7270"/>
                  <a:pt x="17673" y="8909"/>
                  <a:pt x="17673" y="10800"/>
                </a:cubicBezTo>
                <a:cubicBezTo>
                  <a:pt x="17673" y="12688"/>
                  <a:pt x="16712" y="14325"/>
                  <a:pt x="15305" y="15146"/>
                </a:cubicBezTo>
                <a:lnTo>
                  <a:pt x="15309" y="15151"/>
                </a:lnTo>
                <a:cubicBezTo>
                  <a:pt x="15174" y="15239"/>
                  <a:pt x="15080" y="15384"/>
                  <a:pt x="15080" y="15555"/>
                </a:cubicBezTo>
                <a:cubicBezTo>
                  <a:pt x="15080" y="15827"/>
                  <a:pt x="15300" y="16046"/>
                  <a:pt x="15571" y="16046"/>
                </a:cubicBezTo>
                <a:cubicBezTo>
                  <a:pt x="15660" y="16046"/>
                  <a:pt x="15740" y="16016"/>
                  <a:pt x="15812" y="15975"/>
                </a:cubicBezTo>
                <a:lnTo>
                  <a:pt x="15819" y="15985"/>
                </a:lnTo>
                <a:cubicBezTo>
                  <a:pt x="17507" y="14989"/>
                  <a:pt x="18655" y="13041"/>
                  <a:pt x="18655" y="10800"/>
                </a:cubicBezTo>
                <a:cubicBezTo>
                  <a:pt x="18655" y="8556"/>
                  <a:pt x="17504" y="6606"/>
                  <a:pt x="15811" y="561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19" name="Shape 2679"/>
          <p:cNvSpPr/>
          <p:nvPr/>
        </p:nvSpPr>
        <p:spPr>
          <a:xfrm>
            <a:off x="6689973" y="539647"/>
            <a:ext cx="279328" cy="253933"/>
          </a:xfrm>
          <a:custGeom>
            <a:avLst/>
            <a:gdLst/>
            <a:ahLst/>
            <a:cxnLst>
              <a:cxn ang="0">
                <a:pos x="wd2" y="hd2"/>
              </a:cxn>
              <a:cxn ang="5400000">
                <a:pos x="wd2" y="hd2"/>
              </a:cxn>
              <a:cxn ang="10800000">
                <a:pos x="wd2" y="hd2"/>
              </a:cxn>
              <a:cxn ang="16200000">
                <a:pos x="wd2" y="hd2"/>
              </a:cxn>
            </a:cxnLst>
            <a:rect l="0" t="0" r="r" b="b"/>
            <a:pathLst>
              <a:path w="21600" h="21524" extrusionOk="0">
                <a:moveTo>
                  <a:pt x="17182" y="13452"/>
                </a:moveTo>
                <a:cubicBezTo>
                  <a:pt x="16640" y="13452"/>
                  <a:pt x="16200" y="13935"/>
                  <a:pt x="16200" y="14529"/>
                </a:cubicBezTo>
                <a:cubicBezTo>
                  <a:pt x="16200" y="15123"/>
                  <a:pt x="16640" y="15605"/>
                  <a:pt x="17182" y="15605"/>
                </a:cubicBezTo>
                <a:cubicBezTo>
                  <a:pt x="17724" y="15605"/>
                  <a:pt x="18164" y="15123"/>
                  <a:pt x="18164" y="14529"/>
                </a:cubicBezTo>
                <a:cubicBezTo>
                  <a:pt x="18164" y="13935"/>
                  <a:pt x="17724" y="13452"/>
                  <a:pt x="17182" y="13452"/>
                </a:cubicBezTo>
                <a:moveTo>
                  <a:pt x="15218" y="15605"/>
                </a:moveTo>
                <a:cubicBezTo>
                  <a:pt x="14676" y="15605"/>
                  <a:pt x="14236" y="16087"/>
                  <a:pt x="14236" y="16681"/>
                </a:cubicBezTo>
                <a:cubicBezTo>
                  <a:pt x="14236" y="17276"/>
                  <a:pt x="14676" y="17757"/>
                  <a:pt x="15218" y="17757"/>
                </a:cubicBezTo>
                <a:cubicBezTo>
                  <a:pt x="15760" y="17757"/>
                  <a:pt x="16200" y="17276"/>
                  <a:pt x="16200" y="16681"/>
                </a:cubicBezTo>
                <a:cubicBezTo>
                  <a:pt x="16200" y="16087"/>
                  <a:pt x="15760" y="15605"/>
                  <a:pt x="15218" y="15605"/>
                </a:cubicBezTo>
                <a:moveTo>
                  <a:pt x="16200" y="20448"/>
                </a:moveTo>
                <a:cubicBezTo>
                  <a:pt x="14668" y="20448"/>
                  <a:pt x="13319" y="19593"/>
                  <a:pt x="12527" y="18295"/>
                </a:cubicBezTo>
                <a:lnTo>
                  <a:pt x="9073" y="18295"/>
                </a:lnTo>
                <a:cubicBezTo>
                  <a:pt x="8281" y="19593"/>
                  <a:pt x="6932" y="20448"/>
                  <a:pt x="5400" y="20448"/>
                </a:cubicBezTo>
                <a:cubicBezTo>
                  <a:pt x="2960" y="20448"/>
                  <a:pt x="982" y="18280"/>
                  <a:pt x="982" y="15605"/>
                </a:cubicBezTo>
                <a:cubicBezTo>
                  <a:pt x="982" y="12930"/>
                  <a:pt x="2960" y="10762"/>
                  <a:pt x="5400" y="10762"/>
                </a:cubicBezTo>
                <a:lnTo>
                  <a:pt x="16200" y="10762"/>
                </a:lnTo>
                <a:cubicBezTo>
                  <a:pt x="18640" y="10762"/>
                  <a:pt x="20618" y="12930"/>
                  <a:pt x="20618" y="15605"/>
                </a:cubicBezTo>
                <a:cubicBezTo>
                  <a:pt x="20618" y="18280"/>
                  <a:pt x="18640" y="20448"/>
                  <a:pt x="16200" y="20448"/>
                </a:cubicBezTo>
                <a:moveTo>
                  <a:pt x="16200" y="9686"/>
                </a:moveTo>
                <a:lnTo>
                  <a:pt x="11319" y="9686"/>
                </a:lnTo>
                <a:cubicBezTo>
                  <a:pt x="10837" y="8713"/>
                  <a:pt x="11227" y="8217"/>
                  <a:pt x="11943" y="7448"/>
                </a:cubicBezTo>
                <a:cubicBezTo>
                  <a:pt x="12528" y="6820"/>
                  <a:pt x="13255" y="6038"/>
                  <a:pt x="13255" y="4843"/>
                </a:cubicBezTo>
                <a:cubicBezTo>
                  <a:pt x="13255" y="1854"/>
                  <a:pt x="10169" y="128"/>
                  <a:pt x="10038" y="56"/>
                </a:cubicBezTo>
                <a:cubicBezTo>
                  <a:pt x="9796" y="-76"/>
                  <a:pt x="9501" y="32"/>
                  <a:pt x="9379" y="297"/>
                </a:cubicBezTo>
                <a:cubicBezTo>
                  <a:pt x="9258" y="562"/>
                  <a:pt x="9356" y="886"/>
                  <a:pt x="9598" y="1019"/>
                </a:cubicBezTo>
                <a:cubicBezTo>
                  <a:pt x="9625" y="1034"/>
                  <a:pt x="12273" y="2523"/>
                  <a:pt x="12273" y="4843"/>
                </a:cubicBezTo>
                <a:cubicBezTo>
                  <a:pt x="12273" y="5586"/>
                  <a:pt x="11779" y="6117"/>
                  <a:pt x="11255" y="6679"/>
                </a:cubicBezTo>
                <a:cubicBezTo>
                  <a:pt x="10584" y="7401"/>
                  <a:pt x="9775" y="8296"/>
                  <a:pt x="10277" y="9686"/>
                </a:cubicBezTo>
                <a:lnTo>
                  <a:pt x="5400" y="9686"/>
                </a:lnTo>
                <a:cubicBezTo>
                  <a:pt x="2418" y="9686"/>
                  <a:pt x="0" y="12336"/>
                  <a:pt x="0" y="15605"/>
                </a:cubicBezTo>
                <a:cubicBezTo>
                  <a:pt x="0" y="18874"/>
                  <a:pt x="2418" y="21524"/>
                  <a:pt x="5400" y="21524"/>
                </a:cubicBezTo>
                <a:cubicBezTo>
                  <a:pt x="7077" y="21524"/>
                  <a:pt x="8575" y="20686"/>
                  <a:pt x="9565" y="19372"/>
                </a:cubicBezTo>
                <a:lnTo>
                  <a:pt x="12035" y="19372"/>
                </a:lnTo>
                <a:cubicBezTo>
                  <a:pt x="13025" y="20686"/>
                  <a:pt x="14523" y="21524"/>
                  <a:pt x="16200" y="21524"/>
                </a:cubicBezTo>
                <a:cubicBezTo>
                  <a:pt x="19182" y="21524"/>
                  <a:pt x="21600" y="18874"/>
                  <a:pt x="21600" y="15605"/>
                </a:cubicBezTo>
                <a:cubicBezTo>
                  <a:pt x="21600" y="12336"/>
                  <a:pt x="19182" y="9686"/>
                  <a:pt x="16200" y="9686"/>
                </a:cubicBezTo>
                <a:moveTo>
                  <a:pt x="6873" y="15067"/>
                </a:moveTo>
                <a:lnTo>
                  <a:pt x="5891" y="15067"/>
                </a:lnTo>
                <a:lnTo>
                  <a:pt x="5891" y="13990"/>
                </a:lnTo>
                <a:cubicBezTo>
                  <a:pt x="5891" y="13694"/>
                  <a:pt x="5671" y="13452"/>
                  <a:pt x="5400" y="13452"/>
                </a:cubicBezTo>
                <a:cubicBezTo>
                  <a:pt x="5129" y="13452"/>
                  <a:pt x="4909" y="13694"/>
                  <a:pt x="4909" y="13990"/>
                </a:cubicBezTo>
                <a:lnTo>
                  <a:pt x="4909" y="15067"/>
                </a:lnTo>
                <a:lnTo>
                  <a:pt x="3927" y="15067"/>
                </a:lnTo>
                <a:cubicBezTo>
                  <a:pt x="3656" y="15067"/>
                  <a:pt x="3436" y="15307"/>
                  <a:pt x="3436" y="15605"/>
                </a:cubicBezTo>
                <a:cubicBezTo>
                  <a:pt x="3436" y="15903"/>
                  <a:pt x="3656" y="16143"/>
                  <a:pt x="3927" y="16143"/>
                </a:cubicBezTo>
                <a:lnTo>
                  <a:pt x="4909" y="16143"/>
                </a:lnTo>
                <a:lnTo>
                  <a:pt x="4909" y="17219"/>
                </a:lnTo>
                <a:cubicBezTo>
                  <a:pt x="4909" y="17517"/>
                  <a:pt x="5129" y="17757"/>
                  <a:pt x="5400" y="17757"/>
                </a:cubicBezTo>
                <a:cubicBezTo>
                  <a:pt x="5671" y="17757"/>
                  <a:pt x="5891" y="17517"/>
                  <a:pt x="5891" y="17219"/>
                </a:cubicBezTo>
                <a:lnTo>
                  <a:pt x="5891" y="16143"/>
                </a:lnTo>
                <a:lnTo>
                  <a:pt x="6873" y="16143"/>
                </a:lnTo>
                <a:cubicBezTo>
                  <a:pt x="7144" y="16143"/>
                  <a:pt x="7364" y="15903"/>
                  <a:pt x="7364" y="15605"/>
                </a:cubicBezTo>
                <a:cubicBezTo>
                  <a:pt x="7364" y="15307"/>
                  <a:pt x="7144" y="15067"/>
                  <a:pt x="6873" y="15067"/>
                </a:cubicBezTo>
                <a:moveTo>
                  <a:pt x="12273" y="12376"/>
                </a:moveTo>
                <a:cubicBezTo>
                  <a:pt x="12002" y="12376"/>
                  <a:pt x="11782" y="12617"/>
                  <a:pt x="11782" y="12914"/>
                </a:cubicBezTo>
                <a:cubicBezTo>
                  <a:pt x="11782" y="13212"/>
                  <a:pt x="12002" y="13452"/>
                  <a:pt x="12273" y="13452"/>
                </a:cubicBezTo>
                <a:cubicBezTo>
                  <a:pt x="12544" y="13452"/>
                  <a:pt x="12764" y="13212"/>
                  <a:pt x="12764" y="12914"/>
                </a:cubicBezTo>
                <a:cubicBezTo>
                  <a:pt x="12764" y="12617"/>
                  <a:pt x="12544" y="12376"/>
                  <a:pt x="12273" y="12376"/>
                </a:cubicBezTo>
                <a:moveTo>
                  <a:pt x="9327" y="12376"/>
                </a:moveTo>
                <a:cubicBezTo>
                  <a:pt x="9056" y="12376"/>
                  <a:pt x="8836" y="12617"/>
                  <a:pt x="8836" y="12914"/>
                </a:cubicBezTo>
                <a:cubicBezTo>
                  <a:pt x="8836" y="13212"/>
                  <a:pt x="9056" y="13452"/>
                  <a:pt x="9327" y="13452"/>
                </a:cubicBezTo>
                <a:cubicBezTo>
                  <a:pt x="9598" y="13452"/>
                  <a:pt x="9818" y="13212"/>
                  <a:pt x="9818" y="12914"/>
                </a:cubicBezTo>
                <a:cubicBezTo>
                  <a:pt x="9818" y="12617"/>
                  <a:pt x="9598" y="12376"/>
                  <a:pt x="9327" y="1237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0" name="Shape 2680"/>
          <p:cNvSpPr/>
          <p:nvPr/>
        </p:nvSpPr>
        <p:spPr>
          <a:xfrm>
            <a:off x="7223234" y="5269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3255" y="15709"/>
                </a:moveTo>
                <a:lnTo>
                  <a:pt x="10309" y="15709"/>
                </a:lnTo>
                <a:cubicBezTo>
                  <a:pt x="10038" y="15709"/>
                  <a:pt x="9818" y="15929"/>
                  <a:pt x="9818" y="16200"/>
                </a:cubicBezTo>
                <a:cubicBezTo>
                  <a:pt x="9818" y="16472"/>
                  <a:pt x="10038" y="16691"/>
                  <a:pt x="10309" y="16691"/>
                </a:cubicBezTo>
                <a:lnTo>
                  <a:pt x="13255" y="16691"/>
                </a:lnTo>
                <a:cubicBezTo>
                  <a:pt x="13525" y="16691"/>
                  <a:pt x="13745" y="16472"/>
                  <a:pt x="13745" y="16200"/>
                </a:cubicBezTo>
                <a:cubicBezTo>
                  <a:pt x="13745" y="15929"/>
                  <a:pt x="13525" y="15709"/>
                  <a:pt x="13255" y="15709"/>
                </a:cubicBezTo>
                <a:moveTo>
                  <a:pt x="9818" y="12273"/>
                </a:moveTo>
                <a:cubicBezTo>
                  <a:pt x="9818" y="12112"/>
                  <a:pt x="9736" y="11976"/>
                  <a:pt x="9617" y="11887"/>
                </a:cubicBezTo>
                <a:lnTo>
                  <a:pt x="9622" y="11880"/>
                </a:lnTo>
                <a:lnTo>
                  <a:pt x="5695" y="8935"/>
                </a:lnTo>
                <a:lnTo>
                  <a:pt x="5690" y="8941"/>
                </a:lnTo>
                <a:cubicBezTo>
                  <a:pt x="5608" y="8880"/>
                  <a:pt x="5511" y="8836"/>
                  <a:pt x="5400" y="8836"/>
                </a:cubicBezTo>
                <a:cubicBezTo>
                  <a:pt x="5129" y="8836"/>
                  <a:pt x="4909" y="9056"/>
                  <a:pt x="4909" y="9327"/>
                </a:cubicBezTo>
                <a:cubicBezTo>
                  <a:pt x="4909" y="9488"/>
                  <a:pt x="4991" y="9624"/>
                  <a:pt x="5110" y="9713"/>
                </a:cubicBezTo>
                <a:lnTo>
                  <a:pt x="5105" y="9720"/>
                </a:lnTo>
                <a:lnTo>
                  <a:pt x="8509" y="12273"/>
                </a:lnTo>
                <a:lnTo>
                  <a:pt x="5105" y="14826"/>
                </a:lnTo>
                <a:lnTo>
                  <a:pt x="5110" y="14832"/>
                </a:lnTo>
                <a:cubicBezTo>
                  <a:pt x="4991" y="14922"/>
                  <a:pt x="4909" y="15058"/>
                  <a:pt x="4909" y="15218"/>
                </a:cubicBezTo>
                <a:cubicBezTo>
                  <a:pt x="4909" y="15490"/>
                  <a:pt x="5129" y="15709"/>
                  <a:pt x="5400" y="15709"/>
                </a:cubicBezTo>
                <a:cubicBezTo>
                  <a:pt x="5511" y="15709"/>
                  <a:pt x="5607" y="15666"/>
                  <a:pt x="5690" y="15604"/>
                </a:cubicBezTo>
                <a:lnTo>
                  <a:pt x="5695" y="15611"/>
                </a:lnTo>
                <a:lnTo>
                  <a:pt x="9622" y="12666"/>
                </a:lnTo>
                <a:lnTo>
                  <a:pt x="9617" y="12659"/>
                </a:lnTo>
                <a:cubicBezTo>
                  <a:pt x="9736" y="12569"/>
                  <a:pt x="9818" y="12433"/>
                  <a:pt x="9818" y="12273"/>
                </a:cubicBezTo>
                <a:moveTo>
                  <a:pt x="20618" y="19636"/>
                </a:moveTo>
                <a:cubicBezTo>
                  <a:pt x="20618" y="20178"/>
                  <a:pt x="20178" y="20618"/>
                  <a:pt x="19636" y="20618"/>
                </a:cubicBezTo>
                <a:lnTo>
                  <a:pt x="1964" y="20618"/>
                </a:lnTo>
                <a:cubicBezTo>
                  <a:pt x="1422" y="20618"/>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1" name="Shape 2681"/>
          <p:cNvSpPr/>
          <p:nvPr/>
        </p:nvSpPr>
        <p:spPr>
          <a:xfrm>
            <a:off x="7756495" y="5269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6382" y="19636"/>
                </a:moveTo>
                <a:lnTo>
                  <a:pt x="11291" y="19636"/>
                </a:lnTo>
                <a:cubicBezTo>
                  <a:pt x="11562" y="19636"/>
                  <a:pt x="11782" y="19416"/>
                  <a:pt x="11782" y="19146"/>
                </a:cubicBezTo>
                <a:cubicBezTo>
                  <a:pt x="11782" y="18874"/>
                  <a:pt x="11562" y="18655"/>
                  <a:pt x="11291" y="18655"/>
                </a:cubicBezTo>
                <a:lnTo>
                  <a:pt x="6382" y="18655"/>
                </a:lnTo>
                <a:cubicBezTo>
                  <a:pt x="6111" y="18655"/>
                  <a:pt x="5891" y="18874"/>
                  <a:pt x="5891" y="19146"/>
                </a:cubicBezTo>
                <a:cubicBezTo>
                  <a:pt x="5891" y="19416"/>
                  <a:pt x="6111" y="19636"/>
                  <a:pt x="6382" y="19636"/>
                </a:cubicBezTo>
                <a:moveTo>
                  <a:pt x="20618" y="19636"/>
                </a:moveTo>
                <a:cubicBezTo>
                  <a:pt x="20618" y="20178"/>
                  <a:pt x="20178" y="20618"/>
                  <a:pt x="19636" y="20618"/>
                </a:cubicBezTo>
                <a:lnTo>
                  <a:pt x="1964" y="20618"/>
                </a:lnTo>
                <a:cubicBezTo>
                  <a:pt x="1422" y="20618"/>
                  <a:pt x="982" y="20178"/>
                  <a:pt x="982" y="19636"/>
                </a:cubicBezTo>
                <a:lnTo>
                  <a:pt x="982" y="17673"/>
                </a:lnTo>
                <a:lnTo>
                  <a:pt x="20618" y="17673"/>
                </a:lnTo>
                <a:cubicBezTo>
                  <a:pt x="20618" y="17673"/>
                  <a:pt x="20618" y="19636"/>
                  <a:pt x="20618" y="19636"/>
                </a:cubicBezTo>
                <a:close/>
                <a:moveTo>
                  <a:pt x="2822" y="10800"/>
                </a:moveTo>
                <a:lnTo>
                  <a:pt x="18778" y="10800"/>
                </a:lnTo>
                <a:lnTo>
                  <a:pt x="20461" y="16691"/>
                </a:lnTo>
                <a:lnTo>
                  <a:pt x="1139" y="16691"/>
                </a:lnTo>
                <a:cubicBezTo>
                  <a:pt x="1139" y="16691"/>
                  <a:pt x="2822" y="10800"/>
                  <a:pt x="2822" y="10800"/>
                </a:cubicBezTo>
                <a:close/>
                <a:moveTo>
                  <a:pt x="21600" y="17182"/>
                </a:moveTo>
                <a:cubicBezTo>
                  <a:pt x="21600" y="17118"/>
                  <a:pt x="21586" y="17057"/>
                  <a:pt x="21563" y="17000"/>
                </a:cubicBezTo>
                <a:lnTo>
                  <a:pt x="21565" y="17000"/>
                </a:lnTo>
                <a:lnTo>
                  <a:pt x="19602" y="10127"/>
                </a:lnTo>
                <a:lnTo>
                  <a:pt x="19599" y="10128"/>
                </a:lnTo>
                <a:cubicBezTo>
                  <a:pt x="19527" y="9947"/>
                  <a:pt x="19352" y="9818"/>
                  <a:pt x="19145" y="9818"/>
                </a:cubicBezTo>
                <a:lnTo>
                  <a:pt x="18164" y="9818"/>
                </a:lnTo>
                <a:lnTo>
                  <a:pt x="18164" y="3927"/>
                </a:lnTo>
                <a:cubicBezTo>
                  <a:pt x="18164" y="3656"/>
                  <a:pt x="17944" y="3436"/>
                  <a:pt x="17673" y="3436"/>
                </a:cubicBezTo>
                <a:cubicBezTo>
                  <a:pt x="17402" y="3436"/>
                  <a:pt x="17182" y="3656"/>
                  <a:pt x="17182" y="3927"/>
                </a:cubicBezTo>
                <a:lnTo>
                  <a:pt x="17182" y="9818"/>
                </a:lnTo>
                <a:lnTo>
                  <a:pt x="4418" y="9818"/>
                </a:lnTo>
                <a:lnTo>
                  <a:pt x="4418" y="3927"/>
                </a:lnTo>
                <a:cubicBezTo>
                  <a:pt x="4418" y="3656"/>
                  <a:pt x="4198" y="3436"/>
                  <a:pt x="3927" y="3436"/>
                </a:cubicBezTo>
                <a:cubicBezTo>
                  <a:pt x="3656" y="3436"/>
                  <a:pt x="3436" y="3656"/>
                  <a:pt x="3436" y="3927"/>
                </a:cubicBezTo>
                <a:lnTo>
                  <a:pt x="3436" y="9818"/>
                </a:lnTo>
                <a:lnTo>
                  <a:pt x="2455" y="9818"/>
                </a:lnTo>
                <a:cubicBezTo>
                  <a:pt x="2248" y="9818"/>
                  <a:pt x="2073" y="9947"/>
                  <a:pt x="2001" y="10128"/>
                </a:cubicBezTo>
                <a:lnTo>
                  <a:pt x="1998" y="10127"/>
                </a:lnTo>
                <a:lnTo>
                  <a:pt x="35" y="17000"/>
                </a:lnTo>
                <a:lnTo>
                  <a:pt x="37" y="17001"/>
                </a:lnTo>
                <a:cubicBezTo>
                  <a:pt x="14" y="17057"/>
                  <a:pt x="0" y="17118"/>
                  <a:pt x="0" y="17182"/>
                </a:cubicBezTo>
                <a:lnTo>
                  <a:pt x="0" y="18164"/>
                </a:lnTo>
                <a:lnTo>
                  <a:pt x="68" y="18164"/>
                </a:lnTo>
                <a:cubicBezTo>
                  <a:pt x="25" y="18320"/>
                  <a:pt x="0" y="18484"/>
                  <a:pt x="0" y="18655"/>
                </a:cubicBezTo>
                <a:lnTo>
                  <a:pt x="0" y="19636"/>
                </a:lnTo>
                <a:cubicBezTo>
                  <a:pt x="0" y="20721"/>
                  <a:pt x="879" y="21600"/>
                  <a:pt x="1964" y="21600"/>
                </a:cubicBezTo>
                <a:lnTo>
                  <a:pt x="19636" y="21600"/>
                </a:lnTo>
                <a:cubicBezTo>
                  <a:pt x="20721" y="21600"/>
                  <a:pt x="21600" y="20721"/>
                  <a:pt x="21600" y="19636"/>
                </a:cubicBezTo>
                <a:lnTo>
                  <a:pt x="21600" y="18655"/>
                </a:lnTo>
                <a:cubicBezTo>
                  <a:pt x="21600" y="18484"/>
                  <a:pt x="21575" y="18320"/>
                  <a:pt x="21532" y="18164"/>
                </a:cubicBezTo>
                <a:lnTo>
                  <a:pt x="21600" y="18164"/>
                </a:lnTo>
                <a:cubicBezTo>
                  <a:pt x="21600" y="18164"/>
                  <a:pt x="21600" y="17182"/>
                  <a:pt x="21600" y="17182"/>
                </a:cubicBezTo>
                <a:close/>
                <a:moveTo>
                  <a:pt x="4418" y="19636"/>
                </a:moveTo>
                <a:cubicBezTo>
                  <a:pt x="4689" y="19636"/>
                  <a:pt x="4909" y="19416"/>
                  <a:pt x="4909" y="19146"/>
                </a:cubicBezTo>
                <a:cubicBezTo>
                  <a:pt x="4909" y="18874"/>
                  <a:pt x="4689" y="18655"/>
                  <a:pt x="4418" y="18655"/>
                </a:cubicBezTo>
                <a:cubicBezTo>
                  <a:pt x="4147" y="18655"/>
                  <a:pt x="3927" y="18874"/>
                  <a:pt x="3927" y="19146"/>
                </a:cubicBezTo>
                <a:cubicBezTo>
                  <a:pt x="3927" y="19416"/>
                  <a:pt x="4147" y="19636"/>
                  <a:pt x="4418" y="19636"/>
                </a:cubicBezTo>
                <a:moveTo>
                  <a:pt x="2455" y="19636"/>
                </a:moveTo>
                <a:cubicBezTo>
                  <a:pt x="2725" y="19636"/>
                  <a:pt x="2945" y="19416"/>
                  <a:pt x="2945" y="19146"/>
                </a:cubicBezTo>
                <a:cubicBezTo>
                  <a:pt x="2945" y="18874"/>
                  <a:pt x="2725" y="18655"/>
                  <a:pt x="2455" y="18655"/>
                </a:cubicBezTo>
                <a:cubicBezTo>
                  <a:pt x="2184" y="18655"/>
                  <a:pt x="1964" y="18874"/>
                  <a:pt x="1964" y="19146"/>
                </a:cubicBezTo>
                <a:cubicBezTo>
                  <a:pt x="1964" y="19416"/>
                  <a:pt x="2184" y="19636"/>
                  <a:pt x="2455" y="19636"/>
                </a:cubicBezTo>
                <a:moveTo>
                  <a:pt x="12003" y="3573"/>
                </a:moveTo>
                <a:lnTo>
                  <a:pt x="12664" y="2838"/>
                </a:lnTo>
                <a:cubicBezTo>
                  <a:pt x="12214" y="2308"/>
                  <a:pt x="11550" y="1964"/>
                  <a:pt x="10800" y="1964"/>
                </a:cubicBezTo>
                <a:cubicBezTo>
                  <a:pt x="9997" y="1964"/>
                  <a:pt x="9290" y="2355"/>
                  <a:pt x="8842" y="2952"/>
                </a:cubicBezTo>
                <a:lnTo>
                  <a:pt x="9546" y="3655"/>
                </a:lnTo>
                <a:cubicBezTo>
                  <a:pt x="9805" y="3231"/>
                  <a:pt x="10267" y="2945"/>
                  <a:pt x="10800" y="2945"/>
                </a:cubicBezTo>
                <a:cubicBezTo>
                  <a:pt x="11298" y="2945"/>
                  <a:pt x="11736" y="3194"/>
                  <a:pt x="12003" y="3573"/>
                </a:cubicBezTo>
                <a:moveTo>
                  <a:pt x="10309" y="4418"/>
                </a:moveTo>
                <a:cubicBezTo>
                  <a:pt x="10309" y="4690"/>
                  <a:pt x="10529" y="4909"/>
                  <a:pt x="10800" y="4909"/>
                </a:cubicBezTo>
                <a:cubicBezTo>
                  <a:pt x="11071" y="4909"/>
                  <a:pt x="11291" y="4690"/>
                  <a:pt x="11291" y="4418"/>
                </a:cubicBezTo>
                <a:cubicBezTo>
                  <a:pt x="11291" y="4147"/>
                  <a:pt x="11071" y="3927"/>
                  <a:pt x="10800" y="3927"/>
                </a:cubicBezTo>
                <a:cubicBezTo>
                  <a:pt x="10529" y="3927"/>
                  <a:pt x="10309" y="4147"/>
                  <a:pt x="10309" y="4418"/>
                </a:cubicBezTo>
                <a:moveTo>
                  <a:pt x="10800" y="982"/>
                </a:moveTo>
                <a:cubicBezTo>
                  <a:pt x="11802" y="982"/>
                  <a:pt x="12701" y="1414"/>
                  <a:pt x="13330" y="2098"/>
                </a:cubicBezTo>
                <a:lnTo>
                  <a:pt x="13989" y="1366"/>
                </a:lnTo>
                <a:cubicBezTo>
                  <a:pt x="13185" y="525"/>
                  <a:pt x="12055" y="0"/>
                  <a:pt x="10800" y="0"/>
                </a:cubicBezTo>
                <a:cubicBezTo>
                  <a:pt x="9455" y="0"/>
                  <a:pt x="8252" y="603"/>
                  <a:pt x="7442" y="1551"/>
                </a:cubicBezTo>
                <a:lnTo>
                  <a:pt x="8138" y="2246"/>
                </a:lnTo>
                <a:cubicBezTo>
                  <a:pt x="8768" y="1475"/>
                  <a:pt x="9726" y="982"/>
                  <a:pt x="10800" y="9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2" name="Shape 2682"/>
          <p:cNvSpPr/>
          <p:nvPr/>
        </p:nvSpPr>
        <p:spPr>
          <a:xfrm>
            <a:off x="8289756" y="5269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6691"/>
                </a:moveTo>
                <a:cubicBezTo>
                  <a:pt x="20618" y="17775"/>
                  <a:pt x="19739" y="18655"/>
                  <a:pt x="18655" y="18655"/>
                </a:cubicBezTo>
                <a:lnTo>
                  <a:pt x="17673" y="18655"/>
                </a:lnTo>
                <a:lnTo>
                  <a:pt x="17673" y="14727"/>
                </a:lnTo>
                <a:cubicBezTo>
                  <a:pt x="17673" y="14186"/>
                  <a:pt x="17233" y="13745"/>
                  <a:pt x="16691" y="13745"/>
                </a:cubicBezTo>
                <a:lnTo>
                  <a:pt x="4909" y="13745"/>
                </a:lnTo>
                <a:cubicBezTo>
                  <a:pt x="4367" y="13745"/>
                  <a:pt x="3927" y="14186"/>
                  <a:pt x="3927" y="14727"/>
                </a:cubicBezTo>
                <a:lnTo>
                  <a:pt x="3927" y="18655"/>
                </a:lnTo>
                <a:lnTo>
                  <a:pt x="2945" y="18655"/>
                </a:lnTo>
                <a:cubicBezTo>
                  <a:pt x="1861" y="18655"/>
                  <a:pt x="982" y="17775"/>
                  <a:pt x="982" y="16691"/>
                </a:cubicBezTo>
                <a:lnTo>
                  <a:pt x="982" y="8836"/>
                </a:lnTo>
                <a:cubicBezTo>
                  <a:pt x="982" y="7752"/>
                  <a:pt x="1861" y="6873"/>
                  <a:pt x="2945" y="6873"/>
                </a:cubicBezTo>
                <a:lnTo>
                  <a:pt x="18655" y="6873"/>
                </a:lnTo>
                <a:cubicBezTo>
                  <a:pt x="19739" y="6873"/>
                  <a:pt x="20618" y="7752"/>
                  <a:pt x="20618" y="8836"/>
                </a:cubicBezTo>
                <a:cubicBezTo>
                  <a:pt x="20618" y="8836"/>
                  <a:pt x="20618" y="16691"/>
                  <a:pt x="20618" y="16691"/>
                </a:cubicBezTo>
                <a:close/>
                <a:moveTo>
                  <a:pt x="16691" y="20618"/>
                </a:moveTo>
                <a:lnTo>
                  <a:pt x="4909" y="20618"/>
                </a:lnTo>
                <a:lnTo>
                  <a:pt x="4909" y="14727"/>
                </a:lnTo>
                <a:lnTo>
                  <a:pt x="16691" y="14727"/>
                </a:lnTo>
                <a:cubicBezTo>
                  <a:pt x="16691" y="14727"/>
                  <a:pt x="16691" y="20618"/>
                  <a:pt x="16691" y="20618"/>
                </a:cubicBezTo>
                <a:close/>
                <a:moveTo>
                  <a:pt x="4909" y="982"/>
                </a:moveTo>
                <a:lnTo>
                  <a:pt x="16691" y="982"/>
                </a:lnTo>
                <a:lnTo>
                  <a:pt x="16691" y="5891"/>
                </a:lnTo>
                <a:lnTo>
                  <a:pt x="4909" y="5891"/>
                </a:lnTo>
                <a:cubicBezTo>
                  <a:pt x="4909" y="5891"/>
                  <a:pt x="4909" y="982"/>
                  <a:pt x="4909" y="982"/>
                </a:cubicBezTo>
                <a:close/>
                <a:moveTo>
                  <a:pt x="18655" y="5891"/>
                </a:moveTo>
                <a:lnTo>
                  <a:pt x="17673" y="5891"/>
                </a:lnTo>
                <a:lnTo>
                  <a:pt x="17673" y="982"/>
                </a:lnTo>
                <a:cubicBezTo>
                  <a:pt x="17673" y="440"/>
                  <a:pt x="17233" y="0"/>
                  <a:pt x="16691" y="0"/>
                </a:cubicBezTo>
                <a:lnTo>
                  <a:pt x="4909" y="0"/>
                </a:lnTo>
                <a:cubicBezTo>
                  <a:pt x="4367" y="0"/>
                  <a:pt x="3927" y="440"/>
                  <a:pt x="3927" y="982"/>
                </a:cubicBezTo>
                <a:lnTo>
                  <a:pt x="3927" y="5891"/>
                </a:lnTo>
                <a:lnTo>
                  <a:pt x="2945" y="5891"/>
                </a:lnTo>
                <a:cubicBezTo>
                  <a:pt x="1318" y="5891"/>
                  <a:pt x="0" y="7210"/>
                  <a:pt x="0" y="8836"/>
                </a:cubicBezTo>
                <a:lnTo>
                  <a:pt x="0" y="16691"/>
                </a:lnTo>
                <a:cubicBezTo>
                  <a:pt x="0" y="18318"/>
                  <a:pt x="1318" y="19636"/>
                  <a:pt x="2945" y="19636"/>
                </a:cubicBezTo>
                <a:lnTo>
                  <a:pt x="3927" y="19636"/>
                </a:lnTo>
                <a:lnTo>
                  <a:pt x="3927" y="20618"/>
                </a:lnTo>
                <a:cubicBezTo>
                  <a:pt x="3927" y="21161"/>
                  <a:pt x="4367" y="21600"/>
                  <a:pt x="4909" y="21600"/>
                </a:cubicBezTo>
                <a:lnTo>
                  <a:pt x="16691" y="21600"/>
                </a:lnTo>
                <a:cubicBezTo>
                  <a:pt x="17233" y="21600"/>
                  <a:pt x="17673" y="21161"/>
                  <a:pt x="17673" y="20618"/>
                </a:cubicBezTo>
                <a:lnTo>
                  <a:pt x="17673" y="19636"/>
                </a:lnTo>
                <a:lnTo>
                  <a:pt x="18655" y="19636"/>
                </a:lnTo>
                <a:cubicBezTo>
                  <a:pt x="20282" y="19636"/>
                  <a:pt x="21600" y="18318"/>
                  <a:pt x="21600" y="16691"/>
                </a:cubicBezTo>
                <a:lnTo>
                  <a:pt x="21600" y="8836"/>
                </a:lnTo>
                <a:cubicBezTo>
                  <a:pt x="21600" y="7210"/>
                  <a:pt x="20282" y="5891"/>
                  <a:pt x="18655" y="5891"/>
                </a:cubicBezTo>
                <a:moveTo>
                  <a:pt x="17673" y="8836"/>
                </a:moveTo>
                <a:cubicBezTo>
                  <a:pt x="17131" y="8836"/>
                  <a:pt x="16691" y="9276"/>
                  <a:pt x="16691" y="9818"/>
                </a:cubicBezTo>
                <a:cubicBezTo>
                  <a:pt x="16691" y="10360"/>
                  <a:pt x="17131" y="10800"/>
                  <a:pt x="17673" y="10800"/>
                </a:cubicBezTo>
                <a:cubicBezTo>
                  <a:pt x="18214" y="10800"/>
                  <a:pt x="18655" y="10360"/>
                  <a:pt x="18655" y="9818"/>
                </a:cubicBezTo>
                <a:cubicBezTo>
                  <a:pt x="18655" y="9276"/>
                  <a:pt x="18214" y="8836"/>
                  <a:pt x="17673" y="8836"/>
                </a:cubicBezTo>
                <a:moveTo>
                  <a:pt x="14727" y="8836"/>
                </a:moveTo>
                <a:cubicBezTo>
                  <a:pt x="14186" y="8836"/>
                  <a:pt x="13745" y="9276"/>
                  <a:pt x="13745" y="9818"/>
                </a:cubicBezTo>
                <a:cubicBezTo>
                  <a:pt x="13745" y="10360"/>
                  <a:pt x="14186" y="10800"/>
                  <a:pt x="14727" y="10800"/>
                </a:cubicBezTo>
                <a:cubicBezTo>
                  <a:pt x="15269" y="10800"/>
                  <a:pt x="15709" y="10360"/>
                  <a:pt x="15709" y="9818"/>
                </a:cubicBezTo>
                <a:cubicBezTo>
                  <a:pt x="15709" y="9276"/>
                  <a:pt x="15269" y="8836"/>
                  <a:pt x="14727" y="8836"/>
                </a:cubicBezTo>
                <a:moveTo>
                  <a:pt x="7364" y="16691"/>
                </a:moveTo>
                <a:lnTo>
                  <a:pt x="12273" y="16691"/>
                </a:lnTo>
                <a:cubicBezTo>
                  <a:pt x="12544" y="16691"/>
                  <a:pt x="12764" y="16472"/>
                  <a:pt x="12764" y="16200"/>
                </a:cubicBezTo>
                <a:cubicBezTo>
                  <a:pt x="12764" y="15929"/>
                  <a:pt x="12544" y="15709"/>
                  <a:pt x="12273" y="15709"/>
                </a:cubicBezTo>
                <a:lnTo>
                  <a:pt x="7364" y="15709"/>
                </a:lnTo>
                <a:cubicBezTo>
                  <a:pt x="7092" y="15709"/>
                  <a:pt x="6873" y="15929"/>
                  <a:pt x="6873" y="16200"/>
                </a:cubicBezTo>
                <a:cubicBezTo>
                  <a:pt x="6873" y="16472"/>
                  <a:pt x="7092" y="16691"/>
                  <a:pt x="7364" y="16691"/>
                </a:cubicBezTo>
                <a:moveTo>
                  <a:pt x="7364" y="18655"/>
                </a:moveTo>
                <a:lnTo>
                  <a:pt x="14236" y="18655"/>
                </a:lnTo>
                <a:cubicBezTo>
                  <a:pt x="14508" y="18655"/>
                  <a:pt x="14727" y="18435"/>
                  <a:pt x="14727" y="18164"/>
                </a:cubicBezTo>
                <a:cubicBezTo>
                  <a:pt x="14727" y="17893"/>
                  <a:pt x="14508" y="17673"/>
                  <a:pt x="14236" y="17673"/>
                </a:cubicBezTo>
                <a:lnTo>
                  <a:pt x="7364" y="17673"/>
                </a:lnTo>
                <a:cubicBezTo>
                  <a:pt x="7092" y="17673"/>
                  <a:pt x="6873" y="17893"/>
                  <a:pt x="6873" y="18164"/>
                </a:cubicBezTo>
                <a:cubicBezTo>
                  <a:pt x="6873" y="18435"/>
                  <a:pt x="7092" y="18655"/>
                  <a:pt x="7364" y="1865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3" name="Shape 2683"/>
          <p:cNvSpPr/>
          <p:nvPr/>
        </p:nvSpPr>
        <p:spPr>
          <a:xfrm>
            <a:off x="8861107" y="526951"/>
            <a:ext cx="203145" cy="279292"/>
          </a:xfrm>
          <a:custGeom>
            <a:avLst/>
            <a:gdLst/>
            <a:ahLst/>
            <a:cxnLst>
              <a:cxn ang="0">
                <a:pos x="wd2" y="hd2"/>
              </a:cxn>
              <a:cxn ang="5400000">
                <a:pos x="wd2" y="hd2"/>
              </a:cxn>
              <a:cxn ang="10800000">
                <a:pos x="wd2" y="hd2"/>
              </a:cxn>
              <a:cxn ang="16200000">
                <a:pos x="wd2" y="hd2"/>
              </a:cxn>
            </a:cxnLst>
            <a:rect l="0" t="0" r="r" b="b"/>
            <a:pathLst>
              <a:path w="21505" h="21528" extrusionOk="0">
                <a:moveTo>
                  <a:pt x="13441" y="9294"/>
                </a:moveTo>
                <a:lnTo>
                  <a:pt x="13441" y="9784"/>
                </a:lnTo>
                <a:lnTo>
                  <a:pt x="1344" y="9784"/>
                </a:lnTo>
                <a:lnTo>
                  <a:pt x="1344" y="9294"/>
                </a:lnTo>
                <a:cubicBezTo>
                  <a:pt x="1344" y="7028"/>
                  <a:pt x="3696" y="5163"/>
                  <a:pt x="6720" y="4919"/>
                </a:cubicBezTo>
                <a:lnTo>
                  <a:pt x="6720" y="9784"/>
                </a:lnTo>
                <a:lnTo>
                  <a:pt x="8065" y="9784"/>
                </a:lnTo>
                <a:lnTo>
                  <a:pt x="8065" y="4919"/>
                </a:lnTo>
                <a:cubicBezTo>
                  <a:pt x="11089" y="5163"/>
                  <a:pt x="13441" y="7028"/>
                  <a:pt x="13441" y="9294"/>
                </a:cubicBezTo>
                <a:moveTo>
                  <a:pt x="13441" y="16145"/>
                </a:moveTo>
                <a:cubicBezTo>
                  <a:pt x="13441" y="18578"/>
                  <a:pt x="10733" y="20549"/>
                  <a:pt x="7393" y="20549"/>
                </a:cubicBezTo>
                <a:cubicBezTo>
                  <a:pt x="4052" y="20549"/>
                  <a:pt x="1344" y="18578"/>
                  <a:pt x="1344" y="16145"/>
                </a:cubicBezTo>
                <a:lnTo>
                  <a:pt x="1344" y="10762"/>
                </a:lnTo>
                <a:lnTo>
                  <a:pt x="13441" y="10762"/>
                </a:lnTo>
                <a:cubicBezTo>
                  <a:pt x="13441" y="10762"/>
                  <a:pt x="13441" y="16145"/>
                  <a:pt x="13441" y="16145"/>
                </a:cubicBezTo>
                <a:close/>
                <a:moveTo>
                  <a:pt x="21134" y="48"/>
                </a:moveTo>
                <a:cubicBezTo>
                  <a:pt x="20801" y="-72"/>
                  <a:pt x="20436" y="41"/>
                  <a:pt x="20232" y="268"/>
                </a:cubicBezTo>
                <a:cubicBezTo>
                  <a:pt x="18723" y="1944"/>
                  <a:pt x="16716" y="3504"/>
                  <a:pt x="13069" y="2006"/>
                </a:cubicBezTo>
                <a:cubicBezTo>
                  <a:pt x="10993" y="1153"/>
                  <a:pt x="9603" y="1431"/>
                  <a:pt x="8642" y="1862"/>
                </a:cubicBezTo>
                <a:cubicBezTo>
                  <a:pt x="7655" y="2307"/>
                  <a:pt x="6969" y="3089"/>
                  <a:pt x="6778" y="3935"/>
                </a:cubicBezTo>
                <a:cubicBezTo>
                  <a:pt x="2984" y="4162"/>
                  <a:pt x="0" y="6473"/>
                  <a:pt x="0" y="9294"/>
                </a:cubicBezTo>
                <a:lnTo>
                  <a:pt x="0" y="16145"/>
                </a:lnTo>
                <a:cubicBezTo>
                  <a:pt x="0" y="19118"/>
                  <a:pt x="3310" y="21528"/>
                  <a:pt x="7393" y="21528"/>
                </a:cubicBezTo>
                <a:cubicBezTo>
                  <a:pt x="11475" y="21528"/>
                  <a:pt x="14785" y="19118"/>
                  <a:pt x="14785" y="16145"/>
                </a:cubicBezTo>
                <a:lnTo>
                  <a:pt x="14785" y="9294"/>
                </a:lnTo>
                <a:cubicBezTo>
                  <a:pt x="14785" y="6507"/>
                  <a:pt x="11875" y="4215"/>
                  <a:pt x="8146" y="3940"/>
                </a:cubicBezTo>
                <a:cubicBezTo>
                  <a:pt x="8301" y="3479"/>
                  <a:pt x="8690" y="2991"/>
                  <a:pt x="9348" y="2695"/>
                </a:cubicBezTo>
                <a:cubicBezTo>
                  <a:pt x="10308" y="2263"/>
                  <a:pt x="10946" y="2328"/>
                  <a:pt x="12468" y="2882"/>
                </a:cubicBezTo>
                <a:cubicBezTo>
                  <a:pt x="15022" y="3811"/>
                  <a:pt x="16657" y="3572"/>
                  <a:pt x="17947" y="3206"/>
                </a:cubicBezTo>
                <a:cubicBezTo>
                  <a:pt x="19526" y="2759"/>
                  <a:pt x="20650" y="1847"/>
                  <a:pt x="21434" y="705"/>
                </a:cubicBezTo>
                <a:cubicBezTo>
                  <a:pt x="21600" y="463"/>
                  <a:pt x="21466" y="170"/>
                  <a:pt x="21134" y="48"/>
                </a:cubicBezTo>
                <a:moveTo>
                  <a:pt x="7393" y="18592"/>
                </a:moveTo>
                <a:cubicBezTo>
                  <a:pt x="8134" y="18592"/>
                  <a:pt x="8737" y="18153"/>
                  <a:pt x="8737" y="17613"/>
                </a:cubicBezTo>
                <a:cubicBezTo>
                  <a:pt x="8737" y="17073"/>
                  <a:pt x="8134" y="16635"/>
                  <a:pt x="7393" y="16635"/>
                </a:cubicBezTo>
                <a:cubicBezTo>
                  <a:pt x="6650" y="16635"/>
                  <a:pt x="6048" y="17073"/>
                  <a:pt x="6048" y="17613"/>
                </a:cubicBezTo>
                <a:cubicBezTo>
                  <a:pt x="6048" y="18153"/>
                  <a:pt x="6650" y="18592"/>
                  <a:pt x="7393" y="1859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4" name="Shape 2684"/>
          <p:cNvSpPr/>
          <p:nvPr/>
        </p:nvSpPr>
        <p:spPr>
          <a:xfrm>
            <a:off x="9356279" y="526950"/>
            <a:ext cx="279328" cy="279606"/>
          </a:xfrm>
          <a:custGeom>
            <a:avLst/>
            <a:gdLst/>
            <a:ahLst/>
            <a:cxnLst>
              <a:cxn ang="0">
                <a:pos x="wd2" y="hd2"/>
              </a:cxn>
              <a:cxn ang="5400000">
                <a:pos x="wd2" y="hd2"/>
              </a:cxn>
              <a:cxn ang="10800000">
                <a:pos x="wd2" y="hd2"/>
              </a:cxn>
              <a:cxn ang="16200000">
                <a:pos x="wd2" y="hd2"/>
              </a:cxn>
            </a:cxnLst>
            <a:rect l="0" t="0" r="r" b="b"/>
            <a:pathLst>
              <a:path w="21600" h="21540" extrusionOk="0">
                <a:moveTo>
                  <a:pt x="4418" y="19095"/>
                </a:moveTo>
                <a:lnTo>
                  <a:pt x="5400" y="19095"/>
                </a:lnTo>
                <a:lnTo>
                  <a:pt x="5400" y="18117"/>
                </a:lnTo>
                <a:lnTo>
                  <a:pt x="4418" y="18117"/>
                </a:lnTo>
                <a:cubicBezTo>
                  <a:pt x="4418" y="18117"/>
                  <a:pt x="4418" y="19095"/>
                  <a:pt x="4418" y="19095"/>
                </a:cubicBezTo>
                <a:close/>
                <a:moveTo>
                  <a:pt x="6382" y="16160"/>
                </a:moveTo>
                <a:lnTo>
                  <a:pt x="5400" y="16160"/>
                </a:lnTo>
                <a:lnTo>
                  <a:pt x="5400" y="17139"/>
                </a:lnTo>
                <a:lnTo>
                  <a:pt x="6382" y="17139"/>
                </a:lnTo>
                <a:cubicBezTo>
                  <a:pt x="6382" y="17139"/>
                  <a:pt x="6382" y="16160"/>
                  <a:pt x="6382" y="16160"/>
                </a:cubicBezTo>
                <a:close/>
                <a:moveTo>
                  <a:pt x="2455" y="19095"/>
                </a:moveTo>
                <a:lnTo>
                  <a:pt x="3436" y="19095"/>
                </a:lnTo>
                <a:lnTo>
                  <a:pt x="3436" y="18117"/>
                </a:lnTo>
                <a:lnTo>
                  <a:pt x="2455" y="18117"/>
                </a:lnTo>
                <a:cubicBezTo>
                  <a:pt x="2455" y="18117"/>
                  <a:pt x="2455" y="19095"/>
                  <a:pt x="2455" y="19095"/>
                </a:cubicBezTo>
                <a:close/>
                <a:moveTo>
                  <a:pt x="4418" y="16160"/>
                </a:moveTo>
                <a:lnTo>
                  <a:pt x="2455" y="16160"/>
                </a:lnTo>
                <a:lnTo>
                  <a:pt x="2455" y="17139"/>
                </a:lnTo>
                <a:lnTo>
                  <a:pt x="4418" y="17139"/>
                </a:lnTo>
                <a:cubicBezTo>
                  <a:pt x="4418" y="17139"/>
                  <a:pt x="4418" y="16160"/>
                  <a:pt x="4418" y="16160"/>
                </a:cubicBezTo>
                <a:close/>
                <a:moveTo>
                  <a:pt x="3436" y="12248"/>
                </a:moveTo>
                <a:lnTo>
                  <a:pt x="2455" y="12248"/>
                </a:lnTo>
                <a:lnTo>
                  <a:pt x="2455" y="13226"/>
                </a:lnTo>
                <a:lnTo>
                  <a:pt x="3436" y="13226"/>
                </a:lnTo>
                <a:cubicBezTo>
                  <a:pt x="3436" y="13226"/>
                  <a:pt x="3436" y="12248"/>
                  <a:pt x="3436" y="12248"/>
                </a:cubicBezTo>
                <a:close/>
                <a:moveTo>
                  <a:pt x="3436" y="14204"/>
                </a:moveTo>
                <a:lnTo>
                  <a:pt x="2455" y="14204"/>
                </a:lnTo>
                <a:lnTo>
                  <a:pt x="2455" y="15182"/>
                </a:lnTo>
                <a:lnTo>
                  <a:pt x="3436" y="15182"/>
                </a:lnTo>
                <a:cubicBezTo>
                  <a:pt x="3436" y="15182"/>
                  <a:pt x="3436" y="14204"/>
                  <a:pt x="3436" y="14204"/>
                </a:cubicBezTo>
                <a:close/>
                <a:moveTo>
                  <a:pt x="6382" y="19095"/>
                </a:moveTo>
                <a:lnTo>
                  <a:pt x="13255" y="19095"/>
                </a:lnTo>
                <a:lnTo>
                  <a:pt x="13255" y="18117"/>
                </a:lnTo>
                <a:lnTo>
                  <a:pt x="6382" y="18117"/>
                </a:lnTo>
                <a:cubicBezTo>
                  <a:pt x="6382" y="18117"/>
                  <a:pt x="6382" y="19095"/>
                  <a:pt x="6382" y="19095"/>
                </a:cubicBezTo>
                <a:close/>
                <a:moveTo>
                  <a:pt x="18164" y="15182"/>
                </a:moveTo>
                <a:lnTo>
                  <a:pt x="19145" y="15182"/>
                </a:lnTo>
                <a:lnTo>
                  <a:pt x="19145" y="14204"/>
                </a:lnTo>
                <a:lnTo>
                  <a:pt x="18164" y="14204"/>
                </a:lnTo>
                <a:cubicBezTo>
                  <a:pt x="18164" y="14204"/>
                  <a:pt x="18164" y="15182"/>
                  <a:pt x="18164" y="15182"/>
                </a:cubicBezTo>
                <a:close/>
                <a:moveTo>
                  <a:pt x="5400" y="14204"/>
                </a:moveTo>
                <a:lnTo>
                  <a:pt x="4418" y="14204"/>
                </a:lnTo>
                <a:lnTo>
                  <a:pt x="4418" y="15182"/>
                </a:lnTo>
                <a:lnTo>
                  <a:pt x="5400" y="15182"/>
                </a:lnTo>
                <a:cubicBezTo>
                  <a:pt x="5400" y="15182"/>
                  <a:pt x="5400" y="14204"/>
                  <a:pt x="5400" y="14204"/>
                </a:cubicBezTo>
                <a:close/>
                <a:moveTo>
                  <a:pt x="14236" y="16160"/>
                </a:moveTo>
                <a:lnTo>
                  <a:pt x="13255" y="16160"/>
                </a:lnTo>
                <a:lnTo>
                  <a:pt x="13255" y="17139"/>
                </a:lnTo>
                <a:lnTo>
                  <a:pt x="14236" y="17139"/>
                </a:lnTo>
                <a:cubicBezTo>
                  <a:pt x="14236" y="17139"/>
                  <a:pt x="14236" y="16160"/>
                  <a:pt x="14236" y="16160"/>
                </a:cubicBezTo>
                <a:close/>
                <a:moveTo>
                  <a:pt x="20618" y="19584"/>
                </a:moveTo>
                <a:cubicBezTo>
                  <a:pt x="20618" y="20124"/>
                  <a:pt x="20178" y="20562"/>
                  <a:pt x="19636" y="20562"/>
                </a:cubicBezTo>
                <a:lnTo>
                  <a:pt x="1964" y="20562"/>
                </a:lnTo>
                <a:cubicBezTo>
                  <a:pt x="1421" y="20562"/>
                  <a:pt x="982" y="20124"/>
                  <a:pt x="982" y="19584"/>
                </a:cubicBezTo>
                <a:lnTo>
                  <a:pt x="982" y="11759"/>
                </a:lnTo>
                <a:cubicBezTo>
                  <a:pt x="982" y="11219"/>
                  <a:pt x="1421" y="10781"/>
                  <a:pt x="1964" y="10781"/>
                </a:cubicBezTo>
                <a:lnTo>
                  <a:pt x="19636" y="10781"/>
                </a:lnTo>
                <a:cubicBezTo>
                  <a:pt x="20178" y="10781"/>
                  <a:pt x="20618" y="11219"/>
                  <a:pt x="20618" y="11759"/>
                </a:cubicBezTo>
                <a:cubicBezTo>
                  <a:pt x="20618" y="11759"/>
                  <a:pt x="20618" y="19584"/>
                  <a:pt x="20618" y="19584"/>
                </a:cubicBezTo>
                <a:close/>
                <a:moveTo>
                  <a:pt x="19636" y="9803"/>
                </a:moveTo>
                <a:lnTo>
                  <a:pt x="10965" y="9803"/>
                </a:lnTo>
                <a:cubicBezTo>
                  <a:pt x="10831" y="9456"/>
                  <a:pt x="10774" y="9056"/>
                  <a:pt x="10870" y="8651"/>
                </a:cubicBezTo>
                <a:cubicBezTo>
                  <a:pt x="11059" y="7853"/>
                  <a:pt x="11782" y="7224"/>
                  <a:pt x="12961" y="6833"/>
                </a:cubicBezTo>
                <a:cubicBezTo>
                  <a:pt x="14940" y="6175"/>
                  <a:pt x="15841" y="4938"/>
                  <a:pt x="16249" y="4015"/>
                </a:cubicBezTo>
                <a:cubicBezTo>
                  <a:pt x="16747" y="2886"/>
                  <a:pt x="16801" y="1546"/>
                  <a:pt x="16396" y="335"/>
                </a:cubicBezTo>
                <a:cubicBezTo>
                  <a:pt x="16310" y="79"/>
                  <a:pt x="16032" y="-60"/>
                  <a:pt x="15774" y="25"/>
                </a:cubicBezTo>
                <a:cubicBezTo>
                  <a:pt x="15517" y="112"/>
                  <a:pt x="15378" y="388"/>
                  <a:pt x="15464" y="644"/>
                </a:cubicBezTo>
                <a:cubicBezTo>
                  <a:pt x="16091" y="2519"/>
                  <a:pt x="15480" y="4964"/>
                  <a:pt x="12650" y="5904"/>
                </a:cubicBezTo>
                <a:cubicBezTo>
                  <a:pt x="10733" y="6542"/>
                  <a:pt x="10105" y="7627"/>
                  <a:pt x="9915" y="8427"/>
                </a:cubicBezTo>
                <a:cubicBezTo>
                  <a:pt x="9809" y="8876"/>
                  <a:pt x="9824" y="9351"/>
                  <a:pt x="9937" y="9803"/>
                </a:cubicBezTo>
                <a:lnTo>
                  <a:pt x="1964" y="9803"/>
                </a:lnTo>
                <a:cubicBezTo>
                  <a:pt x="879" y="9803"/>
                  <a:pt x="0" y="10679"/>
                  <a:pt x="0" y="11759"/>
                </a:cubicBezTo>
                <a:lnTo>
                  <a:pt x="0" y="19584"/>
                </a:lnTo>
                <a:cubicBezTo>
                  <a:pt x="0" y="20664"/>
                  <a:pt x="879" y="21540"/>
                  <a:pt x="1964" y="21540"/>
                </a:cubicBezTo>
                <a:lnTo>
                  <a:pt x="19636" y="21540"/>
                </a:lnTo>
                <a:cubicBezTo>
                  <a:pt x="20721" y="21540"/>
                  <a:pt x="21600" y="20664"/>
                  <a:pt x="21600" y="19584"/>
                </a:cubicBezTo>
                <a:lnTo>
                  <a:pt x="21600" y="11759"/>
                </a:lnTo>
                <a:cubicBezTo>
                  <a:pt x="21600" y="10679"/>
                  <a:pt x="20721" y="9803"/>
                  <a:pt x="19636" y="9803"/>
                </a:cubicBezTo>
                <a:moveTo>
                  <a:pt x="17182" y="17139"/>
                </a:moveTo>
                <a:lnTo>
                  <a:pt x="19145" y="17139"/>
                </a:lnTo>
                <a:lnTo>
                  <a:pt x="19145" y="16160"/>
                </a:lnTo>
                <a:lnTo>
                  <a:pt x="17182" y="16160"/>
                </a:lnTo>
                <a:cubicBezTo>
                  <a:pt x="17182" y="16160"/>
                  <a:pt x="17182" y="17139"/>
                  <a:pt x="17182" y="17139"/>
                </a:cubicBezTo>
                <a:close/>
                <a:moveTo>
                  <a:pt x="14236" y="19095"/>
                </a:moveTo>
                <a:lnTo>
                  <a:pt x="15218" y="19095"/>
                </a:lnTo>
                <a:lnTo>
                  <a:pt x="15218" y="18117"/>
                </a:lnTo>
                <a:lnTo>
                  <a:pt x="14236" y="18117"/>
                </a:lnTo>
                <a:cubicBezTo>
                  <a:pt x="14236" y="18117"/>
                  <a:pt x="14236" y="19095"/>
                  <a:pt x="14236" y="19095"/>
                </a:cubicBezTo>
                <a:close/>
                <a:moveTo>
                  <a:pt x="16200" y="19095"/>
                </a:moveTo>
                <a:lnTo>
                  <a:pt x="17182" y="19095"/>
                </a:lnTo>
                <a:lnTo>
                  <a:pt x="17182" y="18117"/>
                </a:lnTo>
                <a:lnTo>
                  <a:pt x="16200" y="18117"/>
                </a:lnTo>
                <a:cubicBezTo>
                  <a:pt x="16200" y="18117"/>
                  <a:pt x="16200" y="19095"/>
                  <a:pt x="16200" y="19095"/>
                </a:cubicBezTo>
                <a:close/>
                <a:moveTo>
                  <a:pt x="18164" y="19095"/>
                </a:moveTo>
                <a:lnTo>
                  <a:pt x="19145" y="19095"/>
                </a:lnTo>
                <a:lnTo>
                  <a:pt x="19145" y="18117"/>
                </a:lnTo>
                <a:lnTo>
                  <a:pt x="18164" y="18117"/>
                </a:lnTo>
                <a:cubicBezTo>
                  <a:pt x="18164" y="18117"/>
                  <a:pt x="18164" y="19095"/>
                  <a:pt x="18164" y="19095"/>
                </a:cubicBezTo>
                <a:close/>
                <a:moveTo>
                  <a:pt x="16200" y="16160"/>
                </a:moveTo>
                <a:lnTo>
                  <a:pt x="15218" y="16160"/>
                </a:lnTo>
                <a:lnTo>
                  <a:pt x="15218" y="17139"/>
                </a:lnTo>
                <a:lnTo>
                  <a:pt x="16200" y="17139"/>
                </a:lnTo>
                <a:cubicBezTo>
                  <a:pt x="16200" y="17139"/>
                  <a:pt x="16200" y="16160"/>
                  <a:pt x="16200" y="16160"/>
                </a:cubicBezTo>
                <a:close/>
                <a:moveTo>
                  <a:pt x="18164" y="13226"/>
                </a:moveTo>
                <a:lnTo>
                  <a:pt x="19145" y="13226"/>
                </a:lnTo>
                <a:lnTo>
                  <a:pt x="19145" y="12248"/>
                </a:lnTo>
                <a:lnTo>
                  <a:pt x="18164" y="12248"/>
                </a:lnTo>
                <a:cubicBezTo>
                  <a:pt x="18164" y="12248"/>
                  <a:pt x="18164" y="13226"/>
                  <a:pt x="18164" y="13226"/>
                </a:cubicBezTo>
                <a:close/>
                <a:moveTo>
                  <a:pt x="13255" y="12248"/>
                </a:moveTo>
                <a:lnTo>
                  <a:pt x="12273" y="12248"/>
                </a:lnTo>
                <a:lnTo>
                  <a:pt x="12273" y="13226"/>
                </a:lnTo>
                <a:lnTo>
                  <a:pt x="13255" y="13226"/>
                </a:lnTo>
                <a:cubicBezTo>
                  <a:pt x="13255" y="13226"/>
                  <a:pt x="13255" y="12248"/>
                  <a:pt x="13255" y="12248"/>
                </a:cubicBezTo>
                <a:close/>
                <a:moveTo>
                  <a:pt x="13255" y="14204"/>
                </a:moveTo>
                <a:lnTo>
                  <a:pt x="12273" y="14204"/>
                </a:lnTo>
                <a:lnTo>
                  <a:pt x="12273" y="15182"/>
                </a:lnTo>
                <a:lnTo>
                  <a:pt x="13255" y="15182"/>
                </a:lnTo>
                <a:cubicBezTo>
                  <a:pt x="13255" y="15182"/>
                  <a:pt x="13255" y="14204"/>
                  <a:pt x="13255" y="14204"/>
                </a:cubicBezTo>
                <a:close/>
                <a:moveTo>
                  <a:pt x="15218" y="14204"/>
                </a:moveTo>
                <a:lnTo>
                  <a:pt x="14236" y="14204"/>
                </a:lnTo>
                <a:lnTo>
                  <a:pt x="14236" y="15182"/>
                </a:lnTo>
                <a:lnTo>
                  <a:pt x="15218" y="15182"/>
                </a:lnTo>
                <a:cubicBezTo>
                  <a:pt x="15218" y="15182"/>
                  <a:pt x="15218" y="14204"/>
                  <a:pt x="15218" y="14204"/>
                </a:cubicBezTo>
                <a:close/>
                <a:moveTo>
                  <a:pt x="17182" y="14204"/>
                </a:moveTo>
                <a:lnTo>
                  <a:pt x="16200" y="14204"/>
                </a:lnTo>
                <a:lnTo>
                  <a:pt x="16200" y="15182"/>
                </a:lnTo>
                <a:lnTo>
                  <a:pt x="17182" y="15182"/>
                </a:lnTo>
                <a:cubicBezTo>
                  <a:pt x="17182" y="15182"/>
                  <a:pt x="17182" y="14204"/>
                  <a:pt x="17182" y="14204"/>
                </a:cubicBezTo>
                <a:close/>
                <a:moveTo>
                  <a:pt x="15218" y="12248"/>
                </a:moveTo>
                <a:lnTo>
                  <a:pt x="14236" y="12248"/>
                </a:lnTo>
                <a:lnTo>
                  <a:pt x="14236" y="13226"/>
                </a:lnTo>
                <a:lnTo>
                  <a:pt x="15218" y="13226"/>
                </a:lnTo>
                <a:cubicBezTo>
                  <a:pt x="15218" y="13226"/>
                  <a:pt x="15218" y="12248"/>
                  <a:pt x="15218" y="12248"/>
                </a:cubicBezTo>
                <a:close/>
                <a:moveTo>
                  <a:pt x="17182" y="12248"/>
                </a:moveTo>
                <a:lnTo>
                  <a:pt x="16200" y="12248"/>
                </a:lnTo>
                <a:lnTo>
                  <a:pt x="16200" y="13226"/>
                </a:lnTo>
                <a:lnTo>
                  <a:pt x="17182" y="13226"/>
                </a:lnTo>
                <a:cubicBezTo>
                  <a:pt x="17182" y="13226"/>
                  <a:pt x="17182" y="12248"/>
                  <a:pt x="17182" y="12248"/>
                </a:cubicBezTo>
                <a:close/>
                <a:moveTo>
                  <a:pt x="11291" y="12248"/>
                </a:moveTo>
                <a:lnTo>
                  <a:pt x="10309" y="12248"/>
                </a:lnTo>
                <a:lnTo>
                  <a:pt x="10309" y="13226"/>
                </a:lnTo>
                <a:lnTo>
                  <a:pt x="11291" y="13226"/>
                </a:lnTo>
                <a:cubicBezTo>
                  <a:pt x="11291" y="13226"/>
                  <a:pt x="11291" y="12248"/>
                  <a:pt x="11291" y="12248"/>
                </a:cubicBezTo>
                <a:close/>
                <a:moveTo>
                  <a:pt x="5400" y="12248"/>
                </a:moveTo>
                <a:lnTo>
                  <a:pt x="4418" y="12248"/>
                </a:lnTo>
                <a:lnTo>
                  <a:pt x="4418" y="13226"/>
                </a:lnTo>
                <a:lnTo>
                  <a:pt x="5400" y="13226"/>
                </a:lnTo>
                <a:cubicBezTo>
                  <a:pt x="5400" y="13226"/>
                  <a:pt x="5400" y="12248"/>
                  <a:pt x="5400" y="12248"/>
                </a:cubicBezTo>
                <a:close/>
                <a:moveTo>
                  <a:pt x="7364" y="17139"/>
                </a:moveTo>
                <a:lnTo>
                  <a:pt x="8345" y="17139"/>
                </a:lnTo>
                <a:lnTo>
                  <a:pt x="8345" y="16160"/>
                </a:lnTo>
                <a:lnTo>
                  <a:pt x="7364" y="16160"/>
                </a:lnTo>
                <a:cubicBezTo>
                  <a:pt x="7364" y="16160"/>
                  <a:pt x="7364" y="17139"/>
                  <a:pt x="7364" y="17139"/>
                </a:cubicBezTo>
                <a:close/>
                <a:moveTo>
                  <a:pt x="7364" y="14204"/>
                </a:moveTo>
                <a:lnTo>
                  <a:pt x="6382" y="14204"/>
                </a:lnTo>
                <a:lnTo>
                  <a:pt x="6382" y="15182"/>
                </a:lnTo>
                <a:lnTo>
                  <a:pt x="7364" y="15182"/>
                </a:lnTo>
                <a:cubicBezTo>
                  <a:pt x="7364" y="15182"/>
                  <a:pt x="7364" y="14204"/>
                  <a:pt x="7364" y="14204"/>
                </a:cubicBezTo>
                <a:close/>
                <a:moveTo>
                  <a:pt x="7364" y="12248"/>
                </a:moveTo>
                <a:lnTo>
                  <a:pt x="6382" y="12248"/>
                </a:lnTo>
                <a:lnTo>
                  <a:pt x="6382" y="13226"/>
                </a:lnTo>
                <a:lnTo>
                  <a:pt x="7364" y="13226"/>
                </a:lnTo>
                <a:cubicBezTo>
                  <a:pt x="7364" y="13226"/>
                  <a:pt x="7364" y="12248"/>
                  <a:pt x="7364" y="12248"/>
                </a:cubicBezTo>
                <a:close/>
                <a:moveTo>
                  <a:pt x="9327" y="14204"/>
                </a:moveTo>
                <a:lnTo>
                  <a:pt x="8345" y="14204"/>
                </a:lnTo>
                <a:lnTo>
                  <a:pt x="8345" y="15182"/>
                </a:lnTo>
                <a:lnTo>
                  <a:pt x="9327" y="15182"/>
                </a:lnTo>
                <a:cubicBezTo>
                  <a:pt x="9327" y="15182"/>
                  <a:pt x="9327" y="14204"/>
                  <a:pt x="9327" y="14204"/>
                </a:cubicBezTo>
                <a:close/>
                <a:moveTo>
                  <a:pt x="11291" y="14204"/>
                </a:moveTo>
                <a:lnTo>
                  <a:pt x="10309" y="14204"/>
                </a:lnTo>
                <a:lnTo>
                  <a:pt x="10309" y="15182"/>
                </a:lnTo>
                <a:lnTo>
                  <a:pt x="11291" y="15182"/>
                </a:lnTo>
                <a:cubicBezTo>
                  <a:pt x="11291" y="15182"/>
                  <a:pt x="11291" y="14204"/>
                  <a:pt x="11291" y="14204"/>
                </a:cubicBezTo>
                <a:close/>
                <a:moveTo>
                  <a:pt x="9327" y="12248"/>
                </a:moveTo>
                <a:lnTo>
                  <a:pt x="8345" y="12248"/>
                </a:lnTo>
                <a:lnTo>
                  <a:pt x="8345" y="13226"/>
                </a:lnTo>
                <a:lnTo>
                  <a:pt x="9327" y="13226"/>
                </a:lnTo>
                <a:cubicBezTo>
                  <a:pt x="9327" y="13226"/>
                  <a:pt x="9327" y="12248"/>
                  <a:pt x="9327" y="12248"/>
                </a:cubicBezTo>
                <a:close/>
                <a:moveTo>
                  <a:pt x="11291" y="17139"/>
                </a:moveTo>
                <a:lnTo>
                  <a:pt x="12273" y="17139"/>
                </a:lnTo>
                <a:lnTo>
                  <a:pt x="12273" y="16160"/>
                </a:lnTo>
                <a:lnTo>
                  <a:pt x="11291" y="16160"/>
                </a:lnTo>
                <a:cubicBezTo>
                  <a:pt x="11291" y="16160"/>
                  <a:pt x="11291" y="17139"/>
                  <a:pt x="11291" y="17139"/>
                </a:cubicBezTo>
                <a:close/>
                <a:moveTo>
                  <a:pt x="9327" y="17139"/>
                </a:moveTo>
                <a:lnTo>
                  <a:pt x="10309" y="17139"/>
                </a:lnTo>
                <a:lnTo>
                  <a:pt x="10309" y="16160"/>
                </a:lnTo>
                <a:lnTo>
                  <a:pt x="9327" y="16160"/>
                </a:lnTo>
                <a:cubicBezTo>
                  <a:pt x="9327" y="16160"/>
                  <a:pt x="9327" y="17139"/>
                  <a:pt x="9327" y="17139"/>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5" name="Shape 2685"/>
          <p:cNvSpPr/>
          <p:nvPr/>
        </p:nvSpPr>
        <p:spPr>
          <a:xfrm>
            <a:off x="9889540" y="5269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145"/>
                </a:moveTo>
                <a:cubicBezTo>
                  <a:pt x="20618" y="19959"/>
                  <a:pt x="19959" y="20618"/>
                  <a:pt x="19145" y="20618"/>
                </a:cubicBezTo>
                <a:cubicBezTo>
                  <a:pt x="18332" y="20618"/>
                  <a:pt x="17673" y="19959"/>
                  <a:pt x="17673" y="19145"/>
                </a:cubicBezTo>
                <a:lnTo>
                  <a:pt x="17673" y="14236"/>
                </a:lnTo>
                <a:cubicBezTo>
                  <a:pt x="17673" y="13424"/>
                  <a:pt x="18332" y="12764"/>
                  <a:pt x="19145" y="12764"/>
                </a:cubicBezTo>
                <a:cubicBezTo>
                  <a:pt x="19959" y="12764"/>
                  <a:pt x="20618" y="13424"/>
                  <a:pt x="20618" y="14236"/>
                </a:cubicBezTo>
                <a:cubicBezTo>
                  <a:pt x="20618" y="14236"/>
                  <a:pt x="20618" y="19145"/>
                  <a:pt x="20618" y="19145"/>
                </a:cubicBezTo>
                <a:close/>
                <a:moveTo>
                  <a:pt x="3927" y="14236"/>
                </a:moveTo>
                <a:lnTo>
                  <a:pt x="3927" y="19145"/>
                </a:lnTo>
                <a:cubicBezTo>
                  <a:pt x="3927" y="19959"/>
                  <a:pt x="3268" y="20618"/>
                  <a:pt x="2455" y="20618"/>
                </a:cubicBezTo>
                <a:cubicBezTo>
                  <a:pt x="1641" y="20618"/>
                  <a:pt x="982" y="19959"/>
                  <a:pt x="982" y="19145"/>
                </a:cubicBezTo>
                <a:lnTo>
                  <a:pt x="982" y="14236"/>
                </a:lnTo>
                <a:cubicBezTo>
                  <a:pt x="982" y="13424"/>
                  <a:pt x="1641" y="12764"/>
                  <a:pt x="2455" y="12764"/>
                </a:cubicBezTo>
                <a:cubicBezTo>
                  <a:pt x="3268" y="12764"/>
                  <a:pt x="3927" y="13424"/>
                  <a:pt x="3927" y="14236"/>
                </a:cubicBezTo>
                <a:moveTo>
                  <a:pt x="19636" y="11831"/>
                </a:moveTo>
                <a:lnTo>
                  <a:pt x="19636" y="5891"/>
                </a:lnTo>
                <a:cubicBezTo>
                  <a:pt x="19636" y="2638"/>
                  <a:pt x="16999" y="0"/>
                  <a:pt x="13745" y="0"/>
                </a:cubicBezTo>
                <a:lnTo>
                  <a:pt x="7855" y="0"/>
                </a:lnTo>
                <a:cubicBezTo>
                  <a:pt x="4601" y="0"/>
                  <a:pt x="1964" y="2638"/>
                  <a:pt x="1964" y="5891"/>
                </a:cubicBezTo>
                <a:lnTo>
                  <a:pt x="1964" y="11831"/>
                </a:lnTo>
                <a:cubicBezTo>
                  <a:pt x="843" y="12059"/>
                  <a:pt x="0" y="13049"/>
                  <a:pt x="0" y="14236"/>
                </a:cubicBezTo>
                <a:lnTo>
                  <a:pt x="0" y="19145"/>
                </a:lnTo>
                <a:cubicBezTo>
                  <a:pt x="0" y="20501"/>
                  <a:pt x="1099" y="21600"/>
                  <a:pt x="2455" y="21600"/>
                </a:cubicBezTo>
                <a:cubicBezTo>
                  <a:pt x="3810" y="21600"/>
                  <a:pt x="4909" y="20501"/>
                  <a:pt x="4909" y="19145"/>
                </a:cubicBezTo>
                <a:lnTo>
                  <a:pt x="4909" y="14236"/>
                </a:lnTo>
                <a:cubicBezTo>
                  <a:pt x="4909" y="13049"/>
                  <a:pt x="4066" y="12059"/>
                  <a:pt x="2945" y="11831"/>
                </a:cubicBezTo>
                <a:lnTo>
                  <a:pt x="2945" y="5891"/>
                </a:lnTo>
                <a:cubicBezTo>
                  <a:pt x="2945" y="3180"/>
                  <a:pt x="5144" y="982"/>
                  <a:pt x="7855" y="982"/>
                </a:cubicBezTo>
                <a:lnTo>
                  <a:pt x="13745" y="982"/>
                </a:lnTo>
                <a:cubicBezTo>
                  <a:pt x="16457" y="982"/>
                  <a:pt x="18655" y="3180"/>
                  <a:pt x="18655" y="5891"/>
                </a:cubicBezTo>
                <a:lnTo>
                  <a:pt x="18655" y="11831"/>
                </a:lnTo>
                <a:cubicBezTo>
                  <a:pt x="17534" y="12059"/>
                  <a:pt x="16691" y="13049"/>
                  <a:pt x="16691" y="14236"/>
                </a:cubicBezTo>
                <a:lnTo>
                  <a:pt x="16691" y="19145"/>
                </a:lnTo>
                <a:cubicBezTo>
                  <a:pt x="16691" y="20501"/>
                  <a:pt x="17790" y="21600"/>
                  <a:pt x="19145" y="21600"/>
                </a:cubicBezTo>
                <a:cubicBezTo>
                  <a:pt x="20501" y="21600"/>
                  <a:pt x="21600" y="20501"/>
                  <a:pt x="21600" y="19145"/>
                </a:cubicBezTo>
                <a:lnTo>
                  <a:pt x="21600" y="14236"/>
                </a:lnTo>
                <a:cubicBezTo>
                  <a:pt x="21600" y="13049"/>
                  <a:pt x="20757" y="12059"/>
                  <a:pt x="19636" y="1183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6" name="Shape 2686"/>
          <p:cNvSpPr/>
          <p:nvPr/>
        </p:nvSpPr>
        <p:spPr>
          <a:xfrm>
            <a:off x="10422801" y="52695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7673"/>
                </a:moveTo>
                <a:cubicBezTo>
                  <a:pt x="20618" y="18215"/>
                  <a:pt x="20178" y="18655"/>
                  <a:pt x="19636" y="18655"/>
                </a:cubicBezTo>
                <a:lnTo>
                  <a:pt x="19636" y="14727"/>
                </a:lnTo>
                <a:cubicBezTo>
                  <a:pt x="20178" y="14727"/>
                  <a:pt x="20618" y="15167"/>
                  <a:pt x="20618" y="15709"/>
                </a:cubicBezTo>
                <a:cubicBezTo>
                  <a:pt x="20618" y="15709"/>
                  <a:pt x="20618" y="17673"/>
                  <a:pt x="20618" y="17673"/>
                </a:cubicBezTo>
                <a:close/>
                <a:moveTo>
                  <a:pt x="18655" y="19145"/>
                </a:moveTo>
                <a:cubicBezTo>
                  <a:pt x="18655" y="19959"/>
                  <a:pt x="17995" y="20618"/>
                  <a:pt x="17182" y="20618"/>
                </a:cubicBezTo>
                <a:cubicBezTo>
                  <a:pt x="16368" y="20618"/>
                  <a:pt x="15709" y="19959"/>
                  <a:pt x="15709" y="19145"/>
                </a:cubicBezTo>
                <a:lnTo>
                  <a:pt x="15709" y="14236"/>
                </a:lnTo>
                <a:cubicBezTo>
                  <a:pt x="15709" y="13424"/>
                  <a:pt x="16368" y="12764"/>
                  <a:pt x="17182" y="12764"/>
                </a:cubicBezTo>
                <a:cubicBezTo>
                  <a:pt x="17995" y="12764"/>
                  <a:pt x="18655" y="13424"/>
                  <a:pt x="18655" y="14236"/>
                </a:cubicBezTo>
                <a:cubicBezTo>
                  <a:pt x="18655" y="14236"/>
                  <a:pt x="18655" y="19145"/>
                  <a:pt x="18655" y="19145"/>
                </a:cubicBezTo>
                <a:close/>
                <a:moveTo>
                  <a:pt x="4418" y="12764"/>
                </a:moveTo>
                <a:cubicBezTo>
                  <a:pt x="5231" y="12764"/>
                  <a:pt x="5891" y="13424"/>
                  <a:pt x="5891" y="14236"/>
                </a:cubicBezTo>
                <a:lnTo>
                  <a:pt x="5891" y="19145"/>
                </a:lnTo>
                <a:cubicBezTo>
                  <a:pt x="5891" y="19959"/>
                  <a:pt x="5231" y="20618"/>
                  <a:pt x="4418" y="20618"/>
                </a:cubicBezTo>
                <a:cubicBezTo>
                  <a:pt x="3605" y="20618"/>
                  <a:pt x="2945" y="19959"/>
                  <a:pt x="2945" y="19145"/>
                </a:cubicBezTo>
                <a:lnTo>
                  <a:pt x="2945" y="14236"/>
                </a:lnTo>
                <a:cubicBezTo>
                  <a:pt x="2945" y="13424"/>
                  <a:pt x="3605" y="12764"/>
                  <a:pt x="4418" y="12764"/>
                </a:cubicBezTo>
                <a:moveTo>
                  <a:pt x="1964" y="18655"/>
                </a:moveTo>
                <a:cubicBezTo>
                  <a:pt x="1422" y="18655"/>
                  <a:pt x="982" y="18215"/>
                  <a:pt x="982" y="17673"/>
                </a:cubicBezTo>
                <a:lnTo>
                  <a:pt x="982" y="15709"/>
                </a:lnTo>
                <a:cubicBezTo>
                  <a:pt x="982" y="15167"/>
                  <a:pt x="1422" y="14727"/>
                  <a:pt x="1964" y="14727"/>
                </a:cubicBezTo>
                <a:cubicBezTo>
                  <a:pt x="1964" y="14727"/>
                  <a:pt x="1964" y="18655"/>
                  <a:pt x="1964" y="18655"/>
                </a:cubicBezTo>
                <a:close/>
                <a:moveTo>
                  <a:pt x="19636" y="13745"/>
                </a:moveTo>
                <a:lnTo>
                  <a:pt x="19636" y="5891"/>
                </a:lnTo>
                <a:cubicBezTo>
                  <a:pt x="19636" y="2638"/>
                  <a:pt x="16999" y="0"/>
                  <a:pt x="13745" y="0"/>
                </a:cubicBezTo>
                <a:lnTo>
                  <a:pt x="7855" y="0"/>
                </a:lnTo>
                <a:cubicBezTo>
                  <a:pt x="4601" y="0"/>
                  <a:pt x="1964" y="2638"/>
                  <a:pt x="1964" y="5891"/>
                </a:cubicBezTo>
                <a:lnTo>
                  <a:pt x="1964" y="13745"/>
                </a:lnTo>
                <a:cubicBezTo>
                  <a:pt x="879" y="13745"/>
                  <a:pt x="0" y="14625"/>
                  <a:pt x="0" y="15709"/>
                </a:cubicBezTo>
                <a:lnTo>
                  <a:pt x="0" y="17673"/>
                </a:lnTo>
                <a:cubicBezTo>
                  <a:pt x="0" y="18757"/>
                  <a:pt x="879" y="19636"/>
                  <a:pt x="1964" y="19636"/>
                </a:cubicBezTo>
                <a:lnTo>
                  <a:pt x="2013" y="19636"/>
                </a:lnTo>
                <a:cubicBezTo>
                  <a:pt x="2241" y="20757"/>
                  <a:pt x="3231" y="21600"/>
                  <a:pt x="4418" y="21600"/>
                </a:cubicBezTo>
                <a:cubicBezTo>
                  <a:pt x="5774" y="21600"/>
                  <a:pt x="6873" y="20501"/>
                  <a:pt x="6873" y="19145"/>
                </a:cubicBezTo>
                <a:lnTo>
                  <a:pt x="6873" y="14236"/>
                </a:lnTo>
                <a:cubicBezTo>
                  <a:pt x="6873" y="12881"/>
                  <a:pt x="5774" y="11782"/>
                  <a:pt x="4418" y="11782"/>
                </a:cubicBezTo>
                <a:cubicBezTo>
                  <a:pt x="3863" y="11782"/>
                  <a:pt x="3357" y="11973"/>
                  <a:pt x="2945" y="12284"/>
                </a:cubicBezTo>
                <a:lnTo>
                  <a:pt x="2945" y="5891"/>
                </a:lnTo>
                <a:cubicBezTo>
                  <a:pt x="2945" y="3180"/>
                  <a:pt x="5144" y="982"/>
                  <a:pt x="7855" y="982"/>
                </a:cubicBezTo>
                <a:lnTo>
                  <a:pt x="13745" y="982"/>
                </a:lnTo>
                <a:cubicBezTo>
                  <a:pt x="16456" y="982"/>
                  <a:pt x="18655" y="3180"/>
                  <a:pt x="18655" y="5891"/>
                </a:cubicBezTo>
                <a:lnTo>
                  <a:pt x="18655" y="12284"/>
                </a:lnTo>
                <a:cubicBezTo>
                  <a:pt x="18243" y="11973"/>
                  <a:pt x="17737" y="11782"/>
                  <a:pt x="17182" y="11782"/>
                </a:cubicBezTo>
                <a:cubicBezTo>
                  <a:pt x="15826" y="11782"/>
                  <a:pt x="14727" y="12881"/>
                  <a:pt x="14727" y="14236"/>
                </a:cubicBezTo>
                <a:lnTo>
                  <a:pt x="14727" y="19145"/>
                </a:lnTo>
                <a:cubicBezTo>
                  <a:pt x="14727" y="20501"/>
                  <a:pt x="15826" y="21600"/>
                  <a:pt x="17182" y="21600"/>
                </a:cubicBezTo>
                <a:cubicBezTo>
                  <a:pt x="18369" y="21600"/>
                  <a:pt x="19359" y="20757"/>
                  <a:pt x="19587" y="19636"/>
                </a:cubicBezTo>
                <a:lnTo>
                  <a:pt x="19636" y="19636"/>
                </a:lnTo>
                <a:cubicBezTo>
                  <a:pt x="20721" y="19636"/>
                  <a:pt x="21600" y="18757"/>
                  <a:pt x="21600" y="17673"/>
                </a:cubicBezTo>
                <a:lnTo>
                  <a:pt x="21600" y="15709"/>
                </a:lnTo>
                <a:cubicBezTo>
                  <a:pt x="21600" y="14625"/>
                  <a:pt x="20721" y="13745"/>
                  <a:pt x="19636" y="137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7" name="Shape 2687"/>
          <p:cNvSpPr/>
          <p:nvPr/>
        </p:nvSpPr>
        <p:spPr>
          <a:xfrm>
            <a:off x="5623450"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8655" y="16200"/>
                </a:moveTo>
                <a:lnTo>
                  <a:pt x="15709" y="16200"/>
                </a:lnTo>
                <a:lnTo>
                  <a:pt x="15709" y="14727"/>
                </a:lnTo>
                <a:lnTo>
                  <a:pt x="18655" y="14727"/>
                </a:lnTo>
                <a:cubicBezTo>
                  <a:pt x="18655" y="14727"/>
                  <a:pt x="18655" y="16200"/>
                  <a:pt x="18655" y="16200"/>
                </a:cubicBezTo>
                <a:close/>
                <a:moveTo>
                  <a:pt x="18655" y="18655"/>
                </a:moveTo>
                <a:lnTo>
                  <a:pt x="15709" y="18655"/>
                </a:lnTo>
                <a:lnTo>
                  <a:pt x="15709" y="17182"/>
                </a:lnTo>
                <a:lnTo>
                  <a:pt x="18655" y="17182"/>
                </a:lnTo>
                <a:cubicBezTo>
                  <a:pt x="18655" y="17182"/>
                  <a:pt x="18655" y="18655"/>
                  <a:pt x="18655" y="18655"/>
                </a:cubicBezTo>
                <a:close/>
                <a:moveTo>
                  <a:pt x="17182" y="20618"/>
                </a:moveTo>
                <a:cubicBezTo>
                  <a:pt x="16542" y="20618"/>
                  <a:pt x="16002" y="20207"/>
                  <a:pt x="15799" y="19636"/>
                </a:cubicBezTo>
                <a:lnTo>
                  <a:pt x="18564" y="19636"/>
                </a:lnTo>
                <a:cubicBezTo>
                  <a:pt x="18361" y="20207"/>
                  <a:pt x="17822" y="20618"/>
                  <a:pt x="17182" y="20618"/>
                </a:cubicBezTo>
                <a:moveTo>
                  <a:pt x="17182" y="12764"/>
                </a:moveTo>
                <a:cubicBezTo>
                  <a:pt x="17822" y="12764"/>
                  <a:pt x="18361" y="13175"/>
                  <a:pt x="18564" y="13745"/>
                </a:cubicBezTo>
                <a:lnTo>
                  <a:pt x="15799" y="13745"/>
                </a:lnTo>
                <a:cubicBezTo>
                  <a:pt x="16002" y="13175"/>
                  <a:pt x="16542" y="12764"/>
                  <a:pt x="17182" y="12764"/>
                </a:cubicBezTo>
                <a:moveTo>
                  <a:pt x="5891" y="16200"/>
                </a:moveTo>
                <a:lnTo>
                  <a:pt x="2945" y="16200"/>
                </a:lnTo>
                <a:lnTo>
                  <a:pt x="2945" y="14727"/>
                </a:lnTo>
                <a:lnTo>
                  <a:pt x="5891" y="14727"/>
                </a:lnTo>
                <a:cubicBezTo>
                  <a:pt x="5891" y="14727"/>
                  <a:pt x="5891" y="16200"/>
                  <a:pt x="5891" y="16200"/>
                </a:cubicBezTo>
                <a:close/>
                <a:moveTo>
                  <a:pt x="4418" y="12764"/>
                </a:moveTo>
                <a:cubicBezTo>
                  <a:pt x="5058" y="12764"/>
                  <a:pt x="5598" y="13175"/>
                  <a:pt x="5801" y="13745"/>
                </a:cubicBezTo>
                <a:lnTo>
                  <a:pt x="3036" y="13745"/>
                </a:lnTo>
                <a:cubicBezTo>
                  <a:pt x="3239" y="13175"/>
                  <a:pt x="3778" y="12764"/>
                  <a:pt x="4418" y="12764"/>
                </a:cubicBezTo>
                <a:moveTo>
                  <a:pt x="5891" y="18655"/>
                </a:moveTo>
                <a:lnTo>
                  <a:pt x="2945" y="18655"/>
                </a:lnTo>
                <a:lnTo>
                  <a:pt x="2945" y="17182"/>
                </a:lnTo>
                <a:lnTo>
                  <a:pt x="5891" y="17182"/>
                </a:lnTo>
                <a:cubicBezTo>
                  <a:pt x="5891" y="17182"/>
                  <a:pt x="5891" y="18655"/>
                  <a:pt x="5891" y="18655"/>
                </a:cubicBezTo>
                <a:close/>
                <a:moveTo>
                  <a:pt x="4418" y="20618"/>
                </a:moveTo>
                <a:cubicBezTo>
                  <a:pt x="3778" y="20618"/>
                  <a:pt x="3239" y="20207"/>
                  <a:pt x="3036" y="19636"/>
                </a:cubicBezTo>
                <a:lnTo>
                  <a:pt x="5801" y="19636"/>
                </a:lnTo>
                <a:cubicBezTo>
                  <a:pt x="5598" y="20207"/>
                  <a:pt x="5058" y="20618"/>
                  <a:pt x="4418" y="20618"/>
                </a:cubicBezTo>
                <a:moveTo>
                  <a:pt x="19636" y="13745"/>
                </a:moveTo>
                <a:lnTo>
                  <a:pt x="19636" y="8836"/>
                </a:lnTo>
                <a:cubicBezTo>
                  <a:pt x="19636" y="3956"/>
                  <a:pt x="15680" y="0"/>
                  <a:pt x="10800" y="0"/>
                </a:cubicBezTo>
                <a:cubicBezTo>
                  <a:pt x="5920" y="0"/>
                  <a:pt x="1964" y="3956"/>
                  <a:pt x="1964" y="8836"/>
                </a:cubicBezTo>
                <a:lnTo>
                  <a:pt x="1964" y="13745"/>
                </a:lnTo>
                <a:cubicBezTo>
                  <a:pt x="879" y="13745"/>
                  <a:pt x="0" y="14625"/>
                  <a:pt x="0" y="15709"/>
                </a:cubicBezTo>
                <a:lnTo>
                  <a:pt x="0" y="17673"/>
                </a:lnTo>
                <a:cubicBezTo>
                  <a:pt x="0" y="18757"/>
                  <a:pt x="879" y="19636"/>
                  <a:pt x="1964" y="19636"/>
                </a:cubicBezTo>
                <a:lnTo>
                  <a:pt x="2013" y="19636"/>
                </a:lnTo>
                <a:cubicBezTo>
                  <a:pt x="2241" y="20757"/>
                  <a:pt x="3231" y="21600"/>
                  <a:pt x="4418" y="21600"/>
                </a:cubicBezTo>
                <a:cubicBezTo>
                  <a:pt x="5774" y="21600"/>
                  <a:pt x="6873" y="20501"/>
                  <a:pt x="6873" y="19145"/>
                </a:cubicBezTo>
                <a:lnTo>
                  <a:pt x="6873" y="14236"/>
                </a:lnTo>
                <a:cubicBezTo>
                  <a:pt x="6873" y="12881"/>
                  <a:pt x="5774" y="11782"/>
                  <a:pt x="4418" y="11782"/>
                </a:cubicBezTo>
                <a:cubicBezTo>
                  <a:pt x="3864" y="11782"/>
                  <a:pt x="3356" y="11971"/>
                  <a:pt x="2945" y="12282"/>
                </a:cubicBezTo>
                <a:lnTo>
                  <a:pt x="2945" y="8836"/>
                </a:lnTo>
                <a:cubicBezTo>
                  <a:pt x="2945" y="4499"/>
                  <a:pt x="6462" y="982"/>
                  <a:pt x="10800" y="982"/>
                </a:cubicBezTo>
                <a:cubicBezTo>
                  <a:pt x="15138" y="982"/>
                  <a:pt x="18655" y="4499"/>
                  <a:pt x="18655" y="8836"/>
                </a:cubicBezTo>
                <a:lnTo>
                  <a:pt x="18655" y="12282"/>
                </a:lnTo>
                <a:cubicBezTo>
                  <a:pt x="18244" y="11971"/>
                  <a:pt x="17736" y="11782"/>
                  <a:pt x="17182" y="11782"/>
                </a:cubicBezTo>
                <a:cubicBezTo>
                  <a:pt x="15826" y="11782"/>
                  <a:pt x="14727" y="12881"/>
                  <a:pt x="14727" y="14236"/>
                </a:cubicBezTo>
                <a:lnTo>
                  <a:pt x="14727" y="19145"/>
                </a:lnTo>
                <a:cubicBezTo>
                  <a:pt x="14727" y="20501"/>
                  <a:pt x="15826" y="21600"/>
                  <a:pt x="17182" y="21600"/>
                </a:cubicBezTo>
                <a:cubicBezTo>
                  <a:pt x="18369" y="21600"/>
                  <a:pt x="19360" y="20757"/>
                  <a:pt x="19587" y="19636"/>
                </a:cubicBezTo>
                <a:lnTo>
                  <a:pt x="19636" y="19636"/>
                </a:lnTo>
                <a:cubicBezTo>
                  <a:pt x="20721" y="19636"/>
                  <a:pt x="21600" y="18757"/>
                  <a:pt x="21600" y="17673"/>
                </a:cubicBezTo>
                <a:lnTo>
                  <a:pt x="21600" y="15709"/>
                </a:lnTo>
                <a:cubicBezTo>
                  <a:pt x="21600" y="14625"/>
                  <a:pt x="20721" y="13745"/>
                  <a:pt x="19636" y="13745"/>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8" name="Shape 2688"/>
          <p:cNvSpPr/>
          <p:nvPr/>
        </p:nvSpPr>
        <p:spPr>
          <a:xfrm>
            <a:off x="6156712"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0309"/>
                </a:moveTo>
                <a:cubicBezTo>
                  <a:pt x="20618" y="10851"/>
                  <a:pt x="20178" y="11291"/>
                  <a:pt x="19636" y="11291"/>
                </a:cubicBezTo>
                <a:lnTo>
                  <a:pt x="19636" y="7364"/>
                </a:lnTo>
                <a:cubicBezTo>
                  <a:pt x="20178" y="7364"/>
                  <a:pt x="20618" y="7804"/>
                  <a:pt x="20618" y="8345"/>
                </a:cubicBezTo>
                <a:cubicBezTo>
                  <a:pt x="20618" y="8345"/>
                  <a:pt x="20618" y="10309"/>
                  <a:pt x="20618" y="10309"/>
                </a:cubicBezTo>
                <a:close/>
                <a:moveTo>
                  <a:pt x="18655" y="17182"/>
                </a:moveTo>
                <a:cubicBezTo>
                  <a:pt x="18655" y="17453"/>
                  <a:pt x="18434" y="17673"/>
                  <a:pt x="18164" y="17673"/>
                </a:cubicBezTo>
                <a:cubicBezTo>
                  <a:pt x="17893" y="17673"/>
                  <a:pt x="17673" y="17453"/>
                  <a:pt x="17673" y="17182"/>
                </a:cubicBezTo>
                <a:lnTo>
                  <a:pt x="17673" y="1473"/>
                </a:lnTo>
                <a:cubicBezTo>
                  <a:pt x="17673" y="1202"/>
                  <a:pt x="17893" y="982"/>
                  <a:pt x="18164" y="982"/>
                </a:cubicBezTo>
                <a:cubicBezTo>
                  <a:pt x="18434" y="982"/>
                  <a:pt x="18655" y="1202"/>
                  <a:pt x="18655" y="1473"/>
                </a:cubicBezTo>
                <a:cubicBezTo>
                  <a:pt x="18655" y="1473"/>
                  <a:pt x="18655" y="17182"/>
                  <a:pt x="18655" y="17182"/>
                </a:cubicBezTo>
                <a:close/>
                <a:moveTo>
                  <a:pt x="16691" y="15788"/>
                </a:moveTo>
                <a:lnTo>
                  <a:pt x="2945" y="11745"/>
                </a:lnTo>
                <a:lnTo>
                  <a:pt x="2945" y="6910"/>
                </a:lnTo>
                <a:lnTo>
                  <a:pt x="16691" y="2867"/>
                </a:lnTo>
                <a:cubicBezTo>
                  <a:pt x="16691" y="2867"/>
                  <a:pt x="16691" y="15788"/>
                  <a:pt x="16691" y="15788"/>
                </a:cubicBezTo>
                <a:close/>
                <a:moveTo>
                  <a:pt x="8251" y="18655"/>
                </a:moveTo>
                <a:lnTo>
                  <a:pt x="5357" y="18655"/>
                </a:lnTo>
                <a:lnTo>
                  <a:pt x="4126" y="13116"/>
                </a:lnTo>
                <a:lnTo>
                  <a:pt x="7167" y="14010"/>
                </a:lnTo>
                <a:cubicBezTo>
                  <a:pt x="7167" y="14010"/>
                  <a:pt x="8251" y="18655"/>
                  <a:pt x="8251" y="18655"/>
                </a:cubicBezTo>
                <a:close/>
                <a:moveTo>
                  <a:pt x="8709" y="20618"/>
                </a:moveTo>
                <a:lnTo>
                  <a:pt x="5794" y="20618"/>
                </a:lnTo>
                <a:lnTo>
                  <a:pt x="5576" y="19636"/>
                </a:lnTo>
                <a:lnTo>
                  <a:pt x="8479" y="19636"/>
                </a:lnTo>
                <a:cubicBezTo>
                  <a:pt x="8479" y="19636"/>
                  <a:pt x="8709" y="20618"/>
                  <a:pt x="8709" y="20618"/>
                </a:cubicBezTo>
                <a:close/>
                <a:moveTo>
                  <a:pt x="1964" y="11782"/>
                </a:moveTo>
                <a:lnTo>
                  <a:pt x="982" y="11782"/>
                </a:lnTo>
                <a:lnTo>
                  <a:pt x="982" y="6873"/>
                </a:lnTo>
                <a:lnTo>
                  <a:pt x="1964" y="6873"/>
                </a:lnTo>
                <a:cubicBezTo>
                  <a:pt x="1964" y="6873"/>
                  <a:pt x="1964" y="11782"/>
                  <a:pt x="1964" y="11782"/>
                </a:cubicBezTo>
                <a:close/>
                <a:moveTo>
                  <a:pt x="19636" y="6382"/>
                </a:moveTo>
                <a:lnTo>
                  <a:pt x="19636" y="1473"/>
                </a:lnTo>
                <a:cubicBezTo>
                  <a:pt x="19636" y="659"/>
                  <a:pt x="18977" y="0"/>
                  <a:pt x="18164" y="0"/>
                </a:cubicBezTo>
                <a:cubicBezTo>
                  <a:pt x="17350" y="0"/>
                  <a:pt x="16691" y="659"/>
                  <a:pt x="16691" y="1473"/>
                </a:cubicBezTo>
                <a:lnTo>
                  <a:pt x="16691" y="1844"/>
                </a:lnTo>
                <a:lnTo>
                  <a:pt x="2459" y="6029"/>
                </a:lnTo>
                <a:cubicBezTo>
                  <a:pt x="2313" y="5944"/>
                  <a:pt x="2145" y="5891"/>
                  <a:pt x="1964" y="5891"/>
                </a:cubicBezTo>
                <a:lnTo>
                  <a:pt x="982" y="5891"/>
                </a:lnTo>
                <a:cubicBezTo>
                  <a:pt x="440" y="5891"/>
                  <a:pt x="0" y="6331"/>
                  <a:pt x="0" y="6873"/>
                </a:cubicBezTo>
                <a:lnTo>
                  <a:pt x="0" y="11782"/>
                </a:lnTo>
                <a:cubicBezTo>
                  <a:pt x="0" y="12324"/>
                  <a:pt x="440" y="12764"/>
                  <a:pt x="982" y="12764"/>
                </a:cubicBezTo>
                <a:lnTo>
                  <a:pt x="1964" y="12764"/>
                </a:lnTo>
                <a:cubicBezTo>
                  <a:pt x="2145" y="12764"/>
                  <a:pt x="2313" y="12711"/>
                  <a:pt x="2458" y="12626"/>
                </a:cubicBezTo>
                <a:lnTo>
                  <a:pt x="3050" y="12799"/>
                </a:lnTo>
                <a:lnTo>
                  <a:pt x="4921" y="21216"/>
                </a:lnTo>
                <a:lnTo>
                  <a:pt x="4930" y="21214"/>
                </a:lnTo>
                <a:cubicBezTo>
                  <a:pt x="4979" y="21433"/>
                  <a:pt x="5166" y="21600"/>
                  <a:pt x="5400" y="21600"/>
                </a:cubicBezTo>
                <a:lnTo>
                  <a:pt x="9327" y="21600"/>
                </a:lnTo>
                <a:cubicBezTo>
                  <a:pt x="9598" y="21600"/>
                  <a:pt x="9818" y="21381"/>
                  <a:pt x="9818" y="21109"/>
                </a:cubicBezTo>
                <a:cubicBezTo>
                  <a:pt x="9818" y="21072"/>
                  <a:pt x="9805" y="21039"/>
                  <a:pt x="9797" y="21005"/>
                </a:cubicBezTo>
                <a:lnTo>
                  <a:pt x="9806" y="21003"/>
                </a:lnTo>
                <a:lnTo>
                  <a:pt x="8249" y="14329"/>
                </a:lnTo>
                <a:lnTo>
                  <a:pt x="16691" y="16811"/>
                </a:lnTo>
                <a:lnTo>
                  <a:pt x="16691" y="17182"/>
                </a:lnTo>
                <a:cubicBezTo>
                  <a:pt x="16691" y="17995"/>
                  <a:pt x="17350" y="18655"/>
                  <a:pt x="18164" y="18655"/>
                </a:cubicBezTo>
                <a:cubicBezTo>
                  <a:pt x="18977" y="18655"/>
                  <a:pt x="19636" y="17995"/>
                  <a:pt x="19636" y="17182"/>
                </a:cubicBezTo>
                <a:lnTo>
                  <a:pt x="19636" y="12273"/>
                </a:lnTo>
                <a:cubicBezTo>
                  <a:pt x="20721" y="12273"/>
                  <a:pt x="21600" y="11394"/>
                  <a:pt x="21600" y="10309"/>
                </a:cubicBezTo>
                <a:lnTo>
                  <a:pt x="21600" y="8345"/>
                </a:lnTo>
                <a:cubicBezTo>
                  <a:pt x="21600" y="7261"/>
                  <a:pt x="20721" y="6382"/>
                  <a:pt x="19636" y="63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29" name="Shape 2689"/>
          <p:cNvSpPr/>
          <p:nvPr/>
        </p:nvSpPr>
        <p:spPr>
          <a:xfrm>
            <a:off x="6689973"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8655" y="11291"/>
                </a:moveTo>
                <a:lnTo>
                  <a:pt x="18655" y="7364"/>
                </a:lnTo>
                <a:cubicBezTo>
                  <a:pt x="19739" y="7364"/>
                  <a:pt x="20618" y="8243"/>
                  <a:pt x="20618" y="9327"/>
                </a:cubicBezTo>
                <a:cubicBezTo>
                  <a:pt x="20618" y="10412"/>
                  <a:pt x="19739" y="11291"/>
                  <a:pt x="18655" y="11291"/>
                </a:cubicBezTo>
                <a:moveTo>
                  <a:pt x="17673" y="17182"/>
                </a:moveTo>
                <a:cubicBezTo>
                  <a:pt x="17673" y="17453"/>
                  <a:pt x="17453" y="17673"/>
                  <a:pt x="17182" y="17673"/>
                </a:cubicBezTo>
                <a:cubicBezTo>
                  <a:pt x="16911" y="17673"/>
                  <a:pt x="16691" y="17453"/>
                  <a:pt x="16691" y="17182"/>
                </a:cubicBezTo>
                <a:lnTo>
                  <a:pt x="16691" y="1473"/>
                </a:lnTo>
                <a:cubicBezTo>
                  <a:pt x="16691" y="1202"/>
                  <a:pt x="16911" y="982"/>
                  <a:pt x="17182" y="982"/>
                </a:cubicBezTo>
                <a:cubicBezTo>
                  <a:pt x="17453" y="982"/>
                  <a:pt x="17673" y="1202"/>
                  <a:pt x="17673" y="1473"/>
                </a:cubicBezTo>
                <a:cubicBezTo>
                  <a:pt x="17673" y="1473"/>
                  <a:pt x="17673" y="17182"/>
                  <a:pt x="17673" y="17182"/>
                </a:cubicBezTo>
                <a:close/>
                <a:moveTo>
                  <a:pt x="15709" y="15780"/>
                </a:moveTo>
                <a:lnTo>
                  <a:pt x="8836" y="13718"/>
                </a:lnTo>
                <a:lnTo>
                  <a:pt x="8836" y="4937"/>
                </a:lnTo>
                <a:lnTo>
                  <a:pt x="15709" y="2875"/>
                </a:lnTo>
                <a:cubicBezTo>
                  <a:pt x="15709" y="2875"/>
                  <a:pt x="15709" y="15780"/>
                  <a:pt x="15709" y="15780"/>
                </a:cubicBezTo>
                <a:close/>
                <a:moveTo>
                  <a:pt x="9479" y="19636"/>
                </a:moveTo>
                <a:lnTo>
                  <a:pt x="9697" y="20618"/>
                </a:lnTo>
                <a:lnTo>
                  <a:pt x="6775" y="20618"/>
                </a:lnTo>
                <a:lnTo>
                  <a:pt x="6558" y="19636"/>
                </a:lnTo>
                <a:cubicBezTo>
                  <a:pt x="6558" y="19636"/>
                  <a:pt x="9479" y="19636"/>
                  <a:pt x="9479" y="19636"/>
                </a:cubicBezTo>
                <a:close/>
                <a:moveTo>
                  <a:pt x="6339" y="18655"/>
                </a:moveTo>
                <a:lnTo>
                  <a:pt x="5356" y="14232"/>
                </a:lnTo>
                <a:lnTo>
                  <a:pt x="8176" y="14545"/>
                </a:lnTo>
                <a:lnTo>
                  <a:pt x="8360" y="14600"/>
                </a:lnTo>
                <a:lnTo>
                  <a:pt x="9260" y="18655"/>
                </a:lnTo>
                <a:cubicBezTo>
                  <a:pt x="9260" y="18655"/>
                  <a:pt x="6339" y="18655"/>
                  <a:pt x="6339" y="18655"/>
                </a:cubicBezTo>
                <a:close/>
                <a:moveTo>
                  <a:pt x="982" y="12764"/>
                </a:moveTo>
                <a:lnTo>
                  <a:pt x="982" y="10800"/>
                </a:lnTo>
                <a:lnTo>
                  <a:pt x="3436" y="10800"/>
                </a:lnTo>
                <a:cubicBezTo>
                  <a:pt x="3707" y="10800"/>
                  <a:pt x="3927" y="10581"/>
                  <a:pt x="3927" y="10309"/>
                </a:cubicBezTo>
                <a:cubicBezTo>
                  <a:pt x="3927" y="10038"/>
                  <a:pt x="3707" y="9818"/>
                  <a:pt x="3436" y="9818"/>
                </a:cubicBezTo>
                <a:lnTo>
                  <a:pt x="982" y="9818"/>
                </a:lnTo>
                <a:lnTo>
                  <a:pt x="982" y="8836"/>
                </a:lnTo>
                <a:lnTo>
                  <a:pt x="2455" y="8836"/>
                </a:lnTo>
                <a:cubicBezTo>
                  <a:pt x="2725" y="8836"/>
                  <a:pt x="2945" y="8617"/>
                  <a:pt x="2945" y="8345"/>
                </a:cubicBezTo>
                <a:cubicBezTo>
                  <a:pt x="2945" y="8075"/>
                  <a:pt x="2725" y="7855"/>
                  <a:pt x="2455" y="7855"/>
                </a:cubicBezTo>
                <a:lnTo>
                  <a:pt x="982" y="7855"/>
                </a:lnTo>
                <a:lnTo>
                  <a:pt x="982" y="5891"/>
                </a:lnTo>
                <a:lnTo>
                  <a:pt x="7855" y="5128"/>
                </a:lnTo>
                <a:lnTo>
                  <a:pt x="7855" y="13528"/>
                </a:lnTo>
                <a:cubicBezTo>
                  <a:pt x="7855" y="13528"/>
                  <a:pt x="982" y="12764"/>
                  <a:pt x="982" y="12764"/>
                </a:cubicBezTo>
                <a:close/>
                <a:moveTo>
                  <a:pt x="18655" y="6382"/>
                </a:moveTo>
                <a:lnTo>
                  <a:pt x="18655" y="1473"/>
                </a:lnTo>
                <a:cubicBezTo>
                  <a:pt x="18655" y="659"/>
                  <a:pt x="17995" y="0"/>
                  <a:pt x="17182" y="0"/>
                </a:cubicBezTo>
                <a:cubicBezTo>
                  <a:pt x="16368" y="0"/>
                  <a:pt x="15709" y="659"/>
                  <a:pt x="15709" y="1473"/>
                </a:cubicBezTo>
                <a:lnTo>
                  <a:pt x="15709" y="1850"/>
                </a:lnTo>
                <a:lnTo>
                  <a:pt x="8175" y="4110"/>
                </a:lnTo>
                <a:lnTo>
                  <a:pt x="982" y="4909"/>
                </a:lnTo>
                <a:cubicBezTo>
                  <a:pt x="440" y="4909"/>
                  <a:pt x="0" y="5349"/>
                  <a:pt x="0" y="5891"/>
                </a:cubicBezTo>
                <a:lnTo>
                  <a:pt x="0" y="12764"/>
                </a:lnTo>
                <a:cubicBezTo>
                  <a:pt x="0" y="13306"/>
                  <a:pt x="440" y="13745"/>
                  <a:pt x="982" y="13745"/>
                </a:cubicBezTo>
                <a:lnTo>
                  <a:pt x="4325" y="14117"/>
                </a:lnTo>
                <a:lnTo>
                  <a:pt x="5903" y="21216"/>
                </a:lnTo>
                <a:lnTo>
                  <a:pt x="5912" y="21214"/>
                </a:lnTo>
                <a:cubicBezTo>
                  <a:pt x="5961" y="21433"/>
                  <a:pt x="6148" y="21600"/>
                  <a:pt x="6382" y="21600"/>
                </a:cubicBezTo>
                <a:lnTo>
                  <a:pt x="10309" y="21600"/>
                </a:lnTo>
                <a:cubicBezTo>
                  <a:pt x="10580" y="21600"/>
                  <a:pt x="10800" y="21381"/>
                  <a:pt x="10800" y="21109"/>
                </a:cubicBezTo>
                <a:cubicBezTo>
                  <a:pt x="10800" y="21072"/>
                  <a:pt x="10787" y="21039"/>
                  <a:pt x="10779" y="21005"/>
                </a:cubicBezTo>
                <a:lnTo>
                  <a:pt x="10788" y="21003"/>
                </a:lnTo>
                <a:lnTo>
                  <a:pt x="9437" y="14923"/>
                </a:lnTo>
                <a:lnTo>
                  <a:pt x="15709" y="16805"/>
                </a:lnTo>
                <a:lnTo>
                  <a:pt x="15709" y="17182"/>
                </a:lnTo>
                <a:cubicBezTo>
                  <a:pt x="15709" y="17995"/>
                  <a:pt x="16368" y="18655"/>
                  <a:pt x="17182" y="18655"/>
                </a:cubicBezTo>
                <a:cubicBezTo>
                  <a:pt x="17995" y="18655"/>
                  <a:pt x="18655" y="17995"/>
                  <a:pt x="18655" y="17182"/>
                </a:cubicBezTo>
                <a:lnTo>
                  <a:pt x="18655" y="12273"/>
                </a:lnTo>
                <a:cubicBezTo>
                  <a:pt x="20281" y="12273"/>
                  <a:pt x="21600" y="10954"/>
                  <a:pt x="21600" y="9327"/>
                </a:cubicBezTo>
                <a:cubicBezTo>
                  <a:pt x="21600" y="7701"/>
                  <a:pt x="20281" y="6382"/>
                  <a:pt x="18655" y="63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0" name="Shape 2690"/>
          <p:cNvSpPr/>
          <p:nvPr/>
        </p:nvSpPr>
        <p:spPr>
          <a:xfrm>
            <a:off x="7223234" y="1072908"/>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20618" y="11880"/>
                </a:moveTo>
                <a:cubicBezTo>
                  <a:pt x="20618" y="12476"/>
                  <a:pt x="20178" y="12960"/>
                  <a:pt x="19636" y="12960"/>
                </a:cubicBezTo>
                <a:lnTo>
                  <a:pt x="19636" y="8640"/>
                </a:lnTo>
                <a:cubicBezTo>
                  <a:pt x="20178" y="8640"/>
                  <a:pt x="20618" y="9124"/>
                  <a:pt x="20618" y="9720"/>
                </a:cubicBezTo>
                <a:cubicBezTo>
                  <a:pt x="20618" y="9720"/>
                  <a:pt x="20618" y="11880"/>
                  <a:pt x="20618" y="11880"/>
                </a:cubicBezTo>
                <a:close/>
                <a:moveTo>
                  <a:pt x="18655" y="19980"/>
                </a:moveTo>
                <a:cubicBezTo>
                  <a:pt x="18655" y="20279"/>
                  <a:pt x="18434" y="20520"/>
                  <a:pt x="18164" y="20520"/>
                </a:cubicBezTo>
                <a:cubicBezTo>
                  <a:pt x="17893" y="20520"/>
                  <a:pt x="17673" y="20279"/>
                  <a:pt x="17673" y="19980"/>
                </a:cubicBezTo>
                <a:lnTo>
                  <a:pt x="17673" y="1620"/>
                </a:lnTo>
                <a:cubicBezTo>
                  <a:pt x="17673" y="1322"/>
                  <a:pt x="17893" y="1080"/>
                  <a:pt x="18164" y="1080"/>
                </a:cubicBezTo>
                <a:cubicBezTo>
                  <a:pt x="18434" y="1080"/>
                  <a:pt x="18655" y="1322"/>
                  <a:pt x="18655" y="1620"/>
                </a:cubicBezTo>
                <a:cubicBezTo>
                  <a:pt x="18655" y="1620"/>
                  <a:pt x="18655" y="19980"/>
                  <a:pt x="18655" y="19980"/>
                </a:cubicBezTo>
                <a:close/>
                <a:moveTo>
                  <a:pt x="16691" y="18404"/>
                </a:moveTo>
                <a:lnTo>
                  <a:pt x="2944" y="13512"/>
                </a:lnTo>
                <a:cubicBezTo>
                  <a:pt x="2944" y="13508"/>
                  <a:pt x="2945" y="13504"/>
                  <a:pt x="2945" y="13500"/>
                </a:cubicBezTo>
                <a:lnTo>
                  <a:pt x="2945" y="8100"/>
                </a:lnTo>
                <a:cubicBezTo>
                  <a:pt x="2945" y="8096"/>
                  <a:pt x="2944" y="8093"/>
                  <a:pt x="2944" y="8089"/>
                </a:cubicBezTo>
                <a:lnTo>
                  <a:pt x="16691" y="3197"/>
                </a:lnTo>
                <a:cubicBezTo>
                  <a:pt x="16691" y="3197"/>
                  <a:pt x="16691" y="18404"/>
                  <a:pt x="16691" y="18404"/>
                </a:cubicBezTo>
                <a:close/>
                <a:moveTo>
                  <a:pt x="12480" y="18725"/>
                </a:moveTo>
                <a:cubicBezTo>
                  <a:pt x="12316" y="19294"/>
                  <a:pt x="11764" y="19608"/>
                  <a:pt x="11247" y="19428"/>
                </a:cubicBezTo>
                <a:lnTo>
                  <a:pt x="6102" y="17625"/>
                </a:lnTo>
                <a:cubicBezTo>
                  <a:pt x="5585" y="17444"/>
                  <a:pt x="5299" y="16837"/>
                  <a:pt x="5464" y="16269"/>
                </a:cubicBezTo>
                <a:lnTo>
                  <a:pt x="5654" y="15610"/>
                </a:lnTo>
                <a:lnTo>
                  <a:pt x="12661" y="18104"/>
                </a:lnTo>
                <a:cubicBezTo>
                  <a:pt x="12661" y="18104"/>
                  <a:pt x="12480" y="18725"/>
                  <a:pt x="12480" y="18725"/>
                </a:cubicBezTo>
                <a:close/>
                <a:moveTo>
                  <a:pt x="1964" y="13500"/>
                </a:moveTo>
                <a:lnTo>
                  <a:pt x="982" y="13500"/>
                </a:lnTo>
                <a:lnTo>
                  <a:pt x="982" y="8100"/>
                </a:lnTo>
                <a:lnTo>
                  <a:pt x="1964" y="8100"/>
                </a:lnTo>
                <a:cubicBezTo>
                  <a:pt x="1964" y="8100"/>
                  <a:pt x="1964" y="13500"/>
                  <a:pt x="1964" y="13500"/>
                </a:cubicBezTo>
                <a:close/>
                <a:moveTo>
                  <a:pt x="19636" y="7560"/>
                </a:moveTo>
                <a:lnTo>
                  <a:pt x="19636" y="1620"/>
                </a:lnTo>
                <a:cubicBezTo>
                  <a:pt x="19636" y="725"/>
                  <a:pt x="18977" y="0"/>
                  <a:pt x="18164" y="0"/>
                </a:cubicBezTo>
                <a:cubicBezTo>
                  <a:pt x="17350" y="0"/>
                  <a:pt x="16691" y="725"/>
                  <a:pt x="16691" y="1620"/>
                </a:cubicBezTo>
                <a:lnTo>
                  <a:pt x="16691" y="2062"/>
                </a:lnTo>
                <a:lnTo>
                  <a:pt x="2411" y="7144"/>
                </a:lnTo>
                <a:cubicBezTo>
                  <a:pt x="2276" y="7067"/>
                  <a:pt x="2126" y="7020"/>
                  <a:pt x="1964" y="7020"/>
                </a:cubicBezTo>
                <a:lnTo>
                  <a:pt x="982" y="7020"/>
                </a:lnTo>
                <a:cubicBezTo>
                  <a:pt x="440" y="7020"/>
                  <a:pt x="0" y="7504"/>
                  <a:pt x="0" y="8100"/>
                </a:cubicBezTo>
                <a:lnTo>
                  <a:pt x="0" y="13500"/>
                </a:lnTo>
                <a:cubicBezTo>
                  <a:pt x="0" y="14097"/>
                  <a:pt x="440" y="14580"/>
                  <a:pt x="982" y="14580"/>
                </a:cubicBezTo>
                <a:lnTo>
                  <a:pt x="1964" y="14580"/>
                </a:lnTo>
                <a:cubicBezTo>
                  <a:pt x="2126" y="14580"/>
                  <a:pt x="2276" y="14533"/>
                  <a:pt x="2411" y="14457"/>
                </a:cubicBezTo>
                <a:lnTo>
                  <a:pt x="4720" y="15278"/>
                </a:lnTo>
                <a:lnTo>
                  <a:pt x="4529" y="15941"/>
                </a:lnTo>
                <a:cubicBezTo>
                  <a:pt x="4199" y="17078"/>
                  <a:pt x="4770" y="18292"/>
                  <a:pt x="5803" y="18654"/>
                </a:cubicBezTo>
                <a:lnTo>
                  <a:pt x="10949" y="20456"/>
                </a:lnTo>
                <a:cubicBezTo>
                  <a:pt x="11983" y="20819"/>
                  <a:pt x="13087" y="20190"/>
                  <a:pt x="13416" y="19053"/>
                </a:cubicBezTo>
                <a:lnTo>
                  <a:pt x="13595" y="18437"/>
                </a:lnTo>
                <a:lnTo>
                  <a:pt x="16691" y="19538"/>
                </a:lnTo>
                <a:lnTo>
                  <a:pt x="16691" y="19980"/>
                </a:lnTo>
                <a:cubicBezTo>
                  <a:pt x="16691" y="20875"/>
                  <a:pt x="17350" y="21600"/>
                  <a:pt x="18164" y="21600"/>
                </a:cubicBezTo>
                <a:cubicBezTo>
                  <a:pt x="18977" y="21600"/>
                  <a:pt x="19636" y="20875"/>
                  <a:pt x="19636" y="19980"/>
                </a:cubicBezTo>
                <a:lnTo>
                  <a:pt x="19636" y="14040"/>
                </a:lnTo>
                <a:cubicBezTo>
                  <a:pt x="20721" y="14040"/>
                  <a:pt x="21600" y="13073"/>
                  <a:pt x="21600" y="11880"/>
                </a:cubicBezTo>
                <a:lnTo>
                  <a:pt x="21600" y="9720"/>
                </a:lnTo>
                <a:cubicBezTo>
                  <a:pt x="21600" y="8527"/>
                  <a:pt x="20721" y="7560"/>
                  <a:pt x="19636" y="756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1" name="Shape 2691"/>
          <p:cNvSpPr/>
          <p:nvPr/>
        </p:nvSpPr>
        <p:spPr>
          <a:xfrm>
            <a:off x="7819979" y="1060212"/>
            <a:ext cx="152361" cy="279328"/>
          </a:xfrm>
          <a:custGeom>
            <a:avLst/>
            <a:gdLst/>
            <a:ahLst/>
            <a:cxnLst>
              <a:cxn ang="0">
                <a:pos x="wd2" y="hd2"/>
              </a:cxn>
              <a:cxn ang="5400000">
                <a:pos x="wd2" y="hd2"/>
              </a:cxn>
              <a:cxn ang="10800000">
                <a:pos x="wd2" y="hd2"/>
              </a:cxn>
              <a:cxn ang="16200000">
                <a:pos x="wd2" y="hd2"/>
              </a:cxn>
            </a:cxnLst>
            <a:rect l="0" t="0" r="r" b="b"/>
            <a:pathLst>
              <a:path w="21600" h="21600" extrusionOk="0">
                <a:moveTo>
                  <a:pt x="12600" y="19924"/>
                </a:moveTo>
                <a:lnTo>
                  <a:pt x="12600" y="12476"/>
                </a:lnTo>
                <a:lnTo>
                  <a:pt x="19427" y="16200"/>
                </a:lnTo>
                <a:cubicBezTo>
                  <a:pt x="19427" y="16200"/>
                  <a:pt x="12600" y="19924"/>
                  <a:pt x="12600" y="19924"/>
                </a:cubicBezTo>
                <a:close/>
                <a:moveTo>
                  <a:pt x="12600" y="1676"/>
                </a:moveTo>
                <a:lnTo>
                  <a:pt x="19427" y="5400"/>
                </a:lnTo>
                <a:lnTo>
                  <a:pt x="12600" y="9124"/>
                </a:lnTo>
                <a:cubicBezTo>
                  <a:pt x="12600" y="9124"/>
                  <a:pt x="12600" y="1676"/>
                  <a:pt x="12600" y="1676"/>
                </a:cubicBezTo>
                <a:close/>
                <a:moveTo>
                  <a:pt x="21352" y="15862"/>
                </a:moveTo>
                <a:lnTo>
                  <a:pt x="21337" y="15854"/>
                </a:lnTo>
                <a:cubicBezTo>
                  <a:pt x="21336" y="15853"/>
                  <a:pt x="21335" y="15853"/>
                  <a:pt x="21335" y="15852"/>
                </a:cubicBezTo>
                <a:lnTo>
                  <a:pt x="12600" y="11088"/>
                </a:lnTo>
                <a:lnTo>
                  <a:pt x="12600" y="10512"/>
                </a:lnTo>
                <a:lnTo>
                  <a:pt x="21335" y="5748"/>
                </a:lnTo>
                <a:lnTo>
                  <a:pt x="21336" y="5747"/>
                </a:lnTo>
                <a:lnTo>
                  <a:pt x="21352" y="5739"/>
                </a:lnTo>
                <a:lnTo>
                  <a:pt x="21349" y="5738"/>
                </a:lnTo>
                <a:cubicBezTo>
                  <a:pt x="21503" y="5649"/>
                  <a:pt x="21600" y="5532"/>
                  <a:pt x="21600" y="5400"/>
                </a:cubicBezTo>
                <a:cubicBezTo>
                  <a:pt x="21600" y="5265"/>
                  <a:pt x="21499" y="5142"/>
                  <a:pt x="21336" y="5053"/>
                </a:cubicBezTo>
                <a:lnTo>
                  <a:pt x="12336" y="144"/>
                </a:lnTo>
                <a:cubicBezTo>
                  <a:pt x="12173" y="55"/>
                  <a:pt x="11948" y="0"/>
                  <a:pt x="11700" y="0"/>
                </a:cubicBezTo>
                <a:cubicBezTo>
                  <a:pt x="11203" y="0"/>
                  <a:pt x="10800" y="220"/>
                  <a:pt x="10800" y="491"/>
                </a:cubicBezTo>
                <a:lnTo>
                  <a:pt x="10800" y="10106"/>
                </a:lnTo>
                <a:lnTo>
                  <a:pt x="1552" y="5062"/>
                </a:lnTo>
                <a:lnTo>
                  <a:pt x="1549" y="5063"/>
                </a:lnTo>
                <a:cubicBezTo>
                  <a:pt x="1385" y="4969"/>
                  <a:pt x="1157" y="4909"/>
                  <a:pt x="900" y="4909"/>
                </a:cubicBezTo>
                <a:cubicBezTo>
                  <a:pt x="403" y="4909"/>
                  <a:pt x="0" y="5129"/>
                  <a:pt x="0" y="5400"/>
                </a:cubicBezTo>
                <a:cubicBezTo>
                  <a:pt x="0" y="5532"/>
                  <a:pt x="97" y="5649"/>
                  <a:pt x="251" y="5738"/>
                </a:cubicBezTo>
                <a:lnTo>
                  <a:pt x="248" y="5739"/>
                </a:lnTo>
                <a:lnTo>
                  <a:pt x="264" y="5747"/>
                </a:lnTo>
                <a:lnTo>
                  <a:pt x="264" y="5748"/>
                </a:lnTo>
                <a:lnTo>
                  <a:pt x="9527" y="10800"/>
                </a:lnTo>
                <a:lnTo>
                  <a:pt x="265" y="15852"/>
                </a:lnTo>
                <a:cubicBezTo>
                  <a:pt x="265" y="15853"/>
                  <a:pt x="264" y="15853"/>
                  <a:pt x="263" y="15854"/>
                </a:cubicBezTo>
                <a:lnTo>
                  <a:pt x="248" y="15862"/>
                </a:lnTo>
                <a:lnTo>
                  <a:pt x="251" y="15863"/>
                </a:lnTo>
                <a:cubicBezTo>
                  <a:pt x="97" y="15951"/>
                  <a:pt x="0" y="16069"/>
                  <a:pt x="0" y="16200"/>
                </a:cubicBezTo>
                <a:cubicBezTo>
                  <a:pt x="0" y="16471"/>
                  <a:pt x="403" y="16691"/>
                  <a:pt x="900" y="16691"/>
                </a:cubicBezTo>
                <a:cubicBezTo>
                  <a:pt x="1157" y="16691"/>
                  <a:pt x="1385" y="16631"/>
                  <a:pt x="1549" y="16537"/>
                </a:cubicBezTo>
                <a:lnTo>
                  <a:pt x="1552" y="16539"/>
                </a:lnTo>
                <a:lnTo>
                  <a:pt x="10800" y="11494"/>
                </a:lnTo>
                <a:lnTo>
                  <a:pt x="10800" y="21109"/>
                </a:lnTo>
                <a:cubicBezTo>
                  <a:pt x="10800" y="21380"/>
                  <a:pt x="11203" y="21600"/>
                  <a:pt x="11700" y="21600"/>
                </a:cubicBezTo>
                <a:cubicBezTo>
                  <a:pt x="11948" y="21600"/>
                  <a:pt x="12173" y="21546"/>
                  <a:pt x="12336" y="21456"/>
                </a:cubicBezTo>
                <a:lnTo>
                  <a:pt x="21336" y="16547"/>
                </a:lnTo>
                <a:cubicBezTo>
                  <a:pt x="21499" y="16458"/>
                  <a:pt x="21600" y="16336"/>
                  <a:pt x="21600" y="16200"/>
                </a:cubicBezTo>
                <a:cubicBezTo>
                  <a:pt x="21600" y="16069"/>
                  <a:pt x="21503" y="15951"/>
                  <a:pt x="21349" y="15863"/>
                </a:cubicBezTo>
                <a:cubicBezTo>
                  <a:pt x="21349" y="15863"/>
                  <a:pt x="21352" y="15862"/>
                  <a:pt x="21352" y="15862"/>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2" name="Shape 2692"/>
          <p:cNvSpPr/>
          <p:nvPr/>
        </p:nvSpPr>
        <p:spPr>
          <a:xfrm>
            <a:off x="8315150" y="1060212"/>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3200" y="16691"/>
                </a:moveTo>
                <a:lnTo>
                  <a:pt x="15600" y="16691"/>
                </a:lnTo>
                <a:lnTo>
                  <a:pt x="15600" y="14727"/>
                </a:lnTo>
                <a:lnTo>
                  <a:pt x="13200" y="14727"/>
                </a:lnTo>
                <a:cubicBezTo>
                  <a:pt x="13200" y="14727"/>
                  <a:pt x="13200" y="16691"/>
                  <a:pt x="13200" y="16691"/>
                </a:cubicBezTo>
                <a:close/>
                <a:moveTo>
                  <a:pt x="9600" y="10800"/>
                </a:moveTo>
                <a:lnTo>
                  <a:pt x="12000" y="10800"/>
                </a:lnTo>
                <a:lnTo>
                  <a:pt x="12000" y="8836"/>
                </a:lnTo>
                <a:lnTo>
                  <a:pt x="9600" y="8836"/>
                </a:lnTo>
                <a:cubicBezTo>
                  <a:pt x="9600" y="8836"/>
                  <a:pt x="9600" y="10800"/>
                  <a:pt x="9600" y="10800"/>
                </a:cubicBezTo>
                <a:close/>
                <a:moveTo>
                  <a:pt x="13200" y="19636"/>
                </a:moveTo>
                <a:lnTo>
                  <a:pt x="15600" y="19636"/>
                </a:lnTo>
                <a:lnTo>
                  <a:pt x="15600" y="17673"/>
                </a:lnTo>
                <a:lnTo>
                  <a:pt x="13200" y="17673"/>
                </a:lnTo>
                <a:cubicBezTo>
                  <a:pt x="13200" y="17673"/>
                  <a:pt x="13200" y="19636"/>
                  <a:pt x="13200" y="19636"/>
                </a:cubicBezTo>
                <a:close/>
                <a:moveTo>
                  <a:pt x="13200" y="13745"/>
                </a:moveTo>
                <a:lnTo>
                  <a:pt x="15600" y="13745"/>
                </a:lnTo>
                <a:lnTo>
                  <a:pt x="15600" y="11782"/>
                </a:lnTo>
                <a:lnTo>
                  <a:pt x="13200" y="11782"/>
                </a:lnTo>
                <a:cubicBezTo>
                  <a:pt x="13200" y="11782"/>
                  <a:pt x="13200" y="13745"/>
                  <a:pt x="13200" y="13745"/>
                </a:cubicBezTo>
                <a:close/>
                <a:moveTo>
                  <a:pt x="16800" y="10800"/>
                </a:moveTo>
                <a:lnTo>
                  <a:pt x="19200" y="10800"/>
                </a:lnTo>
                <a:lnTo>
                  <a:pt x="19200" y="8836"/>
                </a:lnTo>
                <a:lnTo>
                  <a:pt x="16800" y="8836"/>
                </a:lnTo>
                <a:cubicBezTo>
                  <a:pt x="16800" y="8836"/>
                  <a:pt x="16800" y="10800"/>
                  <a:pt x="16800" y="10800"/>
                </a:cubicBezTo>
                <a:close/>
                <a:moveTo>
                  <a:pt x="20400" y="19636"/>
                </a:moveTo>
                <a:cubicBezTo>
                  <a:pt x="20400" y="20178"/>
                  <a:pt x="19862" y="20618"/>
                  <a:pt x="19200" y="20618"/>
                </a:cubicBezTo>
                <a:lnTo>
                  <a:pt x="2400" y="20618"/>
                </a:lnTo>
                <a:cubicBezTo>
                  <a:pt x="1738" y="20618"/>
                  <a:pt x="1200" y="20178"/>
                  <a:pt x="1200" y="19636"/>
                </a:cubicBezTo>
                <a:lnTo>
                  <a:pt x="1200" y="1964"/>
                </a:lnTo>
                <a:cubicBezTo>
                  <a:pt x="1200" y="1422"/>
                  <a:pt x="1738" y="982"/>
                  <a:pt x="2400" y="982"/>
                </a:cubicBezTo>
                <a:lnTo>
                  <a:pt x="19200" y="982"/>
                </a:lnTo>
                <a:cubicBezTo>
                  <a:pt x="19862" y="982"/>
                  <a:pt x="20400" y="1422"/>
                  <a:pt x="20400" y="1964"/>
                </a:cubicBezTo>
                <a:cubicBezTo>
                  <a:pt x="20400" y="1964"/>
                  <a:pt x="20400" y="19636"/>
                  <a:pt x="20400" y="19636"/>
                </a:cubicBezTo>
                <a:close/>
                <a:moveTo>
                  <a:pt x="19200" y="0"/>
                </a:moveTo>
                <a:lnTo>
                  <a:pt x="2400" y="0"/>
                </a:lnTo>
                <a:cubicBezTo>
                  <a:pt x="1075" y="0"/>
                  <a:pt x="0" y="879"/>
                  <a:pt x="0" y="1964"/>
                </a:cubicBezTo>
                <a:lnTo>
                  <a:pt x="0" y="19636"/>
                </a:lnTo>
                <a:cubicBezTo>
                  <a:pt x="0" y="20721"/>
                  <a:pt x="1075" y="21600"/>
                  <a:pt x="2400" y="21600"/>
                </a:cubicBezTo>
                <a:lnTo>
                  <a:pt x="19200" y="21600"/>
                </a:lnTo>
                <a:cubicBezTo>
                  <a:pt x="20525" y="21600"/>
                  <a:pt x="21600" y="20721"/>
                  <a:pt x="21600" y="19636"/>
                </a:cubicBezTo>
                <a:lnTo>
                  <a:pt x="21600" y="1964"/>
                </a:lnTo>
                <a:cubicBezTo>
                  <a:pt x="21600" y="879"/>
                  <a:pt x="20525" y="0"/>
                  <a:pt x="19200" y="0"/>
                </a:cubicBezTo>
                <a:moveTo>
                  <a:pt x="13200" y="10800"/>
                </a:moveTo>
                <a:lnTo>
                  <a:pt x="15600" y="10800"/>
                </a:lnTo>
                <a:lnTo>
                  <a:pt x="15600" y="8836"/>
                </a:lnTo>
                <a:lnTo>
                  <a:pt x="13200" y="8836"/>
                </a:lnTo>
                <a:cubicBezTo>
                  <a:pt x="13200" y="8836"/>
                  <a:pt x="13200" y="10800"/>
                  <a:pt x="13200" y="10800"/>
                </a:cubicBezTo>
                <a:close/>
                <a:moveTo>
                  <a:pt x="3600" y="2945"/>
                </a:moveTo>
                <a:lnTo>
                  <a:pt x="18000" y="2945"/>
                </a:lnTo>
                <a:lnTo>
                  <a:pt x="18000" y="6873"/>
                </a:lnTo>
                <a:lnTo>
                  <a:pt x="3600" y="6873"/>
                </a:lnTo>
                <a:cubicBezTo>
                  <a:pt x="3600" y="6873"/>
                  <a:pt x="3600" y="2945"/>
                  <a:pt x="3600" y="2945"/>
                </a:cubicBezTo>
                <a:close/>
                <a:moveTo>
                  <a:pt x="2400" y="7855"/>
                </a:moveTo>
                <a:lnTo>
                  <a:pt x="19200" y="7855"/>
                </a:lnTo>
                <a:lnTo>
                  <a:pt x="19200" y="1964"/>
                </a:lnTo>
                <a:lnTo>
                  <a:pt x="2400" y="1964"/>
                </a:lnTo>
                <a:cubicBezTo>
                  <a:pt x="2400" y="1964"/>
                  <a:pt x="2400" y="7855"/>
                  <a:pt x="2400" y="7855"/>
                </a:cubicBezTo>
                <a:close/>
                <a:moveTo>
                  <a:pt x="9600" y="13745"/>
                </a:moveTo>
                <a:lnTo>
                  <a:pt x="12000" y="13745"/>
                </a:lnTo>
                <a:lnTo>
                  <a:pt x="12000" y="11782"/>
                </a:lnTo>
                <a:lnTo>
                  <a:pt x="9600" y="11782"/>
                </a:lnTo>
                <a:cubicBezTo>
                  <a:pt x="9600" y="11782"/>
                  <a:pt x="9600" y="13745"/>
                  <a:pt x="9600" y="13745"/>
                </a:cubicBezTo>
                <a:close/>
                <a:moveTo>
                  <a:pt x="16800" y="19636"/>
                </a:moveTo>
                <a:lnTo>
                  <a:pt x="19200" y="19636"/>
                </a:lnTo>
                <a:lnTo>
                  <a:pt x="19200" y="11782"/>
                </a:lnTo>
                <a:lnTo>
                  <a:pt x="16800" y="11782"/>
                </a:lnTo>
                <a:cubicBezTo>
                  <a:pt x="16800" y="11782"/>
                  <a:pt x="16800" y="19636"/>
                  <a:pt x="16800" y="19636"/>
                </a:cubicBezTo>
                <a:close/>
                <a:moveTo>
                  <a:pt x="2400" y="16691"/>
                </a:moveTo>
                <a:lnTo>
                  <a:pt x="4800" y="16691"/>
                </a:lnTo>
                <a:lnTo>
                  <a:pt x="4800" y="14727"/>
                </a:lnTo>
                <a:lnTo>
                  <a:pt x="2400" y="14727"/>
                </a:lnTo>
                <a:cubicBezTo>
                  <a:pt x="2400" y="14727"/>
                  <a:pt x="2400" y="16691"/>
                  <a:pt x="2400" y="16691"/>
                </a:cubicBezTo>
                <a:close/>
                <a:moveTo>
                  <a:pt x="2400" y="10800"/>
                </a:moveTo>
                <a:lnTo>
                  <a:pt x="4800" y="10800"/>
                </a:lnTo>
                <a:lnTo>
                  <a:pt x="4800" y="8836"/>
                </a:lnTo>
                <a:lnTo>
                  <a:pt x="2400" y="8836"/>
                </a:lnTo>
                <a:cubicBezTo>
                  <a:pt x="2400" y="8836"/>
                  <a:pt x="2400" y="10800"/>
                  <a:pt x="2400" y="10800"/>
                </a:cubicBezTo>
                <a:close/>
                <a:moveTo>
                  <a:pt x="2400" y="19636"/>
                </a:moveTo>
                <a:lnTo>
                  <a:pt x="4800" y="19636"/>
                </a:lnTo>
                <a:lnTo>
                  <a:pt x="4800" y="17673"/>
                </a:lnTo>
                <a:lnTo>
                  <a:pt x="2400" y="17673"/>
                </a:lnTo>
                <a:cubicBezTo>
                  <a:pt x="2400" y="17673"/>
                  <a:pt x="2400" y="19636"/>
                  <a:pt x="2400" y="19636"/>
                </a:cubicBezTo>
                <a:close/>
                <a:moveTo>
                  <a:pt x="2400" y="13745"/>
                </a:moveTo>
                <a:lnTo>
                  <a:pt x="4800" y="13745"/>
                </a:lnTo>
                <a:lnTo>
                  <a:pt x="4800" y="11782"/>
                </a:lnTo>
                <a:lnTo>
                  <a:pt x="2400" y="11782"/>
                </a:lnTo>
                <a:cubicBezTo>
                  <a:pt x="2400" y="11782"/>
                  <a:pt x="2400" y="13745"/>
                  <a:pt x="2400" y="13745"/>
                </a:cubicBezTo>
                <a:close/>
                <a:moveTo>
                  <a:pt x="9600" y="16691"/>
                </a:moveTo>
                <a:lnTo>
                  <a:pt x="12000" y="16691"/>
                </a:lnTo>
                <a:lnTo>
                  <a:pt x="12000" y="14727"/>
                </a:lnTo>
                <a:lnTo>
                  <a:pt x="9600" y="14727"/>
                </a:lnTo>
                <a:cubicBezTo>
                  <a:pt x="9600" y="14727"/>
                  <a:pt x="9600" y="16691"/>
                  <a:pt x="9600" y="16691"/>
                </a:cubicBezTo>
                <a:close/>
                <a:moveTo>
                  <a:pt x="6000" y="19636"/>
                </a:moveTo>
                <a:lnTo>
                  <a:pt x="8400" y="19636"/>
                </a:lnTo>
                <a:lnTo>
                  <a:pt x="8400" y="17673"/>
                </a:lnTo>
                <a:lnTo>
                  <a:pt x="6000" y="17673"/>
                </a:lnTo>
                <a:cubicBezTo>
                  <a:pt x="6000" y="17673"/>
                  <a:pt x="6000" y="19636"/>
                  <a:pt x="6000" y="19636"/>
                </a:cubicBezTo>
                <a:close/>
                <a:moveTo>
                  <a:pt x="9600" y="19636"/>
                </a:moveTo>
                <a:lnTo>
                  <a:pt x="12000" y="19636"/>
                </a:lnTo>
                <a:lnTo>
                  <a:pt x="12000" y="17673"/>
                </a:lnTo>
                <a:lnTo>
                  <a:pt x="9600" y="17673"/>
                </a:lnTo>
                <a:cubicBezTo>
                  <a:pt x="9600" y="17673"/>
                  <a:pt x="9600" y="19636"/>
                  <a:pt x="9600" y="19636"/>
                </a:cubicBezTo>
                <a:close/>
                <a:moveTo>
                  <a:pt x="6000" y="16691"/>
                </a:moveTo>
                <a:lnTo>
                  <a:pt x="8400" y="16691"/>
                </a:lnTo>
                <a:lnTo>
                  <a:pt x="8400" y="14727"/>
                </a:lnTo>
                <a:lnTo>
                  <a:pt x="6000" y="14727"/>
                </a:lnTo>
                <a:cubicBezTo>
                  <a:pt x="6000" y="14727"/>
                  <a:pt x="6000" y="16691"/>
                  <a:pt x="6000" y="16691"/>
                </a:cubicBezTo>
                <a:close/>
                <a:moveTo>
                  <a:pt x="6000" y="13745"/>
                </a:moveTo>
                <a:lnTo>
                  <a:pt x="8400" y="13745"/>
                </a:lnTo>
                <a:lnTo>
                  <a:pt x="8400" y="11782"/>
                </a:lnTo>
                <a:lnTo>
                  <a:pt x="6000" y="11782"/>
                </a:lnTo>
                <a:cubicBezTo>
                  <a:pt x="6000" y="11782"/>
                  <a:pt x="6000" y="13745"/>
                  <a:pt x="6000" y="13745"/>
                </a:cubicBezTo>
                <a:close/>
                <a:moveTo>
                  <a:pt x="6000" y="10800"/>
                </a:moveTo>
                <a:lnTo>
                  <a:pt x="8400" y="10800"/>
                </a:lnTo>
                <a:lnTo>
                  <a:pt x="8400" y="8836"/>
                </a:lnTo>
                <a:lnTo>
                  <a:pt x="6000" y="8836"/>
                </a:lnTo>
                <a:cubicBezTo>
                  <a:pt x="6000" y="8836"/>
                  <a:pt x="6000" y="10800"/>
                  <a:pt x="6000" y="1080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3" name="Shape 2693"/>
          <p:cNvSpPr/>
          <p:nvPr/>
        </p:nvSpPr>
        <p:spPr>
          <a:xfrm>
            <a:off x="8823018"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1782" y="11782"/>
                </a:moveTo>
                <a:lnTo>
                  <a:pt x="9818" y="11782"/>
                </a:lnTo>
                <a:lnTo>
                  <a:pt x="9818" y="13745"/>
                </a:lnTo>
                <a:lnTo>
                  <a:pt x="11782" y="13745"/>
                </a:lnTo>
                <a:cubicBezTo>
                  <a:pt x="11782" y="13745"/>
                  <a:pt x="11782" y="11782"/>
                  <a:pt x="11782" y="11782"/>
                </a:cubicBezTo>
                <a:close/>
                <a:moveTo>
                  <a:pt x="7855" y="17673"/>
                </a:moveTo>
                <a:lnTo>
                  <a:pt x="9818" y="17673"/>
                </a:lnTo>
                <a:lnTo>
                  <a:pt x="9818" y="16691"/>
                </a:lnTo>
                <a:lnTo>
                  <a:pt x="7855" y="16691"/>
                </a:lnTo>
                <a:cubicBezTo>
                  <a:pt x="7855" y="16691"/>
                  <a:pt x="7855" y="17673"/>
                  <a:pt x="7855" y="17673"/>
                </a:cubicBezTo>
                <a:close/>
                <a:moveTo>
                  <a:pt x="11782" y="17673"/>
                </a:moveTo>
                <a:lnTo>
                  <a:pt x="13745" y="17673"/>
                </a:lnTo>
                <a:lnTo>
                  <a:pt x="13745" y="16691"/>
                </a:lnTo>
                <a:lnTo>
                  <a:pt x="11782" y="16691"/>
                </a:lnTo>
                <a:cubicBezTo>
                  <a:pt x="11782" y="16691"/>
                  <a:pt x="11782" y="17673"/>
                  <a:pt x="11782" y="17673"/>
                </a:cubicBezTo>
                <a:close/>
                <a:moveTo>
                  <a:pt x="12764" y="8836"/>
                </a:moveTo>
                <a:cubicBezTo>
                  <a:pt x="12492" y="8836"/>
                  <a:pt x="12273" y="9056"/>
                  <a:pt x="12273" y="9327"/>
                </a:cubicBezTo>
                <a:cubicBezTo>
                  <a:pt x="12273" y="9599"/>
                  <a:pt x="12492" y="9818"/>
                  <a:pt x="12764" y="9818"/>
                </a:cubicBezTo>
                <a:cubicBezTo>
                  <a:pt x="13035" y="9818"/>
                  <a:pt x="13255" y="9599"/>
                  <a:pt x="13255" y="9327"/>
                </a:cubicBezTo>
                <a:cubicBezTo>
                  <a:pt x="13255" y="9056"/>
                  <a:pt x="13035" y="8836"/>
                  <a:pt x="12764" y="8836"/>
                </a:cubicBezTo>
                <a:moveTo>
                  <a:pt x="3927" y="12764"/>
                </a:moveTo>
                <a:cubicBezTo>
                  <a:pt x="3927" y="11679"/>
                  <a:pt x="4806" y="10800"/>
                  <a:pt x="5891" y="10800"/>
                </a:cubicBezTo>
                <a:cubicBezTo>
                  <a:pt x="6975" y="10800"/>
                  <a:pt x="7855" y="11679"/>
                  <a:pt x="7855" y="12764"/>
                </a:cubicBezTo>
                <a:cubicBezTo>
                  <a:pt x="7855" y="13848"/>
                  <a:pt x="6975" y="14727"/>
                  <a:pt x="5891" y="14727"/>
                </a:cubicBezTo>
                <a:cubicBezTo>
                  <a:pt x="4806" y="14727"/>
                  <a:pt x="3927" y="13848"/>
                  <a:pt x="3927" y="12764"/>
                </a:cubicBezTo>
                <a:moveTo>
                  <a:pt x="17673" y="12764"/>
                </a:moveTo>
                <a:cubicBezTo>
                  <a:pt x="17673" y="13848"/>
                  <a:pt x="16794" y="14727"/>
                  <a:pt x="15709" y="14727"/>
                </a:cubicBezTo>
                <a:cubicBezTo>
                  <a:pt x="14625" y="14727"/>
                  <a:pt x="13745" y="13848"/>
                  <a:pt x="13745" y="12764"/>
                </a:cubicBezTo>
                <a:cubicBezTo>
                  <a:pt x="13745" y="11679"/>
                  <a:pt x="14625" y="10800"/>
                  <a:pt x="15709" y="10800"/>
                </a:cubicBezTo>
                <a:cubicBezTo>
                  <a:pt x="16794" y="10800"/>
                  <a:pt x="17673" y="11679"/>
                  <a:pt x="17673" y="12764"/>
                </a:cubicBezTo>
                <a:moveTo>
                  <a:pt x="20618" y="8836"/>
                </a:moveTo>
                <a:lnTo>
                  <a:pt x="19145" y="8836"/>
                </a:lnTo>
                <a:cubicBezTo>
                  <a:pt x="18874" y="8836"/>
                  <a:pt x="18655" y="9056"/>
                  <a:pt x="18655" y="9327"/>
                </a:cubicBezTo>
                <a:cubicBezTo>
                  <a:pt x="18655" y="9599"/>
                  <a:pt x="18874" y="9818"/>
                  <a:pt x="19145" y="9818"/>
                </a:cubicBezTo>
                <a:lnTo>
                  <a:pt x="20618" y="9818"/>
                </a:lnTo>
                <a:lnTo>
                  <a:pt x="20618" y="12273"/>
                </a:lnTo>
                <a:lnTo>
                  <a:pt x="18605" y="12273"/>
                </a:lnTo>
                <a:cubicBezTo>
                  <a:pt x="18370" y="10881"/>
                  <a:pt x="17167" y="9818"/>
                  <a:pt x="15709" y="9818"/>
                </a:cubicBezTo>
                <a:cubicBezTo>
                  <a:pt x="14082" y="9818"/>
                  <a:pt x="12764" y="11137"/>
                  <a:pt x="12764" y="12764"/>
                </a:cubicBezTo>
                <a:cubicBezTo>
                  <a:pt x="12764" y="14390"/>
                  <a:pt x="14082" y="15709"/>
                  <a:pt x="15709" y="15709"/>
                </a:cubicBezTo>
                <a:cubicBezTo>
                  <a:pt x="17167" y="15709"/>
                  <a:pt x="18370" y="14646"/>
                  <a:pt x="18605" y="13255"/>
                </a:cubicBezTo>
                <a:lnTo>
                  <a:pt x="20618" y="13255"/>
                </a:lnTo>
                <a:lnTo>
                  <a:pt x="20618" y="18655"/>
                </a:lnTo>
                <a:lnTo>
                  <a:pt x="982" y="18655"/>
                </a:lnTo>
                <a:lnTo>
                  <a:pt x="982" y="13255"/>
                </a:lnTo>
                <a:lnTo>
                  <a:pt x="2995" y="13255"/>
                </a:lnTo>
                <a:cubicBezTo>
                  <a:pt x="3230" y="14646"/>
                  <a:pt x="4433" y="15709"/>
                  <a:pt x="5891" y="15709"/>
                </a:cubicBezTo>
                <a:cubicBezTo>
                  <a:pt x="7517" y="15709"/>
                  <a:pt x="8836" y="14390"/>
                  <a:pt x="8836" y="12764"/>
                </a:cubicBezTo>
                <a:cubicBezTo>
                  <a:pt x="8836" y="11137"/>
                  <a:pt x="7517" y="9818"/>
                  <a:pt x="5891" y="9818"/>
                </a:cubicBezTo>
                <a:cubicBezTo>
                  <a:pt x="4433" y="9818"/>
                  <a:pt x="3230" y="10881"/>
                  <a:pt x="2995" y="12273"/>
                </a:cubicBezTo>
                <a:lnTo>
                  <a:pt x="982" y="12273"/>
                </a:lnTo>
                <a:lnTo>
                  <a:pt x="982" y="9818"/>
                </a:lnTo>
                <a:lnTo>
                  <a:pt x="2455" y="9818"/>
                </a:lnTo>
                <a:cubicBezTo>
                  <a:pt x="2726" y="9818"/>
                  <a:pt x="2945" y="9599"/>
                  <a:pt x="2945" y="9327"/>
                </a:cubicBezTo>
                <a:cubicBezTo>
                  <a:pt x="2945" y="9056"/>
                  <a:pt x="2726" y="8836"/>
                  <a:pt x="2455" y="8836"/>
                </a:cubicBezTo>
                <a:lnTo>
                  <a:pt x="982" y="8836"/>
                </a:lnTo>
                <a:lnTo>
                  <a:pt x="982" y="7855"/>
                </a:lnTo>
                <a:cubicBezTo>
                  <a:pt x="982" y="7313"/>
                  <a:pt x="1421" y="6873"/>
                  <a:pt x="1964" y="6873"/>
                </a:cubicBezTo>
                <a:lnTo>
                  <a:pt x="19636" y="6873"/>
                </a:lnTo>
                <a:cubicBezTo>
                  <a:pt x="20178" y="6873"/>
                  <a:pt x="20618" y="7313"/>
                  <a:pt x="20618" y="7855"/>
                </a:cubicBezTo>
                <a:cubicBezTo>
                  <a:pt x="20618" y="7855"/>
                  <a:pt x="20618" y="8836"/>
                  <a:pt x="20618" y="8836"/>
                </a:cubicBezTo>
                <a:close/>
                <a:moveTo>
                  <a:pt x="19636" y="20618"/>
                </a:moveTo>
                <a:lnTo>
                  <a:pt x="1964" y="20618"/>
                </a:lnTo>
                <a:cubicBezTo>
                  <a:pt x="1421" y="20618"/>
                  <a:pt x="982" y="20178"/>
                  <a:pt x="982" y="19636"/>
                </a:cubicBezTo>
                <a:lnTo>
                  <a:pt x="20618" y="19636"/>
                </a:lnTo>
                <a:cubicBezTo>
                  <a:pt x="20618" y="20178"/>
                  <a:pt x="20178" y="20618"/>
                  <a:pt x="19636" y="20618"/>
                </a:cubicBezTo>
                <a:moveTo>
                  <a:pt x="5891" y="4909"/>
                </a:moveTo>
                <a:lnTo>
                  <a:pt x="15709" y="4909"/>
                </a:lnTo>
                <a:lnTo>
                  <a:pt x="15709" y="5891"/>
                </a:lnTo>
                <a:lnTo>
                  <a:pt x="5891" y="5891"/>
                </a:lnTo>
                <a:cubicBezTo>
                  <a:pt x="5891" y="5891"/>
                  <a:pt x="5891" y="4909"/>
                  <a:pt x="5891" y="4909"/>
                </a:cubicBezTo>
                <a:close/>
                <a:moveTo>
                  <a:pt x="19636" y="5891"/>
                </a:moveTo>
                <a:lnTo>
                  <a:pt x="19636" y="2855"/>
                </a:lnTo>
                <a:cubicBezTo>
                  <a:pt x="20207" y="2653"/>
                  <a:pt x="20618" y="2113"/>
                  <a:pt x="20618" y="1473"/>
                </a:cubicBezTo>
                <a:cubicBezTo>
                  <a:pt x="20618" y="659"/>
                  <a:pt x="19959" y="0"/>
                  <a:pt x="19145" y="0"/>
                </a:cubicBezTo>
                <a:cubicBezTo>
                  <a:pt x="18332" y="0"/>
                  <a:pt x="17673" y="659"/>
                  <a:pt x="17673" y="1473"/>
                </a:cubicBezTo>
                <a:cubicBezTo>
                  <a:pt x="17673" y="2113"/>
                  <a:pt x="18084" y="2653"/>
                  <a:pt x="18655" y="2855"/>
                </a:cubicBezTo>
                <a:lnTo>
                  <a:pt x="18655" y="5891"/>
                </a:lnTo>
                <a:lnTo>
                  <a:pt x="16691" y="5891"/>
                </a:lnTo>
                <a:lnTo>
                  <a:pt x="16691" y="4909"/>
                </a:lnTo>
                <a:cubicBezTo>
                  <a:pt x="16691" y="4367"/>
                  <a:pt x="16251" y="3927"/>
                  <a:pt x="15709" y="3927"/>
                </a:cubicBezTo>
                <a:lnTo>
                  <a:pt x="5891" y="3927"/>
                </a:lnTo>
                <a:cubicBezTo>
                  <a:pt x="5348" y="3927"/>
                  <a:pt x="4909" y="4367"/>
                  <a:pt x="4909" y="4909"/>
                </a:cubicBezTo>
                <a:lnTo>
                  <a:pt x="4909" y="5891"/>
                </a:lnTo>
                <a:lnTo>
                  <a:pt x="1964" y="5891"/>
                </a:lnTo>
                <a:cubicBezTo>
                  <a:pt x="879" y="5891"/>
                  <a:pt x="0" y="6770"/>
                  <a:pt x="0" y="7855"/>
                </a:cubicBezTo>
                <a:lnTo>
                  <a:pt x="0" y="19636"/>
                </a:lnTo>
                <a:cubicBezTo>
                  <a:pt x="0" y="20721"/>
                  <a:pt x="879" y="21600"/>
                  <a:pt x="1964" y="21600"/>
                </a:cubicBezTo>
                <a:lnTo>
                  <a:pt x="19636" y="21600"/>
                </a:lnTo>
                <a:cubicBezTo>
                  <a:pt x="20721" y="21600"/>
                  <a:pt x="21600" y="20721"/>
                  <a:pt x="21600" y="19636"/>
                </a:cubicBezTo>
                <a:lnTo>
                  <a:pt x="21600" y="7855"/>
                </a:lnTo>
                <a:cubicBezTo>
                  <a:pt x="21600" y="6770"/>
                  <a:pt x="20721" y="5891"/>
                  <a:pt x="19636" y="5891"/>
                </a:cubicBezTo>
                <a:moveTo>
                  <a:pt x="10800" y="9818"/>
                </a:moveTo>
                <a:cubicBezTo>
                  <a:pt x="11071" y="9818"/>
                  <a:pt x="11291" y="9599"/>
                  <a:pt x="11291" y="9327"/>
                </a:cubicBezTo>
                <a:cubicBezTo>
                  <a:pt x="11291" y="9056"/>
                  <a:pt x="11071" y="8836"/>
                  <a:pt x="10800" y="8836"/>
                </a:cubicBezTo>
                <a:cubicBezTo>
                  <a:pt x="10529" y="8836"/>
                  <a:pt x="10309" y="9056"/>
                  <a:pt x="10309" y="9327"/>
                </a:cubicBezTo>
                <a:cubicBezTo>
                  <a:pt x="10309" y="9599"/>
                  <a:pt x="10529" y="9818"/>
                  <a:pt x="10800" y="9818"/>
                </a:cubicBezTo>
                <a:moveTo>
                  <a:pt x="9327" y="9327"/>
                </a:moveTo>
                <a:cubicBezTo>
                  <a:pt x="9327" y="9056"/>
                  <a:pt x="9108" y="8836"/>
                  <a:pt x="8836" y="8836"/>
                </a:cubicBezTo>
                <a:cubicBezTo>
                  <a:pt x="8565" y="8836"/>
                  <a:pt x="8345" y="9056"/>
                  <a:pt x="8345" y="9327"/>
                </a:cubicBezTo>
                <a:cubicBezTo>
                  <a:pt x="8345" y="9599"/>
                  <a:pt x="8565" y="9818"/>
                  <a:pt x="8836" y="9818"/>
                </a:cubicBezTo>
                <a:cubicBezTo>
                  <a:pt x="9108" y="9818"/>
                  <a:pt x="9327" y="9599"/>
                  <a:pt x="9327" y="93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4" name="Shape 2694"/>
          <p:cNvSpPr/>
          <p:nvPr/>
        </p:nvSpPr>
        <p:spPr>
          <a:xfrm>
            <a:off x="9356279"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3538" y="14727"/>
                </a:moveTo>
                <a:cubicBezTo>
                  <a:pt x="13628" y="14411"/>
                  <a:pt x="13690" y="14083"/>
                  <a:pt x="13721" y="13745"/>
                </a:cubicBezTo>
                <a:lnTo>
                  <a:pt x="2970" y="13745"/>
                </a:lnTo>
                <a:cubicBezTo>
                  <a:pt x="3001" y="14083"/>
                  <a:pt x="3063" y="14411"/>
                  <a:pt x="3153" y="14727"/>
                </a:cubicBezTo>
                <a:cubicBezTo>
                  <a:pt x="3153" y="14727"/>
                  <a:pt x="13538" y="14727"/>
                  <a:pt x="13538" y="14727"/>
                </a:cubicBezTo>
                <a:close/>
                <a:moveTo>
                  <a:pt x="18655" y="12764"/>
                </a:moveTo>
                <a:cubicBezTo>
                  <a:pt x="18383" y="12764"/>
                  <a:pt x="18164" y="12984"/>
                  <a:pt x="18164" y="13255"/>
                </a:cubicBezTo>
                <a:cubicBezTo>
                  <a:pt x="18164" y="13526"/>
                  <a:pt x="18383" y="13745"/>
                  <a:pt x="18655" y="13745"/>
                </a:cubicBezTo>
                <a:cubicBezTo>
                  <a:pt x="18926" y="13745"/>
                  <a:pt x="19145" y="13526"/>
                  <a:pt x="19145" y="13255"/>
                </a:cubicBezTo>
                <a:cubicBezTo>
                  <a:pt x="19145" y="12984"/>
                  <a:pt x="18926" y="12764"/>
                  <a:pt x="18655" y="12764"/>
                </a:cubicBezTo>
                <a:moveTo>
                  <a:pt x="18655" y="8836"/>
                </a:moveTo>
                <a:cubicBezTo>
                  <a:pt x="18112" y="8836"/>
                  <a:pt x="17673" y="9276"/>
                  <a:pt x="17673" y="9818"/>
                </a:cubicBezTo>
                <a:cubicBezTo>
                  <a:pt x="17673" y="10360"/>
                  <a:pt x="18112" y="10800"/>
                  <a:pt x="18655" y="10800"/>
                </a:cubicBezTo>
                <a:cubicBezTo>
                  <a:pt x="19197" y="10800"/>
                  <a:pt x="19636" y="10360"/>
                  <a:pt x="19636" y="9818"/>
                </a:cubicBezTo>
                <a:cubicBezTo>
                  <a:pt x="19636" y="9276"/>
                  <a:pt x="19197" y="8836"/>
                  <a:pt x="18655" y="8836"/>
                </a:cubicBezTo>
                <a:moveTo>
                  <a:pt x="20618" y="19636"/>
                </a:moveTo>
                <a:cubicBezTo>
                  <a:pt x="20618" y="20178"/>
                  <a:pt x="20179" y="20618"/>
                  <a:pt x="19636" y="20618"/>
                </a:cubicBezTo>
                <a:lnTo>
                  <a:pt x="16691" y="20618"/>
                </a:lnTo>
                <a:lnTo>
                  <a:pt x="16691" y="5891"/>
                </a:lnTo>
                <a:lnTo>
                  <a:pt x="19636" y="5891"/>
                </a:lnTo>
                <a:cubicBezTo>
                  <a:pt x="20179" y="5891"/>
                  <a:pt x="20618" y="6331"/>
                  <a:pt x="20618" y="6873"/>
                </a:cubicBezTo>
                <a:cubicBezTo>
                  <a:pt x="20618" y="6873"/>
                  <a:pt x="20618" y="19636"/>
                  <a:pt x="20618" y="19636"/>
                </a:cubicBezTo>
                <a:close/>
                <a:moveTo>
                  <a:pt x="15709" y="20618"/>
                </a:moveTo>
                <a:lnTo>
                  <a:pt x="1964" y="20618"/>
                </a:lnTo>
                <a:cubicBezTo>
                  <a:pt x="1421" y="20618"/>
                  <a:pt x="982" y="20178"/>
                  <a:pt x="982" y="19636"/>
                </a:cubicBezTo>
                <a:lnTo>
                  <a:pt x="982" y="6873"/>
                </a:lnTo>
                <a:cubicBezTo>
                  <a:pt x="982" y="6331"/>
                  <a:pt x="1421" y="5891"/>
                  <a:pt x="1964" y="5891"/>
                </a:cubicBezTo>
                <a:lnTo>
                  <a:pt x="15709" y="5891"/>
                </a:lnTo>
                <a:cubicBezTo>
                  <a:pt x="15709" y="5891"/>
                  <a:pt x="15709" y="20618"/>
                  <a:pt x="15709" y="20618"/>
                </a:cubicBezTo>
                <a:close/>
                <a:moveTo>
                  <a:pt x="19636" y="4909"/>
                </a:moveTo>
                <a:lnTo>
                  <a:pt x="4909" y="4909"/>
                </a:lnTo>
                <a:lnTo>
                  <a:pt x="4909" y="2855"/>
                </a:lnTo>
                <a:cubicBezTo>
                  <a:pt x="5480" y="2653"/>
                  <a:pt x="5891" y="2113"/>
                  <a:pt x="5891" y="1473"/>
                </a:cubicBezTo>
                <a:cubicBezTo>
                  <a:pt x="5891" y="659"/>
                  <a:pt x="5231" y="0"/>
                  <a:pt x="4418" y="0"/>
                </a:cubicBezTo>
                <a:cubicBezTo>
                  <a:pt x="3605" y="0"/>
                  <a:pt x="2945" y="659"/>
                  <a:pt x="2945" y="1473"/>
                </a:cubicBezTo>
                <a:cubicBezTo>
                  <a:pt x="2945" y="2113"/>
                  <a:pt x="3357" y="2653"/>
                  <a:pt x="3927" y="2855"/>
                </a:cubicBezTo>
                <a:lnTo>
                  <a:pt x="3927" y="4909"/>
                </a:lnTo>
                <a:lnTo>
                  <a:pt x="1964" y="4909"/>
                </a:lnTo>
                <a:cubicBezTo>
                  <a:pt x="879" y="4909"/>
                  <a:pt x="0" y="5788"/>
                  <a:pt x="0" y="6873"/>
                </a:cubicBezTo>
                <a:lnTo>
                  <a:pt x="0" y="19636"/>
                </a:lnTo>
                <a:cubicBezTo>
                  <a:pt x="0" y="20721"/>
                  <a:pt x="879" y="21600"/>
                  <a:pt x="1964" y="21600"/>
                </a:cubicBezTo>
                <a:lnTo>
                  <a:pt x="19636" y="21600"/>
                </a:lnTo>
                <a:cubicBezTo>
                  <a:pt x="20721" y="21600"/>
                  <a:pt x="21600" y="20721"/>
                  <a:pt x="21600" y="19636"/>
                </a:cubicBezTo>
                <a:lnTo>
                  <a:pt x="21600" y="6873"/>
                </a:lnTo>
                <a:cubicBezTo>
                  <a:pt x="21600" y="5788"/>
                  <a:pt x="20721" y="4909"/>
                  <a:pt x="19636" y="4909"/>
                </a:cubicBezTo>
                <a:moveTo>
                  <a:pt x="18655" y="15709"/>
                </a:moveTo>
                <a:cubicBezTo>
                  <a:pt x="18383" y="15709"/>
                  <a:pt x="18164" y="15929"/>
                  <a:pt x="18164" y="16200"/>
                </a:cubicBezTo>
                <a:cubicBezTo>
                  <a:pt x="18164" y="16471"/>
                  <a:pt x="18383" y="16691"/>
                  <a:pt x="18655" y="16691"/>
                </a:cubicBezTo>
                <a:cubicBezTo>
                  <a:pt x="18926" y="16691"/>
                  <a:pt x="19145" y="16471"/>
                  <a:pt x="19145" y="16200"/>
                </a:cubicBezTo>
                <a:cubicBezTo>
                  <a:pt x="19145" y="15929"/>
                  <a:pt x="18926" y="15709"/>
                  <a:pt x="18655" y="15709"/>
                </a:cubicBezTo>
                <a:moveTo>
                  <a:pt x="4199" y="16691"/>
                </a:moveTo>
                <a:lnTo>
                  <a:pt x="12492" y="16691"/>
                </a:lnTo>
                <a:cubicBezTo>
                  <a:pt x="12744" y="16387"/>
                  <a:pt x="12971" y="16064"/>
                  <a:pt x="13152" y="15709"/>
                </a:cubicBezTo>
                <a:lnTo>
                  <a:pt x="3539" y="15709"/>
                </a:lnTo>
                <a:cubicBezTo>
                  <a:pt x="3720" y="16064"/>
                  <a:pt x="3947" y="16387"/>
                  <a:pt x="4199" y="16691"/>
                </a:cubicBezTo>
                <a:moveTo>
                  <a:pt x="8345" y="7855"/>
                </a:moveTo>
                <a:cubicBezTo>
                  <a:pt x="7196" y="7855"/>
                  <a:pt x="6138" y="8224"/>
                  <a:pt x="5263" y="8836"/>
                </a:cubicBezTo>
                <a:lnTo>
                  <a:pt x="11428" y="8836"/>
                </a:lnTo>
                <a:cubicBezTo>
                  <a:pt x="10553" y="8224"/>
                  <a:pt x="9495" y="7855"/>
                  <a:pt x="8345" y="7855"/>
                </a:cubicBezTo>
                <a:moveTo>
                  <a:pt x="8345" y="18655"/>
                </a:moveTo>
                <a:cubicBezTo>
                  <a:pt x="9495" y="18655"/>
                  <a:pt x="10553" y="18285"/>
                  <a:pt x="11428" y="17673"/>
                </a:cubicBezTo>
                <a:lnTo>
                  <a:pt x="5263" y="17673"/>
                </a:lnTo>
                <a:cubicBezTo>
                  <a:pt x="6138" y="18285"/>
                  <a:pt x="7196" y="18655"/>
                  <a:pt x="8345" y="18655"/>
                </a:cubicBezTo>
                <a:moveTo>
                  <a:pt x="12492" y="9818"/>
                </a:moveTo>
                <a:lnTo>
                  <a:pt x="4199" y="9818"/>
                </a:lnTo>
                <a:cubicBezTo>
                  <a:pt x="3947" y="10122"/>
                  <a:pt x="3720" y="10446"/>
                  <a:pt x="3539" y="10800"/>
                </a:cubicBezTo>
                <a:lnTo>
                  <a:pt x="13152" y="10800"/>
                </a:lnTo>
                <a:cubicBezTo>
                  <a:pt x="12971" y="10446"/>
                  <a:pt x="12744" y="10122"/>
                  <a:pt x="12492" y="9818"/>
                </a:cubicBezTo>
                <a:moveTo>
                  <a:pt x="13538" y="11782"/>
                </a:moveTo>
                <a:lnTo>
                  <a:pt x="3153" y="11782"/>
                </a:lnTo>
                <a:cubicBezTo>
                  <a:pt x="3063" y="12098"/>
                  <a:pt x="3001" y="12427"/>
                  <a:pt x="2970" y="12764"/>
                </a:cubicBezTo>
                <a:lnTo>
                  <a:pt x="13721" y="12764"/>
                </a:lnTo>
                <a:cubicBezTo>
                  <a:pt x="13690" y="12427"/>
                  <a:pt x="13628" y="12098"/>
                  <a:pt x="13538" y="11782"/>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5" name="Shape 2695"/>
          <p:cNvSpPr/>
          <p:nvPr/>
        </p:nvSpPr>
        <p:spPr>
          <a:xfrm>
            <a:off x="9889540"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4727" y="15218"/>
                </a:moveTo>
                <a:cubicBezTo>
                  <a:pt x="14727" y="15490"/>
                  <a:pt x="14947" y="15709"/>
                  <a:pt x="15218" y="15709"/>
                </a:cubicBezTo>
                <a:cubicBezTo>
                  <a:pt x="15490" y="15709"/>
                  <a:pt x="15709" y="15490"/>
                  <a:pt x="15709" y="15218"/>
                </a:cubicBezTo>
                <a:cubicBezTo>
                  <a:pt x="15709" y="14947"/>
                  <a:pt x="15490" y="14727"/>
                  <a:pt x="15218" y="14727"/>
                </a:cubicBezTo>
                <a:cubicBezTo>
                  <a:pt x="14947" y="14727"/>
                  <a:pt x="14727" y="14947"/>
                  <a:pt x="14727" y="15218"/>
                </a:cubicBezTo>
                <a:moveTo>
                  <a:pt x="20618" y="12764"/>
                </a:moveTo>
                <a:lnTo>
                  <a:pt x="17673" y="12764"/>
                </a:lnTo>
                <a:lnTo>
                  <a:pt x="17673" y="3927"/>
                </a:lnTo>
                <a:lnTo>
                  <a:pt x="3927" y="3927"/>
                </a:lnTo>
                <a:lnTo>
                  <a:pt x="3927" y="9510"/>
                </a:lnTo>
                <a:cubicBezTo>
                  <a:pt x="3308" y="10442"/>
                  <a:pt x="2945" y="11560"/>
                  <a:pt x="2945" y="12764"/>
                </a:cubicBezTo>
                <a:lnTo>
                  <a:pt x="982" y="12764"/>
                </a:lnTo>
                <a:lnTo>
                  <a:pt x="982" y="1964"/>
                </a:lnTo>
                <a:cubicBezTo>
                  <a:pt x="982" y="1422"/>
                  <a:pt x="1422" y="982"/>
                  <a:pt x="1964" y="982"/>
                </a:cubicBezTo>
                <a:lnTo>
                  <a:pt x="19636" y="982"/>
                </a:lnTo>
                <a:cubicBezTo>
                  <a:pt x="20178" y="982"/>
                  <a:pt x="20618" y="1422"/>
                  <a:pt x="20618" y="1964"/>
                </a:cubicBezTo>
                <a:cubicBezTo>
                  <a:pt x="20618" y="1964"/>
                  <a:pt x="20618" y="12764"/>
                  <a:pt x="20618" y="12764"/>
                </a:cubicBezTo>
                <a:close/>
                <a:moveTo>
                  <a:pt x="9327" y="12764"/>
                </a:moveTo>
                <a:cubicBezTo>
                  <a:pt x="9327" y="13035"/>
                  <a:pt x="9108" y="13255"/>
                  <a:pt x="8836" y="13255"/>
                </a:cubicBezTo>
                <a:cubicBezTo>
                  <a:pt x="8565" y="13255"/>
                  <a:pt x="8345" y="13035"/>
                  <a:pt x="8345" y="12764"/>
                </a:cubicBezTo>
                <a:cubicBezTo>
                  <a:pt x="8345" y="12493"/>
                  <a:pt x="8565" y="12273"/>
                  <a:pt x="8836" y="12273"/>
                </a:cubicBezTo>
                <a:cubicBezTo>
                  <a:pt x="9108" y="12273"/>
                  <a:pt x="9327" y="12493"/>
                  <a:pt x="9327" y="12764"/>
                </a:cubicBezTo>
                <a:moveTo>
                  <a:pt x="8836" y="7855"/>
                </a:moveTo>
                <a:cubicBezTo>
                  <a:pt x="10295" y="7855"/>
                  <a:pt x="11601" y="8494"/>
                  <a:pt x="12500" y="9504"/>
                </a:cubicBezTo>
                <a:lnTo>
                  <a:pt x="10301" y="12846"/>
                </a:lnTo>
                <a:cubicBezTo>
                  <a:pt x="10302" y="12818"/>
                  <a:pt x="10309" y="12792"/>
                  <a:pt x="10309" y="12764"/>
                </a:cubicBezTo>
                <a:cubicBezTo>
                  <a:pt x="10309" y="11951"/>
                  <a:pt x="9649" y="11291"/>
                  <a:pt x="8836" y="11291"/>
                </a:cubicBezTo>
                <a:cubicBezTo>
                  <a:pt x="8023" y="11291"/>
                  <a:pt x="7364" y="11951"/>
                  <a:pt x="7364" y="12764"/>
                </a:cubicBezTo>
                <a:cubicBezTo>
                  <a:pt x="7364" y="13577"/>
                  <a:pt x="8023" y="14236"/>
                  <a:pt x="8836" y="14236"/>
                </a:cubicBezTo>
                <a:cubicBezTo>
                  <a:pt x="9072" y="14236"/>
                  <a:pt x="9293" y="14175"/>
                  <a:pt x="9491" y="14076"/>
                </a:cubicBezTo>
                <a:lnTo>
                  <a:pt x="8925" y="14938"/>
                </a:lnTo>
                <a:lnTo>
                  <a:pt x="8639" y="14741"/>
                </a:lnTo>
                <a:lnTo>
                  <a:pt x="7962" y="16664"/>
                </a:lnTo>
                <a:lnTo>
                  <a:pt x="8494" y="17043"/>
                </a:lnTo>
                <a:lnTo>
                  <a:pt x="8881" y="16700"/>
                </a:lnTo>
                <a:lnTo>
                  <a:pt x="10064" y="16936"/>
                </a:lnTo>
                <a:lnTo>
                  <a:pt x="9561" y="16099"/>
                </a:lnTo>
                <a:lnTo>
                  <a:pt x="10020" y="15694"/>
                </a:lnTo>
                <a:lnTo>
                  <a:pt x="9423" y="15282"/>
                </a:lnTo>
                <a:lnTo>
                  <a:pt x="9736" y="15491"/>
                </a:lnTo>
                <a:lnTo>
                  <a:pt x="13114" y="10359"/>
                </a:lnTo>
                <a:cubicBezTo>
                  <a:pt x="13514" y="11069"/>
                  <a:pt x="13745" y="11889"/>
                  <a:pt x="13745" y="12764"/>
                </a:cubicBezTo>
                <a:cubicBezTo>
                  <a:pt x="13745" y="15475"/>
                  <a:pt x="11548" y="17673"/>
                  <a:pt x="8836" y="17673"/>
                </a:cubicBezTo>
                <a:cubicBezTo>
                  <a:pt x="6125" y="17673"/>
                  <a:pt x="3927" y="15475"/>
                  <a:pt x="3927" y="12764"/>
                </a:cubicBezTo>
                <a:cubicBezTo>
                  <a:pt x="3927" y="10053"/>
                  <a:pt x="6125" y="7855"/>
                  <a:pt x="8836" y="7855"/>
                </a:cubicBezTo>
                <a:moveTo>
                  <a:pt x="14727" y="5891"/>
                </a:moveTo>
                <a:cubicBezTo>
                  <a:pt x="14186" y="5891"/>
                  <a:pt x="13745" y="6331"/>
                  <a:pt x="13745" y="6873"/>
                </a:cubicBezTo>
                <a:cubicBezTo>
                  <a:pt x="13745" y="7062"/>
                  <a:pt x="13802" y="7237"/>
                  <a:pt x="13894" y="7386"/>
                </a:cubicBezTo>
                <a:lnTo>
                  <a:pt x="13057" y="8659"/>
                </a:lnTo>
                <a:cubicBezTo>
                  <a:pt x="11987" y="7558"/>
                  <a:pt x="10492" y="6873"/>
                  <a:pt x="8836" y="6873"/>
                </a:cubicBezTo>
                <a:cubicBezTo>
                  <a:pt x="7325" y="6873"/>
                  <a:pt x="5952" y="7447"/>
                  <a:pt x="4909" y="8382"/>
                </a:cubicBezTo>
                <a:lnTo>
                  <a:pt x="4909" y="4909"/>
                </a:lnTo>
                <a:lnTo>
                  <a:pt x="16691" y="4909"/>
                </a:lnTo>
                <a:lnTo>
                  <a:pt x="16691" y="16691"/>
                </a:lnTo>
                <a:lnTo>
                  <a:pt x="13219" y="16691"/>
                </a:lnTo>
                <a:cubicBezTo>
                  <a:pt x="14154" y="15648"/>
                  <a:pt x="14727" y="14275"/>
                  <a:pt x="14727" y="12764"/>
                </a:cubicBezTo>
                <a:cubicBezTo>
                  <a:pt x="14727" y="11536"/>
                  <a:pt x="14351" y="10398"/>
                  <a:pt x="13709" y="9453"/>
                </a:cubicBezTo>
                <a:lnTo>
                  <a:pt x="14764" y="7851"/>
                </a:lnTo>
                <a:cubicBezTo>
                  <a:pt x="15288" y="7832"/>
                  <a:pt x="15709" y="7402"/>
                  <a:pt x="15709" y="6873"/>
                </a:cubicBezTo>
                <a:cubicBezTo>
                  <a:pt x="15709" y="6331"/>
                  <a:pt x="15269" y="5891"/>
                  <a:pt x="14727" y="5891"/>
                </a:cubicBezTo>
                <a:moveTo>
                  <a:pt x="20618" y="19636"/>
                </a:moveTo>
                <a:cubicBezTo>
                  <a:pt x="20618" y="20178"/>
                  <a:pt x="20178" y="20618"/>
                  <a:pt x="19636" y="20618"/>
                </a:cubicBezTo>
                <a:lnTo>
                  <a:pt x="1964" y="20618"/>
                </a:lnTo>
                <a:cubicBezTo>
                  <a:pt x="1422" y="20618"/>
                  <a:pt x="982" y="20178"/>
                  <a:pt x="982" y="19636"/>
                </a:cubicBezTo>
                <a:lnTo>
                  <a:pt x="982" y="13745"/>
                </a:lnTo>
                <a:lnTo>
                  <a:pt x="3034" y="13745"/>
                </a:lnTo>
                <a:cubicBezTo>
                  <a:pt x="3502" y="16531"/>
                  <a:pt x="5918" y="18655"/>
                  <a:pt x="8836" y="18655"/>
                </a:cubicBezTo>
                <a:cubicBezTo>
                  <a:pt x="10040" y="18655"/>
                  <a:pt x="11158" y="18292"/>
                  <a:pt x="12090" y="17673"/>
                </a:cubicBezTo>
                <a:lnTo>
                  <a:pt x="17673" y="17673"/>
                </a:lnTo>
                <a:lnTo>
                  <a:pt x="17673" y="13745"/>
                </a:lnTo>
                <a:lnTo>
                  <a:pt x="20618" y="13745"/>
                </a:lnTo>
                <a:cubicBezTo>
                  <a:pt x="20618" y="13745"/>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6" name="Shape 2696"/>
          <p:cNvSpPr/>
          <p:nvPr/>
        </p:nvSpPr>
        <p:spPr>
          <a:xfrm>
            <a:off x="10422801" y="1060212"/>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764" y="19636"/>
                </a:moveTo>
                <a:cubicBezTo>
                  <a:pt x="12764" y="20178"/>
                  <a:pt x="12324" y="20618"/>
                  <a:pt x="11782" y="20618"/>
                </a:cubicBezTo>
                <a:lnTo>
                  <a:pt x="9818" y="20618"/>
                </a:lnTo>
                <a:cubicBezTo>
                  <a:pt x="9276" y="20618"/>
                  <a:pt x="8836" y="20178"/>
                  <a:pt x="8836" y="19636"/>
                </a:cubicBezTo>
                <a:lnTo>
                  <a:pt x="8836" y="17673"/>
                </a:lnTo>
                <a:cubicBezTo>
                  <a:pt x="8836" y="17131"/>
                  <a:pt x="9276" y="16691"/>
                  <a:pt x="9818" y="16691"/>
                </a:cubicBezTo>
                <a:lnTo>
                  <a:pt x="11782" y="16691"/>
                </a:lnTo>
                <a:cubicBezTo>
                  <a:pt x="12324" y="16691"/>
                  <a:pt x="12764" y="17131"/>
                  <a:pt x="12764" y="17673"/>
                </a:cubicBezTo>
                <a:cubicBezTo>
                  <a:pt x="12764" y="17673"/>
                  <a:pt x="12764" y="19636"/>
                  <a:pt x="12764" y="19636"/>
                </a:cubicBezTo>
                <a:close/>
                <a:moveTo>
                  <a:pt x="11782" y="15709"/>
                </a:moveTo>
                <a:lnTo>
                  <a:pt x="9818" y="15709"/>
                </a:lnTo>
                <a:cubicBezTo>
                  <a:pt x="8734" y="15709"/>
                  <a:pt x="7855" y="16588"/>
                  <a:pt x="7855" y="17673"/>
                </a:cubicBezTo>
                <a:lnTo>
                  <a:pt x="7855" y="19636"/>
                </a:lnTo>
                <a:cubicBezTo>
                  <a:pt x="7855" y="20721"/>
                  <a:pt x="8734" y="21600"/>
                  <a:pt x="9818" y="21600"/>
                </a:cubicBezTo>
                <a:lnTo>
                  <a:pt x="11782" y="21600"/>
                </a:lnTo>
                <a:cubicBezTo>
                  <a:pt x="12866" y="21600"/>
                  <a:pt x="13745" y="20721"/>
                  <a:pt x="13745" y="19636"/>
                </a:cubicBezTo>
                <a:lnTo>
                  <a:pt x="13745" y="17673"/>
                </a:lnTo>
                <a:cubicBezTo>
                  <a:pt x="13745" y="16588"/>
                  <a:pt x="12866" y="15709"/>
                  <a:pt x="11782" y="15709"/>
                </a:cubicBezTo>
                <a:moveTo>
                  <a:pt x="20618" y="19636"/>
                </a:moveTo>
                <a:cubicBezTo>
                  <a:pt x="20618" y="20178"/>
                  <a:pt x="20178" y="20618"/>
                  <a:pt x="19636" y="20618"/>
                </a:cubicBezTo>
                <a:lnTo>
                  <a:pt x="17673" y="20618"/>
                </a:lnTo>
                <a:cubicBezTo>
                  <a:pt x="17131" y="20618"/>
                  <a:pt x="16691" y="20178"/>
                  <a:pt x="16691" y="19636"/>
                </a:cubicBezTo>
                <a:lnTo>
                  <a:pt x="16691" y="17673"/>
                </a:lnTo>
                <a:cubicBezTo>
                  <a:pt x="16691" y="17131"/>
                  <a:pt x="17131" y="16691"/>
                  <a:pt x="17673" y="16691"/>
                </a:cubicBezTo>
                <a:lnTo>
                  <a:pt x="19636" y="16691"/>
                </a:lnTo>
                <a:cubicBezTo>
                  <a:pt x="20178" y="16691"/>
                  <a:pt x="20618" y="17131"/>
                  <a:pt x="20618" y="17673"/>
                </a:cubicBezTo>
                <a:cubicBezTo>
                  <a:pt x="20618" y="17673"/>
                  <a:pt x="20618" y="19636"/>
                  <a:pt x="20618" y="19636"/>
                </a:cubicBezTo>
                <a:close/>
                <a:moveTo>
                  <a:pt x="19636" y="15709"/>
                </a:moveTo>
                <a:lnTo>
                  <a:pt x="17673" y="15709"/>
                </a:lnTo>
                <a:cubicBezTo>
                  <a:pt x="16588" y="15709"/>
                  <a:pt x="15709" y="16588"/>
                  <a:pt x="15709" y="17673"/>
                </a:cubicBezTo>
                <a:lnTo>
                  <a:pt x="15709" y="19636"/>
                </a:lnTo>
                <a:cubicBezTo>
                  <a:pt x="15709" y="20721"/>
                  <a:pt x="16588" y="21600"/>
                  <a:pt x="17673" y="21600"/>
                </a:cubicBezTo>
                <a:lnTo>
                  <a:pt x="19636" y="21600"/>
                </a:lnTo>
                <a:cubicBezTo>
                  <a:pt x="20721" y="21600"/>
                  <a:pt x="21600" y="20721"/>
                  <a:pt x="21600" y="19636"/>
                </a:cubicBezTo>
                <a:lnTo>
                  <a:pt x="21600" y="17673"/>
                </a:lnTo>
                <a:cubicBezTo>
                  <a:pt x="21600" y="16588"/>
                  <a:pt x="20721" y="15709"/>
                  <a:pt x="19636" y="15709"/>
                </a:cubicBezTo>
                <a:moveTo>
                  <a:pt x="4909" y="19636"/>
                </a:moveTo>
                <a:cubicBezTo>
                  <a:pt x="4909" y="20178"/>
                  <a:pt x="4469" y="20618"/>
                  <a:pt x="3927" y="20618"/>
                </a:cubicBezTo>
                <a:lnTo>
                  <a:pt x="1964" y="20618"/>
                </a:lnTo>
                <a:cubicBezTo>
                  <a:pt x="1422" y="20618"/>
                  <a:pt x="982" y="20178"/>
                  <a:pt x="982" y="19636"/>
                </a:cubicBezTo>
                <a:lnTo>
                  <a:pt x="982" y="17673"/>
                </a:lnTo>
                <a:cubicBezTo>
                  <a:pt x="982" y="17131"/>
                  <a:pt x="1422" y="16691"/>
                  <a:pt x="1964" y="16691"/>
                </a:cubicBezTo>
                <a:lnTo>
                  <a:pt x="3927" y="16691"/>
                </a:lnTo>
                <a:cubicBezTo>
                  <a:pt x="4469" y="16691"/>
                  <a:pt x="4909" y="17131"/>
                  <a:pt x="4909" y="17673"/>
                </a:cubicBezTo>
                <a:cubicBezTo>
                  <a:pt x="4909" y="17673"/>
                  <a:pt x="4909" y="19636"/>
                  <a:pt x="4909" y="19636"/>
                </a:cubicBezTo>
                <a:close/>
                <a:moveTo>
                  <a:pt x="3927" y="15709"/>
                </a:moveTo>
                <a:lnTo>
                  <a:pt x="1964" y="15709"/>
                </a:lnTo>
                <a:cubicBezTo>
                  <a:pt x="879" y="15709"/>
                  <a:pt x="0" y="16588"/>
                  <a:pt x="0" y="17673"/>
                </a:cubicBezTo>
                <a:lnTo>
                  <a:pt x="0" y="19636"/>
                </a:lnTo>
                <a:cubicBezTo>
                  <a:pt x="0" y="20721"/>
                  <a:pt x="879" y="21600"/>
                  <a:pt x="1964" y="21600"/>
                </a:cubicBezTo>
                <a:lnTo>
                  <a:pt x="3927" y="21600"/>
                </a:lnTo>
                <a:cubicBezTo>
                  <a:pt x="5012" y="21600"/>
                  <a:pt x="5891" y="20721"/>
                  <a:pt x="5891" y="19636"/>
                </a:cubicBezTo>
                <a:lnTo>
                  <a:pt x="5891" y="17673"/>
                </a:lnTo>
                <a:cubicBezTo>
                  <a:pt x="5891" y="16588"/>
                  <a:pt x="5012" y="15709"/>
                  <a:pt x="3927" y="15709"/>
                </a:cubicBezTo>
                <a:moveTo>
                  <a:pt x="2945" y="14727"/>
                </a:moveTo>
                <a:cubicBezTo>
                  <a:pt x="3217" y="14727"/>
                  <a:pt x="3436" y="14507"/>
                  <a:pt x="3436" y="14236"/>
                </a:cubicBezTo>
                <a:lnTo>
                  <a:pt x="3436" y="10800"/>
                </a:lnTo>
                <a:lnTo>
                  <a:pt x="10309" y="10800"/>
                </a:lnTo>
                <a:lnTo>
                  <a:pt x="10309" y="14236"/>
                </a:lnTo>
                <a:cubicBezTo>
                  <a:pt x="10309" y="14507"/>
                  <a:pt x="10529" y="14727"/>
                  <a:pt x="10800" y="14727"/>
                </a:cubicBezTo>
                <a:cubicBezTo>
                  <a:pt x="11071" y="14727"/>
                  <a:pt x="11291" y="14507"/>
                  <a:pt x="11291" y="14236"/>
                </a:cubicBezTo>
                <a:lnTo>
                  <a:pt x="11291" y="10800"/>
                </a:lnTo>
                <a:lnTo>
                  <a:pt x="18164" y="10800"/>
                </a:lnTo>
                <a:lnTo>
                  <a:pt x="18164" y="14236"/>
                </a:lnTo>
                <a:cubicBezTo>
                  <a:pt x="18164" y="14507"/>
                  <a:pt x="18384" y="14727"/>
                  <a:pt x="18655" y="14727"/>
                </a:cubicBezTo>
                <a:cubicBezTo>
                  <a:pt x="18926" y="14727"/>
                  <a:pt x="19145" y="14507"/>
                  <a:pt x="19145" y="14236"/>
                </a:cubicBezTo>
                <a:lnTo>
                  <a:pt x="19145" y="10309"/>
                </a:lnTo>
                <a:cubicBezTo>
                  <a:pt x="19145" y="10038"/>
                  <a:pt x="18926" y="9818"/>
                  <a:pt x="18655" y="9818"/>
                </a:cubicBezTo>
                <a:lnTo>
                  <a:pt x="11291" y="9818"/>
                </a:lnTo>
                <a:lnTo>
                  <a:pt x="11291" y="7364"/>
                </a:lnTo>
                <a:cubicBezTo>
                  <a:pt x="11291" y="7093"/>
                  <a:pt x="11071" y="6873"/>
                  <a:pt x="10800" y="6873"/>
                </a:cubicBezTo>
                <a:cubicBezTo>
                  <a:pt x="10529" y="6873"/>
                  <a:pt x="10309" y="7093"/>
                  <a:pt x="10309" y="7364"/>
                </a:cubicBezTo>
                <a:lnTo>
                  <a:pt x="10309" y="9818"/>
                </a:lnTo>
                <a:lnTo>
                  <a:pt x="2945" y="9818"/>
                </a:lnTo>
                <a:cubicBezTo>
                  <a:pt x="2674" y="9818"/>
                  <a:pt x="2455" y="10038"/>
                  <a:pt x="2455" y="10309"/>
                </a:cubicBezTo>
                <a:lnTo>
                  <a:pt x="2455" y="14236"/>
                </a:lnTo>
                <a:cubicBezTo>
                  <a:pt x="2455" y="14507"/>
                  <a:pt x="2674" y="14727"/>
                  <a:pt x="2945" y="14727"/>
                </a:cubicBezTo>
                <a:moveTo>
                  <a:pt x="8836" y="1964"/>
                </a:moveTo>
                <a:cubicBezTo>
                  <a:pt x="8836" y="1422"/>
                  <a:pt x="9276" y="982"/>
                  <a:pt x="9818" y="982"/>
                </a:cubicBezTo>
                <a:lnTo>
                  <a:pt x="11782" y="982"/>
                </a:lnTo>
                <a:cubicBezTo>
                  <a:pt x="12324" y="982"/>
                  <a:pt x="12764" y="1422"/>
                  <a:pt x="12764" y="1964"/>
                </a:cubicBezTo>
                <a:lnTo>
                  <a:pt x="12764" y="3927"/>
                </a:lnTo>
                <a:cubicBezTo>
                  <a:pt x="12764" y="4469"/>
                  <a:pt x="12324" y="4909"/>
                  <a:pt x="11782" y="4909"/>
                </a:cubicBezTo>
                <a:lnTo>
                  <a:pt x="9818" y="4909"/>
                </a:lnTo>
                <a:cubicBezTo>
                  <a:pt x="9276" y="4909"/>
                  <a:pt x="8836" y="4469"/>
                  <a:pt x="8836" y="3927"/>
                </a:cubicBezTo>
                <a:cubicBezTo>
                  <a:pt x="8836" y="3927"/>
                  <a:pt x="8836" y="1964"/>
                  <a:pt x="8836" y="1964"/>
                </a:cubicBezTo>
                <a:close/>
                <a:moveTo>
                  <a:pt x="9818" y="5891"/>
                </a:moveTo>
                <a:lnTo>
                  <a:pt x="11782" y="5891"/>
                </a:lnTo>
                <a:cubicBezTo>
                  <a:pt x="12866" y="5891"/>
                  <a:pt x="13745" y="5012"/>
                  <a:pt x="13745" y="3927"/>
                </a:cubicBezTo>
                <a:lnTo>
                  <a:pt x="13745" y="1964"/>
                </a:lnTo>
                <a:cubicBezTo>
                  <a:pt x="13745" y="879"/>
                  <a:pt x="12866" y="0"/>
                  <a:pt x="11782" y="0"/>
                </a:cubicBezTo>
                <a:lnTo>
                  <a:pt x="9818" y="0"/>
                </a:lnTo>
                <a:cubicBezTo>
                  <a:pt x="8734" y="0"/>
                  <a:pt x="7855" y="879"/>
                  <a:pt x="7855" y="1964"/>
                </a:cubicBezTo>
                <a:lnTo>
                  <a:pt x="7855" y="3927"/>
                </a:lnTo>
                <a:cubicBezTo>
                  <a:pt x="7855" y="5012"/>
                  <a:pt x="8734" y="5891"/>
                  <a:pt x="9818" y="58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7" name="Shape 2697"/>
          <p:cNvSpPr/>
          <p:nvPr/>
        </p:nvSpPr>
        <p:spPr>
          <a:xfrm>
            <a:off x="5636147" y="1593473"/>
            <a:ext cx="253935" cy="279328"/>
          </a:xfrm>
          <a:custGeom>
            <a:avLst/>
            <a:gdLst/>
            <a:ahLst/>
            <a:cxnLst>
              <a:cxn ang="0">
                <a:pos x="wd2" y="hd2"/>
              </a:cxn>
              <a:cxn ang="5400000">
                <a:pos x="wd2" y="hd2"/>
              </a:cxn>
              <a:cxn ang="10800000">
                <a:pos x="wd2" y="hd2"/>
              </a:cxn>
              <a:cxn ang="16200000">
                <a:pos x="wd2" y="hd2"/>
              </a:cxn>
            </a:cxnLst>
            <a:rect l="0" t="0" r="r" b="b"/>
            <a:pathLst>
              <a:path w="21600" h="21600" extrusionOk="0">
                <a:moveTo>
                  <a:pt x="7020" y="13745"/>
                </a:moveTo>
                <a:lnTo>
                  <a:pt x="4860" y="13745"/>
                </a:lnTo>
                <a:lnTo>
                  <a:pt x="4860" y="15709"/>
                </a:lnTo>
                <a:lnTo>
                  <a:pt x="7020" y="15709"/>
                </a:lnTo>
                <a:cubicBezTo>
                  <a:pt x="7020" y="15709"/>
                  <a:pt x="7020" y="13745"/>
                  <a:pt x="7020" y="13745"/>
                </a:cubicBezTo>
                <a:close/>
                <a:moveTo>
                  <a:pt x="5400" y="10800"/>
                </a:moveTo>
                <a:lnTo>
                  <a:pt x="3240" y="10800"/>
                </a:lnTo>
                <a:lnTo>
                  <a:pt x="3240" y="12764"/>
                </a:lnTo>
                <a:lnTo>
                  <a:pt x="5400" y="12764"/>
                </a:lnTo>
                <a:cubicBezTo>
                  <a:pt x="5400" y="12764"/>
                  <a:pt x="5400" y="10800"/>
                  <a:pt x="5400" y="10800"/>
                </a:cubicBezTo>
                <a:close/>
                <a:moveTo>
                  <a:pt x="5940" y="18655"/>
                </a:moveTo>
                <a:lnTo>
                  <a:pt x="15660" y="18655"/>
                </a:lnTo>
                <a:lnTo>
                  <a:pt x="15660" y="16691"/>
                </a:lnTo>
                <a:lnTo>
                  <a:pt x="5940" y="16691"/>
                </a:lnTo>
                <a:cubicBezTo>
                  <a:pt x="5940" y="16691"/>
                  <a:pt x="5940" y="18655"/>
                  <a:pt x="5940" y="18655"/>
                </a:cubicBezTo>
                <a:close/>
                <a:moveTo>
                  <a:pt x="20520" y="19636"/>
                </a:moveTo>
                <a:cubicBezTo>
                  <a:pt x="20520" y="20179"/>
                  <a:pt x="20036" y="20618"/>
                  <a:pt x="19440" y="20618"/>
                </a:cubicBezTo>
                <a:lnTo>
                  <a:pt x="2160" y="20618"/>
                </a:lnTo>
                <a:cubicBezTo>
                  <a:pt x="1564" y="20618"/>
                  <a:pt x="1080" y="20179"/>
                  <a:pt x="1080" y="19636"/>
                </a:cubicBezTo>
                <a:lnTo>
                  <a:pt x="1080" y="9818"/>
                </a:lnTo>
                <a:cubicBezTo>
                  <a:pt x="1080" y="9276"/>
                  <a:pt x="1564" y="8836"/>
                  <a:pt x="2160" y="8836"/>
                </a:cubicBezTo>
                <a:lnTo>
                  <a:pt x="19440" y="8836"/>
                </a:lnTo>
                <a:cubicBezTo>
                  <a:pt x="20036" y="8836"/>
                  <a:pt x="20520" y="9276"/>
                  <a:pt x="20520" y="9818"/>
                </a:cubicBezTo>
                <a:cubicBezTo>
                  <a:pt x="20520" y="9818"/>
                  <a:pt x="20520" y="19636"/>
                  <a:pt x="20520" y="19636"/>
                </a:cubicBezTo>
                <a:close/>
                <a:moveTo>
                  <a:pt x="19440" y="7855"/>
                </a:moveTo>
                <a:lnTo>
                  <a:pt x="2160" y="7855"/>
                </a:lnTo>
                <a:cubicBezTo>
                  <a:pt x="967" y="7855"/>
                  <a:pt x="0" y="8734"/>
                  <a:pt x="0" y="9818"/>
                </a:cubicBezTo>
                <a:lnTo>
                  <a:pt x="0" y="19636"/>
                </a:lnTo>
                <a:cubicBezTo>
                  <a:pt x="0" y="20721"/>
                  <a:pt x="967" y="21600"/>
                  <a:pt x="2160" y="21600"/>
                </a:cubicBezTo>
                <a:lnTo>
                  <a:pt x="19440" y="21600"/>
                </a:lnTo>
                <a:cubicBezTo>
                  <a:pt x="20633" y="21600"/>
                  <a:pt x="21600" y="20721"/>
                  <a:pt x="21600" y="19636"/>
                </a:cubicBezTo>
                <a:lnTo>
                  <a:pt x="21600" y="9818"/>
                </a:lnTo>
                <a:cubicBezTo>
                  <a:pt x="21600" y="8734"/>
                  <a:pt x="20633" y="7855"/>
                  <a:pt x="19440" y="7855"/>
                </a:cubicBezTo>
                <a:moveTo>
                  <a:pt x="16200" y="12764"/>
                </a:moveTo>
                <a:lnTo>
                  <a:pt x="18360" y="12764"/>
                </a:lnTo>
                <a:lnTo>
                  <a:pt x="18360" y="10800"/>
                </a:lnTo>
                <a:lnTo>
                  <a:pt x="16200" y="10800"/>
                </a:lnTo>
                <a:cubicBezTo>
                  <a:pt x="16200" y="10800"/>
                  <a:pt x="16200" y="12764"/>
                  <a:pt x="16200" y="12764"/>
                </a:cubicBezTo>
                <a:close/>
                <a:moveTo>
                  <a:pt x="14580" y="15709"/>
                </a:moveTo>
                <a:lnTo>
                  <a:pt x="16740" y="15709"/>
                </a:lnTo>
                <a:lnTo>
                  <a:pt x="16740" y="13745"/>
                </a:lnTo>
                <a:lnTo>
                  <a:pt x="14580" y="13745"/>
                </a:lnTo>
                <a:cubicBezTo>
                  <a:pt x="14580" y="13745"/>
                  <a:pt x="14580" y="15709"/>
                  <a:pt x="14580" y="15709"/>
                </a:cubicBezTo>
                <a:close/>
                <a:moveTo>
                  <a:pt x="10800" y="0"/>
                </a:moveTo>
                <a:lnTo>
                  <a:pt x="6480" y="3927"/>
                </a:lnTo>
                <a:lnTo>
                  <a:pt x="15120" y="3927"/>
                </a:lnTo>
                <a:cubicBezTo>
                  <a:pt x="15120" y="3927"/>
                  <a:pt x="10800" y="0"/>
                  <a:pt x="10800" y="0"/>
                </a:cubicBezTo>
                <a:close/>
                <a:moveTo>
                  <a:pt x="8640" y="10800"/>
                </a:moveTo>
                <a:lnTo>
                  <a:pt x="6480" y="10800"/>
                </a:lnTo>
                <a:lnTo>
                  <a:pt x="6480" y="12764"/>
                </a:lnTo>
                <a:lnTo>
                  <a:pt x="8640" y="12764"/>
                </a:lnTo>
                <a:cubicBezTo>
                  <a:pt x="8640" y="12764"/>
                  <a:pt x="8640" y="10800"/>
                  <a:pt x="8640" y="10800"/>
                </a:cubicBezTo>
                <a:close/>
                <a:moveTo>
                  <a:pt x="11340" y="15709"/>
                </a:moveTo>
                <a:lnTo>
                  <a:pt x="13500" y="15709"/>
                </a:lnTo>
                <a:lnTo>
                  <a:pt x="13500" y="13745"/>
                </a:lnTo>
                <a:lnTo>
                  <a:pt x="11340" y="13745"/>
                </a:lnTo>
                <a:cubicBezTo>
                  <a:pt x="11340" y="13745"/>
                  <a:pt x="11340" y="15709"/>
                  <a:pt x="11340" y="15709"/>
                </a:cubicBezTo>
                <a:close/>
                <a:moveTo>
                  <a:pt x="15120" y="10800"/>
                </a:moveTo>
                <a:lnTo>
                  <a:pt x="12960" y="10800"/>
                </a:lnTo>
                <a:lnTo>
                  <a:pt x="12960" y="12764"/>
                </a:lnTo>
                <a:lnTo>
                  <a:pt x="15120" y="12764"/>
                </a:lnTo>
                <a:cubicBezTo>
                  <a:pt x="15120" y="12764"/>
                  <a:pt x="15120" y="10800"/>
                  <a:pt x="15120" y="10800"/>
                </a:cubicBezTo>
                <a:close/>
                <a:moveTo>
                  <a:pt x="11880" y="10800"/>
                </a:moveTo>
                <a:lnTo>
                  <a:pt x="9720" y="10800"/>
                </a:lnTo>
                <a:lnTo>
                  <a:pt x="9720" y="12764"/>
                </a:lnTo>
                <a:lnTo>
                  <a:pt x="11880" y="12764"/>
                </a:lnTo>
                <a:cubicBezTo>
                  <a:pt x="11880" y="12764"/>
                  <a:pt x="11880" y="10800"/>
                  <a:pt x="11880" y="10800"/>
                </a:cubicBezTo>
                <a:close/>
                <a:moveTo>
                  <a:pt x="8100" y="15709"/>
                </a:moveTo>
                <a:lnTo>
                  <a:pt x="10260" y="15709"/>
                </a:lnTo>
                <a:lnTo>
                  <a:pt x="10260" y="13745"/>
                </a:lnTo>
                <a:lnTo>
                  <a:pt x="8100" y="13745"/>
                </a:lnTo>
                <a:cubicBezTo>
                  <a:pt x="8100" y="13745"/>
                  <a:pt x="8100" y="15709"/>
                  <a:pt x="8100" y="15709"/>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8" name="Shape 2698"/>
          <p:cNvSpPr/>
          <p:nvPr/>
        </p:nvSpPr>
        <p:spPr>
          <a:xfrm>
            <a:off x="6169409" y="1593473"/>
            <a:ext cx="253935" cy="279328"/>
          </a:xfrm>
          <a:custGeom>
            <a:avLst/>
            <a:gdLst/>
            <a:ahLst/>
            <a:cxnLst>
              <a:cxn ang="0">
                <a:pos x="wd2" y="hd2"/>
              </a:cxn>
              <a:cxn ang="5400000">
                <a:pos x="wd2" y="hd2"/>
              </a:cxn>
              <a:cxn ang="10800000">
                <a:pos x="wd2" y="hd2"/>
              </a:cxn>
              <a:cxn ang="16200000">
                <a:pos x="wd2" y="hd2"/>
              </a:cxn>
            </a:cxnLst>
            <a:rect l="0" t="0" r="r" b="b"/>
            <a:pathLst>
              <a:path w="21600" h="21600" extrusionOk="0">
                <a:moveTo>
                  <a:pt x="5940" y="10800"/>
                </a:moveTo>
                <a:lnTo>
                  <a:pt x="15660" y="10800"/>
                </a:lnTo>
                <a:lnTo>
                  <a:pt x="15660" y="8836"/>
                </a:lnTo>
                <a:lnTo>
                  <a:pt x="5940" y="8836"/>
                </a:lnTo>
                <a:cubicBezTo>
                  <a:pt x="5940" y="8836"/>
                  <a:pt x="5940" y="10800"/>
                  <a:pt x="5940" y="10800"/>
                </a:cubicBezTo>
                <a:close/>
                <a:moveTo>
                  <a:pt x="5400" y="2945"/>
                </a:moveTo>
                <a:lnTo>
                  <a:pt x="3240" y="2945"/>
                </a:lnTo>
                <a:lnTo>
                  <a:pt x="3240" y="4909"/>
                </a:lnTo>
                <a:lnTo>
                  <a:pt x="5400" y="4909"/>
                </a:lnTo>
                <a:cubicBezTo>
                  <a:pt x="5400" y="4909"/>
                  <a:pt x="5400" y="2945"/>
                  <a:pt x="5400" y="2945"/>
                </a:cubicBezTo>
                <a:close/>
                <a:moveTo>
                  <a:pt x="7020" y="5891"/>
                </a:moveTo>
                <a:lnTo>
                  <a:pt x="4860" y="5891"/>
                </a:lnTo>
                <a:lnTo>
                  <a:pt x="4860" y="7855"/>
                </a:lnTo>
                <a:lnTo>
                  <a:pt x="7020" y="7855"/>
                </a:lnTo>
                <a:cubicBezTo>
                  <a:pt x="7020" y="7855"/>
                  <a:pt x="7020" y="5891"/>
                  <a:pt x="7020" y="5891"/>
                </a:cubicBezTo>
                <a:close/>
                <a:moveTo>
                  <a:pt x="14580" y="7855"/>
                </a:moveTo>
                <a:lnTo>
                  <a:pt x="16740" y="7855"/>
                </a:lnTo>
                <a:lnTo>
                  <a:pt x="16740" y="5891"/>
                </a:lnTo>
                <a:lnTo>
                  <a:pt x="14580" y="5891"/>
                </a:lnTo>
                <a:cubicBezTo>
                  <a:pt x="14580" y="5891"/>
                  <a:pt x="14580" y="7855"/>
                  <a:pt x="14580" y="7855"/>
                </a:cubicBezTo>
                <a:close/>
                <a:moveTo>
                  <a:pt x="20520" y="11782"/>
                </a:moveTo>
                <a:cubicBezTo>
                  <a:pt x="20520" y="12324"/>
                  <a:pt x="20036" y="12764"/>
                  <a:pt x="19440" y="12764"/>
                </a:cubicBezTo>
                <a:lnTo>
                  <a:pt x="2160" y="12764"/>
                </a:lnTo>
                <a:cubicBezTo>
                  <a:pt x="1564" y="12764"/>
                  <a:pt x="1080" y="12324"/>
                  <a:pt x="1080" y="11782"/>
                </a:cubicBezTo>
                <a:lnTo>
                  <a:pt x="1080" y="1964"/>
                </a:lnTo>
                <a:cubicBezTo>
                  <a:pt x="1080" y="1422"/>
                  <a:pt x="1564" y="982"/>
                  <a:pt x="2160" y="982"/>
                </a:cubicBezTo>
                <a:lnTo>
                  <a:pt x="19440" y="982"/>
                </a:lnTo>
                <a:cubicBezTo>
                  <a:pt x="20036" y="982"/>
                  <a:pt x="20520" y="1422"/>
                  <a:pt x="20520" y="1964"/>
                </a:cubicBezTo>
                <a:cubicBezTo>
                  <a:pt x="20520" y="1964"/>
                  <a:pt x="20520" y="11782"/>
                  <a:pt x="20520" y="11782"/>
                </a:cubicBezTo>
                <a:close/>
                <a:moveTo>
                  <a:pt x="19440" y="0"/>
                </a:moveTo>
                <a:lnTo>
                  <a:pt x="2160" y="0"/>
                </a:lnTo>
                <a:cubicBezTo>
                  <a:pt x="967" y="0"/>
                  <a:pt x="0" y="879"/>
                  <a:pt x="0" y="1964"/>
                </a:cubicBezTo>
                <a:lnTo>
                  <a:pt x="0" y="11782"/>
                </a:lnTo>
                <a:cubicBezTo>
                  <a:pt x="0" y="12866"/>
                  <a:pt x="967" y="13745"/>
                  <a:pt x="2160" y="13745"/>
                </a:cubicBezTo>
                <a:lnTo>
                  <a:pt x="19440" y="13745"/>
                </a:lnTo>
                <a:cubicBezTo>
                  <a:pt x="20633" y="13745"/>
                  <a:pt x="21600" y="12866"/>
                  <a:pt x="21600" y="11782"/>
                </a:cubicBezTo>
                <a:lnTo>
                  <a:pt x="21600" y="1964"/>
                </a:lnTo>
                <a:cubicBezTo>
                  <a:pt x="21600" y="879"/>
                  <a:pt x="20633" y="0"/>
                  <a:pt x="19440" y="0"/>
                </a:cubicBezTo>
                <a:moveTo>
                  <a:pt x="16200" y="4909"/>
                </a:moveTo>
                <a:lnTo>
                  <a:pt x="18360" y="4909"/>
                </a:lnTo>
                <a:lnTo>
                  <a:pt x="18360" y="2945"/>
                </a:lnTo>
                <a:lnTo>
                  <a:pt x="16200" y="2945"/>
                </a:lnTo>
                <a:cubicBezTo>
                  <a:pt x="16200" y="2945"/>
                  <a:pt x="16200" y="4909"/>
                  <a:pt x="16200" y="4909"/>
                </a:cubicBezTo>
                <a:close/>
                <a:moveTo>
                  <a:pt x="8640" y="2945"/>
                </a:moveTo>
                <a:lnTo>
                  <a:pt x="6480" y="2945"/>
                </a:lnTo>
                <a:lnTo>
                  <a:pt x="6480" y="4909"/>
                </a:lnTo>
                <a:lnTo>
                  <a:pt x="8640" y="4909"/>
                </a:lnTo>
                <a:cubicBezTo>
                  <a:pt x="8640" y="4909"/>
                  <a:pt x="8640" y="2945"/>
                  <a:pt x="8640" y="2945"/>
                </a:cubicBezTo>
                <a:close/>
                <a:moveTo>
                  <a:pt x="11340" y="7855"/>
                </a:moveTo>
                <a:lnTo>
                  <a:pt x="13500" y="7855"/>
                </a:lnTo>
                <a:lnTo>
                  <a:pt x="13500" y="5891"/>
                </a:lnTo>
                <a:lnTo>
                  <a:pt x="11340" y="5891"/>
                </a:lnTo>
                <a:cubicBezTo>
                  <a:pt x="11340" y="5891"/>
                  <a:pt x="11340" y="7855"/>
                  <a:pt x="11340" y="7855"/>
                </a:cubicBezTo>
                <a:close/>
                <a:moveTo>
                  <a:pt x="10800" y="21600"/>
                </a:moveTo>
                <a:lnTo>
                  <a:pt x="15120" y="17673"/>
                </a:lnTo>
                <a:lnTo>
                  <a:pt x="6480" y="17673"/>
                </a:lnTo>
                <a:cubicBezTo>
                  <a:pt x="6480" y="17673"/>
                  <a:pt x="10800" y="21600"/>
                  <a:pt x="10800" y="21600"/>
                </a:cubicBezTo>
                <a:close/>
                <a:moveTo>
                  <a:pt x="15120" y="2945"/>
                </a:moveTo>
                <a:lnTo>
                  <a:pt x="12960" y="2945"/>
                </a:lnTo>
                <a:lnTo>
                  <a:pt x="12960" y="4909"/>
                </a:lnTo>
                <a:lnTo>
                  <a:pt x="15120" y="4909"/>
                </a:lnTo>
                <a:cubicBezTo>
                  <a:pt x="15120" y="4909"/>
                  <a:pt x="15120" y="2945"/>
                  <a:pt x="15120" y="2945"/>
                </a:cubicBezTo>
                <a:close/>
                <a:moveTo>
                  <a:pt x="8100" y="7855"/>
                </a:moveTo>
                <a:lnTo>
                  <a:pt x="10260" y="7855"/>
                </a:lnTo>
                <a:lnTo>
                  <a:pt x="10260" y="5891"/>
                </a:lnTo>
                <a:lnTo>
                  <a:pt x="8100" y="5891"/>
                </a:lnTo>
                <a:cubicBezTo>
                  <a:pt x="8100" y="5891"/>
                  <a:pt x="8100" y="7855"/>
                  <a:pt x="8100" y="7855"/>
                </a:cubicBezTo>
                <a:close/>
                <a:moveTo>
                  <a:pt x="11880" y="2945"/>
                </a:moveTo>
                <a:lnTo>
                  <a:pt x="9720" y="2945"/>
                </a:lnTo>
                <a:lnTo>
                  <a:pt x="9720" y="4909"/>
                </a:lnTo>
                <a:lnTo>
                  <a:pt x="11880" y="4909"/>
                </a:lnTo>
                <a:cubicBezTo>
                  <a:pt x="11880" y="4909"/>
                  <a:pt x="11880" y="2945"/>
                  <a:pt x="11880" y="2945"/>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39" name="Shape 2699"/>
          <p:cNvSpPr/>
          <p:nvPr/>
        </p:nvSpPr>
        <p:spPr>
          <a:xfrm>
            <a:off x="6689973" y="1618866"/>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5976" y="20400"/>
                </a:moveTo>
                <a:lnTo>
                  <a:pt x="10800" y="13522"/>
                </a:lnTo>
                <a:lnTo>
                  <a:pt x="15623" y="20400"/>
                </a:lnTo>
                <a:cubicBezTo>
                  <a:pt x="15623" y="20400"/>
                  <a:pt x="5976" y="20400"/>
                  <a:pt x="5976" y="20400"/>
                </a:cubicBezTo>
                <a:close/>
                <a:moveTo>
                  <a:pt x="17063" y="20610"/>
                </a:moveTo>
                <a:lnTo>
                  <a:pt x="11172" y="12210"/>
                </a:lnTo>
                <a:lnTo>
                  <a:pt x="11168" y="12214"/>
                </a:lnTo>
                <a:cubicBezTo>
                  <a:pt x="11078" y="12086"/>
                  <a:pt x="10949" y="12000"/>
                  <a:pt x="10800" y="12000"/>
                </a:cubicBezTo>
                <a:cubicBezTo>
                  <a:pt x="10651" y="12000"/>
                  <a:pt x="10521" y="12086"/>
                  <a:pt x="10432" y="12214"/>
                </a:cubicBezTo>
                <a:lnTo>
                  <a:pt x="10427" y="12210"/>
                </a:lnTo>
                <a:lnTo>
                  <a:pt x="4536" y="20610"/>
                </a:lnTo>
                <a:lnTo>
                  <a:pt x="4540" y="20614"/>
                </a:lnTo>
                <a:cubicBezTo>
                  <a:pt x="4467" y="20719"/>
                  <a:pt x="4418" y="20851"/>
                  <a:pt x="4418" y="21000"/>
                </a:cubicBezTo>
                <a:cubicBezTo>
                  <a:pt x="4418" y="21332"/>
                  <a:pt x="4638" y="21600"/>
                  <a:pt x="4909" y="21600"/>
                </a:cubicBezTo>
                <a:lnTo>
                  <a:pt x="16691" y="21600"/>
                </a:lnTo>
                <a:cubicBezTo>
                  <a:pt x="16962" y="21600"/>
                  <a:pt x="17182" y="21332"/>
                  <a:pt x="17182" y="21000"/>
                </a:cubicBezTo>
                <a:cubicBezTo>
                  <a:pt x="17182" y="20851"/>
                  <a:pt x="17133" y="20719"/>
                  <a:pt x="17059" y="20614"/>
                </a:cubicBezTo>
                <a:cubicBezTo>
                  <a:pt x="17059" y="20614"/>
                  <a:pt x="17063" y="20610"/>
                  <a:pt x="17063" y="20610"/>
                </a:cubicBezTo>
                <a:close/>
                <a:moveTo>
                  <a:pt x="21109" y="0"/>
                </a:moveTo>
                <a:lnTo>
                  <a:pt x="491" y="0"/>
                </a:lnTo>
                <a:cubicBezTo>
                  <a:pt x="220" y="0"/>
                  <a:pt x="0" y="269"/>
                  <a:pt x="0" y="600"/>
                </a:cubicBezTo>
                <a:lnTo>
                  <a:pt x="0" y="17400"/>
                </a:lnTo>
                <a:cubicBezTo>
                  <a:pt x="0" y="17732"/>
                  <a:pt x="220" y="18000"/>
                  <a:pt x="491" y="18000"/>
                </a:cubicBezTo>
                <a:lnTo>
                  <a:pt x="4418" y="18000"/>
                </a:lnTo>
                <a:cubicBezTo>
                  <a:pt x="4689" y="18000"/>
                  <a:pt x="4909" y="17732"/>
                  <a:pt x="4909" y="17400"/>
                </a:cubicBezTo>
                <a:cubicBezTo>
                  <a:pt x="4909" y="17068"/>
                  <a:pt x="4689" y="16800"/>
                  <a:pt x="4418" y="16800"/>
                </a:cubicBezTo>
                <a:lnTo>
                  <a:pt x="982" y="16800"/>
                </a:lnTo>
                <a:lnTo>
                  <a:pt x="982" y="1200"/>
                </a:lnTo>
                <a:lnTo>
                  <a:pt x="20618" y="1200"/>
                </a:lnTo>
                <a:lnTo>
                  <a:pt x="20618" y="16800"/>
                </a:lnTo>
                <a:lnTo>
                  <a:pt x="17182" y="16800"/>
                </a:lnTo>
                <a:cubicBezTo>
                  <a:pt x="16911" y="16800"/>
                  <a:pt x="16691" y="17068"/>
                  <a:pt x="16691" y="17400"/>
                </a:cubicBezTo>
                <a:cubicBezTo>
                  <a:pt x="16691" y="17732"/>
                  <a:pt x="16911" y="18000"/>
                  <a:pt x="17182" y="18000"/>
                </a:cubicBezTo>
                <a:lnTo>
                  <a:pt x="21109" y="18000"/>
                </a:lnTo>
                <a:cubicBezTo>
                  <a:pt x="21380" y="18000"/>
                  <a:pt x="21600" y="17732"/>
                  <a:pt x="21600" y="17400"/>
                </a:cubicBezTo>
                <a:lnTo>
                  <a:pt x="21600" y="600"/>
                </a:lnTo>
                <a:cubicBezTo>
                  <a:pt x="21600" y="269"/>
                  <a:pt x="21380" y="0"/>
                  <a:pt x="21109"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0" name="Shape 2700"/>
          <p:cNvSpPr/>
          <p:nvPr/>
        </p:nvSpPr>
        <p:spPr>
          <a:xfrm>
            <a:off x="7223234" y="159347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4" y="20618"/>
                </a:moveTo>
                <a:lnTo>
                  <a:pt x="15069" y="13232"/>
                </a:lnTo>
                <a:lnTo>
                  <a:pt x="15063" y="13228"/>
                </a:lnTo>
                <a:cubicBezTo>
                  <a:pt x="15472" y="12512"/>
                  <a:pt x="15709" y="11684"/>
                  <a:pt x="15709" y="10800"/>
                </a:cubicBezTo>
                <a:cubicBezTo>
                  <a:pt x="15709" y="9192"/>
                  <a:pt x="14932" y="7768"/>
                  <a:pt x="13737" y="6873"/>
                </a:cubicBezTo>
                <a:lnTo>
                  <a:pt x="19796" y="6873"/>
                </a:lnTo>
                <a:cubicBezTo>
                  <a:pt x="20322" y="8076"/>
                  <a:pt x="20618" y="9403"/>
                  <a:pt x="20618" y="10800"/>
                </a:cubicBezTo>
                <a:cubicBezTo>
                  <a:pt x="20618" y="16221"/>
                  <a:pt x="16225" y="20615"/>
                  <a:pt x="10804" y="20618"/>
                </a:cubicBezTo>
                <a:moveTo>
                  <a:pt x="9708" y="20554"/>
                </a:moveTo>
                <a:cubicBezTo>
                  <a:pt x="4800" y="20010"/>
                  <a:pt x="982" y="15853"/>
                  <a:pt x="982" y="10800"/>
                </a:cubicBezTo>
                <a:cubicBezTo>
                  <a:pt x="982" y="9010"/>
                  <a:pt x="1468" y="7337"/>
                  <a:pt x="2305" y="5892"/>
                </a:cubicBezTo>
                <a:lnTo>
                  <a:pt x="6452" y="13076"/>
                </a:lnTo>
                <a:cubicBezTo>
                  <a:pt x="7273" y="14640"/>
                  <a:pt x="8911" y="15709"/>
                  <a:pt x="10800" y="15709"/>
                </a:cubicBezTo>
                <a:cubicBezTo>
                  <a:pt x="11487" y="15709"/>
                  <a:pt x="12141" y="15567"/>
                  <a:pt x="12734" y="15312"/>
                </a:cubicBezTo>
                <a:cubicBezTo>
                  <a:pt x="12734" y="15312"/>
                  <a:pt x="9708" y="20554"/>
                  <a:pt x="9708" y="20554"/>
                </a:cubicBezTo>
                <a:close/>
                <a:moveTo>
                  <a:pt x="7315" y="12607"/>
                </a:moveTo>
                <a:cubicBezTo>
                  <a:pt x="7034" y="12065"/>
                  <a:pt x="6873" y="11452"/>
                  <a:pt x="6873" y="10800"/>
                </a:cubicBezTo>
                <a:cubicBezTo>
                  <a:pt x="6873" y="8631"/>
                  <a:pt x="8631" y="6873"/>
                  <a:pt x="10800" y="6873"/>
                </a:cubicBezTo>
                <a:cubicBezTo>
                  <a:pt x="12969" y="6873"/>
                  <a:pt x="14727" y="8631"/>
                  <a:pt x="14727" y="10800"/>
                </a:cubicBezTo>
                <a:cubicBezTo>
                  <a:pt x="14727" y="12969"/>
                  <a:pt x="12969" y="14727"/>
                  <a:pt x="10800" y="14727"/>
                </a:cubicBezTo>
                <a:cubicBezTo>
                  <a:pt x="9318" y="14727"/>
                  <a:pt x="8029" y="13906"/>
                  <a:pt x="7360" y="12694"/>
                </a:cubicBezTo>
                <a:lnTo>
                  <a:pt x="7364" y="12691"/>
                </a:lnTo>
                <a:cubicBezTo>
                  <a:pt x="7364" y="12691"/>
                  <a:pt x="7315" y="12607"/>
                  <a:pt x="7315" y="12607"/>
                </a:cubicBezTo>
                <a:close/>
                <a:moveTo>
                  <a:pt x="10800" y="982"/>
                </a:moveTo>
                <a:cubicBezTo>
                  <a:pt x="14432" y="982"/>
                  <a:pt x="17596" y="2959"/>
                  <a:pt x="19294" y="5891"/>
                </a:cubicBezTo>
                <a:lnTo>
                  <a:pt x="10800" y="5891"/>
                </a:lnTo>
                <a:cubicBezTo>
                  <a:pt x="8290" y="5891"/>
                  <a:pt x="6223" y="7776"/>
                  <a:pt x="5930" y="10207"/>
                </a:cubicBezTo>
                <a:lnTo>
                  <a:pt x="2909" y="4975"/>
                </a:lnTo>
                <a:cubicBezTo>
                  <a:pt x="4697" y="2557"/>
                  <a:pt x="7561" y="982"/>
                  <a:pt x="10800" y="982"/>
                </a:cubicBezTo>
                <a:moveTo>
                  <a:pt x="10800" y="0"/>
                </a:moveTo>
                <a:cubicBezTo>
                  <a:pt x="4835" y="0"/>
                  <a:pt x="0" y="4836"/>
                  <a:pt x="0" y="10800"/>
                </a:cubicBezTo>
                <a:cubicBezTo>
                  <a:pt x="0" y="16765"/>
                  <a:pt x="4835" y="21600"/>
                  <a:pt x="10800" y="21600"/>
                </a:cubicBezTo>
                <a:cubicBezTo>
                  <a:pt x="16765" y="21600"/>
                  <a:pt x="21600" y="16765"/>
                  <a:pt x="21600" y="10800"/>
                </a:cubicBezTo>
                <a:cubicBezTo>
                  <a:pt x="21600" y="4836"/>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1" name="Shape 2701"/>
          <p:cNvSpPr/>
          <p:nvPr/>
        </p:nvSpPr>
        <p:spPr>
          <a:xfrm>
            <a:off x="7756495" y="1663305"/>
            <a:ext cx="279328" cy="126968"/>
          </a:xfrm>
          <a:custGeom>
            <a:avLst/>
            <a:gdLst/>
            <a:ahLst/>
            <a:cxnLst>
              <a:cxn ang="0">
                <a:pos x="wd2" y="hd2"/>
              </a:cxn>
              <a:cxn ang="5400000">
                <a:pos x="wd2" y="hd2"/>
              </a:cxn>
              <a:cxn ang="10800000">
                <a:pos x="wd2" y="hd2"/>
              </a:cxn>
              <a:cxn ang="16200000">
                <a:pos x="wd2" y="hd2"/>
              </a:cxn>
            </a:cxnLst>
            <a:rect l="0" t="0" r="r" b="b"/>
            <a:pathLst>
              <a:path w="21600" h="21600" extrusionOk="0">
                <a:moveTo>
                  <a:pt x="16724" y="15100"/>
                </a:moveTo>
                <a:lnTo>
                  <a:pt x="17582" y="15100"/>
                </a:lnTo>
                <a:lnTo>
                  <a:pt x="17582" y="8844"/>
                </a:lnTo>
                <a:lnTo>
                  <a:pt x="16724" y="8844"/>
                </a:lnTo>
                <a:cubicBezTo>
                  <a:pt x="16724" y="8844"/>
                  <a:pt x="16724" y="15100"/>
                  <a:pt x="16724" y="15100"/>
                </a:cubicBezTo>
                <a:close/>
                <a:moveTo>
                  <a:pt x="13336" y="15100"/>
                </a:moveTo>
                <a:lnTo>
                  <a:pt x="14199" y="15100"/>
                </a:lnTo>
                <a:lnTo>
                  <a:pt x="14199" y="11633"/>
                </a:lnTo>
                <a:lnTo>
                  <a:pt x="15565" y="11633"/>
                </a:lnTo>
                <a:lnTo>
                  <a:pt x="15565" y="10047"/>
                </a:lnTo>
                <a:lnTo>
                  <a:pt x="14199" y="10047"/>
                </a:lnTo>
                <a:lnTo>
                  <a:pt x="14199" y="8077"/>
                </a:lnTo>
                <a:lnTo>
                  <a:pt x="15661" y="8077"/>
                </a:lnTo>
                <a:lnTo>
                  <a:pt x="15661" y="6478"/>
                </a:lnTo>
                <a:lnTo>
                  <a:pt x="13336" y="6478"/>
                </a:lnTo>
                <a:cubicBezTo>
                  <a:pt x="13336" y="6478"/>
                  <a:pt x="13336" y="15100"/>
                  <a:pt x="13336" y="15100"/>
                </a:cubicBezTo>
                <a:close/>
                <a:moveTo>
                  <a:pt x="20618" y="12960"/>
                </a:moveTo>
                <a:cubicBezTo>
                  <a:pt x="20618" y="16538"/>
                  <a:pt x="19299" y="19440"/>
                  <a:pt x="17673" y="19440"/>
                </a:cubicBezTo>
                <a:lnTo>
                  <a:pt x="7855" y="19440"/>
                </a:lnTo>
                <a:cubicBezTo>
                  <a:pt x="9481" y="19440"/>
                  <a:pt x="10800" y="16538"/>
                  <a:pt x="10800" y="12960"/>
                </a:cubicBezTo>
                <a:lnTo>
                  <a:pt x="10800" y="8640"/>
                </a:lnTo>
                <a:cubicBezTo>
                  <a:pt x="10800" y="5062"/>
                  <a:pt x="12119" y="2160"/>
                  <a:pt x="13745" y="2160"/>
                </a:cubicBezTo>
                <a:lnTo>
                  <a:pt x="17673" y="2160"/>
                </a:lnTo>
                <a:cubicBezTo>
                  <a:pt x="19299" y="2160"/>
                  <a:pt x="20618" y="5062"/>
                  <a:pt x="20618" y="8640"/>
                </a:cubicBezTo>
                <a:cubicBezTo>
                  <a:pt x="20618" y="8640"/>
                  <a:pt x="20618" y="12960"/>
                  <a:pt x="20618" y="12960"/>
                </a:cubicBezTo>
                <a:close/>
                <a:moveTo>
                  <a:pt x="6607" y="15121"/>
                </a:moveTo>
                <a:lnTo>
                  <a:pt x="5673" y="15121"/>
                </a:lnTo>
                <a:lnTo>
                  <a:pt x="5350" y="11399"/>
                </a:lnTo>
                <a:cubicBezTo>
                  <a:pt x="5276" y="10527"/>
                  <a:pt x="5214" y="9718"/>
                  <a:pt x="5169" y="8730"/>
                </a:cubicBezTo>
                <a:lnTo>
                  <a:pt x="5157" y="8730"/>
                </a:lnTo>
                <a:cubicBezTo>
                  <a:pt x="5090" y="9705"/>
                  <a:pt x="5028" y="10527"/>
                  <a:pt x="4937" y="11399"/>
                </a:cubicBezTo>
                <a:lnTo>
                  <a:pt x="4574" y="15121"/>
                </a:lnTo>
                <a:lnTo>
                  <a:pt x="3629" y="15121"/>
                </a:lnTo>
                <a:lnTo>
                  <a:pt x="2723" y="6471"/>
                </a:lnTo>
                <a:lnTo>
                  <a:pt x="3646" y="6471"/>
                </a:lnTo>
                <a:lnTo>
                  <a:pt x="3935" y="10039"/>
                </a:lnTo>
                <a:cubicBezTo>
                  <a:pt x="4020" y="11066"/>
                  <a:pt x="4099" y="12182"/>
                  <a:pt x="4161" y="13055"/>
                </a:cubicBezTo>
                <a:lnTo>
                  <a:pt x="4172" y="13055"/>
                </a:lnTo>
                <a:cubicBezTo>
                  <a:pt x="4235" y="12118"/>
                  <a:pt x="4325" y="11078"/>
                  <a:pt x="4422" y="10013"/>
                </a:cubicBezTo>
                <a:lnTo>
                  <a:pt x="4744" y="6471"/>
                </a:lnTo>
                <a:lnTo>
                  <a:pt x="5662" y="6471"/>
                </a:lnTo>
                <a:lnTo>
                  <a:pt x="5967" y="10117"/>
                </a:lnTo>
                <a:cubicBezTo>
                  <a:pt x="6052" y="11130"/>
                  <a:pt x="6114" y="12054"/>
                  <a:pt x="6171" y="13017"/>
                </a:cubicBezTo>
                <a:lnTo>
                  <a:pt x="6182" y="13017"/>
                </a:lnTo>
                <a:cubicBezTo>
                  <a:pt x="6239" y="12054"/>
                  <a:pt x="6324" y="11040"/>
                  <a:pt x="6403" y="10013"/>
                </a:cubicBezTo>
                <a:lnTo>
                  <a:pt x="6715" y="6471"/>
                </a:lnTo>
                <a:lnTo>
                  <a:pt x="7592" y="6471"/>
                </a:lnTo>
                <a:cubicBezTo>
                  <a:pt x="7592" y="6471"/>
                  <a:pt x="6607" y="15121"/>
                  <a:pt x="6607" y="15121"/>
                </a:cubicBezTo>
                <a:close/>
                <a:moveTo>
                  <a:pt x="8940" y="15121"/>
                </a:moveTo>
                <a:lnTo>
                  <a:pt x="8080" y="15121"/>
                </a:lnTo>
                <a:lnTo>
                  <a:pt x="8080" y="8845"/>
                </a:lnTo>
                <a:lnTo>
                  <a:pt x="8940" y="8845"/>
                </a:lnTo>
                <a:cubicBezTo>
                  <a:pt x="8940" y="8845"/>
                  <a:pt x="8940" y="15121"/>
                  <a:pt x="8940" y="15121"/>
                </a:cubicBezTo>
                <a:close/>
                <a:moveTo>
                  <a:pt x="8510" y="6111"/>
                </a:moveTo>
                <a:cubicBezTo>
                  <a:pt x="8788" y="6111"/>
                  <a:pt x="8963" y="6535"/>
                  <a:pt x="8969" y="7100"/>
                </a:cubicBezTo>
                <a:cubicBezTo>
                  <a:pt x="8969" y="7638"/>
                  <a:pt x="8788" y="8076"/>
                  <a:pt x="8505" y="8076"/>
                </a:cubicBezTo>
                <a:cubicBezTo>
                  <a:pt x="8233" y="8076"/>
                  <a:pt x="8052" y="7638"/>
                  <a:pt x="8058" y="7100"/>
                </a:cubicBezTo>
                <a:cubicBezTo>
                  <a:pt x="8052" y="6535"/>
                  <a:pt x="8233" y="6111"/>
                  <a:pt x="8510" y="6111"/>
                </a:cubicBezTo>
                <a:moveTo>
                  <a:pt x="17673" y="0"/>
                </a:moveTo>
                <a:lnTo>
                  <a:pt x="3927" y="0"/>
                </a:lnTo>
                <a:cubicBezTo>
                  <a:pt x="1758" y="0"/>
                  <a:pt x="0" y="3869"/>
                  <a:pt x="0" y="8640"/>
                </a:cubicBezTo>
                <a:lnTo>
                  <a:pt x="0" y="12960"/>
                </a:lnTo>
                <a:cubicBezTo>
                  <a:pt x="0" y="17731"/>
                  <a:pt x="1758" y="21600"/>
                  <a:pt x="3927" y="21600"/>
                </a:cubicBezTo>
                <a:lnTo>
                  <a:pt x="17673" y="21600"/>
                </a:lnTo>
                <a:cubicBezTo>
                  <a:pt x="19842" y="21600"/>
                  <a:pt x="21600" y="17731"/>
                  <a:pt x="21600" y="12960"/>
                </a:cubicBezTo>
                <a:lnTo>
                  <a:pt x="21600" y="8640"/>
                </a:lnTo>
                <a:cubicBezTo>
                  <a:pt x="21600" y="3869"/>
                  <a:pt x="19842" y="0"/>
                  <a:pt x="17673" y="0"/>
                </a:cubicBezTo>
                <a:moveTo>
                  <a:pt x="17153" y="6119"/>
                </a:moveTo>
                <a:cubicBezTo>
                  <a:pt x="16876" y="6119"/>
                  <a:pt x="16696" y="6543"/>
                  <a:pt x="16701" y="7104"/>
                </a:cubicBezTo>
                <a:cubicBezTo>
                  <a:pt x="16696" y="7642"/>
                  <a:pt x="16876" y="8077"/>
                  <a:pt x="17147" y="8077"/>
                </a:cubicBezTo>
                <a:cubicBezTo>
                  <a:pt x="17429" y="8077"/>
                  <a:pt x="17610" y="7642"/>
                  <a:pt x="17610" y="7104"/>
                </a:cubicBezTo>
                <a:cubicBezTo>
                  <a:pt x="17604" y="6543"/>
                  <a:pt x="17429" y="6119"/>
                  <a:pt x="17153" y="611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2" name="Shape 2702"/>
          <p:cNvSpPr/>
          <p:nvPr/>
        </p:nvSpPr>
        <p:spPr>
          <a:xfrm>
            <a:off x="8289756" y="1606169"/>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10800" y="20520"/>
                </a:moveTo>
                <a:cubicBezTo>
                  <a:pt x="7396" y="20520"/>
                  <a:pt x="4399" y="18805"/>
                  <a:pt x="2638" y="16200"/>
                </a:cubicBezTo>
                <a:lnTo>
                  <a:pt x="9966" y="16200"/>
                </a:lnTo>
                <a:cubicBezTo>
                  <a:pt x="10478" y="17309"/>
                  <a:pt x="12251" y="18900"/>
                  <a:pt x="13500" y="18900"/>
                </a:cubicBezTo>
                <a:cubicBezTo>
                  <a:pt x="14973" y="18900"/>
                  <a:pt x="16200" y="17820"/>
                  <a:pt x="16200" y="15660"/>
                </a:cubicBezTo>
                <a:cubicBezTo>
                  <a:pt x="16200" y="13500"/>
                  <a:pt x="14973" y="12420"/>
                  <a:pt x="13500" y="12420"/>
                </a:cubicBezTo>
                <a:cubicBezTo>
                  <a:pt x="12241" y="12420"/>
                  <a:pt x="10447" y="13973"/>
                  <a:pt x="9953" y="15120"/>
                </a:cubicBezTo>
                <a:lnTo>
                  <a:pt x="2014" y="15120"/>
                </a:lnTo>
                <a:cubicBezTo>
                  <a:pt x="1359" y="13817"/>
                  <a:pt x="982" y="12354"/>
                  <a:pt x="982" y="10800"/>
                </a:cubicBezTo>
                <a:cubicBezTo>
                  <a:pt x="982" y="9246"/>
                  <a:pt x="1359" y="7783"/>
                  <a:pt x="2014" y="6480"/>
                </a:cubicBezTo>
                <a:lnTo>
                  <a:pt x="9966" y="6480"/>
                </a:lnTo>
                <a:cubicBezTo>
                  <a:pt x="10478" y="7589"/>
                  <a:pt x="12252" y="9180"/>
                  <a:pt x="13500" y="9180"/>
                </a:cubicBezTo>
                <a:cubicBezTo>
                  <a:pt x="14973" y="9180"/>
                  <a:pt x="16200" y="8100"/>
                  <a:pt x="16200" y="5940"/>
                </a:cubicBezTo>
                <a:cubicBezTo>
                  <a:pt x="16200" y="3780"/>
                  <a:pt x="14973" y="2700"/>
                  <a:pt x="13500" y="2700"/>
                </a:cubicBezTo>
                <a:cubicBezTo>
                  <a:pt x="12241" y="2700"/>
                  <a:pt x="10447" y="4253"/>
                  <a:pt x="9953" y="5400"/>
                </a:cubicBezTo>
                <a:lnTo>
                  <a:pt x="2638" y="5400"/>
                </a:lnTo>
                <a:cubicBezTo>
                  <a:pt x="4399" y="2796"/>
                  <a:pt x="7396" y="1080"/>
                  <a:pt x="10800" y="1080"/>
                </a:cubicBezTo>
                <a:cubicBezTo>
                  <a:pt x="16038" y="1080"/>
                  <a:pt x="20306" y="5145"/>
                  <a:pt x="20590" y="10260"/>
                </a:cubicBezTo>
                <a:lnTo>
                  <a:pt x="10652" y="10260"/>
                </a:lnTo>
                <a:cubicBezTo>
                  <a:pt x="10140" y="9151"/>
                  <a:pt x="8367" y="7560"/>
                  <a:pt x="7118" y="7560"/>
                </a:cubicBezTo>
                <a:cubicBezTo>
                  <a:pt x="5645" y="7560"/>
                  <a:pt x="4418" y="8640"/>
                  <a:pt x="4418" y="10800"/>
                </a:cubicBezTo>
                <a:cubicBezTo>
                  <a:pt x="4418" y="12960"/>
                  <a:pt x="5645" y="14040"/>
                  <a:pt x="7118" y="14040"/>
                </a:cubicBezTo>
                <a:cubicBezTo>
                  <a:pt x="8377" y="14040"/>
                  <a:pt x="10171" y="12488"/>
                  <a:pt x="10665" y="11340"/>
                </a:cubicBezTo>
                <a:lnTo>
                  <a:pt x="20590" y="11340"/>
                </a:lnTo>
                <a:cubicBezTo>
                  <a:pt x="20306" y="16456"/>
                  <a:pt x="16038" y="20520"/>
                  <a:pt x="10800" y="20520"/>
                </a:cubicBezTo>
                <a:moveTo>
                  <a:pt x="10800" y="0"/>
                </a:moveTo>
                <a:cubicBezTo>
                  <a:pt x="4835" y="0"/>
                  <a:pt x="0" y="4835"/>
                  <a:pt x="0" y="10800"/>
                </a:cubicBezTo>
                <a:cubicBezTo>
                  <a:pt x="0" y="16765"/>
                  <a:pt x="4835" y="21600"/>
                  <a:pt x="10800" y="21600"/>
                </a:cubicBezTo>
                <a:cubicBezTo>
                  <a:pt x="16765" y="21600"/>
                  <a:pt x="21600" y="16765"/>
                  <a:pt x="21600" y="10800"/>
                </a:cubicBezTo>
                <a:cubicBezTo>
                  <a:pt x="21600" y="4835"/>
                  <a:pt x="16765" y="0"/>
                  <a:pt x="108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3" name="Shape 2703"/>
          <p:cNvSpPr/>
          <p:nvPr/>
        </p:nvSpPr>
        <p:spPr>
          <a:xfrm>
            <a:off x="8835714" y="1593473"/>
            <a:ext cx="253935" cy="279616"/>
          </a:xfrm>
          <a:custGeom>
            <a:avLst/>
            <a:gdLst/>
            <a:ahLst/>
            <a:cxnLst>
              <a:cxn ang="0">
                <a:pos x="wd2" y="hd2"/>
              </a:cxn>
              <a:cxn ang="5400000">
                <a:pos x="wd2" y="hd2"/>
              </a:cxn>
              <a:cxn ang="10800000">
                <a:pos x="wd2" y="hd2"/>
              </a:cxn>
              <a:cxn ang="16200000">
                <a:pos x="wd2" y="hd2"/>
              </a:cxn>
            </a:cxnLst>
            <a:rect l="0" t="0" r="r" b="b"/>
            <a:pathLst>
              <a:path w="21600" h="21600" extrusionOk="0">
                <a:moveTo>
                  <a:pt x="15660" y="8839"/>
                </a:moveTo>
                <a:cubicBezTo>
                  <a:pt x="15958" y="8839"/>
                  <a:pt x="16200" y="8619"/>
                  <a:pt x="16200" y="8348"/>
                </a:cubicBezTo>
                <a:lnTo>
                  <a:pt x="16200" y="6386"/>
                </a:lnTo>
                <a:cubicBezTo>
                  <a:pt x="16200" y="6115"/>
                  <a:pt x="15958" y="5896"/>
                  <a:pt x="15660" y="5896"/>
                </a:cubicBezTo>
                <a:cubicBezTo>
                  <a:pt x="15362" y="5896"/>
                  <a:pt x="15120" y="6115"/>
                  <a:pt x="15120" y="6386"/>
                </a:cubicBezTo>
                <a:lnTo>
                  <a:pt x="15120" y="8348"/>
                </a:lnTo>
                <a:cubicBezTo>
                  <a:pt x="15120" y="8619"/>
                  <a:pt x="15362" y="8839"/>
                  <a:pt x="15660" y="8839"/>
                </a:cubicBezTo>
                <a:moveTo>
                  <a:pt x="20520" y="17666"/>
                </a:moveTo>
                <a:lnTo>
                  <a:pt x="13048" y="17666"/>
                </a:lnTo>
                <a:cubicBezTo>
                  <a:pt x="12910" y="16942"/>
                  <a:pt x="12848" y="16231"/>
                  <a:pt x="12830" y="15570"/>
                </a:cubicBezTo>
                <a:cubicBezTo>
                  <a:pt x="16149" y="15233"/>
                  <a:pt x="18453" y="14207"/>
                  <a:pt x="18568" y="14155"/>
                </a:cubicBezTo>
                <a:lnTo>
                  <a:pt x="18085" y="13278"/>
                </a:lnTo>
                <a:cubicBezTo>
                  <a:pt x="18059" y="13289"/>
                  <a:pt x="15906" y="14245"/>
                  <a:pt x="12837" y="14581"/>
                </a:cubicBezTo>
                <a:cubicBezTo>
                  <a:pt x="12896" y="13028"/>
                  <a:pt x="13167" y="11927"/>
                  <a:pt x="13173" y="11902"/>
                </a:cubicBezTo>
                <a:lnTo>
                  <a:pt x="13325" y="11301"/>
                </a:lnTo>
                <a:lnTo>
                  <a:pt x="9308" y="11301"/>
                </a:lnTo>
                <a:cubicBezTo>
                  <a:pt x="9741" y="8291"/>
                  <a:pt x="10857" y="5772"/>
                  <a:pt x="11921" y="3934"/>
                </a:cubicBezTo>
                <a:lnTo>
                  <a:pt x="20520" y="3934"/>
                </a:lnTo>
                <a:cubicBezTo>
                  <a:pt x="20520" y="3934"/>
                  <a:pt x="20520" y="17666"/>
                  <a:pt x="20520" y="17666"/>
                </a:cubicBezTo>
                <a:close/>
                <a:moveTo>
                  <a:pt x="10766" y="15678"/>
                </a:moveTo>
                <a:cubicBezTo>
                  <a:pt x="11096" y="15678"/>
                  <a:pt x="11418" y="15668"/>
                  <a:pt x="11734" y="15653"/>
                </a:cubicBezTo>
                <a:cubicBezTo>
                  <a:pt x="11753" y="16291"/>
                  <a:pt x="11808" y="16967"/>
                  <a:pt x="11933" y="17666"/>
                </a:cubicBezTo>
                <a:lnTo>
                  <a:pt x="1080" y="17666"/>
                </a:lnTo>
                <a:lnTo>
                  <a:pt x="1080" y="3934"/>
                </a:lnTo>
                <a:lnTo>
                  <a:pt x="10689" y="3934"/>
                </a:lnTo>
                <a:cubicBezTo>
                  <a:pt x="9598" y="5921"/>
                  <a:pt x="8520" y="8577"/>
                  <a:pt x="8164" y="11742"/>
                </a:cubicBezTo>
                <a:lnTo>
                  <a:pt x="8103" y="12282"/>
                </a:lnTo>
                <a:lnTo>
                  <a:pt x="11993" y="12282"/>
                </a:lnTo>
                <a:cubicBezTo>
                  <a:pt x="11893" y="12823"/>
                  <a:pt x="11771" y="13665"/>
                  <a:pt x="11736" y="14669"/>
                </a:cubicBezTo>
                <a:cubicBezTo>
                  <a:pt x="11418" y="14686"/>
                  <a:pt x="11097" y="14697"/>
                  <a:pt x="10766" y="14697"/>
                </a:cubicBezTo>
                <a:cubicBezTo>
                  <a:pt x="6636" y="14697"/>
                  <a:pt x="3478" y="13292"/>
                  <a:pt x="3447" y="13278"/>
                </a:cubicBezTo>
                <a:lnTo>
                  <a:pt x="2965" y="14155"/>
                </a:lnTo>
                <a:cubicBezTo>
                  <a:pt x="3102" y="14218"/>
                  <a:pt x="6369" y="15678"/>
                  <a:pt x="10766" y="15678"/>
                </a:cubicBezTo>
                <a:moveTo>
                  <a:pt x="20520" y="2954"/>
                </a:moveTo>
                <a:lnTo>
                  <a:pt x="12519" y="2954"/>
                </a:lnTo>
                <a:cubicBezTo>
                  <a:pt x="13470" y="1490"/>
                  <a:pt x="14254" y="661"/>
                  <a:pt x="14273" y="641"/>
                </a:cubicBezTo>
                <a:lnTo>
                  <a:pt x="13456" y="0"/>
                </a:lnTo>
                <a:cubicBezTo>
                  <a:pt x="13366" y="95"/>
                  <a:pt x="12371" y="1151"/>
                  <a:pt x="11260" y="2954"/>
                </a:cubicBezTo>
                <a:lnTo>
                  <a:pt x="1080" y="2954"/>
                </a:lnTo>
                <a:cubicBezTo>
                  <a:pt x="483" y="2954"/>
                  <a:pt x="0" y="3393"/>
                  <a:pt x="0" y="3934"/>
                </a:cubicBezTo>
                <a:lnTo>
                  <a:pt x="0" y="17666"/>
                </a:lnTo>
                <a:cubicBezTo>
                  <a:pt x="0" y="18207"/>
                  <a:pt x="483" y="18646"/>
                  <a:pt x="1080" y="18646"/>
                </a:cubicBezTo>
                <a:lnTo>
                  <a:pt x="12155" y="18646"/>
                </a:lnTo>
                <a:cubicBezTo>
                  <a:pt x="12423" y="19645"/>
                  <a:pt x="12834" y="20653"/>
                  <a:pt x="13465" y="21600"/>
                </a:cubicBezTo>
                <a:lnTo>
                  <a:pt x="14389" y="21092"/>
                </a:lnTo>
                <a:cubicBezTo>
                  <a:pt x="13874" y="20318"/>
                  <a:pt x="13522" y="19485"/>
                  <a:pt x="13281" y="18646"/>
                </a:cubicBezTo>
                <a:lnTo>
                  <a:pt x="20520" y="18646"/>
                </a:lnTo>
                <a:cubicBezTo>
                  <a:pt x="21116" y="18646"/>
                  <a:pt x="21600" y="18207"/>
                  <a:pt x="21600" y="17666"/>
                </a:cubicBezTo>
                <a:lnTo>
                  <a:pt x="21600" y="3934"/>
                </a:lnTo>
                <a:cubicBezTo>
                  <a:pt x="21600" y="3393"/>
                  <a:pt x="21116" y="2954"/>
                  <a:pt x="20520" y="2954"/>
                </a:cubicBezTo>
                <a:moveTo>
                  <a:pt x="5940" y="8839"/>
                </a:moveTo>
                <a:cubicBezTo>
                  <a:pt x="6238" y="8839"/>
                  <a:pt x="6480" y="8619"/>
                  <a:pt x="6480" y="8348"/>
                </a:cubicBezTo>
                <a:lnTo>
                  <a:pt x="6480" y="6386"/>
                </a:lnTo>
                <a:cubicBezTo>
                  <a:pt x="6480" y="6115"/>
                  <a:pt x="6238" y="5896"/>
                  <a:pt x="5940" y="5896"/>
                </a:cubicBezTo>
                <a:cubicBezTo>
                  <a:pt x="5642" y="5896"/>
                  <a:pt x="5400" y="6115"/>
                  <a:pt x="5400" y="6386"/>
                </a:cubicBezTo>
                <a:lnTo>
                  <a:pt x="5400" y="8348"/>
                </a:lnTo>
                <a:cubicBezTo>
                  <a:pt x="5400" y="8619"/>
                  <a:pt x="5642" y="8839"/>
                  <a:pt x="5940" y="883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4" name="Shape 2704"/>
          <p:cNvSpPr/>
          <p:nvPr/>
        </p:nvSpPr>
        <p:spPr>
          <a:xfrm>
            <a:off x="9356279" y="1593473"/>
            <a:ext cx="279328" cy="279321"/>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8" y="20618"/>
                  <a:pt x="982" y="16222"/>
                  <a:pt x="982" y="10800"/>
                </a:cubicBezTo>
                <a:cubicBezTo>
                  <a:pt x="982" y="5378"/>
                  <a:pt x="5378" y="982"/>
                  <a:pt x="10800" y="982"/>
                </a:cubicBezTo>
                <a:cubicBezTo>
                  <a:pt x="16223" y="982"/>
                  <a:pt x="20618" y="5378"/>
                  <a:pt x="20618" y="10800"/>
                </a:cubicBezTo>
                <a:cubicBezTo>
                  <a:pt x="20618" y="16222"/>
                  <a:pt x="16223" y="20618"/>
                  <a:pt x="10800" y="20618"/>
                </a:cubicBezTo>
                <a:moveTo>
                  <a:pt x="10800" y="0"/>
                </a:moveTo>
                <a:cubicBezTo>
                  <a:pt x="4835" y="0"/>
                  <a:pt x="0" y="4836"/>
                  <a:pt x="0" y="10800"/>
                </a:cubicBezTo>
                <a:cubicBezTo>
                  <a:pt x="0" y="16765"/>
                  <a:pt x="4835" y="21600"/>
                  <a:pt x="10800" y="21600"/>
                </a:cubicBezTo>
                <a:cubicBezTo>
                  <a:pt x="16765" y="21600"/>
                  <a:pt x="21600" y="16765"/>
                  <a:pt x="21600" y="10800"/>
                </a:cubicBezTo>
                <a:cubicBezTo>
                  <a:pt x="21600" y="4836"/>
                  <a:pt x="16765" y="0"/>
                  <a:pt x="10800" y="0"/>
                </a:cubicBezTo>
                <a:moveTo>
                  <a:pt x="15628" y="4904"/>
                </a:moveTo>
                <a:lnTo>
                  <a:pt x="14334" y="4904"/>
                </a:lnTo>
                <a:lnTo>
                  <a:pt x="10776" y="9842"/>
                </a:lnTo>
                <a:lnTo>
                  <a:pt x="7337" y="4904"/>
                </a:lnTo>
                <a:lnTo>
                  <a:pt x="5975" y="4904"/>
                </a:lnTo>
                <a:lnTo>
                  <a:pt x="10094" y="10618"/>
                </a:lnTo>
                <a:lnTo>
                  <a:pt x="5736" y="16696"/>
                </a:lnTo>
                <a:lnTo>
                  <a:pt x="7030" y="16696"/>
                </a:lnTo>
                <a:lnTo>
                  <a:pt x="10776" y="11493"/>
                </a:lnTo>
                <a:lnTo>
                  <a:pt x="14470" y="16696"/>
                </a:lnTo>
                <a:lnTo>
                  <a:pt x="15866" y="16696"/>
                </a:lnTo>
                <a:lnTo>
                  <a:pt x="11474" y="10651"/>
                </a:lnTo>
                <a:cubicBezTo>
                  <a:pt x="11474" y="10651"/>
                  <a:pt x="15628" y="4904"/>
                  <a:pt x="15628" y="4904"/>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5" name="Shape 2705"/>
          <p:cNvSpPr/>
          <p:nvPr/>
        </p:nvSpPr>
        <p:spPr>
          <a:xfrm>
            <a:off x="9889539" y="1593473"/>
            <a:ext cx="279260" cy="279532"/>
          </a:xfrm>
          <a:custGeom>
            <a:avLst/>
            <a:gdLst/>
            <a:ahLst/>
            <a:cxnLst>
              <a:cxn ang="0">
                <a:pos x="wd2" y="hd2"/>
              </a:cxn>
              <a:cxn ang="5400000">
                <a:pos x="wd2" y="hd2"/>
              </a:cxn>
              <a:cxn ang="10800000">
                <a:pos x="wd2" y="hd2"/>
              </a:cxn>
              <a:cxn ang="16200000">
                <a:pos x="wd2" y="hd2"/>
              </a:cxn>
            </a:cxnLst>
            <a:rect l="0" t="0" r="r" b="b"/>
            <a:pathLst>
              <a:path w="21600" h="21600" extrusionOk="0">
                <a:moveTo>
                  <a:pt x="982" y="3820"/>
                </a:moveTo>
                <a:lnTo>
                  <a:pt x="7853" y="2877"/>
                </a:lnTo>
                <a:lnTo>
                  <a:pt x="7853" y="8838"/>
                </a:lnTo>
                <a:lnTo>
                  <a:pt x="982" y="8838"/>
                </a:lnTo>
                <a:cubicBezTo>
                  <a:pt x="982" y="8838"/>
                  <a:pt x="982" y="3820"/>
                  <a:pt x="982" y="3820"/>
                </a:cubicBezTo>
                <a:close/>
                <a:moveTo>
                  <a:pt x="0" y="9819"/>
                </a:moveTo>
                <a:lnTo>
                  <a:pt x="8835" y="9819"/>
                </a:lnTo>
                <a:lnTo>
                  <a:pt x="8835" y="1752"/>
                </a:lnTo>
                <a:lnTo>
                  <a:pt x="0" y="2964"/>
                </a:lnTo>
                <a:cubicBezTo>
                  <a:pt x="0" y="2964"/>
                  <a:pt x="0" y="9819"/>
                  <a:pt x="0" y="9819"/>
                </a:cubicBezTo>
                <a:close/>
                <a:moveTo>
                  <a:pt x="20618" y="8838"/>
                </a:moveTo>
                <a:lnTo>
                  <a:pt x="11771" y="8838"/>
                </a:lnTo>
                <a:lnTo>
                  <a:pt x="11771" y="2339"/>
                </a:lnTo>
                <a:lnTo>
                  <a:pt x="20618" y="1125"/>
                </a:lnTo>
                <a:cubicBezTo>
                  <a:pt x="20618" y="1125"/>
                  <a:pt x="20618" y="8838"/>
                  <a:pt x="20618" y="8838"/>
                </a:cubicBezTo>
                <a:close/>
                <a:moveTo>
                  <a:pt x="10789" y="1484"/>
                </a:moveTo>
                <a:lnTo>
                  <a:pt x="10789" y="9819"/>
                </a:lnTo>
                <a:lnTo>
                  <a:pt x="21600" y="9819"/>
                </a:lnTo>
                <a:lnTo>
                  <a:pt x="21600" y="0"/>
                </a:lnTo>
                <a:cubicBezTo>
                  <a:pt x="21600" y="0"/>
                  <a:pt x="10789" y="1484"/>
                  <a:pt x="10789" y="1484"/>
                </a:cubicBezTo>
                <a:close/>
                <a:moveTo>
                  <a:pt x="982" y="12763"/>
                </a:moveTo>
                <a:lnTo>
                  <a:pt x="7853" y="12763"/>
                </a:lnTo>
                <a:lnTo>
                  <a:pt x="7853" y="18722"/>
                </a:lnTo>
                <a:lnTo>
                  <a:pt x="982" y="17780"/>
                </a:lnTo>
                <a:cubicBezTo>
                  <a:pt x="982" y="17780"/>
                  <a:pt x="982" y="12763"/>
                  <a:pt x="982" y="12763"/>
                </a:cubicBezTo>
                <a:close/>
                <a:moveTo>
                  <a:pt x="0" y="18635"/>
                </a:moveTo>
                <a:lnTo>
                  <a:pt x="8835" y="19848"/>
                </a:lnTo>
                <a:lnTo>
                  <a:pt x="8835" y="11782"/>
                </a:lnTo>
                <a:lnTo>
                  <a:pt x="0" y="11782"/>
                </a:lnTo>
                <a:cubicBezTo>
                  <a:pt x="0" y="11782"/>
                  <a:pt x="0" y="18635"/>
                  <a:pt x="0" y="18635"/>
                </a:cubicBezTo>
                <a:close/>
                <a:moveTo>
                  <a:pt x="11771" y="12763"/>
                </a:moveTo>
                <a:lnTo>
                  <a:pt x="20618" y="12763"/>
                </a:lnTo>
                <a:lnTo>
                  <a:pt x="20618" y="20475"/>
                </a:lnTo>
                <a:lnTo>
                  <a:pt x="11771" y="19261"/>
                </a:lnTo>
                <a:cubicBezTo>
                  <a:pt x="11771" y="19261"/>
                  <a:pt x="11771" y="12763"/>
                  <a:pt x="11771" y="12763"/>
                </a:cubicBezTo>
                <a:close/>
                <a:moveTo>
                  <a:pt x="10789" y="20116"/>
                </a:moveTo>
                <a:lnTo>
                  <a:pt x="21600" y="21600"/>
                </a:lnTo>
                <a:lnTo>
                  <a:pt x="21600" y="11782"/>
                </a:lnTo>
                <a:lnTo>
                  <a:pt x="10789" y="11782"/>
                </a:lnTo>
                <a:cubicBezTo>
                  <a:pt x="10789" y="11782"/>
                  <a:pt x="10789" y="20116"/>
                  <a:pt x="10789" y="20116"/>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6" name="Shape 2706"/>
          <p:cNvSpPr/>
          <p:nvPr/>
        </p:nvSpPr>
        <p:spPr>
          <a:xfrm>
            <a:off x="10460891" y="1593473"/>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0250" y="13745"/>
                </a:moveTo>
                <a:cubicBezTo>
                  <a:pt x="20250" y="14016"/>
                  <a:pt x="19948" y="14236"/>
                  <a:pt x="19575" y="14236"/>
                </a:cubicBezTo>
                <a:cubicBezTo>
                  <a:pt x="19202" y="14236"/>
                  <a:pt x="18900" y="14016"/>
                  <a:pt x="18900" y="13745"/>
                </a:cubicBezTo>
                <a:lnTo>
                  <a:pt x="18900" y="6873"/>
                </a:lnTo>
                <a:cubicBezTo>
                  <a:pt x="18900" y="6602"/>
                  <a:pt x="19202" y="6382"/>
                  <a:pt x="19575" y="6382"/>
                </a:cubicBezTo>
                <a:cubicBezTo>
                  <a:pt x="19948" y="6382"/>
                  <a:pt x="20250" y="6602"/>
                  <a:pt x="20250" y="6873"/>
                </a:cubicBezTo>
                <a:cubicBezTo>
                  <a:pt x="20250" y="6873"/>
                  <a:pt x="20250" y="13745"/>
                  <a:pt x="20250" y="13745"/>
                </a:cubicBezTo>
                <a:close/>
                <a:moveTo>
                  <a:pt x="17550" y="16691"/>
                </a:moveTo>
                <a:lnTo>
                  <a:pt x="4050" y="16691"/>
                </a:lnTo>
                <a:lnTo>
                  <a:pt x="4050" y="6382"/>
                </a:lnTo>
                <a:lnTo>
                  <a:pt x="17550" y="6382"/>
                </a:lnTo>
                <a:cubicBezTo>
                  <a:pt x="17550" y="6382"/>
                  <a:pt x="17550" y="16691"/>
                  <a:pt x="17550" y="16691"/>
                </a:cubicBezTo>
                <a:close/>
                <a:moveTo>
                  <a:pt x="14850" y="20127"/>
                </a:moveTo>
                <a:cubicBezTo>
                  <a:pt x="14850" y="20399"/>
                  <a:pt x="14548" y="20618"/>
                  <a:pt x="14175" y="20618"/>
                </a:cubicBezTo>
                <a:cubicBezTo>
                  <a:pt x="13802" y="20618"/>
                  <a:pt x="13500" y="20399"/>
                  <a:pt x="13500" y="20127"/>
                </a:cubicBezTo>
                <a:lnTo>
                  <a:pt x="13500" y="17673"/>
                </a:lnTo>
                <a:lnTo>
                  <a:pt x="14850" y="17673"/>
                </a:lnTo>
                <a:cubicBezTo>
                  <a:pt x="14850" y="17673"/>
                  <a:pt x="14850" y="20127"/>
                  <a:pt x="14850" y="20127"/>
                </a:cubicBezTo>
                <a:close/>
                <a:moveTo>
                  <a:pt x="8100" y="20127"/>
                </a:moveTo>
                <a:cubicBezTo>
                  <a:pt x="8100" y="20399"/>
                  <a:pt x="7798" y="20618"/>
                  <a:pt x="7425" y="20618"/>
                </a:cubicBezTo>
                <a:cubicBezTo>
                  <a:pt x="7052" y="20618"/>
                  <a:pt x="6750" y="20399"/>
                  <a:pt x="6750" y="20127"/>
                </a:cubicBezTo>
                <a:lnTo>
                  <a:pt x="6750" y="17673"/>
                </a:lnTo>
                <a:lnTo>
                  <a:pt x="8100" y="17673"/>
                </a:lnTo>
                <a:cubicBezTo>
                  <a:pt x="8100" y="17673"/>
                  <a:pt x="8100" y="20127"/>
                  <a:pt x="8100" y="20127"/>
                </a:cubicBezTo>
                <a:close/>
                <a:moveTo>
                  <a:pt x="10800" y="1964"/>
                </a:moveTo>
                <a:cubicBezTo>
                  <a:pt x="14242" y="1964"/>
                  <a:pt x="17075" y="3464"/>
                  <a:pt x="17492" y="5400"/>
                </a:cubicBezTo>
                <a:lnTo>
                  <a:pt x="4108" y="5400"/>
                </a:lnTo>
                <a:cubicBezTo>
                  <a:pt x="4525" y="3464"/>
                  <a:pt x="7358" y="1964"/>
                  <a:pt x="10800" y="1964"/>
                </a:cubicBezTo>
                <a:moveTo>
                  <a:pt x="2700" y="13745"/>
                </a:moveTo>
                <a:cubicBezTo>
                  <a:pt x="2700" y="14016"/>
                  <a:pt x="2398" y="14236"/>
                  <a:pt x="2025" y="14236"/>
                </a:cubicBezTo>
                <a:cubicBezTo>
                  <a:pt x="1652" y="14236"/>
                  <a:pt x="1350" y="14016"/>
                  <a:pt x="1350" y="13745"/>
                </a:cubicBezTo>
                <a:lnTo>
                  <a:pt x="1350" y="6873"/>
                </a:lnTo>
                <a:cubicBezTo>
                  <a:pt x="1350" y="6602"/>
                  <a:pt x="1652" y="6382"/>
                  <a:pt x="2025" y="6382"/>
                </a:cubicBezTo>
                <a:cubicBezTo>
                  <a:pt x="2398" y="6382"/>
                  <a:pt x="2700" y="6602"/>
                  <a:pt x="2700" y="6873"/>
                </a:cubicBezTo>
                <a:cubicBezTo>
                  <a:pt x="2700" y="6873"/>
                  <a:pt x="2700" y="13745"/>
                  <a:pt x="2700" y="13745"/>
                </a:cubicBezTo>
                <a:close/>
                <a:moveTo>
                  <a:pt x="19575" y="5400"/>
                </a:moveTo>
                <a:cubicBezTo>
                  <a:pt x="19336" y="5400"/>
                  <a:pt x="19112" y="5435"/>
                  <a:pt x="18900" y="5491"/>
                </a:cubicBezTo>
                <a:lnTo>
                  <a:pt x="18900" y="5400"/>
                </a:lnTo>
                <a:lnTo>
                  <a:pt x="18847" y="5400"/>
                </a:lnTo>
                <a:cubicBezTo>
                  <a:pt x="18595" y="3873"/>
                  <a:pt x="17191" y="2553"/>
                  <a:pt x="15171" y="1763"/>
                </a:cubicBezTo>
                <a:lnTo>
                  <a:pt x="16087" y="763"/>
                </a:lnTo>
                <a:lnTo>
                  <a:pt x="16076" y="758"/>
                </a:lnTo>
                <a:cubicBezTo>
                  <a:pt x="16148" y="681"/>
                  <a:pt x="16200" y="592"/>
                  <a:pt x="16200" y="491"/>
                </a:cubicBezTo>
                <a:cubicBezTo>
                  <a:pt x="16200" y="220"/>
                  <a:pt x="15898" y="0"/>
                  <a:pt x="15525" y="0"/>
                </a:cubicBezTo>
                <a:cubicBezTo>
                  <a:pt x="15291" y="0"/>
                  <a:pt x="15095" y="93"/>
                  <a:pt x="14974" y="223"/>
                </a:cubicBezTo>
                <a:lnTo>
                  <a:pt x="14963" y="219"/>
                </a:lnTo>
                <a:lnTo>
                  <a:pt x="13915" y="1362"/>
                </a:lnTo>
                <a:cubicBezTo>
                  <a:pt x="12956" y="1119"/>
                  <a:pt x="11905" y="982"/>
                  <a:pt x="10800" y="982"/>
                </a:cubicBezTo>
                <a:cubicBezTo>
                  <a:pt x="9695" y="982"/>
                  <a:pt x="8644" y="1119"/>
                  <a:pt x="7685" y="1362"/>
                </a:cubicBezTo>
                <a:lnTo>
                  <a:pt x="6637" y="219"/>
                </a:lnTo>
                <a:lnTo>
                  <a:pt x="6626" y="223"/>
                </a:lnTo>
                <a:cubicBezTo>
                  <a:pt x="6505" y="93"/>
                  <a:pt x="6309" y="0"/>
                  <a:pt x="6075" y="0"/>
                </a:cubicBezTo>
                <a:cubicBezTo>
                  <a:pt x="5702" y="0"/>
                  <a:pt x="5400" y="220"/>
                  <a:pt x="5400" y="491"/>
                </a:cubicBezTo>
                <a:cubicBezTo>
                  <a:pt x="5400" y="592"/>
                  <a:pt x="5452" y="681"/>
                  <a:pt x="5524" y="758"/>
                </a:cubicBezTo>
                <a:lnTo>
                  <a:pt x="5513" y="763"/>
                </a:lnTo>
                <a:lnTo>
                  <a:pt x="6430" y="1763"/>
                </a:lnTo>
                <a:cubicBezTo>
                  <a:pt x="4409" y="2553"/>
                  <a:pt x="3005" y="3873"/>
                  <a:pt x="2753" y="5400"/>
                </a:cubicBezTo>
                <a:lnTo>
                  <a:pt x="2700" y="5400"/>
                </a:lnTo>
                <a:lnTo>
                  <a:pt x="2700" y="5491"/>
                </a:lnTo>
                <a:cubicBezTo>
                  <a:pt x="2488" y="5435"/>
                  <a:pt x="2263" y="5400"/>
                  <a:pt x="2025" y="5400"/>
                </a:cubicBezTo>
                <a:cubicBezTo>
                  <a:pt x="907" y="5400"/>
                  <a:pt x="0" y="6060"/>
                  <a:pt x="0" y="6873"/>
                </a:cubicBezTo>
                <a:lnTo>
                  <a:pt x="0" y="13745"/>
                </a:lnTo>
                <a:cubicBezTo>
                  <a:pt x="0" y="14559"/>
                  <a:pt x="907" y="15218"/>
                  <a:pt x="2025" y="15218"/>
                </a:cubicBezTo>
                <a:cubicBezTo>
                  <a:pt x="2263" y="15218"/>
                  <a:pt x="2488" y="15183"/>
                  <a:pt x="2700" y="15128"/>
                </a:cubicBezTo>
                <a:lnTo>
                  <a:pt x="2700" y="16691"/>
                </a:lnTo>
                <a:cubicBezTo>
                  <a:pt x="2700" y="17233"/>
                  <a:pt x="3305" y="17673"/>
                  <a:pt x="4050" y="17673"/>
                </a:cubicBezTo>
                <a:lnTo>
                  <a:pt x="5400" y="17673"/>
                </a:lnTo>
                <a:lnTo>
                  <a:pt x="5400" y="20127"/>
                </a:lnTo>
                <a:cubicBezTo>
                  <a:pt x="5400" y="20941"/>
                  <a:pt x="6307" y="21600"/>
                  <a:pt x="7425" y="21600"/>
                </a:cubicBezTo>
                <a:cubicBezTo>
                  <a:pt x="8543" y="21600"/>
                  <a:pt x="9450" y="20941"/>
                  <a:pt x="9450" y="20127"/>
                </a:cubicBezTo>
                <a:lnTo>
                  <a:pt x="9450" y="17673"/>
                </a:lnTo>
                <a:lnTo>
                  <a:pt x="12150" y="17673"/>
                </a:lnTo>
                <a:lnTo>
                  <a:pt x="12150" y="20127"/>
                </a:lnTo>
                <a:cubicBezTo>
                  <a:pt x="12150" y="20941"/>
                  <a:pt x="13056" y="21600"/>
                  <a:pt x="14175" y="21600"/>
                </a:cubicBezTo>
                <a:cubicBezTo>
                  <a:pt x="15294" y="21600"/>
                  <a:pt x="16200" y="20941"/>
                  <a:pt x="16200" y="20127"/>
                </a:cubicBezTo>
                <a:lnTo>
                  <a:pt x="16200" y="17673"/>
                </a:lnTo>
                <a:lnTo>
                  <a:pt x="17550" y="17673"/>
                </a:lnTo>
                <a:cubicBezTo>
                  <a:pt x="18295" y="17673"/>
                  <a:pt x="18900" y="17233"/>
                  <a:pt x="18900" y="16691"/>
                </a:cubicBezTo>
                <a:lnTo>
                  <a:pt x="18900" y="15128"/>
                </a:lnTo>
                <a:cubicBezTo>
                  <a:pt x="19112" y="15183"/>
                  <a:pt x="19336" y="15218"/>
                  <a:pt x="19575" y="15218"/>
                </a:cubicBezTo>
                <a:cubicBezTo>
                  <a:pt x="20694" y="15218"/>
                  <a:pt x="21600" y="14559"/>
                  <a:pt x="21600" y="13745"/>
                </a:cubicBezTo>
                <a:lnTo>
                  <a:pt x="21600" y="6873"/>
                </a:lnTo>
                <a:cubicBezTo>
                  <a:pt x="21600" y="6060"/>
                  <a:pt x="20694" y="5400"/>
                  <a:pt x="19575" y="5400"/>
                </a:cubicBezTo>
                <a:moveTo>
                  <a:pt x="12825" y="3436"/>
                </a:moveTo>
                <a:cubicBezTo>
                  <a:pt x="12452" y="3436"/>
                  <a:pt x="12150" y="3656"/>
                  <a:pt x="12150" y="3927"/>
                </a:cubicBezTo>
                <a:cubicBezTo>
                  <a:pt x="12150" y="4199"/>
                  <a:pt x="12452" y="4418"/>
                  <a:pt x="12825" y="4418"/>
                </a:cubicBezTo>
                <a:cubicBezTo>
                  <a:pt x="13198" y="4418"/>
                  <a:pt x="13500" y="4199"/>
                  <a:pt x="13500" y="3927"/>
                </a:cubicBezTo>
                <a:cubicBezTo>
                  <a:pt x="13500" y="3656"/>
                  <a:pt x="13198" y="3436"/>
                  <a:pt x="12825" y="3436"/>
                </a:cubicBezTo>
                <a:moveTo>
                  <a:pt x="8775" y="3436"/>
                </a:moveTo>
                <a:cubicBezTo>
                  <a:pt x="8402" y="3436"/>
                  <a:pt x="8100" y="3656"/>
                  <a:pt x="8100" y="3927"/>
                </a:cubicBezTo>
                <a:cubicBezTo>
                  <a:pt x="8100" y="4199"/>
                  <a:pt x="8402" y="4418"/>
                  <a:pt x="8775" y="4418"/>
                </a:cubicBezTo>
                <a:cubicBezTo>
                  <a:pt x="9148" y="4418"/>
                  <a:pt x="9450" y="4199"/>
                  <a:pt x="9450" y="3927"/>
                </a:cubicBezTo>
                <a:cubicBezTo>
                  <a:pt x="9450" y="3656"/>
                  <a:pt x="9148" y="3436"/>
                  <a:pt x="8775" y="34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7" name="Shape 2525"/>
          <p:cNvSpPr/>
          <p:nvPr/>
        </p:nvSpPr>
        <p:spPr>
          <a:xfrm>
            <a:off x="5641071" y="210451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1291" y="17673"/>
                </a:moveTo>
                <a:cubicBezTo>
                  <a:pt x="11562" y="17673"/>
                  <a:pt x="11782" y="17453"/>
                  <a:pt x="11782" y="17182"/>
                </a:cubicBezTo>
                <a:cubicBezTo>
                  <a:pt x="11782" y="16911"/>
                  <a:pt x="11562" y="16691"/>
                  <a:pt x="11291" y="16691"/>
                </a:cubicBezTo>
                <a:cubicBezTo>
                  <a:pt x="11020" y="16691"/>
                  <a:pt x="10800" y="16911"/>
                  <a:pt x="10800" y="17182"/>
                </a:cubicBezTo>
                <a:cubicBezTo>
                  <a:pt x="10800" y="17453"/>
                  <a:pt x="11020" y="17673"/>
                  <a:pt x="11291" y="17673"/>
                </a:cubicBezTo>
                <a:moveTo>
                  <a:pt x="17673" y="18655"/>
                </a:moveTo>
                <a:lnTo>
                  <a:pt x="13745" y="18655"/>
                </a:lnTo>
                <a:lnTo>
                  <a:pt x="13745" y="12273"/>
                </a:lnTo>
                <a:cubicBezTo>
                  <a:pt x="13745" y="12002"/>
                  <a:pt x="13525" y="11782"/>
                  <a:pt x="13255" y="11782"/>
                </a:cubicBezTo>
                <a:lnTo>
                  <a:pt x="8345" y="11782"/>
                </a:lnTo>
                <a:cubicBezTo>
                  <a:pt x="8075" y="11782"/>
                  <a:pt x="7855" y="12002"/>
                  <a:pt x="7855" y="12273"/>
                </a:cubicBezTo>
                <a:lnTo>
                  <a:pt x="7855" y="18655"/>
                </a:lnTo>
                <a:lnTo>
                  <a:pt x="3927" y="18655"/>
                </a:lnTo>
                <a:lnTo>
                  <a:pt x="3927" y="8058"/>
                </a:lnTo>
                <a:lnTo>
                  <a:pt x="10800" y="1185"/>
                </a:lnTo>
                <a:lnTo>
                  <a:pt x="17673" y="8058"/>
                </a:lnTo>
                <a:cubicBezTo>
                  <a:pt x="17673" y="8058"/>
                  <a:pt x="17673" y="18655"/>
                  <a:pt x="17673" y="18655"/>
                </a:cubicBezTo>
                <a:close/>
                <a:moveTo>
                  <a:pt x="17673" y="20618"/>
                </a:moveTo>
                <a:lnTo>
                  <a:pt x="13745" y="20618"/>
                </a:lnTo>
                <a:lnTo>
                  <a:pt x="13745" y="19636"/>
                </a:lnTo>
                <a:lnTo>
                  <a:pt x="17673" y="19636"/>
                </a:lnTo>
                <a:cubicBezTo>
                  <a:pt x="17673" y="19636"/>
                  <a:pt x="17673" y="20618"/>
                  <a:pt x="17673" y="20618"/>
                </a:cubicBezTo>
                <a:close/>
                <a:moveTo>
                  <a:pt x="12764" y="20618"/>
                </a:moveTo>
                <a:lnTo>
                  <a:pt x="8836" y="20618"/>
                </a:lnTo>
                <a:lnTo>
                  <a:pt x="8836" y="12764"/>
                </a:lnTo>
                <a:lnTo>
                  <a:pt x="12764" y="12764"/>
                </a:lnTo>
                <a:cubicBezTo>
                  <a:pt x="12764" y="12764"/>
                  <a:pt x="12764" y="20618"/>
                  <a:pt x="12764" y="20618"/>
                </a:cubicBezTo>
                <a:close/>
                <a:moveTo>
                  <a:pt x="7855" y="20618"/>
                </a:moveTo>
                <a:lnTo>
                  <a:pt x="3927" y="20618"/>
                </a:lnTo>
                <a:lnTo>
                  <a:pt x="3927" y="19636"/>
                </a:lnTo>
                <a:lnTo>
                  <a:pt x="7855" y="19636"/>
                </a:lnTo>
                <a:cubicBezTo>
                  <a:pt x="7855" y="19636"/>
                  <a:pt x="7855" y="20618"/>
                  <a:pt x="7855" y="20618"/>
                </a:cubicBezTo>
                <a:close/>
                <a:moveTo>
                  <a:pt x="14727" y="1964"/>
                </a:moveTo>
                <a:lnTo>
                  <a:pt x="16691" y="1964"/>
                </a:lnTo>
                <a:lnTo>
                  <a:pt x="16691" y="5688"/>
                </a:lnTo>
                <a:lnTo>
                  <a:pt x="14727" y="3724"/>
                </a:lnTo>
                <a:cubicBezTo>
                  <a:pt x="14727" y="3724"/>
                  <a:pt x="14727" y="1964"/>
                  <a:pt x="14727" y="1964"/>
                </a:cubicBezTo>
                <a:close/>
                <a:moveTo>
                  <a:pt x="21456" y="10453"/>
                </a:moveTo>
                <a:lnTo>
                  <a:pt x="17673" y="6670"/>
                </a:lnTo>
                <a:lnTo>
                  <a:pt x="17673" y="1473"/>
                </a:lnTo>
                <a:cubicBezTo>
                  <a:pt x="17673" y="1202"/>
                  <a:pt x="17453" y="982"/>
                  <a:pt x="17182" y="982"/>
                </a:cubicBezTo>
                <a:lnTo>
                  <a:pt x="14236" y="982"/>
                </a:lnTo>
                <a:cubicBezTo>
                  <a:pt x="13966" y="982"/>
                  <a:pt x="13745" y="1202"/>
                  <a:pt x="13745" y="1473"/>
                </a:cubicBezTo>
                <a:lnTo>
                  <a:pt x="13745" y="2742"/>
                </a:lnTo>
                <a:lnTo>
                  <a:pt x="11147" y="144"/>
                </a:lnTo>
                <a:cubicBezTo>
                  <a:pt x="11058" y="55"/>
                  <a:pt x="10935" y="0"/>
                  <a:pt x="10800" y="0"/>
                </a:cubicBezTo>
                <a:cubicBezTo>
                  <a:pt x="10665" y="0"/>
                  <a:pt x="10542" y="55"/>
                  <a:pt x="10453" y="144"/>
                </a:cubicBezTo>
                <a:lnTo>
                  <a:pt x="144" y="10453"/>
                </a:lnTo>
                <a:cubicBezTo>
                  <a:pt x="55" y="10542"/>
                  <a:pt x="0" y="10665"/>
                  <a:pt x="0" y="10800"/>
                </a:cubicBezTo>
                <a:cubicBezTo>
                  <a:pt x="0" y="11072"/>
                  <a:pt x="220" y="11291"/>
                  <a:pt x="491" y="11291"/>
                </a:cubicBezTo>
                <a:cubicBezTo>
                  <a:pt x="626" y="11291"/>
                  <a:pt x="749" y="11236"/>
                  <a:pt x="838" y="11147"/>
                </a:cubicBezTo>
                <a:lnTo>
                  <a:pt x="2945" y="9040"/>
                </a:lnTo>
                <a:lnTo>
                  <a:pt x="2945" y="21109"/>
                </a:lnTo>
                <a:cubicBezTo>
                  <a:pt x="2945" y="21381"/>
                  <a:pt x="3166" y="21600"/>
                  <a:pt x="3436" y="21600"/>
                </a:cubicBezTo>
                <a:lnTo>
                  <a:pt x="18164" y="21600"/>
                </a:lnTo>
                <a:cubicBezTo>
                  <a:pt x="18434" y="21600"/>
                  <a:pt x="18655" y="21381"/>
                  <a:pt x="18655" y="21109"/>
                </a:cubicBezTo>
                <a:lnTo>
                  <a:pt x="18655" y="9040"/>
                </a:lnTo>
                <a:lnTo>
                  <a:pt x="20762" y="11147"/>
                </a:lnTo>
                <a:cubicBezTo>
                  <a:pt x="20851" y="11236"/>
                  <a:pt x="20974" y="11291"/>
                  <a:pt x="21109" y="11291"/>
                </a:cubicBezTo>
                <a:cubicBezTo>
                  <a:pt x="21380" y="11291"/>
                  <a:pt x="21600" y="11072"/>
                  <a:pt x="21600" y="10800"/>
                </a:cubicBezTo>
                <a:cubicBezTo>
                  <a:pt x="21600" y="10665"/>
                  <a:pt x="21545" y="10542"/>
                  <a:pt x="21456" y="1045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8" name="Shape 2526"/>
          <p:cNvSpPr/>
          <p:nvPr/>
        </p:nvSpPr>
        <p:spPr>
          <a:xfrm>
            <a:off x="6174332" y="210451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7" y="20618"/>
                  <a:pt x="982" y="16223"/>
                  <a:pt x="982" y="10800"/>
                </a:cubicBezTo>
                <a:cubicBezTo>
                  <a:pt x="982" y="5377"/>
                  <a:pt x="5377" y="982"/>
                  <a:pt x="10800" y="982"/>
                </a:cubicBezTo>
                <a:cubicBezTo>
                  <a:pt x="16223" y="982"/>
                  <a:pt x="20618" y="5377"/>
                  <a:pt x="20618" y="10800"/>
                </a:cubicBezTo>
                <a:cubicBezTo>
                  <a:pt x="20618" y="16223"/>
                  <a:pt x="16223" y="20618"/>
                  <a:pt x="10800" y="20618"/>
                </a:cubicBezTo>
                <a:moveTo>
                  <a:pt x="10800" y="0"/>
                </a:moveTo>
                <a:cubicBezTo>
                  <a:pt x="4836" y="0"/>
                  <a:pt x="0" y="4836"/>
                  <a:pt x="0" y="10800"/>
                </a:cubicBezTo>
                <a:cubicBezTo>
                  <a:pt x="0" y="16765"/>
                  <a:pt x="4836" y="21600"/>
                  <a:pt x="10800" y="21600"/>
                </a:cubicBezTo>
                <a:cubicBezTo>
                  <a:pt x="16764" y="21600"/>
                  <a:pt x="21600" y="16765"/>
                  <a:pt x="21600" y="10800"/>
                </a:cubicBezTo>
                <a:cubicBezTo>
                  <a:pt x="21600" y="4836"/>
                  <a:pt x="16764" y="0"/>
                  <a:pt x="10800" y="0"/>
                </a:cubicBezTo>
                <a:moveTo>
                  <a:pt x="14236" y="16752"/>
                </a:moveTo>
                <a:cubicBezTo>
                  <a:pt x="14001" y="16887"/>
                  <a:pt x="13921" y="17188"/>
                  <a:pt x="14057" y="17422"/>
                </a:cubicBezTo>
                <a:cubicBezTo>
                  <a:pt x="14192" y="17658"/>
                  <a:pt x="14493" y="17738"/>
                  <a:pt x="14727" y="17602"/>
                </a:cubicBezTo>
                <a:cubicBezTo>
                  <a:pt x="14962" y="17467"/>
                  <a:pt x="15042" y="17167"/>
                  <a:pt x="14907" y="16932"/>
                </a:cubicBezTo>
                <a:cubicBezTo>
                  <a:pt x="14771" y="16697"/>
                  <a:pt x="14472" y="16617"/>
                  <a:pt x="14236" y="16752"/>
                </a:cubicBezTo>
                <a:moveTo>
                  <a:pt x="10800" y="11782"/>
                </a:moveTo>
                <a:cubicBezTo>
                  <a:pt x="10258" y="11782"/>
                  <a:pt x="9818" y="11342"/>
                  <a:pt x="9818" y="10800"/>
                </a:cubicBezTo>
                <a:cubicBezTo>
                  <a:pt x="9818" y="10258"/>
                  <a:pt x="10258" y="9818"/>
                  <a:pt x="10800" y="9818"/>
                </a:cubicBezTo>
                <a:cubicBezTo>
                  <a:pt x="11342" y="9818"/>
                  <a:pt x="11782" y="10258"/>
                  <a:pt x="11782" y="10800"/>
                </a:cubicBezTo>
                <a:cubicBezTo>
                  <a:pt x="11782" y="11342"/>
                  <a:pt x="11342" y="11782"/>
                  <a:pt x="10800" y="11782"/>
                </a:cubicBezTo>
                <a:moveTo>
                  <a:pt x="15218" y="10309"/>
                </a:moveTo>
                <a:lnTo>
                  <a:pt x="12694" y="10309"/>
                </a:lnTo>
                <a:cubicBezTo>
                  <a:pt x="12515" y="9624"/>
                  <a:pt x="11978" y="9084"/>
                  <a:pt x="11291" y="8906"/>
                </a:cubicBezTo>
                <a:lnTo>
                  <a:pt x="11291" y="3436"/>
                </a:lnTo>
                <a:cubicBezTo>
                  <a:pt x="11291" y="3166"/>
                  <a:pt x="11071" y="2945"/>
                  <a:pt x="10800" y="2945"/>
                </a:cubicBezTo>
                <a:cubicBezTo>
                  <a:pt x="10529" y="2945"/>
                  <a:pt x="10309" y="3166"/>
                  <a:pt x="10309" y="3436"/>
                </a:cubicBezTo>
                <a:lnTo>
                  <a:pt x="10309" y="8906"/>
                </a:lnTo>
                <a:cubicBezTo>
                  <a:pt x="9464" y="9125"/>
                  <a:pt x="8836" y="9886"/>
                  <a:pt x="8836" y="10800"/>
                </a:cubicBezTo>
                <a:cubicBezTo>
                  <a:pt x="8836" y="11885"/>
                  <a:pt x="9716" y="12764"/>
                  <a:pt x="10800" y="12764"/>
                </a:cubicBezTo>
                <a:cubicBezTo>
                  <a:pt x="11714" y="12764"/>
                  <a:pt x="12476" y="12137"/>
                  <a:pt x="12694" y="11291"/>
                </a:cubicBezTo>
                <a:lnTo>
                  <a:pt x="15218" y="11291"/>
                </a:lnTo>
                <a:cubicBezTo>
                  <a:pt x="15489" y="11291"/>
                  <a:pt x="15709" y="11072"/>
                  <a:pt x="15709" y="10800"/>
                </a:cubicBezTo>
                <a:cubicBezTo>
                  <a:pt x="15709" y="10529"/>
                  <a:pt x="15489" y="10309"/>
                  <a:pt x="15218" y="10309"/>
                </a:cubicBezTo>
                <a:moveTo>
                  <a:pt x="16932" y="6693"/>
                </a:moveTo>
                <a:cubicBezTo>
                  <a:pt x="16697" y="6829"/>
                  <a:pt x="16616" y="7129"/>
                  <a:pt x="16752" y="7364"/>
                </a:cubicBezTo>
                <a:cubicBezTo>
                  <a:pt x="16887" y="7599"/>
                  <a:pt x="17188" y="7679"/>
                  <a:pt x="17422" y="7543"/>
                </a:cubicBezTo>
                <a:cubicBezTo>
                  <a:pt x="17657" y="7408"/>
                  <a:pt x="17737" y="7108"/>
                  <a:pt x="17602" y="6873"/>
                </a:cubicBezTo>
                <a:cubicBezTo>
                  <a:pt x="17467" y="6638"/>
                  <a:pt x="17166" y="6557"/>
                  <a:pt x="16932" y="6693"/>
                </a:cubicBezTo>
                <a:moveTo>
                  <a:pt x="10800" y="17673"/>
                </a:moveTo>
                <a:cubicBezTo>
                  <a:pt x="10529" y="17673"/>
                  <a:pt x="10309" y="17893"/>
                  <a:pt x="10309" y="18164"/>
                </a:cubicBezTo>
                <a:cubicBezTo>
                  <a:pt x="10309" y="18435"/>
                  <a:pt x="10529" y="18655"/>
                  <a:pt x="10800" y="18655"/>
                </a:cubicBezTo>
                <a:cubicBezTo>
                  <a:pt x="11071" y="18655"/>
                  <a:pt x="11291" y="18435"/>
                  <a:pt x="11291" y="18164"/>
                </a:cubicBezTo>
                <a:cubicBezTo>
                  <a:pt x="11291" y="17893"/>
                  <a:pt x="11071" y="17673"/>
                  <a:pt x="10800" y="17673"/>
                </a:cubicBezTo>
                <a:moveTo>
                  <a:pt x="17422" y="14057"/>
                </a:moveTo>
                <a:cubicBezTo>
                  <a:pt x="17188" y="13921"/>
                  <a:pt x="16887" y="14001"/>
                  <a:pt x="16752" y="14236"/>
                </a:cubicBezTo>
                <a:cubicBezTo>
                  <a:pt x="16616" y="14472"/>
                  <a:pt x="16697" y="14772"/>
                  <a:pt x="16932" y="14907"/>
                </a:cubicBezTo>
                <a:cubicBezTo>
                  <a:pt x="17166" y="15043"/>
                  <a:pt x="17467" y="14962"/>
                  <a:pt x="17602" y="14727"/>
                </a:cubicBezTo>
                <a:cubicBezTo>
                  <a:pt x="17737" y="14492"/>
                  <a:pt x="17657" y="14192"/>
                  <a:pt x="17422" y="14057"/>
                </a:cubicBezTo>
                <a:moveTo>
                  <a:pt x="4668" y="6693"/>
                </a:moveTo>
                <a:cubicBezTo>
                  <a:pt x="4433" y="6557"/>
                  <a:pt x="4133" y="6638"/>
                  <a:pt x="3998" y="6873"/>
                </a:cubicBezTo>
                <a:cubicBezTo>
                  <a:pt x="3863" y="7108"/>
                  <a:pt x="3942" y="7408"/>
                  <a:pt x="4178" y="7543"/>
                </a:cubicBezTo>
                <a:cubicBezTo>
                  <a:pt x="4412" y="7679"/>
                  <a:pt x="4713" y="7599"/>
                  <a:pt x="4848" y="7364"/>
                </a:cubicBezTo>
                <a:cubicBezTo>
                  <a:pt x="4984" y="7129"/>
                  <a:pt x="4903" y="6829"/>
                  <a:pt x="4668" y="6693"/>
                </a:cubicBezTo>
                <a:moveTo>
                  <a:pt x="14236" y="4848"/>
                </a:moveTo>
                <a:cubicBezTo>
                  <a:pt x="14472" y="4984"/>
                  <a:pt x="14771" y="4903"/>
                  <a:pt x="14907" y="4669"/>
                </a:cubicBezTo>
                <a:cubicBezTo>
                  <a:pt x="15042" y="4434"/>
                  <a:pt x="14962" y="4134"/>
                  <a:pt x="14727" y="3998"/>
                </a:cubicBezTo>
                <a:cubicBezTo>
                  <a:pt x="14493" y="3863"/>
                  <a:pt x="14192" y="3943"/>
                  <a:pt x="14057" y="4178"/>
                </a:cubicBezTo>
                <a:cubicBezTo>
                  <a:pt x="13921" y="4412"/>
                  <a:pt x="14001" y="4713"/>
                  <a:pt x="14236" y="4848"/>
                </a:cubicBezTo>
                <a:moveTo>
                  <a:pt x="3436" y="10309"/>
                </a:moveTo>
                <a:cubicBezTo>
                  <a:pt x="3166" y="10309"/>
                  <a:pt x="2945" y="10529"/>
                  <a:pt x="2945" y="10800"/>
                </a:cubicBezTo>
                <a:cubicBezTo>
                  <a:pt x="2945" y="11072"/>
                  <a:pt x="3166" y="11291"/>
                  <a:pt x="3436" y="11291"/>
                </a:cubicBezTo>
                <a:cubicBezTo>
                  <a:pt x="3707" y="11291"/>
                  <a:pt x="3927" y="11072"/>
                  <a:pt x="3927" y="10800"/>
                </a:cubicBezTo>
                <a:cubicBezTo>
                  <a:pt x="3927" y="10529"/>
                  <a:pt x="3707" y="10309"/>
                  <a:pt x="3436" y="10309"/>
                </a:cubicBezTo>
                <a:moveTo>
                  <a:pt x="6873" y="3998"/>
                </a:moveTo>
                <a:cubicBezTo>
                  <a:pt x="6638" y="4134"/>
                  <a:pt x="6558" y="4434"/>
                  <a:pt x="6693" y="4669"/>
                </a:cubicBezTo>
                <a:cubicBezTo>
                  <a:pt x="6829" y="4903"/>
                  <a:pt x="7129" y="4984"/>
                  <a:pt x="7364" y="4848"/>
                </a:cubicBezTo>
                <a:cubicBezTo>
                  <a:pt x="7599" y="4713"/>
                  <a:pt x="7679" y="4412"/>
                  <a:pt x="7543" y="4178"/>
                </a:cubicBezTo>
                <a:cubicBezTo>
                  <a:pt x="7408" y="3943"/>
                  <a:pt x="7108" y="3863"/>
                  <a:pt x="6873" y="3998"/>
                </a:cubicBezTo>
                <a:moveTo>
                  <a:pt x="4178" y="14057"/>
                </a:moveTo>
                <a:cubicBezTo>
                  <a:pt x="3942" y="14192"/>
                  <a:pt x="3863" y="14492"/>
                  <a:pt x="3998" y="14727"/>
                </a:cubicBezTo>
                <a:cubicBezTo>
                  <a:pt x="4133" y="14962"/>
                  <a:pt x="4433" y="15043"/>
                  <a:pt x="4668" y="14907"/>
                </a:cubicBezTo>
                <a:cubicBezTo>
                  <a:pt x="4903" y="14772"/>
                  <a:pt x="4984" y="14472"/>
                  <a:pt x="4848" y="14236"/>
                </a:cubicBezTo>
                <a:cubicBezTo>
                  <a:pt x="4713" y="14001"/>
                  <a:pt x="4412" y="13921"/>
                  <a:pt x="4178" y="14057"/>
                </a:cubicBezTo>
                <a:moveTo>
                  <a:pt x="7364" y="16752"/>
                </a:moveTo>
                <a:cubicBezTo>
                  <a:pt x="7129" y="16617"/>
                  <a:pt x="6829" y="16697"/>
                  <a:pt x="6693" y="16932"/>
                </a:cubicBezTo>
                <a:cubicBezTo>
                  <a:pt x="6558" y="17167"/>
                  <a:pt x="6638" y="17467"/>
                  <a:pt x="6873" y="17602"/>
                </a:cubicBezTo>
                <a:cubicBezTo>
                  <a:pt x="7108" y="17738"/>
                  <a:pt x="7408" y="17658"/>
                  <a:pt x="7543" y="17422"/>
                </a:cubicBezTo>
                <a:cubicBezTo>
                  <a:pt x="7679" y="17188"/>
                  <a:pt x="7599" y="16887"/>
                  <a:pt x="7364" y="16752"/>
                </a:cubicBezTo>
                <a:moveTo>
                  <a:pt x="18164" y="10309"/>
                </a:moveTo>
                <a:cubicBezTo>
                  <a:pt x="17893" y="10309"/>
                  <a:pt x="17673" y="10529"/>
                  <a:pt x="17673" y="10800"/>
                </a:cubicBezTo>
                <a:cubicBezTo>
                  <a:pt x="17673" y="11072"/>
                  <a:pt x="17893" y="11291"/>
                  <a:pt x="18164" y="11291"/>
                </a:cubicBezTo>
                <a:cubicBezTo>
                  <a:pt x="18434" y="11291"/>
                  <a:pt x="18655" y="11072"/>
                  <a:pt x="18655" y="10800"/>
                </a:cubicBezTo>
                <a:cubicBezTo>
                  <a:pt x="18655" y="10529"/>
                  <a:pt x="18434" y="10309"/>
                  <a:pt x="18164" y="103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49" name="Shape 2527"/>
          <p:cNvSpPr/>
          <p:nvPr/>
        </p:nvSpPr>
        <p:spPr>
          <a:xfrm>
            <a:off x="6707593" y="2104513"/>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1782"/>
                </a:moveTo>
                <a:cubicBezTo>
                  <a:pt x="10258" y="11782"/>
                  <a:pt x="9818" y="11342"/>
                  <a:pt x="9818" y="10800"/>
                </a:cubicBezTo>
                <a:cubicBezTo>
                  <a:pt x="9818" y="10258"/>
                  <a:pt x="10258" y="9818"/>
                  <a:pt x="10800" y="9818"/>
                </a:cubicBezTo>
                <a:cubicBezTo>
                  <a:pt x="11342" y="9818"/>
                  <a:pt x="11782" y="10258"/>
                  <a:pt x="11782" y="10800"/>
                </a:cubicBezTo>
                <a:cubicBezTo>
                  <a:pt x="11782" y="11342"/>
                  <a:pt x="11342" y="11782"/>
                  <a:pt x="10800" y="11782"/>
                </a:cubicBezTo>
                <a:moveTo>
                  <a:pt x="14236" y="10309"/>
                </a:moveTo>
                <a:lnTo>
                  <a:pt x="12694" y="10309"/>
                </a:lnTo>
                <a:cubicBezTo>
                  <a:pt x="12516" y="9622"/>
                  <a:pt x="11979" y="9084"/>
                  <a:pt x="11291" y="8906"/>
                </a:cubicBezTo>
                <a:lnTo>
                  <a:pt x="11291" y="5400"/>
                </a:lnTo>
                <a:cubicBezTo>
                  <a:pt x="11291" y="5129"/>
                  <a:pt x="11071" y="4909"/>
                  <a:pt x="10800" y="4909"/>
                </a:cubicBezTo>
                <a:cubicBezTo>
                  <a:pt x="10529" y="4909"/>
                  <a:pt x="10309" y="5129"/>
                  <a:pt x="10309" y="5400"/>
                </a:cubicBezTo>
                <a:lnTo>
                  <a:pt x="10309" y="8906"/>
                </a:lnTo>
                <a:cubicBezTo>
                  <a:pt x="9464" y="9125"/>
                  <a:pt x="8836" y="9886"/>
                  <a:pt x="8836" y="10800"/>
                </a:cubicBezTo>
                <a:cubicBezTo>
                  <a:pt x="8836" y="11885"/>
                  <a:pt x="9716" y="12764"/>
                  <a:pt x="10800" y="12764"/>
                </a:cubicBezTo>
                <a:cubicBezTo>
                  <a:pt x="11714" y="12764"/>
                  <a:pt x="12476" y="12137"/>
                  <a:pt x="12694" y="11291"/>
                </a:cubicBezTo>
                <a:lnTo>
                  <a:pt x="14236" y="11291"/>
                </a:lnTo>
                <a:cubicBezTo>
                  <a:pt x="14507" y="11291"/>
                  <a:pt x="14727" y="11072"/>
                  <a:pt x="14727" y="10800"/>
                </a:cubicBezTo>
                <a:cubicBezTo>
                  <a:pt x="14727" y="10529"/>
                  <a:pt x="14507" y="10309"/>
                  <a:pt x="14236" y="10309"/>
                </a:cubicBezTo>
                <a:moveTo>
                  <a:pt x="10800" y="20618"/>
                </a:moveTo>
                <a:cubicBezTo>
                  <a:pt x="5377" y="20618"/>
                  <a:pt x="982" y="16223"/>
                  <a:pt x="982" y="10800"/>
                </a:cubicBezTo>
                <a:cubicBezTo>
                  <a:pt x="982" y="5377"/>
                  <a:pt x="5377" y="982"/>
                  <a:pt x="10800" y="982"/>
                </a:cubicBezTo>
                <a:cubicBezTo>
                  <a:pt x="16223" y="982"/>
                  <a:pt x="20618" y="5377"/>
                  <a:pt x="20618" y="10800"/>
                </a:cubicBezTo>
                <a:cubicBezTo>
                  <a:pt x="20618" y="16223"/>
                  <a:pt x="16223" y="20618"/>
                  <a:pt x="10800" y="20618"/>
                </a:cubicBezTo>
                <a:moveTo>
                  <a:pt x="10800" y="0"/>
                </a:moveTo>
                <a:cubicBezTo>
                  <a:pt x="4836" y="0"/>
                  <a:pt x="0" y="4836"/>
                  <a:pt x="0" y="10800"/>
                </a:cubicBezTo>
                <a:cubicBezTo>
                  <a:pt x="0" y="16765"/>
                  <a:pt x="4836" y="21600"/>
                  <a:pt x="10800" y="21600"/>
                </a:cubicBezTo>
                <a:cubicBezTo>
                  <a:pt x="16764" y="21600"/>
                  <a:pt x="21600" y="16765"/>
                  <a:pt x="21600" y="10800"/>
                </a:cubicBezTo>
                <a:cubicBezTo>
                  <a:pt x="21600" y="4836"/>
                  <a:pt x="16764" y="0"/>
                  <a:pt x="10800" y="0"/>
                </a:cubicBezTo>
                <a:moveTo>
                  <a:pt x="10800" y="18655"/>
                </a:moveTo>
                <a:cubicBezTo>
                  <a:pt x="6462" y="18655"/>
                  <a:pt x="2945" y="15138"/>
                  <a:pt x="2945" y="10800"/>
                </a:cubicBezTo>
                <a:cubicBezTo>
                  <a:pt x="2945" y="6462"/>
                  <a:pt x="6462" y="2945"/>
                  <a:pt x="10800" y="2945"/>
                </a:cubicBezTo>
                <a:cubicBezTo>
                  <a:pt x="15138" y="2945"/>
                  <a:pt x="18655" y="6462"/>
                  <a:pt x="18655" y="10800"/>
                </a:cubicBezTo>
                <a:cubicBezTo>
                  <a:pt x="18655" y="15138"/>
                  <a:pt x="15138" y="18655"/>
                  <a:pt x="10800" y="18655"/>
                </a:cubicBezTo>
                <a:moveTo>
                  <a:pt x="10800" y="1964"/>
                </a:moveTo>
                <a:cubicBezTo>
                  <a:pt x="5920" y="1964"/>
                  <a:pt x="1964" y="5920"/>
                  <a:pt x="1964" y="10800"/>
                </a:cubicBezTo>
                <a:cubicBezTo>
                  <a:pt x="1964" y="15680"/>
                  <a:pt x="5920" y="19636"/>
                  <a:pt x="10800" y="19636"/>
                </a:cubicBezTo>
                <a:cubicBezTo>
                  <a:pt x="15680" y="19636"/>
                  <a:pt x="19636" y="15680"/>
                  <a:pt x="19636" y="10800"/>
                </a:cubicBezTo>
                <a:cubicBezTo>
                  <a:pt x="19636" y="5920"/>
                  <a:pt x="15680" y="1964"/>
                  <a:pt x="10800" y="19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0" name="Shape 2528"/>
          <p:cNvSpPr/>
          <p:nvPr/>
        </p:nvSpPr>
        <p:spPr>
          <a:xfrm>
            <a:off x="7278944" y="2104513"/>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20250" y="19636"/>
                </a:moveTo>
                <a:cubicBezTo>
                  <a:pt x="20250" y="20178"/>
                  <a:pt x="19645" y="20618"/>
                  <a:pt x="18900" y="20618"/>
                </a:cubicBezTo>
                <a:lnTo>
                  <a:pt x="2700" y="20618"/>
                </a:lnTo>
                <a:cubicBezTo>
                  <a:pt x="1955" y="20618"/>
                  <a:pt x="1350" y="20178"/>
                  <a:pt x="1350" y="19636"/>
                </a:cubicBezTo>
                <a:lnTo>
                  <a:pt x="1350" y="10800"/>
                </a:lnTo>
                <a:cubicBezTo>
                  <a:pt x="1350" y="10258"/>
                  <a:pt x="1955" y="9818"/>
                  <a:pt x="2700" y="9818"/>
                </a:cubicBezTo>
                <a:lnTo>
                  <a:pt x="18900" y="9818"/>
                </a:lnTo>
                <a:cubicBezTo>
                  <a:pt x="19645" y="9818"/>
                  <a:pt x="20250" y="10258"/>
                  <a:pt x="20250" y="10800"/>
                </a:cubicBezTo>
                <a:cubicBezTo>
                  <a:pt x="20250" y="10800"/>
                  <a:pt x="20250" y="19636"/>
                  <a:pt x="20250" y="19636"/>
                </a:cubicBezTo>
                <a:close/>
                <a:moveTo>
                  <a:pt x="4050" y="5891"/>
                </a:moveTo>
                <a:cubicBezTo>
                  <a:pt x="4050" y="3180"/>
                  <a:pt x="7072" y="982"/>
                  <a:pt x="10800" y="982"/>
                </a:cubicBezTo>
                <a:cubicBezTo>
                  <a:pt x="14528" y="982"/>
                  <a:pt x="17550" y="3180"/>
                  <a:pt x="17550" y="5891"/>
                </a:cubicBezTo>
                <a:lnTo>
                  <a:pt x="17550" y="8836"/>
                </a:lnTo>
                <a:lnTo>
                  <a:pt x="4050" y="8836"/>
                </a:lnTo>
                <a:cubicBezTo>
                  <a:pt x="4050" y="8836"/>
                  <a:pt x="4050" y="5891"/>
                  <a:pt x="4050" y="5891"/>
                </a:cubicBezTo>
                <a:close/>
                <a:moveTo>
                  <a:pt x="18900" y="8836"/>
                </a:moveTo>
                <a:lnTo>
                  <a:pt x="18900" y="5891"/>
                </a:lnTo>
                <a:cubicBezTo>
                  <a:pt x="18900" y="2638"/>
                  <a:pt x="15273" y="0"/>
                  <a:pt x="10800" y="0"/>
                </a:cubicBezTo>
                <a:cubicBezTo>
                  <a:pt x="6327" y="0"/>
                  <a:pt x="2700" y="2638"/>
                  <a:pt x="2700" y="5891"/>
                </a:cubicBezTo>
                <a:lnTo>
                  <a:pt x="2700" y="8836"/>
                </a:lnTo>
                <a:cubicBezTo>
                  <a:pt x="1209" y="8836"/>
                  <a:pt x="0" y="9716"/>
                  <a:pt x="0" y="10800"/>
                </a:cubicBezTo>
                <a:lnTo>
                  <a:pt x="0" y="19636"/>
                </a:lnTo>
                <a:cubicBezTo>
                  <a:pt x="0" y="20721"/>
                  <a:pt x="1209" y="21600"/>
                  <a:pt x="2700" y="21600"/>
                </a:cubicBezTo>
                <a:lnTo>
                  <a:pt x="18900" y="21600"/>
                </a:lnTo>
                <a:cubicBezTo>
                  <a:pt x="20391" y="21600"/>
                  <a:pt x="21600" y="20721"/>
                  <a:pt x="21600" y="19636"/>
                </a:cubicBezTo>
                <a:lnTo>
                  <a:pt x="21600" y="10800"/>
                </a:lnTo>
                <a:cubicBezTo>
                  <a:pt x="21600" y="9716"/>
                  <a:pt x="20391" y="8836"/>
                  <a:pt x="18900" y="8836"/>
                </a:cubicBezTo>
                <a:moveTo>
                  <a:pt x="11475" y="15573"/>
                </a:moveTo>
                <a:lnTo>
                  <a:pt x="11475" y="16200"/>
                </a:lnTo>
                <a:cubicBezTo>
                  <a:pt x="11475" y="16472"/>
                  <a:pt x="11172" y="16691"/>
                  <a:pt x="10800" y="16691"/>
                </a:cubicBezTo>
                <a:cubicBezTo>
                  <a:pt x="10428" y="16691"/>
                  <a:pt x="10125" y="16472"/>
                  <a:pt x="10125" y="16200"/>
                </a:cubicBezTo>
                <a:lnTo>
                  <a:pt x="10125" y="15573"/>
                </a:lnTo>
                <a:cubicBezTo>
                  <a:pt x="9723" y="15403"/>
                  <a:pt x="9450" y="15090"/>
                  <a:pt x="9450" y="14727"/>
                </a:cubicBezTo>
                <a:cubicBezTo>
                  <a:pt x="9450" y="14186"/>
                  <a:pt x="10055" y="13745"/>
                  <a:pt x="10800" y="13745"/>
                </a:cubicBezTo>
                <a:cubicBezTo>
                  <a:pt x="11545" y="13745"/>
                  <a:pt x="12150" y="14186"/>
                  <a:pt x="12150" y="14727"/>
                </a:cubicBezTo>
                <a:cubicBezTo>
                  <a:pt x="12150" y="15090"/>
                  <a:pt x="11876" y="15403"/>
                  <a:pt x="11475" y="15573"/>
                </a:cubicBezTo>
                <a:moveTo>
                  <a:pt x="10800" y="12764"/>
                </a:moveTo>
                <a:cubicBezTo>
                  <a:pt x="9309" y="12764"/>
                  <a:pt x="8100" y="13643"/>
                  <a:pt x="8100" y="14727"/>
                </a:cubicBezTo>
                <a:cubicBezTo>
                  <a:pt x="8100" y="15232"/>
                  <a:pt x="8369" y="15687"/>
                  <a:pt x="8798" y="16034"/>
                </a:cubicBezTo>
                <a:cubicBezTo>
                  <a:pt x="8789" y="16089"/>
                  <a:pt x="8775" y="16144"/>
                  <a:pt x="8775" y="16200"/>
                </a:cubicBezTo>
                <a:cubicBezTo>
                  <a:pt x="8775" y="17014"/>
                  <a:pt x="9681" y="17673"/>
                  <a:pt x="10800" y="17673"/>
                </a:cubicBezTo>
                <a:cubicBezTo>
                  <a:pt x="11919" y="17673"/>
                  <a:pt x="12825" y="17014"/>
                  <a:pt x="12825" y="16200"/>
                </a:cubicBezTo>
                <a:cubicBezTo>
                  <a:pt x="12825" y="16144"/>
                  <a:pt x="12810" y="16089"/>
                  <a:pt x="12802" y="16034"/>
                </a:cubicBezTo>
                <a:cubicBezTo>
                  <a:pt x="13231" y="15686"/>
                  <a:pt x="13500" y="15232"/>
                  <a:pt x="13500" y="14727"/>
                </a:cubicBezTo>
                <a:cubicBezTo>
                  <a:pt x="13500" y="13643"/>
                  <a:pt x="12291" y="12764"/>
                  <a:pt x="10800" y="12764"/>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1" name="Shape 2529"/>
          <p:cNvSpPr/>
          <p:nvPr/>
        </p:nvSpPr>
        <p:spPr>
          <a:xfrm>
            <a:off x="7812205" y="2104513"/>
            <a:ext cx="203148" cy="279328"/>
          </a:xfrm>
          <a:custGeom>
            <a:avLst/>
            <a:gdLst/>
            <a:ahLst/>
            <a:cxnLst>
              <a:cxn ang="0">
                <a:pos x="wd2" y="hd2"/>
              </a:cxn>
              <a:cxn ang="5400000">
                <a:pos x="wd2" y="hd2"/>
              </a:cxn>
              <a:cxn ang="10800000">
                <a:pos x="wd2" y="hd2"/>
              </a:cxn>
              <a:cxn ang="16200000">
                <a:pos x="wd2" y="hd2"/>
              </a:cxn>
            </a:cxnLst>
            <a:rect l="0" t="0" r="r" b="b"/>
            <a:pathLst>
              <a:path w="21600" h="21600" extrusionOk="0">
                <a:moveTo>
                  <a:pt x="11475" y="15573"/>
                </a:moveTo>
                <a:lnTo>
                  <a:pt x="11475" y="16200"/>
                </a:lnTo>
                <a:cubicBezTo>
                  <a:pt x="11475" y="16471"/>
                  <a:pt x="11172" y="16691"/>
                  <a:pt x="10800" y="16691"/>
                </a:cubicBezTo>
                <a:cubicBezTo>
                  <a:pt x="10428" y="16691"/>
                  <a:pt x="10125" y="16471"/>
                  <a:pt x="10125" y="16200"/>
                </a:cubicBezTo>
                <a:lnTo>
                  <a:pt x="10125" y="15573"/>
                </a:lnTo>
                <a:cubicBezTo>
                  <a:pt x="9723" y="15403"/>
                  <a:pt x="9450" y="15090"/>
                  <a:pt x="9450" y="14727"/>
                </a:cubicBezTo>
                <a:cubicBezTo>
                  <a:pt x="9450" y="14185"/>
                  <a:pt x="10055" y="13745"/>
                  <a:pt x="10800" y="13745"/>
                </a:cubicBezTo>
                <a:cubicBezTo>
                  <a:pt x="11545" y="13745"/>
                  <a:pt x="12150" y="14185"/>
                  <a:pt x="12150" y="14727"/>
                </a:cubicBezTo>
                <a:cubicBezTo>
                  <a:pt x="12150" y="15090"/>
                  <a:pt x="11876" y="15403"/>
                  <a:pt x="11475" y="15573"/>
                </a:cubicBezTo>
                <a:moveTo>
                  <a:pt x="10800" y="12764"/>
                </a:moveTo>
                <a:cubicBezTo>
                  <a:pt x="9309" y="12764"/>
                  <a:pt x="8100" y="13643"/>
                  <a:pt x="8100" y="14727"/>
                </a:cubicBezTo>
                <a:cubicBezTo>
                  <a:pt x="8100" y="15232"/>
                  <a:pt x="8369" y="15686"/>
                  <a:pt x="8798" y="16034"/>
                </a:cubicBezTo>
                <a:cubicBezTo>
                  <a:pt x="8789" y="16089"/>
                  <a:pt x="8775" y="16143"/>
                  <a:pt x="8775" y="16200"/>
                </a:cubicBezTo>
                <a:cubicBezTo>
                  <a:pt x="8775" y="17014"/>
                  <a:pt x="9681" y="17673"/>
                  <a:pt x="10800" y="17673"/>
                </a:cubicBezTo>
                <a:cubicBezTo>
                  <a:pt x="11919" y="17673"/>
                  <a:pt x="12825" y="17014"/>
                  <a:pt x="12825" y="16200"/>
                </a:cubicBezTo>
                <a:cubicBezTo>
                  <a:pt x="12825" y="16143"/>
                  <a:pt x="12810" y="16089"/>
                  <a:pt x="12802" y="16034"/>
                </a:cubicBezTo>
                <a:cubicBezTo>
                  <a:pt x="13231" y="15687"/>
                  <a:pt x="13500" y="15232"/>
                  <a:pt x="13500" y="14727"/>
                </a:cubicBezTo>
                <a:cubicBezTo>
                  <a:pt x="13500" y="13643"/>
                  <a:pt x="12291" y="12764"/>
                  <a:pt x="10800" y="12764"/>
                </a:cubicBezTo>
                <a:moveTo>
                  <a:pt x="20250" y="19636"/>
                </a:moveTo>
                <a:cubicBezTo>
                  <a:pt x="20250" y="20179"/>
                  <a:pt x="19645" y="20618"/>
                  <a:pt x="18900" y="20618"/>
                </a:cubicBezTo>
                <a:lnTo>
                  <a:pt x="2700" y="20618"/>
                </a:lnTo>
                <a:cubicBezTo>
                  <a:pt x="1955" y="20618"/>
                  <a:pt x="1350" y="20179"/>
                  <a:pt x="1350" y="19636"/>
                </a:cubicBezTo>
                <a:lnTo>
                  <a:pt x="1350" y="10800"/>
                </a:lnTo>
                <a:cubicBezTo>
                  <a:pt x="1350" y="10258"/>
                  <a:pt x="1955" y="9818"/>
                  <a:pt x="2700" y="9818"/>
                </a:cubicBezTo>
                <a:lnTo>
                  <a:pt x="18900" y="9818"/>
                </a:lnTo>
                <a:cubicBezTo>
                  <a:pt x="19645" y="9818"/>
                  <a:pt x="20250" y="10258"/>
                  <a:pt x="20250" y="10800"/>
                </a:cubicBezTo>
                <a:cubicBezTo>
                  <a:pt x="20250" y="10800"/>
                  <a:pt x="20250" y="19636"/>
                  <a:pt x="20250" y="19636"/>
                </a:cubicBezTo>
                <a:close/>
                <a:moveTo>
                  <a:pt x="18900" y="8836"/>
                </a:moveTo>
                <a:lnTo>
                  <a:pt x="18900" y="5891"/>
                </a:lnTo>
                <a:cubicBezTo>
                  <a:pt x="18900" y="2638"/>
                  <a:pt x="15273" y="0"/>
                  <a:pt x="10800" y="0"/>
                </a:cubicBezTo>
                <a:cubicBezTo>
                  <a:pt x="6327" y="0"/>
                  <a:pt x="2700" y="2638"/>
                  <a:pt x="2700" y="5891"/>
                </a:cubicBezTo>
                <a:cubicBezTo>
                  <a:pt x="2700" y="6162"/>
                  <a:pt x="3003" y="6382"/>
                  <a:pt x="3375" y="6382"/>
                </a:cubicBezTo>
                <a:cubicBezTo>
                  <a:pt x="3747" y="6382"/>
                  <a:pt x="4050" y="6162"/>
                  <a:pt x="4050" y="5891"/>
                </a:cubicBezTo>
                <a:cubicBezTo>
                  <a:pt x="4050" y="3180"/>
                  <a:pt x="7072" y="982"/>
                  <a:pt x="10800" y="982"/>
                </a:cubicBezTo>
                <a:cubicBezTo>
                  <a:pt x="14528" y="982"/>
                  <a:pt x="17550" y="3180"/>
                  <a:pt x="17550" y="5891"/>
                </a:cubicBezTo>
                <a:lnTo>
                  <a:pt x="17550" y="8836"/>
                </a:lnTo>
                <a:lnTo>
                  <a:pt x="2700" y="8836"/>
                </a:lnTo>
                <a:cubicBezTo>
                  <a:pt x="1209" y="8836"/>
                  <a:pt x="0" y="9716"/>
                  <a:pt x="0" y="10800"/>
                </a:cubicBezTo>
                <a:lnTo>
                  <a:pt x="0" y="19636"/>
                </a:lnTo>
                <a:cubicBezTo>
                  <a:pt x="0" y="20721"/>
                  <a:pt x="1209" y="21600"/>
                  <a:pt x="2700" y="21600"/>
                </a:cubicBezTo>
                <a:lnTo>
                  <a:pt x="18900" y="21600"/>
                </a:lnTo>
                <a:cubicBezTo>
                  <a:pt x="20391" y="21600"/>
                  <a:pt x="21600" y="20721"/>
                  <a:pt x="21600" y="19636"/>
                </a:cubicBezTo>
                <a:lnTo>
                  <a:pt x="21600" y="10800"/>
                </a:lnTo>
                <a:cubicBezTo>
                  <a:pt x="21600" y="9716"/>
                  <a:pt x="20391" y="8836"/>
                  <a:pt x="18900" y="8836"/>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2" name="Shape 2530"/>
          <p:cNvSpPr/>
          <p:nvPr/>
        </p:nvSpPr>
        <p:spPr>
          <a:xfrm>
            <a:off x="8332770" y="2104512"/>
            <a:ext cx="228541" cy="279337"/>
          </a:xfrm>
          <a:custGeom>
            <a:avLst/>
            <a:gdLst/>
            <a:ahLst/>
            <a:cxnLst>
              <a:cxn ang="0">
                <a:pos x="wd2" y="hd2"/>
              </a:cxn>
              <a:cxn ang="5400000">
                <a:pos x="wd2" y="hd2"/>
              </a:cxn>
              <a:cxn ang="10800000">
                <a:pos x="wd2" y="hd2"/>
              </a:cxn>
              <a:cxn ang="16200000">
                <a:pos x="wd2" y="hd2"/>
              </a:cxn>
            </a:cxnLst>
            <a:rect l="0" t="0" r="r" b="b"/>
            <a:pathLst>
              <a:path w="21600" h="21600" extrusionOk="0">
                <a:moveTo>
                  <a:pt x="20400" y="19636"/>
                </a:moveTo>
                <a:cubicBezTo>
                  <a:pt x="20400" y="20178"/>
                  <a:pt x="19862" y="20617"/>
                  <a:pt x="19200" y="20617"/>
                </a:cubicBezTo>
                <a:lnTo>
                  <a:pt x="6000" y="20617"/>
                </a:lnTo>
                <a:lnTo>
                  <a:pt x="6000" y="982"/>
                </a:lnTo>
                <a:lnTo>
                  <a:pt x="13200" y="982"/>
                </a:lnTo>
                <a:lnTo>
                  <a:pt x="13200" y="6872"/>
                </a:lnTo>
                <a:lnTo>
                  <a:pt x="15600" y="4909"/>
                </a:lnTo>
                <a:lnTo>
                  <a:pt x="18000" y="6872"/>
                </a:lnTo>
                <a:lnTo>
                  <a:pt x="18000" y="982"/>
                </a:lnTo>
                <a:lnTo>
                  <a:pt x="19200" y="982"/>
                </a:lnTo>
                <a:cubicBezTo>
                  <a:pt x="19862" y="982"/>
                  <a:pt x="20400" y="1422"/>
                  <a:pt x="20400" y="1964"/>
                </a:cubicBezTo>
                <a:cubicBezTo>
                  <a:pt x="20400" y="1964"/>
                  <a:pt x="20400" y="19636"/>
                  <a:pt x="20400" y="19636"/>
                </a:cubicBezTo>
                <a:close/>
                <a:moveTo>
                  <a:pt x="4800" y="20617"/>
                </a:moveTo>
                <a:lnTo>
                  <a:pt x="2400" y="20617"/>
                </a:lnTo>
                <a:cubicBezTo>
                  <a:pt x="1738" y="20617"/>
                  <a:pt x="1200" y="20178"/>
                  <a:pt x="1200" y="19636"/>
                </a:cubicBezTo>
                <a:lnTo>
                  <a:pt x="1200" y="1964"/>
                </a:lnTo>
                <a:cubicBezTo>
                  <a:pt x="1200" y="1422"/>
                  <a:pt x="1738" y="982"/>
                  <a:pt x="2400" y="982"/>
                </a:cubicBezTo>
                <a:lnTo>
                  <a:pt x="4800" y="982"/>
                </a:lnTo>
                <a:cubicBezTo>
                  <a:pt x="4800" y="982"/>
                  <a:pt x="4800" y="20617"/>
                  <a:pt x="4800" y="20617"/>
                </a:cubicBezTo>
                <a:close/>
                <a:moveTo>
                  <a:pt x="14400" y="982"/>
                </a:moveTo>
                <a:lnTo>
                  <a:pt x="16800" y="982"/>
                </a:lnTo>
                <a:lnTo>
                  <a:pt x="16800" y="4418"/>
                </a:lnTo>
                <a:lnTo>
                  <a:pt x="15600" y="3436"/>
                </a:lnTo>
                <a:lnTo>
                  <a:pt x="14400" y="4418"/>
                </a:lnTo>
                <a:cubicBezTo>
                  <a:pt x="14400" y="4418"/>
                  <a:pt x="14400" y="982"/>
                  <a:pt x="14400" y="982"/>
                </a:cubicBezTo>
                <a:close/>
                <a:moveTo>
                  <a:pt x="19200" y="0"/>
                </a:moveTo>
                <a:lnTo>
                  <a:pt x="2400" y="0"/>
                </a:lnTo>
                <a:cubicBezTo>
                  <a:pt x="1075" y="0"/>
                  <a:pt x="0" y="879"/>
                  <a:pt x="0" y="1964"/>
                </a:cubicBezTo>
                <a:lnTo>
                  <a:pt x="0" y="19636"/>
                </a:lnTo>
                <a:cubicBezTo>
                  <a:pt x="0" y="20720"/>
                  <a:pt x="1075" y="21600"/>
                  <a:pt x="2400" y="21600"/>
                </a:cubicBezTo>
                <a:lnTo>
                  <a:pt x="19200" y="21600"/>
                </a:lnTo>
                <a:cubicBezTo>
                  <a:pt x="20525" y="21600"/>
                  <a:pt x="21600" y="20720"/>
                  <a:pt x="21600" y="19636"/>
                </a:cubicBezTo>
                <a:lnTo>
                  <a:pt x="21600" y="1964"/>
                </a:lnTo>
                <a:cubicBezTo>
                  <a:pt x="21600" y="879"/>
                  <a:pt x="20525" y="0"/>
                  <a:pt x="192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3" name="Shape 2531"/>
          <p:cNvSpPr/>
          <p:nvPr/>
        </p:nvSpPr>
        <p:spPr>
          <a:xfrm>
            <a:off x="8866031" y="2104513"/>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20400" y="19636"/>
                </a:moveTo>
                <a:cubicBezTo>
                  <a:pt x="20400" y="20179"/>
                  <a:pt x="19862" y="20618"/>
                  <a:pt x="19200" y="20618"/>
                </a:cubicBezTo>
                <a:lnTo>
                  <a:pt x="7200" y="20618"/>
                </a:lnTo>
                <a:lnTo>
                  <a:pt x="7200" y="982"/>
                </a:lnTo>
                <a:lnTo>
                  <a:pt x="19200" y="982"/>
                </a:lnTo>
                <a:cubicBezTo>
                  <a:pt x="19862" y="982"/>
                  <a:pt x="20400" y="1422"/>
                  <a:pt x="20400" y="1964"/>
                </a:cubicBezTo>
                <a:cubicBezTo>
                  <a:pt x="20400" y="1964"/>
                  <a:pt x="20400" y="19636"/>
                  <a:pt x="20400" y="19636"/>
                </a:cubicBezTo>
                <a:close/>
                <a:moveTo>
                  <a:pt x="6000" y="20618"/>
                </a:moveTo>
                <a:lnTo>
                  <a:pt x="3600" y="20618"/>
                </a:lnTo>
                <a:cubicBezTo>
                  <a:pt x="2937" y="20618"/>
                  <a:pt x="2400" y="20179"/>
                  <a:pt x="2400" y="19636"/>
                </a:cubicBezTo>
                <a:lnTo>
                  <a:pt x="2400" y="18655"/>
                </a:lnTo>
                <a:lnTo>
                  <a:pt x="3000" y="18655"/>
                </a:lnTo>
                <a:cubicBezTo>
                  <a:pt x="3332" y="18655"/>
                  <a:pt x="3600" y="18435"/>
                  <a:pt x="3600" y="18164"/>
                </a:cubicBezTo>
                <a:cubicBezTo>
                  <a:pt x="3600" y="17893"/>
                  <a:pt x="3332" y="17673"/>
                  <a:pt x="3000" y="17673"/>
                </a:cubicBezTo>
                <a:lnTo>
                  <a:pt x="2400" y="17673"/>
                </a:lnTo>
                <a:lnTo>
                  <a:pt x="2400" y="15709"/>
                </a:lnTo>
                <a:lnTo>
                  <a:pt x="3000" y="15709"/>
                </a:lnTo>
                <a:cubicBezTo>
                  <a:pt x="3332" y="15709"/>
                  <a:pt x="3600" y="15490"/>
                  <a:pt x="3600" y="15218"/>
                </a:cubicBezTo>
                <a:cubicBezTo>
                  <a:pt x="3600" y="14947"/>
                  <a:pt x="3332" y="14727"/>
                  <a:pt x="3000" y="14727"/>
                </a:cubicBezTo>
                <a:lnTo>
                  <a:pt x="2400" y="14727"/>
                </a:lnTo>
                <a:lnTo>
                  <a:pt x="2400" y="12764"/>
                </a:lnTo>
                <a:lnTo>
                  <a:pt x="3000" y="12764"/>
                </a:lnTo>
                <a:cubicBezTo>
                  <a:pt x="3332" y="12764"/>
                  <a:pt x="3600" y="12544"/>
                  <a:pt x="3600" y="12273"/>
                </a:cubicBezTo>
                <a:cubicBezTo>
                  <a:pt x="3600" y="12002"/>
                  <a:pt x="3332" y="11782"/>
                  <a:pt x="3000" y="11782"/>
                </a:cubicBezTo>
                <a:lnTo>
                  <a:pt x="2400" y="11782"/>
                </a:lnTo>
                <a:lnTo>
                  <a:pt x="2400" y="9818"/>
                </a:lnTo>
                <a:lnTo>
                  <a:pt x="3000" y="9818"/>
                </a:lnTo>
                <a:cubicBezTo>
                  <a:pt x="3332" y="9818"/>
                  <a:pt x="3600" y="9599"/>
                  <a:pt x="3600" y="9327"/>
                </a:cubicBezTo>
                <a:cubicBezTo>
                  <a:pt x="3600" y="9056"/>
                  <a:pt x="3332" y="8836"/>
                  <a:pt x="3000" y="8836"/>
                </a:cubicBezTo>
                <a:lnTo>
                  <a:pt x="2400" y="8836"/>
                </a:lnTo>
                <a:lnTo>
                  <a:pt x="2400" y="6873"/>
                </a:lnTo>
                <a:lnTo>
                  <a:pt x="3000" y="6873"/>
                </a:lnTo>
                <a:cubicBezTo>
                  <a:pt x="3332" y="6873"/>
                  <a:pt x="3600" y="6653"/>
                  <a:pt x="3600" y="6382"/>
                </a:cubicBezTo>
                <a:cubicBezTo>
                  <a:pt x="3600" y="6111"/>
                  <a:pt x="3332" y="5891"/>
                  <a:pt x="3000" y="5891"/>
                </a:cubicBezTo>
                <a:lnTo>
                  <a:pt x="2400" y="5891"/>
                </a:lnTo>
                <a:lnTo>
                  <a:pt x="2400" y="3927"/>
                </a:lnTo>
                <a:lnTo>
                  <a:pt x="3000" y="3927"/>
                </a:lnTo>
                <a:cubicBezTo>
                  <a:pt x="3332" y="3927"/>
                  <a:pt x="3600" y="3708"/>
                  <a:pt x="3600" y="3436"/>
                </a:cubicBezTo>
                <a:cubicBezTo>
                  <a:pt x="3600" y="3166"/>
                  <a:pt x="3332" y="2945"/>
                  <a:pt x="3000" y="2945"/>
                </a:cubicBezTo>
                <a:lnTo>
                  <a:pt x="2400" y="2945"/>
                </a:lnTo>
                <a:lnTo>
                  <a:pt x="2400" y="1964"/>
                </a:lnTo>
                <a:cubicBezTo>
                  <a:pt x="2400" y="1422"/>
                  <a:pt x="2937" y="982"/>
                  <a:pt x="3600" y="982"/>
                </a:cubicBezTo>
                <a:lnTo>
                  <a:pt x="6000" y="982"/>
                </a:lnTo>
                <a:cubicBezTo>
                  <a:pt x="6000" y="982"/>
                  <a:pt x="6000" y="20618"/>
                  <a:pt x="6000" y="20618"/>
                </a:cubicBezTo>
                <a:close/>
                <a:moveTo>
                  <a:pt x="19200" y="0"/>
                </a:moveTo>
                <a:lnTo>
                  <a:pt x="3600" y="0"/>
                </a:lnTo>
                <a:cubicBezTo>
                  <a:pt x="2275" y="0"/>
                  <a:pt x="1200" y="879"/>
                  <a:pt x="1200" y="1964"/>
                </a:cubicBezTo>
                <a:lnTo>
                  <a:pt x="1200" y="2945"/>
                </a:lnTo>
                <a:lnTo>
                  <a:pt x="600" y="2945"/>
                </a:lnTo>
                <a:cubicBezTo>
                  <a:pt x="268" y="2945"/>
                  <a:pt x="0" y="3166"/>
                  <a:pt x="0" y="3436"/>
                </a:cubicBezTo>
                <a:cubicBezTo>
                  <a:pt x="0" y="3708"/>
                  <a:pt x="268" y="3927"/>
                  <a:pt x="600" y="3927"/>
                </a:cubicBezTo>
                <a:lnTo>
                  <a:pt x="1200" y="3927"/>
                </a:lnTo>
                <a:lnTo>
                  <a:pt x="1200" y="5891"/>
                </a:lnTo>
                <a:lnTo>
                  <a:pt x="600" y="5891"/>
                </a:lnTo>
                <a:cubicBezTo>
                  <a:pt x="268" y="5891"/>
                  <a:pt x="0" y="6111"/>
                  <a:pt x="0" y="6382"/>
                </a:cubicBezTo>
                <a:cubicBezTo>
                  <a:pt x="0" y="6653"/>
                  <a:pt x="268" y="6873"/>
                  <a:pt x="600" y="6873"/>
                </a:cubicBezTo>
                <a:lnTo>
                  <a:pt x="1200" y="6873"/>
                </a:lnTo>
                <a:lnTo>
                  <a:pt x="1200" y="8836"/>
                </a:lnTo>
                <a:lnTo>
                  <a:pt x="600" y="8836"/>
                </a:lnTo>
                <a:cubicBezTo>
                  <a:pt x="268" y="8836"/>
                  <a:pt x="0" y="9056"/>
                  <a:pt x="0" y="9327"/>
                </a:cubicBezTo>
                <a:cubicBezTo>
                  <a:pt x="0" y="9599"/>
                  <a:pt x="268" y="9818"/>
                  <a:pt x="600" y="9818"/>
                </a:cubicBezTo>
                <a:lnTo>
                  <a:pt x="1200" y="9818"/>
                </a:lnTo>
                <a:lnTo>
                  <a:pt x="1200" y="11782"/>
                </a:lnTo>
                <a:lnTo>
                  <a:pt x="600" y="11782"/>
                </a:lnTo>
                <a:cubicBezTo>
                  <a:pt x="268" y="11782"/>
                  <a:pt x="0" y="12002"/>
                  <a:pt x="0" y="12273"/>
                </a:cubicBezTo>
                <a:cubicBezTo>
                  <a:pt x="0" y="12544"/>
                  <a:pt x="268" y="12764"/>
                  <a:pt x="600" y="12764"/>
                </a:cubicBezTo>
                <a:lnTo>
                  <a:pt x="1200" y="12764"/>
                </a:lnTo>
                <a:lnTo>
                  <a:pt x="1200" y="14727"/>
                </a:lnTo>
                <a:lnTo>
                  <a:pt x="600" y="14727"/>
                </a:lnTo>
                <a:cubicBezTo>
                  <a:pt x="268" y="14727"/>
                  <a:pt x="0" y="14947"/>
                  <a:pt x="0" y="15218"/>
                </a:cubicBezTo>
                <a:cubicBezTo>
                  <a:pt x="0" y="15490"/>
                  <a:pt x="268" y="15709"/>
                  <a:pt x="600" y="15709"/>
                </a:cubicBezTo>
                <a:lnTo>
                  <a:pt x="1200" y="15709"/>
                </a:lnTo>
                <a:lnTo>
                  <a:pt x="1200" y="17673"/>
                </a:lnTo>
                <a:lnTo>
                  <a:pt x="600" y="17673"/>
                </a:lnTo>
                <a:cubicBezTo>
                  <a:pt x="268" y="17673"/>
                  <a:pt x="0" y="17893"/>
                  <a:pt x="0" y="18164"/>
                </a:cubicBezTo>
                <a:cubicBezTo>
                  <a:pt x="0" y="18435"/>
                  <a:pt x="268" y="18655"/>
                  <a:pt x="600" y="18655"/>
                </a:cubicBezTo>
                <a:lnTo>
                  <a:pt x="1200" y="18655"/>
                </a:lnTo>
                <a:lnTo>
                  <a:pt x="1200" y="19636"/>
                </a:lnTo>
                <a:cubicBezTo>
                  <a:pt x="1200" y="20721"/>
                  <a:pt x="2275" y="21600"/>
                  <a:pt x="3600" y="21600"/>
                </a:cubicBezTo>
                <a:lnTo>
                  <a:pt x="19200" y="21600"/>
                </a:lnTo>
                <a:cubicBezTo>
                  <a:pt x="20525" y="21600"/>
                  <a:pt x="21600" y="20721"/>
                  <a:pt x="21600" y="19636"/>
                </a:cubicBezTo>
                <a:lnTo>
                  <a:pt x="21600" y="1964"/>
                </a:lnTo>
                <a:cubicBezTo>
                  <a:pt x="21600" y="879"/>
                  <a:pt x="20525" y="0"/>
                  <a:pt x="192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4" name="Shape 2532"/>
          <p:cNvSpPr/>
          <p:nvPr/>
        </p:nvSpPr>
        <p:spPr>
          <a:xfrm>
            <a:off x="9399292" y="2104513"/>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4400" y="5891"/>
                </a:moveTo>
                <a:lnTo>
                  <a:pt x="14400" y="982"/>
                </a:lnTo>
                <a:lnTo>
                  <a:pt x="15000" y="982"/>
                </a:lnTo>
                <a:lnTo>
                  <a:pt x="20400" y="5891"/>
                </a:lnTo>
                <a:cubicBezTo>
                  <a:pt x="20400" y="5891"/>
                  <a:pt x="14400" y="5891"/>
                  <a:pt x="14400" y="5891"/>
                </a:cubicBezTo>
                <a:close/>
                <a:moveTo>
                  <a:pt x="20400" y="19636"/>
                </a:moveTo>
                <a:cubicBezTo>
                  <a:pt x="20400" y="20179"/>
                  <a:pt x="19862" y="20618"/>
                  <a:pt x="19200" y="20618"/>
                </a:cubicBezTo>
                <a:lnTo>
                  <a:pt x="2400" y="20618"/>
                </a:lnTo>
                <a:cubicBezTo>
                  <a:pt x="1737" y="20618"/>
                  <a:pt x="1200" y="20179"/>
                  <a:pt x="1200" y="19636"/>
                </a:cubicBezTo>
                <a:lnTo>
                  <a:pt x="1200" y="1964"/>
                </a:lnTo>
                <a:cubicBezTo>
                  <a:pt x="1200" y="1422"/>
                  <a:pt x="1737" y="982"/>
                  <a:pt x="2400" y="982"/>
                </a:cubicBezTo>
                <a:lnTo>
                  <a:pt x="13200" y="982"/>
                </a:lnTo>
                <a:lnTo>
                  <a:pt x="13200" y="5891"/>
                </a:lnTo>
                <a:cubicBezTo>
                  <a:pt x="13200" y="6433"/>
                  <a:pt x="13738" y="6873"/>
                  <a:pt x="14400" y="6873"/>
                </a:cubicBezTo>
                <a:lnTo>
                  <a:pt x="20400" y="6873"/>
                </a:lnTo>
                <a:cubicBezTo>
                  <a:pt x="20400" y="6873"/>
                  <a:pt x="20400" y="19636"/>
                  <a:pt x="20400" y="19636"/>
                </a:cubicBezTo>
                <a:close/>
                <a:moveTo>
                  <a:pt x="15600" y="0"/>
                </a:moveTo>
                <a:lnTo>
                  <a:pt x="2400" y="0"/>
                </a:lnTo>
                <a:cubicBezTo>
                  <a:pt x="1075" y="0"/>
                  <a:pt x="0" y="879"/>
                  <a:pt x="0" y="1964"/>
                </a:cubicBezTo>
                <a:lnTo>
                  <a:pt x="0" y="19636"/>
                </a:lnTo>
                <a:cubicBezTo>
                  <a:pt x="0" y="20721"/>
                  <a:pt x="1075" y="21600"/>
                  <a:pt x="2400" y="21600"/>
                </a:cubicBezTo>
                <a:lnTo>
                  <a:pt x="19200" y="21600"/>
                </a:lnTo>
                <a:cubicBezTo>
                  <a:pt x="20525" y="21600"/>
                  <a:pt x="21600" y="20721"/>
                  <a:pt x="21600" y="19636"/>
                </a:cubicBezTo>
                <a:lnTo>
                  <a:pt x="21600" y="5400"/>
                </a:lnTo>
                <a:cubicBezTo>
                  <a:pt x="21600" y="5400"/>
                  <a:pt x="15600" y="0"/>
                  <a:pt x="15600" y="0"/>
                </a:cubicBezTo>
                <a:close/>
                <a:moveTo>
                  <a:pt x="4800" y="8836"/>
                </a:moveTo>
                <a:cubicBezTo>
                  <a:pt x="4800" y="9108"/>
                  <a:pt x="5068" y="9327"/>
                  <a:pt x="5400" y="9327"/>
                </a:cubicBezTo>
                <a:lnTo>
                  <a:pt x="16200" y="9327"/>
                </a:lnTo>
                <a:cubicBezTo>
                  <a:pt x="16532" y="9327"/>
                  <a:pt x="16800" y="9108"/>
                  <a:pt x="16800" y="8836"/>
                </a:cubicBezTo>
                <a:cubicBezTo>
                  <a:pt x="16800" y="8566"/>
                  <a:pt x="16532" y="8345"/>
                  <a:pt x="16200" y="8345"/>
                </a:cubicBezTo>
                <a:lnTo>
                  <a:pt x="5400" y="8345"/>
                </a:lnTo>
                <a:cubicBezTo>
                  <a:pt x="5068" y="8345"/>
                  <a:pt x="4800" y="8566"/>
                  <a:pt x="4800" y="8836"/>
                </a:cubicBezTo>
                <a:moveTo>
                  <a:pt x="16200" y="12273"/>
                </a:moveTo>
                <a:lnTo>
                  <a:pt x="5400" y="12273"/>
                </a:lnTo>
                <a:cubicBezTo>
                  <a:pt x="5068" y="12273"/>
                  <a:pt x="4800" y="12493"/>
                  <a:pt x="4800" y="12764"/>
                </a:cubicBezTo>
                <a:cubicBezTo>
                  <a:pt x="4800" y="13035"/>
                  <a:pt x="5068" y="13255"/>
                  <a:pt x="5400" y="13255"/>
                </a:cubicBezTo>
                <a:lnTo>
                  <a:pt x="16200" y="13255"/>
                </a:lnTo>
                <a:cubicBezTo>
                  <a:pt x="16532" y="13255"/>
                  <a:pt x="16800" y="13035"/>
                  <a:pt x="16800" y="12764"/>
                </a:cubicBezTo>
                <a:cubicBezTo>
                  <a:pt x="16800" y="12493"/>
                  <a:pt x="16532" y="12273"/>
                  <a:pt x="16200" y="12273"/>
                </a:cubicBezTo>
                <a:moveTo>
                  <a:pt x="5400" y="5400"/>
                </a:moveTo>
                <a:lnTo>
                  <a:pt x="8400" y="5400"/>
                </a:lnTo>
                <a:cubicBezTo>
                  <a:pt x="8732" y="5400"/>
                  <a:pt x="9000" y="5181"/>
                  <a:pt x="9000" y="4909"/>
                </a:cubicBezTo>
                <a:cubicBezTo>
                  <a:pt x="9000" y="4638"/>
                  <a:pt x="8732" y="4418"/>
                  <a:pt x="8400" y="4418"/>
                </a:cubicBezTo>
                <a:lnTo>
                  <a:pt x="5400" y="4418"/>
                </a:lnTo>
                <a:cubicBezTo>
                  <a:pt x="5068" y="4418"/>
                  <a:pt x="4800" y="4638"/>
                  <a:pt x="4800" y="4909"/>
                </a:cubicBezTo>
                <a:cubicBezTo>
                  <a:pt x="4800" y="5181"/>
                  <a:pt x="5068" y="5400"/>
                  <a:pt x="5400" y="5400"/>
                </a:cubicBezTo>
                <a:moveTo>
                  <a:pt x="12600" y="16200"/>
                </a:moveTo>
                <a:lnTo>
                  <a:pt x="5400" y="16200"/>
                </a:lnTo>
                <a:cubicBezTo>
                  <a:pt x="5068" y="16200"/>
                  <a:pt x="4800" y="16420"/>
                  <a:pt x="4800" y="16691"/>
                </a:cubicBezTo>
                <a:cubicBezTo>
                  <a:pt x="4800" y="16962"/>
                  <a:pt x="5068" y="17182"/>
                  <a:pt x="5400" y="17182"/>
                </a:cubicBezTo>
                <a:lnTo>
                  <a:pt x="12600" y="17182"/>
                </a:lnTo>
                <a:cubicBezTo>
                  <a:pt x="12932" y="17182"/>
                  <a:pt x="13200" y="16962"/>
                  <a:pt x="13200" y="16691"/>
                </a:cubicBezTo>
                <a:cubicBezTo>
                  <a:pt x="13200" y="16420"/>
                  <a:pt x="12932" y="16200"/>
                  <a:pt x="12600" y="162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5" name="Shape 2533"/>
          <p:cNvSpPr/>
          <p:nvPr/>
        </p:nvSpPr>
        <p:spPr>
          <a:xfrm>
            <a:off x="9932553" y="2104513"/>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8836"/>
                </a:moveTo>
                <a:lnTo>
                  <a:pt x="10800" y="5967"/>
                </a:lnTo>
                <a:lnTo>
                  <a:pt x="13929" y="8836"/>
                </a:lnTo>
                <a:cubicBezTo>
                  <a:pt x="13929" y="8836"/>
                  <a:pt x="10800" y="8836"/>
                  <a:pt x="10800" y="8836"/>
                </a:cubicBezTo>
                <a:close/>
                <a:moveTo>
                  <a:pt x="14400" y="19636"/>
                </a:moveTo>
                <a:cubicBezTo>
                  <a:pt x="14400" y="20179"/>
                  <a:pt x="13862" y="20618"/>
                  <a:pt x="13200" y="20618"/>
                </a:cubicBezTo>
                <a:lnTo>
                  <a:pt x="2400" y="20618"/>
                </a:lnTo>
                <a:cubicBezTo>
                  <a:pt x="1738" y="20618"/>
                  <a:pt x="1200" y="20179"/>
                  <a:pt x="1200" y="19636"/>
                </a:cubicBezTo>
                <a:lnTo>
                  <a:pt x="1200" y="6873"/>
                </a:lnTo>
                <a:cubicBezTo>
                  <a:pt x="1200" y="6331"/>
                  <a:pt x="1738" y="5891"/>
                  <a:pt x="2400" y="5891"/>
                </a:cubicBezTo>
                <a:lnTo>
                  <a:pt x="9600" y="5891"/>
                </a:lnTo>
                <a:lnTo>
                  <a:pt x="9600" y="8836"/>
                </a:lnTo>
                <a:cubicBezTo>
                  <a:pt x="9600" y="9378"/>
                  <a:pt x="10138" y="9818"/>
                  <a:pt x="10800" y="9818"/>
                </a:cubicBezTo>
                <a:lnTo>
                  <a:pt x="14400" y="9818"/>
                </a:lnTo>
                <a:cubicBezTo>
                  <a:pt x="14400" y="9818"/>
                  <a:pt x="14400" y="19636"/>
                  <a:pt x="14400" y="19636"/>
                </a:cubicBezTo>
                <a:close/>
                <a:moveTo>
                  <a:pt x="2400" y="4909"/>
                </a:moveTo>
                <a:cubicBezTo>
                  <a:pt x="1075" y="4909"/>
                  <a:pt x="0" y="5788"/>
                  <a:pt x="0" y="6873"/>
                </a:cubicBezTo>
                <a:lnTo>
                  <a:pt x="0" y="19636"/>
                </a:lnTo>
                <a:cubicBezTo>
                  <a:pt x="0" y="20721"/>
                  <a:pt x="1075" y="21600"/>
                  <a:pt x="2400" y="21600"/>
                </a:cubicBezTo>
                <a:lnTo>
                  <a:pt x="13200" y="21600"/>
                </a:lnTo>
                <a:cubicBezTo>
                  <a:pt x="14525" y="21600"/>
                  <a:pt x="15600" y="20721"/>
                  <a:pt x="15600" y="19636"/>
                </a:cubicBezTo>
                <a:lnTo>
                  <a:pt x="15600" y="8836"/>
                </a:lnTo>
                <a:lnTo>
                  <a:pt x="11400" y="4909"/>
                </a:lnTo>
                <a:cubicBezTo>
                  <a:pt x="11400" y="4909"/>
                  <a:pt x="2400" y="4909"/>
                  <a:pt x="2400" y="4909"/>
                </a:cubicBezTo>
                <a:close/>
                <a:moveTo>
                  <a:pt x="16800" y="3927"/>
                </a:moveTo>
                <a:lnTo>
                  <a:pt x="16800" y="1058"/>
                </a:lnTo>
                <a:lnTo>
                  <a:pt x="19929" y="3927"/>
                </a:lnTo>
                <a:cubicBezTo>
                  <a:pt x="19929" y="3927"/>
                  <a:pt x="16800" y="3927"/>
                  <a:pt x="16800" y="3927"/>
                </a:cubicBezTo>
                <a:close/>
                <a:moveTo>
                  <a:pt x="17400" y="0"/>
                </a:moveTo>
                <a:lnTo>
                  <a:pt x="8400" y="0"/>
                </a:lnTo>
                <a:cubicBezTo>
                  <a:pt x="7075" y="0"/>
                  <a:pt x="6000" y="879"/>
                  <a:pt x="6000" y="1964"/>
                </a:cubicBezTo>
                <a:lnTo>
                  <a:pt x="6000" y="3436"/>
                </a:lnTo>
                <a:cubicBezTo>
                  <a:pt x="6000" y="3708"/>
                  <a:pt x="6268" y="3927"/>
                  <a:pt x="6600" y="3927"/>
                </a:cubicBezTo>
                <a:cubicBezTo>
                  <a:pt x="6932" y="3927"/>
                  <a:pt x="7200" y="3708"/>
                  <a:pt x="7200" y="3436"/>
                </a:cubicBezTo>
                <a:lnTo>
                  <a:pt x="7200" y="1964"/>
                </a:lnTo>
                <a:cubicBezTo>
                  <a:pt x="7200" y="1422"/>
                  <a:pt x="7738" y="982"/>
                  <a:pt x="8400" y="982"/>
                </a:cubicBezTo>
                <a:lnTo>
                  <a:pt x="15600" y="982"/>
                </a:lnTo>
                <a:lnTo>
                  <a:pt x="15600" y="3927"/>
                </a:lnTo>
                <a:cubicBezTo>
                  <a:pt x="15600" y="4469"/>
                  <a:pt x="16138" y="4909"/>
                  <a:pt x="16800" y="4909"/>
                </a:cubicBezTo>
                <a:lnTo>
                  <a:pt x="20400" y="4909"/>
                </a:lnTo>
                <a:lnTo>
                  <a:pt x="20400" y="14727"/>
                </a:lnTo>
                <a:cubicBezTo>
                  <a:pt x="20400" y="15269"/>
                  <a:pt x="19862" y="15709"/>
                  <a:pt x="19200" y="15709"/>
                </a:cubicBezTo>
                <a:lnTo>
                  <a:pt x="17400" y="15709"/>
                </a:lnTo>
                <a:cubicBezTo>
                  <a:pt x="17068" y="15709"/>
                  <a:pt x="16800" y="15929"/>
                  <a:pt x="16800" y="16200"/>
                </a:cubicBezTo>
                <a:cubicBezTo>
                  <a:pt x="16800" y="16472"/>
                  <a:pt x="17068" y="16691"/>
                  <a:pt x="17400" y="16691"/>
                </a:cubicBezTo>
                <a:lnTo>
                  <a:pt x="19200" y="16691"/>
                </a:lnTo>
                <a:cubicBezTo>
                  <a:pt x="20525" y="16691"/>
                  <a:pt x="21600" y="15812"/>
                  <a:pt x="21600" y="14727"/>
                </a:cubicBezTo>
                <a:lnTo>
                  <a:pt x="21600" y="3927"/>
                </a:lnTo>
                <a:cubicBezTo>
                  <a:pt x="21600" y="3927"/>
                  <a:pt x="17400" y="0"/>
                  <a:pt x="17400" y="0"/>
                </a:cubicBezTo>
                <a:close/>
                <a:moveTo>
                  <a:pt x="3600" y="12273"/>
                </a:moveTo>
                <a:cubicBezTo>
                  <a:pt x="3600" y="12544"/>
                  <a:pt x="3868" y="12764"/>
                  <a:pt x="4200" y="12764"/>
                </a:cubicBezTo>
                <a:lnTo>
                  <a:pt x="11400" y="12764"/>
                </a:lnTo>
                <a:cubicBezTo>
                  <a:pt x="11732" y="12764"/>
                  <a:pt x="12000" y="12544"/>
                  <a:pt x="12000" y="12273"/>
                </a:cubicBezTo>
                <a:cubicBezTo>
                  <a:pt x="12000" y="12002"/>
                  <a:pt x="11732" y="11782"/>
                  <a:pt x="11400" y="11782"/>
                </a:cubicBezTo>
                <a:lnTo>
                  <a:pt x="4200" y="11782"/>
                </a:lnTo>
                <a:cubicBezTo>
                  <a:pt x="3868" y="11782"/>
                  <a:pt x="3600" y="12002"/>
                  <a:pt x="3600" y="12273"/>
                </a:cubicBezTo>
                <a:moveTo>
                  <a:pt x="4200" y="9818"/>
                </a:moveTo>
                <a:lnTo>
                  <a:pt x="6600" y="9818"/>
                </a:lnTo>
                <a:cubicBezTo>
                  <a:pt x="6932" y="9818"/>
                  <a:pt x="7200" y="9599"/>
                  <a:pt x="7200" y="9327"/>
                </a:cubicBezTo>
                <a:cubicBezTo>
                  <a:pt x="7200" y="9056"/>
                  <a:pt x="6932" y="8836"/>
                  <a:pt x="6600" y="8836"/>
                </a:cubicBezTo>
                <a:lnTo>
                  <a:pt x="4200" y="8836"/>
                </a:lnTo>
                <a:cubicBezTo>
                  <a:pt x="3868" y="8836"/>
                  <a:pt x="3600" y="9056"/>
                  <a:pt x="3600" y="9327"/>
                </a:cubicBezTo>
                <a:cubicBezTo>
                  <a:pt x="3600" y="9599"/>
                  <a:pt x="3868" y="9818"/>
                  <a:pt x="4200" y="9818"/>
                </a:cubicBezTo>
                <a:moveTo>
                  <a:pt x="9000" y="17673"/>
                </a:moveTo>
                <a:lnTo>
                  <a:pt x="4200" y="17673"/>
                </a:lnTo>
                <a:cubicBezTo>
                  <a:pt x="3868" y="17673"/>
                  <a:pt x="3600" y="17893"/>
                  <a:pt x="3600" y="18164"/>
                </a:cubicBezTo>
                <a:cubicBezTo>
                  <a:pt x="3600" y="18435"/>
                  <a:pt x="3868" y="18655"/>
                  <a:pt x="4200" y="18655"/>
                </a:cubicBezTo>
                <a:lnTo>
                  <a:pt x="9000" y="18655"/>
                </a:lnTo>
                <a:cubicBezTo>
                  <a:pt x="9332" y="18655"/>
                  <a:pt x="9600" y="18435"/>
                  <a:pt x="9600" y="18164"/>
                </a:cubicBezTo>
                <a:cubicBezTo>
                  <a:pt x="9600" y="17893"/>
                  <a:pt x="9332" y="17673"/>
                  <a:pt x="9000" y="17673"/>
                </a:cubicBezTo>
                <a:moveTo>
                  <a:pt x="11400" y="14727"/>
                </a:moveTo>
                <a:lnTo>
                  <a:pt x="4200" y="14727"/>
                </a:lnTo>
                <a:cubicBezTo>
                  <a:pt x="3868" y="14727"/>
                  <a:pt x="3600" y="14947"/>
                  <a:pt x="3600" y="15218"/>
                </a:cubicBezTo>
                <a:cubicBezTo>
                  <a:pt x="3600" y="15490"/>
                  <a:pt x="3868" y="15709"/>
                  <a:pt x="4200" y="15709"/>
                </a:cubicBezTo>
                <a:lnTo>
                  <a:pt x="11400" y="15709"/>
                </a:lnTo>
                <a:cubicBezTo>
                  <a:pt x="11732" y="15709"/>
                  <a:pt x="12000" y="15490"/>
                  <a:pt x="12000" y="15218"/>
                </a:cubicBezTo>
                <a:cubicBezTo>
                  <a:pt x="12000" y="14947"/>
                  <a:pt x="11732" y="14727"/>
                  <a:pt x="11400" y="14727"/>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6" name="Shape 2534"/>
          <p:cNvSpPr/>
          <p:nvPr/>
        </p:nvSpPr>
        <p:spPr>
          <a:xfrm>
            <a:off x="3352044" y="6086716"/>
            <a:ext cx="228541" cy="279337"/>
          </a:xfrm>
          <a:custGeom>
            <a:avLst/>
            <a:gdLst/>
            <a:ahLst/>
            <a:cxnLst>
              <a:cxn ang="0">
                <a:pos x="wd2" y="hd2"/>
              </a:cxn>
              <a:cxn ang="5400000">
                <a:pos x="wd2" y="hd2"/>
              </a:cxn>
              <a:cxn ang="10800000">
                <a:pos x="wd2" y="hd2"/>
              </a:cxn>
              <a:cxn ang="16200000">
                <a:pos x="wd2" y="hd2"/>
              </a:cxn>
            </a:cxnLst>
            <a:rect l="0" t="0" r="r" b="b"/>
            <a:pathLst>
              <a:path w="21600" h="21600" extrusionOk="0">
                <a:moveTo>
                  <a:pt x="14400" y="5891"/>
                </a:moveTo>
                <a:lnTo>
                  <a:pt x="14400" y="982"/>
                </a:lnTo>
                <a:lnTo>
                  <a:pt x="15000" y="982"/>
                </a:lnTo>
                <a:lnTo>
                  <a:pt x="20400" y="5891"/>
                </a:lnTo>
                <a:cubicBezTo>
                  <a:pt x="20400" y="5891"/>
                  <a:pt x="14400" y="5891"/>
                  <a:pt x="14400" y="5891"/>
                </a:cubicBezTo>
                <a:close/>
                <a:moveTo>
                  <a:pt x="20400" y="19636"/>
                </a:moveTo>
                <a:cubicBezTo>
                  <a:pt x="20400" y="20178"/>
                  <a:pt x="19862" y="20617"/>
                  <a:pt x="19200" y="20617"/>
                </a:cubicBezTo>
                <a:lnTo>
                  <a:pt x="2400" y="20617"/>
                </a:lnTo>
                <a:cubicBezTo>
                  <a:pt x="1738" y="20617"/>
                  <a:pt x="1200" y="20178"/>
                  <a:pt x="1200" y="19636"/>
                </a:cubicBezTo>
                <a:lnTo>
                  <a:pt x="1200" y="1964"/>
                </a:lnTo>
                <a:cubicBezTo>
                  <a:pt x="1200" y="1422"/>
                  <a:pt x="1738" y="982"/>
                  <a:pt x="2400" y="982"/>
                </a:cubicBezTo>
                <a:lnTo>
                  <a:pt x="13200" y="982"/>
                </a:lnTo>
                <a:lnTo>
                  <a:pt x="13200" y="5891"/>
                </a:lnTo>
                <a:cubicBezTo>
                  <a:pt x="13200" y="6433"/>
                  <a:pt x="13738" y="6872"/>
                  <a:pt x="14400" y="6872"/>
                </a:cubicBezTo>
                <a:lnTo>
                  <a:pt x="20400" y="6872"/>
                </a:lnTo>
                <a:cubicBezTo>
                  <a:pt x="20400" y="6872"/>
                  <a:pt x="20400" y="19636"/>
                  <a:pt x="20400" y="19636"/>
                </a:cubicBezTo>
                <a:close/>
                <a:moveTo>
                  <a:pt x="15600" y="0"/>
                </a:moveTo>
                <a:lnTo>
                  <a:pt x="2400" y="0"/>
                </a:lnTo>
                <a:cubicBezTo>
                  <a:pt x="1075" y="0"/>
                  <a:pt x="0" y="879"/>
                  <a:pt x="0" y="1964"/>
                </a:cubicBezTo>
                <a:lnTo>
                  <a:pt x="0" y="19636"/>
                </a:lnTo>
                <a:cubicBezTo>
                  <a:pt x="0" y="20720"/>
                  <a:pt x="1075" y="21600"/>
                  <a:pt x="2400" y="21600"/>
                </a:cubicBezTo>
                <a:lnTo>
                  <a:pt x="19200" y="21600"/>
                </a:lnTo>
                <a:cubicBezTo>
                  <a:pt x="20525" y="21600"/>
                  <a:pt x="21600" y="20720"/>
                  <a:pt x="21600" y="19636"/>
                </a:cubicBezTo>
                <a:lnTo>
                  <a:pt x="21600" y="5400"/>
                </a:lnTo>
                <a:cubicBezTo>
                  <a:pt x="21600" y="5400"/>
                  <a:pt x="15600" y="0"/>
                  <a:pt x="15600" y="0"/>
                </a:cubicBezTo>
                <a:close/>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7" name="Shape 2585"/>
          <p:cNvSpPr/>
          <p:nvPr/>
        </p:nvSpPr>
        <p:spPr>
          <a:xfrm>
            <a:off x="3923395" y="6086726"/>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9000" y="14727"/>
                </a:moveTo>
                <a:lnTo>
                  <a:pt x="5400" y="14727"/>
                </a:lnTo>
                <a:cubicBezTo>
                  <a:pt x="5069" y="14727"/>
                  <a:pt x="4800" y="14947"/>
                  <a:pt x="4800" y="15218"/>
                </a:cubicBezTo>
                <a:cubicBezTo>
                  <a:pt x="4800" y="15490"/>
                  <a:pt x="5069" y="15709"/>
                  <a:pt x="5400" y="15709"/>
                </a:cubicBezTo>
                <a:lnTo>
                  <a:pt x="9000" y="15709"/>
                </a:lnTo>
                <a:cubicBezTo>
                  <a:pt x="9331" y="15709"/>
                  <a:pt x="9600" y="15490"/>
                  <a:pt x="9600" y="15218"/>
                </a:cubicBezTo>
                <a:cubicBezTo>
                  <a:pt x="9600" y="14947"/>
                  <a:pt x="9331" y="14727"/>
                  <a:pt x="9000" y="14727"/>
                </a:cubicBezTo>
                <a:moveTo>
                  <a:pt x="20400" y="2579"/>
                </a:moveTo>
                <a:cubicBezTo>
                  <a:pt x="18840" y="3757"/>
                  <a:pt x="15638" y="4614"/>
                  <a:pt x="12466" y="4845"/>
                </a:cubicBezTo>
                <a:cubicBezTo>
                  <a:pt x="12197" y="4307"/>
                  <a:pt x="11554" y="3927"/>
                  <a:pt x="10800" y="3927"/>
                </a:cubicBezTo>
                <a:cubicBezTo>
                  <a:pt x="10046" y="3927"/>
                  <a:pt x="9403" y="4307"/>
                  <a:pt x="9135" y="4845"/>
                </a:cubicBezTo>
                <a:cubicBezTo>
                  <a:pt x="5962" y="4614"/>
                  <a:pt x="2760" y="3757"/>
                  <a:pt x="1200" y="2579"/>
                </a:cubicBezTo>
                <a:lnTo>
                  <a:pt x="1200" y="1964"/>
                </a:lnTo>
                <a:cubicBezTo>
                  <a:pt x="1200" y="1422"/>
                  <a:pt x="1738" y="982"/>
                  <a:pt x="2400" y="982"/>
                </a:cubicBezTo>
                <a:lnTo>
                  <a:pt x="19200" y="982"/>
                </a:lnTo>
                <a:cubicBezTo>
                  <a:pt x="19862" y="982"/>
                  <a:pt x="20400" y="1422"/>
                  <a:pt x="20400" y="1964"/>
                </a:cubicBezTo>
                <a:cubicBezTo>
                  <a:pt x="20400" y="1964"/>
                  <a:pt x="20400" y="2579"/>
                  <a:pt x="20400" y="2579"/>
                </a:cubicBezTo>
                <a:close/>
                <a:moveTo>
                  <a:pt x="10200" y="5400"/>
                </a:moveTo>
                <a:cubicBezTo>
                  <a:pt x="10200" y="5129"/>
                  <a:pt x="10469" y="4909"/>
                  <a:pt x="10800" y="4909"/>
                </a:cubicBezTo>
                <a:cubicBezTo>
                  <a:pt x="11131" y="4909"/>
                  <a:pt x="11400" y="5129"/>
                  <a:pt x="11400" y="5400"/>
                </a:cubicBezTo>
                <a:cubicBezTo>
                  <a:pt x="11400" y="5672"/>
                  <a:pt x="11131" y="5891"/>
                  <a:pt x="10800" y="5891"/>
                </a:cubicBezTo>
                <a:cubicBezTo>
                  <a:pt x="10469" y="5891"/>
                  <a:pt x="10200" y="5672"/>
                  <a:pt x="10200" y="5400"/>
                </a:cubicBezTo>
                <a:moveTo>
                  <a:pt x="20400" y="19636"/>
                </a:moveTo>
                <a:cubicBezTo>
                  <a:pt x="20400" y="20178"/>
                  <a:pt x="19862" y="20619"/>
                  <a:pt x="19200" y="20619"/>
                </a:cubicBezTo>
                <a:lnTo>
                  <a:pt x="2400" y="20619"/>
                </a:lnTo>
                <a:cubicBezTo>
                  <a:pt x="1738" y="20619"/>
                  <a:pt x="1200" y="20178"/>
                  <a:pt x="1200" y="19636"/>
                </a:cubicBezTo>
                <a:lnTo>
                  <a:pt x="1200" y="3859"/>
                </a:lnTo>
                <a:cubicBezTo>
                  <a:pt x="3007" y="4894"/>
                  <a:pt x="6118" y="5617"/>
                  <a:pt x="9086" y="5827"/>
                </a:cubicBezTo>
                <a:cubicBezTo>
                  <a:pt x="9311" y="6431"/>
                  <a:pt x="9988" y="6873"/>
                  <a:pt x="10800" y="6873"/>
                </a:cubicBezTo>
                <a:cubicBezTo>
                  <a:pt x="11611" y="6873"/>
                  <a:pt x="12289" y="6431"/>
                  <a:pt x="12514" y="5827"/>
                </a:cubicBezTo>
                <a:cubicBezTo>
                  <a:pt x="15482" y="5617"/>
                  <a:pt x="18593" y="4894"/>
                  <a:pt x="20400" y="3859"/>
                </a:cubicBezTo>
                <a:cubicBezTo>
                  <a:pt x="20400" y="3859"/>
                  <a:pt x="20400" y="19636"/>
                  <a:pt x="20400" y="19636"/>
                </a:cubicBezTo>
                <a:close/>
                <a:moveTo>
                  <a:pt x="19200" y="0"/>
                </a:moveTo>
                <a:lnTo>
                  <a:pt x="2400" y="0"/>
                </a:lnTo>
                <a:cubicBezTo>
                  <a:pt x="1075" y="0"/>
                  <a:pt x="0" y="879"/>
                  <a:pt x="0" y="1964"/>
                </a:cubicBezTo>
                <a:lnTo>
                  <a:pt x="0" y="19636"/>
                </a:lnTo>
                <a:cubicBezTo>
                  <a:pt x="0" y="20721"/>
                  <a:pt x="1075" y="21600"/>
                  <a:pt x="2400" y="21600"/>
                </a:cubicBezTo>
                <a:lnTo>
                  <a:pt x="19200" y="21600"/>
                </a:lnTo>
                <a:cubicBezTo>
                  <a:pt x="20525" y="21600"/>
                  <a:pt x="21600" y="20721"/>
                  <a:pt x="21600" y="19636"/>
                </a:cubicBezTo>
                <a:lnTo>
                  <a:pt x="21600" y="1964"/>
                </a:lnTo>
                <a:cubicBezTo>
                  <a:pt x="21600" y="879"/>
                  <a:pt x="20525" y="0"/>
                  <a:pt x="19200" y="0"/>
                </a:cubicBezTo>
                <a:moveTo>
                  <a:pt x="7800" y="16691"/>
                </a:moveTo>
                <a:lnTo>
                  <a:pt x="5400" y="16691"/>
                </a:lnTo>
                <a:cubicBezTo>
                  <a:pt x="5069" y="16691"/>
                  <a:pt x="4800" y="16911"/>
                  <a:pt x="4800" y="17182"/>
                </a:cubicBezTo>
                <a:cubicBezTo>
                  <a:pt x="4800" y="17453"/>
                  <a:pt x="5069" y="17673"/>
                  <a:pt x="5400" y="17673"/>
                </a:cubicBezTo>
                <a:lnTo>
                  <a:pt x="7800" y="17673"/>
                </a:lnTo>
                <a:cubicBezTo>
                  <a:pt x="8131" y="17673"/>
                  <a:pt x="8400" y="17453"/>
                  <a:pt x="8400" y="17182"/>
                </a:cubicBezTo>
                <a:cubicBezTo>
                  <a:pt x="8400" y="16911"/>
                  <a:pt x="8131" y="16691"/>
                  <a:pt x="7800" y="1669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8" name="Shape 2586"/>
          <p:cNvSpPr/>
          <p:nvPr/>
        </p:nvSpPr>
        <p:spPr>
          <a:xfrm>
            <a:off x="4456656" y="6086726"/>
            <a:ext cx="228541" cy="279328"/>
          </a:xfrm>
          <a:custGeom>
            <a:avLst/>
            <a:gdLst/>
            <a:ahLst/>
            <a:cxnLst>
              <a:cxn ang="0">
                <a:pos x="wd2" y="hd2"/>
              </a:cxn>
              <a:cxn ang="5400000">
                <a:pos x="wd2" y="hd2"/>
              </a:cxn>
              <a:cxn ang="10800000">
                <a:pos x="wd2" y="hd2"/>
              </a:cxn>
              <a:cxn ang="16200000">
                <a:pos x="wd2" y="hd2"/>
              </a:cxn>
            </a:cxnLst>
            <a:rect l="0" t="0" r="r" b="b"/>
            <a:pathLst>
              <a:path w="21600" h="21600" extrusionOk="0">
                <a:moveTo>
                  <a:pt x="15600" y="6076"/>
                </a:moveTo>
                <a:cubicBezTo>
                  <a:pt x="14428" y="7109"/>
                  <a:pt x="12685" y="7649"/>
                  <a:pt x="10071" y="7803"/>
                </a:cubicBezTo>
                <a:cubicBezTo>
                  <a:pt x="9806" y="7259"/>
                  <a:pt x="9160" y="6873"/>
                  <a:pt x="8400" y="6873"/>
                </a:cubicBezTo>
                <a:cubicBezTo>
                  <a:pt x="7640" y="6873"/>
                  <a:pt x="6994" y="7259"/>
                  <a:pt x="6729" y="7803"/>
                </a:cubicBezTo>
                <a:cubicBezTo>
                  <a:pt x="4115" y="7649"/>
                  <a:pt x="2372" y="7109"/>
                  <a:pt x="1200" y="6076"/>
                </a:cubicBezTo>
                <a:lnTo>
                  <a:pt x="1200" y="5891"/>
                </a:lnTo>
                <a:cubicBezTo>
                  <a:pt x="1200" y="5349"/>
                  <a:pt x="1738" y="4909"/>
                  <a:pt x="2400" y="4909"/>
                </a:cubicBezTo>
                <a:lnTo>
                  <a:pt x="14400" y="4909"/>
                </a:lnTo>
                <a:cubicBezTo>
                  <a:pt x="15062" y="4909"/>
                  <a:pt x="15600" y="5349"/>
                  <a:pt x="15600" y="5891"/>
                </a:cubicBezTo>
                <a:cubicBezTo>
                  <a:pt x="15600" y="5891"/>
                  <a:pt x="15600" y="6076"/>
                  <a:pt x="15600" y="6076"/>
                </a:cubicBezTo>
                <a:close/>
                <a:moveTo>
                  <a:pt x="7800" y="8346"/>
                </a:moveTo>
                <a:cubicBezTo>
                  <a:pt x="7800" y="8074"/>
                  <a:pt x="8069" y="7855"/>
                  <a:pt x="8400" y="7855"/>
                </a:cubicBezTo>
                <a:cubicBezTo>
                  <a:pt x="8731" y="7855"/>
                  <a:pt x="9000" y="8074"/>
                  <a:pt x="9000" y="8346"/>
                </a:cubicBezTo>
                <a:cubicBezTo>
                  <a:pt x="9000" y="8617"/>
                  <a:pt x="8731" y="8836"/>
                  <a:pt x="8400" y="8836"/>
                </a:cubicBezTo>
                <a:cubicBezTo>
                  <a:pt x="8069" y="8836"/>
                  <a:pt x="7800" y="8617"/>
                  <a:pt x="7800" y="8346"/>
                </a:cubicBezTo>
                <a:moveTo>
                  <a:pt x="15600" y="19636"/>
                </a:moveTo>
                <a:cubicBezTo>
                  <a:pt x="15600" y="20179"/>
                  <a:pt x="15062" y="20619"/>
                  <a:pt x="14400" y="20619"/>
                </a:cubicBezTo>
                <a:lnTo>
                  <a:pt x="2400" y="20619"/>
                </a:lnTo>
                <a:cubicBezTo>
                  <a:pt x="1738" y="20619"/>
                  <a:pt x="1200" y="20179"/>
                  <a:pt x="1200" y="19636"/>
                </a:cubicBezTo>
                <a:lnTo>
                  <a:pt x="1200" y="7318"/>
                </a:lnTo>
                <a:cubicBezTo>
                  <a:pt x="2658" y="8244"/>
                  <a:pt x="4301" y="8666"/>
                  <a:pt x="6693" y="8790"/>
                </a:cubicBezTo>
                <a:cubicBezTo>
                  <a:pt x="6924" y="9385"/>
                  <a:pt x="7597" y="9819"/>
                  <a:pt x="8400" y="9819"/>
                </a:cubicBezTo>
                <a:cubicBezTo>
                  <a:pt x="9203" y="9819"/>
                  <a:pt x="9875" y="9385"/>
                  <a:pt x="10108" y="8790"/>
                </a:cubicBezTo>
                <a:cubicBezTo>
                  <a:pt x="12499" y="8666"/>
                  <a:pt x="14142" y="8244"/>
                  <a:pt x="15600" y="7318"/>
                </a:cubicBezTo>
                <a:cubicBezTo>
                  <a:pt x="15600" y="7318"/>
                  <a:pt x="15600" y="19636"/>
                  <a:pt x="15600" y="19636"/>
                </a:cubicBezTo>
                <a:close/>
                <a:moveTo>
                  <a:pt x="14400" y="3927"/>
                </a:moveTo>
                <a:lnTo>
                  <a:pt x="2400" y="3927"/>
                </a:lnTo>
                <a:cubicBezTo>
                  <a:pt x="1075" y="3927"/>
                  <a:pt x="0" y="4806"/>
                  <a:pt x="0" y="5891"/>
                </a:cubicBezTo>
                <a:lnTo>
                  <a:pt x="0" y="19636"/>
                </a:lnTo>
                <a:cubicBezTo>
                  <a:pt x="0" y="20721"/>
                  <a:pt x="1075" y="21600"/>
                  <a:pt x="2400" y="21600"/>
                </a:cubicBezTo>
                <a:lnTo>
                  <a:pt x="14400" y="21600"/>
                </a:lnTo>
                <a:cubicBezTo>
                  <a:pt x="15725" y="21600"/>
                  <a:pt x="16800" y="20721"/>
                  <a:pt x="16800" y="19636"/>
                </a:cubicBezTo>
                <a:lnTo>
                  <a:pt x="16800" y="5891"/>
                </a:lnTo>
                <a:cubicBezTo>
                  <a:pt x="16800" y="4806"/>
                  <a:pt x="15725" y="3927"/>
                  <a:pt x="14400" y="3927"/>
                </a:cubicBezTo>
                <a:moveTo>
                  <a:pt x="5400" y="17673"/>
                </a:moveTo>
                <a:lnTo>
                  <a:pt x="4200" y="17673"/>
                </a:lnTo>
                <a:cubicBezTo>
                  <a:pt x="3869" y="17673"/>
                  <a:pt x="3600" y="17893"/>
                  <a:pt x="3600" y="18164"/>
                </a:cubicBezTo>
                <a:cubicBezTo>
                  <a:pt x="3600" y="18435"/>
                  <a:pt x="3869" y="18655"/>
                  <a:pt x="4200" y="18655"/>
                </a:cubicBezTo>
                <a:lnTo>
                  <a:pt x="5400" y="18655"/>
                </a:lnTo>
                <a:cubicBezTo>
                  <a:pt x="5731" y="18655"/>
                  <a:pt x="6000" y="18435"/>
                  <a:pt x="6000" y="18164"/>
                </a:cubicBezTo>
                <a:cubicBezTo>
                  <a:pt x="6000" y="17893"/>
                  <a:pt x="5731" y="17673"/>
                  <a:pt x="5400" y="17673"/>
                </a:cubicBezTo>
                <a:moveTo>
                  <a:pt x="6600" y="15709"/>
                </a:moveTo>
                <a:lnTo>
                  <a:pt x="4200" y="15709"/>
                </a:lnTo>
                <a:cubicBezTo>
                  <a:pt x="3869" y="15709"/>
                  <a:pt x="3600" y="15929"/>
                  <a:pt x="3600" y="16200"/>
                </a:cubicBezTo>
                <a:cubicBezTo>
                  <a:pt x="3600" y="16472"/>
                  <a:pt x="3869" y="16691"/>
                  <a:pt x="4200" y="16691"/>
                </a:cubicBezTo>
                <a:lnTo>
                  <a:pt x="6600" y="16691"/>
                </a:lnTo>
                <a:cubicBezTo>
                  <a:pt x="6931" y="16691"/>
                  <a:pt x="7200" y="16472"/>
                  <a:pt x="7200" y="16200"/>
                </a:cubicBezTo>
                <a:cubicBezTo>
                  <a:pt x="7200" y="15929"/>
                  <a:pt x="6931" y="15709"/>
                  <a:pt x="6600" y="15709"/>
                </a:cubicBezTo>
                <a:moveTo>
                  <a:pt x="19200" y="0"/>
                </a:moveTo>
                <a:lnTo>
                  <a:pt x="7200" y="0"/>
                </a:lnTo>
                <a:cubicBezTo>
                  <a:pt x="5875" y="0"/>
                  <a:pt x="4800" y="879"/>
                  <a:pt x="4800" y="1964"/>
                </a:cubicBezTo>
                <a:lnTo>
                  <a:pt x="4800" y="2455"/>
                </a:lnTo>
                <a:cubicBezTo>
                  <a:pt x="4800" y="2726"/>
                  <a:pt x="5069" y="2945"/>
                  <a:pt x="5400" y="2945"/>
                </a:cubicBezTo>
                <a:cubicBezTo>
                  <a:pt x="5731" y="2945"/>
                  <a:pt x="6000" y="2726"/>
                  <a:pt x="6000" y="2455"/>
                </a:cubicBezTo>
                <a:lnTo>
                  <a:pt x="6000" y="1964"/>
                </a:lnTo>
                <a:cubicBezTo>
                  <a:pt x="6000" y="1422"/>
                  <a:pt x="6538" y="982"/>
                  <a:pt x="7200" y="982"/>
                </a:cubicBezTo>
                <a:lnTo>
                  <a:pt x="19200" y="982"/>
                </a:lnTo>
                <a:cubicBezTo>
                  <a:pt x="19862" y="982"/>
                  <a:pt x="20400" y="1422"/>
                  <a:pt x="20400" y="1964"/>
                </a:cubicBezTo>
                <a:lnTo>
                  <a:pt x="20400" y="15709"/>
                </a:lnTo>
                <a:cubicBezTo>
                  <a:pt x="20400" y="16252"/>
                  <a:pt x="19862" y="16691"/>
                  <a:pt x="19200" y="16691"/>
                </a:cubicBezTo>
                <a:lnTo>
                  <a:pt x="18600" y="16691"/>
                </a:lnTo>
                <a:cubicBezTo>
                  <a:pt x="18269" y="16691"/>
                  <a:pt x="18000" y="16911"/>
                  <a:pt x="18000" y="17182"/>
                </a:cubicBezTo>
                <a:cubicBezTo>
                  <a:pt x="18000" y="17453"/>
                  <a:pt x="18269" y="17673"/>
                  <a:pt x="18600" y="17673"/>
                </a:cubicBezTo>
                <a:lnTo>
                  <a:pt x="19200" y="17673"/>
                </a:lnTo>
                <a:cubicBezTo>
                  <a:pt x="20525" y="17673"/>
                  <a:pt x="21600" y="16794"/>
                  <a:pt x="21600" y="15709"/>
                </a:cubicBezTo>
                <a:lnTo>
                  <a:pt x="21600" y="1964"/>
                </a:lnTo>
                <a:cubicBezTo>
                  <a:pt x="21600" y="879"/>
                  <a:pt x="20525" y="0"/>
                  <a:pt x="19200"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59" name="Shape 2587"/>
          <p:cNvSpPr/>
          <p:nvPr/>
        </p:nvSpPr>
        <p:spPr>
          <a:xfrm>
            <a:off x="4964524" y="6086726"/>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2281" y="19846"/>
                </a:moveTo>
                <a:lnTo>
                  <a:pt x="9413" y="12882"/>
                </a:lnTo>
                <a:lnTo>
                  <a:pt x="19655" y="2640"/>
                </a:lnTo>
                <a:cubicBezTo>
                  <a:pt x="19655" y="2640"/>
                  <a:pt x="12281" y="19846"/>
                  <a:pt x="12281" y="19846"/>
                </a:cubicBezTo>
                <a:close/>
                <a:moveTo>
                  <a:pt x="1755" y="9320"/>
                </a:moveTo>
                <a:lnTo>
                  <a:pt x="18960" y="1945"/>
                </a:lnTo>
                <a:lnTo>
                  <a:pt x="8719" y="12187"/>
                </a:lnTo>
                <a:cubicBezTo>
                  <a:pt x="8719" y="12187"/>
                  <a:pt x="1755" y="9320"/>
                  <a:pt x="1755" y="9320"/>
                </a:cubicBezTo>
                <a:close/>
                <a:moveTo>
                  <a:pt x="21600" y="491"/>
                </a:moveTo>
                <a:cubicBezTo>
                  <a:pt x="21600" y="220"/>
                  <a:pt x="21380" y="0"/>
                  <a:pt x="21109" y="0"/>
                </a:cubicBezTo>
                <a:cubicBezTo>
                  <a:pt x="21034" y="0"/>
                  <a:pt x="20964" y="20"/>
                  <a:pt x="20900" y="52"/>
                </a:cubicBezTo>
                <a:lnTo>
                  <a:pt x="20898" y="48"/>
                </a:lnTo>
                <a:lnTo>
                  <a:pt x="302" y="8875"/>
                </a:lnTo>
                <a:cubicBezTo>
                  <a:pt x="301" y="8875"/>
                  <a:pt x="299" y="8876"/>
                  <a:pt x="297" y="8877"/>
                </a:cubicBezTo>
                <a:lnTo>
                  <a:pt x="280" y="8885"/>
                </a:lnTo>
                <a:lnTo>
                  <a:pt x="281" y="8887"/>
                </a:lnTo>
                <a:cubicBezTo>
                  <a:pt x="116" y="8967"/>
                  <a:pt x="0" y="9132"/>
                  <a:pt x="0" y="9327"/>
                </a:cubicBezTo>
                <a:cubicBezTo>
                  <a:pt x="0" y="9550"/>
                  <a:pt x="151" y="9731"/>
                  <a:pt x="355" y="9791"/>
                </a:cubicBezTo>
                <a:lnTo>
                  <a:pt x="353" y="9799"/>
                </a:lnTo>
                <a:lnTo>
                  <a:pt x="8462" y="13138"/>
                </a:lnTo>
                <a:lnTo>
                  <a:pt x="11801" y="21248"/>
                </a:lnTo>
                <a:lnTo>
                  <a:pt x="11809" y="21245"/>
                </a:lnTo>
                <a:cubicBezTo>
                  <a:pt x="11869" y="21449"/>
                  <a:pt x="12050" y="21600"/>
                  <a:pt x="12273" y="21600"/>
                </a:cubicBezTo>
                <a:cubicBezTo>
                  <a:pt x="12468" y="21600"/>
                  <a:pt x="12634" y="21484"/>
                  <a:pt x="12713" y="21319"/>
                </a:cubicBezTo>
                <a:lnTo>
                  <a:pt x="12716" y="21320"/>
                </a:lnTo>
                <a:lnTo>
                  <a:pt x="12723" y="21303"/>
                </a:lnTo>
                <a:cubicBezTo>
                  <a:pt x="12724" y="21301"/>
                  <a:pt x="12725" y="21300"/>
                  <a:pt x="12725" y="21298"/>
                </a:cubicBezTo>
                <a:lnTo>
                  <a:pt x="21553" y="702"/>
                </a:lnTo>
                <a:lnTo>
                  <a:pt x="21547" y="699"/>
                </a:lnTo>
                <a:cubicBezTo>
                  <a:pt x="21578" y="636"/>
                  <a:pt x="21600" y="567"/>
                  <a:pt x="21600" y="491"/>
                </a:cubicBezTo>
                <a:moveTo>
                  <a:pt x="7855" y="16200"/>
                </a:moveTo>
                <a:cubicBezTo>
                  <a:pt x="7719" y="16200"/>
                  <a:pt x="7596" y="16255"/>
                  <a:pt x="7507" y="16344"/>
                </a:cubicBezTo>
                <a:lnTo>
                  <a:pt x="6035" y="17817"/>
                </a:lnTo>
                <a:cubicBezTo>
                  <a:pt x="5946" y="17905"/>
                  <a:pt x="5891" y="18029"/>
                  <a:pt x="5891" y="18164"/>
                </a:cubicBezTo>
                <a:cubicBezTo>
                  <a:pt x="5891" y="18435"/>
                  <a:pt x="6111" y="18655"/>
                  <a:pt x="6382" y="18655"/>
                </a:cubicBezTo>
                <a:cubicBezTo>
                  <a:pt x="6517" y="18655"/>
                  <a:pt x="6640" y="18600"/>
                  <a:pt x="6729" y="18511"/>
                </a:cubicBezTo>
                <a:lnTo>
                  <a:pt x="8202" y="17038"/>
                </a:lnTo>
                <a:cubicBezTo>
                  <a:pt x="8291" y="16950"/>
                  <a:pt x="8345" y="16827"/>
                  <a:pt x="8345" y="16691"/>
                </a:cubicBezTo>
                <a:cubicBezTo>
                  <a:pt x="8345" y="16420"/>
                  <a:pt x="8126" y="16200"/>
                  <a:pt x="7855" y="16200"/>
                </a:cubicBezTo>
                <a:moveTo>
                  <a:pt x="7855" y="14237"/>
                </a:moveTo>
                <a:cubicBezTo>
                  <a:pt x="7855" y="13966"/>
                  <a:pt x="7635" y="13745"/>
                  <a:pt x="7364" y="13745"/>
                </a:cubicBezTo>
                <a:cubicBezTo>
                  <a:pt x="7228" y="13745"/>
                  <a:pt x="7105" y="13801"/>
                  <a:pt x="7017" y="13889"/>
                </a:cubicBezTo>
                <a:lnTo>
                  <a:pt x="2107" y="18798"/>
                </a:lnTo>
                <a:cubicBezTo>
                  <a:pt x="2019" y="18888"/>
                  <a:pt x="1964" y="19011"/>
                  <a:pt x="1964" y="19145"/>
                </a:cubicBezTo>
                <a:cubicBezTo>
                  <a:pt x="1964" y="19417"/>
                  <a:pt x="2184" y="19636"/>
                  <a:pt x="2455" y="19636"/>
                </a:cubicBezTo>
                <a:cubicBezTo>
                  <a:pt x="2590" y="19636"/>
                  <a:pt x="2713" y="19582"/>
                  <a:pt x="2802" y="19493"/>
                </a:cubicBezTo>
                <a:lnTo>
                  <a:pt x="7711" y="14583"/>
                </a:lnTo>
                <a:cubicBezTo>
                  <a:pt x="7800" y="14495"/>
                  <a:pt x="7855" y="14372"/>
                  <a:pt x="7855" y="14237"/>
                </a:cubicBezTo>
                <a:moveTo>
                  <a:pt x="4765" y="14583"/>
                </a:moveTo>
                <a:lnTo>
                  <a:pt x="5256" y="14093"/>
                </a:lnTo>
                <a:cubicBezTo>
                  <a:pt x="5345" y="14004"/>
                  <a:pt x="5400" y="13881"/>
                  <a:pt x="5400" y="13745"/>
                </a:cubicBezTo>
                <a:cubicBezTo>
                  <a:pt x="5400" y="13475"/>
                  <a:pt x="5180" y="13255"/>
                  <a:pt x="4909" y="13255"/>
                </a:cubicBezTo>
                <a:cubicBezTo>
                  <a:pt x="4774" y="13255"/>
                  <a:pt x="4651" y="13310"/>
                  <a:pt x="4562" y="13398"/>
                </a:cubicBezTo>
                <a:lnTo>
                  <a:pt x="4071" y="13889"/>
                </a:lnTo>
                <a:cubicBezTo>
                  <a:pt x="3982" y="13979"/>
                  <a:pt x="3927" y="14101"/>
                  <a:pt x="3927" y="14237"/>
                </a:cubicBezTo>
                <a:cubicBezTo>
                  <a:pt x="3927" y="14507"/>
                  <a:pt x="4147" y="14727"/>
                  <a:pt x="4418" y="14727"/>
                </a:cubicBezTo>
                <a:cubicBezTo>
                  <a:pt x="4554" y="14727"/>
                  <a:pt x="4676" y="14673"/>
                  <a:pt x="4765" y="14583"/>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0" name="Shape 2588"/>
          <p:cNvSpPr/>
          <p:nvPr/>
        </p:nvSpPr>
        <p:spPr>
          <a:xfrm>
            <a:off x="5497785" y="6099422"/>
            <a:ext cx="279328" cy="253944"/>
          </a:xfrm>
          <a:custGeom>
            <a:avLst/>
            <a:gdLst/>
            <a:ahLst/>
            <a:cxnLst>
              <a:cxn ang="0">
                <a:pos x="wd2" y="hd2"/>
              </a:cxn>
              <a:cxn ang="5400000">
                <a:pos x="wd2" y="hd2"/>
              </a:cxn>
              <a:cxn ang="10800000">
                <a:pos x="wd2" y="hd2"/>
              </a:cxn>
              <a:cxn ang="16200000">
                <a:pos x="wd2" y="hd2"/>
              </a:cxn>
            </a:cxnLst>
            <a:rect l="0" t="0" r="r" b="b"/>
            <a:pathLst>
              <a:path w="21600" h="21600" extrusionOk="0">
                <a:moveTo>
                  <a:pt x="17182" y="12420"/>
                </a:moveTo>
                <a:cubicBezTo>
                  <a:pt x="16368" y="12420"/>
                  <a:pt x="15709" y="11694"/>
                  <a:pt x="15709" y="10800"/>
                </a:cubicBezTo>
                <a:cubicBezTo>
                  <a:pt x="15709" y="9906"/>
                  <a:pt x="16368" y="9180"/>
                  <a:pt x="17182" y="9180"/>
                </a:cubicBezTo>
                <a:cubicBezTo>
                  <a:pt x="17995" y="9180"/>
                  <a:pt x="18655" y="9906"/>
                  <a:pt x="18655" y="10800"/>
                </a:cubicBezTo>
                <a:cubicBezTo>
                  <a:pt x="18655" y="11694"/>
                  <a:pt x="17995" y="12420"/>
                  <a:pt x="17182" y="12420"/>
                </a:cubicBezTo>
                <a:moveTo>
                  <a:pt x="21109" y="10260"/>
                </a:moveTo>
                <a:lnTo>
                  <a:pt x="19587" y="10260"/>
                </a:lnTo>
                <a:cubicBezTo>
                  <a:pt x="19360" y="9028"/>
                  <a:pt x="18369" y="8100"/>
                  <a:pt x="17182" y="8100"/>
                </a:cubicBezTo>
                <a:cubicBezTo>
                  <a:pt x="15994" y="8100"/>
                  <a:pt x="15004" y="9028"/>
                  <a:pt x="14777" y="10260"/>
                </a:cubicBezTo>
                <a:lnTo>
                  <a:pt x="491" y="10260"/>
                </a:lnTo>
                <a:cubicBezTo>
                  <a:pt x="220" y="10260"/>
                  <a:pt x="0" y="10502"/>
                  <a:pt x="0" y="10800"/>
                </a:cubicBezTo>
                <a:cubicBezTo>
                  <a:pt x="0" y="11098"/>
                  <a:pt x="220" y="11340"/>
                  <a:pt x="491" y="11340"/>
                </a:cubicBezTo>
                <a:lnTo>
                  <a:pt x="14777" y="11340"/>
                </a:lnTo>
                <a:cubicBezTo>
                  <a:pt x="15004" y="12572"/>
                  <a:pt x="15994" y="13500"/>
                  <a:pt x="17182" y="13500"/>
                </a:cubicBezTo>
                <a:cubicBezTo>
                  <a:pt x="18369" y="13500"/>
                  <a:pt x="19360" y="12572"/>
                  <a:pt x="19587" y="11340"/>
                </a:cubicBezTo>
                <a:lnTo>
                  <a:pt x="21109" y="11340"/>
                </a:lnTo>
                <a:cubicBezTo>
                  <a:pt x="21380" y="11340"/>
                  <a:pt x="21600" y="11098"/>
                  <a:pt x="21600" y="10800"/>
                </a:cubicBezTo>
                <a:cubicBezTo>
                  <a:pt x="21600" y="10502"/>
                  <a:pt x="21380" y="10260"/>
                  <a:pt x="21109" y="10260"/>
                </a:cubicBezTo>
                <a:moveTo>
                  <a:pt x="5400" y="1080"/>
                </a:moveTo>
                <a:cubicBezTo>
                  <a:pt x="6214" y="1080"/>
                  <a:pt x="6873" y="1806"/>
                  <a:pt x="6873" y="2700"/>
                </a:cubicBezTo>
                <a:cubicBezTo>
                  <a:pt x="6873" y="3595"/>
                  <a:pt x="6214" y="4320"/>
                  <a:pt x="5400" y="4320"/>
                </a:cubicBezTo>
                <a:cubicBezTo>
                  <a:pt x="4586" y="4320"/>
                  <a:pt x="3927" y="3595"/>
                  <a:pt x="3927" y="2700"/>
                </a:cubicBezTo>
                <a:cubicBezTo>
                  <a:pt x="3927" y="1806"/>
                  <a:pt x="4586" y="1080"/>
                  <a:pt x="5400" y="1080"/>
                </a:cubicBezTo>
                <a:moveTo>
                  <a:pt x="491" y="3240"/>
                </a:moveTo>
                <a:lnTo>
                  <a:pt x="2995" y="3240"/>
                </a:lnTo>
                <a:cubicBezTo>
                  <a:pt x="3222" y="4472"/>
                  <a:pt x="4213" y="5400"/>
                  <a:pt x="5400" y="5400"/>
                </a:cubicBezTo>
                <a:cubicBezTo>
                  <a:pt x="6587" y="5400"/>
                  <a:pt x="7578" y="4472"/>
                  <a:pt x="7805" y="3240"/>
                </a:cubicBezTo>
                <a:lnTo>
                  <a:pt x="21109" y="3240"/>
                </a:lnTo>
                <a:cubicBezTo>
                  <a:pt x="21380" y="3240"/>
                  <a:pt x="21600" y="2999"/>
                  <a:pt x="21600" y="2700"/>
                </a:cubicBezTo>
                <a:cubicBezTo>
                  <a:pt x="21600" y="2402"/>
                  <a:pt x="21380" y="2160"/>
                  <a:pt x="21109" y="2160"/>
                </a:cubicBezTo>
                <a:lnTo>
                  <a:pt x="7805" y="2160"/>
                </a:lnTo>
                <a:cubicBezTo>
                  <a:pt x="7578" y="928"/>
                  <a:pt x="6587" y="0"/>
                  <a:pt x="5400" y="0"/>
                </a:cubicBezTo>
                <a:cubicBezTo>
                  <a:pt x="4213" y="0"/>
                  <a:pt x="3222" y="928"/>
                  <a:pt x="2995" y="2160"/>
                </a:cubicBezTo>
                <a:lnTo>
                  <a:pt x="491" y="2160"/>
                </a:lnTo>
                <a:cubicBezTo>
                  <a:pt x="220" y="2160"/>
                  <a:pt x="0" y="2402"/>
                  <a:pt x="0" y="2700"/>
                </a:cubicBezTo>
                <a:cubicBezTo>
                  <a:pt x="0" y="2999"/>
                  <a:pt x="220" y="3240"/>
                  <a:pt x="491" y="3240"/>
                </a:cubicBezTo>
                <a:moveTo>
                  <a:pt x="9327" y="20519"/>
                </a:moveTo>
                <a:cubicBezTo>
                  <a:pt x="8514" y="20519"/>
                  <a:pt x="7855" y="19794"/>
                  <a:pt x="7855" y="18899"/>
                </a:cubicBezTo>
                <a:cubicBezTo>
                  <a:pt x="7855" y="18005"/>
                  <a:pt x="8514" y="17279"/>
                  <a:pt x="9327" y="17279"/>
                </a:cubicBezTo>
                <a:cubicBezTo>
                  <a:pt x="10141" y="17279"/>
                  <a:pt x="10800" y="18005"/>
                  <a:pt x="10800" y="18899"/>
                </a:cubicBezTo>
                <a:cubicBezTo>
                  <a:pt x="10800" y="19794"/>
                  <a:pt x="10141" y="20519"/>
                  <a:pt x="9327" y="20519"/>
                </a:cubicBezTo>
                <a:moveTo>
                  <a:pt x="21109" y="18359"/>
                </a:moveTo>
                <a:lnTo>
                  <a:pt x="11732" y="18359"/>
                </a:lnTo>
                <a:cubicBezTo>
                  <a:pt x="11505" y="17127"/>
                  <a:pt x="10515" y="16199"/>
                  <a:pt x="9327" y="16199"/>
                </a:cubicBezTo>
                <a:cubicBezTo>
                  <a:pt x="8140" y="16199"/>
                  <a:pt x="7150" y="17127"/>
                  <a:pt x="6922" y="18359"/>
                </a:cubicBezTo>
                <a:lnTo>
                  <a:pt x="491" y="18359"/>
                </a:lnTo>
                <a:cubicBezTo>
                  <a:pt x="220" y="18359"/>
                  <a:pt x="0" y="18601"/>
                  <a:pt x="0" y="18899"/>
                </a:cubicBezTo>
                <a:cubicBezTo>
                  <a:pt x="0" y="19198"/>
                  <a:pt x="220" y="19439"/>
                  <a:pt x="491" y="19439"/>
                </a:cubicBezTo>
                <a:lnTo>
                  <a:pt x="6922" y="19439"/>
                </a:lnTo>
                <a:cubicBezTo>
                  <a:pt x="7150" y="20672"/>
                  <a:pt x="8140" y="21600"/>
                  <a:pt x="9327" y="21600"/>
                </a:cubicBezTo>
                <a:cubicBezTo>
                  <a:pt x="10515" y="21600"/>
                  <a:pt x="11505" y="20672"/>
                  <a:pt x="11732" y="19439"/>
                </a:cubicBezTo>
                <a:lnTo>
                  <a:pt x="21109" y="19439"/>
                </a:lnTo>
                <a:cubicBezTo>
                  <a:pt x="21380" y="19439"/>
                  <a:pt x="21600" y="19198"/>
                  <a:pt x="21600" y="18899"/>
                </a:cubicBezTo>
                <a:cubicBezTo>
                  <a:pt x="21600" y="18601"/>
                  <a:pt x="21380" y="18359"/>
                  <a:pt x="21109" y="1835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1" name="Shape 2589"/>
          <p:cNvSpPr/>
          <p:nvPr/>
        </p:nvSpPr>
        <p:spPr>
          <a:xfrm>
            <a:off x="6031046" y="6099422"/>
            <a:ext cx="279328" cy="253944"/>
          </a:xfrm>
          <a:custGeom>
            <a:avLst/>
            <a:gdLst/>
            <a:ahLst/>
            <a:cxnLst>
              <a:cxn ang="0">
                <a:pos x="wd2" y="hd2"/>
              </a:cxn>
              <a:cxn ang="5400000">
                <a:pos x="wd2" y="hd2"/>
              </a:cxn>
              <a:cxn ang="10800000">
                <a:pos x="wd2" y="hd2"/>
              </a:cxn>
              <a:cxn ang="16200000">
                <a:pos x="wd2" y="hd2"/>
              </a:cxn>
            </a:cxnLst>
            <a:rect l="0" t="0" r="r" b="b"/>
            <a:pathLst>
              <a:path w="21600" h="21600" extrusionOk="0">
                <a:moveTo>
                  <a:pt x="6382" y="15119"/>
                </a:moveTo>
                <a:cubicBezTo>
                  <a:pt x="7195" y="15119"/>
                  <a:pt x="7855" y="14394"/>
                  <a:pt x="7855" y="13500"/>
                </a:cubicBezTo>
                <a:cubicBezTo>
                  <a:pt x="7855" y="12605"/>
                  <a:pt x="7195" y="11880"/>
                  <a:pt x="6382" y="11880"/>
                </a:cubicBezTo>
                <a:cubicBezTo>
                  <a:pt x="5568" y="11880"/>
                  <a:pt x="4909" y="12605"/>
                  <a:pt x="4909" y="13500"/>
                </a:cubicBezTo>
                <a:cubicBezTo>
                  <a:pt x="4909" y="14394"/>
                  <a:pt x="5568" y="15119"/>
                  <a:pt x="6382" y="15119"/>
                </a:cubicBezTo>
                <a:moveTo>
                  <a:pt x="2455" y="3240"/>
                </a:moveTo>
                <a:cubicBezTo>
                  <a:pt x="2725" y="3240"/>
                  <a:pt x="2945" y="2999"/>
                  <a:pt x="2945" y="2700"/>
                </a:cubicBezTo>
                <a:cubicBezTo>
                  <a:pt x="2945" y="2402"/>
                  <a:pt x="2725" y="2160"/>
                  <a:pt x="2455" y="2160"/>
                </a:cubicBezTo>
                <a:cubicBezTo>
                  <a:pt x="2184" y="2160"/>
                  <a:pt x="1964" y="2402"/>
                  <a:pt x="1964" y="2700"/>
                </a:cubicBezTo>
                <a:cubicBezTo>
                  <a:pt x="1964" y="2999"/>
                  <a:pt x="2184" y="3240"/>
                  <a:pt x="2455" y="3240"/>
                </a:cubicBezTo>
                <a:moveTo>
                  <a:pt x="3927" y="8100"/>
                </a:moveTo>
                <a:cubicBezTo>
                  <a:pt x="3927" y="6609"/>
                  <a:pt x="5026" y="5400"/>
                  <a:pt x="6382" y="5400"/>
                </a:cubicBezTo>
                <a:cubicBezTo>
                  <a:pt x="7738" y="5400"/>
                  <a:pt x="8836" y="6609"/>
                  <a:pt x="8836" y="8100"/>
                </a:cubicBezTo>
                <a:lnTo>
                  <a:pt x="8836" y="13500"/>
                </a:lnTo>
                <a:cubicBezTo>
                  <a:pt x="8836" y="14991"/>
                  <a:pt x="7738" y="16199"/>
                  <a:pt x="6382" y="16199"/>
                </a:cubicBezTo>
                <a:cubicBezTo>
                  <a:pt x="5026" y="16199"/>
                  <a:pt x="3927" y="14991"/>
                  <a:pt x="3927" y="13500"/>
                </a:cubicBezTo>
                <a:cubicBezTo>
                  <a:pt x="3927" y="13500"/>
                  <a:pt x="3927" y="8100"/>
                  <a:pt x="3927" y="8100"/>
                </a:cubicBezTo>
                <a:close/>
                <a:moveTo>
                  <a:pt x="2945" y="13500"/>
                </a:moveTo>
                <a:cubicBezTo>
                  <a:pt x="2945" y="15587"/>
                  <a:pt x="4484" y="17279"/>
                  <a:pt x="6382" y="17279"/>
                </a:cubicBezTo>
                <a:cubicBezTo>
                  <a:pt x="8280" y="17279"/>
                  <a:pt x="9818" y="15587"/>
                  <a:pt x="9818" y="13500"/>
                </a:cubicBezTo>
                <a:lnTo>
                  <a:pt x="9818" y="8100"/>
                </a:lnTo>
                <a:cubicBezTo>
                  <a:pt x="9818" y="6012"/>
                  <a:pt x="8280" y="4320"/>
                  <a:pt x="6382" y="4320"/>
                </a:cubicBezTo>
                <a:cubicBezTo>
                  <a:pt x="4484" y="4320"/>
                  <a:pt x="2945" y="6012"/>
                  <a:pt x="2945" y="8100"/>
                </a:cubicBezTo>
                <a:cubicBezTo>
                  <a:pt x="2945" y="8100"/>
                  <a:pt x="2945" y="13500"/>
                  <a:pt x="2945" y="13500"/>
                </a:cubicBezTo>
                <a:close/>
                <a:moveTo>
                  <a:pt x="2455" y="19439"/>
                </a:moveTo>
                <a:cubicBezTo>
                  <a:pt x="2725" y="19439"/>
                  <a:pt x="2945" y="19198"/>
                  <a:pt x="2945" y="18899"/>
                </a:cubicBezTo>
                <a:cubicBezTo>
                  <a:pt x="2945" y="18601"/>
                  <a:pt x="2725" y="18359"/>
                  <a:pt x="2455" y="18359"/>
                </a:cubicBezTo>
                <a:cubicBezTo>
                  <a:pt x="2184" y="18359"/>
                  <a:pt x="1964" y="18601"/>
                  <a:pt x="1964" y="18899"/>
                </a:cubicBezTo>
                <a:cubicBezTo>
                  <a:pt x="1964" y="19198"/>
                  <a:pt x="2184" y="19439"/>
                  <a:pt x="2455" y="19439"/>
                </a:cubicBezTo>
                <a:moveTo>
                  <a:pt x="20618" y="20519"/>
                </a:moveTo>
                <a:lnTo>
                  <a:pt x="982" y="20519"/>
                </a:lnTo>
                <a:lnTo>
                  <a:pt x="982" y="1080"/>
                </a:lnTo>
                <a:lnTo>
                  <a:pt x="20618" y="1080"/>
                </a:lnTo>
                <a:cubicBezTo>
                  <a:pt x="20618" y="1080"/>
                  <a:pt x="20618" y="20519"/>
                  <a:pt x="20618" y="20519"/>
                </a:cubicBezTo>
                <a:close/>
                <a:moveTo>
                  <a:pt x="20618" y="0"/>
                </a:moveTo>
                <a:lnTo>
                  <a:pt x="982" y="0"/>
                </a:lnTo>
                <a:cubicBezTo>
                  <a:pt x="440" y="0"/>
                  <a:pt x="0" y="484"/>
                  <a:pt x="0" y="1080"/>
                </a:cubicBezTo>
                <a:lnTo>
                  <a:pt x="0" y="20519"/>
                </a:lnTo>
                <a:cubicBezTo>
                  <a:pt x="0" y="21115"/>
                  <a:pt x="440" y="21600"/>
                  <a:pt x="982" y="21600"/>
                </a:cubicBezTo>
                <a:lnTo>
                  <a:pt x="20618" y="21600"/>
                </a:lnTo>
                <a:cubicBezTo>
                  <a:pt x="21160" y="21600"/>
                  <a:pt x="21600" y="21115"/>
                  <a:pt x="21600" y="20519"/>
                </a:cubicBezTo>
                <a:lnTo>
                  <a:pt x="21600" y="1080"/>
                </a:lnTo>
                <a:cubicBezTo>
                  <a:pt x="21600" y="484"/>
                  <a:pt x="21160" y="0"/>
                  <a:pt x="20618" y="0"/>
                </a:cubicBezTo>
                <a:moveTo>
                  <a:pt x="19145" y="3240"/>
                </a:moveTo>
                <a:cubicBezTo>
                  <a:pt x="19416" y="3240"/>
                  <a:pt x="19636" y="2999"/>
                  <a:pt x="19636" y="2700"/>
                </a:cubicBezTo>
                <a:cubicBezTo>
                  <a:pt x="19636" y="2402"/>
                  <a:pt x="19416" y="2160"/>
                  <a:pt x="19145" y="2160"/>
                </a:cubicBezTo>
                <a:cubicBezTo>
                  <a:pt x="18875" y="2160"/>
                  <a:pt x="18655" y="2402"/>
                  <a:pt x="18655" y="2700"/>
                </a:cubicBezTo>
                <a:cubicBezTo>
                  <a:pt x="18655" y="2999"/>
                  <a:pt x="18875" y="3240"/>
                  <a:pt x="19145" y="3240"/>
                </a:cubicBezTo>
                <a:moveTo>
                  <a:pt x="12764" y="8100"/>
                </a:moveTo>
                <a:cubicBezTo>
                  <a:pt x="12764" y="6609"/>
                  <a:pt x="13863" y="5400"/>
                  <a:pt x="15218" y="5400"/>
                </a:cubicBezTo>
                <a:cubicBezTo>
                  <a:pt x="16574" y="5400"/>
                  <a:pt x="17673" y="6609"/>
                  <a:pt x="17673" y="8100"/>
                </a:cubicBezTo>
                <a:lnTo>
                  <a:pt x="17673" y="13500"/>
                </a:lnTo>
                <a:cubicBezTo>
                  <a:pt x="17673" y="14991"/>
                  <a:pt x="16574" y="16199"/>
                  <a:pt x="15218" y="16199"/>
                </a:cubicBezTo>
                <a:cubicBezTo>
                  <a:pt x="13863" y="16199"/>
                  <a:pt x="12764" y="14991"/>
                  <a:pt x="12764" y="13500"/>
                </a:cubicBezTo>
                <a:cubicBezTo>
                  <a:pt x="12764" y="13500"/>
                  <a:pt x="12764" y="8100"/>
                  <a:pt x="12764" y="8100"/>
                </a:cubicBezTo>
                <a:close/>
                <a:moveTo>
                  <a:pt x="15218" y="17279"/>
                </a:moveTo>
                <a:cubicBezTo>
                  <a:pt x="17116" y="17279"/>
                  <a:pt x="18655" y="15587"/>
                  <a:pt x="18655" y="13500"/>
                </a:cubicBezTo>
                <a:lnTo>
                  <a:pt x="18655" y="8100"/>
                </a:lnTo>
                <a:cubicBezTo>
                  <a:pt x="18655" y="6012"/>
                  <a:pt x="17116" y="4320"/>
                  <a:pt x="15218" y="4320"/>
                </a:cubicBezTo>
                <a:cubicBezTo>
                  <a:pt x="13320" y="4320"/>
                  <a:pt x="11782" y="6012"/>
                  <a:pt x="11782" y="8100"/>
                </a:cubicBezTo>
                <a:lnTo>
                  <a:pt x="11782" y="13500"/>
                </a:lnTo>
                <a:cubicBezTo>
                  <a:pt x="11782" y="15587"/>
                  <a:pt x="13320" y="17279"/>
                  <a:pt x="15218" y="17279"/>
                </a:cubicBezTo>
                <a:moveTo>
                  <a:pt x="15218" y="9720"/>
                </a:moveTo>
                <a:cubicBezTo>
                  <a:pt x="16032" y="9720"/>
                  <a:pt x="16691" y="8995"/>
                  <a:pt x="16691" y="8100"/>
                </a:cubicBezTo>
                <a:cubicBezTo>
                  <a:pt x="16691" y="7206"/>
                  <a:pt x="16032" y="6480"/>
                  <a:pt x="15218" y="6480"/>
                </a:cubicBezTo>
                <a:cubicBezTo>
                  <a:pt x="14405" y="6480"/>
                  <a:pt x="13745" y="7206"/>
                  <a:pt x="13745" y="8100"/>
                </a:cubicBezTo>
                <a:cubicBezTo>
                  <a:pt x="13745" y="8995"/>
                  <a:pt x="14405" y="9720"/>
                  <a:pt x="15218" y="9720"/>
                </a:cubicBezTo>
                <a:moveTo>
                  <a:pt x="19145" y="18359"/>
                </a:moveTo>
                <a:cubicBezTo>
                  <a:pt x="18875" y="18359"/>
                  <a:pt x="18655" y="18601"/>
                  <a:pt x="18655" y="18899"/>
                </a:cubicBezTo>
                <a:cubicBezTo>
                  <a:pt x="18655" y="19198"/>
                  <a:pt x="18875" y="19439"/>
                  <a:pt x="19145" y="19439"/>
                </a:cubicBezTo>
                <a:cubicBezTo>
                  <a:pt x="19416" y="19439"/>
                  <a:pt x="19636" y="19198"/>
                  <a:pt x="19636" y="18899"/>
                </a:cubicBezTo>
                <a:cubicBezTo>
                  <a:pt x="19636" y="18601"/>
                  <a:pt x="19416" y="18359"/>
                  <a:pt x="19145" y="1835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2" name="Shape 2590"/>
          <p:cNvSpPr/>
          <p:nvPr/>
        </p:nvSpPr>
        <p:spPr>
          <a:xfrm>
            <a:off x="6564308" y="6086726"/>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9636"/>
                </a:moveTo>
                <a:cubicBezTo>
                  <a:pt x="20618" y="20178"/>
                  <a:pt x="20178" y="20619"/>
                  <a:pt x="19636" y="20619"/>
                </a:cubicBezTo>
                <a:lnTo>
                  <a:pt x="1964" y="20619"/>
                </a:lnTo>
                <a:cubicBezTo>
                  <a:pt x="1422" y="20619"/>
                  <a:pt x="982" y="20178"/>
                  <a:pt x="982" y="19636"/>
                </a:cubicBezTo>
                <a:lnTo>
                  <a:pt x="982" y="1964"/>
                </a:lnTo>
                <a:cubicBezTo>
                  <a:pt x="982" y="1422"/>
                  <a:pt x="1422" y="982"/>
                  <a:pt x="1964" y="982"/>
                </a:cubicBezTo>
                <a:lnTo>
                  <a:pt x="19636" y="982"/>
                </a:lnTo>
                <a:cubicBezTo>
                  <a:pt x="20178" y="982"/>
                  <a:pt x="20618" y="1422"/>
                  <a:pt x="20618" y="1964"/>
                </a:cubicBezTo>
                <a:cubicBezTo>
                  <a:pt x="20618" y="1964"/>
                  <a:pt x="20618" y="19636"/>
                  <a:pt x="20618" y="19636"/>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moveTo>
                  <a:pt x="7855" y="6382"/>
                </a:moveTo>
                <a:cubicBezTo>
                  <a:pt x="7313" y="6382"/>
                  <a:pt x="6873" y="5943"/>
                  <a:pt x="6873" y="5400"/>
                </a:cubicBezTo>
                <a:cubicBezTo>
                  <a:pt x="6873" y="4858"/>
                  <a:pt x="7313" y="4418"/>
                  <a:pt x="7855" y="4418"/>
                </a:cubicBezTo>
                <a:cubicBezTo>
                  <a:pt x="8396" y="4418"/>
                  <a:pt x="8836" y="4858"/>
                  <a:pt x="8836" y="5400"/>
                </a:cubicBezTo>
                <a:cubicBezTo>
                  <a:pt x="8836" y="5943"/>
                  <a:pt x="8396" y="6382"/>
                  <a:pt x="7855" y="6382"/>
                </a:cubicBezTo>
                <a:moveTo>
                  <a:pt x="18164" y="4909"/>
                </a:moveTo>
                <a:lnTo>
                  <a:pt x="9749" y="4909"/>
                </a:lnTo>
                <a:cubicBezTo>
                  <a:pt x="9530" y="4064"/>
                  <a:pt x="8768" y="3436"/>
                  <a:pt x="7855" y="3436"/>
                </a:cubicBezTo>
                <a:cubicBezTo>
                  <a:pt x="6941" y="3436"/>
                  <a:pt x="6180" y="4064"/>
                  <a:pt x="5960" y="4909"/>
                </a:cubicBezTo>
                <a:lnTo>
                  <a:pt x="3436" y="4909"/>
                </a:lnTo>
                <a:cubicBezTo>
                  <a:pt x="3165" y="4909"/>
                  <a:pt x="2945" y="5129"/>
                  <a:pt x="2945" y="5400"/>
                </a:cubicBezTo>
                <a:cubicBezTo>
                  <a:pt x="2945" y="5672"/>
                  <a:pt x="3165" y="5891"/>
                  <a:pt x="3436" y="5891"/>
                </a:cubicBezTo>
                <a:lnTo>
                  <a:pt x="5960" y="5891"/>
                </a:lnTo>
                <a:cubicBezTo>
                  <a:pt x="6180" y="6737"/>
                  <a:pt x="6941" y="7364"/>
                  <a:pt x="7855" y="7364"/>
                </a:cubicBezTo>
                <a:cubicBezTo>
                  <a:pt x="8768" y="7364"/>
                  <a:pt x="9530" y="6737"/>
                  <a:pt x="9749" y="5891"/>
                </a:cubicBezTo>
                <a:lnTo>
                  <a:pt x="18164" y="5891"/>
                </a:lnTo>
                <a:cubicBezTo>
                  <a:pt x="18435" y="5891"/>
                  <a:pt x="18655" y="5672"/>
                  <a:pt x="18655" y="5400"/>
                </a:cubicBezTo>
                <a:cubicBezTo>
                  <a:pt x="18655" y="5129"/>
                  <a:pt x="18435" y="4909"/>
                  <a:pt x="18164" y="4909"/>
                </a:cubicBezTo>
                <a:moveTo>
                  <a:pt x="14727" y="11782"/>
                </a:moveTo>
                <a:cubicBezTo>
                  <a:pt x="14186" y="11782"/>
                  <a:pt x="13745" y="11342"/>
                  <a:pt x="13745" y="10800"/>
                </a:cubicBezTo>
                <a:cubicBezTo>
                  <a:pt x="13745" y="10258"/>
                  <a:pt x="14186" y="9818"/>
                  <a:pt x="14727" y="9818"/>
                </a:cubicBezTo>
                <a:cubicBezTo>
                  <a:pt x="15269" y="9818"/>
                  <a:pt x="15709" y="10258"/>
                  <a:pt x="15709" y="10800"/>
                </a:cubicBezTo>
                <a:cubicBezTo>
                  <a:pt x="15709" y="11342"/>
                  <a:pt x="15269" y="11782"/>
                  <a:pt x="14727" y="11782"/>
                </a:cubicBezTo>
                <a:moveTo>
                  <a:pt x="18164" y="10310"/>
                </a:moveTo>
                <a:lnTo>
                  <a:pt x="16621" y="10310"/>
                </a:lnTo>
                <a:cubicBezTo>
                  <a:pt x="16402" y="9464"/>
                  <a:pt x="15641" y="8836"/>
                  <a:pt x="14727" y="8836"/>
                </a:cubicBezTo>
                <a:cubicBezTo>
                  <a:pt x="13814" y="8836"/>
                  <a:pt x="13052" y="9464"/>
                  <a:pt x="12833" y="10310"/>
                </a:cubicBezTo>
                <a:lnTo>
                  <a:pt x="3436" y="10310"/>
                </a:lnTo>
                <a:cubicBezTo>
                  <a:pt x="3165" y="10310"/>
                  <a:pt x="2945" y="10529"/>
                  <a:pt x="2945" y="10800"/>
                </a:cubicBezTo>
                <a:cubicBezTo>
                  <a:pt x="2945" y="11072"/>
                  <a:pt x="3165" y="11291"/>
                  <a:pt x="3436" y="11291"/>
                </a:cubicBezTo>
                <a:lnTo>
                  <a:pt x="12833" y="11291"/>
                </a:lnTo>
                <a:cubicBezTo>
                  <a:pt x="13052" y="12137"/>
                  <a:pt x="13814" y="12764"/>
                  <a:pt x="14727" y="12764"/>
                </a:cubicBezTo>
                <a:cubicBezTo>
                  <a:pt x="15641" y="12764"/>
                  <a:pt x="16402" y="12137"/>
                  <a:pt x="16621" y="11291"/>
                </a:cubicBezTo>
                <a:lnTo>
                  <a:pt x="18164" y="11291"/>
                </a:lnTo>
                <a:cubicBezTo>
                  <a:pt x="18435" y="11291"/>
                  <a:pt x="18655" y="11072"/>
                  <a:pt x="18655" y="10800"/>
                </a:cubicBezTo>
                <a:cubicBezTo>
                  <a:pt x="18655" y="10529"/>
                  <a:pt x="18435" y="10310"/>
                  <a:pt x="18164" y="10310"/>
                </a:cubicBezTo>
                <a:moveTo>
                  <a:pt x="9818" y="17182"/>
                </a:moveTo>
                <a:cubicBezTo>
                  <a:pt x="9276" y="17182"/>
                  <a:pt x="8836" y="16743"/>
                  <a:pt x="8836" y="16200"/>
                </a:cubicBezTo>
                <a:cubicBezTo>
                  <a:pt x="8836" y="15658"/>
                  <a:pt x="9276" y="15218"/>
                  <a:pt x="9818" y="15218"/>
                </a:cubicBezTo>
                <a:cubicBezTo>
                  <a:pt x="10360" y="15218"/>
                  <a:pt x="10800" y="15658"/>
                  <a:pt x="10800" y="16200"/>
                </a:cubicBezTo>
                <a:cubicBezTo>
                  <a:pt x="10800" y="16743"/>
                  <a:pt x="10360" y="17182"/>
                  <a:pt x="9818" y="17182"/>
                </a:cubicBezTo>
                <a:moveTo>
                  <a:pt x="18164" y="15709"/>
                </a:moveTo>
                <a:lnTo>
                  <a:pt x="11712" y="15709"/>
                </a:lnTo>
                <a:cubicBezTo>
                  <a:pt x="11493" y="14863"/>
                  <a:pt x="10732" y="14237"/>
                  <a:pt x="9818" y="14237"/>
                </a:cubicBezTo>
                <a:cubicBezTo>
                  <a:pt x="8904" y="14237"/>
                  <a:pt x="8143" y="14863"/>
                  <a:pt x="7924" y="15709"/>
                </a:cubicBezTo>
                <a:lnTo>
                  <a:pt x="3436" y="15709"/>
                </a:lnTo>
                <a:cubicBezTo>
                  <a:pt x="3165" y="15709"/>
                  <a:pt x="2945" y="15929"/>
                  <a:pt x="2945" y="16200"/>
                </a:cubicBezTo>
                <a:cubicBezTo>
                  <a:pt x="2945" y="16472"/>
                  <a:pt x="3165" y="16691"/>
                  <a:pt x="3436" y="16691"/>
                </a:cubicBezTo>
                <a:lnTo>
                  <a:pt x="7924" y="16691"/>
                </a:lnTo>
                <a:cubicBezTo>
                  <a:pt x="8143" y="17537"/>
                  <a:pt x="8904" y="18164"/>
                  <a:pt x="9818" y="18164"/>
                </a:cubicBezTo>
                <a:cubicBezTo>
                  <a:pt x="10732" y="18164"/>
                  <a:pt x="11493" y="17537"/>
                  <a:pt x="11712" y="16691"/>
                </a:cubicBezTo>
                <a:lnTo>
                  <a:pt x="18164" y="16691"/>
                </a:lnTo>
                <a:cubicBezTo>
                  <a:pt x="18435" y="16691"/>
                  <a:pt x="18655" y="16472"/>
                  <a:pt x="18655" y="16200"/>
                </a:cubicBezTo>
                <a:cubicBezTo>
                  <a:pt x="18655" y="15929"/>
                  <a:pt x="18435" y="15709"/>
                  <a:pt x="18164" y="157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3" name="Shape 2591"/>
          <p:cNvSpPr/>
          <p:nvPr/>
        </p:nvSpPr>
        <p:spPr>
          <a:xfrm>
            <a:off x="7097569" y="6086726"/>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14727"/>
                </a:moveTo>
                <a:cubicBezTo>
                  <a:pt x="8631" y="14727"/>
                  <a:pt x="6873" y="12969"/>
                  <a:pt x="6873" y="10800"/>
                </a:cubicBezTo>
                <a:cubicBezTo>
                  <a:pt x="6873" y="8631"/>
                  <a:pt x="8631" y="6873"/>
                  <a:pt x="10800" y="6873"/>
                </a:cubicBezTo>
                <a:cubicBezTo>
                  <a:pt x="12969" y="6873"/>
                  <a:pt x="14727" y="8631"/>
                  <a:pt x="14727" y="10800"/>
                </a:cubicBezTo>
                <a:cubicBezTo>
                  <a:pt x="14727" y="12969"/>
                  <a:pt x="12969" y="14727"/>
                  <a:pt x="10800" y="14727"/>
                </a:cubicBezTo>
                <a:moveTo>
                  <a:pt x="10800" y="5891"/>
                </a:moveTo>
                <a:cubicBezTo>
                  <a:pt x="8088" y="5891"/>
                  <a:pt x="5891" y="8089"/>
                  <a:pt x="5891" y="10800"/>
                </a:cubicBezTo>
                <a:cubicBezTo>
                  <a:pt x="5891" y="13512"/>
                  <a:pt x="8088" y="15709"/>
                  <a:pt x="10800" y="15709"/>
                </a:cubicBezTo>
                <a:cubicBezTo>
                  <a:pt x="13512" y="15709"/>
                  <a:pt x="15709" y="13512"/>
                  <a:pt x="15709" y="10800"/>
                </a:cubicBezTo>
                <a:cubicBezTo>
                  <a:pt x="15709" y="8089"/>
                  <a:pt x="13512" y="5891"/>
                  <a:pt x="10800" y="5891"/>
                </a:cubicBezTo>
                <a:moveTo>
                  <a:pt x="20618" y="12013"/>
                </a:moveTo>
                <a:cubicBezTo>
                  <a:pt x="20614" y="12014"/>
                  <a:pt x="20611" y="12016"/>
                  <a:pt x="20607" y="12016"/>
                </a:cubicBezTo>
                <a:lnTo>
                  <a:pt x="19602" y="12268"/>
                </a:lnTo>
                <a:cubicBezTo>
                  <a:pt x="19256" y="12354"/>
                  <a:pt x="18984" y="12622"/>
                  <a:pt x="18892" y="12966"/>
                </a:cubicBezTo>
                <a:cubicBezTo>
                  <a:pt x="18703" y="13672"/>
                  <a:pt x="18421" y="14351"/>
                  <a:pt x="18053" y="14986"/>
                </a:cubicBezTo>
                <a:cubicBezTo>
                  <a:pt x="17873" y="15295"/>
                  <a:pt x="17876" y="15677"/>
                  <a:pt x="18060" y="15984"/>
                </a:cubicBezTo>
                <a:lnTo>
                  <a:pt x="18601" y="16885"/>
                </a:lnTo>
                <a:lnTo>
                  <a:pt x="16886" y="18600"/>
                </a:lnTo>
                <a:cubicBezTo>
                  <a:pt x="16882" y="18599"/>
                  <a:pt x="16878" y="18597"/>
                  <a:pt x="16875" y="18595"/>
                </a:cubicBezTo>
                <a:lnTo>
                  <a:pt x="15978" y="18057"/>
                </a:lnTo>
                <a:cubicBezTo>
                  <a:pt x="15822" y="17964"/>
                  <a:pt x="15648" y="17917"/>
                  <a:pt x="15473" y="17917"/>
                </a:cubicBezTo>
                <a:cubicBezTo>
                  <a:pt x="15304" y="17917"/>
                  <a:pt x="15134" y="17961"/>
                  <a:pt x="14982" y="18049"/>
                </a:cubicBezTo>
                <a:cubicBezTo>
                  <a:pt x="14348" y="18415"/>
                  <a:pt x="13671" y="18696"/>
                  <a:pt x="12968" y="18884"/>
                </a:cubicBezTo>
                <a:cubicBezTo>
                  <a:pt x="12624" y="18976"/>
                  <a:pt x="12356" y="19248"/>
                  <a:pt x="12269" y="19594"/>
                </a:cubicBezTo>
                <a:lnTo>
                  <a:pt x="12016" y="20607"/>
                </a:lnTo>
                <a:cubicBezTo>
                  <a:pt x="12015" y="20611"/>
                  <a:pt x="12014" y="20614"/>
                  <a:pt x="12012" y="20619"/>
                </a:cubicBezTo>
                <a:lnTo>
                  <a:pt x="9587" y="20619"/>
                </a:lnTo>
                <a:lnTo>
                  <a:pt x="9331" y="19594"/>
                </a:lnTo>
                <a:cubicBezTo>
                  <a:pt x="9244" y="19248"/>
                  <a:pt x="8976" y="18976"/>
                  <a:pt x="8632" y="18884"/>
                </a:cubicBezTo>
                <a:cubicBezTo>
                  <a:pt x="7929" y="18696"/>
                  <a:pt x="7251" y="18415"/>
                  <a:pt x="6617" y="18049"/>
                </a:cubicBezTo>
                <a:cubicBezTo>
                  <a:pt x="6465" y="17961"/>
                  <a:pt x="6296" y="17917"/>
                  <a:pt x="6127" y="17917"/>
                </a:cubicBezTo>
                <a:cubicBezTo>
                  <a:pt x="5951" y="17917"/>
                  <a:pt x="5777" y="17964"/>
                  <a:pt x="5621" y="18057"/>
                </a:cubicBezTo>
                <a:lnTo>
                  <a:pt x="4725" y="18595"/>
                </a:lnTo>
                <a:cubicBezTo>
                  <a:pt x="4722" y="18597"/>
                  <a:pt x="4718" y="18599"/>
                  <a:pt x="4714" y="18600"/>
                </a:cubicBezTo>
                <a:lnTo>
                  <a:pt x="3000" y="16885"/>
                </a:lnTo>
                <a:lnTo>
                  <a:pt x="3540" y="15984"/>
                </a:lnTo>
                <a:cubicBezTo>
                  <a:pt x="3724" y="15677"/>
                  <a:pt x="3727" y="15295"/>
                  <a:pt x="3548" y="14986"/>
                </a:cubicBezTo>
                <a:cubicBezTo>
                  <a:pt x="3179" y="14351"/>
                  <a:pt x="2897" y="13672"/>
                  <a:pt x="2708" y="12966"/>
                </a:cubicBezTo>
                <a:cubicBezTo>
                  <a:pt x="2616" y="12622"/>
                  <a:pt x="2343" y="12354"/>
                  <a:pt x="1998" y="12268"/>
                </a:cubicBezTo>
                <a:lnTo>
                  <a:pt x="993" y="12016"/>
                </a:lnTo>
                <a:cubicBezTo>
                  <a:pt x="989" y="12016"/>
                  <a:pt x="986" y="12014"/>
                  <a:pt x="982" y="12013"/>
                </a:cubicBezTo>
                <a:lnTo>
                  <a:pt x="982" y="9587"/>
                </a:lnTo>
                <a:lnTo>
                  <a:pt x="1998" y="9333"/>
                </a:lnTo>
                <a:cubicBezTo>
                  <a:pt x="2343" y="9246"/>
                  <a:pt x="2616" y="8979"/>
                  <a:pt x="2708" y="8634"/>
                </a:cubicBezTo>
                <a:cubicBezTo>
                  <a:pt x="2897" y="7928"/>
                  <a:pt x="3179" y="7249"/>
                  <a:pt x="3548" y="6615"/>
                </a:cubicBezTo>
                <a:cubicBezTo>
                  <a:pt x="3727" y="6305"/>
                  <a:pt x="3724" y="5923"/>
                  <a:pt x="3540" y="5617"/>
                </a:cubicBezTo>
                <a:lnTo>
                  <a:pt x="3005" y="4725"/>
                </a:lnTo>
                <a:cubicBezTo>
                  <a:pt x="3004" y="4722"/>
                  <a:pt x="3002" y="4718"/>
                  <a:pt x="3000" y="4715"/>
                </a:cubicBezTo>
                <a:lnTo>
                  <a:pt x="4715" y="3000"/>
                </a:lnTo>
                <a:lnTo>
                  <a:pt x="5621" y="3544"/>
                </a:lnTo>
                <a:cubicBezTo>
                  <a:pt x="5777" y="3636"/>
                  <a:pt x="5951" y="3683"/>
                  <a:pt x="6127" y="3683"/>
                </a:cubicBezTo>
                <a:cubicBezTo>
                  <a:pt x="6296" y="3683"/>
                  <a:pt x="6465" y="3639"/>
                  <a:pt x="6618" y="3551"/>
                </a:cubicBezTo>
                <a:cubicBezTo>
                  <a:pt x="7251" y="3185"/>
                  <a:pt x="7929" y="2904"/>
                  <a:pt x="8632" y="2717"/>
                </a:cubicBezTo>
                <a:cubicBezTo>
                  <a:pt x="8976" y="2624"/>
                  <a:pt x="9244" y="2353"/>
                  <a:pt x="9331" y="2007"/>
                </a:cubicBezTo>
                <a:lnTo>
                  <a:pt x="9587" y="982"/>
                </a:lnTo>
                <a:lnTo>
                  <a:pt x="12012" y="982"/>
                </a:lnTo>
                <a:cubicBezTo>
                  <a:pt x="12014" y="986"/>
                  <a:pt x="12015" y="989"/>
                  <a:pt x="12016" y="993"/>
                </a:cubicBezTo>
                <a:lnTo>
                  <a:pt x="12269" y="2007"/>
                </a:lnTo>
                <a:cubicBezTo>
                  <a:pt x="12356" y="2353"/>
                  <a:pt x="12624" y="2624"/>
                  <a:pt x="12968" y="2717"/>
                </a:cubicBezTo>
                <a:cubicBezTo>
                  <a:pt x="13671" y="2904"/>
                  <a:pt x="14348" y="3185"/>
                  <a:pt x="14982" y="3551"/>
                </a:cubicBezTo>
                <a:cubicBezTo>
                  <a:pt x="15134" y="3639"/>
                  <a:pt x="15304" y="3683"/>
                  <a:pt x="15473" y="3683"/>
                </a:cubicBezTo>
                <a:cubicBezTo>
                  <a:pt x="15648" y="3683"/>
                  <a:pt x="15822" y="3636"/>
                  <a:pt x="15978" y="3544"/>
                </a:cubicBezTo>
                <a:lnTo>
                  <a:pt x="16884" y="3000"/>
                </a:lnTo>
                <a:lnTo>
                  <a:pt x="18600" y="4715"/>
                </a:lnTo>
                <a:cubicBezTo>
                  <a:pt x="18598" y="4718"/>
                  <a:pt x="18597" y="4722"/>
                  <a:pt x="18595" y="4726"/>
                </a:cubicBezTo>
                <a:lnTo>
                  <a:pt x="18060" y="5616"/>
                </a:lnTo>
                <a:cubicBezTo>
                  <a:pt x="17876" y="5923"/>
                  <a:pt x="17873" y="6305"/>
                  <a:pt x="18053" y="6615"/>
                </a:cubicBezTo>
                <a:cubicBezTo>
                  <a:pt x="18421" y="7249"/>
                  <a:pt x="18703" y="7928"/>
                  <a:pt x="18892" y="8634"/>
                </a:cubicBezTo>
                <a:cubicBezTo>
                  <a:pt x="18984" y="8979"/>
                  <a:pt x="19256" y="9246"/>
                  <a:pt x="19602" y="9333"/>
                </a:cubicBezTo>
                <a:lnTo>
                  <a:pt x="20618" y="9587"/>
                </a:lnTo>
                <a:cubicBezTo>
                  <a:pt x="20618" y="9587"/>
                  <a:pt x="20618" y="12013"/>
                  <a:pt x="20618" y="12013"/>
                </a:cubicBezTo>
                <a:close/>
                <a:moveTo>
                  <a:pt x="20880" y="8641"/>
                </a:moveTo>
                <a:lnTo>
                  <a:pt x="19841" y="8380"/>
                </a:lnTo>
                <a:cubicBezTo>
                  <a:pt x="19626" y="7580"/>
                  <a:pt x="19308" y="6822"/>
                  <a:pt x="18902" y="6122"/>
                </a:cubicBezTo>
                <a:lnTo>
                  <a:pt x="19455" y="5200"/>
                </a:lnTo>
                <a:cubicBezTo>
                  <a:pt x="19625" y="4871"/>
                  <a:pt x="19736" y="4463"/>
                  <a:pt x="19455" y="4182"/>
                </a:cubicBezTo>
                <a:lnTo>
                  <a:pt x="17419" y="2145"/>
                </a:lnTo>
                <a:cubicBezTo>
                  <a:pt x="17292" y="2018"/>
                  <a:pt x="17136" y="1969"/>
                  <a:pt x="16975" y="1969"/>
                </a:cubicBezTo>
                <a:cubicBezTo>
                  <a:pt x="16778" y="1969"/>
                  <a:pt x="16572" y="2043"/>
                  <a:pt x="16400" y="2145"/>
                </a:cubicBezTo>
                <a:lnTo>
                  <a:pt x="15473" y="2702"/>
                </a:lnTo>
                <a:cubicBezTo>
                  <a:pt x="14775" y="2298"/>
                  <a:pt x="14020" y="1982"/>
                  <a:pt x="13222" y="1768"/>
                </a:cubicBezTo>
                <a:lnTo>
                  <a:pt x="12960" y="720"/>
                </a:lnTo>
                <a:cubicBezTo>
                  <a:pt x="12848" y="367"/>
                  <a:pt x="12638" y="0"/>
                  <a:pt x="12240" y="0"/>
                </a:cubicBezTo>
                <a:lnTo>
                  <a:pt x="9360" y="0"/>
                </a:lnTo>
                <a:cubicBezTo>
                  <a:pt x="8962" y="0"/>
                  <a:pt x="8730" y="367"/>
                  <a:pt x="8640" y="720"/>
                </a:cubicBezTo>
                <a:lnTo>
                  <a:pt x="8378" y="1768"/>
                </a:lnTo>
                <a:cubicBezTo>
                  <a:pt x="7580" y="1982"/>
                  <a:pt x="6825" y="2298"/>
                  <a:pt x="6127" y="2702"/>
                </a:cubicBezTo>
                <a:lnTo>
                  <a:pt x="5200" y="2145"/>
                </a:lnTo>
                <a:cubicBezTo>
                  <a:pt x="5028" y="2043"/>
                  <a:pt x="4822" y="1969"/>
                  <a:pt x="4625" y="1969"/>
                </a:cubicBezTo>
                <a:cubicBezTo>
                  <a:pt x="4464" y="1969"/>
                  <a:pt x="4308" y="2018"/>
                  <a:pt x="4181" y="2145"/>
                </a:cubicBezTo>
                <a:lnTo>
                  <a:pt x="2145" y="4182"/>
                </a:lnTo>
                <a:cubicBezTo>
                  <a:pt x="1864" y="4463"/>
                  <a:pt x="1975" y="4871"/>
                  <a:pt x="2145" y="5200"/>
                </a:cubicBezTo>
                <a:lnTo>
                  <a:pt x="2698" y="6122"/>
                </a:lnTo>
                <a:cubicBezTo>
                  <a:pt x="2292" y="6822"/>
                  <a:pt x="1973" y="7580"/>
                  <a:pt x="1759" y="8380"/>
                </a:cubicBezTo>
                <a:lnTo>
                  <a:pt x="720" y="8641"/>
                </a:lnTo>
                <a:cubicBezTo>
                  <a:pt x="367" y="8730"/>
                  <a:pt x="0" y="8963"/>
                  <a:pt x="0" y="9360"/>
                </a:cubicBezTo>
                <a:lnTo>
                  <a:pt x="0" y="12240"/>
                </a:lnTo>
                <a:cubicBezTo>
                  <a:pt x="0" y="12638"/>
                  <a:pt x="367" y="12848"/>
                  <a:pt x="720" y="12960"/>
                </a:cubicBezTo>
                <a:lnTo>
                  <a:pt x="1759" y="13220"/>
                </a:lnTo>
                <a:cubicBezTo>
                  <a:pt x="1973" y="14021"/>
                  <a:pt x="2292" y="14778"/>
                  <a:pt x="2698" y="15478"/>
                </a:cubicBezTo>
                <a:lnTo>
                  <a:pt x="2145" y="16400"/>
                </a:lnTo>
                <a:cubicBezTo>
                  <a:pt x="1959" y="16714"/>
                  <a:pt x="1864" y="17137"/>
                  <a:pt x="2145" y="17419"/>
                </a:cubicBezTo>
                <a:lnTo>
                  <a:pt x="4181" y="19455"/>
                </a:lnTo>
                <a:cubicBezTo>
                  <a:pt x="4305" y="19579"/>
                  <a:pt x="4454" y="19627"/>
                  <a:pt x="4610" y="19627"/>
                </a:cubicBezTo>
                <a:cubicBezTo>
                  <a:pt x="4807" y="19627"/>
                  <a:pt x="5016" y="19550"/>
                  <a:pt x="5200" y="19455"/>
                </a:cubicBezTo>
                <a:lnTo>
                  <a:pt x="6127" y="18899"/>
                </a:lnTo>
                <a:cubicBezTo>
                  <a:pt x="6825" y="19302"/>
                  <a:pt x="7580" y="19619"/>
                  <a:pt x="8378" y="19832"/>
                </a:cubicBezTo>
                <a:lnTo>
                  <a:pt x="8640" y="20880"/>
                </a:lnTo>
                <a:cubicBezTo>
                  <a:pt x="8730" y="21233"/>
                  <a:pt x="8962" y="21600"/>
                  <a:pt x="9360" y="21600"/>
                </a:cubicBezTo>
                <a:lnTo>
                  <a:pt x="12240" y="21600"/>
                </a:lnTo>
                <a:cubicBezTo>
                  <a:pt x="12638" y="21600"/>
                  <a:pt x="12848" y="21233"/>
                  <a:pt x="12960" y="20880"/>
                </a:cubicBezTo>
                <a:lnTo>
                  <a:pt x="13222" y="19832"/>
                </a:lnTo>
                <a:cubicBezTo>
                  <a:pt x="14020" y="19619"/>
                  <a:pt x="14775" y="19302"/>
                  <a:pt x="15473" y="18899"/>
                </a:cubicBezTo>
                <a:lnTo>
                  <a:pt x="16400" y="19455"/>
                </a:lnTo>
                <a:cubicBezTo>
                  <a:pt x="16584" y="19550"/>
                  <a:pt x="16793" y="19627"/>
                  <a:pt x="16990" y="19627"/>
                </a:cubicBezTo>
                <a:cubicBezTo>
                  <a:pt x="17146" y="19627"/>
                  <a:pt x="17294" y="19579"/>
                  <a:pt x="17419" y="19455"/>
                </a:cubicBezTo>
                <a:lnTo>
                  <a:pt x="19455" y="17419"/>
                </a:lnTo>
                <a:cubicBezTo>
                  <a:pt x="19736" y="17137"/>
                  <a:pt x="19641" y="16714"/>
                  <a:pt x="19455" y="16400"/>
                </a:cubicBezTo>
                <a:lnTo>
                  <a:pt x="18902" y="15478"/>
                </a:lnTo>
                <a:cubicBezTo>
                  <a:pt x="19308" y="14778"/>
                  <a:pt x="19626" y="14021"/>
                  <a:pt x="19841" y="13220"/>
                </a:cubicBezTo>
                <a:lnTo>
                  <a:pt x="20880" y="12960"/>
                </a:lnTo>
                <a:cubicBezTo>
                  <a:pt x="21233" y="12848"/>
                  <a:pt x="21600" y="12638"/>
                  <a:pt x="21600" y="12240"/>
                </a:cubicBezTo>
                <a:lnTo>
                  <a:pt x="21600" y="9360"/>
                </a:lnTo>
                <a:cubicBezTo>
                  <a:pt x="21600" y="8963"/>
                  <a:pt x="21233" y="8730"/>
                  <a:pt x="20880" y="8641"/>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4" name="Shape 2592"/>
          <p:cNvSpPr/>
          <p:nvPr/>
        </p:nvSpPr>
        <p:spPr>
          <a:xfrm>
            <a:off x="7630830" y="6086726"/>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12012"/>
                </a:moveTo>
                <a:cubicBezTo>
                  <a:pt x="20614" y="12014"/>
                  <a:pt x="20611" y="12016"/>
                  <a:pt x="20607" y="12016"/>
                </a:cubicBezTo>
                <a:lnTo>
                  <a:pt x="19602" y="12268"/>
                </a:lnTo>
                <a:cubicBezTo>
                  <a:pt x="19256" y="12354"/>
                  <a:pt x="18984" y="12622"/>
                  <a:pt x="18892" y="12966"/>
                </a:cubicBezTo>
                <a:cubicBezTo>
                  <a:pt x="18703" y="13672"/>
                  <a:pt x="18421" y="14352"/>
                  <a:pt x="18053" y="14986"/>
                </a:cubicBezTo>
                <a:cubicBezTo>
                  <a:pt x="17873" y="15295"/>
                  <a:pt x="17876" y="15677"/>
                  <a:pt x="18060" y="15984"/>
                </a:cubicBezTo>
                <a:lnTo>
                  <a:pt x="18601" y="16885"/>
                </a:lnTo>
                <a:lnTo>
                  <a:pt x="16886" y="18600"/>
                </a:lnTo>
                <a:cubicBezTo>
                  <a:pt x="16882" y="18598"/>
                  <a:pt x="16878" y="18597"/>
                  <a:pt x="16875" y="18595"/>
                </a:cubicBezTo>
                <a:lnTo>
                  <a:pt x="15978" y="18057"/>
                </a:lnTo>
                <a:cubicBezTo>
                  <a:pt x="15822" y="17964"/>
                  <a:pt x="15648" y="17917"/>
                  <a:pt x="15473" y="17917"/>
                </a:cubicBezTo>
                <a:cubicBezTo>
                  <a:pt x="15304" y="17917"/>
                  <a:pt x="15134" y="17961"/>
                  <a:pt x="14982" y="18049"/>
                </a:cubicBezTo>
                <a:cubicBezTo>
                  <a:pt x="14348" y="18415"/>
                  <a:pt x="13671" y="18696"/>
                  <a:pt x="12968" y="18884"/>
                </a:cubicBezTo>
                <a:cubicBezTo>
                  <a:pt x="12624" y="18976"/>
                  <a:pt x="12356" y="19248"/>
                  <a:pt x="12269" y="19594"/>
                </a:cubicBezTo>
                <a:lnTo>
                  <a:pt x="12016" y="20607"/>
                </a:lnTo>
                <a:cubicBezTo>
                  <a:pt x="12015" y="20611"/>
                  <a:pt x="12014" y="20614"/>
                  <a:pt x="12012" y="20619"/>
                </a:cubicBezTo>
                <a:lnTo>
                  <a:pt x="9587" y="20619"/>
                </a:lnTo>
                <a:lnTo>
                  <a:pt x="9331" y="19594"/>
                </a:lnTo>
                <a:cubicBezTo>
                  <a:pt x="9244" y="19248"/>
                  <a:pt x="8976" y="18976"/>
                  <a:pt x="8632" y="18884"/>
                </a:cubicBezTo>
                <a:cubicBezTo>
                  <a:pt x="7929" y="18696"/>
                  <a:pt x="7252" y="18415"/>
                  <a:pt x="6617" y="18049"/>
                </a:cubicBezTo>
                <a:cubicBezTo>
                  <a:pt x="6465" y="17961"/>
                  <a:pt x="6296" y="17917"/>
                  <a:pt x="6127" y="17917"/>
                </a:cubicBezTo>
                <a:cubicBezTo>
                  <a:pt x="5951" y="17917"/>
                  <a:pt x="5777" y="17964"/>
                  <a:pt x="5621" y="18057"/>
                </a:cubicBezTo>
                <a:lnTo>
                  <a:pt x="4725" y="18595"/>
                </a:lnTo>
                <a:cubicBezTo>
                  <a:pt x="4722" y="18597"/>
                  <a:pt x="4718" y="18598"/>
                  <a:pt x="4714" y="18600"/>
                </a:cubicBezTo>
                <a:lnTo>
                  <a:pt x="3000" y="16885"/>
                </a:lnTo>
                <a:lnTo>
                  <a:pt x="3540" y="15984"/>
                </a:lnTo>
                <a:cubicBezTo>
                  <a:pt x="3724" y="15677"/>
                  <a:pt x="3727" y="15295"/>
                  <a:pt x="3548" y="14986"/>
                </a:cubicBezTo>
                <a:cubicBezTo>
                  <a:pt x="3179" y="14351"/>
                  <a:pt x="2897" y="13672"/>
                  <a:pt x="2708" y="12966"/>
                </a:cubicBezTo>
                <a:cubicBezTo>
                  <a:pt x="2616" y="12622"/>
                  <a:pt x="2343" y="12354"/>
                  <a:pt x="1998" y="12268"/>
                </a:cubicBezTo>
                <a:lnTo>
                  <a:pt x="993" y="12016"/>
                </a:lnTo>
                <a:cubicBezTo>
                  <a:pt x="989" y="12016"/>
                  <a:pt x="986" y="12014"/>
                  <a:pt x="982" y="12012"/>
                </a:cubicBezTo>
                <a:lnTo>
                  <a:pt x="982" y="9587"/>
                </a:lnTo>
                <a:lnTo>
                  <a:pt x="1998" y="9333"/>
                </a:lnTo>
                <a:cubicBezTo>
                  <a:pt x="2343" y="9246"/>
                  <a:pt x="2616" y="8979"/>
                  <a:pt x="2708" y="8634"/>
                </a:cubicBezTo>
                <a:cubicBezTo>
                  <a:pt x="2897" y="7929"/>
                  <a:pt x="3179" y="7249"/>
                  <a:pt x="3548" y="6615"/>
                </a:cubicBezTo>
                <a:cubicBezTo>
                  <a:pt x="3727" y="6305"/>
                  <a:pt x="3724" y="5923"/>
                  <a:pt x="3540" y="5617"/>
                </a:cubicBezTo>
                <a:lnTo>
                  <a:pt x="3005" y="4725"/>
                </a:lnTo>
                <a:cubicBezTo>
                  <a:pt x="3004" y="4722"/>
                  <a:pt x="3002" y="4719"/>
                  <a:pt x="3000" y="4715"/>
                </a:cubicBezTo>
                <a:lnTo>
                  <a:pt x="4715" y="3000"/>
                </a:lnTo>
                <a:lnTo>
                  <a:pt x="5621" y="3543"/>
                </a:lnTo>
                <a:cubicBezTo>
                  <a:pt x="5777" y="3637"/>
                  <a:pt x="5951" y="3683"/>
                  <a:pt x="6127" y="3683"/>
                </a:cubicBezTo>
                <a:cubicBezTo>
                  <a:pt x="6296" y="3683"/>
                  <a:pt x="6465" y="3639"/>
                  <a:pt x="6618" y="3552"/>
                </a:cubicBezTo>
                <a:cubicBezTo>
                  <a:pt x="7251" y="3185"/>
                  <a:pt x="7929" y="2904"/>
                  <a:pt x="8632" y="2717"/>
                </a:cubicBezTo>
                <a:cubicBezTo>
                  <a:pt x="8976" y="2624"/>
                  <a:pt x="9244" y="2352"/>
                  <a:pt x="9331" y="2006"/>
                </a:cubicBezTo>
                <a:lnTo>
                  <a:pt x="9587" y="982"/>
                </a:lnTo>
                <a:lnTo>
                  <a:pt x="12012" y="982"/>
                </a:lnTo>
                <a:cubicBezTo>
                  <a:pt x="12014" y="986"/>
                  <a:pt x="12015" y="989"/>
                  <a:pt x="12016" y="993"/>
                </a:cubicBezTo>
                <a:lnTo>
                  <a:pt x="12269" y="2006"/>
                </a:lnTo>
                <a:cubicBezTo>
                  <a:pt x="12356" y="2352"/>
                  <a:pt x="12624" y="2624"/>
                  <a:pt x="12968" y="2717"/>
                </a:cubicBezTo>
                <a:cubicBezTo>
                  <a:pt x="13671" y="2904"/>
                  <a:pt x="14348" y="3185"/>
                  <a:pt x="14982" y="3552"/>
                </a:cubicBezTo>
                <a:cubicBezTo>
                  <a:pt x="15134" y="3639"/>
                  <a:pt x="15304" y="3683"/>
                  <a:pt x="15473" y="3683"/>
                </a:cubicBezTo>
                <a:cubicBezTo>
                  <a:pt x="15648" y="3683"/>
                  <a:pt x="15822" y="3637"/>
                  <a:pt x="15978" y="3543"/>
                </a:cubicBezTo>
                <a:lnTo>
                  <a:pt x="16884" y="3000"/>
                </a:lnTo>
                <a:lnTo>
                  <a:pt x="18600" y="4715"/>
                </a:lnTo>
                <a:cubicBezTo>
                  <a:pt x="18598" y="4719"/>
                  <a:pt x="18597" y="4722"/>
                  <a:pt x="18595" y="4725"/>
                </a:cubicBezTo>
                <a:lnTo>
                  <a:pt x="18060" y="5616"/>
                </a:lnTo>
                <a:cubicBezTo>
                  <a:pt x="17876" y="5923"/>
                  <a:pt x="17873" y="6305"/>
                  <a:pt x="18053" y="6615"/>
                </a:cubicBezTo>
                <a:cubicBezTo>
                  <a:pt x="18421" y="7249"/>
                  <a:pt x="18703" y="7928"/>
                  <a:pt x="18892" y="8634"/>
                </a:cubicBezTo>
                <a:cubicBezTo>
                  <a:pt x="18984" y="8979"/>
                  <a:pt x="19256" y="9246"/>
                  <a:pt x="19602" y="9333"/>
                </a:cubicBezTo>
                <a:lnTo>
                  <a:pt x="20618" y="9587"/>
                </a:lnTo>
                <a:cubicBezTo>
                  <a:pt x="20618" y="9587"/>
                  <a:pt x="20618" y="12012"/>
                  <a:pt x="20618" y="12012"/>
                </a:cubicBezTo>
                <a:close/>
                <a:moveTo>
                  <a:pt x="20880" y="8641"/>
                </a:moveTo>
                <a:lnTo>
                  <a:pt x="19841" y="8380"/>
                </a:lnTo>
                <a:cubicBezTo>
                  <a:pt x="19626" y="7580"/>
                  <a:pt x="19308" y="6822"/>
                  <a:pt x="18902" y="6122"/>
                </a:cubicBezTo>
                <a:lnTo>
                  <a:pt x="19455" y="5200"/>
                </a:lnTo>
                <a:cubicBezTo>
                  <a:pt x="19625" y="4871"/>
                  <a:pt x="19736" y="4463"/>
                  <a:pt x="19455" y="4182"/>
                </a:cubicBezTo>
                <a:lnTo>
                  <a:pt x="17419" y="2145"/>
                </a:lnTo>
                <a:cubicBezTo>
                  <a:pt x="17292" y="2019"/>
                  <a:pt x="17136" y="1968"/>
                  <a:pt x="16975" y="1968"/>
                </a:cubicBezTo>
                <a:cubicBezTo>
                  <a:pt x="16778" y="1968"/>
                  <a:pt x="16572" y="2043"/>
                  <a:pt x="16400" y="2145"/>
                </a:cubicBezTo>
                <a:lnTo>
                  <a:pt x="15473" y="2701"/>
                </a:lnTo>
                <a:cubicBezTo>
                  <a:pt x="14775" y="2298"/>
                  <a:pt x="14020" y="1982"/>
                  <a:pt x="13222" y="1768"/>
                </a:cubicBezTo>
                <a:lnTo>
                  <a:pt x="12960" y="720"/>
                </a:lnTo>
                <a:cubicBezTo>
                  <a:pt x="12848" y="367"/>
                  <a:pt x="12638" y="0"/>
                  <a:pt x="12240" y="0"/>
                </a:cubicBezTo>
                <a:lnTo>
                  <a:pt x="9360" y="0"/>
                </a:lnTo>
                <a:cubicBezTo>
                  <a:pt x="8962" y="0"/>
                  <a:pt x="8730" y="367"/>
                  <a:pt x="8640" y="720"/>
                </a:cubicBezTo>
                <a:lnTo>
                  <a:pt x="8378" y="1768"/>
                </a:lnTo>
                <a:cubicBezTo>
                  <a:pt x="7580" y="1982"/>
                  <a:pt x="6825" y="2298"/>
                  <a:pt x="6127" y="2701"/>
                </a:cubicBezTo>
                <a:lnTo>
                  <a:pt x="5200" y="2145"/>
                </a:lnTo>
                <a:cubicBezTo>
                  <a:pt x="5028" y="2043"/>
                  <a:pt x="4822" y="1968"/>
                  <a:pt x="4625" y="1968"/>
                </a:cubicBezTo>
                <a:cubicBezTo>
                  <a:pt x="4464" y="1968"/>
                  <a:pt x="4308" y="2019"/>
                  <a:pt x="4181" y="2145"/>
                </a:cubicBezTo>
                <a:lnTo>
                  <a:pt x="2145" y="4182"/>
                </a:lnTo>
                <a:cubicBezTo>
                  <a:pt x="1864" y="4463"/>
                  <a:pt x="1975" y="4871"/>
                  <a:pt x="2145" y="5200"/>
                </a:cubicBezTo>
                <a:lnTo>
                  <a:pt x="2698" y="6122"/>
                </a:lnTo>
                <a:cubicBezTo>
                  <a:pt x="2292" y="6822"/>
                  <a:pt x="1973" y="7580"/>
                  <a:pt x="1759" y="8380"/>
                </a:cubicBezTo>
                <a:lnTo>
                  <a:pt x="720" y="8641"/>
                </a:lnTo>
                <a:cubicBezTo>
                  <a:pt x="367" y="8730"/>
                  <a:pt x="0" y="8962"/>
                  <a:pt x="0" y="9361"/>
                </a:cubicBezTo>
                <a:lnTo>
                  <a:pt x="0" y="12240"/>
                </a:lnTo>
                <a:cubicBezTo>
                  <a:pt x="0" y="12638"/>
                  <a:pt x="367" y="12848"/>
                  <a:pt x="720" y="12960"/>
                </a:cubicBezTo>
                <a:lnTo>
                  <a:pt x="1759" y="13220"/>
                </a:lnTo>
                <a:cubicBezTo>
                  <a:pt x="1973" y="14021"/>
                  <a:pt x="2292" y="14778"/>
                  <a:pt x="2698" y="15479"/>
                </a:cubicBezTo>
                <a:lnTo>
                  <a:pt x="2145" y="16400"/>
                </a:lnTo>
                <a:cubicBezTo>
                  <a:pt x="1959" y="16713"/>
                  <a:pt x="1864" y="17137"/>
                  <a:pt x="2145" y="17419"/>
                </a:cubicBezTo>
                <a:lnTo>
                  <a:pt x="4181" y="19455"/>
                </a:lnTo>
                <a:cubicBezTo>
                  <a:pt x="4305" y="19579"/>
                  <a:pt x="4454" y="19627"/>
                  <a:pt x="4610" y="19627"/>
                </a:cubicBezTo>
                <a:cubicBezTo>
                  <a:pt x="4807" y="19627"/>
                  <a:pt x="5016" y="19550"/>
                  <a:pt x="5200" y="19455"/>
                </a:cubicBezTo>
                <a:lnTo>
                  <a:pt x="6127" y="18899"/>
                </a:lnTo>
                <a:cubicBezTo>
                  <a:pt x="6825" y="19302"/>
                  <a:pt x="7580" y="19619"/>
                  <a:pt x="8378" y="19832"/>
                </a:cubicBezTo>
                <a:lnTo>
                  <a:pt x="8640" y="20880"/>
                </a:lnTo>
                <a:cubicBezTo>
                  <a:pt x="8730" y="21233"/>
                  <a:pt x="8962" y="21600"/>
                  <a:pt x="9360" y="21600"/>
                </a:cubicBezTo>
                <a:lnTo>
                  <a:pt x="12240" y="21600"/>
                </a:lnTo>
                <a:cubicBezTo>
                  <a:pt x="12638" y="21600"/>
                  <a:pt x="12848" y="21233"/>
                  <a:pt x="12960" y="20880"/>
                </a:cubicBezTo>
                <a:lnTo>
                  <a:pt x="13222" y="19832"/>
                </a:lnTo>
                <a:cubicBezTo>
                  <a:pt x="14020" y="19619"/>
                  <a:pt x="14775" y="19302"/>
                  <a:pt x="15473" y="18899"/>
                </a:cubicBezTo>
                <a:lnTo>
                  <a:pt x="16400" y="19455"/>
                </a:lnTo>
                <a:cubicBezTo>
                  <a:pt x="16584" y="19550"/>
                  <a:pt x="16793" y="19627"/>
                  <a:pt x="16990" y="19627"/>
                </a:cubicBezTo>
                <a:cubicBezTo>
                  <a:pt x="17146" y="19627"/>
                  <a:pt x="17294" y="19579"/>
                  <a:pt x="17419" y="19455"/>
                </a:cubicBezTo>
                <a:lnTo>
                  <a:pt x="19455" y="17419"/>
                </a:lnTo>
                <a:cubicBezTo>
                  <a:pt x="19736" y="17137"/>
                  <a:pt x="19641" y="16713"/>
                  <a:pt x="19455" y="16400"/>
                </a:cubicBezTo>
                <a:lnTo>
                  <a:pt x="18902" y="15479"/>
                </a:lnTo>
                <a:cubicBezTo>
                  <a:pt x="19308" y="14778"/>
                  <a:pt x="19626" y="14021"/>
                  <a:pt x="19841" y="13220"/>
                </a:cubicBezTo>
                <a:lnTo>
                  <a:pt x="20880" y="12960"/>
                </a:lnTo>
                <a:cubicBezTo>
                  <a:pt x="21233" y="12848"/>
                  <a:pt x="21600" y="12638"/>
                  <a:pt x="21600" y="12240"/>
                </a:cubicBezTo>
                <a:lnTo>
                  <a:pt x="21600" y="9361"/>
                </a:lnTo>
                <a:cubicBezTo>
                  <a:pt x="21600" y="8962"/>
                  <a:pt x="21233" y="8730"/>
                  <a:pt x="20880" y="8641"/>
                </a:cubicBezTo>
                <a:moveTo>
                  <a:pt x="15709" y="10800"/>
                </a:moveTo>
                <a:cubicBezTo>
                  <a:pt x="15709" y="13346"/>
                  <a:pt x="13771" y="15438"/>
                  <a:pt x="11291" y="15685"/>
                </a:cubicBezTo>
                <a:lnTo>
                  <a:pt x="11291" y="12694"/>
                </a:lnTo>
                <a:cubicBezTo>
                  <a:pt x="12137" y="12476"/>
                  <a:pt x="12764" y="11714"/>
                  <a:pt x="12764" y="10800"/>
                </a:cubicBezTo>
                <a:cubicBezTo>
                  <a:pt x="12764" y="10630"/>
                  <a:pt x="12735" y="10468"/>
                  <a:pt x="12694" y="10310"/>
                </a:cubicBezTo>
                <a:lnTo>
                  <a:pt x="15308" y="8857"/>
                </a:lnTo>
                <a:cubicBezTo>
                  <a:pt x="15565" y="9453"/>
                  <a:pt x="15709" y="10110"/>
                  <a:pt x="15709" y="10800"/>
                </a:cubicBezTo>
                <a:moveTo>
                  <a:pt x="9818" y="10800"/>
                </a:moveTo>
                <a:cubicBezTo>
                  <a:pt x="9818" y="10258"/>
                  <a:pt x="10258" y="9818"/>
                  <a:pt x="10800" y="9818"/>
                </a:cubicBezTo>
                <a:cubicBezTo>
                  <a:pt x="11342" y="9818"/>
                  <a:pt x="11782" y="10258"/>
                  <a:pt x="11782" y="10800"/>
                </a:cubicBezTo>
                <a:cubicBezTo>
                  <a:pt x="11782" y="11342"/>
                  <a:pt x="11342" y="11782"/>
                  <a:pt x="10800" y="11782"/>
                </a:cubicBezTo>
                <a:cubicBezTo>
                  <a:pt x="10258" y="11782"/>
                  <a:pt x="9818" y="11342"/>
                  <a:pt x="9818" y="10800"/>
                </a:cubicBezTo>
                <a:moveTo>
                  <a:pt x="10309" y="15685"/>
                </a:moveTo>
                <a:cubicBezTo>
                  <a:pt x="7829" y="15438"/>
                  <a:pt x="5891" y="13346"/>
                  <a:pt x="5891" y="10800"/>
                </a:cubicBezTo>
                <a:cubicBezTo>
                  <a:pt x="5891" y="10110"/>
                  <a:pt x="6035" y="9453"/>
                  <a:pt x="6292" y="8857"/>
                </a:cubicBezTo>
                <a:lnTo>
                  <a:pt x="8906" y="10310"/>
                </a:lnTo>
                <a:cubicBezTo>
                  <a:pt x="8865" y="10468"/>
                  <a:pt x="8836" y="10630"/>
                  <a:pt x="8836" y="10800"/>
                </a:cubicBezTo>
                <a:cubicBezTo>
                  <a:pt x="8836" y="11714"/>
                  <a:pt x="9463" y="12476"/>
                  <a:pt x="10309" y="12694"/>
                </a:cubicBezTo>
                <a:cubicBezTo>
                  <a:pt x="10309" y="12694"/>
                  <a:pt x="10309" y="15685"/>
                  <a:pt x="10309" y="15685"/>
                </a:cubicBezTo>
                <a:close/>
                <a:moveTo>
                  <a:pt x="10800" y="5891"/>
                </a:moveTo>
                <a:cubicBezTo>
                  <a:pt x="12470" y="5891"/>
                  <a:pt x="13942" y="6727"/>
                  <a:pt x="14829" y="8000"/>
                </a:cubicBezTo>
                <a:lnTo>
                  <a:pt x="12220" y="9450"/>
                </a:lnTo>
                <a:cubicBezTo>
                  <a:pt x="11862" y="9074"/>
                  <a:pt x="11360" y="8836"/>
                  <a:pt x="10800" y="8836"/>
                </a:cubicBezTo>
                <a:cubicBezTo>
                  <a:pt x="10240" y="8836"/>
                  <a:pt x="9738" y="9074"/>
                  <a:pt x="9380" y="9450"/>
                </a:cubicBezTo>
                <a:lnTo>
                  <a:pt x="6771" y="8000"/>
                </a:lnTo>
                <a:cubicBezTo>
                  <a:pt x="7658" y="6727"/>
                  <a:pt x="9130" y="5891"/>
                  <a:pt x="10800" y="5891"/>
                </a:cubicBezTo>
                <a:moveTo>
                  <a:pt x="10800" y="4909"/>
                </a:moveTo>
                <a:cubicBezTo>
                  <a:pt x="7547" y="4909"/>
                  <a:pt x="4909" y="7547"/>
                  <a:pt x="4909" y="10800"/>
                </a:cubicBezTo>
                <a:cubicBezTo>
                  <a:pt x="4909" y="14054"/>
                  <a:pt x="7547" y="16691"/>
                  <a:pt x="10800" y="16691"/>
                </a:cubicBezTo>
                <a:cubicBezTo>
                  <a:pt x="14053" y="16691"/>
                  <a:pt x="16691" y="14054"/>
                  <a:pt x="16691" y="10800"/>
                </a:cubicBezTo>
                <a:cubicBezTo>
                  <a:pt x="16691" y="7547"/>
                  <a:pt x="14053" y="4909"/>
                  <a:pt x="10800" y="49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5" name="Shape 2593"/>
          <p:cNvSpPr/>
          <p:nvPr/>
        </p:nvSpPr>
        <p:spPr>
          <a:xfrm>
            <a:off x="8164091" y="6086726"/>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20618" y="8095"/>
                </a:moveTo>
                <a:lnTo>
                  <a:pt x="20091" y="8640"/>
                </a:lnTo>
                <a:cubicBezTo>
                  <a:pt x="19294" y="8426"/>
                  <a:pt x="18482" y="8322"/>
                  <a:pt x="17675" y="8322"/>
                </a:cubicBezTo>
                <a:lnTo>
                  <a:pt x="17150" y="7377"/>
                </a:lnTo>
                <a:cubicBezTo>
                  <a:pt x="17052" y="7203"/>
                  <a:pt x="16911" y="7035"/>
                  <a:pt x="16741" y="6937"/>
                </a:cubicBezTo>
                <a:cubicBezTo>
                  <a:pt x="16601" y="6856"/>
                  <a:pt x="16442" y="6822"/>
                  <a:pt x="16268" y="6868"/>
                </a:cubicBezTo>
                <a:lnTo>
                  <a:pt x="13487" y="7613"/>
                </a:lnTo>
                <a:cubicBezTo>
                  <a:pt x="13102" y="7716"/>
                  <a:pt x="12995" y="8125"/>
                  <a:pt x="12977" y="8495"/>
                </a:cubicBezTo>
                <a:lnTo>
                  <a:pt x="12996" y="9570"/>
                </a:lnTo>
                <a:cubicBezTo>
                  <a:pt x="12293" y="9973"/>
                  <a:pt x="11639" y="10471"/>
                  <a:pt x="11053" y="11057"/>
                </a:cubicBezTo>
                <a:lnTo>
                  <a:pt x="10023" y="10762"/>
                </a:lnTo>
                <a:cubicBezTo>
                  <a:pt x="9673" y="10664"/>
                  <a:pt x="9239" y="10682"/>
                  <a:pt x="9040" y="11026"/>
                </a:cubicBezTo>
                <a:lnTo>
                  <a:pt x="7600" y="13520"/>
                </a:lnTo>
                <a:cubicBezTo>
                  <a:pt x="7401" y="13864"/>
                  <a:pt x="7614" y="14229"/>
                  <a:pt x="7863" y="14504"/>
                </a:cubicBezTo>
                <a:lnTo>
                  <a:pt x="8633" y="15248"/>
                </a:lnTo>
                <a:cubicBezTo>
                  <a:pt x="8419" y="16049"/>
                  <a:pt x="8315" y="16864"/>
                  <a:pt x="8317" y="17674"/>
                </a:cubicBezTo>
                <a:lnTo>
                  <a:pt x="7377" y="18196"/>
                </a:lnTo>
                <a:cubicBezTo>
                  <a:pt x="7060" y="18373"/>
                  <a:pt x="6765" y="18693"/>
                  <a:pt x="6868" y="19077"/>
                </a:cubicBezTo>
                <a:lnTo>
                  <a:pt x="7281" y="20619"/>
                </a:lnTo>
                <a:lnTo>
                  <a:pt x="1964" y="20619"/>
                </a:lnTo>
                <a:cubicBezTo>
                  <a:pt x="1422" y="20619"/>
                  <a:pt x="982" y="20178"/>
                  <a:pt x="982" y="19636"/>
                </a:cubicBezTo>
                <a:lnTo>
                  <a:pt x="982" y="11291"/>
                </a:lnTo>
                <a:lnTo>
                  <a:pt x="1931" y="11291"/>
                </a:lnTo>
                <a:cubicBezTo>
                  <a:pt x="2328" y="11291"/>
                  <a:pt x="2538" y="10924"/>
                  <a:pt x="2651" y="10571"/>
                </a:cubicBezTo>
                <a:lnTo>
                  <a:pt x="2913" y="9523"/>
                </a:lnTo>
                <a:cubicBezTo>
                  <a:pt x="3711" y="9310"/>
                  <a:pt x="4466" y="8993"/>
                  <a:pt x="5164" y="8590"/>
                </a:cubicBezTo>
                <a:lnTo>
                  <a:pt x="6091" y="9146"/>
                </a:lnTo>
                <a:cubicBezTo>
                  <a:pt x="6275" y="9241"/>
                  <a:pt x="6484" y="9317"/>
                  <a:pt x="6681" y="9317"/>
                </a:cubicBezTo>
                <a:cubicBezTo>
                  <a:pt x="6837" y="9317"/>
                  <a:pt x="6985" y="9270"/>
                  <a:pt x="7110" y="9146"/>
                </a:cubicBezTo>
                <a:lnTo>
                  <a:pt x="9146" y="7109"/>
                </a:lnTo>
                <a:cubicBezTo>
                  <a:pt x="9427" y="6828"/>
                  <a:pt x="9332" y="6404"/>
                  <a:pt x="9146" y="6091"/>
                </a:cubicBezTo>
                <a:lnTo>
                  <a:pt x="8593" y="5169"/>
                </a:lnTo>
                <a:cubicBezTo>
                  <a:pt x="8999" y="4469"/>
                  <a:pt x="9317" y="3711"/>
                  <a:pt x="9531" y="2911"/>
                </a:cubicBezTo>
                <a:lnTo>
                  <a:pt x="10571" y="2651"/>
                </a:lnTo>
                <a:cubicBezTo>
                  <a:pt x="10924" y="2538"/>
                  <a:pt x="11291" y="2328"/>
                  <a:pt x="11291" y="1931"/>
                </a:cubicBezTo>
                <a:lnTo>
                  <a:pt x="11291" y="982"/>
                </a:lnTo>
                <a:lnTo>
                  <a:pt x="19636" y="982"/>
                </a:lnTo>
                <a:cubicBezTo>
                  <a:pt x="20178" y="982"/>
                  <a:pt x="20618" y="1421"/>
                  <a:pt x="20618" y="1964"/>
                </a:cubicBezTo>
                <a:cubicBezTo>
                  <a:pt x="20618" y="1964"/>
                  <a:pt x="20618" y="8095"/>
                  <a:pt x="20618" y="8095"/>
                </a:cubicBezTo>
                <a:close/>
                <a:moveTo>
                  <a:pt x="20618" y="12594"/>
                </a:moveTo>
                <a:cubicBezTo>
                  <a:pt x="19750" y="12088"/>
                  <a:pt x="18750" y="11782"/>
                  <a:pt x="17673" y="11782"/>
                </a:cubicBezTo>
                <a:cubicBezTo>
                  <a:pt x="14419" y="11782"/>
                  <a:pt x="11782" y="14419"/>
                  <a:pt x="11782" y="17673"/>
                </a:cubicBezTo>
                <a:cubicBezTo>
                  <a:pt x="11782" y="18751"/>
                  <a:pt x="12088" y="19750"/>
                  <a:pt x="12594" y="20619"/>
                </a:cubicBezTo>
                <a:lnTo>
                  <a:pt x="8298" y="20619"/>
                </a:lnTo>
                <a:lnTo>
                  <a:pt x="7875" y="19042"/>
                </a:lnTo>
                <a:lnTo>
                  <a:pt x="8794" y="18532"/>
                </a:lnTo>
                <a:cubicBezTo>
                  <a:pt x="9106" y="18358"/>
                  <a:pt x="9299" y="18028"/>
                  <a:pt x="9299" y="17671"/>
                </a:cubicBezTo>
                <a:cubicBezTo>
                  <a:pt x="9298" y="16938"/>
                  <a:pt x="9392" y="16208"/>
                  <a:pt x="9582" y="15502"/>
                </a:cubicBezTo>
                <a:cubicBezTo>
                  <a:pt x="9674" y="15158"/>
                  <a:pt x="9572" y="14791"/>
                  <a:pt x="9316" y="14543"/>
                </a:cubicBezTo>
                <a:lnTo>
                  <a:pt x="8572" y="13823"/>
                </a:lnTo>
                <a:cubicBezTo>
                  <a:pt x="8569" y="13820"/>
                  <a:pt x="8566" y="13817"/>
                  <a:pt x="8564" y="13813"/>
                </a:cubicBezTo>
                <a:lnTo>
                  <a:pt x="9776" y="11713"/>
                </a:lnTo>
                <a:lnTo>
                  <a:pt x="10783" y="12001"/>
                </a:lnTo>
                <a:cubicBezTo>
                  <a:pt x="11126" y="12099"/>
                  <a:pt x="11495" y="12003"/>
                  <a:pt x="11748" y="11751"/>
                </a:cubicBezTo>
                <a:cubicBezTo>
                  <a:pt x="12264" y="11234"/>
                  <a:pt x="12848" y="10787"/>
                  <a:pt x="13485" y="10421"/>
                </a:cubicBezTo>
                <a:cubicBezTo>
                  <a:pt x="13794" y="10243"/>
                  <a:pt x="13983" y="9911"/>
                  <a:pt x="13977" y="9554"/>
                </a:cubicBezTo>
                <a:lnTo>
                  <a:pt x="13960" y="8514"/>
                </a:lnTo>
                <a:lnTo>
                  <a:pt x="13960" y="8503"/>
                </a:lnTo>
                <a:lnTo>
                  <a:pt x="16304" y="7875"/>
                </a:lnTo>
                <a:lnTo>
                  <a:pt x="16817" y="8799"/>
                </a:lnTo>
                <a:cubicBezTo>
                  <a:pt x="16905" y="8958"/>
                  <a:pt x="17032" y="9085"/>
                  <a:pt x="17184" y="9172"/>
                </a:cubicBezTo>
                <a:cubicBezTo>
                  <a:pt x="17330" y="9257"/>
                  <a:pt x="17499" y="9304"/>
                  <a:pt x="17675" y="9304"/>
                </a:cubicBezTo>
                <a:cubicBezTo>
                  <a:pt x="18407" y="9304"/>
                  <a:pt x="19135" y="9399"/>
                  <a:pt x="19837" y="9589"/>
                </a:cubicBezTo>
                <a:cubicBezTo>
                  <a:pt x="20106" y="9660"/>
                  <a:pt x="20389" y="9611"/>
                  <a:pt x="20618" y="9464"/>
                </a:cubicBezTo>
                <a:cubicBezTo>
                  <a:pt x="20618" y="9464"/>
                  <a:pt x="20618" y="12594"/>
                  <a:pt x="20618" y="12594"/>
                </a:cubicBezTo>
                <a:close/>
                <a:moveTo>
                  <a:pt x="20618" y="15475"/>
                </a:moveTo>
                <a:lnTo>
                  <a:pt x="19093" y="16323"/>
                </a:lnTo>
                <a:cubicBezTo>
                  <a:pt x="18735" y="15946"/>
                  <a:pt x="18233" y="15709"/>
                  <a:pt x="17673" y="15709"/>
                </a:cubicBezTo>
                <a:cubicBezTo>
                  <a:pt x="17113" y="15709"/>
                  <a:pt x="16610" y="15946"/>
                  <a:pt x="16253" y="16323"/>
                </a:cubicBezTo>
                <a:lnTo>
                  <a:pt x="13643" y="14873"/>
                </a:lnTo>
                <a:cubicBezTo>
                  <a:pt x="14530" y="13599"/>
                  <a:pt x="16003" y="12764"/>
                  <a:pt x="17673" y="12764"/>
                </a:cubicBezTo>
                <a:cubicBezTo>
                  <a:pt x="18783" y="12764"/>
                  <a:pt x="19798" y="13141"/>
                  <a:pt x="20618" y="13764"/>
                </a:cubicBezTo>
                <a:cubicBezTo>
                  <a:pt x="20618" y="13764"/>
                  <a:pt x="20618" y="15475"/>
                  <a:pt x="20618" y="15475"/>
                </a:cubicBezTo>
                <a:close/>
                <a:moveTo>
                  <a:pt x="20618" y="19636"/>
                </a:moveTo>
                <a:cubicBezTo>
                  <a:pt x="20618" y="20178"/>
                  <a:pt x="20178" y="20619"/>
                  <a:pt x="19636" y="20619"/>
                </a:cubicBezTo>
                <a:lnTo>
                  <a:pt x="18164" y="20619"/>
                </a:lnTo>
                <a:lnTo>
                  <a:pt x="18164" y="19567"/>
                </a:lnTo>
                <a:cubicBezTo>
                  <a:pt x="19009" y="19348"/>
                  <a:pt x="19636" y="18587"/>
                  <a:pt x="19636" y="17673"/>
                </a:cubicBezTo>
                <a:cubicBezTo>
                  <a:pt x="19636" y="17502"/>
                  <a:pt x="19608" y="17339"/>
                  <a:pt x="19567" y="17182"/>
                </a:cubicBezTo>
                <a:lnTo>
                  <a:pt x="20618" y="16598"/>
                </a:lnTo>
                <a:cubicBezTo>
                  <a:pt x="20618" y="16598"/>
                  <a:pt x="20618" y="19636"/>
                  <a:pt x="20618" y="19636"/>
                </a:cubicBezTo>
                <a:close/>
                <a:moveTo>
                  <a:pt x="16691" y="17673"/>
                </a:moveTo>
                <a:cubicBezTo>
                  <a:pt x="16691" y="17131"/>
                  <a:pt x="17131" y="16691"/>
                  <a:pt x="17673" y="16691"/>
                </a:cubicBezTo>
                <a:cubicBezTo>
                  <a:pt x="18214" y="16691"/>
                  <a:pt x="18655" y="17131"/>
                  <a:pt x="18655" y="17673"/>
                </a:cubicBezTo>
                <a:cubicBezTo>
                  <a:pt x="18655" y="18215"/>
                  <a:pt x="18214" y="18655"/>
                  <a:pt x="17673" y="18655"/>
                </a:cubicBezTo>
                <a:cubicBezTo>
                  <a:pt x="17131" y="18655"/>
                  <a:pt x="16691" y="18215"/>
                  <a:pt x="16691" y="17673"/>
                </a:cubicBezTo>
                <a:moveTo>
                  <a:pt x="17182" y="20619"/>
                </a:moveTo>
                <a:lnTo>
                  <a:pt x="13757" y="20619"/>
                </a:lnTo>
                <a:cubicBezTo>
                  <a:pt x="13138" y="19797"/>
                  <a:pt x="12764" y="18781"/>
                  <a:pt x="12764" y="17673"/>
                </a:cubicBezTo>
                <a:cubicBezTo>
                  <a:pt x="12764" y="16982"/>
                  <a:pt x="12907" y="16326"/>
                  <a:pt x="13165" y="15730"/>
                </a:cubicBezTo>
                <a:lnTo>
                  <a:pt x="15779" y="17182"/>
                </a:lnTo>
                <a:cubicBezTo>
                  <a:pt x="15738" y="17339"/>
                  <a:pt x="15709" y="17502"/>
                  <a:pt x="15709" y="17673"/>
                </a:cubicBezTo>
                <a:cubicBezTo>
                  <a:pt x="15709" y="18587"/>
                  <a:pt x="16336" y="19348"/>
                  <a:pt x="17182" y="19567"/>
                </a:cubicBezTo>
                <a:cubicBezTo>
                  <a:pt x="17182" y="19567"/>
                  <a:pt x="17182" y="20619"/>
                  <a:pt x="17182" y="20619"/>
                </a:cubicBezTo>
                <a:close/>
                <a:moveTo>
                  <a:pt x="982" y="5376"/>
                </a:moveTo>
                <a:cubicBezTo>
                  <a:pt x="3301" y="5145"/>
                  <a:pt x="5145" y="3301"/>
                  <a:pt x="5375" y="982"/>
                </a:cubicBezTo>
                <a:lnTo>
                  <a:pt x="10309" y="982"/>
                </a:lnTo>
                <a:lnTo>
                  <a:pt x="10309" y="1703"/>
                </a:lnTo>
                <a:cubicBezTo>
                  <a:pt x="10305" y="1705"/>
                  <a:pt x="10302" y="1706"/>
                  <a:pt x="10298" y="1707"/>
                </a:cubicBezTo>
                <a:lnTo>
                  <a:pt x="9293" y="1958"/>
                </a:lnTo>
                <a:cubicBezTo>
                  <a:pt x="8947" y="2045"/>
                  <a:pt x="8675" y="2313"/>
                  <a:pt x="8583" y="2657"/>
                </a:cubicBezTo>
                <a:cubicBezTo>
                  <a:pt x="8394" y="3363"/>
                  <a:pt x="8112" y="4042"/>
                  <a:pt x="7744" y="4676"/>
                </a:cubicBezTo>
                <a:cubicBezTo>
                  <a:pt x="7564" y="4986"/>
                  <a:pt x="7567" y="5368"/>
                  <a:pt x="7751" y="5674"/>
                </a:cubicBezTo>
                <a:lnTo>
                  <a:pt x="8292" y="6575"/>
                </a:lnTo>
                <a:lnTo>
                  <a:pt x="6576" y="8291"/>
                </a:lnTo>
                <a:cubicBezTo>
                  <a:pt x="6573" y="8290"/>
                  <a:pt x="6569" y="8288"/>
                  <a:pt x="6566" y="8286"/>
                </a:cubicBezTo>
                <a:lnTo>
                  <a:pt x="5669" y="7748"/>
                </a:lnTo>
                <a:cubicBezTo>
                  <a:pt x="5513" y="7655"/>
                  <a:pt x="5339" y="7608"/>
                  <a:pt x="5164" y="7608"/>
                </a:cubicBezTo>
                <a:cubicBezTo>
                  <a:pt x="4995" y="7608"/>
                  <a:pt x="4825" y="7652"/>
                  <a:pt x="4673" y="7739"/>
                </a:cubicBezTo>
                <a:cubicBezTo>
                  <a:pt x="4039" y="8106"/>
                  <a:pt x="3362" y="8387"/>
                  <a:pt x="2659" y="8575"/>
                </a:cubicBezTo>
                <a:cubicBezTo>
                  <a:pt x="2315" y="8666"/>
                  <a:pt x="2047" y="8938"/>
                  <a:pt x="1960" y="9285"/>
                </a:cubicBezTo>
                <a:lnTo>
                  <a:pt x="1707" y="10298"/>
                </a:lnTo>
                <a:cubicBezTo>
                  <a:pt x="1706" y="10302"/>
                  <a:pt x="1705" y="10305"/>
                  <a:pt x="1703" y="10310"/>
                </a:cubicBezTo>
                <a:lnTo>
                  <a:pt x="982" y="10310"/>
                </a:lnTo>
                <a:cubicBezTo>
                  <a:pt x="982" y="10310"/>
                  <a:pt x="982" y="5376"/>
                  <a:pt x="982" y="5376"/>
                </a:cubicBezTo>
                <a:close/>
                <a:moveTo>
                  <a:pt x="982" y="1964"/>
                </a:moveTo>
                <a:cubicBezTo>
                  <a:pt x="982" y="1421"/>
                  <a:pt x="1422" y="982"/>
                  <a:pt x="1964" y="982"/>
                </a:cubicBezTo>
                <a:lnTo>
                  <a:pt x="4384" y="982"/>
                </a:lnTo>
                <a:cubicBezTo>
                  <a:pt x="4162" y="2758"/>
                  <a:pt x="2758" y="4162"/>
                  <a:pt x="982" y="4384"/>
                </a:cubicBezTo>
                <a:cubicBezTo>
                  <a:pt x="982" y="4384"/>
                  <a:pt x="982" y="1964"/>
                  <a:pt x="982" y="1964"/>
                </a:cubicBezTo>
                <a:close/>
                <a:moveTo>
                  <a:pt x="19636" y="0"/>
                </a:moveTo>
                <a:lnTo>
                  <a:pt x="1964" y="0"/>
                </a:lnTo>
                <a:cubicBezTo>
                  <a:pt x="879" y="0"/>
                  <a:pt x="0" y="879"/>
                  <a:pt x="0" y="1964"/>
                </a:cubicBezTo>
                <a:lnTo>
                  <a:pt x="0" y="19636"/>
                </a:lnTo>
                <a:cubicBezTo>
                  <a:pt x="0" y="20721"/>
                  <a:pt x="879" y="21600"/>
                  <a:pt x="1964" y="21600"/>
                </a:cubicBezTo>
                <a:lnTo>
                  <a:pt x="19636" y="21600"/>
                </a:lnTo>
                <a:cubicBezTo>
                  <a:pt x="20721" y="21600"/>
                  <a:pt x="21600" y="20721"/>
                  <a:pt x="21600" y="19636"/>
                </a:cubicBezTo>
                <a:lnTo>
                  <a:pt x="21600" y="1964"/>
                </a:lnTo>
                <a:cubicBezTo>
                  <a:pt x="21600" y="879"/>
                  <a:pt x="20721" y="0"/>
                  <a:pt x="19636" y="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6" name="Shape 2594"/>
          <p:cNvSpPr/>
          <p:nvPr/>
        </p:nvSpPr>
        <p:spPr>
          <a:xfrm>
            <a:off x="8697352" y="6112119"/>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3436" y="8400"/>
                </a:moveTo>
                <a:lnTo>
                  <a:pt x="18164" y="8400"/>
                </a:lnTo>
                <a:cubicBezTo>
                  <a:pt x="18435" y="8400"/>
                  <a:pt x="18655" y="8132"/>
                  <a:pt x="18655" y="7800"/>
                </a:cubicBezTo>
                <a:cubicBezTo>
                  <a:pt x="18655" y="7468"/>
                  <a:pt x="18435" y="7200"/>
                  <a:pt x="18164" y="7200"/>
                </a:cubicBezTo>
                <a:lnTo>
                  <a:pt x="3436" y="7200"/>
                </a:lnTo>
                <a:cubicBezTo>
                  <a:pt x="3165" y="7200"/>
                  <a:pt x="2945" y="7468"/>
                  <a:pt x="2945" y="7800"/>
                </a:cubicBezTo>
                <a:cubicBezTo>
                  <a:pt x="2945" y="8132"/>
                  <a:pt x="3165" y="8400"/>
                  <a:pt x="3436" y="8400"/>
                </a:cubicBezTo>
                <a:moveTo>
                  <a:pt x="3436" y="10800"/>
                </a:moveTo>
                <a:lnTo>
                  <a:pt x="18164" y="10800"/>
                </a:lnTo>
                <a:cubicBezTo>
                  <a:pt x="18435" y="10800"/>
                  <a:pt x="18655" y="10532"/>
                  <a:pt x="18655" y="10200"/>
                </a:cubicBezTo>
                <a:cubicBezTo>
                  <a:pt x="18655" y="9868"/>
                  <a:pt x="18435" y="9600"/>
                  <a:pt x="18164" y="9600"/>
                </a:cubicBezTo>
                <a:lnTo>
                  <a:pt x="3436" y="9600"/>
                </a:lnTo>
                <a:cubicBezTo>
                  <a:pt x="3165" y="9600"/>
                  <a:pt x="2945" y="9868"/>
                  <a:pt x="2945" y="10200"/>
                </a:cubicBezTo>
                <a:cubicBezTo>
                  <a:pt x="2945" y="10532"/>
                  <a:pt x="3165" y="10800"/>
                  <a:pt x="3436" y="10800"/>
                </a:cubicBezTo>
                <a:moveTo>
                  <a:pt x="3436" y="13200"/>
                </a:moveTo>
                <a:lnTo>
                  <a:pt x="13255" y="13200"/>
                </a:lnTo>
                <a:cubicBezTo>
                  <a:pt x="13526" y="13200"/>
                  <a:pt x="13745" y="12931"/>
                  <a:pt x="13745" y="12601"/>
                </a:cubicBezTo>
                <a:cubicBezTo>
                  <a:pt x="13745" y="12268"/>
                  <a:pt x="13526" y="12000"/>
                  <a:pt x="13255" y="12000"/>
                </a:cubicBezTo>
                <a:lnTo>
                  <a:pt x="3436" y="12000"/>
                </a:lnTo>
                <a:cubicBezTo>
                  <a:pt x="3165" y="12000"/>
                  <a:pt x="2945" y="12268"/>
                  <a:pt x="2945" y="12601"/>
                </a:cubicBezTo>
                <a:cubicBezTo>
                  <a:pt x="2945" y="12931"/>
                  <a:pt x="3165" y="13200"/>
                  <a:pt x="3436" y="13200"/>
                </a:cubicBezTo>
                <a:moveTo>
                  <a:pt x="20618" y="19200"/>
                </a:moveTo>
                <a:lnTo>
                  <a:pt x="18114" y="19200"/>
                </a:lnTo>
                <a:cubicBezTo>
                  <a:pt x="17887" y="17831"/>
                  <a:pt x="16897" y="16800"/>
                  <a:pt x="15709" y="16800"/>
                </a:cubicBezTo>
                <a:cubicBezTo>
                  <a:pt x="14522" y="16800"/>
                  <a:pt x="13532" y="17831"/>
                  <a:pt x="13304" y="19200"/>
                </a:cubicBezTo>
                <a:lnTo>
                  <a:pt x="8296" y="19200"/>
                </a:lnTo>
                <a:cubicBezTo>
                  <a:pt x="8068" y="17831"/>
                  <a:pt x="7078" y="16800"/>
                  <a:pt x="5891" y="16800"/>
                </a:cubicBezTo>
                <a:cubicBezTo>
                  <a:pt x="4703" y="16800"/>
                  <a:pt x="3713" y="17831"/>
                  <a:pt x="3486" y="19200"/>
                </a:cubicBezTo>
                <a:lnTo>
                  <a:pt x="982" y="19200"/>
                </a:lnTo>
                <a:lnTo>
                  <a:pt x="982" y="1200"/>
                </a:lnTo>
                <a:lnTo>
                  <a:pt x="20618" y="1200"/>
                </a:lnTo>
                <a:cubicBezTo>
                  <a:pt x="20618" y="1200"/>
                  <a:pt x="20618" y="19200"/>
                  <a:pt x="20618" y="19200"/>
                </a:cubicBezTo>
                <a:close/>
                <a:moveTo>
                  <a:pt x="20618" y="0"/>
                </a:moveTo>
                <a:lnTo>
                  <a:pt x="982" y="0"/>
                </a:lnTo>
                <a:cubicBezTo>
                  <a:pt x="440" y="0"/>
                  <a:pt x="0" y="538"/>
                  <a:pt x="0" y="1200"/>
                </a:cubicBezTo>
                <a:lnTo>
                  <a:pt x="0" y="19200"/>
                </a:lnTo>
                <a:cubicBezTo>
                  <a:pt x="0" y="19862"/>
                  <a:pt x="440" y="20400"/>
                  <a:pt x="982" y="20400"/>
                </a:cubicBezTo>
                <a:lnTo>
                  <a:pt x="3927" y="20400"/>
                </a:lnTo>
                <a:cubicBezTo>
                  <a:pt x="4199" y="20400"/>
                  <a:pt x="4418" y="20132"/>
                  <a:pt x="4418" y="19800"/>
                </a:cubicBezTo>
                <a:cubicBezTo>
                  <a:pt x="4418" y="18807"/>
                  <a:pt x="5078" y="18000"/>
                  <a:pt x="5891" y="18000"/>
                </a:cubicBezTo>
                <a:cubicBezTo>
                  <a:pt x="6704" y="18000"/>
                  <a:pt x="7364" y="18807"/>
                  <a:pt x="7364" y="19800"/>
                </a:cubicBezTo>
                <a:cubicBezTo>
                  <a:pt x="7364" y="20132"/>
                  <a:pt x="7583" y="20400"/>
                  <a:pt x="7855" y="20400"/>
                </a:cubicBezTo>
                <a:lnTo>
                  <a:pt x="13745" y="20400"/>
                </a:lnTo>
                <a:cubicBezTo>
                  <a:pt x="14017" y="20400"/>
                  <a:pt x="14236" y="20132"/>
                  <a:pt x="14236" y="19800"/>
                </a:cubicBezTo>
                <a:cubicBezTo>
                  <a:pt x="14236" y="18807"/>
                  <a:pt x="14896" y="18000"/>
                  <a:pt x="15709" y="18000"/>
                </a:cubicBezTo>
                <a:cubicBezTo>
                  <a:pt x="16523" y="18000"/>
                  <a:pt x="17182" y="18807"/>
                  <a:pt x="17182" y="19800"/>
                </a:cubicBezTo>
                <a:cubicBezTo>
                  <a:pt x="17182" y="20132"/>
                  <a:pt x="17401" y="20400"/>
                  <a:pt x="17673" y="20400"/>
                </a:cubicBezTo>
                <a:lnTo>
                  <a:pt x="20618" y="20400"/>
                </a:lnTo>
                <a:cubicBezTo>
                  <a:pt x="21160" y="20400"/>
                  <a:pt x="21600" y="19862"/>
                  <a:pt x="21600" y="19200"/>
                </a:cubicBezTo>
                <a:lnTo>
                  <a:pt x="21600" y="1200"/>
                </a:lnTo>
                <a:cubicBezTo>
                  <a:pt x="21600" y="538"/>
                  <a:pt x="21160" y="0"/>
                  <a:pt x="20618" y="0"/>
                </a:cubicBezTo>
                <a:moveTo>
                  <a:pt x="5891" y="19200"/>
                </a:moveTo>
                <a:cubicBezTo>
                  <a:pt x="5620" y="19200"/>
                  <a:pt x="5400" y="19468"/>
                  <a:pt x="5400" y="19800"/>
                </a:cubicBezTo>
                <a:lnTo>
                  <a:pt x="5400" y="21000"/>
                </a:lnTo>
                <a:cubicBezTo>
                  <a:pt x="5400" y="21332"/>
                  <a:pt x="5620" y="21600"/>
                  <a:pt x="5891" y="21600"/>
                </a:cubicBezTo>
                <a:cubicBezTo>
                  <a:pt x="6162" y="21600"/>
                  <a:pt x="6382" y="21332"/>
                  <a:pt x="6382" y="21000"/>
                </a:cubicBezTo>
                <a:lnTo>
                  <a:pt x="6382" y="19800"/>
                </a:lnTo>
                <a:cubicBezTo>
                  <a:pt x="6382" y="19468"/>
                  <a:pt x="6162" y="19200"/>
                  <a:pt x="5891" y="19200"/>
                </a:cubicBezTo>
                <a:moveTo>
                  <a:pt x="3436" y="6000"/>
                </a:moveTo>
                <a:lnTo>
                  <a:pt x="18164" y="6000"/>
                </a:lnTo>
                <a:cubicBezTo>
                  <a:pt x="18435" y="6000"/>
                  <a:pt x="18655" y="5732"/>
                  <a:pt x="18655" y="5400"/>
                </a:cubicBezTo>
                <a:cubicBezTo>
                  <a:pt x="18655" y="5069"/>
                  <a:pt x="18435" y="4800"/>
                  <a:pt x="18164" y="4800"/>
                </a:cubicBezTo>
                <a:lnTo>
                  <a:pt x="3436" y="4800"/>
                </a:lnTo>
                <a:cubicBezTo>
                  <a:pt x="3165" y="4800"/>
                  <a:pt x="2945" y="5069"/>
                  <a:pt x="2945" y="5400"/>
                </a:cubicBezTo>
                <a:cubicBezTo>
                  <a:pt x="2945" y="5732"/>
                  <a:pt x="3165" y="6000"/>
                  <a:pt x="3436" y="6000"/>
                </a:cubicBezTo>
                <a:moveTo>
                  <a:pt x="15709" y="19200"/>
                </a:moveTo>
                <a:cubicBezTo>
                  <a:pt x="15438" y="19200"/>
                  <a:pt x="15218" y="19468"/>
                  <a:pt x="15218" y="19800"/>
                </a:cubicBezTo>
                <a:lnTo>
                  <a:pt x="15218" y="21000"/>
                </a:lnTo>
                <a:cubicBezTo>
                  <a:pt x="15218" y="21332"/>
                  <a:pt x="15438" y="21600"/>
                  <a:pt x="15709" y="21600"/>
                </a:cubicBezTo>
                <a:cubicBezTo>
                  <a:pt x="15980" y="21600"/>
                  <a:pt x="16200" y="21332"/>
                  <a:pt x="16200" y="21000"/>
                </a:cubicBezTo>
                <a:lnTo>
                  <a:pt x="16200" y="19800"/>
                </a:lnTo>
                <a:cubicBezTo>
                  <a:pt x="16200" y="19468"/>
                  <a:pt x="15980" y="19200"/>
                  <a:pt x="15709" y="192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7" name="Shape 2600"/>
          <p:cNvSpPr/>
          <p:nvPr/>
        </p:nvSpPr>
        <p:spPr>
          <a:xfrm>
            <a:off x="9330435" y="610377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8" y="20618"/>
                  <a:pt x="982" y="16223"/>
                  <a:pt x="982" y="10800"/>
                </a:cubicBezTo>
                <a:cubicBezTo>
                  <a:pt x="982" y="5378"/>
                  <a:pt x="5378" y="982"/>
                  <a:pt x="10800" y="982"/>
                </a:cubicBezTo>
                <a:cubicBezTo>
                  <a:pt x="16223" y="982"/>
                  <a:pt x="20618" y="5378"/>
                  <a:pt x="20618" y="10800"/>
                </a:cubicBezTo>
                <a:cubicBezTo>
                  <a:pt x="20618" y="16223"/>
                  <a:pt x="16223" y="20618"/>
                  <a:pt x="10800" y="20618"/>
                </a:cubicBezTo>
                <a:moveTo>
                  <a:pt x="10800" y="0"/>
                </a:moveTo>
                <a:cubicBezTo>
                  <a:pt x="4835" y="0"/>
                  <a:pt x="0" y="4836"/>
                  <a:pt x="0" y="10800"/>
                </a:cubicBezTo>
                <a:cubicBezTo>
                  <a:pt x="0" y="16765"/>
                  <a:pt x="4835" y="21600"/>
                  <a:pt x="10800" y="21600"/>
                </a:cubicBezTo>
                <a:cubicBezTo>
                  <a:pt x="16765" y="21600"/>
                  <a:pt x="21600" y="16765"/>
                  <a:pt x="21600" y="10800"/>
                </a:cubicBezTo>
                <a:cubicBezTo>
                  <a:pt x="21600" y="4836"/>
                  <a:pt x="16765" y="0"/>
                  <a:pt x="10800" y="0"/>
                </a:cubicBezTo>
                <a:moveTo>
                  <a:pt x="16200" y="10309"/>
                </a:moveTo>
                <a:lnTo>
                  <a:pt x="11291" y="10309"/>
                </a:lnTo>
                <a:lnTo>
                  <a:pt x="11291" y="5401"/>
                </a:lnTo>
                <a:cubicBezTo>
                  <a:pt x="11291" y="5129"/>
                  <a:pt x="11071" y="4909"/>
                  <a:pt x="10800" y="4909"/>
                </a:cubicBezTo>
                <a:cubicBezTo>
                  <a:pt x="10529" y="4909"/>
                  <a:pt x="10309" y="5129"/>
                  <a:pt x="10309" y="5401"/>
                </a:cubicBezTo>
                <a:lnTo>
                  <a:pt x="10309" y="10309"/>
                </a:lnTo>
                <a:lnTo>
                  <a:pt x="5400" y="10309"/>
                </a:lnTo>
                <a:cubicBezTo>
                  <a:pt x="5129" y="10309"/>
                  <a:pt x="4909" y="10529"/>
                  <a:pt x="4909" y="10800"/>
                </a:cubicBezTo>
                <a:cubicBezTo>
                  <a:pt x="4909" y="11072"/>
                  <a:pt x="5129" y="11292"/>
                  <a:pt x="5400" y="11292"/>
                </a:cubicBezTo>
                <a:lnTo>
                  <a:pt x="10309" y="11292"/>
                </a:lnTo>
                <a:lnTo>
                  <a:pt x="10309" y="16200"/>
                </a:lnTo>
                <a:cubicBezTo>
                  <a:pt x="10309" y="16472"/>
                  <a:pt x="10529" y="16691"/>
                  <a:pt x="10800" y="16691"/>
                </a:cubicBezTo>
                <a:cubicBezTo>
                  <a:pt x="11071" y="16691"/>
                  <a:pt x="11291" y="16472"/>
                  <a:pt x="11291" y="16200"/>
                </a:cubicBezTo>
                <a:lnTo>
                  <a:pt x="11291" y="11292"/>
                </a:lnTo>
                <a:lnTo>
                  <a:pt x="16200" y="11292"/>
                </a:lnTo>
                <a:cubicBezTo>
                  <a:pt x="16471" y="11292"/>
                  <a:pt x="16691" y="11072"/>
                  <a:pt x="16691" y="10800"/>
                </a:cubicBezTo>
                <a:cubicBezTo>
                  <a:pt x="16691" y="10529"/>
                  <a:pt x="16471" y="10309"/>
                  <a:pt x="16200" y="103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8" name="Shape 2601"/>
          <p:cNvSpPr/>
          <p:nvPr/>
        </p:nvSpPr>
        <p:spPr>
          <a:xfrm>
            <a:off x="9863696" y="6103771"/>
            <a:ext cx="279328" cy="279328"/>
          </a:xfrm>
          <a:custGeom>
            <a:avLst/>
            <a:gdLst/>
            <a:ahLst/>
            <a:cxnLst>
              <a:cxn ang="0">
                <a:pos x="wd2" y="hd2"/>
              </a:cxn>
              <a:cxn ang="5400000">
                <a:pos x="wd2" y="hd2"/>
              </a:cxn>
              <a:cxn ang="10800000">
                <a:pos x="wd2" y="hd2"/>
              </a:cxn>
              <a:cxn ang="16200000">
                <a:pos x="wd2" y="hd2"/>
              </a:cxn>
            </a:cxnLst>
            <a:rect l="0" t="0" r="r" b="b"/>
            <a:pathLst>
              <a:path w="21600" h="21600" extrusionOk="0">
                <a:moveTo>
                  <a:pt x="10800" y="20618"/>
                </a:moveTo>
                <a:cubicBezTo>
                  <a:pt x="5378" y="20618"/>
                  <a:pt x="982" y="16223"/>
                  <a:pt x="982" y="10800"/>
                </a:cubicBezTo>
                <a:cubicBezTo>
                  <a:pt x="982" y="5378"/>
                  <a:pt x="5378" y="982"/>
                  <a:pt x="10800" y="982"/>
                </a:cubicBezTo>
                <a:cubicBezTo>
                  <a:pt x="16223" y="982"/>
                  <a:pt x="20618" y="5378"/>
                  <a:pt x="20618" y="10800"/>
                </a:cubicBezTo>
                <a:cubicBezTo>
                  <a:pt x="20618" y="16223"/>
                  <a:pt x="16223" y="20618"/>
                  <a:pt x="10800" y="20618"/>
                </a:cubicBezTo>
                <a:moveTo>
                  <a:pt x="10800" y="0"/>
                </a:moveTo>
                <a:cubicBezTo>
                  <a:pt x="4835" y="0"/>
                  <a:pt x="0" y="4836"/>
                  <a:pt x="0" y="10800"/>
                </a:cubicBezTo>
                <a:cubicBezTo>
                  <a:pt x="0" y="16765"/>
                  <a:pt x="4835" y="21600"/>
                  <a:pt x="10800" y="21600"/>
                </a:cubicBezTo>
                <a:cubicBezTo>
                  <a:pt x="16765" y="21600"/>
                  <a:pt x="21600" y="16765"/>
                  <a:pt x="21600" y="10800"/>
                </a:cubicBezTo>
                <a:cubicBezTo>
                  <a:pt x="21600" y="4836"/>
                  <a:pt x="16765" y="0"/>
                  <a:pt x="10800" y="0"/>
                </a:cubicBezTo>
                <a:moveTo>
                  <a:pt x="16200" y="10309"/>
                </a:moveTo>
                <a:lnTo>
                  <a:pt x="5400" y="10309"/>
                </a:lnTo>
                <a:cubicBezTo>
                  <a:pt x="5129" y="10309"/>
                  <a:pt x="4909" y="10529"/>
                  <a:pt x="4909" y="10800"/>
                </a:cubicBezTo>
                <a:cubicBezTo>
                  <a:pt x="4909" y="11072"/>
                  <a:pt x="5129" y="11292"/>
                  <a:pt x="5400" y="11292"/>
                </a:cubicBezTo>
                <a:lnTo>
                  <a:pt x="16200" y="11292"/>
                </a:lnTo>
                <a:cubicBezTo>
                  <a:pt x="16471" y="11292"/>
                  <a:pt x="16691" y="11072"/>
                  <a:pt x="16691" y="10800"/>
                </a:cubicBezTo>
                <a:cubicBezTo>
                  <a:pt x="16691" y="10529"/>
                  <a:pt x="16471" y="10309"/>
                  <a:pt x="16200" y="10309"/>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69" name="Shape 2602"/>
          <p:cNvSpPr/>
          <p:nvPr/>
        </p:nvSpPr>
        <p:spPr>
          <a:xfrm>
            <a:off x="10396957" y="6129164"/>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5400" y="6001"/>
                </a:moveTo>
                <a:lnTo>
                  <a:pt x="8345" y="6001"/>
                </a:lnTo>
                <a:cubicBezTo>
                  <a:pt x="8617" y="6001"/>
                  <a:pt x="8836" y="5732"/>
                  <a:pt x="8836" y="5400"/>
                </a:cubicBezTo>
                <a:cubicBezTo>
                  <a:pt x="8836" y="5069"/>
                  <a:pt x="8617" y="4800"/>
                  <a:pt x="8345" y="4800"/>
                </a:cubicBezTo>
                <a:lnTo>
                  <a:pt x="5400" y="4800"/>
                </a:lnTo>
                <a:cubicBezTo>
                  <a:pt x="5129" y="4800"/>
                  <a:pt x="4909" y="5069"/>
                  <a:pt x="4909" y="5400"/>
                </a:cubicBezTo>
                <a:cubicBezTo>
                  <a:pt x="4909" y="5732"/>
                  <a:pt x="5129" y="6001"/>
                  <a:pt x="5400" y="6001"/>
                </a:cubicBezTo>
                <a:moveTo>
                  <a:pt x="20618" y="20400"/>
                </a:moveTo>
                <a:lnTo>
                  <a:pt x="18655" y="20400"/>
                </a:lnTo>
                <a:lnTo>
                  <a:pt x="18655" y="18000"/>
                </a:lnTo>
                <a:cubicBezTo>
                  <a:pt x="18926" y="18000"/>
                  <a:pt x="19145" y="17732"/>
                  <a:pt x="19145" y="17400"/>
                </a:cubicBezTo>
                <a:cubicBezTo>
                  <a:pt x="19145" y="17069"/>
                  <a:pt x="18926" y="16801"/>
                  <a:pt x="18655" y="16801"/>
                </a:cubicBezTo>
                <a:lnTo>
                  <a:pt x="18655" y="3601"/>
                </a:lnTo>
                <a:lnTo>
                  <a:pt x="20618" y="3601"/>
                </a:lnTo>
                <a:cubicBezTo>
                  <a:pt x="20618" y="3601"/>
                  <a:pt x="20618" y="20400"/>
                  <a:pt x="20618" y="20400"/>
                </a:cubicBezTo>
                <a:close/>
                <a:moveTo>
                  <a:pt x="17673" y="16801"/>
                </a:moveTo>
                <a:cubicBezTo>
                  <a:pt x="17401" y="16801"/>
                  <a:pt x="17182" y="17069"/>
                  <a:pt x="17182" y="17400"/>
                </a:cubicBezTo>
                <a:cubicBezTo>
                  <a:pt x="17182" y="17732"/>
                  <a:pt x="17401" y="18000"/>
                  <a:pt x="17673" y="18000"/>
                </a:cubicBezTo>
                <a:lnTo>
                  <a:pt x="17673" y="20400"/>
                </a:lnTo>
                <a:lnTo>
                  <a:pt x="3927" y="20400"/>
                </a:lnTo>
                <a:lnTo>
                  <a:pt x="3927" y="18000"/>
                </a:lnTo>
                <a:cubicBezTo>
                  <a:pt x="4199" y="18000"/>
                  <a:pt x="4418" y="17732"/>
                  <a:pt x="4418" y="17400"/>
                </a:cubicBezTo>
                <a:cubicBezTo>
                  <a:pt x="4418" y="17069"/>
                  <a:pt x="4199" y="16801"/>
                  <a:pt x="3927" y="16801"/>
                </a:cubicBezTo>
                <a:lnTo>
                  <a:pt x="3927" y="3601"/>
                </a:lnTo>
                <a:lnTo>
                  <a:pt x="17673" y="3601"/>
                </a:lnTo>
                <a:cubicBezTo>
                  <a:pt x="17673" y="3601"/>
                  <a:pt x="17673" y="16801"/>
                  <a:pt x="17673" y="16801"/>
                </a:cubicBezTo>
                <a:close/>
                <a:moveTo>
                  <a:pt x="2945" y="16801"/>
                </a:moveTo>
                <a:cubicBezTo>
                  <a:pt x="2674" y="16801"/>
                  <a:pt x="2455" y="17069"/>
                  <a:pt x="2455" y="17400"/>
                </a:cubicBezTo>
                <a:cubicBezTo>
                  <a:pt x="2455" y="17732"/>
                  <a:pt x="2674" y="18000"/>
                  <a:pt x="2945" y="18000"/>
                </a:cubicBezTo>
                <a:lnTo>
                  <a:pt x="2945" y="20400"/>
                </a:lnTo>
                <a:lnTo>
                  <a:pt x="982" y="20400"/>
                </a:lnTo>
                <a:lnTo>
                  <a:pt x="982" y="3601"/>
                </a:lnTo>
                <a:lnTo>
                  <a:pt x="2945" y="3601"/>
                </a:lnTo>
                <a:cubicBezTo>
                  <a:pt x="2945" y="3601"/>
                  <a:pt x="2945" y="16801"/>
                  <a:pt x="2945" y="16801"/>
                </a:cubicBezTo>
                <a:close/>
                <a:moveTo>
                  <a:pt x="8836" y="1200"/>
                </a:moveTo>
                <a:lnTo>
                  <a:pt x="12764" y="1200"/>
                </a:lnTo>
                <a:cubicBezTo>
                  <a:pt x="13305" y="1200"/>
                  <a:pt x="13745" y="1738"/>
                  <a:pt x="13745" y="2400"/>
                </a:cubicBezTo>
                <a:lnTo>
                  <a:pt x="7855" y="2400"/>
                </a:lnTo>
                <a:cubicBezTo>
                  <a:pt x="7855" y="1738"/>
                  <a:pt x="8295" y="1200"/>
                  <a:pt x="8836" y="1200"/>
                </a:cubicBezTo>
                <a:moveTo>
                  <a:pt x="20618" y="2400"/>
                </a:moveTo>
                <a:lnTo>
                  <a:pt x="14727" y="2400"/>
                </a:lnTo>
                <a:cubicBezTo>
                  <a:pt x="14727" y="1075"/>
                  <a:pt x="13848" y="0"/>
                  <a:pt x="12764" y="0"/>
                </a:cubicBezTo>
                <a:lnTo>
                  <a:pt x="8836" y="0"/>
                </a:lnTo>
                <a:cubicBezTo>
                  <a:pt x="7752" y="0"/>
                  <a:pt x="6873" y="1075"/>
                  <a:pt x="6873" y="2400"/>
                </a:cubicBezTo>
                <a:lnTo>
                  <a:pt x="982" y="2400"/>
                </a:lnTo>
                <a:cubicBezTo>
                  <a:pt x="439" y="2400"/>
                  <a:pt x="0" y="2938"/>
                  <a:pt x="0" y="3601"/>
                </a:cubicBezTo>
                <a:lnTo>
                  <a:pt x="0" y="20400"/>
                </a:lnTo>
                <a:cubicBezTo>
                  <a:pt x="0" y="21063"/>
                  <a:pt x="439" y="21600"/>
                  <a:pt x="982" y="21600"/>
                </a:cubicBezTo>
                <a:lnTo>
                  <a:pt x="20618" y="21600"/>
                </a:lnTo>
                <a:cubicBezTo>
                  <a:pt x="21160" y="21600"/>
                  <a:pt x="21600" y="21063"/>
                  <a:pt x="21600" y="20400"/>
                </a:cubicBezTo>
                <a:lnTo>
                  <a:pt x="21600" y="3601"/>
                </a:lnTo>
                <a:cubicBezTo>
                  <a:pt x="21600" y="2938"/>
                  <a:pt x="21160" y="2400"/>
                  <a:pt x="20618" y="2400"/>
                </a:cubicBezTo>
                <a:moveTo>
                  <a:pt x="5400" y="8400"/>
                </a:moveTo>
                <a:lnTo>
                  <a:pt x="6382" y="8400"/>
                </a:lnTo>
                <a:cubicBezTo>
                  <a:pt x="6653" y="8400"/>
                  <a:pt x="6873" y="8132"/>
                  <a:pt x="6873" y="7800"/>
                </a:cubicBezTo>
                <a:cubicBezTo>
                  <a:pt x="6873" y="7469"/>
                  <a:pt x="6653" y="7200"/>
                  <a:pt x="6382" y="7200"/>
                </a:cubicBezTo>
                <a:lnTo>
                  <a:pt x="5400" y="7200"/>
                </a:lnTo>
                <a:cubicBezTo>
                  <a:pt x="5129" y="7200"/>
                  <a:pt x="4909" y="7469"/>
                  <a:pt x="4909" y="7800"/>
                </a:cubicBezTo>
                <a:cubicBezTo>
                  <a:pt x="4909" y="8132"/>
                  <a:pt x="5129" y="8400"/>
                  <a:pt x="5400" y="84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0" name="Shape 2603"/>
          <p:cNvSpPr/>
          <p:nvPr/>
        </p:nvSpPr>
        <p:spPr>
          <a:xfrm>
            <a:off x="10930218" y="6116467"/>
            <a:ext cx="279328" cy="253935"/>
          </a:xfrm>
          <a:custGeom>
            <a:avLst/>
            <a:gdLst/>
            <a:ahLst/>
            <a:cxnLst>
              <a:cxn ang="0">
                <a:pos x="wd2" y="hd2"/>
              </a:cxn>
              <a:cxn ang="5400000">
                <a:pos x="wd2" y="hd2"/>
              </a:cxn>
              <a:cxn ang="10800000">
                <a:pos x="wd2" y="hd2"/>
              </a:cxn>
              <a:cxn ang="16200000">
                <a:pos x="wd2" y="hd2"/>
              </a:cxn>
            </a:cxnLst>
            <a:rect l="0" t="0" r="r" b="b"/>
            <a:pathLst>
              <a:path w="21600" h="21600" extrusionOk="0">
                <a:moveTo>
                  <a:pt x="16691" y="20520"/>
                </a:moveTo>
                <a:lnTo>
                  <a:pt x="14727" y="20520"/>
                </a:lnTo>
                <a:lnTo>
                  <a:pt x="14727" y="18360"/>
                </a:lnTo>
                <a:cubicBezTo>
                  <a:pt x="14999" y="18360"/>
                  <a:pt x="15218" y="18119"/>
                  <a:pt x="15218" y="17820"/>
                </a:cubicBezTo>
                <a:cubicBezTo>
                  <a:pt x="15218" y="17522"/>
                  <a:pt x="14999" y="17280"/>
                  <a:pt x="14727" y="17280"/>
                </a:cubicBezTo>
                <a:lnTo>
                  <a:pt x="14727" y="7560"/>
                </a:lnTo>
                <a:lnTo>
                  <a:pt x="16691" y="7560"/>
                </a:lnTo>
                <a:cubicBezTo>
                  <a:pt x="16691" y="7560"/>
                  <a:pt x="16691" y="20520"/>
                  <a:pt x="16691" y="20520"/>
                </a:cubicBezTo>
                <a:close/>
                <a:moveTo>
                  <a:pt x="13745" y="17280"/>
                </a:moveTo>
                <a:cubicBezTo>
                  <a:pt x="13474" y="17280"/>
                  <a:pt x="13255" y="17522"/>
                  <a:pt x="13255" y="17820"/>
                </a:cubicBezTo>
                <a:cubicBezTo>
                  <a:pt x="13255" y="18119"/>
                  <a:pt x="13474" y="18360"/>
                  <a:pt x="13745" y="18360"/>
                </a:cubicBezTo>
                <a:lnTo>
                  <a:pt x="13745" y="20520"/>
                </a:lnTo>
                <a:lnTo>
                  <a:pt x="3927" y="20520"/>
                </a:lnTo>
                <a:lnTo>
                  <a:pt x="3927" y="18360"/>
                </a:lnTo>
                <a:cubicBezTo>
                  <a:pt x="4199" y="18360"/>
                  <a:pt x="4418" y="18119"/>
                  <a:pt x="4418" y="17820"/>
                </a:cubicBezTo>
                <a:cubicBezTo>
                  <a:pt x="4418" y="17522"/>
                  <a:pt x="4199" y="17280"/>
                  <a:pt x="3927" y="17280"/>
                </a:cubicBezTo>
                <a:lnTo>
                  <a:pt x="3927" y="7560"/>
                </a:lnTo>
                <a:lnTo>
                  <a:pt x="13745" y="7560"/>
                </a:lnTo>
                <a:cubicBezTo>
                  <a:pt x="13745" y="7560"/>
                  <a:pt x="13745" y="17280"/>
                  <a:pt x="13745" y="17280"/>
                </a:cubicBezTo>
                <a:close/>
                <a:moveTo>
                  <a:pt x="2945" y="17280"/>
                </a:moveTo>
                <a:cubicBezTo>
                  <a:pt x="2674" y="17280"/>
                  <a:pt x="2455" y="17522"/>
                  <a:pt x="2455" y="17820"/>
                </a:cubicBezTo>
                <a:cubicBezTo>
                  <a:pt x="2455" y="18119"/>
                  <a:pt x="2674" y="18360"/>
                  <a:pt x="2945" y="18360"/>
                </a:cubicBezTo>
                <a:lnTo>
                  <a:pt x="2945" y="20520"/>
                </a:lnTo>
                <a:lnTo>
                  <a:pt x="982" y="20520"/>
                </a:lnTo>
                <a:lnTo>
                  <a:pt x="982" y="7560"/>
                </a:lnTo>
                <a:lnTo>
                  <a:pt x="2945" y="7560"/>
                </a:lnTo>
                <a:cubicBezTo>
                  <a:pt x="2945" y="7560"/>
                  <a:pt x="2945" y="17280"/>
                  <a:pt x="2945" y="17280"/>
                </a:cubicBezTo>
                <a:close/>
                <a:moveTo>
                  <a:pt x="7855" y="5400"/>
                </a:moveTo>
                <a:lnTo>
                  <a:pt x="9818" y="5400"/>
                </a:lnTo>
                <a:cubicBezTo>
                  <a:pt x="10360" y="5400"/>
                  <a:pt x="10800" y="5884"/>
                  <a:pt x="10800" y="6481"/>
                </a:cubicBezTo>
                <a:lnTo>
                  <a:pt x="6873" y="6481"/>
                </a:lnTo>
                <a:cubicBezTo>
                  <a:pt x="6873" y="5884"/>
                  <a:pt x="7313" y="5400"/>
                  <a:pt x="7855" y="5400"/>
                </a:cubicBezTo>
                <a:moveTo>
                  <a:pt x="16691" y="6481"/>
                </a:moveTo>
                <a:lnTo>
                  <a:pt x="11782" y="6481"/>
                </a:lnTo>
                <a:cubicBezTo>
                  <a:pt x="11782" y="5287"/>
                  <a:pt x="10903" y="4321"/>
                  <a:pt x="9818" y="4321"/>
                </a:cubicBezTo>
                <a:lnTo>
                  <a:pt x="7855" y="4321"/>
                </a:lnTo>
                <a:cubicBezTo>
                  <a:pt x="6770" y="4321"/>
                  <a:pt x="5891" y="5287"/>
                  <a:pt x="5891" y="6481"/>
                </a:cubicBezTo>
                <a:lnTo>
                  <a:pt x="982" y="6481"/>
                </a:lnTo>
                <a:cubicBezTo>
                  <a:pt x="440" y="6481"/>
                  <a:pt x="0" y="6964"/>
                  <a:pt x="0" y="7560"/>
                </a:cubicBezTo>
                <a:lnTo>
                  <a:pt x="0" y="20520"/>
                </a:lnTo>
                <a:cubicBezTo>
                  <a:pt x="0" y="21116"/>
                  <a:pt x="440" y="21600"/>
                  <a:pt x="982" y="21600"/>
                </a:cubicBezTo>
                <a:lnTo>
                  <a:pt x="16691" y="21600"/>
                </a:lnTo>
                <a:cubicBezTo>
                  <a:pt x="17233" y="21600"/>
                  <a:pt x="17673" y="21116"/>
                  <a:pt x="17673" y="20520"/>
                </a:cubicBezTo>
                <a:lnTo>
                  <a:pt x="17673" y="7560"/>
                </a:lnTo>
                <a:cubicBezTo>
                  <a:pt x="17673" y="6964"/>
                  <a:pt x="17233" y="6481"/>
                  <a:pt x="16691" y="6481"/>
                </a:cubicBezTo>
                <a:moveTo>
                  <a:pt x="10800" y="2161"/>
                </a:moveTo>
                <a:cubicBezTo>
                  <a:pt x="10800" y="1564"/>
                  <a:pt x="11240" y="1080"/>
                  <a:pt x="11782" y="1080"/>
                </a:cubicBezTo>
                <a:lnTo>
                  <a:pt x="13745" y="1080"/>
                </a:lnTo>
                <a:cubicBezTo>
                  <a:pt x="14287" y="1080"/>
                  <a:pt x="14727" y="1564"/>
                  <a:pt x="14727" y="2161"/>
                </a:cubicBezTo>
                <a:cubicBezTo>
                  <a:pt x="14727" y="2161"/>
                  <a:pt x="10800" y="2161"/>
                  <a:pt x="10800" y="2161"/>
                </a:cubicBezTo>
                <a:close/>
                <a:moveTo>
                  <a:pt x="20618" y="2161"/>
                </a:moveTo>
                <a:lnTo>
                  <a:pt x="15709" y="2161"/>
                </a:lnTo>
                <a:cubicBezTo>
                  <a:pt x="15709" y="967"/>
                  <a:pt x="14830" y="0"/>
                  <a:pt x="13745" y="0"/>
                </a:cubicBezTo>
                <a:lnTo>
                  <a:pt x="11782" y="0"/>
                </a:lnTo>
                <a:cubicBezTo>
                  <a:pt x="10697" y="0"/>
                  <a:pt x="9818" y="967"/>
                  <a:pt x="9818" y="2161"/>
                </a:cubicBezTo>
                <a:lnTo>
                  <a:pt x="4909" y="2161"/>
                </a:lnTo>
                <a:cubicBezTo>
                  <a:pt x="4367" y="2161"/>
                  <a:pt x="3927" y="2644"/>
                  <a:pt x="3927" y="3240"/>
                </a:cubicBezTo>
                <a:lnTo>
                  <a:pt x="3927" y="4860"/>
                </a:lnTo>
                <a:cubicBezTo>
                  <a:pt x="3927" y="5159"/>
                  <a:pt x="4147" y="5400"/>
                  <a:pt x="4418" y="5400"/>
                </a:cubicBezTo>
                <a:cubicBezTo>
                  <a:pt x="4690" y="5400"/>
                  <a:pt x="4909" y="5159"/>
                  <a:pt x="4909" y="4860"/>
                </a:cubicBezTo>
                <a:lnTo>
                  <a:pt x="4909" y="3240"/>
                </a:lnTo>
                <a:lnTo>
                  <a:pt x="20618" y="3240"/>
                </a:lnTo>
                <a:lnTo>
                  <a:pt x="20618" y="16201"/>
                </a:lnTo>
                <a:lnTo>
                  <a:pt x="19145" y="16201"/>
                </a:lnTo>
                <a:cubicBezTo>
                  <a:pt x="18874" y="16201"/>
                  <a:pt x="18655" y="16442"/>
                  <a:pt x="18655" y="16740"/>
                </a:cubicBezTo>
                <a:cubicBezTo>
                  <a:pt x="18655" y="17039"/>
                  <a:pt x="18874" y="17280"/>
                  <a:pt x="19145" y="17280"/>
                </a:cubicBezTo>
                <a:lnTo>
                  <a:pt x="20618" y="17280"/>
                </a:lnTo>
                <a:cubicBezTo>
                  <a:pt x="21160" y="17280"/>
                  <a:pt x="21600" y="16796"/>
                  <a:pt x="21600" y="16201"/>
                </a:cubicBezTo>
                <a:lnTo>
                  <a:pt x="21600" y="3240"/>
                </a:lnTo>
                <a:cubicBezTo>
                  <a:pt x="21600" y="2644"/>
                  <a:pt x="21160" y="2161"/>
                  <a:pt x="20618" y="2161"/>
                </a:cubicBezTo>
                <a:moveTo>
                  <a:pt x="5400" y="11881"/>
                </a:moveTo>
                <a:lnTo>
                  <a:pt x="6382" y="11881"/>
                </a:lnTo>
                <a:cubicBezTo>
                  <a:pt x="6653" y="11881"/>
                  <a:pt x="6873" y="11639"/>
                  <a:pt x="6873" y="11341"/>
                </a:cubicBezTo>
                <a:cubicBezTo>
                  <a:pt x="6873" y="11042"/>
                  <a:pt x="6653" y="10800"/>
                  <a:pt x="6382" y="10800"/>
                </a:cubicBezTo>
                <a:lnTo>
                  <a:pt x="5400" y="10800"/>
                </a:lnTo>
                <a:cubicBezTo>
                  <a:pt x="5129" y="10800"/>
                  <a:pt x="4909" y="11042"/>
                  <a:pt x="4909" y="11341"/>
                </a:cubicBezTo>
                <a:cubicBezTo>
                  <a:pt x="4909" y="11639"/>
                  <a:pt x="5129" y="11881"/>
                  <a:pt x="5400" y="11881"/>
                </a:cubicBezTo>
                <a:moveTo>
                  <a:pt x="5400" y="9720"/>
                </a:moveTo>
                <a:lnTo>
                  <a:pt x="8345" y="9720"/>
                </a:lnTo>
                <a:cubicBezTo>
                  <a:pt x="8617" y="9720"/>
                  <a:pt x="8836" y="9479"/>
                  <a:pt x="8836" y="9181"/>
                </a:cubicBezTo>
                <a:cubicBezTo>
                  <a:pt x="8836" y="8882"/>
                  <a:pt x="8617" y="8640"/>
                  <a:pt x="8345" y="8640"/>
                </a:cubicBezTo>
                <a:lnTo>
                  <a:pt x="5400" y="8640"/>
                </a:lnTo>
                <a:cubicBezTo>
                  <a:pt x="5129" y="8640"/>
                  <a:pt x="4909" y="8882"/>
                  <a:pt x="4909" y="9181"/>
                </a:cubicBezTo>
                <a:cubicBezTo>
                  <a:pt x="4909" y="9479"/>
                  <a:pt x="5129" y="9720"/>
                  <a:pt x="5400" y="972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
        <p:nvSpPr>
          <p:cNvPr id="371" name="Shape 2604"/>
          <p:cNvSpPr/>
          <p:nvPr/>
        </p:nvSpPr>
        <p:spPr>
          <a:xfrm>
            <a:off x="11463479" y="6129164"/>
            <a:ext cx="279328" cy="228541"/>
          </a:xfrm>
          <a:custGeom>
            <a:avLst/>
            <a:gdLst/>
            <a:ahLst/>
            <a:cxnLst>
              <a:cxn ang="0">
                <a:pos x="wd2" y="hd2"/>
              </a:cxn>
              <a:cxn ang="5400000">
                <a:pos x="wd2" y="hd2"/>
              </a:cxn>
              <a:cxn ang="10800000">
                <a:pos x="wd2" y="hd2"/>
              </a:cxn>
              <a:cxn ang="16200000">
                <a:pos x="wd2" y="hd2"/>
              </a:cxn>
            </a:cxnLst>
            <a:rect l="0" t="0" r="r" b="b"/>
            <a:pathLst>
              <a:path w="21600" h="21600" extrusionOk="0">
                <a:moveTo>
                  <a:pt x="20618" y="9600"/>
                </a:moveTo>
                <a:lnTo>
                  <a:pt x="17673" y="9600"/>
                </a:lnTo>
                <a:lnTo>
                  <a:pt x="17673" y="8400"/>
                </a:lnTo>
                <a:cubicBezTo>
                  <a:pt x="17673" y="7738"/>
                  <a:pt x="17233" y="7200"/>
                  <a:pt x="16691" y="7200"/>
                </a:cubicBezTo>
                <a:lnTo>
                  <a:pt x="14727" y="7200"/>
                </a:lnTo>
                <a:cubicBezTo>
                  <a:pt x="14186" y="7200"/>
                  <a:pt x="13745" y="7738"/>
                  <a:pt x="13745" y="8400"/>
                </a:cubicBezTo>
                <a:lnTo>
                  <a:pt x="13745" y="9600"/>
                </a:lnTo>
                <a:lnTo>
                  <a:pt x="7855" y="9600"/>
                </a:lnTo>
                <a:lnTo>
                  <a:pt x="7855" y="8400"/>
                </a:lnTo>
                <a:cubicBezTo>
                  <a:pt x="7855" y="7738"/>
                  <a:pt x="7414" y="7200"/>
                  <a:pt x="6873" y="7200"/>
                </a:cubicBezTo>
                <a:lnTo>
                  <a:pt x="4909" y="7200"/>
                </a:lnTo>
                <a:cubicBezTo>
                  <a:pt x="4367" y="7200"/>
                  <a:pt x="3927" y="7738"/>
                  <a:pt x="3927" y="8400"/>
                </a:cubicBezTo>
                <a:lnTo>
                  <a:pt x="3927" y="9600"/>
                </a:lnTo>
                <a:lnTo>
                  <a:pt x="982" y="9600"/>
                </a:lnTo>
                <a:lnTo>
                  <a:pt x="982" y="3601"/>
                </a:lnTo>
                <a:lnTo>
                  <a:pt x="20618" y="3601"/>
                </a:lnTo>
                <a:cubicBezTo>
                  <a:pt x="20618" y="3601"/>
                  <a:pt x="20618" y="9600"/>
                  <a:pt x="20618" y="9600"/>
                </a:cubicBezTo>
                <a:close/>
                <a:moveTo>
                  <a:pt x="14727" y="8400"/>
                </a:moveTo>
                <a:lnTo>
                  <a:pt x="16691" y="8400"/>
                </a:lnTo>
                <a:lnTo>
                  <a:pt x="16691" y="12001"/>
                </a:lnTo>
                <a:lnTo>
                  <a:pt x="14727" y="12001"/>
                </a:lnTo>
                <a:cubicBezTo>
                  <a:pt x="14727" y="12001"/>
                  <a:pt x="14727" y="8400"/>
                  <a:pt x="14727" y="8400"/>
                </a:cubicBezTo>
                <a:close/>
                <a:moveTo>
                  <a:pt x="4909" y="8400"/>
                </a:moveTo>
                <a:lnTo>
                  <a:pt x="6873" y="8400"/>
                </a:lnTo>
                <a:lnTo>
                  <a:pt x="6873" y="12001"/>
                </a:lnTo>
                <a:lnTo>
                  <a:pt x="4909" y="12001"/>
                </a:lnTo>
                <a:cubicBezTo>
                  <a:pt x="4909" y="12001"/>
                  <a:pt x="4909" y="8400"/>
                  <a:pt x="4909" y="8400"/>
                </a:cubicBezTo>
                <a:close/>
                <a:moveTo>
                  <a:pt x="19636" y="20400"/>
                </a:moveTo>
                <a:lnTo>
                  <a:pt x="1964" y="20400"/>
                </a:lnTo>
                <a:lnTo>
                  <a:pt x="1964" y="10800"/>
                </a:lnTo>
                <a:lnTo>
                  <a:pt x="3927" y="10800"/>
                </a:lnTo>
                <a:lnTo>
                  <a:pt x="3927" y="12001"/>
                </a:lnTo>
                <a:cubicBezTo>
                  <a:pt x="3927" y="12662"/>
                  <a:pt x="4367" y="13200"/>
                  <a:pt x="4909" y="13200"/>
                </a:cubicBezTo>
                <a:lnTo>
                  <a:pt x="6873" y="13200"/>
                </a:lnTo>
                <a:cubicBezTo>
                  <a:pt x="7414" y="13200"/>
                  <a:pt x="7855" y="12662"/>
                  <a:pt x="7855" y="12001"/>
                </a:cubicBezTo>
                <a:lnTo>
                  <a:pt x="7855" y="10800"/>
                </a:lnTo>
                <a:lnTo>
                  <a:pt x="13745" y="10800"/>
                </a:lnTo>
                <a:lnTo>
                  <a:pt x="13745" y="12001"/>
                </a:lnTo>
                <a:cubicBezTo>
                  <a:pt x="13745" y="12662"/>
                  <a:pt x="14186" y="13200"/>
                  <a:pt x="14727" y="13200"/>
                </a:cubicBezTo>
                <a:lnTo>
                  <a:pt x="16691" y="13200"/>
                </a:lnTo>
                <a:cubicBezTo>
                  <a:pt x="17233" y="13200"/>
                  <a:pt x="17673" y="12662"/>
                  <a:pt x="17673" y="12001"/>
                </a:cubicBezTo>
                <a:lnTo>
                  <a:pt x="17673" y="10800"/>
                </a:lnTo>
                <a:lnTo>
                  <a:pt x="19636" y="10800"/>
                </a:lnTo>
                <a:cubicBezTo>
                  <a:pt x="19636" y="10800"/>
                  <a:pt x="19636" y="20400"/>
                  <a:pt x="19636" y="20400"/>
                </a:cubicBezTo>
                <a:close/>
                <a:moveTo>
                  <a:pt x="8836" y="1200"/>
                </a:moveTo>
                <a:lnTo>
                  <a:pt x="12764" y="1200"/>
                </a:lnTo>
                <a:cubicBezTo>
                  <a:pt x="13305" y="1200"/>
                  <a:pt x="13745" y="1738"/>
                  <a:pt x="13745" y="2400"/>
                </a:cubicBezTo>
                <a:lnTo>
                  <a:pt x="7855" y="2400"/>
                </a:lnTo>
                <a:cubicBezTo>
                  <a:pt x="7855" y="1738"/>
                  <a:pt x="8295" y="1200"/>
                  <a:pt x="8836" y="1200"/>
                </a:cubicBezTo>
                <a:moveTo>
                  <a:pt x="20618" y="2400"/>
                </a:moveTo>
                <a:lnTo>
                  <a:pt x="14727" y="2400"/>
                </a:lnTo>
                <a:cubicBezTo>
                  <a:pt x="14727" y="1075"/>
                  <a:pt x="13848" y="0"/>
                  <a:pt x="12764" y="0"/>
                </a:cubicBezTo>
                <a:lnTo>
                  <a:pt x="8836" y="0"/>
                </a:lnTo>
                <a:cubicBezTo>
                  <a:pt x="7752" y="0"/>
                  <a:pt x="6873" y="1075"/>
                  <a:pt x="6873" y="2400"/>
                </a:cubicBezTo>
                <a:lnTo>
                  <a:pt x="982" y="2400"/>
                </a:lnTo>
                <a:cubicBezTo>
                  <a:pt x="440" y="2400"/>
                  <a:pt x="0" y="2938"/>
                  <a:pt x="0" y="3601"/>
                </a:cubicBezTo>
                <a:lnTo>
                  <a:pt x="0" y="9600"/>
                </a:lnTo>
                <a:cubicBezTo>
                  <a:pt x="0" y="10262"/>
                  <a:pt x="440" y="10800"/>
                  <a:pt x="982" y="10800"/>
                </a:cubicBezTo>
                <a:lnTo>
                  <a:pt x="982" y="20400"/>
                </a:lnTo>
                <a:cubicBezTo>
                  <a:pt x="982" y="21062"/>
                  <a:pt x="1422" y="21600"/>
                  <a:pt x="1964" y="21600"/>
                </a:cubicBezTo>
                <a:lnTo>
                  <a:pt x="19636" y="21600"/>
                </a:lnTo>
                <a:cubicBezTo>
                  <a:pt x="20178" y="21600"/>
                  <a:pt x="20618" y="21062"/>
                  <a:pt x="20618" y="20400"/>
                </a:cubicBezTo>
                <a:lnTo>
                  <a:pt x="20618" y="10800"/>
                </a:lnTo>
                <a:cubicBezTo>
                  <a:pt x="21160" y="10800"/>
                  <a:pt x="21600" y="10262"/>
                  <a:pt x="21600" y="9600"/>
                </a:cubicBezTo>
                <a:lnTo>
                  <a:pt x="21600" y="3601"/>
                </a:lnTo>
                <a:cubicBezTo>
                  <a:pt x="21600" y="2938"/>
                  <a:pt x="21160" y="2400"/>
                  <a:pt x="20618" y="2400"/>
                </a:cubicBezTo>
              </a:path>
            </a:pathLst>
          </a:custGeom>
          <a:solidFill>
            <a:srgbClr val="FFFFFF"/>
          </a:solidFill>
          <a:ln w="12700">
            <a:miter lim="400000"/>
          </a:ln>
        </p:spPr>
        <p:txBody>
          <a:bodyPr lIns="19045" tIns="19045" rIns="19045" bIns="19045" anchor="ctr"/>
          <a:lstStyle/>
          <a:p>
            <a:pPr defTabSz="228532">
              <a:defRPr sz="3000" cap="none">
                <a:solidFill>
                  <a:srgbClr val="FFFFFF"/>
                </a:solidFill>
                <a:effectLst>
                  <a:outerShdw blurRad="38100" dist="12700" dir="5400000" rotWithShape="0">
                    <a:srgbClr val="000000">
                      <a:alpha val="50000"/>
                    </a:srgbClr>
                  </a:outerShdw>
                </a:effectLst>
                <a:latin typeface="Gill Sans"/>
                <a:ea typeface="Gill Sans"/>
                <a:cs typeface="Gill Sans"/>
                <a:sym typeface="Gill Sans"/>
              </a:defRPr>
            </a:pPr>
            <a:endParaRPr sz="1500"/>
          </a:p>
        </p:txBody>
      </p:sp>
    </p:spTree>
    <p:extLst>
      <p:ext uri="{BB962C8B-B14F-4D97-AF65-F5344CB8AC3E}">
        <p14:creationId xmlns:p14="http://schemas.microsoft.com/office/powerpoint/2010/main" val="135751226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4810</TotalTime>
  <Words>2162</Words>
  <Application>Microsoft Macintosh PowerPoint</Application>
  <PresentationFormat>Widescreen</PresentationFormat>
  <Paragraphs>321</Paragraphs>
  <Slides>53</Slides>
  <Notes>53</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53</vt:i4>
      </vt:variant>
    </vt:vector>
  </HeadingPairs>
  <TitlesOfParts>
    <vt:vector size="61" baseType="lpstr">
      <vt:lpstr>Aktiv Grotesk</vt:lpstr>
      <vt:lpstr>Arial</vt:lpstr>
      <vt:lpstr>Calibri</vt:lpstr>
      <vt:lpstr>Calibri Light</vt:lpstr>
      <vt:lpstr>Century Gothic</vt:lpstr>
      <vt:lpstr>Lato</vt:lpstr>
      <vt:lpstr>Poppins Light</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Mike Marshall</dc:creator>
  <cp:lastModifiedBy>Erynn Lasse</cp:lastModifiedBy>
  <cp:revision>22</cp:revision>
  <dcterms:created xsi:type="dcterms:W3CDTF">2020-01-21T21:34:28Z</dcterms:created>
  <dcterms:modified xsi:type="dcterms:W3CDTF">2024-02-27T16:44:32Z</dcterms:modified>
</cp:coreProperties>
</file>